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70" r:id="rId10"/>
    <p:sldId id="272" r:id="rId11"/>
    <p:sldId id="274" r:id="rId12"/>
    <p:sldId id="279" r:id="rId13"/>
  </p:sldIdLst>
  <p:sldSz cx="9144000" cy="6858000" type="screen4x3"/>
  <p:notesSz cx="6858000" cy="9144000"/>
  <p:embeddedFontLst>
    <p:embeddedFont>
      <p:font typeface="Berkshire Swash" panose="020B0604020202020204" charset="0"/>
      <p:regular r:id="rId15"/>
    </p:embeddedFont>
    <p:embeddedFont>
      <p:font typeface="Pontano Sans" panose="020B0604020202020204" charset="0"/>
      <p:regular r:id="rId16"/>
    </p:embeddedFont>
    <p:embeddedFont>
      <p:font typeface="Vidalok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7099F0-2F90-41CB-BF68-446436E38DB8}">
  <a:tblStyle styleId="{1A7099F0-2F90-41CB-BF68-446436E38D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4172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" name="Google Shape;14120;g53cc5c3934_0_3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1" name="Google Shape;14121;g53cc5c3934_0_3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530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7" name="Google Shape;14217;g9d12c710be_13_3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8" name="Google Shape;14218;g9d12c710be_13_3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01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9" name="Google Shape;14229;g9d12c710be_13_12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0" name="Google Shape;14230;g9d12c710be_13_12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34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0" name="Google Shape;14470;g53cc5c3934_0_3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1" name="Google Shape;14471;g53cc5c3934_0_3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4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6" name="Google Shape;14126;g9d12c710be_13_12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7" name="Google Shape;14127;g9d12c710be_13_12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64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" name="Google Shape;14132;g9d12c710be_13_1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3" name="Google Shape;14133;g9d12c710be_13_1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91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8" name="Google Shape;14138;g9d12c710be_1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9" name="Google Shape;14139;g9d12c710be_1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2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6" name="Google Shape;14156;g53cc5c3934_0_3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7" name="Google Shape;14157;g53cc5c3934_0_3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4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2" name="Google Shape;14162;g9d12c710be_1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3" name="Google Shape;14163;g9d12c710be_1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04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8" name="Google Shape;14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9" name="Google Shape;14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00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4" name="Google Shape;14174;g53cc5c3934_0_3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5" name="Google Shape;14175;g53cc5c3934_0_3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36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5" name="Google Shape;14205;g9d12c710be_13_12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6" name="Google Shape;14206;g9d12c710be_13_12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43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34912" y="-168525"/>
            <a:ext cx="9213820" cy="4773824"/>
            <a:chOff x="-34912" y="-168525"/>
            <a:chExt cx="9213820" cy="4773824"/>
          </a:xfrm>
        </p:grpSpPr>
        <p:sp>
          <p:nvSpPr>
            <p:cNvPr id="52" name="Google Shape;52;p13"/>
            <p:cNvSpPr/>
            <p:nvPr/>
          </p:nvSpPr>
          <p:spPr>
            <a:xfrm>
              <a:off x="2157092" y="774883"/>
              <a:ext cx="5179458" cy="2894806"/>
            </a:xfrm>
            <a:custGeom>
              <a:avLst/>
              <a:gdLst/>
              <a:ahLst/>
              <a:cxnLst/>
              <a:rect l="l" t="t" r="r" b="b"/>
              <a:pathLst>
                <a:path w="72927" h="40759" extrusionOk="0">
                  <a:moveTo>
                    <a:pt x="31548" y="0"/>
                  </a:moveTo>
                  <a:cubicBezTo>
                    <a:pt x="18907" y="0"/>
                    <a:pt x="7368" y="1004"/>
                    <a:pt x="4626" y="4415"/>
                  </a:cubicBezTo>
                  <a:cubicBezTo>
                    <a:pt x="4626" y="4415"/>
                    <a:pt x="0" y="28984"/>
                    <a:pt x="12385" y="36299"/>
                  </a:cubicBezTo>
                  <a:cubicBezTo>
                    <a:pt x="17351" y="39238"/>
                    <a:pt x="26721" y="40758"/>
                    <a:pt x="36369" y="40758"/>
                  </a:cubicBezTo>
                  <a:cubicBezTo>
                    <a:pt x="49814" y="40758"/>
                    <a:pt x="63799" y="37805"/>
                    <a:pt x="67158" y="31620"/>
                  </a:cubicBezTo>
                  <a:cubicBezTo>
                    <a:pt x="72926" y="20982"/>
                    <a:pt x="70036" y="2062"/>
                    <a:pt x="70036" y="2062"/>
                  </a:cubicBezTo>
                  <a:cubicBezTo>
                    <a:pt x="70036" y="2062"/>
                    <a:pt x="49661" y="0"/>
                    <a:pt x="31548" y="0"/>
                  </a:cubicBezTo>
                  <a:close/>
                </a:path>
              </a:pathLst>
            </a:custGeom>
            <a:solidFill>
              <a:srgbClr val="CC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3797952" y="1983351"/>
              <a:ext cx="287499" cy="288493"/>
            </a:xfrm>
            <a:custGeom>
              <a:avLst/>
              <a:gdLst/>
              <a:ahLst/>
              <a:cxnLst/>
              <a:rect l="l" t="t" r="r" b="b"/>
              <a:pathLst>
                <a:path w="4048" h="4062" extrusionOk="0">
                  <a:moveTo>
                    <a:pt x="2030" y="1"/>
                  </a:moveTo>
                  <a:cubicBezTo>
                    <a:pt x="901" y="1"/>
                    <a:pt x="0" y="915"/>
                    <a:pt x="0" y="2031"/>
                  </a:cubicBezTo>
                  <a:cubicBezTo>
                    <a:pt x="0" y="3147"/>
                    <a:pt x="901" y="4062"/>
                    <a:pt x="2030" y="4062"/>
                  </a:cubicBezTo>
                  <a:cubicBezTo>
                    <a:pt x="3147" y="4062"/>
                    <a:pt x="4047" y="3147"/>
                    <a:pt x="4047" y="2031"/>
                  </a:cubicBezTo>
                  <a:cubicBezTo>
                    <a:pt x="4047" y="915"/>
                    <a:pt x="3147" y="1"/>
                    <a:pt x="2030" y="1"/>
                  </a:cubicBezTo>
                  <a:close/>
                </a:path>
              </a:pathLst>
            </a:custGeom>
            <a:solidFill>
              <a:srgbClr val="6A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5497052" y="1983351"/>
              <a:ext cx="287570" cy="288493"/>
            </a:xfrm>
            <a:custGeom>
              <a:avLst/>
              <a:gdLst/>
              <a:ahLst/>
              <a:cxnLst/>
              <a:rect l="l" t="t" r="r" b="b"/>
              <a:pathLst>
                <a:path w="4049" h="4062" extrusionOk="0">
                  <a:moveTo>
                    <a:pt x="2017" y="1"/>
                  </a:moveTo>
                  <a:cubicBezTo>
                    <a:pt x="902" y="1"/>
                    <a:pt x="0" y="915"/>
                    <a:pt x="0" y="2031"/>
                  </a:cubicBezTo>
                  <a:cubicBezTo>
                    <a:pt x="0" y="3147"/>
                    <a:pt x="902" y="4062"/>
                    <a:pt x="2017" y="4062"/>
                  </a:cubicBezTo>
                  <a:cubicBezTo>
                    <a:pt x="3147" y="4062"/>
                    <a:pt x="4048" y="3147"/>
                    <a:pt x="4048" y="2031"/>
                  </a:cubicBezTo>
                  <a:cubicBezTo>
                    <a:pt x="4048" y="915"/>
                    <a:pt x="3147" y="1"/>
                    <a:pt x="2017" y="1"/>
                  </a:cubicBezTo>
                  <a:close/>
                </a:path>
              </a:pathLst>
            </a:custGeom>
            <a:solidFill>
              <a:srgbClr val="6A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2818891" y="2156223"/>
              <a:ext cx="969528" cy="595098"/>
            </a:xfrm>
            <a:custGeom>
              <a:avLst/>
              <a:gdLst/>
              <a:ahLst/>
              <a:cxnLst/>
              <a:rect l="l" t="t" r="r" b="b"/>
              <a:pathLst>
                <a:path w="13651" h="8379" extrusionOk="0">
                  <a:moveTo>
                    <a:pt x="6819" y="0"/>
                  </a:moveTo>
                  <a:cubicBezTo>
                    <a:pt x="3054" y="0"/>
                    <a:pt x="1" y="1883"/>
                    <a:pt x="1" y="4196"/>
                  </a:cubicBezTo>
                  <a:cubicBezTo>
                    <a:pt x="1" y="6509"/>
                    <a:pt x="3054" y="8378"/>
                    <a:pt x="6819" y="8378"/>
                  </a:cubicBezTo>
                  <a:cubicBezTo>
                    <a:pt x="10598" y="8378"/>
                    <a:pt x="13651" y="6509"/>
                    <a:pt x="13651" y="4196"/>
                  </a:cubicBezTo>
                  <a:cubicBezTo>
                    <a:pt x="13651" y="1883"/>
                    <a:pt x="10598" y="0"/>
                    <a:pt x="6819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841872" y="2175257"/>
              <a:ext cx="940764" cy="595169"/>
            </a:xfrm>
            <a:custGeom>
              <a:avLst/>
              <a:gdLst/>
              <a:ahLst/>
              <a:cxnLst/>
              <a:rect l="l" t="t" r="r" b="b"/>
              <a:pathLst>
                <a:path w="13246" h="8380" extrusionOk="0">
                  <a:moveTo>
                    <a:pt x="6630" y="1"/>
                  </a:moveTo>
                  <a:cubicBezTo>
                    <a:pt x="2972" y="1"/>
                    <a:pt x="0" y="1884"/>
                    <a:pt x="0" y="4197"/>
                  </a:cubicBezTo>
                  <a:cubicBezTo>
                    <a:pt x="0" y="6510"/>
                    <a:pt x="2972" y="8379"/>
                    <a:pt x="6630" y="8379"/>
                  </a:cubicBezTo>
                  <a:cubicBezTo>
                    <a:pt x="10287" y="8379"/>
                    <a:pt x="13246" y="6510"/>
                    <a:pt x="13246" y="4197"/>
                  </a:cubicBezTo>
                  <a:cubicBezTo>
                    <a:pt x="13246" y="1884"/>
                    <a:pt x="10287" y="1"/>
                    <a:pt x="6630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410163" y="1292433"/>
              <a:ext cx="742824" cy="449359"/>
            </a:xfrm>
            <a:custGeom>
              <a:avLst/>
              <a:gdLst/>
              <a:ahLst/>
              <a:cxnLst/>
              <a:rect l="l" t="t" r="r" b="b"/>
              <a:pathLst>
                <a:path w="10459" h="6327" extrusionOk="0">
                  <a:moveTo>
                    <a:pt x="7154" y="0"/>
                  </a:moveTo>
                  <a:cubicBezTo>
                    <a:pt x="6737" y="0"/>
                    <a:pt x="6313" y="48"/>
                    <a:pt x="5903" y="140"/>
                  </a:cubicBezTo>
                  <a:cubicBezTo>
                    <a:pt x="3201" y="746"/>
                    <a:pt x="0" y="2883"/>
                    <a:pt x="632" y="5318"/>
                  </a:cubicBezTo>
                  <a:cubicBezTo>
                    <a:pt x="817" y="6028"/>
                    <a:pt x="1695" y="6326"/>
                    <a:pt x="2852" y="6326"/>
                  </a:cubicBezTo>
                  <a:cubicBezTo>
                    <a:pt x="5658" y="6326"/>
                    <a:pt x="10103" y="4575"/>
                    <a:pt x="10275" y="2709"/>
                  </a:cubicBezTo>
                  <a:cubicBezTo>
                    <a:pt x="10458" y="814"/>
                    <a:pt x="8873" y="0"/>
                    <a:pt x="7154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424750" y="1273327"/>
              <a:ext cx="741901" cy="449359"/>
            </a:xfrm>
            <a:custGeom>
              <a:avLst/>
              <a:gdLst/>
              <a:ahLst/>
              <a:cxnLst/>
              <a:rect l="l" t="t" r="r" b="b"/>
              <a:pathLst>
                <a:path w="10446" h="6327" extrusionOk="0">
                  <a:moveTo>
                    <a:pt x="3298" y="0"/>
                  </a:moveTo>
                  <a:cubicBezTo>
                    <a:pt x="1586" y="0"/>
                    <a:pt x="1" y="814"/>
                    <a:pt x="184" y="2709"/>
                  </a:cubicBezTo>
                  <a:cubicBezTo>
                    <a:pt x="356" y="4575"/>
                    <a:pt x="4801" y="6326"/>
                    <a:pt x="7602" y="6326"/>
                  </a:cubicBezTo>
                  <a:cubicBezTo>
                    <a:pt x="8757" y="6326"/>
                    <a:pt x="9632" y="6028"/>
                    <a:pt x="9813" y="5318"/>
                  </a:cubicBezTo>
                  <a:cubicBezTo>
                    <a:pt x="10446" y="2883"/>
                    <a:pt x="7245" y="746"/>
                    <a:pt x="4541" y="140"/>
                  </a:cubicBezTo>
                  <a:cubicBezTo>
                    <a:pt x="4135" y="48"/>
                    <a:pt x="3713" y="0"/>
                    <a:pt x="3298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617396" y="2572564"/>
              <a:ext cx="4290327" cy="2032735"/>
            </a:xfrm>
            <a:custGeom>
              <a:avLst/>
              <a:gdLst/>
              <a:ahLst/>
              <a:cxnLst/>
              <a:rect l="l" t="t" r="r" b="b"/>
              <a:pathLst>
                <a:path w="60408" h="28621" extrusionOk="0">
                  <a:moveTo>
                    <a:pt x="37738" y="0"/>
                  </a:moveTo>
                  <a:cubicBezTo>
                    <a:pt x="33991" y="0"/>
                    <a:pt x="30944" y="1979"/>
                    <a:pt x="30944" y="1979"/>
                  </a:cubicBezTo>
                  <a:cubicBezTo>
                    <a:pt x="30944" y="1979"/>
                    <a:pt x="27896" y="424"/>
                    <a:pt x="23835" y="424"/>
                  </a:cubicBezTo>
                  <a:cubicBezTo>
                    <a:pt x="21056" y="424"/>
                    <a:pt x="17802" y="1152"/>
                    <a:pt x="14726" y="3605"/>
                  </a:cubicBezTo>
                  <a:cubicBezTo>
                    <a:pt x="10003" y="7366"/>
                    <a:pt x="7576" y="10019"/>
                    <a:pt x="1690" y="10019"/>
                  </a:cubicBezTo>
                  <a:cubicBezTo>
                    <a:pt x="1157" y="10019"/>
                    <a:pt x="595" y="9997"/>
                    <a:pt x="1" y="9952"/>
                  </a:cubicBezTo>
                  <a:lnTo>
                    <a:pt x="1" y="9952"/>
                  </a:lnTo>
                  <a:cubicBezTo>
                    <a:pt x="1" y="9953"/>
                    <a:pt x="7840" y="27932"/>
                    <a:pt x="30944" y="28605"/>
                  </a:cubicBezTo>
                  <a:cubicBezTo>
                    <a:pt x="31311" y="28616"/>
                    <a:pt x="31674" y="28621"/>
                    <a:pt x="32033" y="28621"/>
                  </a:cubicBezTo>
                  <a:cubicBezTo>
                    <a:pt x="54247" y="28621"/>
                    <a:pt x="60408" y="8473"/>
                    <a:pt x="60408" y="8473"/>
                  </a:cubicBezTo>
                  <a:lnTo>
                    <a:pt x="60408" y="8473"/>
                  </a:lnTo>
                  <a:cubicBezTo>
                    <a:pt x="60408" y="8473"/>
                    <a:pt x="60183" y="8486"/>
                    <a:pt x="59786" y="8486"/>
                  </a:cubicBezTo>
                  <a:cubicBezTo>
                    <a:pt x="58388" y="8486"/>
                    <a:pt x="54852" y="8323"/>
                    <a:pt x="51479" y="6847"/>
                  </a:cubicBezTo>
                  <a:cubicBezTo>
                    <a:pt x="47229" y="4977"/>
                    <a:pt x="46476" y="2664"/>
                    <a:pt x="41218" y="634"/>
                  </a:cubicBezTo>
                  <a:cubicBezTo>
                    <a:pt x="40037" y="176"/>
                    <a:pt x="38856" y="0"/>
                    <a:pt x="37738" y="0"/>
                  </a:cubicBezTo>
                  <a:close/>
                </a:path>
              </a:pathLst>
            </a:custGeom>
            <a:solidFill>
              <a:srgbClr val="F7F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198100" y="2956873"/>
              <a:ext cx="1195806" cy="319743"/>
            </a:xfrm>
            <a:custGeom>
              <a:avLst/>
              <a:gdLst/>
              <a:ahLst/>
              <a:cxnLst/>
              <a:rect l="l" t="t" r="r" b="b"/>
              <a:pathLst>
                <a:path w="16837" h="4502" extrusionOk="0">
                  <a:moveTo>
                    <a:pt x="16660" y="1"/>
                  </a:moveTo>
                  <a:cubicBezTo>
                    <a:pt x="16613" y="1"/>
                    <a:pt x="16567" y="22"/>
                    <a:pt x="16541" y="64"/>
                  </a:cubicBezTo>
                  <a:lnTo>
                    <a:pt x="16528" y="64"/>
                  </a:lnTo>
                  <a:cubicBezTo>
                    <a:pt x="16420" y="211"/>
                    <a:pt x="16299" y="373"/>
                    <a:pt x="16164" y="507"/>
                  </a:cubicBezTo>
                  <a:cubicBezTo>
                    <a:pt x="16044" y="656"/>
                    <a:pt x="15909" y="790"/>
                    <a:pt x="15775" y="925"/>
                  </a:cubicBezTo>
                  <a:cubicBezTo>
                    <a:pt x="15506" y="1206"/>
                    <a:pt x="15210" y="1462"/>
                    <a:pt x="14900" y="1691"/>
                  </a:cubicBezTo>
                  <a:cubicBezTo>
                    <a:pt x="14592" y="1933"/>
                    <a:pt x="14282" y="2148"/>
                    <a:pt x="13959" y="2350"/>
                  </a:cubicBezTo>
                  <a:cubicBezTo>
                    <a:pt x="13623" y="2551"/>
                    <a:pt x="13287" y="2727"/>
                    <a:pt x="12937" y="2888"/>
                  </a:cubicBezTo>
                  <a:cubicBezTo>
                    <a:pt x="12587" y="3062"/>
                    <a:pt x="12225" y="3197"/>
                    <a:pt x="11875" y="3318"/>
                  </a:cubicBezTo>
                  <a:cubicBezTo>
                    <a:pt x="11687" y="3385"/>
                    <a:pt x="11499" y="3439"/>
                    <a:pt x="11323" y="3493"/>
                  </a:cubicBezTo>
                  <a:cubicBezTo>
                    <a:pt x="11230" y="3519"/>
                    <a:pt x="11135" y="3546"/>
                    <a:pt x="11041" y="3560"/>
                  </a:cubicBezTo>
                  <a:lnTo>
                    <a:pt x="10758" y="3627"/>
                  </a:lnTo>
                  <a:cubicBezTo>
                    <a:pt x="10005" y="3802"/>
                    <a:pt x="9239" y="3883"/>
                    <a:pt x="8472" y="3910"/>
                  </a:cubicBezTo>
                  <a:lnTo>
                    <a:pt x="7895" y="3910"/>
                  </a:lnTo>
                  <a:cubicBezTo>
                    <a:pt x="7706" y="3910"/>
                    <a:pt x="7518" y="3883"/>
                    <a:pt x="7330" y="3883"/>
                  </a:cubicBezTo>
                  <a:cubicBezTo>
                    <a:pt x="6953" y="3842"/>
                    <a:pt x="6563" y="3788"/>
                    <a:pt x="6200" y="3708"/>
                  </a:cubicBezTo>
                  <a:cubicBezTo>
                    <a:pt x="5824" y="3627"/>
                    <a:pt x="5447" y="3519"/>
                    <a:pt x="5098" y="3399"/>
                  </a:cubicBezTo>
                  <a:cubicBezTo>
                    <a:pt x="4734" y="3264"/>
                    <a:pt x="4371" y="3130"/>
                    <a:pt x="4022" y="2969"/>
                  </a:cubicBezTo>
                  <a:cubicBezTo>
                    <a:pt x="3322" y="2632"/>
                    <a:pt x="2663" y="2242"/>
                    <a:pt x="2031" y="1785"/>
                  </a:cubicBezTo>
                  <a:cubicBezTo>
                    <a:pt x="1722" y="1556"/>
                    <a:pt x="1413" y="1314"/>
                    <a:pt x="1130" y="1059"/>
                  </a:cubicBezTo>
                  <a:cubicBezTo>
                    <a:pt x="983" y="937"/>
                    <a:pt x="834" y="803"/>
                    <a:pt x="700" y="669"/>
                  </a:cubicBezTo>
                  <a:cubicBezTo>
                    <a:pt x="552" y="534"/>
                    <a:pt x="418" y="400"/>
                    <a:pt x="296" y="252"/>
                  </a:cubicBezTo>
                  <a:lnTo>
                    <a:pt x="283" y="252"/>
                  </a:lnTo>
                  <a:cubicBezTo>
                    <a:pt x="260" y="222"/>
                    <a:pt x="220" y="204"/>
                    <a:pt x="178" y="204"/>
                  </a:cubicBezTo>
                  <a:cubicBezTo>
                    <a:pt x="145" y="204"/>
                    <a:pt x="111" y="215"/>
                    <a:pt x="81" y="238"/>
                  </a:cubicBezTo>
                  <a:cubicBezTo>
                    <a:pt x="14" y="292"/>
                    <a:pt x="0" y="387"/>
                    <a:pt x="54" y="453"/>
                  </a:cubicBezTo>
                  <a:cubicBezTo>
                    <a:pt x="176" y="615"/>
                    <a:pt x="310" y="763"/>
                    <a:pt x="445" y="911"/>
                  </a:cubicBezTo>
                  <a:cubicBezTo>
                    <a:pt x="579" y="1059"/>
                    <a:pt x="726" y="1206"/>
                    <a:pt x="861" y="1341"/>
                  </a:cubicBezTo>
                  <a:cubicBezTo>
                    <a:pt x="1157" y="1624"/>
                    <a:pt x="1453" y="1893"/>
                    <a:pt x="1762" y="2135"/>
                  </a:cubicBezTo>
                  <a:cubicBezTo>
                    <a:pt x="2085" y="2390"/>
                    <a:pt x="2408" y="2619"/>
                    <a:pt x="2744" y="2847"/>
                  </a:cubicBezTo>
                  <a:cubicBezTo>
                    <a:pt x="3080" y="3062"/>
                    <a:pt x="3430" y="3250"/>
                    <a:pt x="3793" y="3439"/>
                  </a:cubicBezTo>
                  <a:cubicBezTo>
                    <a:pt x="4156" y="3627"/>
                    <a:pt x="4533" y="3775"/>
                    <a:pt x="4909" y="3910"/>
                  </a:cubicBezTo>
                  <a:cubicBezTo>
                    <a:pt x="5286" y="4057"/>
                    <a:pt x="5675" y="4165"/>
                    <a:pt x="6079" y="4260"/>
                  </a:cubicBezTo>
                  <a:cubicBezTo>
                    <a:pt x="6469" y="4353"/>
                    <a:pt x="6873" y="4407"/>
                    <a:pt x="7276" y="4448"/>
                  </a:cubicBezTo>
                  <a:cubicBezTo>
                    <a:pt x="7477" y="4461"/>
                    <a:pt x="7679" y="4488"/>
                    <a:pt x="7881" y="4488"/>
                  </a:cubicBezTo>
                  <a:cubicBezTo>
                    <a:pt x="7988" y="4488"/>
                    <a:pt x="8083" y="4502"/>
                    <a:pt x="8190" y="4502"/>
                  </a:cubicBezTo>
                  <a:lnTo>
                    <a:pt x="8486" y="4488"/>
                  </a:lnTo>
                  <a:cubicBezTo>
                    <a:pt x="10100" y="4448"/>
                    <a:pt x="11714" y="4084"/>
                    <a:pt x="13166" y="3358"/>
                  </a:cubicBezTo>
                  <a:cubicBezTo>
                    <a:pt x="13529" y="3184"/>
                    <a:pt x="13878" y="2982"/>
                    <a:pt x="14215" y="2753"/>
                  </a:cubicBezTo>
                  <a:cubicBezTo>
                    <a:pt x="14551" y="2538"/>
                    <a:pt x="14873" y="2296"/>
                    <a:pt x="15183" y="2027"/>
                  </a:cubicBezTo>
                  <a:cubicBezTo>
                    <a:pt x="15479" y="1771"/>
                    <a:pt x="15775" y="1489"/>
                    <a:pt x="16044" y="1194"/>
                  </a:cubicBezTo>
                  <a:cubicBezTo>
                    <a:pt x="16178" y="1045"/>
                    <a:pt x="16313" y="898"/>
                    <a:pt x="16433" y="736"/>
                  </a:cubicBezTo>
                  <a:cubicBezTo>
                    <a:pt x="16568" y="575"/>
                    <a:pt x="16675" y="414"/>
                    <a:pt x="16797" y="238"/>
                  </a:cubicBezTo>
                  <a:cubicBezTo>
                    <a:pt x="16837" y="172"/>
                    <a:pt x="16810" y="77"/>
                    <a:pt x="16743" y="23"/>
                  </a:cubicBezTo>
                  <a:cubicBezTo>
                    <a:pt x="16718" y="8"/>
                    <a:pt x="16689" y="1"/>
                    <a:pt x="16660" y="1"/>
                  </a:cubicBezTo>
                  <a:close/>
                </a:path>
              </a:pathLst>
            </a:custGeom>
            <a:solidFill>
              <a:srgbClr val="6A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-34912" y="-168525"/>
              <a:ext cx="9213820" cy="1788986"/>
            </a:xfrm>
            <a:custGeom>
              <a:avLst/>
              <a:gdLst/>
              <a:ahLst/>
              <a:cxnLst/>
              <a:rect l="l" t="t" r="r" b="b"/>
              <a:pathLst>
                <a:path w="129731" h="25189" extrusionOk="0">
                  <a:moveTo>
                    <a:pt x="0" y="1"/>
                  </a:moveTo>
                  <a:lnTo>
                    <a:pt x="0" y="25094"/>
                  </a:lnTo>
                  <a:cubicBezTo>
                    <a:pt x="3107" y="25040"/>
                    <a:pt x="18746" y="22781"/>
                    <a:pt x="35032" y="20952"/>
                  </a:cubicBezTo>
                  <a:cubicBezTo>
                    <a:pt x="35260" y="18935"/>
                    <a:pt x="35489" y="17698"/>
                    <a:pt x="35489" y="17698"/>
                  </a:cubicBezTo>
                  <a:cubicBezTo>
                    <a:pt x="38232" y="14282"/>
                    <a:pt x="49757" y="13287"/>
                    <a:pt x="62385" y="13287"/>
                  </a:cubicBezTo>
                  <a:cubicBezTo>
                    <a:pt x="80498" y="13287"/>
                    <a:pt x="100899" y="15345"/>
                    <a:pt x="100899" y="15345"/>
                  </a:cubicBezTo>
                  <a:cubicBezTo>
                    <a:pt x="100899" y="15345"/>
                    <a:pt x="101288" y="17886"/>
                    <a:pt x="101490" y="21611"/>
                  </a:cubicBezTo>
                  <a:cubicBezTo>
                    <a:pt x="114535" y="23346"/>
                    <a:pt x="125629" y="25188"/>
                    <a:pt x="129152" y="25188"/>
                  </a:cubicBezTo>
                  <a:cubicBezTo>
                    <a:pt x="129381" y="25188"/>
                    <a:pt x="129569" y="25174"/>
                    <a:pt x="129731" y="25162"/>
                  </a:cubicBezTo>
                  <a:lnTo>
                    <a:pt x="129731" y="10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453119" y="775096"/>
              <a:ext cx="4720155" cy="591333"/>
            </a:xfrm>
            <a:custGeom>
              <a:avLst/>
              <a:gdLst/>
              <a:ahLst/>
              <a:cxnLst/>
              <a:rect l="l" t="t" r="r" b="b"/>
              <a:pathLst>
                <a:path w="66460" h="8326" extrusionOk="0">
                  <a:moveTo>
                    <a:pt x="27354" y="1"/>
                  </a:moveTo>
                  <a:cubicBezTo>
                    <a:pt x="14726" y="1"/>
                    <a:pt x="3201" y="996"/>
                    <a:pt x="458" y="4412"/>
                  </a:cubicBezTo>
                  <a:cubicBezTo>
                    <a:pt x="458" y="4412"/>
                    <a:pt x="229" y="5649"/>
                    <a:pt x="1" y="7666"/>
                  </a:cubicBezTo>
                  <a:cubicBezTo>
                    <a:pt x="11324" y="6375"/>
                    <a:pt x="22943" y="5299"/>
                    <a:pt x="30917" y="5299"/>
                  </a:cubicBezTo>
                  <a:cubicBezTo>
                    <a:pt x="41608" y="5299"/>
                    <a:pt x="54814" y="6778"/>
                    <a:pt x="66459" y="8325"/>
                  </a:cubicBezTo>
                  <a:cubicBezTo>
                    <a:pt x="66257" y="4600"/>
                    <a:pt x="65868" y="2059"/>
                    <a:pt x="65868" y="2059"/>
                  </a:cubicBezTo>
                  <a:cubicBezTo>
                    <a:pt x="65868" y="2059"/>
                    <a:pt x="45467" y="1"/>
                    <a:pt x="27354" y="1"/>
                  </a:cubicBezTo>
                  <a:close/>
                </a:path>
              </a:pathLst>
            </a:custGeom>
            <a:solidFill>
              <a:srgbClr val="CC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-34912" y="-168525"/>
              <a:ext cx="9213820" cy="1714199"/>
            </a:xfrm>
            <a:custGeom>
              <a:avLst/>
              <a:gdLst/>
              <a:ahLst/>
              <a:cxnLst/>
              <a:rect l="l" t="t" r="r" b="b"/>
              <a:pathLst>
                <a:path w="129731" h="24136" extrusionOk="0">
                  <a:moveTo>
                    <a:pt x="0" y="1"/>
                  </a:moveTo>
                  <a:lnTo>
                    <a:pt x="0" y="23467"/>
                  </a:lnTo>
                  <a:cubicBezTo>
                    <a:pt x="5272" y="23372"/>
                    <a:pt x="46502" y="17509"/>
                    <a:pt x="65948" y="17509"/>
                  </a:cubicBezTo>
                  <a:cubicBezTo>
                    <a:pt x="88608" y="17509"/>
                    <a:pt x="122478" y="24135"/>
                    <a:pt x="129156" y="24135"/>
                  </a:cubicBezTo>
                  <a:cubicBezTo>
                    <a:pt x="129378" y="24135"/>
                    <a:pt x="129570" y="24128"/>
                    <a:pt x="129731" y="24113"/>
                  </a:cubicBezTo>
                  <a:lnTo>
                    <a:pt x="129731" y="2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-34912" y="-168525"/>
              <a:ext cx="9213820" cy="693464"/>
            </a:xfrm>
            <a:custGeom>
              <a:avLst/>
              <a:gdLst/>
              <a:ahLst/>
              <a:cxnLst/>
              <a:rect l="l" t="t" r="r" b="b"/>
              <a:pathLst>
                <a:path w="129731" h="9764" extrusionOk="0">
                  <a:moveTo>
                    <a:pt x="0" y="1"/>
                  </a:moveTo>
                  <a:lnTo>
                    <a:pt x="0" y="7693"/>
                  </a:lnTo>
                  <a:cubicBezTo>
                    <a:pt x="6227" y="7088"/>
                    <a:pt x="46502" y="3995"/>
                    <a:pt x="65948" y="3995"/>
                  </a:cubicBezTo>
                  <a:cubicBezTo>
                    <a:pt x="89361" y="3995"/>
                    <a:pt x="125696" y="8406"/>
                    <a:pt x="129731" y="9763"/>
                  </a:cubicBezTo>
                  <a:lnTo>
                    <a:pt x="129731" y="1"/>
                  </a:lnTo>
                  <a:close/>
                </a:path>
              </a:pathLst>
            </a:custGeom>
            <a:solidFill>
              <a:srgbClr val="AE4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625067" y="2597422"/>
              <a:ext cx="1674284" cy="1228689"/>
            </a:xfrm>
            <a:custGeom>
              <a:avLst/>
              <a:gdLst/>
              <a:ahLst/>
              <a:cxnLst/>
              <a:rect l="l" t="t" r="r" b="b"/>
              <a:pathLst>
                <a:path w="23574" h="17300" extrusionOk="0">
                  <a:moveTo>
                    <a:pt x="22108" y="1"/>
                  </a:moveTo>
                  <a:cubicBezTo>
                    <a:pt x="21678" y="1"/>
                    <a:pt x="21234" y="15"/>
                    <a:pt x="20804" y="55"/>
                  </a:cubicBezTo>
                  <a:cubicBezTo>
                    <a:pt x="19930" y="135"/>
                    <a:pt x="19055" y="338"/>
                    <a:pt x="18236" y="633"/>
                  </a:cubicBezTo>
                  <a:cubicBezTo>
                    <a:pt x="17402" y="929"/>
                    <a:pt x="16608" y="1333"/>
                    <a:pt x="15882" y="1844"/>
                  </a:cubicBezTo>
                  <a:lnTo>
                    <a:pt x="15613" y="2045"/>
                  </a:lnTo>
                  <a:cubicBezTo>
                    <a:pt x="15519" y="2099"/>
                    <a:pt x="15438" y="2179"/>
                    <a:pt x="15358" y="2247"/>
                  </a:cubicBezTo>
                  <a:cubicBezTo>
                    <a:pt x="15182" y="2382"/>
                    <a:pt x="15021" y="2529"/>
                    <a:pt x="14847" y="2677"/>
                  </a:cubicBezTo>
                  <a:cubicBezTo>
                    <a:pt x="14766" y="2744"/>
                    <a:pt x="14685" y="2825"/>
                    <a:pt x="14605" y="2906"/>
                  </a:cubicBezTo>
                  <a:cubicBezTo>
                    <a:pt x="14537" y="2973"/>
                    <a:pt x="14443" y="3054"/>
                    <a:pt x="14376" y="3135"/>
                  </a:cubicBezTo>
                  <a:lnTo>
                    <a:pt x="13918" y="3592"/>
                  </a:lnTo>
                  <a:cubicBezTo>
                    <a:pt x="13314" y="4197"/>
                    <a:pt x="12695" y="4788"/>
                    <a:pt x="12050" y="5353"/>
                  </a:cubicBezTo>
                  <a:cubicBezTo>
                    <a:pt x="11404" y="5918"/>
                    <a:pt x="10745" y="6456"/>
                    <a:pt x="10045" y="6927"/>
                  </a:cubicBezTo>
                  <a:cubicBezTo>
                    <a:pt x="9952" y="6981"/>
                    <a:pt x="9871" y="7047"/>
                    <a:pt x="9776" y="7101"/>
                  </a:cubicBezTo>
                  <a:lnTo>
                    <a:pt x="9507" y="7277"/>
                  </a:lnTo>
                  <a:lnTo>
                    <a:pt x="9373" y="7357"/>
                  </a:lnTo>
                  <a:lnTo>
                    <a:pt x="9238" y="7438"/>
                  </a:lnTo>
                  <a:lnTo>
                    <a:pt x="8957" y="7585"/>
                  </a:lnTo>
                  <a:cubicBezTo>
                    <a:pt x="8876" y="7639"/>
                    <a:pt x="8781" y="7693"/>
                    <a:pt x="8688" y="7734"/>
                  </a:cubicBezTo>
                  <a:cubicBezTo>
                    <a:pt x="8593" y="7788"/>
                    <a:pt x="8499" y="7841"/>
                    <a:pt x="8405" y="7881"/>
                  </a:cubicBezTo>
                  <a:cubicBezTo>
                    <a:pt x="8204" y="7962"/>
                    <a:pt x="8015" y="8057"/>
                    <a:pt x="7827" y="8137"/>
                  </a:cubicBezTo>
                  <a:cubicBezTo>
                    <a:pt x="7436" y="8299"/>
                    <a:pt x="7033" y="8433"/>
                    <a:pt x="6630" y="8554"/>
                  </a:cubicBezTo>
                  <a:lnTo>
                    <a:pt x="6321" y="8634"/>
                  </a:lnTo>
                  <a:cubicBezTo>
                    <a:pt x="6226" y="8661"/>
                    <a:pt x="6119" y="8688"/>
                    <a:pt x="6025" y="8715"/>
                  </a:cubicBezTo>
                  <a:cubicBezTo>
                    <a:pt x="5823" y="8769"/>
                    <a:pt x="5608" y="8810"/>
                    <a:pt x="5406" y="8849"/>
                  </a:cubicBezTo>
                  <a:cubicBezTo>
                    <a:pt x="4573" y="9011"/>
                    <a:pt x="3698" y="9105"/>
                    <a:pt x="2837" y="9321"/>
                  </a:cubicBezTo>
                  <a:cubicBezTo>
                    <a:pt x="2622" y="9374"/>
                    <a:pt x="2407" y="9441"/>
                    <a:pt x="2192" y="9509"/>
                  </a:cubicBezTo>
                  <a:cubicBezTo>
                    <a:pt x="1977" y="9590"/>
                    <a:pt x="1762" y="9683"/>
                    <a:pt x="1560" y="9791"/>
                  </a:cubicBezTo>
                  <a:cubicBezTo>
                    <a:pt x="1358" y="9912"/>
                    <a:pt x="1157" y="10047"/>
                    <a:pt x="982" y="10208"/>
                  </a:cubicBezTo>
                  <a:cubicBezTo>
                    <a:pt x="942" y="10248"/>
                    <a:pt x="888" y="10289"/>
                    <a:pt x="847" y="10329"/>
                  </a:cubicBezTo>
                  <a:lnTo>
                    <a:pt x="727" y="10463"/>
                  </a:lnTo>
                  <a:cubicBezTo>
                    <a:pt x="686" y="10504"/>
                    <a:pt x="659" y="10558"/>
                    <a:pt x="619" y="10598"/>
                  </a:cubicBezTo>
                  <a:cubicBezTo>
                    <a:pt x="578" y="10651"/>
                    <a:pt x="538" y="10692"/>
                    <a:pt x="511" y="10746"/>
                  </a:cubicBezTo>
                  <a:cubicBezTo>
                    <a:pt x="242" y="11149"/>
                    <a:pt x="94" y="11607"/>
                    <a:pt x="27" y="12064"/>
                  </a:cubicBezTo>
                  <a:cubicBezTo>
                    <a:pt x="13" y="12118"/>
                    <a:pt x="13" y="12184"/>
                    <a:pt x="13" y="12252"/>
                  </a:cubicBezTo>
                  <a:cubicBezTo>
                    <a:pt x="0" y="12306"/>
                    <a:pt x="0" y="12373"/>
                    <a:pt x="0" y="12426"/>
                  </a:cubicBezTo>
                  <a:cubicBezTo>
                    <a:pt x="0" y="12494"/>
                    <a:pt x="0" y="12548"/>
                    <a:pt x="13" y="12615"/>
                  </a:cubicBezTo>
                  <a:cubicBezTo>
                    <a:pt x="13" y="12669"/>
                    <a:pt x="27" y="12736"/>
                    <a:pt x="27" y="12790"/>
                  </a:cubicBezTo>
                  <a:cubicBezTo>
                    <a:pt x="67" y="13032"/>
                    <a:pt x="148" y="13260"/>
                    <a:pt x="242" y="13475"/>
                  </a:cubicBezTo>
                  <a:cubicBezTo>
                    <a:pt x="431" y="13906"/>
                    <a:pt x="713" y="14282"/>
                    <a:pt x="1022" y="14619"/>
                  </a:cubicBezTo>
                  <a:cubicBezTo>
                    <a:pt x="1331" y="14942"/>
                    <a:pt x="1681" y="15238"/>
                    <a:pt x="2044" y="15493"/>
                  </a:cubicBezTo>
                  <a:cubicBezTo>
                    <a:pt x="2771" y="16004"/>
                    <a:pt x="3578" y="16394"/>
                    <a:pt x="4397" y="16690"/>
                  </a:cubicBezTo>
                  <a:cubicBezTo>
                    <a:pt x="4815" y="16837"/>
                    <a:pt x="5245" y="16959"/>
                    <a:pt x="5675" y="17052"/>
                  </a:cubicBezTo>
                  <a:cubicBezTo>
                    <a:pt x="6106" y="17147"/>
                    <a:pt x="6536" y="17214"/>
                    <a:pt x="6979" y="17255"/>
                  </a:cubicBezTo>
                  <a:cubicBezTo>
                    <a:pt x="7311" y="17284"/>
                    <a:pt x="7636" y="17300"/>
                    <a:pt x="7963" y="17300"/>
                  </a:cubicBezTo>
                  <a:cubicBezTo>
                    <a:pt x="8074" y="17300"/>
                    <a:pt x="8185" y="17298"/>
                    <a:pt x="8297" y="17294"/>
                  </a:cubicBezTo>
                  <a:cubicBezTo>
                    <a:pt x="8741" y="17282"/>
                    <a:pt x="9185" y="17241"/>
                    <a:pt x="9615" y="17160"/>
                  </a:cubicBezTo>
                  <a:cubicBezTo>
                    <a:pt x="10476" y="17026"/>
                    <a:pt x="11323" y="16757"/>
                    <a:pt x="12116" y="16367"/>
                  </a:cubicBezTo>
                  <a:cubicBezTo>
                    <a:pt x="12197" y="16326"/>
                    <a:pt x="12224" y="16233"/>
                    <a:pt x="12184" y="16165"/>
                  </a:cubicBezTo>
                  <a:cubicBezTo>
                    <a:pt x="12164" y="16106"/>
                    <a:pt x="12108" y="16069"/>
                    <a:pt x="12048" y="16069"/>
                  </a:cubicBezTo>
                  <a:cubicBezTo>
                    <a:pt x="12026" y="16069"/>
                    <a:pt x="12003" y="16074"/>
                    <a:pt x="11982" y="16084"/>
                  </a:cubicBezTo>
                  <a:cubicBezTo>
                    <a:pt x="11605" y="16260"/>
                    <a:pt x="11202" y="16407"/>
                    <a:pt x="10798" y="16529"/>
                  </a:cubicBezTo>
                  <a:cubicBezTo>
                    <a:pt x="10382" y="16649"/>
                    <a:pt x="9979" y="16730"/>
                    <a:pt x="9561" y="16797"/>
                  </a:cubicBezTo>
                  <a:cubicBezTo>
                    <a:pt x="9131" y="16851"/>
                    <a:pt x="8715" y="16878"/>
                    <a:pt x="8297" y="16891"/>
                  </a:cubicBezTo>
                  <a:cubicBezTo>
                    <a:pt x="7867" y="16891"/>
                    <a:pt x="7450" y="16864"/>
                    <a:pt x="7020" y="16824"/>
                  </a:cubicBezTo>
                  <a:cubicBezTo>
                    <a:pt x="6186" y="16730"/>
                    <a:pt x="5353" y="16529"/>
                    <a:pt x="4559" y="16246"/>
                  </a:cubicBezTo>
                  <a:cubicBezTo>
                    <a:pt x="3779" y="15950"/>
                    <a:pt x="3013" y="15560"/>
                    <a:pt x="2340" y="15076"/>
                  </a:cubicBezTo>
                  <a:cubicBezTo>
                    <a:pt x="2004" y="14834"/>
                    <a:pt x="1695" y="14551"/>
                    <a:pt x="1412" y="14255"/>
                  </a:cubicBezTo>
                  <a:cubicBezTo>
                    <a:pt x="1143" y="13947"/>
                    <a:pt x="901" y="13624"/>
                    <a:pt x="740" y="13260"/>
                  </a:cubicBezTo>
                  <a:cubicBezTo>
                    <a:pt x="659" y="13086"/>
                    <a:pt x="605" y="12898"/>
                    <a:pt x="578" y="12709"/>
                  </a:cubicBezTo>
                  <a:cubicBezTo>
                    <a:pt x="565" y="12669"/>
                    <a:pt x="565" y="12615"/>
                    <a:pt x="565" y="12575"/>
                  </a:cubicBezTo>
                  <a:cubicBezTo>
                    <a:pt x="551" y="12521"/>
                    <a:pt x="551" y="12480"/>
                    <a:pt x="551" y="12426"/>
                  </a:cubicBezTo>
                  <a:cubicBezTo>
                    <a:pt x="551" y="12387"/>
                    <a:pt x="551" y="12333"/>
                    <a:pt x="565" y="12292"/>
                  </a:cubicBezTo>
                  <a:cubicBezTo>
                    <a:pt x="565" y="12252"/>
                    <a:pt x="565" y="12198"/>
                    <a:pt x="578" y="12145"/>
                  </a:cubicBezTo>
                  <a:cubicBezTo>
                    <a:pt x="646" y="11754"/>
                    <a:pt x="766" y="11378"/>
                    <a:pt x="982" y="11055"/>
                  </a:cubicBezTo>
                  <a:cubicBezTo>
                    <a:pt x="1008" y="11015"/>
                    <a:pt x="1035" y="10974"/>
                    <a:pt x="1062" y="10947"/>
                  </a:cubicBezTo>
                  <a:cubicBezTo>
                    <a:pt x="1089" y="10907"/>
                    <a:pt x="1130" y="10867"/>
                    <a:pt x="1157" y="10827"/>
                  </a:cubicBezTo>
                  <a:lnTo>
                    <a:pt x="1251" y="10732"/>
                  </a:lnTo>
                  <a:cubicBezTo>
                    <a:pt x="1291" y="10692"/>
                    <a:pt x="1331" y="10665"/>
                    <a:pt x="1358" y="10624"/>
                  </a:cubicBezTo>
                  <a:cubicBezTo>
                    <a:pt x="1507" y="10504"/>
                    <a:pt x="1668" y="10396"/>
                    <a:pt x="1842" y="10302"/>
                  </a:cubicBezTo>
                  <a:cubicBezTo>
                    <a:pt x="2192" y="10113"/>
                    <a:pt x="2582" y="9979"/>
                    <a:pt x="2986" y="9871"/>
                  </a:cubicBezTo>
                  <a:cubicBezTo>
                    <a:pt x="3793" y="9670"/>
                    <a:pt x="4653" y="9576"/>
                    <a:pt x="5514" y="9414"/>
                  </a:cubicBezTo>
                  <a:cubicBezTo>
                    <a:pt x="5729" y="9374"/>
                    <a:pt x="5944" y="9333"/>
                    <a:pt x="6159" y="9280"/>
                  </a:cubicBezTo>
                  <a:lnTo>
                    <a:pt x="6482" y="9199"/>
                  </a:lnTo>
                  <a:lnTo>
                    <a:pt x="6791" y="9105"/>
                  </a:lnTo>
                  <a:cubicBezTo>
                    <a:pt x="7221" y="8984"/>
                    <a:pt x="7639" y="8836"/>
                    <a:pt x="8042" y="8661"/>
                  </a:cubicBezTo>
                  <a:cubicBezTo>
                    <a:pt x="8243" y="8580"/>
                    <a:pt x="8446" y="8487"/>
                    <a:pt x="8647" y="8392"/>
                  </a:cubicBezTo>
                  <a:cubicBezTo>
                    <a:pt x="8754" y="8352"/>
                    <a:pt x="8849" y="8299"/>
                    <a:pt x="8943" y="8245"/>
                  </a:cubicBezTo>
                  <a:cubicBezTo>
                    <a:pt x="9037" y="8191"/>
                    <a:pt x="9145" y="8150"/>
                    <a:pt x="9238" y="8096"/>
                  </a:cubicBezTo>
                  <a:lnTo>
                    <a:pt x="9521" y="7935"/>
                  </a:lnTo>
                  <a:lnTo>
                    <a:pt x="9669" y="7841"/>
                  </a:lnTo>
                  <a:lnTo>
                    <a:pt x="9803" y="7761"/>
                  </a:lnTo>
                  <a:lnTo>
                    <a:pt x="10086" y="7585"/>
                  </a:lnTo>
                  <a:cubicBezTo>
                    <a:pt x="10180" y="7519"/>
                    <a:pt x="10274" y="7465"/>
                    <a:pt x="10368" y="7397"/>
                  </a:cubicBezTo>
                  <a:cubicBezTo>
                    <a:pt x="11081" y="6900"/>
                    <a:pt x="11767" y="6348"/>
                    <a:pt x="12412" y="5770"/>
                  </a:cubicBezTo>
                  <a:cubicBezTo>
                    <a:pt x="13072" y="5192"/>
                    <a:pt x="13690" y="4573"/>
                    <a:pt x="14295" y="3954"/>
                  </a:cubicBezTo>
                  <a:lnTo>
                    <a:pt x="14739" y="3484"/>
                  </a:lnTo>
                  <a:cubicBezTo>
                    <a:pt x="14820" y="3417"/>
                    <a:pt x="14901" y="3336"/>
                    <a:pt x="14967" y="3269"/>
                  </a:cubicBezTo>
                  <a:cubicBezTo>
                    <a:pt x="15048" y="3188"/>
                    <a:pt x="15116" y="3108"/>
                    <a:pt x="15196" y="3040"/>
                  </a:cubicBezTo>
                  <a:cubicBezTo>
                    <a:pt x="15344" y="2906"/>
                    <a:pt x="15505" y="2758"/>
                    <a:pt x="15666" y="2624"/>
                  </a:cubicBezTo>
                  <a:lnTo>
                    <a:pt x="15909" y="2421"/>
                  </a:lnTo>
                  <a:lnTo>
                    <a:pt x="16165" y="2233"/>
                  </a:lnTo>
                  <a:cubicBezTo>
                    <a:pt x="16850" y="1749"/>
                    <a:pt x="17590" y="1346"/>
                    <a:pt x="18383" y="1050"/>
                  </a:cubicBezTo>
                  <a:cubicBezTo>
                    <a:pt x="19177" y="741"/>
                    <a:pt x="19997" y="539"/>
                    <a:pt x="20844" y="431"/>
                  </a:cubicBezTo>
                  <a:cubicBezTo>
                    <a:pt x="21261" y="391"/>
                    <a:pt x="21691" y="364"/>
                    <a:pt x="22108" y="350"/>
                  </a:cubicBezTo>
                  <a:cubicBezTo>
                    <a:pt x="22324" y="350"/>
                    <a:pt x="22539" y="350"/>
                    <a:pt x="22754" y="364"/>
                  </a:cubicBezTo>
                  <a:cubicBezTo>
                    <a:pt x="22955" y="377"/>
                    <a:pt x="23170" y="404"/>
                    <a:pt x="23373" y="431"/>
                  </a:cubicBezTo>
                  <a:lnTo>
                    <a:pt x="23385" y="431"/>
                  </a:lnTo>
                  <a:cubicBezTo>
                    <a:pt x="23394" y="433"/>
                    <a:pt x="23403" y="433"/>
                    <a:pt x="23411" y="433"/>
                  </a:cubicBezTo>
                  <a:cubicBezTo>
                    <a:pt x="23483" y="433"/>
                    <a:pt x="23548" y="383"/>
                    <a:pt x="23561" y="311"/>
                  </a:cubicBezTo>
                  <a:cubicBezTo>
                    <a:pt x="23574" y="216"/>
                    <a:pt x="23520" y="149"/>
                    <a:pt x="23426" y="122"/>
                  </a:cubicBezTo>
                  <a:cubicBezTo>
                    <a:pt x="22982" y="42"/>
                    <a:pt x="22552" y="15"/>
                    <a:pt x="22108" y="1"/>
                  </a:cubicBezTo>
                  <a:close/>
                </a:path>
              </a:pathLst>
            </a:custGeom>
            <a:solidFill>
              <a:srgbClr val="D1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201949" y="2578956"/>
              <a:ext cx="1727764" cy="1164059"/>
            </a:xfrm>
            <a:custGeom>
              <a:avLst/>
              <a:gdLst/>
              <a:ahLst/>
              <a:cxnLst/>
              <a:rect l="l" t="t" r="r" b="b"/>
              <a:pathLst>
                <a:path w="24327" h="16390" extrusionOk="0">
                  <a:moveTo>
                    <a:pt x="2393" y="0"/>
                  </a:moveTo>
                  <a:cubicBezTo>
                    <a:pt x="2075" y="0"/>
                    <a:pt x="1753" y="13"/>
                    <a:pt x="1439" y="33"/>
                  </a:cubicBezTo>
                  <a:cubicBezTo>
                    <a:pt x="996" y="87"/>
                    <a:pt x="565" y="140"/>
                    <a:pt x="135" y="248"/>
                  </a:cubicBezTo>
                  <a:cubicBezTo>
                    <a:pt x="54" y="275"/>
                    <a:pt x="0" y="356"/>
                    <a:pt x="13" y="436"/>
                  </a:cubicBezTo>
                  <a:cubicBezTo>
                    <a:pt x="35" y="503"/>
                    <a:pt x="94" y="551"/>
                    <a:pt x="159" y="551"/>
                  </a:cubicBezTo>
                  <a:cubicBezTo>
                    <a:pt x="173" y="551"/>
                    <a:pt x="187" y="549"/>
                    <a:pt x="202" y="544"/>
                  </a:cubicBezTo>
                  <a:cubicBezTo>
                    <a:pt x="404" y="503"/>
                    <a:pt x="619" y="463"/>
                    <a:pt x="820" y="449"/>
                  </a:cubicBezTo>
                  <a:cubicBezTo>
                    <a:pt x="1035" y="422"/>
                    <a:pt x="1250" y="395"/>
                    <a:pt x="1466" y="382"/>
                  </a:cubicBezTo>
                  <a:cubicBezTo>
                    <a:pt x="1705" y="374"/>
                    <a:pt x="1949" y="367"/>
                    <a:pt x="2192" y="367"/>
                  </a:cubicBezTo>
                  <a:cubicBezTo>
                    <a:pt x="2372" y="367"/>
                    <a:pt x="2552" y="371"/>
                    <a:pt x="2730" y="382"/>
                  </a:cubicBezTo>
                  <a:cubicBezTo>
                    <a:pt x="3577" y="436"/>
                    <a:pt x="4424" y="584"/>
                    <a:pt x="5231" y="826"/>
                  </a:cubicBezTo>
                  <a:cubicBezTo>
                    <a:pt x="6038" y="1082"/>
                    <a:pt x="6805" y="1431"/>
                    <a:pt x="7517" y="1875"/>
                  </a:cubicBezTo>
                  <a:lnTo>
                    <a:pt x="7786" y="2050"/>
                  </a:lnTo>
                  <a:cubicBezTo>
                    <a:pt x="7867" y="2104"/>
                    <a:pt x="7961" y="2170"/>
                    <a:pt x="8042" y="2224"/>
                  </a:cubicBezTo>
                  <a:cubicBezTo>
                    <a:pt x="8216" y="2346"/>
                    <a:pt x="8378" y="2480"/>
                    <a:pt x="8539" y="2615"/>
                  </a:cubicBezTo>
                  <a:lnTo>
                    <a:pt x="8781" y="2816"/>
                  </a:lnTo>
                  <a:cubicBezTo>
                    <a:pt x="8862" y="2897"/>
                    <a:pt x="8943" y="2950"/>
                    <a:pt x="9023" y="3031"/>
                  </a:cubicBezTo>
                  <a:lnTo>
                    <a:pt x="9507" y="3461"/>
                  </a:lnTo>
                  <a:cubicBezTo>
                    <a:pt x="10153" y="4040"/>
                    <a:pt x="10798" y="4618"/>
                    <a:pt x="11498" y="5143"/>
                  </a:cubicBezTo>
                  <a:cubicBezTo>
                    <a:pt x="12184" y="5681"/>
                    <a:pt x="12896" y="6192"/>
                    <a:pt x="13649" y="6635"/>
                  </a:cubicBezTo>
                  <a:cubicBezTo>
                    <a:pt x="13744" y="6689"/>
                    <a:pt x="13838" y="6757"/>
                    <a:pt x="13932" y="6810"/>
                  </a:cubicBezTo>
                  <a:lnTo>
                    <a:pt x="14228" y="6958"/>
                  </a:lnTo>
                  <a:lnTo>
                    <a:pt x="14375" y="7038"/>
                  </a:lnTo>
                  <a:lnTo>
                    <a:pt x="14524" y="7119"/>
                  </a:lnTo>
                  <a:lnTo>
                    <a:pt x="14820" y="7254"/>
                  </a:lnTo>
                  <a:cubicBezTo>
                    <a:pt x="14913" y="7307"/>
                    <a:pt x="15021" y="7348"/>
                    <a:pt x="15116" y="7402"/>
                  </a:cubicBezTo>
                  <a:cubicBezTo>
                    <a:pt x="15223" y="7442"/>
                    <a:pt x="15317" y="7483"/>
                    <a:pt x="15424" y="7523"/>
                  </a:cubicBezTo>
                  <a:cubicBezTo>
                    <a:pt x="15627" y="7603"/>
                    <a:pt x="15842" y="7684"/>
                    <a:pt x="16043" y="7752"/>
                  </a:cubicBezTo>
                  <a:cubicBezTo>
                    <a:pt x="16460" y="7899"/>
                    <a:pt x="16891" y="8007"/>
                    <a:pt x="17321" y="8114"/>
                  </a:cubicBezTo>
                  <a:lnTo>
                    <a:pt x="17644" y="8182"/>
                  </a:lnTo>
                  <a:cubicBezTo>
                    <a:pt x="17751" y="8209"/>
                    <a:pt x="17859" y="8222"/>
                    <a:pt x="17967" y="8249"/>
                  </a:cubicBezTo>
                  <a:cubicBezTo>
                    <a:pt x="18195" y="8290"/>
                    <a:pt x="18410" y="8317"/>
                    <a:pt x="18625" y="8343"/>
                  </a:cubicBezTo>
                  <a:cubicBezTo>
                    <a:pt x="19500" y="8437"/>
                    <a:pt x="20360" y="8478"/>
                    <a:pt x="21180" y="8625"/>
                  </a:cubicBezTo>
                  <a:cubicBezTo>
                    <a:pt x="21583" y="8693"/>
                    <a:pt x="21987" y="8801"/>
                    <a:pt x="22350" y="8975"/>
                  </a:cubicBezTo>
                  <a:cubicBezTo>
                    <a:pt x="22525" y="9056"/>
                    <a:pt x="22686" y="9150"/>
                    <a:pt x="22848" y="9271"/>
                  </a:cubicBezTo>
                  <a:cubicBezTo>
                    <a:pt x="22888" y="9298"/>
                    <a:pt x="22928" y="9325"/>
                    <a:pt x="22955" y="9365"/>
                  </a:cubicBezTo>
                  <a:lnTo>
                    <a:pt x="23063" y="9459"/>
                  </a:lnTo>
                  <a:cubicBezTo>
                    <a:pt x="23104" y="9486"/>
                    <a:pt x="23130" y="9527"/>
                    <a:pt x="23157" y="9567"/>
                  </a:cubicBezTo>
                  <a:cubicBezTo>
                    <a:pt x="23197" y="9593"/>
                    <a:pt x="23224" y="9634"/>
                    <a:pt x="23251" y="9674"/>
                  </a:cubicBezTo>
                  <a:cubicBezTo>
                    <a:pt x="23493" y="9970"/>
                    <a:pt x="23641" y="10347"/>
                    <a:pt x="23722" y="10737"/>
                  </a:cubicBezTo>
                  <a:cubicBezTo>
                    <a:pt x="23735" y="10791"/>
                    <a:pt x="23749" y="10831"/>
                    <a:pt x="23749" y="10872"/>
                  </a:cubicBezTo>
                  <a:cubicBezTo>
                    <a:pt x="23762" y="10925"/>
                    <a:pt x="23762" y="10965"/>
                    <a:pt x="23762" y="11019"/>
                  </a:cubicBezTo>
                  <a:cubicBezTo>
                    <a:pt x="23776" y="11060"/>
                    <a:pt x="23776" y="11114"/>
                    <a:pt x="23776" y="11153"/>
                  </a:cubicBezTo>
                  <a:cubicBezTo>
                    <a:pt x="23776" y="11194"/>
                    <a:pt x="23776" y="11248"/>
                    <a:pt x="23762" y="11288"/>
                  </a:cubicBezTo>
                  <a:cubicBezTo>
                    <a:pt x="23749" y="11476"/>
                    <a:pt x="23708" y="11664"/>
                    <a:pt x="23641" y="11853"/>
                  </a:cubicBezTo>
                  <a:cubicBezTo>
                    <a:pt x="23507" y="12229"/>
                    <a:pt x="23292" y="12566"/>
                    <a:pt x="23036" y="12889"/>
                  </a:cubicBezTo>
                  <a:cubicBezTo>
                    <a:pt x="22781" y="13211"/>
                    <a:pt x="22485" y="13507"/>
                    <a:pt x="22162" y="13776"/>
                  </a:cubicBezTo>
                  <a:cubicBezTo>
                    <a:pt x="21517" y="14300"/>
                    <a:pt x="20791" y="14730"/>
                    <a:pt x="20023" y="15080"/>
                  </a:cubicBezTo>
                  <a:cubicBezTo>
                    <a:pt x="19244" y="15417"/>
                    <a:pt x="18437" y="15672"/>
                    <a:pt x="17603" y="15820"/>
                  </a:cubicBezTo>
                  <a:cubicBezTo>
                    <a:pt x="17187" y="15901"/>
                    <a:pt x="16769" y="15955"/>
                    <a:pt x="16339" y="15968"/>
                  </a:cubicBezTo>
                  <a:cubicBezTo>
                    <a:pt x="16151" y="15980"/>
                    <a:pt x="15960" y="15986"/>
                    <a:pt x="15769" y="15986"/>
                  </a:cubicBezTo>
                  <a:cubicBezTo>
                    <a:pt x="15537" y="15986"/>
                    <a:pt x="15304" y="15977"/>
                    <a:pt x="15075" y="15955"/>
                  </a:cubicBezTo>
                  <a:cubicBezTo>
                    <a:pt x="14658" y="15928"/>
                    <a:pt x="14228" y="15874"/>
                    <a:pt x="13825" y="15779"/>
                  </a:cubicBezTo>
                  <a:cubicBezTo>
                    <a:pt x="13407" y="15686"/>
                    <a:pt x="13004" y="15564"/>
                    <a:pt x="12600" y="15417"/>
                  </a:cubicBezTo>
                  <a:cubicBezTo>
                    <a:pt x="12583" y="15411"/>
                    <a:pt x="12566" y="15408"/>
                    <a:pt x="12549" y="15408"/>
                  </a:cubicBezTo>
                  <a:cubicBezTo>
                    <a:pt x="12487" y="15408"/>
                    <a:pt x="12433" y="15444"/>
                    <a:pt x="12412" y="15498"/>
                  </a:cubicBezTo>
                  <a:cubicBezTo>
                    <a:pt x="12372" y="15578"/>
                    <a:pt x="12412" y="15672"/>
                    <a:pt x="12493" y="15699"/>
                  </a:cubicBezTo>
                  <a:cubicBezTo>
                    <a:pt x="13300" y="16035"/>
                    <a:pt x="14160" y="16251"/>
                    <a:pt x="15048" y="16331"/>
                  </a:cubicBezTo>
                  <a:cubicBezTo>
                    <a:pt x="15377" y="16372"/>
                    <a:pt x="15715" y="16390"/>
                    <a:pt x="16055" y="16390"/>
                  </a:cubicBezTo>
                  <a:cubicBezTo>
                    <a:pt x="16158" y="16390"/>
                    <a:pt x="16262" y="16388"/>
                    <a:pt x="16366" y="16385"/>
                  </a:cubicBezTo>
                  <a:cubicBezTo>
                    <a:pt x="16796" y="16371"/>
                    <a:pt x="17240" y="16331"/>
                    <a:pt x="17671" y="16251"/>
                  </a:cubicBezTo>
                  <a:cubicBezTo>
                    <a:pt x="18114" y="16183"/>
                    <a:pt x="18544" y="16089"/>
                    <a:pt x="18962" y="15968"/>
                  </a:cubicBezTo>
                  <a:cubicBezTo>
                    <a:pt x="19392" y="15847"/>
                    <a:pt x="19808" y="15686"/>
                    <a:pt x="20212" y="15524"/>
                  </a:cubicBezTo>
                  <a:cubicBezTo>
                    <a:pt x="21019" y="15175"/>
                    <a:pt x="21799" y="14730"/>
                    <a:pt x="22485" y="14166"/>
                  </a:cubicBezTo>
                  <a:cubicBezTo>
                    <a:pt x="22835" y="13884"/>
                    <a:pt x="23157" y="13574"/>
                    <a:pt x="23453" y="13224"/>
                  </a:cubicBezTo>
                  <a:cubicBezTo>
                    <a:pt x="23735" y="12875"/>
                    <a:pt x="23991" y="12485"/>
                    <a:pt x="24152" y="12041"/>
                  </a:cubicBezTo>
                  <a:cubicBezTo>
                    <a:pt x="24233" y="11826"/>
                    <a:pt x="24287" y="11584"/>
                    <a:pt x="24314" y="11342"/>
                  </a:cubicBezTo>
                  <a:cubicBezTo>
                    <a:pt x="24327" y="11288"/>
                    <a:pt x="24327" y="11221"/>
                    <a:pt x="24327" y="11167"/>
                  </a:cubicBezTo>
                  <a:lnTo>
                    <a:pt x="24327" y="10979"/>
                  </a:lnTo>
                  <a:cubicBezTo>
                    <a:pt x="24314" y="10911"/>
                    <a:pt x="24314" y="10858"/>
                    <a:pt x="24300" y="10791"/>
                  </a:cubicBezTo>
                  <a:cubicBezTo>
                    <a:pt x="24287" y="10737"/>
                    <a:pt x="24287" y="10669"/>
                    <a:pt x="24273" y="10616"/>
                  </a:cubicBezTo>
                  <a:cubicBezTo>
                    <a:pt x="24165" y="10172"/>
                    <a:pt x="23991" y="9715"/>
                    <a:pt x="23695" y="9325"/>
                  </a:cubicBezTo>
                  <a:cubicBezTo>
                    <a:pt x="23668" y="9285"/>
                    <a:pt x="23627" y="9231"/>
                    <a:pt x="23588" y="9190"/>
                  </a:cubicBezTo>
                  <a:cubicBezTo>
                    <a:pt x="23547" y="9150"/>
                    <a:pt x="23507" y="9096"/>
                    <a:pt x="23466" y="9056"/>
                  </a:cubicBezTo>
                  <a:lnTo>
                    <a:pt x="23332" y="8935"/>
                  </a:lnTo>
                  <a:cubicBezTo>
                    <a:pt x="23292" y="8894"/>
                    <a:pt x="23238" y="8854"/>
                    <a:pt x="23197" y="8814"/>
                  </a:cubicBezTo>
                  <a:cubicBezTo>
                    <a:pt x="23009" y="8679"/>
                    <a:pt x="22808" y="8545"/>
                    <a:pt x="22593" y="8451"/>
                  </a:cubicBezTo>
                  <a:cubicBezTo>
                    <a:pt x="22377" y="8356"/>
                    <a:pt x="22162" y="8276"/>
                    <a:pt x="21947" y="8209"/>
                  </a:cubicBezTo>
                  <a:cubicBezTo>
                    <a:pt x="21718" y="8141"/>
                    <a:pt x="21503" y="8101"/>
                    <a:pt x="21288" y="8060"/>
                  </a:cubicBezTo>
                  <a:cubicBezTo>
                    <a:pt x="20400" y="7899"/>
                    <a:pt x="19539" y="7859"/>
                    <a:pt x="18693" y="7765"/>
                  </a:cubicBezTo>
                  <a:cubicBezTo>
                    <a:pt x="18490" y="7738"/>
                    <a:pt x="18275" y="7711"/>
                    <a:pt x="18074" y="7671"/>
                  </a:cubicBezTo>
                  <a:cubicBezTo>
                    <a:pt x="17967" y="7657"/>
                    <a:pt x="17859" y="7630"/>
                    <a:pt x="17764" y="7617"/>
                  </a:cubicBezTo>
                  <a:lnTo>
                    <a:pt x="17456" y="7549"/>
                  </a:lnTo>
                  <a:cubicBezTo>
                    <a:pt x="17038" y="7442"/>
                    <a:pt x="16635" y="7334"/>
                    <a:pt x="16231" y="7200"/>
                  </a:cubicBezTo>
                  <a:cubicBezTo>
                    <a:pt x="16030" y="7146"/>
                    <a:pt x="15842" y="7065"/>
                    <a:pt x="15640" y="6985"/>
                  </a:cubicBezTo>
                  <a:cubicBezTo>
                    <a:pt x="15546" y="6958"/>
                    <a:pt x="15451" y="6904"/>
                    <a:pt x="15344" y="6864"/>
                  </a:cubicBezTo>
                  <a:lnTo>
                    <a:pt x="15062" y="6743"/>
                  </a:lnTo>
                  <a:lnTo>
                    <a:pt x="14779" y="6595"/>
                  </a:lnTo>
                  <a:lnTo>
                    <a:pt x="14631" y="6527"/>
                  </a:lnTo>
                  <a:lnTo>
                    <a:pt x="14497" y="6461"/>
                  </a:lnTo>
                  <a:lnTo>
                    <a:pt x="14214" y="6312"/>
                  </a:lnTo>
                  <a:cubicBezTo>
                    <a:pt x="14120" y="6258"/>
                    <a:pt x="14026" y="6205"/>
                    <a:pt x="13945" y="6151"/>
                  </a:cubicBezTo>
                  <a:cubicBezTo>
                    <a:pt x="13206" y="5721"/>
                    <a:pt x="12507" y="5224"/>
                    <a:pt x="11834" y="4713"/>
                  </a:cubicBezTo>
                  <a:cubicBezTo>
                    <a:pt x="11148" y="4188"/>
                    <a:pt x="10503" y="3637"/>
                    <a:pt x="9844" y="3072"/>
                  </a:cubicBezTo>
                  <a:lnTo>
                    <a:pt x="9360" y="2655"/>
                  </a:lnTo>
                  <a:cubicBezTo>
                    <a:pt x="9279" y="2574"/>
                    <a:pt x="9199" y="2507"/>
                    <a:pt x="9118" y="2439"/>
                  </a:cubicBezTo>
                  <a:cubicBezTo>
                    <a:pt x="9023" y="2359"/>
                    <a:pt x="8943" y="2292"/>
                    <a:pt x="8862" y="2224"/>
                  </a:cubicBezTo>
                  <a:cubicBezTo>
                    <a:pt x="8688" y="2090"/>
                    <a:pt x="8512" y="1942"/>
                    <a:pt x="8324" y="1821"/>
                  </a:cubicBezTo>
                  <a:cubicBezTo>
                    <a:pt x="8230" y="1767"/>
                    <a:pt x="8150" y="1700"/>
                    <a:pt x="8055" y="1632"/>
                  </a:cubicBezTo>
                  <a:lnTo>
                    <a:pt x="7773" y="1458"/>
                  </a:lnTo>
                  <a:cubicBezTo>
                    <a:pt x="7020" y="1001"/>
                    <a:pt x="6199" y="651"/>
                    <a:pt x="5353" y="409"/>
                  </a:cubicBezTo>
                  <a:cubicBezTo>
                    <a:pt x="4505" y="167"/>
                    <a:pt x="3631" y="33"/>
                    <a:pt x="2744" y="6"/>
                  </a:cubicBezTo>
                  <a:cubicBezTo>
                    <a:pt x="2628" y="2"/>
                    <a:pt x="2511" y="0"/>
                    <a:pt x="2393" y="0"/>
                  </a:cubicBezTo>
                  <a:close/>
                </a:path>
              </a:pathLst>
            </a:custGeom>
            <a:solidFill>
              <a:srgbClr val="D1C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229634" y="2195357"/>
              <a:ext cx="1094599" cy="766972"/>
            </a:xfrm>
            <a:custGeom>
              <a:avLst/>
              <a:gdLst/>
              <a:ahLst/>
              <a:cxnLst/>
              <a:rect l="l" t="t" r="r" b="b"/>
              <a:pathLst>
                <a:path w="15412" h="10799" extrusionOk="0">
                  <a:moveTo>
                    <a:pt x="7706" y="1"/>
                  </a:moveTo>
                  <a:cubicBezTo>
                    <a:pt x="3443" y="1"/>
                    <a:pt x="1" y="2408"/>
                    <a:pt x="1" y="5393"/>
                  </a:cubicBezTo>
                  <a:cubicBezTo>
                    <a:pt x="1" y="8378"/>
                    <a:pt x="3443" y="10799"/>
                    <a:pt x="7706" y="10799"/>
                  </a:cubicBezTo>
                  <a:cubicBezTo>
                    <a:pt x="11955" y="10799"/>
                    <a:pt x="15412" y="8378"/>
                    <a:pt x="15412" y="5393"/>
                  </a:cubicBezTo>
                  <a:cubicBezTo>
                    <a:pt x="15412" y="2408"/>
                    <a:pt x="11955" y="1"/>
                    <a:pt x="7706" y="1"/>
                  </a:cubicBezTo>
                  <a:close/>
                </a:path>
              </a:pathLst>
            </a:custGeom>
            <a:solidFill>
              <a:srgbClr val="AE4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40075" y="5476500"/>
            <a:ext cx="80640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18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9E3640"/>
              </a:buClr>
              <a:buSzPts val="1400"/>
              <a:buFont typeface="Pontano Sans"/>
              <a:buNone/>
              <a:defRPr>
                <a:solidFill>
                  <a:srgbClr val="9E3640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40150" y="4285125"/>
            <a:ext cx="80640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Vidaloka"/>
              <a:buNone/>
              <a:defRPr sz="8000">
                <a:solidFill>
                  <a:srgbClr val="9E3640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E3640"/>
              </a:buClr>
              <a:buSzPts val="2800"/>
              <a:buFont typeface="Berkshire Swash"/>
              <a:buNone/>
              <a:defRPr>
                <a:solidFill>
                  <a:srgbClr val="9E364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4">
  <p:cSld name="CUSTOM_3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15"/>
          <p:cNvGrpSpPr/>
          <p:nvPr/>
        </p:nvGrpSpPr>
        <p:grpSpPr>
          <a:xfrm>
            <a:off x="135450" y="-1026825"/>
            <a:ext cx="8884975" cy="7526124"/>
            <a:chOff x="135450" y="-1026825"/>
            <a:chExt cx="8884975" cy="7526124"/>
          </a:xfrm>
        </p:grpSpPr>
        <p:sp>
          <p:nvSpPr>
            <p:cNvPr id="572" name="Google Shape;572;p15"/>
            <p:cNvSpPr/>
            <p:nvPr/>
          </p:nvSpPr>
          <p:spPr>
            <a:xfrm>
              <a:off x="135450" y="2029235"/>
              <a:ext cx="50262" cy="50262"/>
            </a:xfrm>
            <a:custGeom>
              <a:avLst/>
              <a:gdLst/>
              <a:ahLst/>
              <a:cxnLst/>
              <a:rect l="l" t="t" r="r" b="b"/>
              <a:pathLst>
                <a:path w="309" h="309" extrusionOk="0">
                  <a:moveTo>
                    <a:pt x="150" y="1"/>
                  </a:moveTo>
                  <a:cubicBezTo>
                    <a:pt x="70" y="1"/>
                    <a:pt x="1" y="70"/>
                    <a:pt x="1" y="150"/>
                  </a:cubicBezTo>
                  <a:cubicBezTo>
                    <a:pt x="1" y="238"/>
                    <a:pt x="70" y="308"/>
                    <a:pt x="150" y="308"/>
                  </a:cubicBezTo>
                  <a:cubicBezTo>
                    <a:pt x="238" y="308"/>
                    <a:pt x="308" y="238"/>
                    <a:pt x="308" y="150"/>
                  </a:cubicBezTo>
                  <a:cubicBezTo>
                    <a:pt x="308" y="70"/>
                    <a:pt x="238" y="1"/>
                    <a:pt x="1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04379" y="1437802"/>
              <a:ext cx="87186" cy="87186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7" y="0"/>
                  </a:moveTo>
                  <a:cubicBezTo>
                    <a:pt x="119" y="0"/>
                    <a:pt x="0" y="119"/>
                    <a:pt x="0" y="267"/>
                  </a:cubicBezTo>
                  <a:cubicBezTo>
                    <a:pt x="0" y="416"/>
                    <a:pt x="119" y="535"/>
                    <a:pt x="267" y="535"/>
                  </a:cubicBezTo>
                  <a:cubicBezTo>
                    <a:pt x="416" y="535"/>
                    <a:pt x="535" y="416"/>
                    <a:pt x="535" y="267"/>
                  </a:cubicBezTo>
                  <a:cubicBezTo>
                    <a:pt x="535" y="119"/>
                    <a:pt x="416" y="0"/>
                    <a:pt x="2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838304" y="765528"/>
              <a:ext cx="119392" cy="121182"/>
            </a:xfrm>
            <a:custGeom>
              <a:avLst/>
              <a:gdLst/>
              <a:ahLst/>
              <a:cxnLst/>
              <a:rect l="l" t="t" r="r" b="b"/>
              <a:pathLst>
                <a:path w="734" h="745" extrusionOk="0">
                  <a:moveTo>
                    <a:pt x="367" y="0"/>
                  </a:moveTo>
                  <a:cubicBezTo>
                    <a:pt x="169" y="0"/>
                    <a:pt x="0" y="169"/>
                    <a:pt x="0" y="367"/>
                  </a:cubicBezTo>
                  <a:cubicBezTo>
                    <a:pt x="0" y="575"/>
                    <a:pt x="169" y="744"/>
                    <a:pt x="367" y="744"/>
                  </a:cubicBezTo>
                  <a:cubicBezTo>
                    <a:pt x="575" y="744"/>
                    <a:pt x="733" y="575"/>
                    <a:pt x="733" y="367"/>
                  </a:cubicBezTo>
                  <a:cubicBezTo>
                    <a:pt x="733" y="169"/>
                    <a:pt x="575" y="0"/>
                    <a:pt x="3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2151945" y="34840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49" y="0"/>
                  </a:moveTo>
                  <a:cubicBezTo>
                    <a:pt x="70" y="0"/>
                    <a:pt x="1" y="69"/>
                    <a:pt x="1" y="149"/>
                  </a:cubicBezTo>
                  <a:cubicBezTo>
                    <a:pt x="1" y="238"/>
                    <a:pt x="70" y="307"/>
                    <a:pt x="149" y="307"/>
                  </a:cubicBezTo>
                  <a:cubicBezTo>
                    <a:pt x="239" y="307"/>
                    <a:pt x="308" y="238"/>
                    <a:pt x="308" y="149"/>
                  </a:cubicBezTo>
                  <a:cubicBezTo>
                    <a:pt x="308" y="69"/>
                    <a:pt x="239" y="0"/>
                    <a:pt x="1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607815" y="2295347"/>
              <a:ext cx="50099" cy="49937"/>
            </a:xfrm>
            <a:custGeom>
              <a:avLst/>
              <a:gdLst/>
              <a:ahLst/>
              <a:cxnLst/>
              <a:rect l="l" t="t" r="r" b="b"/>
              <a:pathLst>
                <a:path w="308" h="307" extrusionOk="0">
                  <a:moveTo>
                    <a:pt x="159" y="0"/>
                  </a:moveTo>
                  <a:cubicBezTo>
                    <a:pt x="69" y="0"/>
                    <a:pt x="0" y="69"/>
                    <a:pt x="0" y="148"/>
                  </a:cubicBezTo>
                  <a:cubicBezTo>
                    <a:pt x="0" y="238"/>
                    <a:pt x="69" y="307"/>
                    <a:pt x="159" y="307"/>
                  </a:cubicBezTo>
                  <a:cubicBezTo>
                    <a:pt x="238" y="307"/>
                    <a:pt x="307" y="238"/>
                    <a:pt x="307" y="148"/>
                  </a:cubicBezTo>
                  <a:cubicBezTo>
                    <a:pt x="307" y="69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387932" y="205347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59" y="1"/>
                  </a:moveTo>
                  <a:cubicBezTo>
                    <a:pt x="70" y="1"/>
                    <a:pt x="1" y="70"/>
                    <a:pt x="1" y="159"/>
                  </a:cubicBezTo>
                  <a:cubicBezTo>
                    <a:pt x="1" y="238"/>
                    <a:pt x="70" y="307"/>
                    <a:pt x="159" y="307"/>
                  </a:cubicBezTo>
                  <a:cubicBezTo>
                    <a:pt x="238" y="307"/>
                    <a:pt x="307" y="238"/>
                    <a:pt x="307" y="159"/>
                  </a:cubicBezTo>
                  <a:cubicBezTo>
                    <a:pt x="307" y="70"/>
                    <a:pt x="238" y="1"/>
                    <a:pt x="1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2064922" y="1902034"/>
              <a:ext cx="87186" cy="88650"/>
            </a:xfrm>
            <a:custGeom>
              <a:avLst/>
              <a:gdLst/>
              <a:ahLst/>
              <a:cxnLst/>
              <a:rect l="l" t="t" r="r" b="b"/>
              <a:pathLst>
                <a:path w="536" h="545" extrusionOk="0">
                  <a:moveTo>
                    <a:pt x="268" y="0"/>
                  </a:moveTo>
                  <a:cubicBezTo>
                    <a:pt x="120" y="0"/>
                    <a:pt x="1" y="129"/>
                    <a:pt x="1" y="278"/>
                  </a:cubicBezTo>
                  <a:cubicBezTo>
                    <a:pt x="1" y="416"/>
                    <a:pt x="120" y="545"/>
                    <a:pt x="268" y="545"/>
                  </a:cubicBezTo>
                  <a:cubicBezTo>
                    <a:pt x="417" y="545"/>
                    <a:pt x="536" y="416"/>
                    <a:pt x="536" y="278"/>
                  </a:cubicBezTo>
                  <a:cubicBezTo>
                    <a:pt x="536" y="129"/>
                    <a:pt x="417" y="0"/>
                    <a:pt x="2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3499583" y="2212102"/>
              <a:ext cx="41966" cy="41966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0"/>
                  </a:moveTo>
                  <a:cubicBezTo>
                    <a:pt x="49" y="0"/>
                    <a:pt x="0" y="59"/>
                    <a:pt x="0" y="128"/>
                  </a:cubicBezTo>
                  <a:cubicBezTo>
                    <a:pt x="0" y="198"/>
                    <a:pt x="49" y="258"/>
                    <a:pt x="129" y="258"/>
                  </a:cubicBezTo>
                  <a:cubicBezTo>
                    <a:pt x="198" y="258"/>
                    <a:pt x="258" y="198"/>
                    <a:pt x="258" y="128"/>
                  </a:cubicBezTo>
                  <a:cubicBezTo>
                    <a:pt x="258" y="59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3233472" y="974096"/>
              <a:ext cx="50262" cy="50099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0" y="0"/>
                  </a:moveTo>
                  <a:cubicBezTo>
                    <a:pt x="70" y="0"/>
                    <a:pt x="1" y="69"/>
                    <a:pt x="1" y="159"/>
                  </a:cubicBezTo>
                  <a:cubicBezTo>
                    <a:pt x="1" y="238"/>
                    <a:pt x="70" y="307"/>
                    <a:pt x="150" y="307"/>
                  </a:cubicBezTo>
                  <a:cubicBezTo>
                    <a:pt x="239" y="307"/>
                    <a:pt x="308" y="238"/>
                    <a:pt x="308" y="159"/>
                  </a:cubicBezTo>
                  <a:cubicBezTo>
                    <a:pt x="308" y="69"/>
                    <a:pt x="239" y="0"/>
                    <a:pt x="1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3923475" y="122795"/>
              <a:ext cx="50099" cy="49937"/>
            </a:xfrm>
            <a:custGeom>
              <a:avLst/>
              <a:gdLst/>
              <a:ahLst/>
              <a:cxnLst/>
              <a:rect l="l" t="t" r="r" b="b"/>
              <a:pathLst>
                <a:path w="308" h="307" extrusionOk="0">
                  <a:moveTo>
                    <a:pt x="149" y="0"/>
                  </a:moveTo>
                  <a:cubicBezTo>
                    <a:pt x="70" y="0"/>
                    <a:pt x="0" y="69"/>
                    <a:pt x="0" y="148"/>
                  </a:cubicBezTo>
                  <a:cubicBezTo>
                    <a:pt x="0" y="238"/>
                    <a:pt x="70" y="307"/>
                    <a:pt x="149" y="307"/>
                  </a:cubicBezTo>
                  <a:cubicBezTo>
                    <a:pt x="238" y="307"/>
                    <a:pt x="308" y="238"/>
                    <a:pt x="308" y="148"/>
                  </a:cubicBezTo>
                  <a:cubicBezTo>
                    <a:pt x="308" y="69"/>
                    <a:pt x="238" y="0"/>
                    <a:pt x="1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8971789" y="2029235"/>
              <a:ext cx="48635" cy="50262"/>
            </a:xfrm>
            <a:custGeom>
              <a:avLst/>
              <a:gdLst/>
              <a:ahLst/>
              <a:cxnLst/>
              <a:rect l="l" t="t" r="r" b="b"/>
              <a:pathLst>
                <a:path w="299" h="309" extrusionOk="0">
                  <a:moveTo>
                    <a:pt x="150" y="1"/>
                  </a:moveTo>
                  <a:cubicBezTo>
                    <a:pt x="60" y="1"/>
                    <a:pt x="1" y="70"/>
                    <a:pt x="1" y="150"/>
                  </a:cubicBezTo>
                  <a:cubicBezTo>
                    <a:pt x="1" y="238"/>
                    <a:pt x="60" y="308"/>
                    <a:pt x="150" y="308"/>
                  </a:cubicBezTo>
                  <a:cubicBezTo>
                    <a:pt x="229" y="308"/>
                    <a:pt x="298" y="238"/>
                    <a:pt x="298" y="150"/>
                  </a:cubicBezTo>
                  <a:cubicBezTo>
                    <a:pt x="298" y="70"/>
                    <a:pt x="229" y="1"/>
                    <a:pt x="1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8064472" y="1437802"/>
              <a:ext cx="87186" cy="87186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7" y="0"/>
                  </a:moveTo>
                  <a:cubicBezTo>
                    <a:pt x="119" y="0"/>
                    <a:pt x="0" y="119"/>
                    <a:pt x="0" y="267"/>
                  </a:cubicBezTo>
                  <a:cubicBezTo>
                    <a:pt x="0" y="416"/>
                    <a:pt x="119" y="535"/>
                    <a:pt x="267" y="535"/>
                  </a:cubicBezTo>
                  <a:cubicBezTo>
                    <a:pt x="416" y="535"/>
                    <a:pt x="535" y="416"/>
                    <a:pt x="535" y="267"/>
                  </a:cubicBezTo>
                  <a:cubicBezTo>
                    <a:pt x="535" y="119"/>
                    <a:pt x="416" y="0"/>
                    <a:pt x="2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198179" y="765528"/>
              <a:ext cx="119392" cy="121182"/>
            </a:xfrm>
            <a:custGeom>
              <a:avLst/>
              <a:gdLst/>
              <a:ahLst/>
              <a:cxnLst/>
              <a:rect l="l" t="t" r="r" b="b"/>
              <a:pathLst>
                <a:path w="734" h="745" extrusionOk="0">
                  <a:moveTo>
                    <a:pt x="367" y="0"/>
                  </a:moveTo>
                  <a:cubicBezTo>
                    <a:pt x="159" y="0"/>
                    <a:pt x="0" y="169"/>
                    <a:pt x="0" y="367"/>
                  </a:cubicBezTo>
                  <a:cubicBezTo>
                    <a:pt x="0" y="575"/>
                    <a:pt x="159" y="744"/>
                    <a:pt x="367" y="744"/>
                  </a:cubicBezTo>
                  <a:cubicBezTo>
                    <a:pt x="565" y="744"/>
                    <a:pt x="733" y="575"/>
                    <a:pt x="733" y="367"/>
                  </a:cubicBezTo>
                  <a:cubicBezTo>
                    <a:pt x="733" y="169"/>
                    <a:pt x="565" y="0"/>
                    <a:pt x="3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6599069" y="288708"/>
              <a:ext cx="119555" cy="119392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368" y="0"/>
                  </a:moveTo>
                  <a:cubicBezTo>
                    <a:pt x="170" y="0"/>
                    <a:pt x="1" y="159"/>
                    <a:pt x="1" y="367"/>
                  </a:cubicBezTo>
                  <a:cubicBezTo>
                    <a:pt x="1" y="575"/>
                    <a:pt x="170" y="734"/>
                    <a:pt x="368" y="734"/>
                  </a:cubicBezTo>
                  <a:cubicBezTo>
                    <a:pt x="576" y="734"/>
                    <a:pt x="734" y="575"/>
                    <a:pt x="734" y="367"/>
                  </a:cubicBezTo>
                  <a:cubicBezTo>
                    <a:pt x="734" y="159"/>
                    <a:pt x="576" y="0"/>
                    <a:pt x="3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8473887" y="2269484"/>
              <a:ext cx="49937" cy="50099"/>
            </a:xfrm>
            <a:custGeom>
              <a:avLst/>
              <a:gdLst/>
              <a:ahLst/>
              <a:cxnLst/>
              <a:rect l="l" t="t" r="r" b="b"/>
              <a:pathLst>
                <a:path w="307" h="308" extrusionOk="0">
                  <a:moveTo>
                    <a:pt x="148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38"/>
                    <a:pt x="69" y="307"/>
                    <a:pt x="148" y="307"/>
                  </a:cubicBezTo>
                  <a:cubicBezTo>
                    <a:pt x="238" y="307"/>
                    <a:pt x="307" y="238"/>
                    <a:pt x="307" y="159"/>
                  </a:cubicBezTo>
                  <a:cubicBezTo>
                    <a:pt x="307" y="69"/>
                    <a:pt x="238" y="0"/>
                    <a:pt x="1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8776923" y="2757790"/>
              <a:ext cx="74173" cy="74336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228" y="1"/>
                  </a:moveTo>
                  <a:cubicBezTo>
                    <a:pt x="99" y="1"/>
                    <a:pt x="0" y="100"/>
                    <a:pt x="0" y="229"/>
                  </a:cubicBezTo>
                  <a:cubicBezTo>
                    <a:pt x="0" y="357"/>
                    <a:pt x="99" y="456"/>
                    <a:pt x="228" y="456"/>
                  </a:cubicBezTo>
                  <a:cubicBezTo>
                    <a:pt x="347" y="456"/>
                    <a:pt x="456" y="357"/>
                    <a:pt x="456" y="229"/>
                  </a:cubicBezTo>
                  <a:cubicBezTo>
                    <a:pt x="456" y="100"/>
                    <a:pt x="347" y="1"/>
                    <a:pt x="2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717844" y="205347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59" y="1"/>
                  </a:moveTo>
                  <a:cubicBezTo>
                    <a:pt x="70" y="1"/>
                    <a:pt x="0" y="70"/>
                    <a:pt x="0" y="159"/>
                  </a:cubicBezTo>
                  <a:cubicBezTo>
                    <a:pt x="0" y="238"/>
                    <a:pt x="70" y="307"/>
                    <a:pt x="159" y="307"/>
                  </a:cubicBezTo>
                  <a:cubicBezTo>
                    <a:pt x="238" y="307"/>
                    <a:pt x="308" y="238"/>
                    <a:pt x="308" y="159"/>
                  </a:cubicBezTo>
                  <a:cubicBezTo>
                    <a:pt x="308" y="70"/>
                    <a:pt x="238" y="1"/>
                    <a:pt x="1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003767" y="1673434"/>
              <a:ext cx="87186" cy="88650"/>
            </a:xfrm>
            <a:custGeom>
              <a:avLst/>
              <a:gdLst/>
              <a:ahLst/>
              <a:cxnLst/>
              <a:rect l="l" t="t" r="r" b="b"/>
              <a:pathLst>
                <a:path w="536" h="545" extrusionOk="0">
                  <a:moveTo>
                    <a:pt x="268" y="0"/>
                  </a:moveTo>
                  <a:cubicBezTo>
                    <a:pt x="119" y="0"/>
                    <a:pt x="1" y="129"/>
                    <a:pt x="1" y="278"/>
                  </a:cubicBezTo>
                  <a:cubicBezTo>
                    <a:pt x="1" y="416"/>
                    <a:pt x="119" y="545"/>
                    <a:pt x="268" y="545"/>
                  </a:cubicBezTo>
                  <a:cubicBezTo>
                    <a:pt x="417" y="545"/>
                    <a:pt x="536" y="416"/>
                    <a:pt x="536" y="278"/>
                  </a:cubicBezTo>
                  <a:cubicBezTo>
                    <a:pt x="536" y="129"/>
                    <a:pt x="417" y="0"/>
                    <a:pt x="2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6731311" y="2440702"/>
              <a:ext cx="42129" cy="41966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130" y="0"/>
                  </a:moveTo>
                  <a:cubicBezTo>
                    <a:pt x="60" y="0"/>
                    <a:pt x="0" y="59"/>
                    <a:pt x="0" y="128"/>
                  </a:cubicBezTo>
                  <a:cubicBezTo>
                    <a:pt x="0" y="198"/>
                    <a:pt x="60" y="258"/>
                    <a:pt x="130" y="258"/>
                  </a:cubicBezTo>
                  <a:cubicBezTo>
                    <a:pt x="199" y="258"/>
                    <a:pt x="258" y="198"/>
                    <a:pt x="258" y="128"/>
                  </a:cubicBezTo>
                  <a:cubicBezTo>
                    <a:pt x="258" y="59"/>
                    <a:pt x="199" y="0"/>
                    <a:pt x="1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4963197" y="846733"/>
              <a:ext cx="49937" cy="48473"/>
            </a:xfrm>
            <a:custGeom>
              <a:avLst/>
              <a:gdLst/>
              <a:ahLst/>
              <a:cxnLst/>
              <a:rect l="l" t="t" r="r" b="b"/>
              <a:pathLst>
                <a:path w="307" h="298" extrusionOk="0">
                  <a:moveTo>
                    <a:pt x="159" y="0"/>
                  </a:moveTo>
                  <a:cubicBezTo>
                    <a:pt x="69" y="0"/>
                    <a:pt x="0" y="60"/>
                    <a:pt x="0" y="149"/>
                  </a:cubicBezTo>
                  <a:cubicBezTo>
                    <a:pt x="0" y="229"/>
                    <a:pt x="69" y="298"/>
                    <a:pt x="159" y="298"/>
                  </a:cubicBezTo>
                  <a:cubicBezTo>
                    <a:pt x="238" y="298"/>
                    <a:pt x="307" y="229"/>
                    <a:pt x="307" y="149"/>
                  </a:cubicBezTo>
                  <a:cubicBezTo>
                    <a:pt x="307" y="60"/>
                    <a:pt x="238" y="0"/>
                    <a:pt x="1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5012971" y="143878"/>
              <a:ext cx="50262" cy="50262"/>
            </a:xfrm>
            <a:custGeom>
              <a:avLst/>
              <a:gdLst/>
              <a:ahLst/>
              <a:cxnLst/>
              <a:rect l="l" t="t" r="r" b="b"/>
              <a:pathLst>
                <a:path w="309" h="309" extrusionOk="0">
                  <a:moveTo>
                    <a:pt x="159" y="1"/>
                  </a:moveTo>
                  <a:cubicBezTo>
                    <a:pt x="71" y="1"/>
                    <a:pt x="1" y="70"/>
                    <a:pt x="1" y="159"/>
                  </a:cubicBezTo>
                  <a:cubicBezTo>
                    <a:pt x="1" y="238"/>
                    <a:pt x="71" y="308"/>
                    <a:pt x="159" y="308"/>
                  </a:cubicBezTo>
                  <a:cubicBezTo>
                    <a:pt x="239" y="308"/>
                    <a:pt x="308" y="238"/>
                    <a:pt x="308" y="159"/>
                  </a:cubicBezTo>
                  <a:cubicBezTo>
                    <a:pt x="308" y="70"/>
                    <a:pt x="239" y="1"/>
                    <a:pt x="1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4260344" y="666180"/>
              <a:ext cx="87186" cy="87186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19" y="0"/>
                    <a:pt x="0" y="119"/>
                    <a:pt x="0" y="268"/>
                  </a:cubicBezTo>
                  <a:cubicBezTo>
                    <a:pt x="0" y="407"/>
                    <a:pt x="119" y="535"/>
                    <a:pt x="268" y="535"/>
                  </a:cubicBezTo>
                  <a:cubicBezTo>
                    <a:pt x="417" y="535"/>
                    <a:pt x="536" y="407"/>
                    <a:pt x="536" y="268"/>
                  </a:cubicBezTo>
                  <a:cubicBezTo>
                    <a:pt x="536" y="119"/>
                    <a:pt x="417" y="0"/>
                    <a:pt x="2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6010890" y="1067625"/>
              <a:ext cx="87186" cy="87186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7" y="0"/>
                  </a:moveTo>
                  <a:cubicBezTo>
                    <a:pt x="119" y="0"/>
                    <a:pt x="0" y="119"/>
                    <a:pt x="0" y="267"/>
                  </a:cubicBezTo>
                  <a:cubicBezTo>
                    <a:pt x="0" y="416"/>
                    <a:pt x="119" y="535"/>
                    <a:pt x="267" y="535"/>
                  </a:cubicBezTo>
                  <a:cubicBezTo>
                    <a:pt x="416" y="535"/>
                    <a:pt x="535" y="416"/>
                    <a:pt x="535" y="267"/>
                  </a:cubicBezTo>
                  <a:cubicBezTo>
                    <a:pt x="535" y="119"/>
                    <a:pt x="416" y="0"/>
                    <a:pt x="2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7763877" y="4693283"/>
              <a:ext cx="559225" cy="594197"/>
            </a:xfrm>
            <a:custGeom>
              <a:avLst/>
              <a:gdLst/>
              <a:ahLst/>
              <a:cxnLst/>
              <a:rect l="l" t="t" r="r" b="b"/>
              <a:pathLst>
                <a:path w="3438" h="3653" extrusionOk="0">
                  <a:moveTo>
                    <a:pt x="1719" y="1"/>
                  </a:moveTo>
                  <a:cubicBezTo>
                    <a:pt x="1689" y="1"/>
                    <a:pt x="1659" y="18"/>
                    <a:pt x="1659" y="53"/>
                  </a:cubicBezTo>
                  <a:lnTo>
                    <a:pt x="1659" y="459"/>
                  </a:lnTo>
                  <a:cubicBezTo>
                    <a:pt x="1560" y="350"/>
                    <a:pt x="1452" y="241"/>
                    <a:pt x="1342" y="132"/>
                  </a:cubicBezTo>
                  <a:cubicBezTo>
                    <a:pt x="1331" y="121"/>
                    <a:pt x="1319" y="116"/>
                    <a:pt x="1307" y="116"/>
                  </a:cubicBezTo>
                  <a:cubicBezTo>
                    <a:pt x="1264" y="116"/>
                    <a:pt x="1225" y="173"/>
                    <a:pt x="1263" y="211"/>
                  </a:cubicBezTo>
                  <a:cubicBezTo>
                    <a:pt x="1402" y="350"/>
                    <a:pt x="1531" y="489"/>
                    <a:pt x="1659" y="618"/>
                  </a:cubicBezTo>
                  <a:lnTo>
                    <a:pt x="1659" y="1034"/>
                  </a:lnTo>
                  <a:cubicBezTo>
                    <a:pt x="1560" y="925"/>
                    <a:pt x="1452" y="816"/>
                    <a:pt x="1342" y="707"/>
                  </a:cubicBezTo>
                  <a:cubicBezTo>
                    <a:pt x="1331" y="696"/>
                    <a:pt x="1319" y="691"/>
                    <a:pt x="1307" y="691"/>
                  </a:cubicBezTo>
                  <a:cubicBezTo>
                    <a:pt x="1264" y="691"/>
                    <a:pt x="1225" y="748"/>
                    <a:pt x="1263" y="786"/>
                  </a:cubicBezTo>
                  <a:cubicBezTo>
                    <a:pt x="1402" y="925"/>
                    <a:pt x="1531" y="1054"/>
                    <a:pt x="1659" y="1193"/>
                  </a:cubicBezTo>
                  <a:lnTo>
                    <a:pt x="1659" y="1430"/>
                  </a:lnTo>
                  <a:cubicBezTo>
                    <a:pt x="1560" y="1440"/>
                    <a:pt x="1471" y="1499"/>
                    <a:pt x="1412" y="1579"/>
                  </a:cubicBezTo>
                  <a:cubicBezTo>
                    <a:pt x="1342" y="1539"/>
                    <a:pt x="1273" y="1510"/>
                    <a:pt x="1204" y="1470"/>
                  </a:cubicBezTo>
                  <a:lnTo>
                    <a:pt x="1204" y="1450"/>
                  </a:lnTo>
                  <a:cubicBezTo>
                    <a:pt x="1154" y="1262"/>
                    <a:pt x="1104" y="1083"/>
                    <a:pt x="1055" y="905"/>
                  </a:cubicBezTo>
                  <a:cubicBezTo>
                    <a:pt x="1047" y="877"/>
                    <a:pt x="1025" y="866"/>
                    <a:pt x="1003" y="866"/>
                  </a:cubicBezTo>
                  <a:cubicBezTo>
                    <a:pt x="969" y="866"/>
                    <a:pt x="934" y="893"/>
                    <a:pt x="946" y="935"/>
                  </a:cubicBezTo>
                  <a:cubicBezTo>
                    <a:pt x="986" y="1083"/>
                    <a:pt x="1025" y="1232"/>
                    <a:pt x="1075" y="1391"/>
                  </a:cubicBezTo>
                  <a:cubicBezTo>
                    <a:pt x="956" y="1321"/>
                    <a:pt x="827" y="1252"/>
                    <a:pt x="708" y="1182"/>
                  </a:cubicBezTo>
                  <a:lnTo>
                    <a:pt x="708" y="1162"/>
                  </a:lnTo>
                  <a:cubicBezTo>
                    <a:pt x="659" y="984"/>
                    <a:pt x="609" y="796"/>
                    <a:pt x="560" y="618"/>
                  </a:cubicBezTo>
                  <a:cubicBezTo>
                    <a:pt x="552" y="590"/>
                    <a:pt x="530" y="578"/>
                    <a:pt x="507" y="578"/>
                  </a:cubicBezTo>
                  <a:cubicBezTo>
                    <a:pt x="473" y="578"/>
                    <a:pt x="438" y="606"/>
                    <a:pt x="450" y="647"/>
                  </a:cubicBezTo>
                  <a:cubicBezTo>
                    <a:pt x="490" y="796"/>
                    <a:pt x="540" y="955"/>
                    <a:pt x="580" y="1103"/>
                  </a:cubicBezTo>
                  <a:cubicBezTo>
                    <a:pt x="560" y="1093"/>
                    <a:pt x="530" y="1074"/>
                    <a:pt x="510" y="1063"/>
                  </a:cubicBezTo>
                  <a:cubicBezTo>
                    <a:pt x="411" y="1004"/>
                    <a:pt x="312" y="944"/>
                    <a:pt x="213" y="895"/>
                  </a:cubicBezTo>
                  <a:cubicBezTo>
                    <a:pt x="203" y="889"/>
                    <a:pt x="193" y="886"/>
                    <a:pt x="184" y="886"/>
                  </a:cubicBezTo>
                  <a:cubicBezTo>
                    <a:pt x="137" y="886"/>
                    <a:pt x="103" y="960"/>
                    <a:pt x="153" y="984"/>
                  </a:cubicBezTo>
                  <a:lnTo>
                    <a:pt x="510" y="1193"/>
                  </a:lnTo>
                  <a:cubicBezTo>
                    <a:pt x="362" y="1232"/>
                    <a:pt x="213" y="1272"/>
                    <a:pt x="74" y="1301"/>
                  </a:cubicBezTo>
                  <a:cubicBezTo>
                    <a:pt x="11" y="1319"/>
                    <a:pt x="30" y="1413"/>
                    <a:pt x="88" y="1413"/>
                  </a:cubicBezTo>
                  <a:cubicBezTo>
                    <a:pt x="93" y="1413"/>
                    <a:pt x="98" y="1412"/>
                    <a:pt x="104" y="1411"/>
                  </a:cubicBezTo>
                  <a:cubicBezTo>
                    <a:pt x="282" y="1371"/>
                    <a:pt x="461" y="1321"/>
                    <a:pt x="649" y="1272"/>
                  </a:cubicBezTo>
                  <a:lnTo>
                    <a:pt x="1005" y="1480"/>
                  </a:lnTo>
                  <a:cubicBezTo>
                    <a:pt x="857" y="1519"/>
                    <a:pt x="708" y="1549"/>
                    <a:pt x="560" y="1589"/>
                  </a:cubicBezTo>
                  <a:cubicBezTo>
                    <a:pt x="496" y="1607"/>
                    <a:pt x="516" y="1700"/>
                    <a:pt x="573" y="1700"/>
                  </a:cubicBezTo>
                  <a:cubicBezTo>
                    <a:pt x="578" y="1700"/>
                    <a:pt x="583" y="1699"/>
                    <a:pt x="589" y="1698"/>
                  </a:cubicBezTo>
                  <a:cubicBezTo>
                    <a:pt x="778" y="1648"/>
                    <a:pt x="956" y="1609"/>
                    <a:pt x="1144" y="1559"/>
                  </a:cubicBezTo>
                  <a:cubicBezTo>
                    <a:pt x="1214" y="1598"/>
                    <a:pt x="1283" y="1638"/>
                    <a:pt x="1362" y="1678"/>
                  </a:cubicBezTo>
                  <a:cubicBezTo>
                    <a:pt x="1342" y="1717"/>
                    <a:pt x="1333" y="1767"/>
                    <a:pt x="1333" y="1807"/>
                  </a:cubicBezTo>
                  <a:cubicBezTo>
                    <a:pt x="1333" y="1866"/>
                    <a:pt x="1353" y="1916"/>
                    <a:pt x="1372" y="1966"/>
                  </a:cubicBezTo>
                  <a:cubicBezTo>
                    <a:pt x="1293" y="2005"/>
                    <a:pt x="1223" y="2045"/>
                    <a:pt x="1154" y="2094"/>
                  </a:cubicBezTo>
                  <a:cubicBezTo>
                    <a:pt x="1144" y="2084"/>
                    <a:pt x="1144" y="2084"/>
                    <a:pt x="1135" y="2084"/>
                  </a:cubicBezTo>
                  <a:cubicBezTo>
                    <a:pt x="956" y="2035"/>
                    <a:pt x="768" y="1995"/>
                    <a:pt x="589" y="1946"/>
                  </a:cubicBezTo>
                  <a:cubicBezTo>
                    <a:pt x="583" y="1944"/>
                    <a:pt x="578" y="1943"/>
                    <a:pt x="573" y="1943"/>
                  </a:cubicBezTo>
                  <a:cubicBezTo>
                    <a:pt x="516" y="1943"/>
                    <a:pt x="496" y="2036"/>
                    <a:pt x="560" y="2054"/>
                  </a:cubicBezTo>
                  <a:cubicBezTo>
                    <a:pt x="708" y="2094"/>
                    <a:pt x="867" y="2134"/>
                    <a:pt x="1016" y="2173"/>
                  </a:cubicBezTo>
                  <a:cubicBezTo>
                    <a:pt x="897" y="2243"/>
                    <a:pt x="778" y="2312"/>
                    <a:pt x="659" y="2371"/>
                  </a:cubicBezTo>
                  <a:lnTo>
                    <a:pt x="639" y="2371"/>
                  </a:lnTo>
                  <a:cubicBezTo>
                    <a:pt x="461" y="2322"/>
                    <a:pt x="272" y="2272"/>
                    <a:pt x="94" y="2233"/>
                  </a:cubicBezTo>
                  <a:cubicBezTo>
                    <a:pt x="88" y="2231"/>
                    <a:pt x="83" y="2230"/>
                    <a:pt x="77" y="2230"/>
                  </a:cubicBezTo>
                  <a:cubicBezTo>
                    <a:pt x="20" y="2230"/>
                    <a:pt x="0" y="2323"/>
                    <a:pt x="64" y="2332"/>
                  </a:cubicBezTo>
                  <a:cubicBezTo>
                    <a:pt x="213" y="2371"/>
                    <a:pt x="371" y="2411"/>
                    <a:pt x="520" y="2451"/>
                  </a:cubicBezTo>
                  <a:cubicBezTo>
                    <a:pt x="500" y="2471"/>
                    <a:pt x="481" y="2481"/>
                    <a:pt x="450" y="2490"/>
                  </a:cubicBezTo>
                  <a:lnTo>
                    <a:pt x="153" y="2669"/>
                  </a:lnTo>
                  <a:cubicBezTo>
                    <a:pt x="103" y="2694"/>
                    <a:pt x="137" y="2768"/>
                    <a:pt x="184" y="2768"/>
                  </a:cubicBezTo>
                  <a:cubicBezTo>
                    <a:pt x="193" y="2768"/>
                    <a:pt x="203" y="2765"/>
                    <a:pt x="213" y="2758"/>
                  </a:cubicBezTo>
                  <a:cubicBezTo>
                    <a:pt x="332" y="2699"/>
                    <a:pt x="450" y="2629"/>
                    <a:pt x="569" y="2560"/>
                  </a:cubicBezTo>
                  <a:lnTo>
                    <a:pt x="569" y="2560"/>
                  </a:lnTo>
                  <a:cubicBezTo>
                    <a:pt x="520" y="2708"/>
                    <a:pt x="481" y="2847"/>
                    <a:pt x="441" y="2996"/>
                  </a:cubicBezTo>
                  <a:cubicBezTo>
                    <a:pt x="429" y="3038"/>
                    <a:pt x="464" y="3065"/>
                    <a:pt x="497" y="3065"/>
                  </a:cubicBezTo>
                  <a:cubicBezTo>
                    <a:pt x="520" y="3065"/>
                    <a:pt x="542" y="3053"/>
                    <a:pt x="550" y="3025"/>
                  </a:cubicBezTo>
                  <a:cubicBezTo>
                    <a:pt x="599" y="2847"/>
                    <a:pt x="649" y="2659"/>
                    <a:pt x="708" y="2481"/>
                  </a:cubicBezTo>
                  <a:cubicBezTo>
                    <a:pt x="827" y="2411"/>
                    <a:pt x="936" y="2342"/>
                    <a:pt x="1055" y="2272"/>
                  </a:cubicBezTo>
                  <a:lnTo>
                    <a:pt x="1055" y="2272"/>
                  </a:lnTo>
                  <a:cubicBezTo>
                    <a:pt x="1016" y="2421"/>
                    <a:pt x="976" y="2560"/>
                    <a:pt x="936" y="2708"/>
                  </a:cubicBezTo>
                  <a:cubicBezTo>
                    <a:pt x="924" y="2750"/>
                    <a:pt x="959" y="2778"/>
                    <a:pt x="993" y="2778"/>
                  </a:cubicBezTo>
                  <a:cubicBezTo>
                    <a:pt x="1015" y="2778"/>
                    <a:pt x="1037" y="2766"/>
                    <a:pt x="1045" y="2738"/>
                  </a:cubicBezTo>
                  <a:cubicBezTo>
                    <a:pt x="1095" y="2560"/>
                    <a:pt x="1144" y="2371"/>
                    <a:pt x="1194" y="2193"/>
                  </a:cubicBezTo>
                  <a:cubicBezTo>
                    <a:pt x="1273" y="2153"/>
                    <a:pt x="1353" y="2104"/>
                    <a:pt x="1432" y="2065"/>
                  </a:cubicBezTo>
                  <a:cubicBezTo>
                    <a:pt x="1491" y="2134"/>
                    <a:pt x="1571" y="2173"/>
                    <a:pt x="1659" y="2193"/>
                  </a:cubicBezTo>
                  <a:lnTo>
                    <a:pt x="1659" y="2451"/>
                  </a:lnTo>
                  <a:lnTo>
                    <a:pt x="1650" y="2461"/>
                  </a:lnTo>
                  <a:cubicBezTo>
                    <a:pt x="1521" y="2600"/>
                    <a:pt x="1382" y="2728"/>
                    <a:pt x="1253" y="2867"/>
                  </a:cubicBezTo>
                  <a:cubicBezTo>
                    <a:pt x="1215" y="2906"/>
                    <a:pt x="1254" y="2962"/>
                    <a:pt x="1297" y="2962"/>
                  </a:cubicBezTo>
                  <a:cubicBezTo>
                    <a:pt x="1309" y="2962"/>
                    <a:pt x="1322" y="2957"/>
                    <a:pt x="1333" y="2946"/>
                  </a:cubicBezTo>
                  <a:cubicBezTo>
                    <a:pt x="1441" y="2838"/>
                    <a:pt x="1551" y="2719"/>
                    <a:pt x="1659" y="2609"/>
                  </a:cubicBezTo>
                  <a:lnTo>
                    <a:pt x="1659" y="3025"/>
                  </a:lnTo>
                  <a:cubicBezTo>
                    <a:pt x="1659" y="3025"/>
                    <a:pt x="1650" y="3025"/>
                    <a:pt x="1650" y="3036"/>
                  </a:cubicBezTo>
                  <a:cubicBezTo>
                    <a:pt x="1521" y="3164"/>
                    <a:pt x="1382" y="3303"/>
                    <a:pt x="1253" y="3442"/>
                  </a:cubicBezTo>
                  <a:cubicBezTo>
                    <a:pt x="1215" y="3480"/>
                    <a:pt x="1254" y="3537"/>
                    <a:pt x="1297" y="3537"/>
                  </a:cubicBezTo>
                  <a:cubicBezTo>
                    <a:pt x="1309" y="3537"/>
                    <a:pt x="1322" y="3532"/>
                    <a:pt x="1333" y="3521"/>
                  </a:cubicBezTo>
                  <a:cubicBezTo>
                    <a:pt x="1441" y="3402"/>
                    <a:pt x="1551" y="3293"/>
                    <a:pt x="1659" y="3174"/>
                  </a:cubicBezTo>
                  <a:lnTo>
                    <a:pt x="1659" y="3254"/>
                  </a:lnTo>
                  <a:lnTo>
                    <a:pt x="1659" y="3600"/>
                  </a:lnTo>
                  <a:cubicBezTo>
                    <a:pt x="1659" y="3635"/>
                    <a:pt x="1689" y="3653"/>
                    <a:pt x="1719" y="3653"/>
                  </a:cubicBezTo>
                  <a:cubicBezTo>
                    <a:pt x="1749" y="3653"/>
                    <a:pt x="1778" y="3635"/>
                    <a:pt x="1778" y="3600"/>
                  </a:cubicBezTo>
                  <a:lnTo>
                    <a:pt x="1778" y="3194"/>
                  </a:lnTo>
                  <a:cubicBezTo>
                    <a:pt x="1877" y="3303"/>
                    <a:pt x="1987" y="3412"/>
                    <a:pt x="2095" y="3521"/>
                  </a:cubicBezTo>
                  <a:cubicBezTo>
                    <a:pt x="2107" y="3532"/>
                    <a:pt x="2119" y="3537"/>
                    <a:pt x="2132" y="3537"/>
                  </a:cubicBezTo>
                  <a:cubicBezTo>
                    <a:pt x="2174" y="3537"/>
                    <a:pt x="2213" y="3480"/>
                    <a:pt x="2175" y="3442"/>
                  </a:cubicBezTo>
                  <a:cubicBezTo>
                    <a:pt x="2036" y="3303"/>
                    <a:pt x="1908" y="3164"/>
                    <a:pt x="1778" y="3036"/>
                  </a:cubicBezTo>
                  <a:lnTo>
                    <a:pt x="1778" y="2620"/>
                  </a:lnTo>
                  <a:cubicBezTo>
                    <a:pt x="1877" y="2728"/>
                    <a:pt x="1987" y="2838"/>
                    <a:pt x="2095" y="2946"/>
                  </a:cubicBezTo>
                  <a:cubicBezTo>
                    <a:pt x="2107" y="2957"/>
                    <a:pt x="2119" y="2962"/>
                    <a:pt x="2132" y="2962"/>
                  </a:cubicBezTo>
                  <a:cubicBezTo>
                    <a:pt x="2174" y="2962"/>
                    <a:pt x="2213" y="2906"/>
                    <a:pt x="2175" y="2867"/>
                  </a:cubicBezTo>
                  <a:cubicBezTo>
                    <a:pt x="2036" y="2728"/>
                    <a:pt x="1908" y="2600"/>
                    <a:pt x="1778" y="2461"/>
                  </a:cubicBezTo>
                  <a:lnTo>
                    <a:pt x="1778" y="2193"/>
                  </a:lnTo>
                  <a:cubicBezTo>
                    <a:pt x="1868" y="2184"/>
                    <a:pt x="1957" y="2134"/>
                    <a:pt x="2016" y="2065"/>
                  </a:cubicBezTo>
                  <a:cubicBezTo>
                    <a:pt x="2086" y="2104"/>
                    <a:pt x="2165" y="2144"/>
                    <a:pt x="2234" y="2184"/>
                  </a:cubicBezTo>
                  <a:lnTo>
                    <a:pt x="2234" y="2203"/>
                  </a:lnTo>
                  <a:cubicBezTo>
                    <a:pt x="2284" y="2391"/>
                    <a:pt x="2333" y="2570"/>
                    <a:pt x="2393" y="2748"/>
                  </a:cubicBezTo>
                  <a:cubicBezTo>
                    <a:pt x="2397" y="2776"/>
                    <a:pt x="2416" y="2788"/>
                    <a:pt x="2437" y="2788"/>
                  </a:cubicBezTo>
                  <a:cubicBezTo>
                    <a:pt x="2469" y="2788"/>
                    <a:pt x="2504" y="2760"/>
                    <a:pt x="2492" y="2719"/>
                  </a:cubicBezTo>
                  <a:cubicBezTo>
                    <a:pt x="2452" y="2570"/>
                    <a:pt x="2413" y="2421"/>
                    <a:pt x="2373" y="2263"/>
                  </a:cubicBezTo>
                  <a:lnTo>
                    <a:pt x="2373" y="2263"/>
                  </a:lnTo>
                  <a:lnTo>
                    <a:pt x="2730" y="2471"/>
                  </a:lnTo>
                  <a:lnTo>
                    <a:pt x="2730" y="2490"/>
                  </a:lnTo>
                  <a:cubicBezTo>
                    <a:pt x="2780" y="2669"/>
                    <a:pt x="2829" y="2857"/>
                    <a:pt x="2879" y="3036"/>
                  </a:cubicBezTo>
                  <a:cubicBezTo>
                    <a:pt x="2887" y="3063"/>
                    <a:pt x="2908" y="3075"/>
                    <a:pt x="2931" y="3075"/>
                  </a:cubicBezTo>
                  <a:cubicBezTo>
                    <a:pt x="2964" y="3075"/>
                    <a:pt x="2999" y="3048"/>
                    <a:pt x="2987" y="3006"/>
                  </a:cubicBezTo>
                  <a:cubicBezTo>
                    <a:pt x="2948" y="2857"/>
                    <a:pt x="2908" y="2699"/>
                    <a:pt x="2859" y="2550"/>
                  </a:cubicBezTo>
                  <a:lnTo>
                    <a:pt x="2859" y="2550"/>
                  </a:lnTo>
                  <a:cubicBezTo>
                    <a:pt x="2888" y="2560"/>
                    <a:pt x="2908" y="2580"/>
                    <a:pt x="2928" y="2589"/>
                  </a:cubicBezTo>
                  <a:cubicBezTo>
                    <a:pt x="3027" y="2649"/>
                    <a:pt x="3126" y="2708"/>
                    <a:pt x="3225" y="2758"/>
                  </a:cubicBezTo>
                  <a:cubicBezTo>
                    <a:pt x="3236" y="2765"/>
                    <a:pt x="3247" y="2768"/>
                    <a:pt x="3257" y="2768"/>
                  </a:cubicBezTo>
                  <a:cubicBezTo>
                    <a:pt x="3308" y="2768"/>
                    <a:pt x="3334" y="2694"/>
                    <a:pt x="3285" y="2669"/>
                  </a:cubicBezTo>
                  <a:lnTo>
                    <a:pt x="2928" y="2461"/>
                  </a:lnTo>
                  <a:cubicBezTo>
                    <a:pt x="3077" y="2421"/>
                    <a:pt x="3225" y="2382"/>
                    <a:pt x="3374" y="2352"/>
                  </a:cubicBezTo>
                  <a:cubicBezTo>
                    <a:pt x="3437" y="2333"/>
                    <a:pt x="3418" y="2241"/>
                    <a:pt x="3361" y="2241"/>
                  </a:cubicBezTo>
                  <a:cubicBezTo>
                    <a:pt x="3355" y="2241"/>
                    <a:pt x="3350" y="2241"/>
                    <a:pt x="3344" y="2243"/>
                  </a:cubicBezTo>
                  <a:cubicBezTo>
                    <a:pt x="3156" y="2292"/>
                    <a:pt x="2978" y="2332"/>
                    <a:pt x="2789" y="2382"/>
                  </a:cubicBezTo>
                  <a:lnTo>
                    <a:pt x="2432" y="2173"/>
                  </a:lnTo>
                  <a:cubicBezTo>
                    <a:pt x="2581" y="2134"/>
                    <a:pt x="2730" y="2104"/>
                    <a:pt x="2879" y="2065"/>
                  </a:cubicBezTo>
                  <a:cubicBezTo>
                    <a:pt x="2942" y="2046"/>
                    <a:pt x="2922" y="1953"/>
                    <a:pt x="2865" y="1953"/>
                  </a:cubicBezTo>
                  <a:cubicBezTo>
                    <a:pt x="2860" y="1953"/>
                    <a:pt x="2854" y="1954"/>
                    <a:pt x="2849" y="1955"/>
                  </a:cubicBezTo>
                  <a:cubicBezTo>
                    <a:pt x="2661" y="2005"/>
                    <a:pt x="2482" y="2045"/>
                    <a:pt x="2304" y="2094"/>
                  </a:cubicBezTo>
                  <a:lnTo>
                    <a:pt x="2294" y="2094"/>
                  </a:lnTo>
                  <a:cubicBezTo>
                    <a:pt x="2225" y="2054"/>
                    <a:pt x="2145" y="2015"/>
                    <a:pt x="2076" y="1966"/>
                  </a:cubicBezTo>
                  <a:cubicBezTo>
                    <a:pt x="2095" y="1916"/>
                    <a:pt x="2106" y="1866"/>
                    <a:pt x="2106" y="1807"/>
                  </a:cubicBezTo>
                  <a:cubicBezTo>
                    <a:pt x="2106" y="1767"/>
                    <a:pt x="2095" y="1717"/>
                    <a:pt x="2086" y="1678"/>
                  </a:cubicBezTo>
                  <a:lnTo>
                    <a:pt x="2294" y="1559"/>
                  </a:lnTo>
                  <a:cubicBezTo>
                    <a:pt x="2294" y="1569"/>
                    <a:pt x="2304" y="1569"/>
                    <a:pt x="2304" y="1569"/>
                  </a:cubicBezTo>
                  <a:cubicBezTo>
                    <a:pt x="2492" y="1618"/>
                    <a:pt x="2670" y="1668"/>
                    <a:pt x="2849" y="1708"/>
                  </a:cubicBezTo>
                  <a:cubicBezTo>
                    <a:pt x="2855" y="1710"/>
                    <a:pt x="2861" y="1710"/>
                    <a:pt x="2867" y="1710"/>
                  </a:cubicBezTo>
                  <a:cubicBezTo>
                    <a:pt x="2932" y="1710"/>
                    <a:pt x="2951" y="1617"/>
                    <a:pt x="2879" y="1598"/>
                  </a:cubicBezTo>
                  <a:cubicBezTo>
                    <a:pt x="2730" y="1559"/>
                    <a:pt x="2581" y="1519"/>
                    <a:pt x="2423" y="1480"/>
                  </a:cubicBezTo>
                  <a:cubicBezTo>
                    <a:pt x="2542" y="1420"/>
                    <a:pt x="2661" y="1351"/>
                    <a:pt x="2780" y="1281"/>
                  </a:cubicBezTo>
                  <a:lnTo>
                    <a:pt x="2799" y="1281"/>
                  </a:lnTo>
                  <a:cubicBezTo>
                    <a:pt x="2987" y="1331"/>
                    <a:pt x="3166" y="1380"/>
                    <a:pt x="3344" y="1420"/>
                  </a:cubicBezTo>
                  <a:cubicBezTo>
                    <a:pt x="3350" y="1422"/>
                    <a:pt x="3355" y="1423"/>
                    <a:pt x="3361" y="1423"/>
                  </a:cubicBezTo>
                  <a:cubicBezTo>
                    <a:pt x="3418" y="1423"/>
                    <a:pt x="3437" y="1330"/>
                    <a:pt x="3374" y="1321"/>
                  </a:cubicBezTo>
                  <a:cubicBezTo>
                    <a:pt x="3225" y="1281"/>
                    <a:pt x="3077" y="1242"/>
                    <a:pt x="2918" y="1202"/>
                  </a:cubicBezTo>
                  <a:cubicBezTo>
                    <a:pt x="2938" y="1182"/>
                    <a:pt x="2967" y="1173"/>
                    <a:pt x="2987" y="1162"/>
                  </a:cubicBezTo>
                  <a:lnTo>
                    <a:pt x="3285" y="984"/>
                  </a:lnTo>
                  <a:cubicBezTo>
                    <a:pt x="3334" y="960"/>
                    <a:pt x="3308" y="886"/>
                    <a:pt x="3257" y="886"/>
                  </a:cubicBezTo>
                  <a:cubicBezTo>
                    <a:pt x="3247" y="886"/>
                    <a:pt x="3236" y="889"/>
                    <a:pt x="3225" y="895"/>
                  </a:cubicBezTo>
                  <a:cubicBezTo>
                    <a:pt x="3106" y="964"/>
                    <a:pt x="2998" y="1024"/>
                    <a:pt x="2879" y="1093"/>
                  </a:cubicBezTo>
                  <a:cubicBezTo>
                    <a:pt x="2918" y="955"/>
                    <a:pt x="2958" y="806"/>
                    <a:pt x="2998" y="657"/>
                  </a:cubicBezTo>
                  <a:cubicBezTo>
                    <a:pt x="3010" y="615"/>
                    <a:pt x="2975" y="588"/>
                    <a:pt x="2940" y="588"/>
                  </a:cubicBezTo>
                  <a:cubicBezTo>
                    <a:pt x="2918" y="588"/>
                    <a:pt x="2896" y="600"/>
                    <a:pt x="2888" y="627"/>
                  </a:cubicBezTo>
                  <a:cubicBezTo>
                    <a:pt x="2839" y="806"/>
                    <a:pt x="2789" y="994"/>
                    <a:pt x="2740" y="1173"/>
                  </a:cubicBezTo>
                  <a:lnTo>
                    <a:pt x="2383" y="1380"/>
                  </a:lnTo>
                  <a:cubicBezTo>
                    <a:pt x="2423" y="1232"/>
                    <a:pt x="2462" y="1093"/>
                    <a:pt x="2502" y="944"/>
                  </a:cubicBezTo>
                  <a:cubicBezTo>
                    <a:pt x="2514" y="903"/>
                    <a:pt x="2479" y="875"/>
                    <a:pt x="2445" y="875"/>
                  </a:cubicBezTo>
                  <a:cubicBezTo>
                    <a:pt x="2423" y="875"/>
                    <a:pt x="2401" y="887"/>
                    <a:pt x="2393" y="915"/>
                  </a:cubicBezTo>
                  <a:cubicBezTo>
                    <a:pt x="2344" y="1093"/>
                    <a:pt x="2294" y="1281"/>
                    <a:pt x="2244" y="1460"/>
                  </a:cubicBezTo>
                  <a:lnTo>
                    <a:pt x="2036" y="1579"/>
                  </a:lnTo>
                  <a:cubicBezTo>
                    <a:pt x="1976" y="1499"/>
                    <a:pt x="1877" y="1440"/>
                    <a:pt x="1778" y="1430"/>
                  </a:cubicBezTo>
                  <a:lnTo>
                    <a:pt x="1778" y="1202"/>
                  </a:lnTo>
                  <a:lnTo>
                    <a:pt x="1789" y="1193"/>
                  </a:lnTo>
                  <a:cubicBezTo>
                    <a:pt x="1927" y="1054"/>
                    <a:pt x="2056" y="925"/>
                    <a:pt x="2185" y="786"/>
                  </a:cubicBezTo>
                  <a:cubicBezTo>
                    <a:pt x="2223" y="748"/>
                    <a:pt x="2184" y="691"/>
                    <a:pt x="2141" y="691"/>
                  </a:cubicBezTo>
                  <a:cubicBezTo>
                    <a:pt x="2129" y="691"/>
                    <a:pt x="2117" y="696"/>
                    <a:pt x="2106" y="707"/>
                  </a:cubicBezTo>
                  <a:cubicBezTo>
                    <a:pt x="1996" y="816"/>
                    <a:pt x="1888" y="935"/>
                    <a:pt x="1778" y="1044"/>
                  </a:cubicBezTo>
                  <a:lnTo>
                    <a:pt x="1778" y="627"/>
                  </a:lnTo>
                  <a:cubicBezTo>
                    <a:pt x="1778" y="627"/>
                    <a:pt x="1789" y="627"/>
                    <a:pt x="1789" y="618"/>
                  </a:cubicBezTo>
                  <a:cubicBezTo>
                    <a:pt x="1927" y="489"/>
                    <a:pt x="2056" y="350"/>
                    <a:pt x="2185" y="211"/>
                  </a:cubicBezTo>
                  <a:cubicBezTo>
                    <a:pt x="2223" y="173"/>
                    <a:pt x="2184" y="116"/>
                    <a:pt x="2141" y="116"/>
                  </a:cubicBezTo>
                  <a:cubicBezTo>
                    <a:pt x="2129" y="116"/>
                    <a:pt x="2117" y="121"/>
                    <a:pt x="2106" y="132"/>
                  </a:cubicBezTo>
                  <a:cubicBezTo>
                    <a:pt x="1996" y="251"/>
                    <a:pt x="1888" y="360"/>
                    <a:pt x="1778" y="479"/>
                  </a:cubicBezTo>
                  <a:lnTo>
                    <a:pt x="1778" y="400"/>
                  </a:lnTo>
                  <a:lnTo>
                    <a:pt x="1778" y="53"/>
                  </a:lnTo>
                  <a:cubicBezTo>
                    <a:pt x="1778" y="18"/>
                    <a:pt x="1749" y="1"/>
                    <a:pt x="17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32103" y="3634691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32103" y="3675030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32103" y="371520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32103" y="3755710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32103" y="3797514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6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032103" y="3837853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32103" y="3878193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032103" y="3958710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32103" y="3999050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032103" y="4039389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032103" y="407956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32103" y="411990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4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4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32103" y="4161872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8032103" y="424238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39"/>
                    <a:pt x="70" y="139"/>
                  </a:cubicBezTo>
                  <a:cubicBezTo>
                    <a:pt x="109" y="139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032103" y="4282729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8032103" y="4323069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8032103" y="436324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32103" y="440358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32103" y="4443925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4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4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8032103" y="4526069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32103" y="4566408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99"/>
                    <a:pt x="30" y="139"/>
                    <a:pt x="70" y="139"/>
                  </a:cubicBezTo>
                  <a:cubicBezTo>
                    <a:pt x="109" y="139"/>
                    <a:pt x="140" y="9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8032103" y="460674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8032103" y="464692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8032103" y="468726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32103" y="2456380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8032103" y="2496720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8032103" y="2537060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8032103" y="257723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8032103" y="2619203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0"/>
                  </a:moveTo>
                  <a:cubicBezTo>
                    <a:pt x="30" y="0"/>
                    <a:pt x="1" y="31"/>
                    <a:pt x="1" y="6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60"/>
                  </a:cubicBezTo>
                  <a:cubicBezTo>
                    <a:pt x="140" y="31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8032103" y="2659543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6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8032103" y="2699720"/>
              <a:ext cx="22772" cy="21308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8032103" y="2740222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032103" y="278039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8032103" y="282073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032103" y="286091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032103" y="2901419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032103" y="2983399"/>
              <a:ext cx="22772" cy="21308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7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6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8032103" y="3023902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8032103" y="306407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1"/>
                    <a:pt x="1" y="70"/>
                  </a:cubicBezTo>
                  <a:cubicBezTo>
                    <a:pt x="1" y="100"/>
                    <a:pt x="30" y="139"/>
                    <a:pt x="70" y="139"/>
                  </a:cubicBezTo>
                  <a:cubicBezTo>
                    <a:pt x="109" y="139"/>
                    <a:pt x="140" y="10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032103" y="310441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032103" y="314459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032103" y="3185098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032103" y="322527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022506" y="3583127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8" y="268"/>
                    <a:pt x="268" y="209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022506" y="3907147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8" y="268"/>
                    <a:pt x="268" y="208"/>
                    <a:pt x="268" y="139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022506" y="4190826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8" y="268"/>
                    <a:pt x="268" y="208"/>
                    <a:pt x="268" y="139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022506" y="4474505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1"/>
                  </a:moveTo>
                  <a:cubicBezTo>
                    <a:pt x="60" y="1"/>
                    <a:pt x="0" y="60"/>
                    <a:pt x="0" y="12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8" y="268"/>
                    <a:pt x="268" y="208"/>
                    <a:pt x="268" y="129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022506" y="2931836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1"/>
                  </a:moveTo>
                  <a:cubicBezTo>
                    <a:pt x="60" y="1"/>
                    <a:pt x="0" y="60"/>
                    <a:pt x="0" y="130"/>
                  </a:cubicBezTo>
                  <a:cubicBezTo>
                    <a:pt x="0" y="209"/>
                    <a:pt x="60" y="269"/>
                    <a:pt x="129" y="269"/>
                  </a:cubicBezTo>
                  <a:cubicBezTo>
                    <a:pt x="208" y="269"/>
                    <a:pt x="268" y="209"/>
                    <a:pt x="268" y="130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022506" y="3256018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0"/>
                  </a:moveTo>
                  <a:cubicBezTo>
                    <a:pt x="60" y="0"/>
                    <a:pt x="0" y="60"/>
                    <a:pt x="0" y="12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8" y="267"/>
                    <a:pt x="268" y="208"/>
                    <a:pt x="268" y="12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032103" y="3307581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8032103" y="3347758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32103" y="338809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39"/>
                    <a:pt x="70" y="139"/>
                  </a:cubicBezTo>
                  <a:cubicBezTo>
                    <a:pt x="109" y="139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8032103" y="3428438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8032103" y="3468777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032103" y="3508954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32103" y="3549294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032103" y="2167821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6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8032103" y="2208161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032103" y="2248501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99"/>
                    <a:pt x="30" y="139"/>
                    <a:pt x="70" y="139"/>
                  </a:cubicBezTo>
                  <a:cubicBezTo>
                    <a:pt x="109" y="139"/>
                    <a:pt x="140" y="9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032103" y="2288840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032103" y="232901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8032103" y="236935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032103" y="2409697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032103" y="1110530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8032103" y="1150870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8032103" y="119104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8032103" y="123138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8032103" y="1271726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8032103" y="1313530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6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032103" y="1353870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32103" y="1394209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32103" y="143454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32103" y="151506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8032103" y="1555406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8032103" y="1595745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8032103" y="1637549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6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32103" y="1677889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8032103" y="1718228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32103" y="175840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8022506" y="2116258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1"/>
                  </a:moveTo>
                  <a:cubicBezTo>
                    <a:pt x="60" y="1"/>
                    <a:pt x="0" y="60"/>
                    <a:pt x="0" y="130"/>
                  </a:cubicBezTo>
                  <a:cubicBezTo>
                    <a:pt x="0" y="209"/>
                    <a:pt x="60" y="269"/>
                    <a:pt x="129" y="269"/>
                  </a:cubicBezTo>
                  <a:cubicBezTo>
                    <a:pt x="208" y="269"/>
                    <a:pt x="268" y="209"/>
                    <a:pt x="268" y="130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8022506" y="2440277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1"/>
                  </a:moveTo>
                  <a:cubicBezTo>
                    <a:pt x="60" y="1"/>
                    <a:pt x="0" y="60"/>
                    <a:pt x="0" y="12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8" y="268"/>
                    <a:pt x="268" y="209"/>
                    <a:pt x="268" y="129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8022506" y="1463503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8" y="268"/>
                    <a:pt x="268" y="208"/>
                    <a:pt x="268" y="139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022506" y="1787522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8" y="268"/>
                    <a:pt x="268" y="209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032103" y="1839085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32103" y="187942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32103" y="1919602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8032103" y="1959941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4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4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32103" y="2001908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032103" y="2042085"/>
              <a:ext cx="22772" cy="21308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32103" y="208242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8032103" y="80566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32103" y="120743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32103" y="161082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39"/>
                    <a:pt x="70" y="139"/>
                  </a:cubicBezTo>
                  <a:cubicBezTo>
                    <a:pt x="109" y="139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032103" y="201422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032103" y="241762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8032103" y="28193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032103" y="322279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2103" y="362618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40"/>
                    <a:pt x="1" y="70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70"/>
                  </a:cubicBezTo>
                  <a:cubicBezTo>
                    <a:pt x="140" y="4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8032103" y="404422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6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32103" y="485101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99"/>
                    <a:pt x="30" y="139"/>
                    <a:pt x="70" y="139"/>
                  </a:cubicBezTo>
                  <a:cubicBezTo>
                    <a:pt x="109" y="139"/>
                    <a:pt x="140" y="99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032103" y="525441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32103" y="56561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032103" y="60595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032103" y="646298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032103" y="686637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032103" y="728441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6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022506" y="1084667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8" y="268"/>
                    <a:pt x="268" y="209"/>
                    <a:pt x="268" y="139"/>
                  </a:cubicBezTo>
                  <a:cubicBezTo>
                    <a:pt x="268" y="60"/>
                    <a:pt x="20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022506" y="433538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8" y="268"/>
                    <a:pt x="268" y="209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022506" y="757557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8" y="267"/>
                    <a:pt x="268" y="208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032103" y="809121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032103" y="849298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032103" y="88963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032103" y="929977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8032103" y="97031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8032103" y="1010494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8032103" y="1052460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30"/>
                    <a:pt x="70" y="130"/>
                  </a:cubicBezTo>
                  <a:cubicBezTo>
                    <a:pt x="109" y="130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8032103" y="-975262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8032103" y="-934922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8032103" y="-894745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4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4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8032103" y="-852779"/>
              <a:ext cx="22772" cy="21146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8032103" y="-812439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9"/>
                    <a:pt x="30" y="129"/>
                    <a:pt x="70" y="129"/>
                  </a:cubicBezTo>
                  <a:cubicBezTo>
                    <a:pt x="109" y="129"/>
                    <a:pt x="140" y="9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8032103" y="-772262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0"/>
                    <a:pt x="30" y="139"/>
                    <a:pt x="70" y="139"/>
                  </a:cubicBezTo>
                  <a:cubicBezTo>
                    <a:pt x="109" y="139"/>
                    <a:pt x="140" y="10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8032103" y="-731922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8032103" y="-651243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8032103" y="-61106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8032103" y="-57072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4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4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8032103" y="-528759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30"/>
                    <a:pt x="1" y="60"/>
                  </a:cubicBezTo>
                  <a:cubicBezTo>
                    <a:pt x="1" y="100"/>
                    <a:pt x="30" y="129"/>
                    <a:pt x="70" y="129"/>
                  </a:cubicBezTo>
                  <a:cubicBezTo>
                    <a:pt x="109" y="129"/>
                    <a:pt x="140" y="100"/>
                    <a:pt x="140" y="6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8032103" y="-488582"/>
              <a:ext cx="22772" cy="21308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8032103" y="-448243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0"/>
                    <a:pt x="30" y="140"/>
                    <a:pt x="70" y="140"/>
                  </a:cubicBezTo>
                  <a:cubicBezTo>
                    <a:pt x="109" y="140"/>
                    <a:pt x="140" y="10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8032103" y="-367563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8032103" y="-32738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8032103" y="-287046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8032103" y="-246707"/>
              <a:ext cx="22772" cy="22610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8032103" y="-204903"/>
              <a:ext cx="22772" cy="21308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7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100"/>
                    <a:pt x="30" y="130"/>
                    <a:pt x="70" y="130"/>
                  </a:cubicBezTo>
                  <a:cubicBezTo>
                    <a:pt x="109" y="130"/>
                    <a:pt x="140" y="100"/>
                    <a:pt x="140" y="60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8032103" y="-164401"/>
              <a:ext cx="22772" cy="20983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7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99"/>
                    <a:pt x="30" y="128"/>
                    <a:pt x="70" y="128"/>
                  </a:cubicBezTo>
                  <a:cubicBezTo>
                    <a:pt x="109" y="128"/>
                    <a:pt x="140" y="99"/>
                    <a:pt x="140" y="69"/>
                  </a:cubicBezTo>
                  <a:cubicBezTo>
                    <a:pt x="140" y="29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8032103" y="-83884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8032103" y="-4370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1"/>
                    <a:pt x="1" y="71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1"/>
                  </a:cubicBezTo>
                  <a:cubicBezTo>
                    <a:pt x="140" y="31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8032103" y="-3367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10"/>
                    <a:pt x="30" y="140"/>
                    <a:pt x="70" y="140"/>
                  </a:cubicBezTo>
                  <a:cubicBezTo>
                    <a:pt x="109" y="140"/>
                    <a:pt x="140" y="110"/>
                    <a:pt x="140" y="70"/>
                  </a:cubicBezTo>
                  <a:cubicBezTo>
                    <a:pt x="140" y="30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8032103" y="36973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70"/>
                  </a:cubicBezTo>
                  <a:cubicBezTo>
                    <a:pt x="1" y="110"/>
                    <a:pt x="30" y="139"/>
                    <a:pt x="70" y="139"/>
                  </a:cubicBezTo>
                  <a:cubicBezTo>
                    <a:pt x="109" y="139"/>
                    <a:pt x="140" y="110"/>
                    <a:pt x="140" y="70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8032103" y="77312"/>
              <a:ext cx="22772" cy="22772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7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9"/>
                    <a:pt x="70" y="139"/>
                  </a:cubicBezTo>
                  <a:cubicBezTo>
                    <a:pt x="109" y="139"/>
                    <a:pt x="140" y="109"/>
                    <a:pt x="140" y="69"/>
                  </a:cubicBezTo>
                  <a:cubicBezTo>
                    <a:pt x="140" y="30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8022506" y="-1026825"/>
              <a:ext cx="43593" cy="45219"/>
            </a:xfrm>
            <a:custGeom>
              <a:avLst/>
              <a:gdLst/>
              <a:ahLst/>
              <a:cxnLst/>
              <a:rect l="l" t="t" r="r" b="b"/>
              <a:pathLst>
                <a:path w="268" h="278" extrusionOk="0">
                  <a:moveTo>
                    <a:pt x="129" y="0"/>
                  </a:moveTo>
                  <a:cubicBezTo>
                    <a:pt x="60" y="0"/>
                    <a:pt x="0" y="59"/>
                    <a:pt x="0" y="139"/>
                  </a:cubicBezTo>
                  <a:cubicBezTo>
                    <a:pt x="0" y="208"/>
                    <a:pt x="60" y="277"/>
                    <a:pt x="129" y="277"/>
                  </a:cubicBezTo>
                  <a:cubicBezTo>
                    <a:pt x="208" y="277"/>
                    <a:pt x="268" y="208"/>
                    <a:pt x="268" y="139"/>
                  </a:cubicBezTo>
                  <a:cubicBezTo>
                    <a:pt x="268" y="59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8022506" y="-702806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8" y="267"/>
                    <a:pt x="268" y="208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8022506" y="-419127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8" y="267"/>
                    <a:pt x="268" y="208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8022506" y="-135447"/>
              <a:ext cx="43593" cy="43593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8" y="268"/>
                    <a:pt x="268" y="208"/>
                    <a:pt x="268" y="139"/>
                  </a:cubicBezTo>
                  <a:cubicBezTo>
                    <a:pt x="268" y="60"/>
                    <a:pt x="20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843997" y="4693283"/>
              <a:ext cx="560852" cy="594197"/>
            </a:xfrm>
            <a:custGeom>
              <a:avLst/>
              <a:gdLst/>
              <a:ahLst/>
              <a:cxnLst/>
              <a:rect l="l" t="t" r="r" b="b"/>
              <a:pathLst>
                <a:path w="3448" h="3653" extrusionOk="0">
                  <a:moveTo>
                    <a:pt x="1724" y="1"/>
                  </a:moveTo>
                  <a:cubicBezTo>
                    <a:pt x="1697" y="1"/>
                    <a:pt x="1670" y="18"/>
                    <a:pt x="1670" y="53"/>
                  </a:cubicBezTo>
                  <a:lnTo>
                    <a:pt x="1670" y="459"/>
                  </a:lnTo>
                  <a:cubicBezTo>
                    <a:pt x="1561" y="350"/>
                    <a:pt x="1452" y="241"/>
                    <a:pt x="1352" y="132"/>
                  </a:cubicBezTo>
                  <a:cubicBezTo>
                    <a:pt x="1342" y="121"/>
                    <a:pt x="1329" y="116"/>
                    <a:pt x="1317" y="116"/>
                  </a:cubicBezTo>
                  <a:cubicBezTo>
                    <a:pt x="1274" y="116"/>
                    <a:pt x="1235" y="173"/>
                    <a:pt x="1273" y="211"/>
                  </a:cubicBezTo>
                  <a:cubicBezTo>
                    <a:pt x="1402" y="350"/>
                    <a:pt x="1531" y="489"/>
                    <a:pt x="1670" y="618"/>
                  </a:cubicBezTo>
                  <a:lnTo>
                    <a:pt x="1670" y="1034"/>
                  </a:lnTo>
                  <a:cubicBezTo>
                    <a:pt x="1561" y="925"/>
                    <a:pt x="1452" y="816"/>
                    <a:pt x="1352" y="707"/>
                  </a:cubicBezTo>
                  <a:cubicBezTo>
                    <a:pt x="1342" y="696"/>
                    <a:pt x="1329" y="691"/>
                    <a:pt x="1317" y="691"/>
                  </a:cubicBezTo>
                  <a:cubicBezTo>
                    <a:pt x="1274" y="691"/>
                    <a:pt x="1235" y="748"/>
                    <a:pt x="1273" y="786"/>
                  </a:cubicBezTo>
                  <a:cubicBezTo>
                    <a:pt x="1402" y="925"/>
                    <a:pt x="1531" y="1054"/>
                    <a:pt x="1670" y="1193"/>
                  </a:cubicBezTo>
                  <a:lnTo>
                    <a:pt x="1670" y="1430"/>
                  </a:lnTo>
                  <a:cubicBezTo>
                    <a:pt x="1561" y="1440"/>
                    <a:pt x="1471" y="1499"/>
                    <a:pt x="1412" y="1579"/>
                  </a:cubicBezTo>
                  <a:cubicBezTo>
                    <a:pt x="1343" y="1539"/>
                    <a:pt x="1273" y="1510"/>
                    <a:pt x="1214" y="1470"/>
                  </a:cubicBezTo>
                  <a:cubicBezTo>
                    <a:pt x="1214" y="1460"/>
                    <a:pt x="1214" y="1450"/>
                    <a:pt x="1204" y="1450"/>
                  </a:cubicBezTo>
                  <a:cubicBezTo>
                    <a:pt x="1154" y="1262"/>
                    <a:pt x="1105" y="1083"/>
                    <a:pt x="1055" y="905"/>
                  </a:cubicBezTo>
                  <a:cubicBezTo>
                    <a:pt x="1047" y="877"/>
                    <a:pt x="1025" y="866"/>
                    <a:pt x="1003" y="866"/>
                  </a:cubicBezTo>
                  <a:cubicBezTo>
                    <a:pt x="969" y="866"/>
                    <a:pt x="935" y="893"/>
                    <a:pt x="947" y="935"/>
                  </a:cubicBezTo>
                  <a:cubicBezTo>
                    <a:pt x="986" y="1083"/>
                    <a:pt x="1035" y="1232"/>
                    <a:pt x="1075" y="1391"/>
                  </a:cubicBezTo>
                  <a:lnTo>
                    <a:pt x="718" y="1182"/>
                  </a:lnTo>
                  <a:cubicBezTo>
                    <a:pt x="718" y="1173"/>
                    <a:pt x="718" y="1173"/>
                    <a:pt x="709" y="1162"/>
                  </a:cubicBezTo>
                  <a:cubicBezTo>
                    <a:pt x="659" y="984"/>
                    <a:pt x="610" y="796"/>
                    <a:pt x="560" y="618"/>
                  </a:cubicBezTo>
                  <a:cubicBezTo>
                    <a:pt x="552" y="590"/>
                    <a:pt x="530" y="578"/>
                    <a:pt x="508" y="578"/>
                  </a:cubicBezTo>
                  <a:cubicBezTo>
                    <a:pt x="474" y="578"/>
                    <a:pt x="439" y="606"/>
                    <a:pt x="451" y="647"/>
                  </a:cubicBezTo>
                  <a:cubicBezTo>
                    <a:pt x="500" y="796"/>
                    <a:pt x="540" y="955"/>
                    <a:pt x="579" y="1103"/>
                  </a:cubicBezTo>
                  <a:cubicBezTo>
                    <a:pt x="560" y="1093"/>
                    <a:pt x="540" y="1074"/>
                    <a:pt x="511" y="1063"/>
                  </a:cubicBezTo>
                  <a:cubicBezTo>
                    <a:pt x="411" y="1004"/>
                    <a:pt x="312" y="944"/>
                    <a:pt x="213" y="895"/>
                  </a:cubicBezTo>
                  <a:cubicBezTo>
                    <a:pt x="204" y="889"/>
                    <a:pt x="194" y="886"/>
                    <a:pt x="185" y="886"/>
                  </a:cubicBezTo>
                  <a:cubicBezTo>
                    <a:pt x="138" y="886"/>
                    <a:pt x="106" y="960"/>
                    <a:pt x="163" y="984"/>
                  </a:cubicBezTo>
                  <a:cubicBezTo>
                    <a:pt x="273" y="1054"/>
                    <a:pt x="392" y="1123"/>
                    <a:pt x="511" y="1193"/>
                  </a:cubicBezTo>
                  <a:cubicBezTo>
                    <a:pt x="361" y="1232"/>
                    <a:pt x="223" y="1272"/>
                    <a:pt x="75" y="1301"/>
                  </a:cubicBezTo>
                  <a:cubicBezTo>
                    <a:pt x="10" y="1319"/>
                    <a:pt x="31" y="1413"/>
                    <a:pt x="88" y="1413"/>
                  </a:cubicBezTo>
                  <a:cubicBezTo>
                    <a:pt x="93" y="1413"/>
                    <a:pt x="98" y="1412"/>
                    <a:pt x="104" y="1411"/>
                  </a:cubicBezTo>
                  <a:cubicBezTo>
                    <a:pt x="282" y="1371"/>
                    <a:pt x="471" y="1321"/>
                    <a:pt x="649" y="1272"/>
                  </a:cubicBezTo>
                  <a:lnTo>
                    <a:pt x="1006" y="1480"/>
                  </a:lnTo>
                  <a:cubicBezTo>
                    <a:pt x="857" y="1519"/>
                    <a:pt x="718" y="1549"/>
                    <a:pt x="570" y="1589"/>
                  </a:cubicBezTo>
                  <a:cubicBezTo>
                    <a:pt x="506" y="1607"/>
                    <a:pt x="526" y="1700"/>
                    <a:pt x="583" y="1700"/>
                  </a:cubicBezTo>
                  <a:cubicBezTo>
                    <a:pt x="588" y="1700"/>
                    <a:pt x="594" y="1699"/>
                    <a:pt x="599" y="1698"/>
                  </a:cubicBezTo>
                  <a:cubicBezTo>
                    <a:pt x="778" y="1648"/>
                    <a:pt x="966" y="1609"/>
                    <a:pt x="1145" y="1559"/>
                  </a:cubicBezTo>
                  <a:cubicBezTo>
                    <a:pt x="1214" y="1598"/>
                    <a:pt x="1293" y="1638"/>
                    <a:pt x="1363" y="1678"/>
                  </a:cubicBezTo>
                  <a:cubicBezTo>
                    <a:pt x="1343" y="1717"/>
                    <a:pt x="1343" y="1767"/>
                    <a:pt x="1343" y="1807"/>
                  </a:cubicBezTo>
                  <a:cubicBezTo>
                    <a:pt x="1343" y="1866"/>
                    <a:pt x="1352" y="1916"/>
                    <a:pt x="1372" y="1966"/>
                  </a:cubicBezTo>
                  <a:cubicBezTo>
                    <a:pt x="1303" y="2005"/>
                    <a:pt x="1224" y="2045"/>
                    <a:pt x="1154" y="2094"/>
                  </a:cubicBezTo>
                  <a:cubicBezTo>
                    <a:pt x="1145" y="2084"/>
                    <a:pt x="1145" y="2084"/>
                    <a:pt x="1134" y="2084"/>
                  </a:cubicBezTo>
                  <a:cubicBezTo>
                    <a:pt x="956" y="2035"/>
                    <a:pt x="768" y="1995"/>
                    <a:pt x="590" y="1946"/>
                  </a:cubicBezTo>
                  <a:cubicBezTo>
                    <a:pt x="584" y="1944"/>
                    <a:pt x="579" y="1943"/>
                    <a:pt x="573" y="1943"/>
                  </a:cubicBezTo>
                  <a:cubicBezTo>
                    <a:pt x="516" y="1943"/>
                    <a:pt x="496" y="2036"/>
                    <a:pt x="560" y="2054"/>
                  </a:cubicBezTo>
                  <a:cubicBezTo>
                    <a:pt x="709" y="2094"/>
                    <a:pt x="867" y="2134"/>
                    <a:pt x="1016" y="2173"/>
                  </a:cubicBezTo>
                  <a:cubicBezTo>
                    <a:pt x="897" y="2243"/>
                    <a:pt x="778" y="2312"/>
                    <a:pt x="659" y="2371"/>
                  </a:cubicBezTo>
                  <a:lnTo>
                    <a:pt x="639" y="2371"/>
                  </a:lnTo>
                  <a:cubicBezTo>
                    <a:pt x="461" y="2322"/>
                    <a:pt x="282" y="2272"/>
                    <a:pt x="94" y="2233"/>
                  </a:cubicBezTo>
                  <a:cubicBezTo>
                    <a:pt x="89" y="2231"/>
                    <a:pt x="83" y="2230"/>
                    <a:pt x="78" y="2230"/>
                  </a:cubicBezTo>
                  <a:cubicBezTo>
                    <a:pt x="20" y="2230"/>
                    <a:pt x="1" y="2323"/>
                    <a:pt x="64" y="2332"/>
                  </a:cubicBezTo>
                  <a:cubicBezTo>
                    <a:pt x="223" y="2371"/>
                    <a:pt x="372" y="2411"/>
                    <a:pt x="520" y="2451"/>
                  </a:cubicBezTo>
                  <a:cubicBezTo>
                    <a:pt x="500" y="2471"/>
                    <a:pt x="480" y="2481"/>
                    <a:pt x="461" y="2490"/>
                  </a:cubicBezTo>
                  <a:lnTo>
                    <a:pt x="163" y="2669"/>
                  </a:lnTo>
                  <a:cubicBezTo>
                    <a:pt x="106" y="2694"/>
                    <a:pt x="138" y="2768"/>
                    <a:pt x="185" y="2768"/>
                  </a:cubicBezTo>
                  <a:cubicBezTo>
                    <a:pt x="194" y="2768"/>
                    <a:pt x="204" y="2765"/>
                    <a:pt x="213" y="2758"/>
                  </a:cubicBezTo>
                  <a:cubicBezTo>
                    <a:pt x="332" y="2699"/>
                    <a:pt x="451" y="2629"/>
                    <a:pt x="570" y="2560"/>
                  </a:cubicBezTo>
                  <a:lnTo>
                    <a:pt x="570" y="2560"/>
                  </a:lnTo>
                  <a:cubicBezTo>
                    <a:pt x="530" y="2708"/>
                    <a:pt x="491" y="2847"/>
                    <a:pt x="451" y="2996"/>
                  </a:cubicBezTo>
                  <a:cubicBezTo>
                    <a:pt x="439" y="3038"/>
                    <a:pt x="470" y="3065"/>
                    <a:pt x="501" y="3065"/>
                  </a:cubicBezTo>
                  <a:cubicBezTo>
                    <a:pt x="522" y="3065"/>
                    <a:pt x="542" y="3053"/>
                    <a:pt x="550" y="3025"/>
                  </a:cubicBezTo>
                  <a:cubicBezTo>
                    <a:pt x="610" y="2847"/>
                    <a:pt x="659" y="2659"/>
                    <a:pt x="709" y="2481"/>
                  </a:cubicBezTo>
                  <a:lnTo>
                    <a:pt x="1065" y="2272"/>
                  </a:lnTo>
                  <a:lnTo>
                    <a:pt x="1065" y="2272"/>
                  </a:lnTo>
                  <a:cubicBezTo>
                    <a:pt x="1026" y="2421"/>
                    <a:pt x="986" y="2560"/>
                    <a:pt x="936" y="2708"/>
                  </a:cubicBezTo>
                  <a:cubicBezTo>
                    <a:pt x="924" y="2750"/>
                    <a:pt x="959" y="2778"/>
                    <a:pt x="993" y="2778"/>
                  </a:cubicBezTo>
                  <a:cubicBezTo>
                    <a:pt x="1016" y="2778"/>
                    <a:pt x="1038" y="2766"/>
                    <a:pt x="1046" y="2738"/>
                  </a:cubicBezTo>
                  <a:cubicBezTo>
                    <a:pt x="1095" y="2560"/>
                    <a:pt x="1154" y="2371"/>
                    <a:pt x="1204" y="2193"/>
                  </a:cubicBezTo>
                  <a:cubicBezTo>
                    <a:pt x="1273" y="2153"/>
                    <a:pt x="1352" y="2104"/>
                    <a:pt x="1432" y="2065"/>
                  </a:cubicBezTo>
                  <a:cubicBezTo>
                    <a:pt x="1491" y="2134"/>
                    <a:pt x="1570" y="2173"/>
                    <a:pt x="1670" y="2193"/>
                  </a:cubicBezTo>
                  <a:lnTo>
                    <a:pt x="1670" y="2451"/>
                  </a:lnTo>
                  <a:cubicBezTo>
                    <a:pt x="1660" y="2451"/>
                    <a:pt x="1660" y="2461"/>
                    <a:pt x="1650" y="2461"/>
                  </a:cubicBezTo>
                  <a:cubicBezTo>
                    <a:pt x="1521" y="2600"/>
                    <a:pt x="1392" y="2728"/>
                    <a:pt x="1253" y="2867"/>
                  </a:cubicBezTo>
                  <a:cubicBezTo>
                    <a:pt x="1215" y="2906"/>
                    <a:pt x="1254" y="2962"/>
                    <a:pt x="1297" y="2962"/>
                  </a:cubicBezTo>
                  <a:cubicBezTo>
                    <a:pt x="1309" y="2962"/>
                    <a:pt x="1322" y="2957"/>
                    <a:pt x="1333" y="2946"/>
                  </a:cubicBezTo>
                  <a:cubicBezTo>
                    <a:pt x="1452" y="2838"/>
                    <a:pt x="1561" y="2719"/>
                    <a:pt x="1670" y="2609"/>
                  </a:cubicBezTo>
                  <a:lnTo>
                    <a:pt x="1670" y="3025"/>
                  </a:lnTo>
                  <a:cubicBezTo>
                    <a:pt x="1660" y="3025"/>
                    <a:pt x="1660" y="3025"/>
                    <a:pt x="1650" y="3036"/>
                  </a:cubicBezTo>
                  <a:cubicBezTo>
                    <a:pt x="1521" y="3164"/>
                    <a:pt x="1392" y="3303"/>
                    <a:pt x="1253" y="3442"/>
                  </a:cubicBezTo>
                  <a:cubicBezTo>
                    <a:pt x="1215" y="3480"/>
                    <a:pt x="1254" y="3537"/>
                    <a:pt x="1297" y="3537"/>
                  </a:cubicBezTo>
                  <a:cubicBezTo>
                    <a:pt x="1309" y="3537"/>
                    <a:pt x="1322" y="3532"/>
                    <a:pt x="1333" y="3521"/>
                  </a:cubicBezTo>
                  <a:cubicBezTo>
                    <a:pt x="1452" y="3402"/>
                    <a:pt x="1561" y="3293"/>
                    <a:pt x="1670" y="3174"/>
                  </a:cubicBezTo>
                  <a:lnTo>
                    <a:pt x="1670" y="3254"/>
                  </a:lnTo>
                  <a:lnTo>
                    <a:pt x="1670" y="3600"/>
                  </a:lnTo>
                  <a:cubicBezTo>
                    <a:pt x="1670" y="3635"/>
                    <a:pt x="1697" y="3653"/>
                    <a:pt x="1724" y="3653"/>
                  </a:cubicBezTo>
                  <a:cubicBezTo>
                    <a:pt x="1752" y="3653"/>
                    <a:pt x="1779" y="3635"/>
                    <a:pt x="1779" y="3600"/>
                  </a:cubicBezTo>
                  <a:lnTo>
                    <a:pt x="1779" y="3194"/>
                  </a:lnTo>
                  <a:cubicBezTo>
                    <a:pt x="1888" y="3303"/>
                    <a:pt x="1987" y="3412"/>
                    <a:pt x="2096" y="3521"/>
                  </a:cubicBezTo>
                  <a:cubicBezTo>
                    <a:pt x="2107" y="3532"/>
                    <a:pt x="2120" y="3537"/>
                    <a:pt x="2132" y="3537"/>
                  </a:cubicBezTo>
                  <a:cubicBezTo>
                    <a:pt x="2174" y="3537"/>
                    <a:pt x="2213" y="3480"/>
                    <a:pt x="2175" y="3442"/>
                  </a:cubicBezTo>
                  <a:cubicBezTo>
                    <a:pt x="2046" y="3303"/>
                    <a:pt x="1907" y="3164"/>
                    <a:pt x="1779" y="3036"/>
                  </a:cubicBezTo>
                  <a:lnTo>
                    <a:pt x="1779" y="2620"/>
                  </a:lnTo>
                  <a:cubicBezTo>
                    <a:pt x="1888" y="2728"/>
                    <a:pt x="1987" y="2838"/>
                    <a:pt x="2096" y="2946"/>
                  </a:cubicBezTo>
                  <a:cubicBezTo>
                    <a:pt x="2107" y="2957"/>
                    <a:pt x="2120" y="2962"/>
                    <a:pt x="2132" y="2962"/>
                  </a:cubicBezTo>
                  <a:cubicBezTo>
                    <a:pt x="2174" y="2962"/>
                    <a:pt x="2213" y="2906"/>
                    <a:pt x="2175" y="2867"/>
                  </a:cubicBezTo>
                  <a:cubicBezTo>
                    <a:pt x="2046" y="2728"/>
                    <a:pt x="1907" y="2600"/>
                    <a:pt x="1779" y="2461"/>
                  </a:cubicBezTo>
                  <a:lnTo>
                    <a:pt x="1779" y="2193"/>
                  </a:lnTo>
                  <a:cubicBezTo>
                    <a:pt x="1878" y="2184"/>
                    <a:pt x="1957" y="2134"/>
                    <a:pt x="2017" y="2065"/>
                  </a:cubicBezTo>
                  <a:cubicBezTo>
                    <a:pt x="2096" y="2104"/>
                    <a:pt x="2165" y="2144"/>
                    <a:pt x="2235" y="2184"/>
                  </a:cubicBezTo>
                  <a:lnTo>
                    <a:pt x="2235" y="2203"/>
                  </a:lnTo>
                  <a:cubicBezTo>
                    <a:pt x="2294" y="2391"/>
                    <a:pt x="2343" y="2570"/>
                    <a:pt x="2393" y="2748"/>
                  </a:cubicBezTo>
                  <a:cubicBezTo>
                    <a:pt x="2401" y="2776"/>
                    <a:pt x="2423" y="2788"/>
                    <a:pt x="2445" y="2788"/>
                  </a:cubicBezTo>
                  <a:cubicBezTo>
                    <a:pt x="2479" y="2788"/>
                    <a:pt x="2514" y="2760"/>
                    <a:pt x="2502" y="2719"/>
                  </a:cubicBezTo>
                  <a:cubicBezTo>
                    <a:pt x="2453" y="2570"/>
                    <a:pt x="2413" y="2421"/>
                    <a:pt x="2374" y="2263"/>
                  </a:cubicBezTo>
                  <a:lnTo>
                    <a:pt x="2374" y="2263"/>
                  </a:lnTo>
                  <a:lnTo>
                    <a:pt x="2730" y="2471"/>
                  </a:lnTo>
                  <a:lnTo>
                    <a:pt x="2730" y="2490"/>
                  </a:lnTo>
                  <a:cubicBezTo>
                    <a:pt x="2779" y="2669"/>
                    <a:pt x="2839" y="2857"/>
                    <a:pt x="2889" y="3036"/>
                  </a:cubicBezTo>
                  <a:cubicBezTo>
                    <a:pt x="2897" y="3063"/>
                    <a:pt x="2919" y="3075"/>
                    <a:pt x="2941" y="3075"/>
                  </a:cubicBezTo>
                  <a:cubicBezTo>
                    <a:pt x="2975" y="3075"/>
                    <a:pt x="3009" y="3048"/>
                    <a:pt x="2997" y="3006"/>
                  </a:cubicBezTo>
                  <a:cubicBezTo>
                    <a:pt x="2948" y="2857"/>
                    <a:pt x="2909" y="2699"/>
                    <a:pt x="2869" y="2550"/>
                  </a:cubicBezTo>
                  <a:lnTo>
                    <a:pt x="2869" y="2550"/>
                  </a:lnTo>
                  <a:cubicBezTo>
                    <a:pt x="2889" y="2560"/>
                    <a:pt x="2909" y="2580"/>
                    <a:pt x="2928" y="2589"/>
                  </a:cubicBezTo>
                  <a:cubicBezTo>
                    <a:pt x="3028" y="2649"/>
                    <a:pt x="3136" y="2708"/>
                    <a:pt x="3235" y="2758"/>
                  </a:cubicBezTo>
                  <a:cubicBezTo>
                    <a:pt x="3245" y="2765"/>
                    <a:pt x="3255" y="2768"/>
                    <a:pt x="3264" y="2768"/>
                  </a:cubicBezTo>
                  <a:cubicBezTo>
                    <a:pt x="3311" y="2768"/>
                    <a:pt x="3343" y="2694"/>
                    <a:pt x="3285" y="2669"/>
                  </a:cubicBezTo>
                  <a:cubicBezTo>
                    <a:pt x="3166" y="2600"/>
                    <a:pt x="3047" y="2530"/>
                    <a:pt x="2938" y="2461"/>
                  </a:cubicBezTo>
                  <a:cubicBezTo>
                    <a:pt x="3077" y="2421"/>
                    <a:pt x="3226" y="2382"/>
                    <a:pt x="3374" y="2352"/>
                  </a:cubicBezTo>
                  <a:cubicBezTo>
                    <a:pt x="3438" y="2333"/>
                    <a:pt x="3418" y="2241"/>
                    <a:pt x="3361" y="2241"/>
                  </a:cubicBezTo>
                  <a:cubicBezTo>
                    <a:pt x="3356" y="2241"/>
                    <a:pt x="3350" y="2241"/>
                    <a:pt x="3345" y="2243"/>
                  </a:cubicBezTo>
                  <a:cubicBezTo>
                    <a:pt x="3166" y="2292"/>
                    <a:pt x="2978" y="2332"/>
                    <a:pt x="2799" y="2382"/>
                  </a:cubicBezTo>
                  <a:lnTo>
                    <a:pt x="2442" y="2173"/>
                  </a:lnTo>
                  <a:cubicBezTo>
                    <a:pt x="2592" y="2134"/>
                    <a:pt x="2730" y="2104"/>
                    <a:pt x="2879" y="2065"/>
                  </a:cubicBezTo>
                  <a:cubicBezTo>
                    <a:pt x="2943" y="2046"/>
                    <a:pt x="2922" y="1953"/>
                    <a:pt x="2865" y="1953"/>
                  </a:cubicBezTo>
                  <a:cubicBezTo>
                    <a:pt x="2860" y="1953"/>
                    <a:pt x="2855" y="1954"/>
                    <a:pt x="2849" y="1955"/>
                  </a:cubicBezTo>
                  <a:cubicBezTo>
                    <a:pt x="2671" y="2005"/>
                    <a:pt x="2482" y="2045"/>
                    <a:pt x="2304" y="2094"/>
                  </a:cubicBezTo>
                  <a:cubicBezTo>
                    <a:pt x="2224" y="2054"/>
                    <a:pt x="2156" y="2015"/>
                    <a:pt x="2076" y="1966"/>
                  </a:cubicBezTo>
                  <a:cubicBezTo>
                    <a:pt x="2096" y="1916"/>
                    <a:pt x="2116" y="1866"/>
                    <a:pt x="2116" y="1807"/>
                  </a:cubicBezTo>
                  <a:cubicBezTo>
                    <a:pt x="2116" y="1767"/>
                    <a:pt x="2106" y="1717"/>
                    <a:pt x="2086" y="1678"/>
                  </a:cubicBezTo>
                  <a:lnTo>
                    <a:pt x="2294" y="1559"/>
                  </a:lnTo>
                  <a:cubicBezTo>
                    <a:pt x="2294" y="1569"/>
                    <a:pt x="2304" y="1569"/>
                    <a:pt x="2314" y="1569"/>
                  </a:cubicBezTo>
                  <a:cubicBezTo>
                    <a:pt x="2492" y="1618"/>
                    <a:pt x="2671" y="1668"/>
                    <a:pt x="2859" y="1708"/>
                  </a:cubicBezTo>
                  <a:cubicBezTo>
                    <a:pt x="2864" y="1710"/>
                    <a:pt x="2870" y="1710"/>
                    <a:pt x="2875" y="1710"/>
                  </a:cubicBezTo>
                  <a:cubicBezTo>
                    <a:pt x="2933" y="1710"/>
                    <a:pt x="2952" y="1617"/>
                    <a:pt x="2889" y="1598"/>
                  </a:cubicBezTo>
                  <a:cubicBezTo>
                    <a:pt x="2730" y="1559"/>
                    <a:pt x="2581" y="1519"/>
                    <a:pt x="2433" y="1480"/>
                  </a:cubicBezTo>
                  <a:cubicBezTo>
                    <a:pt x="2552" y="1420"/>
                    <a:pt x="2671" y="1351"/>
                    <a:pt x="2790" y="1281"/>
                  </a:cubicBezTo>
                  <a:lnTo>
                    <a:pt x="2799" y="1281"/>
                  </a:lnTo>
                  <a:cubicBezTo>
                    <a:pt x="2988" y="1331"/>
                    <a:pt x="3166" y="1380"/>
                    <a:pt x="3354" y="1420"/>
                  </a:cubicBezTo>
                  <a:cubicBezTo>
                    <a:pt x="3360" y="1422"/>
                    <a:pt x="3366" y="1423"/>
                    <a:pt x="3371" y="1423"/>
                  </a:cubicBezTo>
                  <a:cubicBezTo>
                    <a:pt x="3428" y="1423"/>
                    <a:pt x="3448" y="1330"/>
                    <a:pt x="3384" y="1321"/>
                  </a:cubicBezTo>
                  <a:cubicBezTo>
                    <a:pt x="3226" y="1281"/>
                    <a:pt x="3077" y="1242"/>
                    <a:pt x="2918" y="1202"/>
                  </a:cubicBezTo>
                  <a:cubicBezTo>
                    <a:pt x="2948" y="1182"/>
                    <a:pt x="2968" y="1173"/>
                    <a:pt x="2988" y="1162"/>
                  </a:cubicBezTo>
                  <a:lnTo>
                    <a:pt x="3285" y="984"/>
                  </a:lnTo>
                  <a:cubicBezTo>
                    <a:pt x="3343" y="960"/>
                    <a:pt x="3311" y="886"/>
                    <a:pt x="3264" y="886"/>
                  </a:cubicBezTo>
                  <a:cubicBezTo>
                    <a:pt x="3255" y="886"/>
                    <a:pt x="3245" y="889"/>
                    <a:pt x="3235" y="895"/>
                  </a:cubicBezTo>
                  <a:cubicBezTo>
                    <a:pt x="3116" y="964"/>
                    <a:pt x="2997" y="1024"/>
                    <a:pt x="2879" y="1093"/>
                  </a:cubicBezTo>
                  <a:cubicBezTo>
                    <a:pt x="2918" y="955"/>
                    <a:pt x="2958" y="806"/>
                    <a:pt x="2997" y="657"/>
                  </a:cubicBezTo>
                  <a:cubicBezTo>
                    <a:pt x="3009" y="615"/>
                    <a:pt x="2975" y="588"/>
                    <a:pt x="2941" y="588"/>
                  </a:cubicBezTo>
                  <a:cubicBezTo>
                    <a:pt x="2919" y="588"/>
                    <a:pt x="2897" y="600"/>
                    <a:pt x="2889" y="627"/>
                  </a:cubicBezTo>
                  <a:cubicBezTo>
                    <a:pt x="2839" y="806"/>
                    <a:pt x="2790" y="994"/>
                    <a:pt x="2740" y="1173"/>
                  </a:cubicBezTo>
                  <a:lnTo>
                    <a:pt x="2383" y="1380"/>
                  </a:lnTo>
                  <a:cubicBezTo>
                    <a:pt x="2423" y="1232"/>
                    <a:pt x="2462" y="1093"/>
                    <a:pt x="2502" y="944"/>
                  </a:cubicBezTo>
                  <a:cubicBezTo>
                    <a:pt x="2514" y="903"/>
                    <a:pt x="2479" y="875"/>
                    <a:pt x="2448" y="875"/>
                  </a:cubicBezTo>
                  <a:cubicBezTo>
                    <a:pt x="2427" y="875"/>
                    <a:pt x="2407" y="887"/>
                    <a:pt x="2403" y="915"/>
                  </a:cubicBezTo>
                  <a:cubicBezTo>
                    <a:pt x="2343" y="1093"/>
                    <a:pt x="2294" y="1281"/>
                    <a:pt x="2244" y="1460"/>
                  </a:cubicBezTo>
                  <a:lnTo>
                    <a:pt x="2037" y="1579"/>
                  </a:lnTo>
                  <a:cubicBezTo>
                    <a:pt x="1977" y="1499"/>
                    <a:pt x="1888" y="1440"/>
                    <a:pt x="1779" y="1430"/>
                  </a:cubicBezTo>
                  <a:lnTo>
                    <a:pt x="1779" y="1202"/>
                  </a:lnTo>
                  <a:cubicBezTo>
                    <a:pt x="1788" y="1202"/>
                    <a:pt x="1788" y="1193"/>
                    <a:pt x="1799" y="1193"/>
                  </a:cubicBezTo>
                  <a:cubicBezTo>
                    <a:pt x="1927" y="1054"/>
                    <a:pt x="2056" y="925"/>
                    <a:pt x="2185" y="786"/>
                  </a:cubicBezTo>
                  <a:cubicBezTo>
                    <a:pt x="2231" y="748"/>
                    <a:pt x="2193" y="691"/>
                    <a:pt x="2146" y="691"/>
                  </a:cubicBezTo>
                  <a:cubicBezTo>
                    <a:pt x="2133" y="691"/>
                    <a:pt x="2119" y="696"/>
                    <a:pt x="2106" y="707"/>
                  </a:cubicBezTo>
                  <a:cubicBezTo>
                    <a:pt x="1997" y="816"/>
                    <a:pt x="1888" y="935"/>
                    <a:pt x="1779" y="1044"/>
                  </a:cubicBezTo>
                  <a:lnTo>
                    <a:pt x="1779" y="627"/>
                  </a:lnTo>
                  <a:cubicBezTo>
                    <a:pt x="1788" y="627"/>
                    <a:pt x="1788" y="627"/>
                    <a:pt x="1799" y="618"/>
                  </a:cubicBezTo>
                  <a:cubicBezTo>
                    <a:pt x="1927" y="489"/>
                    <a:pt x="2056" y="350"/>
                    <a:pt x="2185" y="211"/>
                  </a:cubicBezTo>
                  <a:cubicBezTo>
                    <a:pt x="2231" y="173"/>
                    <a:pt x="2193" y="116"/>
                    <a:pt x="2146" y="116"/>
                  </a:cubicBezTo>
                  <a:cubicBezTo>
                    <a:pt x="2133" y="116"/>
                    <a:pt x="2119" y="121"/>
                    <a:pt x="2106" y="132"/>
                  </a:cubicBezTo>
                  <a:cubicBezTo>
                    <a:pt x="1997" y="251"/>
                    <a:pt x="1888" y="360"/>
                    <a:pt x="1779" y="479"/>
                  </a:cubicBezTo>
                  <a:lnTo>
                    <a:pt x="1779" y="400"/>
                  </a:lnTo>
                  <a:lnTo>
                    <a:pt x="1779" y="53"/>
                  </a:lnTo>
                  <a:cubicBezTo>
                    <a:pt x="1779" y="18"/>
                    <a:pt x="1752" y="1"/>
                    <a:pt x="172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1114012" y="3634691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114012" y="3675030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114012" y="371520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1114012" y="3755710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1114012" y="3797514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6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114012" y="3837853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114012" y="3878193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1114012" y="3958710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1114012" y="3999050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1114012" y="4039389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114012" y="407956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114012" y="411990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4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4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1114012" y="4161872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1114012" y="424238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39"/>
                    <a:pt x="59" y="139"/>
                  </a:cubicBezTo>
                  <a:cubicBezTo>
                    <a:pt x="99" y="139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1114012" y="4282729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1114012" y="4323069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114012" y="436324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1114012" y="440358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1114012" y="4443925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4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4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1114012" y="4526069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114012" y="4566408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99"/>
                    <a:pt x="29" y="139"/>
                    <a:pt x="59" y="139"/>
                  </a:cubicBezTo>
                  <a:cubicBezTo>
                    <a:pt x="99" y="139"/>
                    <a:pt x="128" y="9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114012" y="460674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1114012" y="464692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1114012" y="468726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1114012" y="2456380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1114012" y="2496720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1114012" y="2537060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1114012" y="257723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1114012" y="2619203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0"/>
                  </a:moveTo>
                  <a:cubicBezTo>
                    <a:pt x="29" y="0"/>
                    <a:pt x="0" y="31"/>
                    <a:pt x="0" y="6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60"/>
                  </a:cubicBezTo>
                  <a:cubicBezTo>
                    <a:pt x="128" y="31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1114012" y="2659543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6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1114012" y="2699720"/>
              <a:ext cx="20983" cy="21308"/>
            </a:xfrm>
            <a:custGeom>
              <a:avLst/>
              <a:gdLst/>
              <a:ahLst/>
              <a:cxnLst/>
              <a:rect l="l" t="t" r="r" b="b"/>
              <a:pathLst>
                <a:path w="129" h="131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1114012" y="2740222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1114012" y="278039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1114012" y="282073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1114012" y="286091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1114012" y="2901419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1114012" y="2983399"/>
              <a:ext cx="20983" cy="21308"/>
            </a:xfrm>
            <a:custGeom>
              <a:avLst/>
              <a:gdLst/>
              <a:ahLst/>
              <a:cxnLst/>
              <a:rect l="l" t="t" r="r" b="b"/>
              <a:pathLst>
                <a:path w="129" h="131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6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1114012" y="3023902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1114012" y="306407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1"/>
                    <a:pt x="0" y="70"/>
                  </a:cubicBezTo>
                  <a:cubicBezTo>
                    <a:pt x="0" y="100"/>
                    <a:pt x="29" y="139"/>
                    <a:pt x="59" y="139"/>
                  </a:cubicBezTo>
                  <a:cubicBezTo>
                    <a:pt x="99" y="139"/>
                    <a:pt x="128" y="100"/>
                    <a:pt x="128" y="70"/>
                  </a:cubicBezTo>
                  <a:cubicBezTo>
                    <a:pt x="128" y="31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1114012" y="310441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1114012" y="314459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1114012" y="3185098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1114012" y="322527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1102626" y="3583127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9" y="268"/>
                    <a:pt x="268" y="209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1102626" y="3907147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9" y="268"/>
                    <a:pt x="268" y="208"/>
                    <a:pt x="268" y="139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1102626" y="4190826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9" y="268"/>
                    <a:pt x="268" y="208"/>
                    <a:pt x="268" y="139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1102626" y="4474505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1"/>
                  </a:moveTo>
                  <a:cubicBezTo>
                    <a:pt x="60" y="1"/>
                    <a:pt x="0" y="60"/>
                    <a:pt x="0" y="12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9" y="268"/>
                    <a:pt x="268" y="208"/>
                    <a:pt x="268" y="129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102626" y="2931836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1"/>
                  </a:moveTo>
                  <a:cubicBezTo>
                    <a:pt x="60" y="1"/>
                    <a:pt x="0" y="60"/>
                    <a:pt x="0" y="130"/>
                  </a:cubicBezTo>
                  <a:cubicBezTo>
                    <a:pt x="0" y="209"/>
                    <a:pt x="60" y="269"/>
                    <a:pt x="129" y="269"/>
                  </a:cubicBezTo>
                  <a:cubicBezTo>
                    <a:pt x="209" y="269"/>
                    <a:pt x="268" y="209"/>
                    <a:pt x="268" y="130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1102626" y="3256018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0"/>
                  </a:moveTo>
                  <a:cubicBezTo>
                    <a:pt x="60" y="0"/>
                    <a:pt x="0" y="60"/>
                    <a:pt x="0" y="12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9" y="267"/>
                    <a:pt x="268" y="208"/>
                    <a:pt x="268" y="12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1114012" y="3307581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1114012" y="3347758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1114012" y="338809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39"/>
                    <a:pt x="59" y="139"/>
                  </a:cubicBezTo>
                  <a:cubicBezTo>
                    <a:pt x="99" y="139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1114012" y="3428438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1114012" y="3468777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114012" y="3508954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114012" y="3549294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114012" y="2167821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6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114012" y="2208161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1114012" y="2248501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99"/>
                    <a:pt x="29" y="139"/>
                    <a:pt x="59" y="139"/>
                  </a:cubicBezTo>
                  <a:cubicBezTo>
                    <a:pt x="99" y="139"/>
                    <a:pt x="128" y="9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1114012" y="2288840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1114012" y="232901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1114012" y="236935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1114012" y="2409697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1114012" y="1110530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1114012" y="1150870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1114012" y="119104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1114012" y="123138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1114012" y="1271726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1114012" y="1313530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6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1114012" y="1353870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1114012" y="1394209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1114012" y="143454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1114012" y="151506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1114012" y="1555406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1114012" y="1595745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114012" y="1637549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6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1114012" y="1677889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114012" y="1718228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114012" y="175840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1102626" y="2116258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1"/>
                  </a:moveTo>
                  <a:cubicBezTo>
                    <a:pt x="60" y="1"/>
                    <a:pt x="0" y="60"/>
                    <a:pt x="0" y="130"/>
                  </a:cubicBezTo>
                  <a:cubicBezTo>
                    <a:pt x="0" y="209"/>
                    <a:pt x="60" y="269"/>
                    <a:pt x="129" y="269"/>
                  </a:cubicBezTo>
                  <a:cubicBezTo>
                    <a:pt x="209" y="269"/>
                    <a:pt x="268" y="209"/>
                    <a:pt x="268" y="130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1102626" y="2440277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1"/>
                  </a:moveTo>
                  <a:cubicBezTo>
                    <a:pt x="60" y="1"/>
                    <a:pt x="0" y="60"/>
                    <a:pt x="0" y="12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9" y="268"/>
                    <a:pt x="268" y="209"/>
                    <a:pt x="268" y="129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1102626" y="1463503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9" y="268"/>
                    <a:pt x="268" y="208"/>
                    <a:pt x="268" y="139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1102626" y="1787522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9" y="268"/>
                    <a:pt x="268" y="209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114012" y="1839085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114012" y="187942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114012" y="1919602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1114012" y="1959941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4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4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1114012" y="2001908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1114012" y="2042085"/>
              <a:ext cx="20983" cy="21308"/>
            </a:xfrm>
            <a:custGeom>
              <a:avLst/>
              <a:gdLst/>
              <a:ahLst/>
              <a:cxnLst/>
              <a:rect l="l" t="t" r="r" b="b"/>
              <a:pathLst>
                <a:path w="129" h="131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1114012" y="208242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114012" y="80566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1114012" y="120743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1114012" y="161082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39"/>
                    <a:pt x="59" y="139"/>
                  </a:cubicBezTo>
                  <a:cubicBezTo>
                    <a:pt x="99" y="139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1114012" y="201422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1114012" y="241762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1114012" y="28193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1114012" y="322279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1114012" y="362618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40"/>
                    <a:pt x="0" y="70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70"/>
                  </a:cubicBezTo>
                  <a:cubicBezTo>
                    <a:pt x="128" y="4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1114012" y="404422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6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1114012" y="485101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99"/>
                    <a:pt x="29" y="139"/>
                    <a:pt x="59" y="139"/>
                  </a:cubicBezTo>
                  <a:cubicBezTo>
                    <a:pt x="99" y="139"/>
                    <a:pt x="128" y="99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1114012" y="525441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1114012" y="56561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1114012" y="60595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1114012" y="646298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1114012" y="686637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1114012" y="728441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6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1102626" y="1084667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1"/>
                  </a:moveTo>
                  <a:cubicBezTo>
                    <a:pt x="60" y="1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9" y="268"/>
                    <a:pt x="268" y="209"/>
                    <a:pt x="268" y="139"/>
                  </a:cubicBezTo>
                  <a:cubicBezTo>
                    <a:pt x="268" y="60"/>
                    <a:pt x="209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1102626" y="433538"/>
              <a:ext cx="43756" cy="43756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9"/>
                    <a:pt x="60" y="268"/>
                    <a:pt x="129" y="268"/>
                  </a:cubicBezTo>
                  <a:cubicBezTo>
                    <a:pt x="209" y="268"/>
                    <a:pt x="268" y="209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1102626" y="757557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9" y="267"/>
                    <a:pt x="268" y="208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1114012" y="809121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1114012" y="849298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1114012" y="88963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1114012" y="929977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1114012" y="97031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1114012" y="1010494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1114012" y="1052460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30"/>
                    <a:pt x="59" y="130"/>
                  </a:cubicBezTo>
                  <a:cubicBezTo>
                    <a:pt x="99" y="130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114012" y="-975262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114012" y="-934922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114012" y="-894745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4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4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114012" y="-852779"/>
              <a:ext cx="20983" cy="21146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114012" y="-812439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9" y="129"/>
                    <a:pt x="128" y="9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114012" y="-772262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0"/>
                    <a:pt x="29" y="139"/>
                    <a:pt x="59" y="139"/>
                  </a:cubicBezTo>
                  <a:cubicBezTo>
                    <a:pt x="99" y="139"/>
                    <a:pt x="128" y="10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114012" y="-731922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114012" y="-651243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1114012" y="-61106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1114012" y="-57072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4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4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114012" y="-528759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30"/>
                    <a:pt x="0" y="60"/>
                  </a:cubicBezTo>
                  <a:cubicBezTo>
                    <a:pt x="0" y="100"/>
                    <a:pt x="29" y="129"/>
                    <a:pt x="59" y="129"/>
                  </a:cubicBezTo>
                  <a:cubicBezTo>
                    <a:pt x="99" y="129"/>
                    <a:pt x="128" y="100"/>
                    <a:pt x="128" y="6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114012" y="-488582"/>
              <a:ext cx="20983" cy="21308"/>
            </a:xfrm>
            <a:custGeom>
              <a:avLst/>
              <a:gdLst/>
              <a:ahLst/>
              <a:cxnLst/>
              <a:rect l="l" t="t" r="r" b="b"/>
              <a:pathLst>
                <a:path w="129" h="131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114012" y="-448243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0"/>
                    <a:pt x="29" y="140"/>
                    <a:pt x="59" y="140"/>
                  </a:cubicBezTo>
                  <a:cubicBezTo>
                    <a:pt x="99" y="140"/>
                    <a:pt x="128" y="10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114012" y="-367563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114012" y="-32738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114012" y="-287046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40"/>
                    <a:pt x="59" y="140"/>
                  </a:cubicBezTo>
                  <a:cubicBezTo>
                    <a:pt x="99" y="140"/>
                    <a:pt x="128" y="109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114012" y="-246707"/>
              <a:ext cx="20983" cy="22610"/>
            </a:xfrm>
            <a:custGeom>
              <a:avLst/>
              <a:gdLst/>
              <a:ahLst/>
              <a:cxnLst/>
              <a:rect l="l" t="t" r="r" b="b"/>
              <a:pathLst>
                <a:path w="129" h="139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1114012" y="-204903"/>
              <a:ext cx="20983" cy="21308"/>
            </a:xfrm>
            <a:custGeom>
              <a:avLst/>
              <a:gdLst/>
              <a:ahLst/>
              <a:cxnLst/>
              <a:rect l="l" t="t" r="r" b="b"/>
              <a:pathLst>
                <a:path w="129" h="131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100"/>
                    <a:pt x="29" y="130"/>
                    <a:pt x="59" y="130"/>
                  </a:cubicBezTo>
                  <a:cubicBezTo>
                    <a:pt x="99" y="130"/>
                    <a:pt x="128" y="100"/>
                    <a:pt x="128" y="60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1114012" y="-164401"/>
              <a:ext cx="20983" cy="20983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29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1114012" y="-83884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1114012" y="-4370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1"/>
                    <a:pt x="0" y="71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1"/>
                  </a:cubicBezTo>
                  <a:cubicBezTo>
                    <a:pt x="128" y="31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1114012" y="-3367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10"/>
                    <a:pt x="29" y="140"/>
                    <a:pt x="59" y="140"/>
                  </a:cubicBezTo>
                  <a:cubicBezTo>
                    <a:pt x="99" y="140"/>
                    <a:pt x="128" y="110"/>
                    <a:pt x="128" y="70"/>
                  </a:cubicBezTo>
                  <a:cubicBezTo>
                    <a:pt x="128" y="30"/>
                    <a:pt x="9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1114012" y="36973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70"/>
                  </a:cubicBezTo>
                  <a:cubicBezTo>
                    <a:pt x="0" y="110"/>
                    <a:pt x="29" y="139"/>
                    <a:pt x="59" y="139"/>
                  </a:cubicBezTo>
                  <a:cubicBezTo>
                    <a:pt x="99" y="139"/>
                    <a:pt x="128" y="110"/>
                    <a:pt x="128" y="70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1114012" y="77312"/>
              <a:ext cx="20983" cy="22772"/>
            </a:xfrm>
            <a:custGeom>
              <a:avLst/>
              <a:gdLst/>
              <a:ahLst/>
              <a:cxnLst/>
              <a:rect l="l" t="t" r="r" b="b"/>
              <a:pathLst>
                <a:path w="129" h="140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9"/>
                    <a:pt x="59" y="139"/>
                  </a:cubicBezTo>
                  <a:cubicBezTo>
                    <a:pt x="99" y="139"/>
                    <a:pt x="128" y="109"/>
                    <a:pt x="128" y="69"/>
                  </a:cubicBezTo>
                  <a:cubicBezTo>
                    <a:pt x="128" y="30"/>
                    <a:pt x="9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1102626" y="-1026825"/>
              <a:ext cx="43756" cy="45219"/>
            </a:xfrm>
            <a:custGeom>
              <a:avLst/>
              <a:gdLst/>
              <a:ahLst/>
              <a:cxnLst/>
              <a:rect l="l" t="t" r="r" b="b"/>
              <a:pathLst>
                <a:path w="269" h="278" extrusionOk="0">
                  <a:moveTo>
                    <a:pt x="129" y="0"/>
                  </a:moveTo>
                  <a:cubicBezTo>
                    <a:pt x="60" y="0"/>
                    <a:pt x="0" y="59"/>
                    <a:pt x="0" y="139"/>
                  </a:cubicBezTo>
                  <a:cubicBezTo>
                    <a:pt x="0" y="208"/>
                    <a:pt x="60" y="277"/>
                    <a:pt x="129" y="277"/>
                  </a:cubicBezTo>
                  <a:cubicBezTo>
                    <a:pt x="209" y="277"/>
                    <a:pt x="268" y="208"/>
                    <a:pt x="268" y="139"/>
                  </a:cubicBezTo>
                  <a:cubicBezTo>
                    <a:pt x="268" y="59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1102626" y="-702806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9" y="267"/>
                    <a:pt x="268" y="208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1102626" y="-419127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7"/>
                    <a:pt x="129" y="267"/>
                  </a:cubicBezTo>
                  <a:cubicBezTo>
                    <a:pt x="209" y="267"/>
                    <a:pt x="268" y="208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1102626" y="-135447"/>
              <a:ext cx="43756" cy="43593"/>
            </a:xfrm>
            <a:custGeom>
              <a:avLst/>
              <a:gdLst/>
              <a:ahLst/>
              <a:cxnLst/>
              <a:rect l="l" t="t" r="r" b="b"/>
              <a:pathLst>
                <a:path w="269" h="268" extrusionOk="0">
                  <a:moveTo>
                    <a:pt x="129" y="0"/>
                  </a:moveTo>
                  <a:cubicBezTo>
                    <a:pt x="60" y="0"/>
                    <a:pt x="0" y="60"/>
                    <a:pt x="0" y="139"/>
                  </a:cubicBezTo>
                  <a:cubicBezTo>
                    <a:pt x="0" y="208"/>
                    <a:pt x="60" y="268"/>
                    <a:pt x="129" y="268"/>
                  </a:cubicBezTo>
                  <a:cubicBezTo>
                    <a:pt x="209" y="268"/>
                    <a:pt x="268" y="208"/>
                    <a:pt x="268" y="139"/>
                  </a:cubicBezTo>
                  <a:cubicBezTo>
                    <a:pt x="268" y="60"/>
                    <a:pt x="20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4565006" y="3332181"/>
              <a:ext cx="662677" cy="364521"/>
            </a:xfrm>
            <a:custGeom>
              <a:avLst/>
              <a:gdLst/>
              <a:ahLst/>
              <a:cxnLst/>
              <a:rect l="l" t="t" r="r" b="b"/>
              <a:pathLst>
                <a:path w="4074" h="2241" extrusionOk="0">
                  <a:moveTo>
                    <a:pt x="2517" y="1"/>
                  </a:moveTo>
                  <a:cubicBezTo>
                    <a:pt x="2278" y="388"/>
                    <a:pt x="1963" y="496"/>
                    <a:pt x="1685" y="496"/>
                  </a:cubicBezTo>
                  <a:cubicBezTo>
                    <a:pt x="1328" y="496"/>
                    <a:pt x="1031" y="318"/>
                    <a:pt x="1031" y="318"/>
                  </a:cubicBezTo>
                  <a:cubicBezTo>
                    <a:pt x="991" y="1329"/>
                    <a:pt x="0" y="1815"/>
                    <a:pt x="0" y="1815"/>
                  </a:cubicBezTo>
                  <a:cubicBezTo>
                    <a:pt x="1150" y="1894"/>
                    <a:pt x="1754" y="2240"/>
                    <a:pt x="1754" y="2240"/>
                  </a:cubicBezTo>
                  <a:cubicBezTo>
                    <a:pt x="2054" y="1708"/>
                    <a:pt x="2588" y="1607"/>
                    <a:pt x="2953" y="1607"/>
                  </a:cubicBezTo>
                  <a:cubicBezTo>
                    <a:pt x="3179" y="1607"/>
                    <a:pt x="3340" y="1646"/>
                    <a:pt x="3340" y="1646"/>
                  </a:cubicBezTo>
                  <a:cubicBezTo>
                    <a:pt x="3340" y="1012"/>
                    <a:pt x="4073" y="1"/>
                    <a:pt x="4073" y="1"/>
                  </a:cubicBezTo>
                  <a:lnTo>
                    <a:pt x="4073" y="1"/>
                  </a:lnTo>
                  <a:cubicBezTo>
                    <a:pt x="3822" y="196"/>
                    <a:pt x="3566" y="261"/>
                    <a:pt x="3335" y="261"/>
                  </a:cubicBezTo>
                  <a:cubicBezTo>
                    <a:pt x="2874" y="261"/>
                    <a:pt x="2517" y="1"/>
                    <a:pt x="251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4600466" y="3405540"/>
              <a:ext cx="521488" cy="209018"/>
            </a:xfrm>
            <a:custGeom>
              <a:avLst/>
              <a:gdLst/>
              <a:ahLst/>
              <a:cxnLst/>
              <a:rect l="l" t="t" r="r" b="b"/>
              <a:pathLst>
                <a:path w="3206" h="1285" extrusionOk="0">
                  <a:moveTo>
                    <a:pt x="3164" y="0"/>
                  </a:moveTo>
                  <a:cubicBezTo>
                    <a:pt x="3160" y="0"/>
                    <a:pt x="3155" y="2"/>
                    <a:pt x="3151" y="6"/>
                  </a:cubicBezTo>
                  <a:cubicBezTo>
                    <a:pt x="2646" y="303"/>
                    <a:pt x="2160" y="580"/>
                    <a:pt x="1605" y="779"/>
                  </a:cubicBezTo>
                  <a:cubicBezTo>
                    <a:pt x="1090" y="967"/>
                    <a:pt x="526" y="1047"/>
                    <a:pt x="20" y="1254"/>
                  </a:cubicBezTo>
                  <a:cubicBezTo>
                    <a:pt x="0" y="1265"/>
                    <a:pt x="0" y="1284"/>
                    <a:pt x="20" y="1284"/>
                  </a:cubicBezTo>
                  <a:cubicBezTo>
                    <a:pt x="585" y="1254"/>
                    <a:pt x="1199" y="1036"/>
                    <a:pt x="1724" y="838"/>
                  </a:cubicBezTo>
                  <a:cubicBezTo>
                    <a:pt x="2240" y="640"/>
                    <a:pt x="2765" y="402"/>
                    <a:pt x="3181" y="45"/>
                  </a:cubicBezTo>
                  <a:cubicBezTo>
                    <a:pt x="3205" y="29"/>
                    <a:pt x="3184" y="0"/>
                    <a:pt x="3164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4948558" y="3400823"/>
              <a:ext cx="29116" cy="91740"/>
            </a:xfrm>
            <a:custGeom>
              <a:avLst/>
              <a:gdLst/>
              <a:ahLst/>
              <a:cxnLst/>
              <a:rect l="l" t="t" r="r" b="b"/>
              <a:pathLst>
                <a:path w="179" h="564" extrusionOk="0">
                  <a:moveTo>
                    <a:pt x="168" y="1"/>
                  </a:moveTo>
                  <a:cubicBezTo>
                    <a:pt x="165" y="1"/>
                    <a:pt x="162" y="2"/>
                    <a:pt x="159" y="5"/>
                  </a:cubicBezTo>
                  <a:cubicBezTo>
                    <a:pt x="11" y="114"/>
                    <a:pt x="0" y="362"/>
                    <a:pt x="20" y="530"/>
                  </a:cubicBezTo>
                  <a:cubicBezTo>
                    <a:pt x="24" y="554"/>
                    <a:pt x="39" y="563"/>
                    <a:pt x="55" y="563"/>
                  </a:cubicBezTo>
                  <a:cubicBezTo>
                    <a:pt x="79" y="563"/>
                    <a:pt x="106" y="541"/>
                    <a:pt x="100" y="510"/>
                  </a:cubicBezTo>
                  <a:cubicBezTo>
                    <a:pt x="90" y="421"/>
                    <a:pt x="90" y="332"/>
                    <a:pt x="110" y="233"/>
                  </a:cubicBezTo>
                  <a:cubicBezTo>
                    <a:pt x="130" y="164"/>
                    <a:pt x="169" y="94"/>
                    <a:pt x="179" y="15"/>
                  </a:cubicBezTo>
                  <a:cubicBezTo>
                    <a:pt x="179" y="8"/>
                    <a:pt x="174" y="1"/>
                    <a:pt x="168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4761987" y="3565598"/>
              <a:ext cx="108820" cy="57094"/>
            </a:xfrm>
            <a:custGeom>
              <a:avLst/>
              <a:gdLst/>
              <a:ahLst/>
              <a:cxnLst/>
              <a:rect l="l" t="t" r="r" b="b"/>
              <a:pathLst>
                <a:path w="669" h="351" extrusionOk="0">
                  <a:moveTo>
                    <a:pt x="36" y="1"/>
                  </a:moveTo>
                  <a:cubicBezTo>
                    <a:pt x="13" y="1"/>
                    <a:pt x="1" y="24"/>
                    <a:pt x="18" y="32"/>
                  </a:cubicBezTo>
                  <a:cubicBezTo>
                    <a:pt x="167" y="191"/>
                    <a:pt x="394" y="290"/>
                    <a:pt x="603" y="349"/>
                  </a:cubicBezTo>
                  <a:cubicBezTo>
                    <a:pt x="606" y="350"/>
                    <a:pt x="609" y="351"/>
                    <a:pt x="612" y="351"/>
                  </a:cubicBezTo>
                  <a:cubicBezTo>
                    <a:pt x="654" y="351"/>
                    <a:pt x="668" y="289"/>
                    <a:pt x="623" y="270"/>
                  </a:cubicBezTo>
                  <a:cubicBezTo>
                    <a:pt x="414" y="221"/>
                    <a:pt x="236" y="112"/>
                    <a:pt x="48" y="3"/>
                  </a:cubicBezTo>
                  <a:cubicBezTo>
                    <a:pt x="44" y="2"/>
                    <a:pt x="40" y="1"/>
                    <a:pt x="36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4502057" y="3527373"/>
              <a:ext cx="140376" cy="140213"/>
            </a:xfrm>
            <a:custGeom>
              <a:avLst/>
              <a:gdLst/>
              <a:ahLst/>
              <a:cxnLst/>
              <a:rect l="l" t="t" r="r" b="b"/>
              <a:pathLst>
                <a:path w="863" h="862" extrusionOk="0">
                  <a:moveTo>
                    <a:pt x="437" y="0"/>
                  </a:moveTo>
                  <a:cubicBezTo>
                    <a:pt x="199" y="0"/>
                    <a:pt x="1" y="188"/>
                    <a:pt x="1" y="426"/>
                  </a:cubicBezTo>
                  <a:cubicBezTo>
                    <a:pt x="1" y="674"/>
                    <a:pt x="199" y="862"/>
                    <a:pt x="437" y="862"/>
                  </a:cubicBezTo>
                  <a:cubicBezTo>
                    <a:pt x="675" y="862"/>
                    <a:pt x="863" y="674"/>
                    <a:pt x="863" y="426"/>
                  </a:cubicBezTo>
                  <a:cubicBezTo>
                    <a:pt x="863" y="188"/>
                    <a:pt x="675" y="0"/>
                    <a:pt x="437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235978" y="2821265"/>
              <a:ext cx="585901" cy="600053"/>
            </a:xfrm>
            <a:custGeom>
              <a:avLst/>
              <a:gdLst/>
              <a:ahLst/>
              <a:cxnLst/>
              <a:rect l="l" t="t" r="r" b="b"/>
              <a:pathLst>
                <a:path w="3602" h="3689" extrusionOk="0">
                  <a:moveTo>
                    <a:pt x="3559" y="0"/>
                  </a:moveTo>
                  <a:cubicBezTo>
                    <a:pt x="3548" y="0"/>
                    <a:pt x="3539" y="3"/>
                    <a:pt x="3535" y="10"/>
                  </a:cubicBezTo>
                  <a:cubicBezTo>
                    <a:pt x="3327" y="367"/>
                    <a:pt x="3218" y="774"/>
                    <a:pt x="3000" y="1131"/>
                  </a:cubicBezTo>
                  <a:cubicBezTo>
                    <a:pt x="2772" y="1517"/>
                    <a:pt x="2495" y="1884"/>
                    <a:pt x="2177" y="2201"/>
                  </a:cubicBezTo>
                  <a:cubicBezTo>
                    <a:pt x="1871" y="2518"/>
                    <a:pt x="1534" y="2795"/>
                    <a:pt x="1167" y="3043"/>
                  </a:cubicBezTo>
                  <a:cubicBezTo>
                    <a:pt x="800" y="3271"/>
                    <a:pt x="414" y="3430"/>
                    <a:pt x="37" y="3637"/>
                  </a:cubicBezTo>
                  <a:cubicBezTo>
                    <a:pt x="1" y="3647"/>
                    <a:pt x="23" y="3688"/>
                    <a:pt x="49" y="3688"/>
                  </a:cubicBezTo>
                  <a:cubicBezTo>
                    <a:pt x="52" y="3688"/>
                    <a:pt x="54" y="3688"/>
                    <a:pt x="57" y="3687"/>
                  </a:cubicBezTo>
                  <a:cubicBezTo>
                    <a:pt x="889" y="3499"/>
                    <a:pt x="1702" y="2855"/>
                    <a:pt x="2287" y="2250"/>
                  </a:cubicBezTo>
                  <a:cubicBezTo>
                    <a:pt x="2594" y="1923"/>
                    <a:pt x="2862" y="1567"/>
                    <a:pt x="3089" y="1180"/>
                  </a:cubicBezTo>
                  <a:cubicBezTo>
                    <a:pt x="3298" y="843"/>
                    <a:pt x="3545" y="427"/>
                    <a:pt x="3595" y="30"/>
                  </a:cubicBezTo>
                  <a:cubicBezTo>
                    <a:pt x="3601" y="11"/>
                    <a:pt x="3578" y="0"/>
                    <a:pt x="3559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640188" y="2857701"/>
              <a:ext cx="37086" cy="246593"/>
            </a:xfrm>
            <a:custGeom>
              <a:avLst/>
              <a:gdLst/>
              <a:ahLst/>
              <a:cxnLst/>
              <a:rect l="l" t="t" r="r" b="b"/>
              <a:pathLst>
                <a:path w="228" h="1516" extrusionOk="0">
                  <a:moveTo>
                    <a:pt x="19" y="0"/>
                  </a:moveTo>
                  <a:cubicBezTo>
                    <a:pt x="10" y="0"/>
                    <a:pt x="0" y="7"/>
                    <a:pt x="0" y="15"/>
                  </a:cubicBezTo>
                  <a:cubicBezTo>
                    <a:pt x="49" y="510"/>
                    <a:pt x="148" y="966"/>
                    <a:pt x="79" y="1461"/>
                  </a:cubicBezTo>
                  <a:cubicBezTo>
                    <a:pt x="74" y="1494"/>
                    <a:pt x="99" y="1515"/>
                    <a:pt x="124" y="1515"/>
                  </a:cubicBezTo>
                  <a:cubicBezTo>
                    <a:pt x="144" y="1515"/>
                    <a:pt x="164" y="1502"/>
                    <a:pt x="168" y="1471"/>
                  </a:cubicBezTo>
                  <a:cubicBezTo>
                    <a:pt x="208" y="995"/>
                    <a:pt x="228" y="460"/>
                    <a:pt x="29" y="4"/>
                  </a:cubicBezTo>
                  <a:cubicBezTo>
                    <a:pt x="27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377330" y="3104131"/>
              <a:ext cx="53352" cy="249032"/>
            </a:xfrm>
            <a:custGeom>
              <a:avLst/>
              <a:gdLst/>
              <a:ahLst/>
              <a:cxnLst/>
              <a:rect l="l" t="t" r="r" b="b"/>
              <a:pathLst>
                <a:path w="328" h="1531" extrusionOk="0">
                  <a:moveTo>
                    <a:pt x="243" y="1"/>
                  </a:moveTo>
                  <a:cubicBezTo>
                    <a:pt x="221" y="1"/>
                    <a:pt x="199" y="16"/>
                    <a:pt x="199" y="46"/>
                  </a:cubicBezTo>
                  <a:cubicBezTo>
                    <a:pt x="199" y="561"/>
                    <a:pt x="90" y="1006"/>
                    <a:pt x="0" y="1512"/>
                  </a:cubicBezTo>
                  <a:cubicBezTo>
                    <a:pt x="0" y="1519"/>
                    <a:pt x="10" y="1530"/>
                    <a:pt x="19" y="1530"/>
                  </a:cubicBezTo>
                  <a:cubicBezTo>
                    <a:pt x="23" y="1530"/>
                    <a:pt x="27" y="1528"/>
                    <a:pt x="31" y="1522"/>
                  </a:cubicBezTo>
                  <a:cubicBezTo>
                    <a:pt x="278" y="1105"/>
                    <a:pt x="328" y="521"/>
                    <a:pt x="288" y="46"/>
                  </a:cubicBezTo>
                  <a:cubicBezTo>
                    <a:pt x="288" y="16"/>
                    <a:pt x="266" y="1"/>
                    <a:pt x="243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369359" y="3355441"/>
              <a:ext cx="177787" cy="65064"/>
            </a:xfrm>
            <a:custGeom>
              <a:avLst/>
              <a:gdLst/>
              <a:ahLst/>
              <a:cxnLst/>
              <a:rect l="l" t="t" r="r" b="b"/>
              <a:pathLst>
                <a:path w="1093" h="400" extrusionOk="0">
                  <a:moveTo>
                    <a:pt x="135" y="1"/>
                  </a:moveTo>
                  <a:cubicBezTo>
                    <a:pt x="99" y="1"/>
                    <a:pt x="64" y="3"/>
                    <a:pt x="30" y="7"/>
                  </a:cubicBezTo>
                  <a:cubicBezTo>
                    <a:pt x="10" y="7"/>
                    <a:pt x="0" y="36"/>
                    <a:pt x="20" y="46"/>
                  </a:cubicBezTo>
                  <a:cubicBezTo>
                    <a:pt x="367" y="146"/>
                    <a:pt x="684" y="195"/>
                    <a:pt x="1001" y="393"/>
                  </a:cubicBezTo>
                  <a:cubicBezTo>
                    <a:pt x="1008" y="398"/>
                    <a:pt x="1016" y="400"/>
                    <a:pt x="1024" y="400"/>
                  </a:cubicBezTo>
                  <a:cubicBezTo>
                    <a:pt x="1064" y="400"/>
                    <a:pt x="1092" y="339"/>
                    <a:pt x="1051" y="314"/>
                  </a:cubicBezTo>
                  <a:cubicBezTo>
                    <a:pt x="783" y="153"/>
                    <a:pt x="451" y="1"/>
                    <a:pt x="135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591716" y="3146911"/>
              <a:ext cx="133869" cy="45545"/>
            </a:xfrm>
            <a:custGeom>
              <a:avLst/>
              <a:gdLst/>
              <a:ahLst/>
              <a:cxnLst/>
              <a:rect l="l" t="t" r="r" b="b"/>
              <a:pathLst>
                <a:path w="823" h="280" extrusionOk="0">
                  <a:moveTo>
                    <a:pt x="794" y="1"/>
                  </a:moveTo>
                  <a:cubicBezTo>
                    <a:pt x="675" y="30"/>
                    <a:pt x="565" y="119"/>
                    <a:pt x="446" y="159"/>
                  </a:cubicBezTo>
                  <a:cubicBezTo>
                    <a:pt x="308" y="199"/>
                    <a:pt x="169" y="208"/>
                    <a:pt x="30" y="228"/>
                  </a:cubicBezTo>
                  <a:cubicBezTo>
                    <a:pt x="10" y="228"/>
                    <a:pt x="1" y="258"/>
                    <a:pt x="21" y="258"/>
                  </a:cubicBezTo>
                  <a:cubicBezTo>
                    <a:pt x="77" y="273"/>
                    <a:pt x="135" y="280"/>
                    <a:pt x="193" y="280"/>
                  </a:cubicBezTo>
                  <a:cubicBezTo>
                    <a:pt x="287" y="280"/>
                    <a:pt x="380" y="263"/>
                    <a:pt x="466" y="238"/>
                  </a:cubicBezTo>
                  <a:cubicBezTo>
                    <a:pt x="585" y="199"/>
                    <a:pt x="754" y="149"/>
                    <a:pt x="813" y="40"/>
                  </a:cubicBezTo>
                  <a:cubicBezTo>
                    <a:pt x="823" y="20"/>
                    <a:pt x="813" y="1"/>
                    <a:pt x="794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524700" y="3029307"/>
              <a:ext cx="615831" cy="261395"/>
            </a:xfrm>
            <a:custGeom>
              <a:avLst/>
              <a:gdLst/>
              <a:ahLst/>
              <a:cxnLst/>
              <a:rect l="l" t="t" r="r" b="b"/>
              <a:pathLst>
                <a:path w="3786" h="1607" extrusionOk="0">
                  <a:moveTo>
                    <a:pt x="3737" y="1"/>
                  </a:moveTo>
                  <a:cubicBezTo>
                    <a:pt x="3729" y="1"/>
                    <a:pt x="3721" y="4"/>
                    <a:pt x="3712" y="10"/>
                  </a:cubicBezTo>
                  <a:cubicBezTo>
                    <a:pt x="3118" y="327"/>
                    <a:pt x="2642" y="842"/>
                    <a:pt x="2038" y="1169"/>
                  </a:cubicBezTo>
                  <a:cubicBezTo>
                    <a:pt x="1730" y="1338"/>
                    <a:pt x="1393" y="1466"/>
                    <a:pt x="1037" y="1497"/>
                  </a:cubicBezTo>
                  <a:cubicBezTo>
                    <a:pt x="990" y="1500"/>
                    <a:pt x="944" y="1502"/>
                    <a:pt x="899" y="1502"/>
                  </a:cubicBezTo>
                  <a:cubicBezTo>
                    <a:pt x="597" y="1502"/>
                    <a:pt x="319" y="1422"/>
                    <a:pt x="26" y="1318"/>
                  </a:cubicBezTo>
                  <a:cubicBezTo>
                    <a:pt x="24" y="1316"/>
                    <a:pt x="22" y="1315"/>
                    <a:pt x="20" y="1315"/>
                  </a:cubicBezTo>
                  <a:cubicBezTo>
                    <a:pt x="10" y="1315"/>
                    <a:pt x="0" y="1331"/>
                    <a:pt x="16" y="1347"/>
                  </a:cubicBezTo>
                  <a:cubicBezTo>
                    <a:pt x="249" y="1534"/>
                    <a:pt x="540" y="1606"/>
                    <a:pt x="839" y="1606"/>
                  </a:cubicBezTo>
                  <a:cubicBezTo>
                    <a:pt x="1178" y="1606"/>
                    <a:pt x="1526" y="1513"/>
                    <a:pt x="1810" y="1387"/>
                  </a:cubicBezTo>
                  <a:cubicBezTo>
                    <a:pt x="2157" y="1239"/>
                    <a:pt x="2474" y="1030"/>
                    <a:pt x="2781" y="812"/>
                  </a:cubicBezTo>
                  <a:cubicBezTo>
                    <a:pt x="3108" y="575"/>
                    <a:pt x="3474" y="347"/>
                    <a:pt x="3762" y="70"/>
                  </a:cubicBezTo>
                  <a:cubicBezTo>
                    <a:pt x="3785" y="38"/>
                    <a:pt x="3766" y="1"/>
                    <a:pt x="3737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724121" y="3273948"/>
              <a:ext cx="297342" cy="78565"/>
            </a:xfrm>
            <a:custGeom>
              <a:avLst/>
              <a:gdLst/>
              <a:ahLst/>
              <a:cxnLst/>
              <a:rect l="l" t="t" r="r" b="b"/>
              <a:pathLst>
                <a:path w="1828" h="483" extrusionOk="0">
                  <a:moveTo>
                    <a:pt x="21" y="0"/>
                  </a:moveTo>
                  <a:cubicBezTo>
                    <a:pt x="7" y="0"/>
                    <a:pt x="1" y="23"/>
                    <a:pt x="9" y="32"/>
                  </a:cubicBezTo>
                  <a:cubicBezTo>
                    <a:pt x="336" y="191"/>
                    <a:pt x="584" y="418"/>
                    <a:pt x="951" y="468"/>
                  </a:cubicBezTo>
                  <a:cubicBezTo>
                    <a:pt x="1023" y="478"/>
                    <a:pt x="1094" y="483"/>
                    <a:pt x="1165" y="483"/>
                  </a:cubicBezTo>
                  <a:cubicBezTo>
                    <a:pt x="1386" y="483"/>
                    <a:pt x="1597" y="435"/>
                    <a:pt x="1793" y="329"/>
                  </a:cubicBezTo>
                  <a:cubicBezTo>
                    <a:pt x="1828" y="312"/>
                    <a:pt x="1816" y="247"/>
                    <a:pt x="1778" y="247"/>
                  </a:cubicBezTo>
                  <a:cubicBezTo>
                    <a:pt x="1774" y="247"/>
                    <a:pt x="1769" y="248"/>
                    <a:pt x="1763" y="250"/>
                  </a:cubicBezTo>
                  <a:cubicBezTo>
                    <a:pt x="1556" y="334"/>
                    <a:pt x="1344" y="393"/>
                    <a:pt x="1128" y="393"/>
                  </a:cubicBezTo>
                  <a:cubicBezTo>
                    <a:pt x="1013" y="393"/>
                    <a:pt x="898" y="377"/>
                    <a:pt x="782" y="339"/>
                  </a:cubicBezTo>
                  <a:cubicBezTo>
                    <a:pt x="515" y="260"/>
                    <a:pt x="297" y="72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364480" y="3064605"/>
              <a:ext cx="104916" cy="93855"/>
            </a:xfrm>
            <a:custGeom>
              <a:avLst/>
              <a:gdLst/>
              <a:ahLst/>
              <a:cxnLst/>
              <a:rect l="l" t="t" r="r" b="b"/>
              <a:pathLst>
                <a:path w="645" h="577" extrusionOk="0">
                  <a:moveTo>
                    <a:pt x="329" y="1"/>
                  </a:moveTo>
                  <a:cubicBezTo>
                    <a:pt x="204" y="1"/>
                    <a:pt x="83" y="76"/>
                    <a:pt x="50" y="199"/>
                  </a:cubicBezTo>
                  <a:cubicBezTo>
                    <a:pt x="0" y="358"/>
                    <a:pt x="90" y="516"/>
                    <a:pt x="238" y="566"/>
                  </a:cubicBezTo>
                  <a:cubicBezTo>
                    <a:pt x="264" y="573"/>
                    <a:pt x="290" y="576"/>
                    <a:pt x="316" y="576"/>
                  </a:cubicBezTo>
                  <a:cubicBezTo>
                    <a:pt x="441" y="576"/>
                    <a:pt x="562" y="501"/>
                    <a:pt x="595" y="377"/>
                  </a:cubicBezTo>
                  <a:cubicBezTo>
                    <a:pt x="645" y="219"/>
                    <a:pt x="555" y="60"/>
                    <a:pt x="407" y="11"/>
                  </a:cubicBezTo>
                  <a:cubicBezTo>
                    <a:pt x="381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593342" y="2808089"/>
              <a:ext cx="85559" cy="76450"/>
            </a:xfrm>
            <a:custGeom>
              <a:avLst/>
              <a:gdLst/>
              <a:ahLst/>
              <a:cxnLst/>
              <a:rect l="l" t="t" r="r" b="b"/>
              <a:pathLst>
                <a:path w="526" h="470" extrusionOk="0">
                  <a:moveTo>
                    <a:pt x="259" y="1"/>
                  </a:moveTo>
                  <a:cubicBezTo>
                    <a:pt x="163" y="1"/>
                    <a:pt x="72" y="65"/>
                    <a:pt x="40" y="161"/>
                  </a:cubicBezTo>
                  <a:cubicBezTo>
                    <a:pt x="0" y="290"/>
                    <a:pt x="70" y="419"/>
                    <a:pt x="189" y="458"/>
                  </a:cubicBezTo>
                  <a:cubicBezTo>
                    <a:pt x="213" y="466"/>
                    <a:pt x="238" y="469"/>
                    <a:pt x="261" y="469"/>
                  </a:cubicBezTo>
                  <a:cubicBezTo>
                    <a:pt x="363" y="469"/>
                    <a:pt x="454" y="404"/>
                    <a:pt x="486" y="300"/>
                  </a:cubicBezTo>
                  <a:cubicBezTo>
                    <a:pt x="526" y="181"/>
                    <a:pt x="456" y="52"/>
                    <a:pt x="328" y="12"/>
                  </a:cubicBezTo>
                  <a:cubicBezTo>
                    <a:pt x="305" y="4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778775" y="2792637"/>
              <a:ext cx="74336" cy="67179"/>
            </a:xfrm>
            <a:custGeom>
              <a:avLst/>
              <a:gdLst/>
              <a:ahLst/>
              <a:cxnLst/>
              <a:rect l="l" t="t" r="r" b="b"/>
              <a:pathLst>
                <a:path w="457" h="413" extrusionOk="0">
                  <a:moveTo>
                    <a:pt x="231" y="1"/>
                  </a:moveTo>
                  <a:cubicBezTo>
                    <a:pt x="140" y="1"/>
                    <a:pt x="55" y="57"/>
                    <a:pt x="30" y="147"/>
                  </a:cubicBezTo>
                  <a:cubicBezTo>
                    <a:pt x="0" y="256"/>
                    <a:pt x="60" y="375"/>
                    <a:pt x="168" y="404"/>
                  </a:cubicBezTo>
                  <a:cubicBezTo>
                    <a:pt x="188" y="410"/>
                    <a:pt x="207" y="412"/>
                    <a:pt x="225" y="412"/>
                  </a:cubicBezTo>
                  <a:cubicBezTo>
                    <a:pt x="314" y="412"/>
                    <a:pt x="393" y="356"/>
                    <a:pt x="426" y="266"/>
                  </a:cubicBezTo>
                  <a:cubicBezTo>
                    <a:pt x="456" y="157"/>
                    <a:pt x="397" y="48"/>
                    <a:pt x="287" y="8"/>
                  </a:cubicBez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695005" y="3126741"/>
              <a:ext cx="53190" cy="48473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167" y="1"/>
                  </a:moveTo>
                  <a:cubicBezTo>
                    <a:pt x="103" y="1"/>
                    <a:pt x="44" y="39"/>
                    <a:pt x="20" y="105"/>
                  </a:cubicBezTo>
                  <a:cubicBezTo>
                    <a:pt x="0" y="184"/>
                    <a:pt x="40" y="263"/>
                    <a:pt x="119" y="293"/>
                  </a:cubicBezTo>
                  <a:cubicBezTo>
                    <a:pt x="133" y="296"/>
                    <a:pt x="146" y="298"/>
                    <a:pt x="159" y="298"/>
                  </a:cubicBezTo>
                  <a:cubicBezTo>
                    <a:pt x="224" y="298"/>
                    <a:pt x="281" y="259"/>
                    <a:pt x="297" y="194"/>
                  </a:cubicBezTo>
                  <a:cubicBezTo>
                    <a:pt x="327" y="114"/>
                    <a:pt x="277" y="35"/>
                    <a:pt x="208" y="6"/>
                  </a:cubicBezTo>
                  <a:cubicBezTo>
                    <a:pt x="194" y="2"/>
                    <a:pt x="181" y="1"/>
                    <a:pt x="16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6051067" y="2973352"/>
              <a:ext cx="138749" cy="123134"/>
            </a:xfrm>
            <a:custGeom>
              <a:avLst/>
              <a:gdLst/>
              <a:ahLst/>
              <a:cxnLst/>
              <a:rect l="l" t="t" r="r" b="b"/>
              <a:pathLst>
                <a:path w="853" h="757" extrusionOk="0">
                  <a:moveTo>
                    <a:pt x="426" y="1"/>
                  </a:moveTo>
                  <a:cubicBezTo>
                    <a:pt x="265" y="1"/>
                    <a:pt x="117" y="103"/>
                    <a:pt x="60" y="265"/>
                  </a:cubicBezTo>
                  <a:cubicBezTo>
                    <a:pt x="1" y="463"/>
                    <a:pt x="110" y="681"/>
                    <a:pt x="318" y="740"/>
                  </a:cubicBezTo>
                  <a:cubicBezTo>
                    <a:pt x="354" y="751"/>
                    <a:pt x="391" y="756"/>
                    <a:pt x="428" y="756"/>
                  </a:cubicBezTo>
                  <a:cubicBezTo>
                    <a:pt x="588" y="756"/>
                    <a:pt x="737" y="654"/>
                    <a:pt x="793" y="493"/>
                  </a:cubicBezTo>
                  <a:cubicBezTo>
                    <a:pt x="853" y="284"/>
                    <a:pt x="744" y="77"/>
                    <a:pt x="536" y="17"/>
                  </a:cubicBezTo>
                  <a:cubicBezTo>
                    <a:pt x="499" y="6"/>
                    <a:pt x="462" y="1"/>
                    <a:pt x="42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947941" y="3263538"/>
              <a:ext cx="130779" cy="116139"/>
            </a:xfrm>
            <a:custGeom>
              <a:avLst/>
              <a:gdLst/>
              <a:ahLst/>
              <a:cxnLst/>
              <a:rect l="l" t="t" r="r" b="b"/>
              <a:pathLst>
                <a:path w="804" h="714" extrusionOk="0">
                  <a:moveTo>
                    <a:pt x="401" y="1"/>
                  </a:moveTo>
                  <a:cubicBezTo>
                    <a:pt x="249" y="1"/>
                    <a:pt x="108" y="101"/>
                    <a:pt x="60" y="255"/>
                  </a:cubicBezTo>
                  <a:cubicBezTo>
                    <a:pt x="0" y="443"/>
                    <a:pt x="110" y="641"/>
                    <a:pt x="298" y="700"/>
                  </a:cubicBezTo>
                  <a:cubicBezTo>
                    <a:pt x="330" y="709"/>
                    <a:pt x="363" y="713"/>
                    <a:pt x="396" y="713"/>
                  </a:cubicBezTo>
                  <a:cubicBezTo>
                    <a:pt x="551" y="713"/>
                    <a:pt x="695" y="618"/>
                    <a:pt x="744" y="462"/>
                  </a:cubicBezTo>
                  <a:cubicBezTo>
                    <a:pt x="803" y="275"/>
                    <a:pt x="694" y="76"/>
                    <a:pt x="506" y="17"/>
                  </a:cubicBezTo>
                  <a:cubicBezTo>
                    <a:pt x="471" y="6"/>
                    <a:pt x="436" y="1"/>
                    <a:pt x="40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812608" y="2284486"/>
              <a:ext cx="38713" cy="38876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19" y="1"/>
                  </a:moveTo>
                  <a:cubicBezTo>
                    <a:pt x="50" y="1"/>
                    <a:pt x="0" y="51"/>
                    <a:pt x="0" y="119"/>
                  </a:cubicBezTo>
                  <a:cubicBezTo>
                    <a:pt x="0" y="189"/>
                    <a:pt x="50" y="238"/>
                    <a:pt x="119" y="238"/>
                  </a:cubicBezTo>
                  <a:cubicBezTo>
                    <a:pt x="189" y="238"/>
                    <a:pt x="238" y="189"/>
                    <a:pt x="238" y="119"/>
                  </a:cubicBezTo>
                  <a:cubicBezTo>
                    <a:pt x="238" y="51"/>
                    <a:pt x="189" y="1"/>
                    <a:pt x="11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51158" y="2984088"/>
              <a:ext cx="48635" cy="48473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50" y="0"/>
                  </a:moveTo>
                  <a:cubicBezTo>
                    <a:pt x="71" y="0"/>
                    <a:pt x="1" y="70"/>
                    <a:pt x="1" y="149"/>
                  </a:cubicBezTo>
                  <a:cubicBezTo>
                    <a:pt x="1" y="238"/>
                    <a:pt x="71" y="298"/>
                    <a:pt x="150" y="298"/>
                  </a:cubicBezTo>
                  <a:cubicBezTo>
                    <a:pt x="239" y="298"/>
                    <a:pt x="298" y="238"/>
                    <a:pt x="298" y="149"/>
                  </a:cubicBezTo>
                  <a:cubicBezTo>
                    <a:pt x="298" y="70"/>
                    <a:pt x="239" y="0"/>
                    <a:pt x="150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5836844" y="1887921"/>
              <a:ext cx="48473" cy="48635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48" y="1"/>
                  </a:moveTo>
                  <a:cubicBezTo>
                    <a:pt x="69" y="1"/>
                    <a:pt x="0" y="71"/>
                    <a:pt x="0" y="150"/>
                  </a:cubicBezTo>
                  <a:cubicBezTo>
                    <a:pt x="0" y="239"/>
                    <a:pt x="69" y="298"/>
                    <a:pt x="148" y="298"/>
                  </a:cubicBezTo>
                  <a:cubicBezTo>
                    <a:pt x="238" y="298"/>
                    <a:pt x="297" y="239"/>
                    <a:pt x="297" y="150"/>
                  </a:cubicBezTo>
                  <a:cubicBezTo>
                    <a:pt x="297" y="71"/>
                    <a:pt x="238" y="1"/>
                    <a:pt x="148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252603" y="2342556"/>
              <a:ext cx="58232" cy="59859"/>
            </a:xfrm>
            <a:custGeom>
              <a:avLst/>
              <a:gdLst/>
              <a:ahLst/>
              <a:cxnLst/>
              <a:rect l="l" t="t" r="r" b="b"/>
              <a:pathLst>
                <a:path w="358" h="368" extrusionOk="0">
                  <a:moveTo>
                    <a:pt x="179" y="0"/>
                  </a:moveTo>
                  <a:cubicBezTo>
                    <a:pt x="80" y="0"/>
                    <a:pt x="1" y="80"/>
                    <a:pt x="1" y="189"/>
                  </a:cubicBezTo>
                  <a:cubicBezTo>
                    <a:pt x="1" y="288"/>
                    <a:pt x="80" y="367"/>
                    <a:pt x="179" y="367"/>
                  </a:cubicBezTo>
                  <a:cubicBezTo>
                    <a:pt x="278" y="367"/>
                    <a:pt x="357" y="288"/>
                    <a:pt x="357" y="189"/>
                  </a:cubicBezTo>
                  <a:cubicBezTo>
                    <a:pt x="357" y="80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86527" y="1359275"/>
              <a:ext cx="38876" cy="3887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0" y="0"/>
                  </a:moveTo>
                  <a:cubicBezTo>
                    <a:pt x="51" y="0"/>
                    <a:pt x="1" y="50"/>
                    <a:pt x="1" y="119"/>
                  </a:cubicBezTo>
                  <a:cubicBezTo>
                    <a:pt x="1" y="189"/>
                    <a:pt x="51" y="238"/>
                    <a:pt x="120" y="238"/>
                  </a:cubicBezTo>
                  <a:cubicBezTo>
                    <a:pt x="189" y="238"/>
                    <a:pt x="238" y="189"/>
                    <a:pt x="238" y="119"/>
                  </a:cubicBezTo>
                  <a:cubicBezTo>
                    <a:pt x="238" y="50"/>
                    <a:pt x="189" y="0"/>
                    <a:pt x="12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548123" y="3037278"/>
              <a:ext cx="38876" cy="40502"/>
            </a:xfrm>
            <a:custGeom>
              <a:avLst/>
              <a:gdLst/>
              <a:ahLst/>
              <a:cxnLst/>
              <a:rect l="l" t="t" r="r" b="b"/>
              <a:pathLst>
                <a:path w="239" h="249" extrusionOk="0">
                  <a:moveTo>
                    <a:pt x="120" y="1"/>
                  </a:moveTo>
                  <a:cubicBezTo>
                    <a:pt x="51" y="1"/>
                    <a:pt x="1" y="60"/>
                    <a:pt x="1" y="129"/>
                  </a:cubicBezTo>
                  <a:cubicBezTo>
                    <a:pt x="1" y="189"/>
                    <a:pt x="51" y="248"/>
                    <a:pt x="120" y="248"/>
                  </a:cubicBezTo>
                  <a:cubicBezTo>
                    <a:pt x="190" y="248"/>
                    <a:pt x="239" y="189"/>
                    <a:pt x="239" y="129"/>
                  </a:cubicBezTo>
                  <a:cubicBezTo>
                    <a:pt x="239" y="60"/>
                    <a:pt x="190" y="1"/>
                    <a:pt x="12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5509572" y="3380653"/>
              <a:ext cx="58070" cy="58070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78" y="0"/>
                  </a:moveTo>
                  <a:cubicBezTo>
                    <a:pt x="79" y="0"/>
                    <a:pt x="0" y="79"/>
                    <a:pt x="0" y="178"/>
                  </a:cubicBezTo>
                  <a:cubicBezTo>
                    <a:pt x="0" y="278"/>
                    <a:pt x="79" y="357"/>
                    <a:pt x="178" y="357"/>
                  </a:cubicBezTo>
                  <a:cubicBezTo>
                    <a:pt x="277" y="357"/>
                    <a:pt x="357" y="278"/>
                    <a:pt x="357" y="178"/>
                  </a:cubicBezTo>
                  <a:cubicBezTo>
                    <a:pt x="357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5274203" y="3253290"/>
              <a:ext cx="38876" cy="3887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1"/>
                  </a:moveTo>
                  <a:cubicBezTo>
                    <a:pt x="50" y="1"/>
                    <a:pt x="0" y="50"/>
                    <a:pt x="0" y="120"/>
                  </a:cubicBezTo>
                  <a:cubicBezTo>
                    <a:pt x="0" y="188"/>
                    <a:pt x="50" y="238"/>
                    <a:pt x="119" y="238"/>
                  </a:cubicBezTo>
                  <a:cubicBezTo>
                    <a:pt x="189" y="238"/>
                    <a:pt x="238" y="188"/>
                    <a:pt x="238" y="120"/>
                  </a:cubicBezTo>
                  <a:cubicBezTo>
                    <a:pt x="238" y="50"/>
                    <a:pt x="189" y="1"/>
                    <a:pt x="119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5885154" y="1726237"/>
              <a:ext cx="191939" cy="117603"/>
            </a:xfrm>
            <a:custGeom>
              <a:avLst/>
              <a:gdLst/>
              <a:ahLst/>
              <a:cxnLst/>
              <a:rect l="l" t="t" r="r" b="b"/>
              <a:pathLst>
                <a:path w="1180" h="723" extrusionOk="0">
                  <a:moveTo>
                    <a:pt x="350" y="0"/>
                  </a:moveTo>
                  <a:cubicBezTo>
                    <a:pt x="239" y="0"/>
                    <a:pt x="132" y="42"/>
                    <a:pt x="80" y="153"/>
                  </a:cubicBezTo>
                  <a:cubicBezTo>
                    <a:pt x="0" y="331"/>
                    <a:pt x="208" y="499"/>
                    <a:pt x="337" y="579"/>
                  </a:cubicBezTo>
                  <a:cubicBezTo>
                    <a:pt x="502" y="676"/>
                    <a:pt x="683" y="723"/>
                    <a:pt x="868" y="723"/>
                  </a:cubicBezTo>
                  <a:cubicBezTo>
                    <a:pt x="929" y="723"/>
                    <a:pt x="990" y="718"/>
                    <a:pt x="1051" y="708"/>
                  </a:cubicBezTo>
                  <a:cubicBezTo>
                    <a:pt x="1130" y="688"/>
                    <a:pt x="1179" y="589"/>
                    <a:pt x="1110" y="529"/>
                  </a:cubicBezTo>
                  <a:cubicBezTo>
                    <a:pt x="1071" y="499"/>
                    <a:pt x="1040" y="470"/>
                    <a:pt x="1011" y="440"/>
                  </a:cubicBezTo>
                  <a:cubicBezTo>
                    <a:pt x="912" y="272"/>
                    <a:pt x="743" y="133"/>
                    <a:pt x="575" y="54"/>
                  </a:cubicBezTo>
                  <a:cubicBezTo>
                    <a:pt x="510" y="21"/>
                    <a:pt x="429" y="0"/>
                    <a:pt x="35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5877021" y="2172088"/>
              <a:ext cx="250008" cy="158431"/>
            </a:xfrm>
            <a:custGeom>
              <a:avLst/>
              <a:gdLst/>
              <a:ahLst/>
              <a:cxnLst/>
              <a:rect l="l" t="t" r="r" b="b"/>
              <a:pathLst>
                <a:path w="1537" h="974" extrusionOk="0">
                  <a:moveTo>
                    <a:pt x="700" y="1"/>
                  </a:moveTo>
                  <a:cubicBezTo>
                    <a:pt x="601" y="1"/>
                    <a:pt x="501" y="43"/>
                    <a:pt x="407" y="147"/>
                  </a:cubicBezTo>
                  <a:cubicBezTo>
                    <a:pt x="0" y="583"/>
                    <a:pt x="1140" y="860"/>
                    <a:pt x="1378" y="969"/>
                  </a:cubicBezTo>
                  <a:cubicBezTo>
                    <a:pt x="1387" y="972"/>
                    <a:pt x="1396" y="974"/>
                    <a:pt x="1405" y="974"/>
                  </a:cubicBezTo>
                  <a:cubicBezTo>
                    <a:pt x="1452" y="974"/>
                    <a:pt x="1485" y="932"/>
                    <a:pt x="1477" y="890"/>
                  </a:cubicBezTo>
                  <a:cubicBezTo>
                    <a:pt x="1517" y="870"/>
                    <a:pt x="1537" y="841"/>
                    <a:pt x="1517" y="791"/>
                  </a:cubicBezTo>
                  <a:cubicBezTo>
                    <a:pt x="1497" y="731"/>
                    <a:pt x="1457" y="702"/>
                    <a:pt x="1408" y="702"/>
                  </a:cubicBezTo>
                  <a:lnTo>
                    <a:pt x="1408" y="692"/>
                  </a:lnTo>
                  <a:cubicBezTo>
                    <a:pt x="1378" y="612"/>
                    <a:pt x="1339" y="533"/>
                    <a:pt x="1289" y="444"/>
                  </a:cubicBezTo>
                  <a:lnTo>
                    <a:pt x="1279" y="444"/>
                  </a:lnTo>
                  <a:cubicBezTo>
                    <a:pt x="1142" y="217"/>
                    <a:pt x="924" y="1"/>
                    <a:pt x="70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39844" y="1651250"/>
              <a:ext cx="117766" cy="192915"/>
            </a:xfrm>
            <a:custGeom>
              <a:avLst/>
              <a:gdLst/>
              <a:ahLst/>
              <a:cxnLst/>
              <a:rect l="l" t="t" r="r" b="b"/>
              <a:pathLst>
                <a:path w="724" h="1186" extrusionOk="0">
                  <a:moveTo>
                    <a:pt x="444" y="1"/>
                  </a:moveTo>
                  <a:cubicBezTo>
                    <a:pt x="377" y="1"/>
                    <a:pt x="306" y="30"/>
                    <a:pt x="248" y="79"/>
                  </a:cubicBezTo>
                  <a:cubicBezTo>
                    <a:pt x="100" y="227"/>
                    <a:pt x="50" y="445"/>
                    <a:pt x="20" y="643"/>
                  </a:cubicBezTo>
                  <a:cubicBezTo>
                    <a:pt x="10" y="693"/>
                    <a:pt x="1" y="742"/>
                    <a:pt x="1" y="792"/>
                  </a:cubicBezTo>
                  <a:cubicBezTo>
                    <a:pt x="1" y="802"/>
                    <a:pt x="10" y="802"/>
                    <a:pt x="10" y="812"/>
                  </a:cubicBezTo>
                  <a:cubicBezTo>
                    <a:pt x="10" y="832"/>
                    <a:pt x="10" y="852"/>
                    <a:pt x="20" y="872"/>
                  </a:cubicBezTo>
                  <a:cubicBezTo>
                    <a:pt x="20" y="881"/>
                    <a:pt x="30" y="891"/>
                    <a:pt x="30" y="911"/>
                  </a:cubicBezTo>
                  <a:cubicBezTo>
                    <a:pt x="20" y="971"/>
                    <a:pt x="20" y="1030"/>
                    <a:pt x="10" y="1090"/>
                  </a:cubicBezTo>
                  <a:cubicBezTo>
                    <a:pt x="2" y="1130"/>
                    <a:pt x="42" y="1186"/>
                    <a:pt x="90" y="1186"/>
                  </a:cubicBezTo>
                  <a:cubicBezTo>
                    <a:pt x="100" y="1186"/>
                    <a:pt x="110" y="1183"/>
                    <a:pt x="120" y="1178"/>
                  </a:cubicBezTo>
                  <a:cubicBezTo>
                    <a:pt x="327" y="1079"/>
                    <a:pt x="486" y="891"/>
                    <a:pt x="575" y="683"/>
                  </a:cubicBezTo>
                  <a:cubicBezTo>
                    <a:pt x="644" y="524"/>
                    <a:pt x="724" y="267"/>
                    <a:pt x="625" y="108"/>
                  </a:cubicBezTo>
                  <a:cubicBezTo>
                    <a:pt x="579" y="33"/>
                    <a:pt x="513" y="1"/>
                    <a:pt x="44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848068" y="2376715"/>
              <a:ext cx="221380" cy="169166"/>
            </a:xfrm>
            <a:custGeom>
              <a:avLst/>
              <a:gdLst/>
              <a:ahLst/>
              <a:cxnLst/>
              <a:rect l="l" t="t" r="r" b="b"/>
              <a:pathLst>
                <a:path w="1361" h="1040" extrusionOk="0">
                  <a:moveTo>
                    <a:pt x="648" y="0"/>
                  </a:moveTo>
                  <a:cubicBezTo>
                    <a:pt x="569" y="0"/>
                    <a:pt x="492" y="26"/>
                    <a:pt x="427" y="88"/>
                  </a:cubicBezTo>
                  <a:cubicBezTo>
                    <a:pt x="0" y="494"/>
                    <a:pt x="971" y="910"/>
                    <a:pt x="1229" y="1029"/>
                  </a:cubicBezTo>
                  <a:cubicBezTo>
                    <a:pt x="1242" y="1036"/>
                    <a:pt x="1255" y="1039"/>
                    <a:pt x="1267" y="1039"/>
                  </a:cubicBezTo>
                  <a:cubicBezTo>
                    <a:pt x="1325" y="1039"/>
                    <a:pt x="1361" y="968"/>
                    <a:pt x="1328" y="910"/>
                  </a:cubicBezTo>
                  <a:cubicBezTo>
                    <a:pt x="1318" y="900"/>
                    <a:pt x="1308" y="880"/>
                    <a:pt x="1299" y="871"/>
                  </a:cubicBezTo>
                  <a:cubicBezTo>
                    <a:pt x="1288" y="623"/>
                    <a:pt x="1169" y="365"/>
                    <a:pt x="1011" y="177"/>
                  </a:cubicBezTo>
                  <a:cubicBezTo>
                    <a:pt x="923" y="77"/>
                    <a:pt x="784" y="0"/>
                    <a:pt x="64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6090756" y="2170624"/>
              <a:ext cx="210319" cy="164449"/>
            </a:xfrm>
            <a:custGeom>
              <a:avLst/>
              <a:gdLst/>
              <a:ahLst/>
              <a:cxnLst/>
              <a:rect l="l" t="t" r="r" b="b"/>
              <a:pathLst>
                <a:path w="1293" h="1011" extrusionOk="0">
                  <a:moveTo>
                    <a:pt x="928" y="0"/>
                  </a:moveTo>
                  <a:cubicBezTo>
                    <a:pt x="804" y="0"/>
                    <a:pt x="669" y="61"/>
                    <a:pt x="569" y="126"/>
                  </a:cubicBezTo>
                  <a:cubicBezTo>
                    <a:pt x="510" y="176"/>
                    <a:pt x="450" y="225"/>
                    <a:pt x="401" y="275"/>
                  </a:cubicBezTo>
                  <a:cubicBezTo>
                    <a:pt x="401" y="284"/>
                    <a:pt x="391" y="284"/>
                    <a:pt x="381" y="295"/>
                  </a:cubicBezTo>
                  <a:cubicBezTo>
                    <a:pt x="282" y="383"/>
                    <a:pt x="203" y="473"/>
                    <a:pt x="153" y="592"/>
                  </a:cubicBezTo>
                  <a:cubicBezTo>
                    <a:pt x="74" y="691"/>
                    <a:pt x="25" y="830"/>
                    <a:pt x="113" y="879"/>
                  </a:cubicBezTo>
                  <a:cubicBezTo>
                    <a:pt x="94" y="889"/>
                    <a:pt x="84" y="889"/>
                    <a:pt x="64" y="899"/>
                  </a:cubicBezTo>
                  <a:cubicBezTo>
                    <a:pt x="1" y="926"/>
                    <a:pt x="28" y="1011"/>
                    <a:pt x="86" y="1011"/>
                  </a:cubicBezTo>
                  <a:cubicBezTo>
                    <a:pt x="92" y="1011"/>
                    <a:pt x="98" y="1010"/>
                    <a:pt x="104" y="1008"/>
                  </a:cubicBezTo>
                  <a:cubicBezTo>
                    <a:pt x="401" y="899"/>
                    <a:pt x="778" y="819"/>
                    <a:pt x="1025" y="612"/>
                  </a:cubicBezTo>
                  <a:cubicBezTo>
                    <a:pt x="1164" y="493"/>
                    <a:pt x="1293" y="265"/>
                    <a:pt x="1154" y="106"/>
                  </a:cubicBezTo>
                  <a:cubicBezTo>
                    <a:pt x="1094" y="29"/>
                    <a:pt x="1013" y="0"/>
                    <a:pt x="92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6087340" y="1899307"/>
              <a:ext cx="207392" cy="182342"/>
            </a:xfrm>
            <a:custGeom>
              <a:avLst/>
              <a:gdLst/>
              <a:ahLst/>
              <a:cxnLst/>
              <a:rect l="l" t="t" r="r" b="b"/>
              <a:pathLst>
                <a:path w="1275" h="1121" extrusionOk="0">
                  <a:moveTo>
                    <a:pt x="753" y="0"/>
                  </a:moveTo>
                  <a:cubicBezTo>
                    <a:pt x="658" y="0"/>
                    <a:pt x="559" y="47"/>
                    <a:pt x="482" y="119"/>
                  </a:cubicBezTo>
                  <a:cubicBezTo>
                    <a:pt x="333" y="268"/>
                    <a:pt x="224" y="466"/>
                    <a:pt x="154" y="674"/>
                  </a:cubicBezTo>
                  <a:cubicBezTo>
                    <a:pt x="95" y="774"/>
                    <a:pt x="46" y="873"/>
                    <a:pt x="26" y="972"/>
                  </a:cubicBezTo>
                  <a:cubicBezTo>
                    <a:pt x="1" y="1046"/>
                    <a:pt x="65" y="1120"/>
                    <a:pt x="133" y="1120"/>
                  </a:cubicBezTo>
                  <a:cubicBezTo>
                    <a:pt x="147" y="1120"/>
                    <a:pt x="161" y="1117"/>
                    <a:pt x="174" y="1110"/>
                  </a:cubicBezTo>
                  <a:cubicBezTo>
                    <a:pt x="451" y="981"/>
                    <a:pt x="1274" y="506"/>
                    <a:pt x="957" y="100"/>
                  </a:cubicBezTo>
                  <a:cubicBezTo>
                    <a:pt x="900" y="30"/>
                    <a:pt x="828" y="0"/>
                    <a:pt x="75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887757" y="1956401"/>
              <a:ext cx="224796" cy="125086"/>
            </a:xfrm>
            <a:custGeom>
              <a:avLst/>
              <a:gdLst/>
              <a:ahLst/>
              <a:cxnLst/>
              <a:rect l="l" t="t" r="r" b="b"/>
              <a:pathLst>
                <a:path w="1382" h="769" extrusionOk="0">
                  <a:moveTo>
                    <a:pt x="545" y="1"/>
                  </a:moveTo>
                  <a:cubicBezTo>
                    <a:pt x="470" y="1"/>
                    <a:pt x="396" y="27"/>
                    <a:pt x="331" y="95"/>
                  </a:cubicBezTo>
                  <a:cubicBezTo>
                    <a:pt x="0" y="443"/>
                    <a:pt x="778" y="769"/>
                    <a:pt x="1153" y="769"/>
                  </a:cubicBezTo>
                  <a:cubicBezTo>
                    <a:pt x="1205" y="769"/>
                    <a:pt x="1250" y="762"/>
                    <a:pt x="1282" y="749"/>
                  </a:cubicBezTo>
                  <a:cubicBezTo>
                    <a:pt x="1302" y="749"/>
                    <a:pt x="1322" y="729"/>
                    <a:pt x="1332" y="709"/>
                  </a:cubicBezTo>
                  <a:cubicBezTo>
                    <a:pt x="1352" y="709"/>
                    <a:pt x="1372" y="700"/>
                    <a:pt x="1361" y="670"/>
                  </a:cubicBezTo>
                  <a:lnTo>
                    <a:pt x="1361" y="660"/>
                  </a:lnTo>
                  <a:cubicBezTo>
                    <a:pt x="1381" y="610"/>
                    <a:pt x="1372" y="561"/>
                    <a:pt x="1322" y="522"/>
                  </a:cubicBezTo>
                  <a:cubicBezTo>
                    <a:pt x="1322" y="522"/>
                    <a:pt x="1312" y="522"/>
                    <a:pt x="1312" y="511"/>
                  </a:cubicBezTo>
                  <a:cubicBezTo>
                    <a:pt x="1233" y="373"/>
                    <a:pt x="1104" y="264"/>
                    <a:pt x="955" y="165"/>
                  </a:cubicBezTo>
                  <a:cubicBezTo>
                    <a:pt x="839" y="93"/>
                    <a:pt x="688" y="1"/>
                    <a:pt x="545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041470" y="2435923"/>
              <a:ext cx="232278" cy="115814"/>
            </a:xfrm>
            <a:custGeom>
              <a:avLst/>
              <a:gdLst/>
              <a:ahLst/>
              <a:cxnLst/>
              <a:rect l="l" t="t" r="r" b="b"/>
              <a:pathLst>
                <a:path w="1428" h="712" extrusionOk="0">
                  <a:moveTo>
                    <a:pt x="1040" y="1"/>
                  </a:moveTo>
                  <a:cubicBezTo>
                    <a:pt x="954" y="1"/>
                    <a:pt x="868" y="18"/>
                    <a:pt x="803" y="41"/>
                  </a:cubicBezTo>
                  <a:cubicBezTo>
                    <a:pt x="575" y="120"/>
                    <a:pt x="387" y="298"/>
                    <a:pt x="209" y="467"/>
                  </a:cubicBezTo>
                  <a:cubicBezTo>
                    <a:pt x="169" y="487"/>
                    <a:pt x="129" y="516"/>
                    <a:pt x="90" y="536"/>
                  </a:cubicBezTo>
                  <a:cubicBezTo>
                    <a:pt x="0" y="576"/>
                    <a:pt x="70" y="705"/>
                    <a:pt x="149" y="705"/>
                  </a:cubicBezTo>
                  <a:cubicBezTo>
                    <a:pt x="187" y="703"/>
                    <a:pt x="226" y="702"/>
                    <a:pt x="264" y="702"/>
                  </a:cubicBezTo>
                  <a:cubicBezTo>
                    <a:pt x="389" y="702"/>
                    <a:pt x="516" y="711"/>
                    <a:pt x="643" y="711"/>
                  </a:cubicBezTo>
                  <a:cubicBezTo>
                    <a:pt x="796" y="711"/>
                    <a:pt x="948" y="697"/>
                    <a:pt x="1090" y="635"/>
                  </a:cubicBezTo>
                  <a:cubicBezTo>
                    <a:pt x="1249" y="566"/>
                    <a:pt x="1427" y="368"/>
                    <a:pt x="1358" y="179"/>
                  </a:cubicBezTo>
                  <a:cubicBezTo>
                    <a:pt x="1315" y="45"/>
                    <a:pt x="1178" y="1"/>
                    <a:pt x="104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927283" y="1769504"/>
              <a:ext cx="204626" cy="1046392"/>
            </a:xfrm>
            <a:custGeom>
              <a:avLst/>
              <a:gdLst/>
              <a:ahLst/>
              <a:cxnLst/>
              <a:rect l="l" t="t" r="r" b="b"/>
              <a:pathLst>
                <a:path w="1258" h="6433" extrusionOk="0">
                  <a:moveTo>
                    <a:pt x="677" y="1"/>
                  </a:moveTo>
                  <a:cubicBezTo>
                    <a:pt x="661" y="1"/>
                    <a:pt x="646" y="16"/>
                    <a:pt x="653" y="35"/>
                  </a:cubicBezTo>
                  <a:cubicBezTo>
                    <a:pt x="781" y="541"/>
                    <a:pt x="940" y="1026"/>
                    <a:pt x="1010" y="1541"/>
                  </a:cubicBezTo>
                  <a:cubicBezTo>
                    <a:pt x="1089" y="2096"/>
                    <a:pt x="1099" y="2662"/>
                    <a:pt x="1049" y="3226"/>
                  </a:cubicBezTo>
                  <a:cubicBezTo>
                    <a:pt x="960" y="4326"/>
                    <a:pt x="603" y="5397"/>
                    <a:pt x="28" y="6348"/>
                  </a:cubicBezTo>
                  <a:cubicBezTo>
                    <a:pt x="0" y="6390"/>
                    <a:pt x="42" y="6432"/>
                    <a:pt x="82" y="6432"/>
                  </a:cubicBezTo>
                  <a:cubicBezTo>
                    <a:pt x="99" y="6432"/>
                    <a:pt x="116" y="6425"/>
                    <a:pt x="127" y="6407"/>
                  </a:cubicBezTo>
                  <a:cubicBezTo>
                    <a:pt x="702" y="5456"/>
                    <a:pt x="1049" y="4376"/>
                    <a:pt x="1158" y="3276"/>
                  </a:cubicBezTo>
                  <a:cubicBezTo>
                    <a:pt x="1257" y="2215"/>
                    <a:pt x="1178" y="977"/>
                    <a:pt x="702" y="15"/>
                  </a:cubicBezTo>
                  <a:cubicBezTo>
                    <a:pt x="695" y="5"/>
                    <a:pt x="686" y="1"/>
                    <a:pt x="67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3786515" y="3332181"/>
              <a:ext cx="664141" cy="364521"/>
            </a:xfrm>
            <a:custGeom>
              <a:avLst/>
              <a:gdLst/>
              <a:ahLst/>
              <a:cxnLst/>
              <a:rect l="l" t="t" r="r" b="b"/>
              <a:pathLst>
                <a:path w="4083" h="2241" extrusionOk="0">
                  <a:moveTo>
                    <a:pt x="1555" y="1"/>
                  </a:moveTo>
                  <a:cubicBezTo>
                    <a:pt x="1555" y="1"/>
                    <a:pt x="1199" y="261"/>
                    <a:pt x="738" y="261"/>
                  </a:cubicBezTo>
                  <a:cubicBezTo>
                    <a:pt x="508" y="261"/>
                    <a:pt x="251" y="196"/>
                    <a:pt x="0" y="1"/>
                  </a:cubicBezTo>
                  <a:lnTo>
                    <a:pt x="0" y="1"/>
                  </a:lnTo>
                  <a:cubicBezTo>
                    <a:pt x="0" y="1"/>
                    <a:pt x="743" y="1012"/>
                    <a:pt x="743" y="1646"/>
                  </a:cubicBezTo>
                  <a:cubicBezTo>
                    <a:pt x="743" y="1646"/>
                    <a:pt x="904" y="1607"/>
                    <a:pt x="1130" y="1607"/>
                  </a:cubicBezTo>
                  <a:cubicBezTo>
                    <a:pt x="1494" y="1607"/>
                    <a:pt x="2025" y="1708"/>
                    <a:pt x="2319" y="2240"/>
                  </a:cubicBezTo>
                  <a:cubicBezTo>
                    <a:pt x="2319" y="2240"/>
                    <a:pt x="2923" y="1894"/>
                    <a:pt x="4083" y="1815"/>
                  </a:cubicBezTo>
                  <a:cubicBezTo>
                    <a:pt x="4083" y="1815"/>
                    <a:pt x="3082" y="1329"/>
                    <a:pt x="3052" y="318"/>
                  </a:cubicBezTo>
                  <a:cubicBezTo>
                    <a:pt x="3052" y="318"/>
                    <a:pt x="2752" y="496"/>
                    <a:pt x="2392" y="496"/>
                  </a:cubicBezTo>
                  <a:cubicBezTo>
                    <a:pt x="2112" y="496"/>
                    <a:pt x="1795" y="388"/>
                    <a:pt x="155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3893383" y="3405540"/>
              <a:ext cx="520187" cy="209018"/>
            </a:xfrm>
            <a:custGeom>
              <a:avLst/>
              <a:gdLst/>
              <a:ahLst/>
              <a:cxnLst/>
              <a:rect l="l" t="t" r="r" b="b"/>
              <a:pathLst>
                <a:path w="3198" h="1285" extrusionOk="0">
                  <a:moveTo>
                    <a:pt x="40" y="0"/>
                  </a:moveTo>
                  <a:cubicBezTo>
                    <a:pt x="17" y="0"/>
                    <a:pt x="1" y="29"/>
                    <a:pt x="17" y="45"/>
                  </a:cubicBezTo>
                  <a:cubicBezTo>
                    <a:pt x="443" y="402"/>
                    <a:pt x="968" y="640"/>
                    <a:pt x="1473" y="838"/>
                  </a:cubicBezTo>
                  <a:cubicBezTo>
                    <a:pt x="2008" y="1036"/>
                    <a:pt x="2613" y="1254"/>
                    <a:pt x="3188" y="1284"/>
                  </a:cubicBezTo>
                  <a:cubicBezTo>
                    <a:pt x="3198" y="1284"/>
                    <a:pt x="3198" y="1265"/>
                    <a:pt x="3188" y="1254"/>
                  </a:cubicBezTo>
                  <a:cubicBezTo>
                    <a:pt x="2682" y="1047"/>
                    <a:pt x="2118" y="967"/>
                    <a:pt x="1602" y="779"/>
                  </a:cubicBezTo>
                  <a:cubicBezTo>
                    <a:pt x="1048" y="580"/>
                    <a:pt x="552" y="303"/>
                    <a:pt x="57" y="6"/>
                  </a:cubicBezTo>
                  <a:cubicBezTo>
                    <a:pt x="51" y="2"/>
                    <a:pt x="45" y="0"/>
                    <a:pt x="40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4036198" y="3400823"/>
              <a:ext cx="30905" cy="91740"/>
            </a:xfrm>
            <a:custGeom>
              <a:avLst/>
              <a:gdLst/>
              <a:ahLst/>
              <a:cxnLst/>
              <a:rect l="l" t="t" r="r" b="b"/>
              <a:pathLst>
                <a:path w="190" h="564" extrusionOk="0">
                  <a:moveTo>
                    <a:pt x="12" y="1"/>
                  </a:moveTo>
                  <a:cubicBezTo>
                    <a:pt x="6" y="1"/>
                    <a:pt x="1" y="8"/>
                    <a:pt x="1" y="15"/>
                  </a:cubicBezTo>
                  <a:cubicBezTo>
                    <a:pt x="20" y="94"/>
                    <a:pt x="60" y="164"/>
                    <a:pt x="70" y="233"/>
                  </a:cubicBezTo>
                  <a:cubicBezTo>
                    <a:pt x="90" y="332"/>
                    <a:pt x="100" y="421"/>
                    <a:pt x="80" y="510"/>
                  </a:cubicBezTo>
                  <a:cubicBezTo>
                    <a:pt x="80" y="541"/>
                    <a:pt x="109" y="563"/>
                    <a:pt x="132" y="563"/>
                  </a:cubicBezTo>
                  <a:cubicBezTo>
                    <a:pt x="147" y="563"/>
                    <a:pt x="159" y="554"/>
                    <a:pt x="159" y="530"/>
                  </a:cubicBezTo>
                  <a:cubicBezTo>
                    <a:pt x="189" y="362"/>
                    <a:pt x="170" y="114"/>
                    <a:pt x="20" y="5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4144693" y="3565598"/>
              <a:ext cx="107518" cy="57094"/>
            </a:xfrm>
            <a:custGeom>
              <a:avLst/>
              <a:gdLst/>
              <a:ahLst/>
              <a:cxnLst/>
              <a:rect l="l" t="t" r="r" b="b"/>
              <a:pathLst>
                <a:path w="661" h="351" extrusionOk="0">
                  <a:moveTo>
                    <a:pt x="630" y="1"/>
                  </a:moveTo>
                  <a:cubicBezTo>
                    <a:pt x="628" y="1"/>
                    <a:pt x="625" y="2"/>
                    <a:pt x="622" y="3"/>
                  </a:cubicBezTo>
                  <a:cubicBezTo>
                    <a:pt x="424" y="112"/>
                    <a:pt x="256" y="221"/>
                    <a:pt x="38" y="270"/>
                  </a:cubicBezTo>
                  <a:cubicBezTo>
                    <a:pt x="1" y="289"/>
                    <a:pt x="15" y="351"/>
                    <a:pt x="50" y="351"/>
                  </a:cubicBezTo>
                  <a:cubicBezTo>
                    <a:pt x="52" y="351"/>
                    <a:pt x="55" y="350"/>
                    <a:pt x="57" y="349"/>
                  </a:cubicBezTo>
                  <a:cubicBezTo>
                    <a:pt x="265" y="290"/>
                    <a:pt x="493" y="191"/>
                    <a:pt x="652" y="32"/>
                  </a:cubicBezTo>
                  <a:cubicBezTo>
                    <a:pt x="660" y="24"/>
                    <a:pt x="647" y="1"/>
                    <a:pt x="630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4371441" y="3527373"/>
              <a:ext cx="140538" cy="140213"/>
            </a:xfrm>
            <a:custGeom>
              <a:avLst/>
              <a:gdLst/>
              <a:ahLst/>
              <a:cxnLst/>
              <a:rect l="l" t="t" r="r" b="b"/>
              <a:pathLst>
                <a:path w="864" h="862" extrusionOk="0">
                  <a:moveTo>
                    <a:pt x="437" y="0"/>
                  </a:moveTo>
                  <a:cubicBezTo>
                    <a:pt x="199" y="0"/>
                    <a:pt x="1" y="188"/>
                    <a:pt x="1" y="426"/>
                  </a:cubicBezTo>
                  <a:cubicBezTo>
                    <a:pt x="1" y="674"/>
                    <a:pt x="199" y="862"/>
                    <a:pt x="437" y="862"/>
                  </a:cubicBezTo>
                  <a:cubicBezTo>
                    <a:pt x="675" y="862"/>
                    <a:pt x="863" y="674"/>
                    <a:pt x="863" y="426"/>
                  </a:cubicBezTo>
                  <a:cubicBezTo>
                    <a:pt x="863" y="188"/>
                    <a:pt x="675" y="0"/>
                    <a:pt x="43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4481073" y="2575485"/>
              <a:ext cx="77589" cy="601029"/>
            </a:xfrm>
            <a:custGeom>
              <a:avLst/>
              <a:gdLst/>
              <a:ahLst/>
              <a:cxnLst/>
              <a:rect l="l" t="t" r="r" b="b"/>
              <a:pathLst>
                <a:path w="477" h="3695" extrusionOk="0">
                  <a:moveTo>
                    <a:pt x="215" y="1"/>
                  </a:moveTo>
                  <a:cubicBezTo>
                    <a:pt x="164" y="1"/>
                    <a:pt x="115" y="35"/>
                    <a:pt x="110" y="105"/>
                  </a:cubicBezTo>
                  <a:cubicBezTo>
                    <a:pt x="70" y="669"/>
                    <a:pt x="60" y="1244"/>
                    <a:pt x="51" y="1819"/>
                  </a:cubicBezTo>
                  <a:cubicBezTo>
                    <a:pt x="40" y="2384"/>
                    <a:pt x="1" y="2959"/>
                    <a:pt x="31" y="3523"/>
                  </a:cubicBezTo>
                  <a:cubicBezTo>
                    <a:pt x="36" y="3637"/>
                    <a:pt x="120" y="3694"/>
                    <a:pt x="205" y="3694"/>
                  </a:cubicBezTo>
                  <a:cubicBezTo>
                    <a:pt x="291" y="3694"/>
                    <a:pt x="378" y="3637"/>
                    <a:pt x="388" y="3523"/>
                  </a:cubicBezTo>
                  <a:cubicBezTo>
                    <a:pt x="476" y="2404"/>
                    <a:pt x="417" y="1224"/>
                    <a:pt x="328" y="105"/>
                  </a:cubicBezTo>
                  <a:cubicBezTo>
                    <a:pt x="318" y="35"/>
                    <a:pt x="266" y="1"/>
                    <a:pt x="215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3828319" y="1700048"/>
              <a:ext cx="1392858" cy="982792"/>
            </a:xfrm>
            <a:custGeom>
              <a:avLst/>
              <a:gdLst/>
              <a:ahLst/>
              <a:cxnLst/>
              <a:rect l="l" t="t" r="r" b="b"/>
              <a:pathLst>
                <a:path w="8563" h="6042" extrusionOk="0">
                  <a:moveTo>
                    <a:pt x="4122" y="0"/>
                  </a:moveTo>
                  <a:cubicBezTo>
                    <a:pt x="4066" y="0"/>
                    <a:pt x="4010" y="25"/>
                    <a:pt x="3974" y="76"/>
                  </a:cubicBezTo>
                  <a:lnTo>
                    <a:pt x="80" y="5348"/>
                  </a:lnTo>
                  <a:cubicBezTo>
                    <a:pt x="1" y="5457"/>
                    <a:pt x="50" y="5606"/>
                    <a:pt x="179" y="5645"/>
                  </a:cubicBezTo>
                  <a:cubicBezTo>
                    <a:pt x="698" y="5776"/>
                    <a:pt x="1952" y="6042"/>
                    <a:pt x="3719" y="6042"/>
                  </a:cubicBezTo>
                  <a:cubicBezTo>
                    <a:pt x="5024" y="6042"/>
                    <a:pt x="6609" y="5897"/>
                    <a:pt x="8384" y="5447"/>
                  </a:cubicBezTo>
                  <a:cubicBezTo>
                    <a:pt x="8513" y="5407"/>
                    <a:pt x="8563" y="5249"/>
                    <a:pt x="8483" y="5139"/>
                  </a:cubicBezTo>
                  <a:lnTo>
                    <a:pt x="4262" y="66"/>
                  </a:lnTo>
                  <a:cubicBezTo>
                    <a:pt x="4228" y="23"/>
                    <a:pt x="4175" y="0"/>
                    <a:pt x="412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4029855" y="1478505"/>
              <a:ext cx="1002636" cy="712939"/>
            </a:xfrm>
            <a:custGeom>
              <a:avLst/>
              <a:gdLst/>
              <a:ahLst/>
              <a:cxnLst/>
              <a:rect l="l" t="t" r="r" b="b"/>
              <a:pathLst>
                <a:path w="6164" h="4383" extrusionOk="0">
                  <a:moveTo>
                    <a:pt x="2844" y="0"/>
                  </a:moveTo>
                  <a:cubicBezTo>
                    <a:pt x="2761" y="0"/>
                    <a:pt x="2680" y="40"/>
                    <a:pt x="2626" y="120"/>
                  </a:cubicBezTo>
                  <a:lnTo>
                    <a:pt x="109" y="3816"/>
                  </a:lnTo>
                  <a:cubicBezTo>
                    <a:pt x="0" y="3965"/>
                    <a:pt x="90" y="4183"/>
                    <a:pt x="278" y="4213"/>
                  </a:cubicBezTo>
                  <a:cubicBezTo>
                    <a:pt x="666" y="4288"/>
                    <a:pt x="1338" y="4382"/>
                    <a:pt x="2225" y="4382"/>
                  </a:cubicBezTo>
                  <a:cubicBezTo>
                    <a:pt x="3219" y="4382"/>
                    <a:pt x="4482" y="4263"/>
                    <a:pt x="5916" y="3866"/>
                  </a:cubicBezTo>
                  <a:cubicBezTo>
                    <a:pt x="6104" y="3806"/>
                    <a:pt x="6164" y="3579"/>
                    <a:pt x="6035" y="3440"/>
                  </a:cubicBezTo>
                  <a:lnTo>
                    <a:pt x="3043" y="90"/>
                  </a:lnTo>
                  <a:cubicBezTo>
                    <a:pt x="2987" y="30"/>
                    <a:pt x="2915" y="0"/>
                    <a:pt x="2844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4231390" y="1310640"/>
              <a:ext cx="567521" cy="401608"/>
            </a:xfrm>
            <a:custGeom>
              <a:avLst/>
              <a:gdLst/>
              <a:ahLst/>
              <a:cxnLst/>
              <a:rect l="l" t="t" r="r" b="b"/>
              <a:pathLst>
                <a:path w="3489" h="2469" extrusionOk="0">
                  <a:moveTo>
                    <a:pt x="1749" y="0"/>
                  </a:moveTo>
                  <a:cubicBezTo>
                    <a:pt x="1687" y="0"/>
                    <a:pt x="1625" y="27"/>
                    <a:pt x="1586" y="81"/>
                  </a:cubicBezTo>
                  <a:lnTo>
                    <a:pt x="99" y="1964"/>
                  </a:lnTo>
                  <a:cubicBezTo>
                    <a:pt x="0" y="2083"/>
                    <a:pt x="60" y="2262"/>
                    <a:pt x="208" y="2301"/>
                  </a:cubicBezTo>
                  <a:cubicBezTo>
                    <a:pt x="522" y="2374"/>
                    <a:pt x="1053" y="2468"/>
                    <a:pt x="1745" y="2468"/>
                  </a:cubicBezTo>
                  <a:cubicBezTo>
                    <a:pt x="2189" y="2468"/>
                    <a:pt x="2699" y="2429"/>
                    <a:pt x="3260" y="2321"/>
                  </a:cubicBezTo>
                  <a:cubicBezTo>
                    <a:pt x="3419" y="2292"/>
                    <a:pt x="3488" y="2113"/>
                    <a:pt x="3389" y="1984"/>
                  </a:cubicBezTo>
                  <a:lnTo>
                    <a:pt x="1912" y="81"/>
                  </a:lnTo>
                  <a:cubicBezTo>
                    <a:pt x="1873" y="27"/>
                    <a:pt x="1811" y="0"/>
                    <a:pt x="174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4210245" y="2424862"/>
              <a:ext cx="163148" cy="162823"/>
            </a:xfrm>
            <a:custGeom>
              <a:avLst/>
              <a:gdLst/>
              <a:ahLst/>
              <a:cxnLst/>
              <a:rect l="l" t="t" r="r" b="b"/>
              <a:pathLst>
                <a:path w="1003" h="1001" extrusionOk="0">
                  <a:moveTo>
                    <a:pt x="507" y="0"/>
                  </a:moveTo>
                  <a:cubicBezTo>
                    <a:pt x="229" y="0"/>
                    <a:pt x="1" y="228"/>
                    <a:pt x="1" y="505"/>
                  </a:cubicBezTo>
                  <a:cubicBezTo>
                    <a:pt x="1" y="773"/>
                    <a:pt x="229" y="1001"/>
                    <a:pt x="507" y="1001"/>
                  </a:cubicBezTo>
                  <a:cubicBezTo>
                    <a:pt x="784" y="1001"/>
                    <a:pt x="1002" y="773"/>
                    <a:pt x="1002" y="505"/>
                  </a:cubicBezTo>
                  <a:cubicBezTo>
                    <a:pt x="1002" y="228"/>
                    <a:pt x="784" y="0"/>
                    <a:pt x="50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4423004" y="1478505"/>
              <a:ext cx="163148" cy="163148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507" y="1"/>
                  </a:moveTo>
                  <a:cubicBezTo>
                    <a:pt x="229" y="1"/>
                    <a:pt x="1" y="219"/>
                    <a:pt x="1" y="496"/>
                  </a:cubicBezTo>
                  <a:cubicBezTo>
                    <a:pt x="1" y="774"/>
                    <a:pt x="229" y="1002"/>
                    <a:pt x="507" y="1002"/>
                  </a:cubicBezTo>
                  <a:cubicBezTo>
                    <a:pt x="774" y="1002"/>
                    <a:pt x="1002" y="774"/>
                    <a:pt x="1002" y="496"/>
                  </a:cubicBezTo>
                  <a:cubicBezTo>
                    <a:pt x="1002" y="219"/>
                    <a:pt x="774" y="1"/>
                    <a:pt x="50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4613316" y="1912157"/>
              <a:ext cx="162985" cy="162985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496" y="1"/>
                  </a:moveTo>
                  <a:cubicBezTo>
                    <a:pt x="218" y="1"/>
                    <a:pt x="0" y="219"/>
                    <a:pt x="0" y="496"/>
                  </a:cubicBezTo>
                  <a:cubicBezTo>
                    <a:pt x="0" y="774"/>
                    <a:pt x="218" y="1001"/>
                    <a:pt x="496" y="1001"/>
                  </a:cubicBezTo>
                  <a:cubicBezTo>
                    <a:pt x="773" y="1001"/>
                    <a:pt x="1002" y="774"/>
                    <a:pt x="1002" y="496"/>
                  </a:cubicBezTo>
                  <a:cubicBezTo>
                    <a:pt x="1002" y="219"/>
                    <a:pt x="773" y="1"/>
                    <a:pt x="49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4727829" y="2361913"/>
              <a:ext cx="119392" cy="119392"/>
            </a:xfrm>
            <a:custGeom>
              <a:avLst/>
              <a:gdLst/>
              <a:ahLst/>
              <a:cxnLst/>
              <a:rect l="l" t="t" r="r" b="b"/>
              <a:pathLst>
                <a:path w="734" h="734" extrusionOk="0">
                  <a:moveTo>
                    <a:pt x="367" y="0"/>
                  </a:moveTo>
                  <a:cubicBezTo>
                    <a:pt x="159" y="0"/>
                    <a:pt x="0" y="169"/>
                    <a:pt x="0" y="367"/>
                  </a:cubicBezTo>
                  <a:cubicBezTo>
                    <a:pt x="0" y="575"/>
                    <a:pt x="159" y="734"/>
                    <a:pt x="367" y="734"/>
                  </a:cubicBezTo>
                  <a:cubicBezTo>
                    <a:pt x="565" y="734"/>
                    <a:pt x="734" y="575"/>
                    <a:pt x="734" y="367"/>
                  </a:cubicBezTo>
                  <a:cubicBezTo>
                    <a:pt x="734" y="169"/>
                    <a:pt x="565" y="0"/>
                    <a:pt x="36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4319877" y="1933140"/>
              <a:ext cx="119555" cy="119392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368" y="0"/>
                  </a:moveTo>
                  <a:cubicBezTo>
                    <a:pt x="170" y="0"/>
                    <a:pt x="1" y="169"/>
                    <a:pt x="1" y="367"/>
                  </a:cubicBezTo>
                  <a:cubicBezTo>
                    <a:pt x="1" y="575"/>
                    <a:pt x="170" y="734"/>
                    <a:pt x="368" y="734"/>
                  </a:cubicBezTo>
                  <a:cubicBezTo>
                    <a:pt x="576" y="734"/>
                    <a:pt x="734" y="575"/>
                    <a:pt x="734" y="367"/>
                  </a:cubicBezTo>
                  <a:cubicBezTo>
                    <a:pt x="734" y="169"/>
                    <a:pt x="576" y="0"/>
                    <a:pt x="36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4346879" y="949209"/>
              <a:ext cx="351996" cy="312470"/>
            </a:xfrm>
            <a:custGeom>
              <a:avLst/>
              <a:gdLst/>
              <a:ahLst/>
              <a:cxnLst/>
              <a:rect l="l" t="t" r="r" b="b"/>
              <a:pathLst>
                <a:path w="2164" h="1921" extrusionOk="0">
                  <a:moveTo>
                    <a:pt x="1103" y="1"/>
                  </a:moveTo>
                  <a:cubicBezTo>
                    <a:pt x="1061" y="1"/>
                    <a:pt x="1021" y="52"/>
                    <a:pt x="1004" y="104"/>
                  </a:cubicBezTo>
                  <a:cubicBezTo>
                    <a:pt x="925" y="302"/>
                    <a:pt x="895" y="590"/>
                    <a:pt x="826" y="669"/>
                  </a:cubicBezTo>
                  <a:cubicBezTo>
                    <a:pt x="816" y="682"/>
                    <a:pt x="785" y="687"/>
                    <a:pt x="740" y="687"/>
                  </a:cubicBezTo>
                  <a:cubicBezTo>
                    <a:pt x="601" y="687"/>
                    <a:pt x="329" y="637"/>
                    <a:pt x="158" y="637"/>
                  </a:cubicBezTo>
                  <a:cubicBezTo>
                    <a:pt x="64" y="637"/>
                    <a:pt x="1" y="652"/>
                    <a:pt x="4" y="698"/>
                  </a:cubicBezTo>
                  <a:cubicBezTo>
                    <a:pt x="4" y="857"/>
                    <a:pt x="568" y="1015"/>
                    <a:pt x="568" y="1164"/>
                  </a:cubicBezTo>
                  <a:cubicBezTo>
                    <a:pt x="578" y="1313"/>
                    <a:pt x="420" y="1561"/>
                    <a:pt x="341" y="1759"/>
                  </a:cubicBezTo>
                  <a:cubicBezTo>
                    <a:pt x="330" y="1798"/>
                    <a:pt x="321" y="1838"/>
                    <a:pt x="330" y="1867"/>
                  </a:cubicBezTo>
                  <a:cubicBezTo>
                    <a:pt x="346" y="1906"/>
                    <a:pt x="379" y="1921"/>
                    <a:pt x="417" y="1921"/>
                  </a:cubicBezTo>
                  <a:cubicBezTo>
                    <a:pt x="427" y="1921"/>
                    <a:pt x="438" y="1919"/>
                    <a:pt x="449" y="1917"/>
                  </a:cubicBezTo>
                  <a:cubicBezTo>
                    <a:pt x="489" y="1898"/>
                    <a:pt x="578" y="1818"/>
                    <a:pt x="608" y="1788"/>
                  </a:cubicBezTo>
                  <a:cubicBezTo>
                    <a:pt x="687" y="1699"/>
                    <a:pt x="766" y="1630"/>
                    <a:pt x="846" y="1541"/>
                  </a:cubicBezTo>
                  <a:cubicBezTo>
                    <a:pt x="876" y="1511"/>
                    <a:pt x="984" y="1442"/>
                    <a:pt x="1014" y="1431"/>
                  </a:cubicBezTo>
                  <a:cubicBezTo>
                    <a:pt x="1021" y="1431"/>
                    <a:pt x="1028" y="1430"/>
                    <a:pt x="1035" y="1430"/>
                  </a:cubicBezTo>
                  <a:cubicBezTo>
                    <a:pt x="1105" y="1430"/>
                    <a:pt x="1165" y="1473"/>
                    <a:pt x="1193" y="1491"/>
                  </a:cubicBezTo>
                  <a:cubicBezTo>
                    <a:pt x="1298" y="1570"/>
                    <a:pt x="1505" y="1821"/>
                    <a:pt x="1613" y="1821"/>
                  </a:cubicBezTo>
                  <a:cubicBezTo>
                    <a:pt x="1626" y="1821"/>
                    <a:pt x="1639" y="1817"/>
                    <a:pt x="1649" y="1808"/>
                  </a:cubicBezTo>
                  <a:cubicBezTo>
                    <a:pt x="1737" y="1739"/>
                    <a:pt x="1638" y="1511"/>
                    <a:pt x="1569" y="1362"/>
                  </a:cubicBezTo>
                  <a:cubicBezTo>
                    <a:pt x="1559" y="1343"/>
                    <a:pt x="1530" y="1244"/>
                    <a:pt x="1550" y="1224"/>
                  </a:cubicBezTo>
                  <a:cubicBezTo>
                    <a:pt x="1559" y="1204"/>
                    <a:pt x="1618" y="1174"/>
                    <a:pt x="1638" y="1164"/>
                  </a:cubicBezTo>
                  <a:cubicBezTo>
                    <a:pt x="1817" y="1105"/>
                    <a:pt x="1896" y="1085"/>
                    <a:pt x="2035" y="1006"/>
                  </a:cubicBezTo>
                  <a:cubicBezTo>
                    <a:pt x="2094" y="976"/>
                    <a:pt x="2164" y="907"/>
                    <a:pt x="2134" y="857"/>
                  </a:cubicBezTo>
                  <a:cubicBezTo>
                    <a:pt x="2124" y="837"/>
                    <a:pt x="2015" y="808"/>
                    <a:pt x="1995" y="797"/>
                  </a:cubicBezTo>
                  <a:cubicBezTo>
                    <a:pt x="1768" y="768"/>
                    <a:pt x="1649" y="748"/>
                    <a:pt x="1460" y="728"/>
                  </a:cubicBezTo>
                  <a:cubicBezTo>
                    <a:pt x="1381" y="708"/>
                    <a:pt x="1301" y="609"/>
                    <a:pt x="1282" y="530"/>
                  </a:cubicBezTo>
                  <a:cubicBezTo>
                    <a:pt x="1242" y="352"/>
                    <a:pt x="1232" y="233"/>
                    <a:pt x="1173" y="74"/>
                  </a:cubicBezTo>
                  <a:cubicBezTo>
                    <a:pt x="1163" y="44"/>
                    <a:pt x="1153" y="15"/>
                    <a:pt x="1123" y="4"/>
                  </a:cubicBezTo>
                  <a:cubicBezTo>
                    <a:pt x="1116" y="2"/>
                    <a:pt x="1110" y="1"/>
                    <a:pt x="1103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4057182" y="2482769"/>
              <a:ext cx="26026" cy="21146"/>
            </a:xfrm>
            <a:custGeom>
              <a:avLst/>
              <a:gdLst/>
              <a:ahLst/>
              <a:cxnLst/>
              <a:rect l="l" t="t" r="r" b="b"/>
              <a:pathLst>
                <a:path w="160" h="130" extrusionOk="0">
                  <a:moveTo>
                    <a:pt x="80" y="1"/>
                  </a:moveTo>
                  <a:cubicBezTo>
                    <a:pt x="1" y="1"/>
                    <a:pt x="1" y="129"/>
                    <a:pt x="80" y="129"/>
                  </a:cubicBezTo>
                  <a:cubicBezTo>
                    <a:pt x="159" y="129"/>
                    <a:pt x="159" y="1"/>
                    <a:pt x="80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4286207" y="2252280"/>
              <a:ext cx="35623" cy="27652"/>
            </a:xfrm>
            <a:custGeom>
              <a:avLst/>
              <a:gdLst/>
              <a:ahLst/>
              <a:cxnLst/>
              <a:rect l="l" t="t" r="r" b="b"/>
              <a:pathLst>
                <a:path w="219" h="170" extrusionOk="0">
                  <a:moveTo>
                    <a:pt x="109" y="0"/>
                  </a:moveTo>
                  <a:cubicBezTo>
                    <a:pt x="0" y="0"/>
                    <a:pt x="0" y="169"/>
                    <a:pt x="109" y="169"/>
                  </a:cubicBezTo>
                  <a:cubicBezTo>
                    <a:pt x="218" y="169"/>
                    <a:pt x="218" y="0"/>
                    <a:pt x="109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4529383" y="2426326"/>
              <a:ext cx="54979" cy="42129"/>
            </a:xfrm>
            <a:custGeom>
              <a:avLst/>
              <a:gdLst/>
              <a:ahLst/>
              <a:cxnLst/>
              <a:rect l="l" t="t" r="r" b="b"/>
              <a:pathLst>
                <a:path w="338" h="259" extrusionOk="0">
                  <a:moveTo>
                    <a:pt x="170" y="1"/>
                  </a:moveTo>
                  <a:cubicBezTo>
                    <a:pt x="1" y="1"/>
                    <a:pt x="1" y="258"/>
                    <a:pt x="170" y="258"/>
                  </a:cubicBezTo>
                  <a:cubicBezTo>
                    <a:pt x="338" y="258"/>
                    <a:pt x="338" y="1"/>
                    <a:pt x="170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4795495" y="2281396"/>
              <a:ext cx="14639" cy="18543"/>
            </a:xfrm>
            <a:custGeom>
              <a:avLst/>
              <a:gdLst/>
              <a:ahLst/>
              <a:cxnLst/>
              <a:rect l="l" t="t" r="r" b="b"/>
              <a:pathLst>
                <a:path w="90" h="114" extrusionOk="0">
                  <a:moveTo>
                    <a:pt x="50" y="0"/>
                  </a:moveTo>
                  <a:cubicBezTo>
                    <a:pt x="33" y="0"/>
                    <a:pt x="15" y="10"/>
                    <a:pt x="10" y="30"/>
                  </a:cubicBezTo>
                  <a:cubicBezTo>
                    <a:pt x="0" y="59"/>
                    <a:pt x="0" y="79"/>
                    <a:pt x="20" y="99"/>
                  </a:cubicBezTo>
                  <a:cubicBezTo>
                    <a:pt x="25" y="109"/>
                    <a:pt x="35" y="114"/>
                    <a:pt x="46" y="114"/>
                  </a:cubicBezTo>
                  <a:cubicBezTo>
                    <a:pt x="57" y="114"/>
                    <a:pt x="70" y="109"/>
                    <a:pt x="80" y="99"/>
                  </a:cubicBezTo>
                  <a:cubicBezTo>
                    <a:pt x="89" y="79"/>
                    <a:pt x="89" y="59"/>
                    <a:pt x="89" y="30"/>
                  </a:cubicBezTo>
                  <a:cubicBezTo>
                    <a:pt x="85" y="10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5016713" y="2489113"/>
              <a:ext cx="42617" cy="34159"/>
            </a:xfrm>
            <a:custGeom>
              <a:avLst/>
              <a:gdLst/>
              <a:ahLst/>
              <a:cxnLst/>
              <a:rect l="l" t="t" r="r" b="b"/>
              <a:pathLst>
                <a:path w="262" h="210" extrusionOk="0">
                  <a:moveTo>
                    <a:pt x="161" y="1"/>
                  </a:moveTo>
                  <a:cubicBezTo>
                    <a:pt x="151" y="1"/>
                    <a:pt x="139" y="4"/>
                    <a:pt x="128" y="11"/>
                  </a:cubicBezTo>
                  <a:lnTo>
                    <a:pt x="128" y="11"/>
                  </a:lnTo>
                  <a:cubicBezTo>
                    <a:pt x="53" y="18"/>
                    <a:pt x="0" y="122"/>
                    <a:pt x="67" y="180"/>
                  </a:cubicBezTo>
                  <a:cubicBezTo>
                    <a:pt x="77" y="189"/>
                    <a:pt x="87" y="200"/>
                    <a:pt x="107" y="209"/>
                  </a:cubicBezTo>
                  <a:cubicBezTo>
                    <a:pt x="111" y="210"/>
                    <a:pt x="116" y="210"/>
                    <a:pt x="120" y="210"/>
                  </a:cubicBezTo>
                  <a:cubicBezTo>
                    <a:pt x="194" y="210"/>
                    <a:pt x="262" y="128"/>
                    <a:pt x="217" y="62"/>
                  </a:cubicBezTo>
                  <a:lnTo>
                    <a:pt x="217" y="62"/>
                  </a:lnTo>
                  <a:cubicBezTo>
                    <a:pt x="219" y="31"/>
                    <a:pt x="193" y="1"/>
                    <a:pt x="161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4498966" y="2052370"/>
              <a:ext cx="29116" cy="22772"/>
            </a:xfrm>
            <a:custGeom>
              <a:avLst/>
              <a:gdLst/>
              <a:ahLst/>
              <a:cxnLst/>
              <a:rect l="l" t="t" r="r" b="b"/>
              <a:pathLst>
                <a:path w="179" h="140" extrusionOk="0">
                  <a:moveTo>
                    <a:pt x="89" y="1"/>
                  </a:moveTo>
                  <a:cubicBezTo>
                    <a:pt x="0" y="1"/>
                    <a:pt x="0" y="139"/>
                    <a:pt x="89" y="139"/>
                  </a:cubicBezTo>
                  <a:cubicBezTo>
                    <a:pt x="178" y="139"/>
                    <a:pt x="178" y="1"/>
                    <a:pt x="89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4334517" y="1796018"/>
              <a:ext cx="53190" cy="42292"/>
            </a:xfrm>
            <a:custGeom>
              <a:avLst/>
              <a:gdLst/>
              <a:ahLst/>
              <a:cxnLst/>
              <a:rect l="l" t="t" r="r" b="b"/>
              <a:pathLst>
                <a:path w="327" h="260" extrusionOk="0">
                  <a:moveTo>
                    <a:pt x="168" y="1"/>
                  </a:moveTo>
                  <a:cubicBezTo>
                    <a:pt x="139" y="1"/>
                    <a:pt x="109" y="11"/>
                    <a:pt x="89" y="31"/>
                  </a:cubicBezTo>
                  <a:cubicBezTo>
                    <a:pt x="89" y="41"/>
                    <a:pt x="80" y="41"/>
                    <a:pt x="80" y="51"/>
                  </a:cubicBezTo>
                  <a:cubicBezTo>
                    <a:pt x="0" y="120"/>
                    <a:pt x="60" y="259"/>
                    <a:pt x="168" y="259"/>
                  </a:cubicBezTo>
                  <a:cubicBezTo>
                    <a:pt x="278" y="259"/>
                    <a:pt x="327" y="120"/>
                    <a:pt x="258" y="51"/>
                  </a:cubicBezTo>
                  <a:cubicBezTo>
                    <a:pt x="258" y="41"/>
                    <a:pt x="248" y="41"/>
                    <a:pt x="248" y="31"/>
                  </a:cubicBezTo>
                  <a:cubicBezTo>
                    <a:pt x="228" y="11"/>
                    <a:pt x="198" y="1"/>
                    <a:pt x="168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4650402" y="1768691"/>
              <a:ext cx="43593" cy="43756"/>
            </a:xfrm>
            <a:custGeom>
              <a:avLst/>
              <a:gdLst/>
              <a:ahLst/>
              <a:cxnLst/>
              <a:rect l="l" t="t" r="r" b="b"/>
              <a:pathLst>
                <a:path w="268" h="269" extrusionOk="0">
                  <a:moveTo>
                    <a:pt x="139" y="0"/>
                  </a:moveTo>
                  <a:cubicBezTo>
                    <a:pt x="50" y="0"/>
                    <a:pt x="1" y="80"/>
                    <a:pt x="20" y="159"/>
                  </a:cubicBezTo>
                  <a:lnTo>
                    <a:pt x="20" y="179"/>
                  </a:lnTo>
                  <a:cubicBezTo>
                    <a:pt x="30" y="238"/>
                    <a:pt x="85" y="268"/>
                    <a:pt x="139" y="268"/>
                  </a:cubicBezTo>
                  <a:cubicBezTo>
                    <a:pt x="194" y="268"/>
                    <a:pt x="248" y="238"/>
                    <a:pt x="258" y="179"/>
                  </a:cubicBezTo>
                  <a:lnTo>
                    <a:pt x="258" y="159"/>
                  </a:lnTo>
                  <a:cubicBezTo>
                    <a:pt x="268" y="80"/>
                    <a:pt x="228" y="0"/>
                    <a:pt x="139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4682609" y="1599524"/>
              <a:ext cx="24399" cy="17730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70" y="0"/>
                  </a:moveTo>
                  <a:cubicBezTo>
                    <a:pt x="1" y="0"/>
                    <a:pt x="1" y="109"/>
                    <a:pt x="70" y="109"/>
                  </a:cubicBezTo>
                  <a:cubicBezTo>
                    <a:pt x="149" y="109"/>
                    <a:pt x="149" y="0"/>
                    <a:pt x="70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4326384" y="1572035"/>
              <a:ext cx="56606" cy="43756"/>
            </a:xfrm>
            <a:custGeom>
              <a:avLst/>
              <a:gdLst/>
              <a:ahLst/>
              <a:cxnLst/>
              <a:rect l="l" t="t" r="r" b="b"/>
              <a:pathLst>
                <a:path w="348" h="269" extrusionOk="0">
                  <a:moveTo>
                    <a:pt x="169" y="1"/>
                  </a:moveTo>
                  <a:cubicBezTo>
                    <a:pt x="0" y="1"/>
                    <a:pt x="0" y="268"/>
                    <a:pt x="169" y="268"/>
                  </a:cubicBezTo>
                  <a:cubicBezTo>
                    <a:pt x="348" y="268"/>
                    <a:pt x="348" y="1"/>
                    <a:pt x="169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4505310" y="1393108"/>
              <a:ext cx="30743" cy="24399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100" y="1"/>
                  </a:moveTo>
                  <a:cubicBezTo>
                    <a:pt x="1" y="1"/>
                    <a:pt x="1" y="149"/>
                    <a:pt x="100" y="149"/>
                  </a:cubicBezTo>
                  <a:cubicBezTo>
                    <a:pt x="189" y="149"/>
                    <a:pt x="189" y="1"/>
                    <a:pt x="100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4437643" y="3428963"/>
              <a:ext cx="140376" cy="140376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426" y="0"/>
                  </a:moveTo>
                  <a:cubicBezTo>
                    <a:pt x="188" y="0"/>
                    <a:pt x="1" y="189"/>
                    <a:pt x="1" y="427"/>
                  </a:cubicBezTo>
                  <a:cubicBezTo>
                    <a:pt x="1" y="674"/>
                    <a:pt x="188" y="863"/>
                    <a:pt x="426" y="863"/>
                  </a:cubicBezTo>
                  <a:cubicBezTo>
                    <a:pt x="664" y="863"/>
                    <a:pt x="862" y="674"/>
                    <a:pt x="862" y="427"/>
                  </a:cubicBezTo>
                  <a:cubicBezTo>
                    <a:pt x="862" y="189"/>
                    <a:pt x="664" y="0"/>
                    <a:pt x="426" y="0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017234" y="1198079"/>
              <a:ext cx="40502" cy="38876"/>
            </a:xfrm>
            <a:custGeom>
              <a:avLst/>
              <a:gdLst/>
              <a:ahLst/>
              <a:cxnLst/>
              <a:rect l="l" t="t" r="r" b="b"/>
              <a:pathLst>
                <a:path w="249" h="239" extrusionOk="0">
                  <a:moveTo>
                    <a:pt x="120" y="1"/>
                  </a:moveTo>
                  <a:cubicBezTo>
                    <a:pt x="60" y="1"/>
                    <a:pt x="1" y="50"/>
                    <a:pt x="1" y="119"/>
                  </a:cubicBezTo>
                  <a:cubicBezTo>
                    <a:pt x="1" y="189"/>
                    <a:pt x="60" y="238"/>
                    <a:pt x="120" y="238"/>
                  </a:cubicBezTo>
                  <a:cubicBezTo>
                    <a:pt x="189" y="238"/>
                    <a:pt x="248" y="189"/>
                    <a:pt x="248" y="119"/>
                  </a:cubicBezTo>
                  <a:cubicBezTo>
                    <a:pt x="248" y="50"/>
                    <a:pt x="189" y="1"/>
                    <a:pt x="1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204293" y="1755841"/>
              <a:ext cx="38876" cy="3887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50" y="0"/>
                    <a:pt x="0" y="50"/>
                    <a:pt x="0" y="119"/>
                  </a:cubicBezTo>
                  <a:cubicBezTo>
                    <a:pt x="0" y="189"/>
                    <a:pt x="50" y="238"/>
                    <a:pt x="119" y="238"/>
                  </a:cubicBezTo>
                  <a:cubicBezTo>
                    <a:pt x="188" y="238"/>
                    <a:pt x="238" y="189"/>
                    <a:pt x="238" y="119"/>
                  </a:cubicBezTo>
                  <a:cubicBezTo>
                    <a:pt x="238" y="50"/>
                    <a:pt x="188" y="0"/>
                    <a:pt x="11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5620832" y="1396362"/>
              <a:ext cx="69293" cy="53352"/>
            </a:xfrm>
            <a:custGeom>
              <a:avLst/>
              <a:gdLst/>
              <a:ahLst/>
              <a:cxnLst/>
              <a:rect l="l" t="t" r="r" b="b"/>
              <a:pathLst>
                <a:path w="426" h="328" extrusionOk="0">
                  <a:moveTo>
                    <a:pt x="218" y="1"/>
                  </a:moveTo>
                  <a:cubicBezTo>
                    <a:pt x="0" y="1"/>
                    <a:pt x="0" y="327"/>
                    <a:pt x="218" y="327"/>
                  </a:cubicBezTo>
                  <a:cubicBezTo>
                    <a:pt x="426" y="327"/>
                    <a:pt x="426" y="1"/>
                    <a:pt x="2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5780238" y="1546172"/>
              <a:ext cx="90439" cy="192101"/>
            </a:xfrm>
            <a:custGeom>
              <a:avLst/>
              <a:gdLst/>
              <a:ahLst/>
              <a:cxnLst/>
              <a:rect l="l" t="t" r="r" b="b"/>
              <a:pathLst>
                <a:path w="556" h="1181" extrusionOk="0">
                  <a:moveTo>
                    <a:pt x="417" y="1"/>
                  </a:moveTo>
                  <a:cubicBezTo>
                    <a:pt x="298" y="170"/>
                    <a:pt x="189" y="358"/>
                    <a:pt x="100" y="536"/>
                  </a:cubicBezTo>
                  <a:cubicBezTo>
                    <a:pt x="51" y="645"/>
                    <a:pt x="1" y="764"/>
                    <a:pt x="1" y="883"/>
                  </a:cubicBezTo>
                  <a:cubicBezTo>
                    <a:pt x="1" y="1002"/>
                    <a:pt x="60" y="1130"/>
                    <a:pt x="169" y="1180"/>
                  </a:cubicBezTo>
                  <a:lnTo>
                    <a:pt x="169" y="1180"/>
                  </a:lnTo>
                  <a:cubicBezTo>
                    <a:pt x="313" y="1174"/>
                    <a:pt x="418" y="1019"/>
                    <a:pt x="467" y="883"/>
                  </a:cubicBezTo>
                  <a:cubicBezTo>
                    <a:pt x="556" y="596"/>
                    <a:pt x="536" y="278"/>
                    <a:pt x="417" y="1"/>
                  </a:cubicBezTo>
                  <a:close/>
                  <a:moveTo>
                    <a:pt x="169" y="1180"/>
                  </a:moveTo>
                  <a:cubicBezTo>
                    <a:pt x="166" y="1181"/>
                    <a:pt x="163" y="1181"/>
                    <a:pt x="159" y="1181"/>
                  </a:cubicBezTo>
                  <a:lnTo>
                    <a:pt x="170" y="1181"/>
                  </a:lnTo>
                  <a:cubicBezTo>
                    <a:pt x="170" y="1181"/>
                    <a:pt x="169" y="1180"/>
                    <a:pt x="169" y="118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5781540" y="1630918"/>
              <a:ext cx="52214" cy="167214"/>
            </a:xfrm>
            <a:custGeom>
              <a:avLst/>
              <a:gdLst/>
              <a:ahLst/>
              <a:cxnLst/>
              <a:rect l="l" t="t" r="r" b="b"/>
              <a:pathLst>
                <a:path w="321" h="1028" extrusionOk="0">
                  <a:moveTo>
                    <a:pt x="293" y="0"/>
                  </a:moveTo>
                  <a:cubicBezTo>
                    <a:pt x="286" y="0"/>
                    <a:pt x="281" y="4"/>
                    <a:pt x="281" y="15"/>
                  </a:cubicBezTo>
                  <a:cubicBezTo>
                    <a:pt x="191" y="343"/>
                    <a:pt x="92" y="660"/>
                    <a:pt x="13" y="986"/>
                  </a:cubicBezTo>
                  <a:cubicBezTo>
                    <a:pt x="0" y="1011"/>
                    <a:pt x="22" y="1028"/>
                    <a:pt x="43" y="1028"/>
                  </a:cubicBezTo>
                  <a:cubicBezTo>
                    <a:pt x="56" y="1028"/>
                    <a:pt x="68" y="1021"/>
                    <a:pt x="72" y="1006"/>
                  </a:cubicBezTo>
                  <a:cubicBezTo>
                    <a:pt x="181" y="689"/>
                    <a:pt x="250" y="352"/>
                    <a:pt x="320" y="25"/>
                  </a:cubicBezTo>
                  <a:cubicBezTo>
                    <a:pt x="320" y="13"/>
                    <a:pt x="304" y="0"/>
                    <a:pt x="29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5129111" y="3129506"/>
              <a:ext cx="127525" cy="161033"/>
            </a:xfrm>
            <a:custGeom>
              <a:avLst/>
              <a:gdLst/>
              <a:ahLst/>
              <a:cxnLst/>
              <a:rect l="l" t="t" r="r" b="b"/>
              <a:pathLst>
                <a:path w="784" h="990" extrusionOk="0">
                  <a:moveTo>
                    <a:pt x="616" y="0"/>
                  </a:moveTo>
                  <a:cubicBezTo>
                    <a:pt x="502" y="0"/>
                    <a:pt x="386" y="80"/>
                    <a:pt x="308" y="167"/>
                  </a:cubicBezTo>
                  <a:cubicBezTo>
                    <a:pt x="110" y="395"/>
                    <a:pt x="0" y="692"/>
                    <a:pt x="0" y="989"/>
                  </a:cubicBezTo>
                  <a:cubicBezTo>
                    <a:pt x="179" y="881"/>
                    <a:pt x="348" y="762"/>
                    <a:pt x="506" y="623"/>
                  </a:cubicBezTo>
                  <a:cubicBezTo>
                    <a:pt x="595" y="544"/>
                    <a:pt x="685" y="464"/>
                    <a:pt x="734" y="355"/>
                  </a:cubicBezTo>
                  <a:cubicBezTo>
                    <a:pt x="773" y="246"/>
                    <a:pt x="784" y="108"/>
                    <a:pt x="704" y="8"/>
                  </a:cubicBezTo>
                  <a:lnTo>
                    <a:pt x="704" y="18"/>
                  </a:lnTo>
                  <a:cubicBezTo>
                    <a:pt x="676" y="6"/>
                    <a:pt x="646" y="0"/>
                    <a:pt x="616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5176282" y="3083961"/>
              <a:ext cx="113049" cy="136960"/>
            </a:xfrm>
            <a:custGeom>
              <a:avLst/>
              <a:gdLst/>
              <a:ahLst/>
              <a:cxnLst/>
              <a:rect l="l" t="t" r="r" b="b"/>
              <a:pathLst>
                <a:path w="695" h="842" extrusionOk="0">
                  <a:moveTo>
                    <a:pt x="650" y="0"/>
                  </a:moveTo>
                  <a:cubicBezTo>
                    <a:pt x="642" y="0"/>
                    <a:pt x="632" y="4"/>
                    <a:pt x="622" y="11"/>
                  </a:cubicBezTo>
                  <a:cubicBezTo>
                    <a:pt x="404" y="258"/>
                    <a:pt x="206" y="536"/>
                    <a:pt x="8" y="813"/>
                  </a:cubicBezTo>
                  <a:cubicBezTo>
                    <a:pt x="1" y="827"/>
                    <a:pt x="14" y="841"/>
                    <a:pt x="29" y="841"/>
                  </a:cubicBezTo>
                  <a:cubicBezTo>
                    <a:pt x="35" y="841"/>
                    <a:pt x="41" y="839"/>
                    <a:pt x="47" y="833"/>
                  </a:cubicBezTo>
                  <a:cubicBezTo>
                    <a:pt x="245" y="575"/>
                    <a:pt x="474" y="318"/>
                    <a:pt x="672" y="60"/>
                  </a:cubicBezTo>
                  <a:cubicBezTo>
                    <a:pt x="694" y="30"/>
                    <a:pt x="677" y="0"/>
                    <a:pt x="65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3752519" y="3129506"/>
              <a:ext cx="127525" cy="161033"/>
            </a:xfrm>
            <a:custGeom>
              <a:avLst/>
              <a:gdLst/>
              <a:ahLst/>
              <a:cxnLst/>
              <a:rect l="l" t="t" r="r" b="b"/>
              <a:pathLst>
                <a:path w="784" h="990" extrusionOk="0">
                  <a:moveTo>
                    <a:pt x="168" y="0"/>
                  </a:moveTo>
                  <a:cubicBezTo>
                    <a:pt x="138" y="0"/>
                    <a:pt x="109" y="6"/>
                    <a:pt x="80" y="18"/>
                  </a:cubicBezTo>
                  <a:lnTo>
                    <a:pt x="80" y="8"/>
                  </a:lnTo>
                  <a:cubicBezTo>
                    <a:pt x="1" y="108"/>
                    <a:pt x="1" y="246"/>
                    <a:pt x="51" y="355"/>
                  </a:cubicBezTo>
                  <a:cubicBezTo>
                    <a:pt x="100" y="464"/>
                    <a:pt x="189" y="544"/>
                    <a:pt x="278" y="623"/>
                  </a:cubicBezTo>
                  <a:cubicBezTo>
                    <a:pt x="437" y="762"/>
                    <a:pt x="605" y="881"/>
                    <a:pt x="784" y="989"/>
                  </a:cubicBezTo>
                  <a:cubicBezTo>
                    <a:pt x="784" y="692"/>
                    <a:pt x="674" y="395"/>
                    <a:pt x="476" y="167"/>
                  </a:cubicBezTo>
                  <a:cubicBezTo>
                    <a:pt x="398" y="80"/>
                    <a:pt x="282" y="0"/>
                    <a:pt x="168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3719499" y="3083961"/>
              <a:ext cx="113374" cy="136960"/>
            </a:xfrm>
            <a:custGeom>
              <a:avLst/>
              <a:gdLst/>
              <a:ahLst/>
              <a:cxnLst/>
              <a:rect l="l" t="t" r="r" b="b"/>
              <a:pathLst>
                <a:path w="697" h="842" extrusionOk="0">
                  <a:moveTo>
                    <a:pt x="42" y="0"/>
                  </a:moveTo>
                  <a:cubicBezTo>
                    <a:pt x="20" y="0"/>
                    <a:pt x="1" y="30"/>
                    <a:pt x="16" y="60"/>
                  </a:cubicBezTo>
                  <a:cubicBezTo>
                    <a:pt x="223" y="318"/>
                    <a:pt x="441" y="575"/>
                    <a:pt x="650" y="833"/>
                  </a:cubicBezTo>
                  <a:cubicBezTo>
                    <a:pt x="656" y="839"/>
                    <a:pt x="662" y="841"/>
                    <a:pt x="669" y="841"/>
                  </a:cubicBezTo>
                  <a:cubicBezTo>
                    <a:pt x="684" y="841"/>
                    <a:pt x="696" y="827"/>
                    <a:pt x="690" y="813"/>
                  </a:cubicBezTo>
                  <a:cubicBezTo>
                    <a:pt x="491" y="536"/>
                    <a:pt x="293" y="258"/>
                    <a:pt x="65" y="11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059200" y="2702198"/>
              <a:ext cx="156479" cy="177299"/>
            </a:xfrm>
            <a:custGeom>
              <a:avLst/>
              <a:gdLst/>
              <a:ahLst/>
              <a:cxnLst/>
              <a:rect l="l" t="t" r="r" b="b"/>
              <a:pathLst>
                <a:path w="962" h="1090" extrusionOk="0">
                  <a:moveTo>
                    <a:pt x="762" y="1"/>
                  </a:moveTo>
                  <a:cubicBezTo>
                    <a:pt x="638" y="1"/>
                    <a:pt x="513" y="81"/>
                    <a:pt x="417" y="178"/>
                  </a:cubicBezTo>
                  <a:cubicBezTo>
                    <a:pt x="179" y="416"/>
                    <a:pt x="20" y="742"/>
                    <a:pt x="1" y="1090"/>
                  </a:cubicBezTo>
                  <a:cubicBezTo>
                    <a:pt x="219" y="980"/>
                    <a:pt x="417" y="852"/>
                    <a:pt x="605" y="703"/>
                  </a:cubicBezTo>
                  <a:cubicBezTo>
                    <a:pt x="714" y="623"/>
                    <a:pt x="823" y="535"/>
                    <a:pt x="882" y="416"/>
                  </a:cubicBezTo>
                  <a:cubicBezTo>
                    <a:pt x="952" y="287"/>
                    <a:pt x="961" y="138"/>
                    <a:pt x="882" y="19"/>
                  </a:cubicBezTo>
                  <a:lnTo>
                    <a:pt x="882" y="29"/>
                  </a:lnTo>
                  <a:cubicBezTo>
                    <a:pt x="843" y="9"/>
                    <a:pt x="802" y="1"/>
                    <a:pt x="762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119547" y="2654701"/>
              <a:ext cx="138586" cy="148509"/>
            </a:xfrm>
            <a:custGeom>
              <a:avLst/>
              <a:gdLst/>
              <a:ahLst/>
              <a:cxnLst/>
              <a:rect l="l" t="t" r="r" b="b"/>
              <a:pathLst>
                <a:path w="852" h="913" extrusionOk="0">
                  <a:moveTo>
                    <a:pt x="797" y="1"/>
                  </a:moveTo>
                  <a:cubicBezTo>
                    <a:pt x="788" y="1"/>
                    <a:pt x="778" y="5"/>
                    <a:pt x="769" y="14"/>
                  </a:cubicBezTo>
                  <a:cubicBezTo>
                    <a:pt x="502" y="272"/>
                    <a:pt x="253" y="579"/>
                    <a:pt x="16" y="876"/>
                  </a:cubicBezTo>
                  <a:cubicBezTo>
                    <a:pt x="0" y="891"/>
                    <a:pt x="15" y="912"/>
                    <a:pt x="31" y="912"/>
                  </a:cubicBezTo>
                  <a:cubicBezTo>
                    <a:pt x="36" y="912"/>
                    <a:pt x="41" y="910"/>
                    <a:pt x="46" y="906"/>
                  </a:cubicBezTo>
                  <a:cubicBezTo>
                    <a:pt x="303" y="618"/>
                    <a:pt x="571" y="351"/>
                    <a:pt x="828" y="63"/>
                  </a:cubicBezTo>
                  <a:cubicBezTo>
                    <a:pt x="851" y="41"/>
                    <a:pt x="828" y="1"/>
                    <a:pt x="79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5599686" y="1027286"/>
              <a:ext cx="288884" cy="216012"/>
            </a:xfrm>
            <a:custGeom>
              <a:avLst/>
              <a:gdLst/>
              <a:ahLst/>
              <a:cxnLst/>
              <a:rect l="l" t="t" r="r" b="b"/>
              <a:pathLst>
                <a:path w="1776" h="1328" extrusionOk="0">
                  <a:moveTo>
                    <a:pt x="863" y="0"/>
                  </a:moveTo>
                  <a:cubicBezTo>
                    <a:pt x="704" y="98"/>
                    <a:pt x="413" y="117"/>
                    <a:pt x="213" y="117"/>
                  </a:cubicBezTo>
                  <a:cubicBezTo>
                    <a:pt x="90" y="117"/>
                    <a:pt x="1" y="110"/>
                    <a:pt x="1" y="110"/>
                  </a:cubicBezTo>
                  <a:lnTo>
                    <a:pt x="1" y="110"/>
                  </a:lnTo>
                  <a:cubicBezTo>
                    <a:pt x="437" y="278"/>
                    <a:pt x="397" y="753"/>
                    <a:pt x="397" y="753"/>
                  </a:cubicBezTo>
                  <a:cubicBezTo>
                    <a:pt x="893" y="753"/>
                    <a:pt x="903" y="1288"/>
                    <a:pt x="903" y="1288"/>
                  </a:cubicBezTo>
                  <a:cubicBezTo>
                    <a:pt x="1031" y="1214"/>
                    <a:pt x="1161" y="1188"/>
                    <a:pt x="1281" y="1188"/>
                  </a:cubicBezTo>
                  <a:cubicBezTo>
                    <a:pt x="1557" y="1188"/>
                    <a:pt x="1775" y="1328"/>
                    <a:pt x="1775" y="1328"/>
                  </a:cubicBezTo>
                  <a:cubicBezTo>
                    <a:pt x="1518" y="833"/>
                    <a:pt x="1507" y="496"/>
                    <a:pt x="1507" y="496"/>
                  </a:cubicBezTo>
                  <a:cubicBezTo>
                    <a:pt x="1498" y="496"/>
                    <a:pt x="1489" y="496"/>
                    <a:pt x="1481" y="496"/>
                  </a:cubicBezTo>
                  <a:cubicBezTo>
                    <a:pt x="1025" y="496"/>
                    <a:pt x="863" y="0"/>
                    <a:pt x="86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5657918" y="1070391"/>
              <a:ext cx="217151" cy="162335"/>
            </a:xfrm>
            <a:custGeom>
              <a:avLst/>
              <a:gdLst/>
              <a:ahLst/>
              <a:cxnLst/>
              <a:rect l="l" t="t" r="r" b="b"/>
              <a:pathLst>
                <a:path w="1335" h="998" extrusionOk="0">
                  <a:moveTo>
                    <a:pt x="10" y="0"/>
                  </a:moveTo>
                  <a:cubicBezTo>
                    <a:pt x="0" y="0"/>
                    <a:pt x="2" y="15"/>
                    <a:pt x="10" y="23"/>
                  </a:cubicBezTo>
                  <a:cubicBezTo>
                    <a:pt x="268" y="151"/>
                    <a:pt x="505" y="290"/>
                    <a:pt x="733" y="479"/>
                  </a:cubicBezTo>
                  <a:cubicBezTo>
                    <a:pt x="941" y="637"/>
                    <a:pt x="1110" y="835"/>
                    <a:pt x="1318" y="994"/>
                  </a:cubicBezTo>
                  <a:cubicBezTo>
                    <a:pt x="1321" y="997"/>
                    <a:pt x="1324" y="998"/>
                    <a:pt x="1326" y="998"/>
                  </a:cubicBezTo>
                  <a:cubicBezTo>
                    <a:pt x="1332" y="998"/>
                    <a:pt x="1335" y="991"/>
                    <a:pt x="1328" y="984"/>
                  </a:cubicBezTo>
                  <a:cubicBezTo>
                    <a:pt x="1010" y="568"/>
                    <a:pt x="515" y="171"/>
                    <a:pt x="20" y="3"/>
                  </a:cubicBezTo>
                  <a:cubicBezTo>
                    <a:pt x="16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5691751" y="1113984"/>
              <a:ext cx="44732" cy="19682"/>
            </a:xfrm>
            <a:custGeom>
              <a:avLst/>
              <a:gdLst/>
              <a:ahLst/>
              <a:cxnLst/>
              <a:rect l="l" t="t" r="r" b="b"/>
              <a:pathLst>
                <a:path w="275" h="121" extrusionOk="0">
                  <a:moveTo>
                    <a:pt x="236" y="0"/>
                  </a:moveTo>
                  <a:cubicBezTo>
                    <a:pt x="233" y="0"/>
                    <a:pt x="230" y="1"/>
                    <a:pt x="228" y="2"/>
                  </a:cubicBezTo>
                  <a:cubicBezTo>
                    <a:pt x="198" y="32"/>
                    <a:pt x="159" y="62"/>
                    <a:pt x="109" y="72"/>
                  </a:cubicBezTo>
                  <a:cubicBezTo>
                    <a:pt x="79" y="81"/>
                    <a:pt x="40" y="92"/>
                    <a:pt x="10" y="101"/>
                  </a:cubicBezTo>
                  <a:cubicBezTo>
                    <a:pt x="0" y="101"/>
                    <a:pt x="0" y="112"/>
                    <a:pt x="10" y="112"/>
                  </a:cubicBezTo>
                  <a:cubicBezTo>
                    <a:pt x="26" y="118"/>
                    <a:pt x="43" y="120"/>
                    <a:pt x="61" y="120"/>
                  </a:cubicBezTo>
                  <a:cubicBezTo>
                    <a:pt x="128" y="120"/>
                    <a:pt x="202" y="80"/>
                    <a:pt x="258" y="32"/>
                  </a:cubicBezTo>
                  <a:cubicBezTo>
                    <a:pt x="275" y="23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5806101" y="1120978"/>
              <a:ext cx="13013" cy="55955"/>
            </a:xfrm>
            <a:custGeom>
              <a:avLst/>
              <a:gdLst/>
              <a:ahLst/>
              <a:cxnLst/>
              <a:rect l="l" t="t" r="r" b="b"/>
              <a:pathLst>
                <a:path w="80" h="344" extrusionOk="0">
                  <a:moveTo>
                    <a:pt x="21" y="1"/>
                  </a:moveTo>
                  <a:cubicBezTo>
                    <a:pt x="11" y="1"/>
                    <a:pt x="0" y="11"/>
                    <a:pt x="0" y="29"/>
                  </a:cubicBezTo>
                  <a:cubicBezTo>
                    <a:pt x="30" y="128"/>
                    <a:pt x="30" y="227"/>
                    <a:pt x="40" y="336"/>
                  </a:cubicBezTo>
                  <a:cubicBezTo>
                    <a:pt x="40" y="341"/>
                    <a:pt x="45" y="344"/>
                    <a:pt x="50" y="344"/>
                  </a:cubicBezTo>
                  <a:cubicBezTo>
                    <a:pt x="55" y="344"/>
                    <a:pt x="60" y="341"/>
                    <a:pt x="60" y="336"/>
                  </a:cubicBezTo>
                  <a:cubicBezTo>
                    <a:pt x="80" y="227"/>
                    <a:pt x="70" y="118"/>
                    <a:pt x="40" y="19"/>
                  </a:cubicBezTo>
                  <a:cubicBezTo>
                    <a:pt x="36" y="6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5820578" y="1193036"/>
              <a:ext cx="101663" cy="89300"/>
            </a:xfrm>
            <a:custGeom>
              <a:avLst/>
              <a:gdLst/>
              <a:ahLst/>
              <a:cxnLst/>
              <a:rect l="l" t="t" r="r" b="b"/>
              <a:pathLst>
                <a:path w="625" h="549" extrusionOk="0">
                  <a:moveTo>
                    <a:pt x="313" y="1"/>
                  </a:moveTo>
                  <a:cubicBezTo>
                    <a:pt x="264" y="1"/>
                    <a:pt x="214" y="14"/>
                    <a:pt x="169" y="42"/>
                  </a:cubicBezTo>
                  <a:cubicBezTo>
                    <a:pt x="41" y="121"/>
                    <a:pt x="1" y="289"/>
                    <a:pt x="80" y="418"/>
                  </a:cubicBezTo>
                  <a:cubicBezTo>
                    <a:pt x="132" y="502"/>
                    <a:pt x="221" y="548"/>
                    <a:pt x="313" y="548"/>
                  </a:cubicBezTo>
                  <a:cubicBezTo>
                    <a:pt x="362" y="548"/>
                    <a:pt x="412" y="535"/>
                    <a:pt x="457" y="507"/>
                  </a:cubicBezTo>
                  <a:cubicBezTo>
                    <a:pt x="585" y="428"/>
                    <a:pt x="625" y="260"/>
                    <a:pt x="546" y="131"/>
                  </a:cubicBezTo>
                  <a:cubicBezTo>
                    <a:pt x="494" y="47"/>
                    <a:pt x="405" y="1"/>
                    <a:pt x="313" y="1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5860918" y="1291608"/>
              <a:ext cx="183806" cy="346791"/>
            </a:xfrm>
            <a:custGeom>
              <a:avLst/>
              <a:gdLst/>
              <a:ahLst/>
              <a:cxnLst/>
              <a:rect l="l" t="t" r="r" b="b"/>
              <a:pathLst>
                <a:path w="1130" h="2132" extrusionOk="0">
                  <a:moveTo>
                    <a:pt x="348" y="0"/>
                  </a:moveTo>
                  <a:cubicBezTo>
                    <a:pt x="348" y="0"/>
                    <a:pt x="407" y="526"/>
                    <a:pt x="0" y="793"/>
                  </a:cubicBezTo>
                  <a:cubicBezTo>
                    <a:pt x="0" y="793"/>
                    <a:pt x="466" y="1041"/>
                    <a:pt x="238" y="1497"/>
                  </a:cubicBezTo>
                  <a:cubicBezTo>
                    <a:pt x="238" y="1497"/>
                    <a:pt x="694" y="1675"/>
                    <a:pt x="635" y="2131"/>
                  </a:cubicBezTo>
                  <a:cubicBezTo>
                    <a:pt x="635" y="2131"/>
                    <a:pt x="863" y="1576"/>
                    <a:pt x="1130" y="1407"/>
                  </a:cubicBezTo>
                  <a:cubicBezTo>
                    <a:pt x="1130" y="1407"/>
                    <a:pt x="744" y="1031"/>
                    <a:pt x="971" y="605"/>
                  </a:cubicBezTo>
                  <a:cubicBezTo>
                    <a:pt x="971" y="605"/>
                    <a:pt x="674" y="456"/>
                    <a:pt x="34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5920614" y="1309338"/>
              <a:ext cx="59696" cy="265298"/>
            </a:xfrm>
            <a:custGeom>
              <a:avLst/>
              <a:gdLst/>
              <a:ahLst/>
              <a:cxnLst/>
              <a:rect l="l" t="t" r="r" b="b"/>
              <a:pathLst>
                <a:path w="367" h="1631" extrusionOk="0">
                  <a:moveTo>
                    <a:pt x="10" y="1"/>
                  </a:moveTo>
                  <a:cubicBezTo>
                    <a:pt x="10" y="1"/>
                    <a:pt x="0" y="1"/>
                    <a:pt x="0" y="10"/>
                  </a:cubicBezTo>
                  <a:cubicBezTo>
                    <a:pt x="129" y="556"/>
                    <a:pt x="278" y="1041"/>
                    <a:pt x="278" y="1616"/>
                  </a:cubicBezTo>
                  <a:cubicBezTo>
                    <a:pt x="278" y="1625"/>
                    <a:pt x="285" y="1630"/>
                    <a:pt x="292" y="1630"/>
                  </a:cubicBezTo>
                  <a:cubicBezTo>
                    <a:pt x="300" y="1630"/>
                    <a:pt x="307" y="1625"/>
                    <a:pt x="307" y="1616"/>
                  </a:cubicBezTo>
                  <a:cubicBezTo>
                    <a:pt x="367" y="1091"/>
                    <a:pt x="238" y="486"/>
                    <a:pt x="10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5943224" y="1386765"/>
              <a:ext cx="49611" cy="31719"/>
            </a:xfrm>
            <a:custGeom>
              <a:avLst/>
              <a:gdLst/>
              <a:ahLst/>
              <a:cxnLst/>
              <a:rect l="l" t="t" r="r" b="b"/>
              <a:pathLst>
                <a:path w="305" h="195" extrusionOk="0">
                  <a:moveTo>
                    <a:pt x="20" y="0"/>
                  </a:moveTo>
                  <a:cubicBezTo>
                    <a:pt x="10" y="0"/>
                    <a:pt x="0" y="20"/>
                    <a:pt x="10" y="20"/>
                  </a:cubicBezTo>
                  <a:cubicBezTo>
                    <a:pt x="99" y="80"/>
                    <a:pt x="188" y="119"/>
                    <a:pt x="267" y="188"/>
                  </a:cubicBezTo>
                  <a:cubicBezTo>
                    <a:pt x="272" y="193"/>
                    <a:pt x="277" y="195"/>
                    <a:pt x="281" y="195"/>
                  </a:cubicBezTo>
                  <a:cubicBezTo>
                    <a:pt x="295" y="195"/>
                    <a:pt x="305" y="176"/>
                    <a:pt x="297" y="168"/>
                  </a:cubicBezTo>
                  <a:cubicBezTo>
                    <a:pt x="218" y="99"/>
                    <a:pt x="119" y="30"/>
                    <a:pt x="20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5864171" y="1264119"/>
              <a:ext cx="101663" cy="89138"/>
            </a:xfrm>
            <a:custGeom>
              <a:avLst/>
              <a:gdLst/>
              <a:ahLst/>
              <a:cxnLst/>
              <a:rect l="l" t="t" r="r" b="b"/>
              <a:pathLst>
                <a:path w="625" h="548" extrusionOk="0">
                  <a:moveTo>
                    <a:pt x="313" y="0"/>
                  </a:moveTo>
                  <a:cubicBezTo>
                    <a:pt x="263" y="0"/>
                    <a:pt x="214" y="13"/>
                    <a:pt x="169" y="41"/>
                  </a:cubicBezTo>
                  <a:cubicBezTo>
                    <a:pt x="40" y="120"/>
                    <a:pt x="0" y="288"/>
                    <a:pt x="79" y="417"/>
                  </a:cubicBezTo>
                  <a:cubicBezTo>
                    <a:pt x="131" y="501"/>
                    <a:pt x="221" y="547"/>
                    <a:pt x="312" y="547"/>
                  </a:cubicBezTo>
                  <a:cubicBezTo>
                    <a:pt x="361" y="547"/>
                    <a:pt x="411" y="534"/>
                    <a:pt x="456" y="506"/>
                  </a:cubicBezTo>
                  <a:cubicBezTo>
                    <a:pt x="585" y="427"/>
                    <a:pt x="625" y="259"/>
                    <a:pt x="546" y="130"/>
                  </a:cubicBezTo>
                  <a:cubicBezTo>
                    <a:pt x="494" y="46"/>
                    <a:pt x="404" y="0"/>
                    <a:pt x="31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5789998" y="1260866"/>
              <a:ext cx="101663" cy="89138"/>
            </a:xfrm>
            <a:custGeom>
              <a:avLst/>
              <a:gdLst/>
              <a:ahLst/>
              <a:cxnLst/>
              <a:rect l="l" t="t" r="r" b="b"/>
              <a:pathLst>
                <a:path w="625" h="548" extrusionOk="0">
                  <a:moveTo>
                    <a:pt x="313" y="0"/>
                  </a:moveTo>
                  <a:cubicBezTo>
                    <a:pt x="264" y="0"/>
                    <a:pt x="214" y="13"/>
                    <a:pt x="169" y="41"/>
                  </a:cubicBezTo>
                  <a:cubicBezTo>
                    <a:pt x="40" y="120"/>
                    <a:pt x="0" y="288"/>
                    <a:pt x="80" y="418"/>
                  </a:cubicBezTo>
                  <a:cubicBezTo>
                    <a:pt x="131" y="501"/>
                    <a:pt x="221" y="547"/>
                    <a:pt x="313" y="547"/>
                  </a:cubicBezTo>
                  <a:cubicBezTo>
                    <a:pt x="362" y="547"/>
                    <a:pt x="411" y="534"/>
                    <a:pt x="456" y="506"/>
                  </a:cubicBezTo>
                  <a:cubicBezTo>
                    <a:pt x="585" y="427"/>
                    <a:pt x="625" y="259"/>
                    <a:pt x="546" y="130"/>
                  </a:cubicBezTo>
                  <a:cubicBezTo>
                    <a:pt x="494" y="46"/>
                    <a:pt x="404" y="0"/>
                    <a:pt x="313" y="0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5935741" y="1477041"/>
              <a:ext cx="28465" cy="38550"/>
            </a:xfrm>
            <a:custGeom>
              <a:avLst/>
              <a:gdLst/>
              <a:ahLst/>
              <a:cxnLst/>
              <a:rect l="l" t="t" r="r" b="b"/>
              <a:pathLst>
                <a:path w="175" h="237" extrusionOk="0">
                  <a:moveTo>
                    <a:pt x="165" y="0"/>
                  </a:moveTo>
                  <a:cubicBezTo>
                    <a:pt x="75" y="30"/>
                    <a:pt x="26" y="129"/>
                    <a:pt x="6" y="208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32" y="236"/>
                    <a:pt x="42" y="231"/>
                    <a:pt x="46" y="218"/>
                  </a:cubicBezTo>
                  <a:cubicBezTo>
                    <a:pt x="56" y="179"/>
                    <a:pt x="75" y="139"/>
                    <a:pt x="95" y="99"/>
                  </a:cubicBezTo>
                  <a:cubicBezTo>
                    <a:pt x="125" y="69"/>
                    <a:pt x="155" y="49"/>
                    <a:pt x="175" y="10"/>
                  </a:cubicBezTo>
                  <a:cubicBezTo>
                    <a:pt x="175" y="10"/>
                    <a:pt x="175" y="0"/>
                    <a:pt x="165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3205169" y="2825006"/>
              <a:ext cx="581022" cy="596312"/>
            </a:xfrm>
            <a:custGeom>
              <a:avLst/>
              <a:gdLst/>
              <a:ahLst/>
              <a:cxnLst/>
              <a:rect l="l" t="t" r="r" b="b"/>
              <a:pathLst>
                <a:path w="3572" h="3666" extrusionOk="0">
                  <a:moveTo>
                    <a:pt x="38" y="0"/>
                  </a:moveTo>
                  <a:cubicBezTo>
                    <a:pt x="20" y="0"/>
                    <a:pt x="0" y="13"/>
                    <a:pt x="7" y="37"/>
                  </a:cubicBezTo>
                  <a:cubicBezTo>
                    <a:pt x="56" y="434"/>
                    <a:pt x="304" y="850"/>
                    <a:pt x="502" y="1177"/>
                  </a:cubicBezTo>
                  <a:cubicBezTo>
                    <a:pt x="730" y="1563"/>
                    <a:pt x="998" y="1910"/>
                    <a:pt x="1304" y="2237"/>
                  </a:cubicBezTo>
                  <a:cubicBezTo>
                    <a:pt x="1879" y="2832"/>
                    <a:pt x="2692" y="3476"/>
                    <a:pt x="3515" y="3664"/>
                  </a:cubicBezTo>
                  <a:cubicBezTo>
                    <a:pt x="3517" y="3665"/>
                    <a:pt x="3520" y="3665"/>
                    <a:pt x="3522" y="3665"/>
                  </a:cubicBezTo>
                  <a:cubicBezTo>
                    <a:pt x="3549" y="3665"/>
                    <a:pt x="3571" y="3624"/>
                    <a:pt x="3544" y="3614"/>
                  </a:cubicBezTo>
                  <a:cubicBezTo>
                    <a:pt x="3178" y="3416"/>
                    <a:pt x="2801" y="3268"/>
                    <a:pt x="2454" y="3050"/>
                  </a:cubicBezTo>
                  <a:cubicBezTo>
                    <a:pt x="2077" y="2802"/>
                    <a:pt x="1721" y="2515"/>
                    <a:pt x="1414" y="2198"/>
                  </a:cubicBezTo>
                  <a:cubicBezTo>
                    <a:pt x="1106" y="1880"/>
                    <a:pt x="839" y="1533"/>
                    <a:pt x="621" y="1167"/>
                  </a:cubicBezTo>
                  <a:cubicBezTo>
                    <a:pt x="393" y="800"/>
                    <a:pt x="274" y="384"/>
                    <a:pt x="66" y="17"/>
                  </a:cubicBezTo>
                  <a:cubicBezTo>
                    <a:pt x="62" y="6"/>
                    <a:pt x="50" y="0"/>
                    <a:pt x="38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3347984" y="2862093"/>
              <a:ext cx="37249" cy="244478"/>
            </a:xfrm>
            <a:custGeom>
              <a:avLst/>
              <a:gdLst/>
              <a:ahLst/>
              <a:cxnLst/>
              <a:rect l="l" t="t" r="r" b="b"/>
              <a:pathLst>
                <a:path w="229" h="1503" extrusionOk="0">
                  <a:moveTo>
                    <a:pt x="214" y="1"/>
                  </a:moveTo>
                  <a:cubicBezTo>
                    <a:pt x="209" y="1"/>
                    <a:pt x="203" y="3"/>
                    <a:pt x="199" y="7"/>
                  </a:cubicBezTo>
                  <a:cubicBezTo>
                    <a:pt x="1" y="453"/>
                    <a:pt x="21" y="979"/>
                    <a:pt x="70" y="1464"/>
                  </a:cubicBezTo>
                  <a:cubicBezTo>
                    <a:pt x="70" y="1490"/>
                    <a:pt x="87" y="1503"/>
                    <a:pt x="106" y="1503"/>
                  </a:cubicBezTo>
                  <a:cubicBezTo>
                    <a:pt x="129" y="1503"/>
                    <a:pt x="155" y="1483"/>
                    <a:pt x="149" y="1444"/>
                  </a:cubicBezTo>
                  <a:cubicBezTo>
                    <a:pt x="80" y="959"/>
                    <a:pt x="179" y="503"/>
                    <a:pt x="228" y="17"/>
                  </a:cubicBezTo>
                  <a:cubicBezTo>
                    <a:pt x="228" y="5"/>
                    <a:pt x="222" y="1"/>
                    <a:pt x="214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3592950" y="3107059"/>
              <a:ext cx="52702" cy="246430"/>
            </a:xfrm>
            <a:custGeom>
              <a:avLst/>
              <a:gdLst/>
              <a:ahLst/>
              <a:cxnLst/>
              <a:rect l="l" t="t" r="r" b="b"/>
              <a:pathLst>
                <a:path w="324" h="1515" extrusionOk="0">
                  <a:moveTo>
                    <a:pt x="85" y="0"/>
                  </a:moveTo>
                  <a:cubicBezTo>
                    <a:pt x="63" y="0"/>
                    <a:pt x="41" y="13"/>
                    <a:pt x="41" y="37"/>
                  </a:cubicBezTo>
                  <a:cubicBezTo>
                    <a:pt x="1" y="513"/>
                    <a:pt x="50" y="1087"/>
                    <a:pt x="288" y="1504"/>
                  </a:cubicBezTo>
                  <a:cubicBezTo>
                    <a:pt x="292" y="1511"/>
                    <a:pt x="299" y="1515"/>
                    <a:pt x="305" y="1515"/>
                  </a:cubicBezTo>
                  <a:cubicBezTo>
                    <a:pt x="315" y="1515"/>
                    <a:pt x="324" y="1506"/>
                    <a:pt x="318" y="1494"/>
                  </a:cubicBezTo>
                  <a:cubicBezTo>
                    <a:pt x="239" y="999"/>
                    <a:pt x="129" y="552"/>
                    <a:pt x="129" y="37"/>
                  </a:cubicBezTo>
                  <a:cubicBezTo>
                    <a:pt x="129" y="13"/>
                    <a:pt x="107" y="0"/>
                    <a:pt x="85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3478275" y="3356580"/>
              <a:ext cx="176161" cy="63925"/>
            </a:xfrm>
            <a:custGeom>
              <a:avLst/>
              <a:gdLst/>
              <a:ahLst/>
              <a:cxnLst/>
              <a:rect l="l" t="t" r="r" b="b"/>
              <a:pathLst>
                <a:path w="1083" h="393" extrusionOk="0">
                  <a:moveTo>
                    <a:pt x="927" y="1"/>
                  </a:moveTo>
                  <a:cubicBezTo>
                    <a:pt x="617" y="1"/>
                    <a:pt x="295" y="150"/>
                    <a:pt x="42" y="307"/>
                  </a:cubicBezTo>
                  <a:cubicBezTo>
                    <a:pt x="0" y="332"/>
                    <a:pt x="22" y="393"/>
                    <a:pt x="59" y="393"/>
                  </a:cubicBezTo>
                  <a:cubicBezTo>
                    <a:pt x="66" y="393"/>
                    <a:pt x="74" y="391"/>
                    <a:pt x="81" y="386"/>
                  </a:cubicBezTo>
                  <a:cubicBezTo>
                    <a:pt x="398" y="188"/>
                    <a:pt x="715" y="139"/>
                    <a:pt x="1063" y="39"/>
                  </a:cubicBezTo>
                  <a:cubicBezTo>
                    <a:pt x="1083" y="39"/>
                    <a:pt x="1072" y="9"/>
                    <a:pt x="1052" y="9"/>
                  </a:cubicBezTo>
                  <a:cubicBezTo>
                    <a:pt x="1011" y="3"/>
                    <a:pt x="969" y="1"/>
                    <a:pt x="927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3299999" y="3149676"/>
              <a:ext cx="133544" cy="44406"/>
            </a:xfrm>
            <a:custGeom>
              <a:avLst/>
              <a:gdLst/>
              <a:ahLst/>
              <a:cxnLst/>
              <a:rect l="l" t="t" r="r" b="b"/>
              <a:pathLst>
                <a:path w="821" h="273" extrusionOk="0">
                  <a:moveTo>
                    <a:pt x="27" y="1"/>
                  </a:moveTo>
                  <a:cubicBezTo>
                    <a:pt x="12" y="1"/>
                    <a:pt x="0" y="17"/>
                    <a:pt x="8" y="33"/>
                  </a:cubicBezTo>
                  <a:cubicBezTo>
                    <a:pt x="78" y="142"/>
                    <a:pt x="236" y="202"/>
                    <a:pt x="355" y="231"/>
                  </a:cubicBezTo>
                  <a:cubicBezTo>
                    <a:pt x="441" y="255"/>
                    <a:pt x="534" y="272"/>
                    <a:pt x="626" y="272"/>
                  </a:cubicBezTo>
                  <a:cubicBezTo>
                    <a:pt x="682" y="272"/>
                    <a:pt x="738" y="266"/>
                    <a:pt x="791" y="251"/>
                  </a:cubicBezTo>
                  <a:cubicBezTo>
                    <a:pt x="820" y="251"/>
                    <a:pt x="811" y="221"/>
                    <a:pt x="791" y="221"/>
                  </a:cubicBezTo>
                  <a:cubicBezTo>
                    <a:pt x="652" y="211"/>
                    <a:pt x="514" y="191"/>
                    <a:pt x="375" y="152"/>
                  </a:cubicBezTo>
                  <a:cubicBezTo>
                    <a:pt x="256" y="112"/>
                    <a:pt x="157" y="23"/>
                    <a:pt x="38" y="3"/>
                  </a:cubicBezTo>
                  <a:cubicBezTo>
                    <a:pt x="34" y="1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887982" y="3031747"/>
              <a:ext cx="611764" cy="259117"/>
            </a:xfrm>
            <a:custGeom>
              <a:avLst/>
              <a:gdLst/>
              <a:ahLst/>
              <a:cxnLst/>
              <a:rect l="l" t="t" r="r" b="b"/>
              <a:pathLst>
                <a:path w="3761" h="1593" extrusionOk="0">
                  <a:moveTo>
                    <a:pt x="56" y="0"/>
                  </a:moveTo>
                  <a:cubicBezTo>
                    <a:pt x="24" y="0"/>
                    <a:pt x="1" y="41"/>
                    <a:pt x="34" y="74"/>
                  </a:cubicBezTo>
                  <a:cubicBezTo>
                    <a:pt x="312" y="352"/>
                    <a:pt x="678" y="579"/>
                    <a:pt x="1005" y="808"/>
                  </a:cubicBezTo>
                  <a:cubicBezTo>
                    <a:pt x="1312" y="1026"/>
                    <a:pt x="1620" y="1233"/>
                    <a:pt x="1966" y="1382"/>
                  </a:cubicBezTo>
                  <a:cubicBezTo>
                    <a:pt x="2248" y="1502"/>
                    <a:pt x="2591" y="1592"/>
                    <a:pt x="2924" y="1592"/>
                  </a:cubicBezTo>
                  <a:cubicBezTo>
                    <a:pt x="3224" y="1592"/>
                    <a:pt x="3516" y="1520"/>
                    <a:pt x="3750" y="1332"/>
                  </a:cubicBezTo>
                  <a:cubicBezTo>
                    <a:pt x="3760" y="1323"/>
                    <a:pt x="3750" y="1303"/>
                    <a:pt x="3730" y="1303"/>
                  </a:cubicBezTo>
                  <a:cubicBezTo>
                    <a:pt x="3452" y="1407"/>
                    <a:pt x="3197" y="1496"/>
                    <a:pt x="2904" y="1496"/>
                  </a:cubicBezTo>
                  <a:cubicBezTo>
                    <a:pt x="2863" y="1496"/>
                    <a:pt x="2821" y="1495"/>
                    <a:pt x="2779" y="1491"/>
                  </a:cubicBezTo>
                  <a:cubicBezTo>
                    <a:pt x="2412" y="1462"/>
                    <a:pt x="2065" y="1343"/>
                    <a:pt x="1739" y="1164"/>
                  </a:cubicBezTo>
                  <a:cubicBezTo>
                    <a:pt x="1144" y="837"/>
                    <a:pt x="668" y="322"/>
                    <a:pt x="74" y="5"/>
                  </a:cubicBezTo>
                  <a:cubicBezTo>
                    <a:pt x="68" y="2"/>
                    <a:pt x="61" y="0"/>
                    <a:pt x="56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3005422" y="3275575"/>
              <a:ext cx="297180" cy="77589"/>
            </a:xfrm>
            <a:custGeom>
              <a:avLst/>
              <a:gdLst/>
              <a:ahLst/>
              <a:cxnLst/>
              <a:rect l="l" t="t" r="r" b="b"/>
              <a:pathLst>
                <a:path w="1827" h="477" extrusionOk="0">
                  <a:moveTo>
                    <a:pt x="1807" y="0"/>
                  </a:moveTo>
                  <a:cubicBezTo>
                    <a:pt x="1805" y="0"/>
                    <a:pt x="1802" y="1"/>
                    <a:pt x="1799" y="2"/>
                  </a:cubicBezTo>
                  <a:cubicBezTo>
                    <a:pt x="1522" y="62"/>
                    <a:pt x="1314" y="260"/>
                    <a:pt x="1046" y="339"/>
                  </a:cubicBezTo>
                  <a:cubicBezTo>
                    <a:pt x="929" y="374"/>
                    <a:pt x="814" y="389"/>
                    <a:pt x="700" y="389"/>
                  </a:cubicBezTo>
                  <a:cubicBezTo>
                    <a:pt x="485" y="389"/>
                    <a:pt x="276" y="334"/>
                    <a:pt x="75" y="250"/>
                  </a:cubicBezTo>
                  <a:cubicBezTo>
                    <a:pt x="69" y="247"/>
                    <a:pt x="63" y="246"/>
                    <a:pt x="58" y="246"/>
                  </a:cubicBezTo>
                  <a:cubicBezTo>
                    <a:pt x="19" y="246"/>
                    <a:pt x="0" y="302"/>
                    <a:pt x="35" y="319"/>
                  </a:cubicBezTo>
                  <a:cubicBezTo>
                    <a:pt x="228" y="423"/>
                    <a:pt x="442" y="477"/>
                    <a:pt x="659" y="477"/>
                  </a:cubicBezTo>
                  <a:cubicBezTo>
                    <a:pt x="732" y="477"/>
                    <a:pt x="805" y="471"/>
                    <a:pt x="878" y="458"/>
                  </a:cubicBezTo>
                  <a:cubicBezTo>
                    <a:pt x="1235" y="408"/>
                    <a:pt x="1492" y="181"/>
                    <a:pt x="1809" y="32"/>
                  </a:cubicBezTo>
                  <a:cubicBezTo>
                    <a:pt x="1826" y="24"/>
                    <a:pt x="1821" y="0"/>
                    <a:pt x="1807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3554400" y="3067370"/>
              <a:ext cx="104753" cy="93204"/>
            </a:xfrm>
            <a:custGeom>
              <a:avLst/>
              <a:gdLst/>
              <a:ahLst/>
              <a:cxnLst/>
              <a:rect l="l" t="t" r="r" b="b"/>
              <a:pathLst>
                <a:path w="644" h="573" extrusionOk="0">
                  <a:moveTo>
                    <a:pt x="322" y="0"/>
                  </a:moveTo>
                  <a:cubicBezTo>
                    <a:pt x="294" y="0"/>
                    <a:pt x="266" y="4"/>
                    <a:pt x="238" y="14"/>
                  </a:cubicBezTo>
                  <a:cubicBezTo>
                    <a:pt x="89" y="63"/>
                    <a:pt x="0" y="222"/>
                    <a:pt x="49" y="371"/>
                  </a:cubicBezTo>
                  <a:cubicBezTo>
                    <a:pt x="90" y="491"/>
                    <a:pt x="202" y="572"/>
                    <a:pt x="321" y="572"/>
                  </a:cubicBezTo>
                  <a:cubicBezTo>
                    <a:pt x="349" y="572"/>
                    <a:pt x="378" y="568"/>
                    <a:pt x="406" y="559"/>
                  </a:cubicBezTo>
                  <a:cubicBezTo>
                    <a:pt x="555" y="509"/>
                    <a:pt x="644" y="351"/>
                    <a:pt x="595" y="202"/>
                  </a:cubicBezTo>
                  <a:cubicBezTo>
                    <a:pt x="554" y="82"/>
                    <a:pt x="442" y="0"/>
                    <a:pt x="32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3347984" y="2812969"/>
              <a:ext cx="83933" cy="74824"/>
            </a:xfrm>
            <a:custGeom>
              <a:avLst/>
              <a:gdLst/>
              <a:ahLst/>
              <a:cxnLst/>
              <a:rect l="l" t="t" r="r" b="b"/>
              <a:pathLst>
                <a:path w="516" h="460" extrusionOk="0">
                  <a:moveTo>
                    <a:pt x="258" y="1"/>
                  </a:moveTo>
                  <a:cubicBezTo>
                    <a:pt x="235" y="1"/>
                    <a:pt x="211" y="5"/>
                    <a:pt x="189" y="12"/>
                  </a:cubicBezTo>
                  <a:cubicBezTo>
                    <a:pt x="70" y="42"/>
                    <a:pt x="1" y="180"/>
                    <a:pt x="30" y="299"/>
                  </a:cubicBezTo>
                  <a:cubicBezTo>
                    <a:pt x="62" y="395"/>
                    <a:pt x="153" y="459"/>
                    <a:pt x="254" y="459"/>
                  </a:cubicBezTo>
                  <a:cubicBezTo>
                    <a:pt x="278" y="459"/>
                    <a:pt x="303" y="456"/>
                    <a:pt x="327" y="448"/>
                  </a:cubicBezTo>
                  <a:cubicBezTo>
                    <a:pt x="446" y="418"/>
                    <a:pt x="516" y="279"/>
                    <a:pt x="476" y="160"/>
                  </a:cubicBezTo>
                  <a:cubicBezTo>
                    <a:pt x="444" y="64"/>
                    <a:pt x="354" y="1"/>
                    <a:pt x="25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3173938" y="2797517"/>
              <a:ext cx="74336" cy="67016"/>
            </a:xfrm>
            <a:custGeom>
              <a:avLst/>
              <a:gdLst/>
              <a:ahLst/>
              <a:cxnLst/>
              <a:rect l="l" t="t" r="r" b="b"/>
              <a:pathLst>
                <a:path w="457" h="412" extrusionOk="0">
                  <a:moveTo>
                    <a:pt x="225" y="0"/>
                  </a:moveTo>
                  <a:cubicBezTo>
                    <a:pt x="207" y="0"/>
                    <a:pt x="188" y="3"/>
                    <a:pt x="169" y="8"/>
                  </a:cubicBezTo>
                  <a:cubicBezTo>
                    <a:pt x="60" y="48"/>
                    <a:pt x="0" y="156"/>
                    <a:pt x="30" y="266"/>
                  </a:cubicBezTo>
                  <a:cubicBezTo>
                    <a:pt x="63" y="356"/>
                    <a:pt x="143" y="412"/>
                    <a:pt x="232" y="412"/>
                  </a:cubicBezTo>
                  <a:cubicBezTo>
                    <a:pt x="250" y="412"/>
                    <a:pt x="269" y="410"/>
                    <a:pt x="287" y="404"/>
                  </a:cubicBezTo>
                  <a:cubicBezTo>
                    <a:pt x="397" y="365"/>
                    <a:pt x="456" y="255"/>
                    <a:pt x="426" y="147"/>
                  </a:cubicBezTo>
                  <a:cubicBezTo>
                    <a:pt x="393" y="57"/>
                    <a:pt x="314" y="0"/>
                    <a:pt x="22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3278691" y="3129343"/>
              <a:ext cx="53352" cy="47497"/>
            </a:xfrm>
            <a:custGeom>
              <a:avLst/>
              <a:gdLst/>
              <a:ahLst/>
              <a:cxnLst/>
              <a:rect l="l" t="t" r="r" b="b"/>
              <a:pathLst>
                <a:path w="328" h="292" extrusionOk="0">
                  <a:moveTo>
                    <a:pt x="166" y="1"/>
                  </a:moveTo>
                  <a:cubicBezTo>
                    <a:pt x="151" y="1"/>
                    <a:pt x="135" y="3"/>
                    <a:pt x="119" y="9"/>
                  </a:cubicBezTo>
                  <a:cubicBezTo>
                    <a:pt x="40" y="29"/>
                    <a:pt x="0" y="109"/>
                    <a:pt x="20" y="188"/>
                  </a:cubicBezTo>
                  <a:cubicBezTo>
                    <a:pt x="45" y="254"/>
                    <a:pt x="104" y="292"/>
                    <a:pt x="168" y="292"/>
                  </a:cubicBezTo>
                  <a:cubicBezTo>
                    <a:pt x="181" y="292"/>
                    <a:pt x="195" y="290"/>
                    <a:pt x="209" y="287"/>
                  </a:cubicBezTo>
                  <a:cubicBezTo>
                    <a:pt x="278" y="257"/>
                    <a:pt x="328" y="178"/>
                    <a:pt x="297" y="109"/>
                  </a:cubicBezTo>
                  <a:cubicBezTo>
                    <a:pt x="282" y="45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2840160" y="2976605"/>
              <a:ext cx="137285" cy="123134"/>
            </a:xfrm>
            <a:custGeom>
              <a:avLst/>
              <a:gdLst/>
              <a:ahLst/>
              <a:cxnLst/>
              <a:rect l="l" t="t" r="r" b="b"/>
              <a:pathLst>
                <a:path w="844" h="757" extrusionOk="0">
                  <a:moveTo>
                    <a:pt x="419" y="1"/>
                  </a:moveTo>
                  <a:cubicBezTo>
                    <a:pt x="382" y="1"/>
                    <a:pt x="345" y="6"/>
                    <a:pt x="308" y="17"/>
                  </a:cubicBezTo>
                  <a:cubicBezTo>
                    <a:pt x="110" y="76"/>
                    <a:pt x="1" y="284"/>
                    <a:pt x="60" y="482"/>
                  </a:cubicBezTo>
                  <a:cubicBezTo>
                    <a:pt x="109" y="653"/>
                    <a:pt x="257" y="756"/>
                    <a:pt x="422" y="756"/>
                  </a:cubicBezTo>
                  <a:cubicBezTo>
                    <a:pt x="460" y="756"/>
                    <a:pt x="498" y="751"/>
                    <a:pt x="536" y="740"/>
                  </a:cubicBezTo>
                  <a:cubicBezTo>
                    <a:pt x="734" y="681"/>
                    <a:pt x="843" y="463"/>
                    <a:pt x="784" y="264"/>
                  </a:cubicBezTo>
                  <a:cubicBezTo>
                    <a:pt x="736" y="103"/>
                    <a:pt x="582" y="1"/>
                    <a:pt x="41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2951419" y="3265002"/>
              <a:ext cx="127525" cy="114675"/>
            </a:xfrm>
            <a:custGeom>
              <a:avLst/>
              <a:gdLst/>
              <a:ahLst/>
              <a:cxnLst/>
              <a:rect l="l" t="t" r="r" b="b"/>
              <a:pathLst>
                <a:path w="784" h="705" extrusionOk="0">
                  <a:moveTo>
                    <a:pt x="399" y="0"/>
                  </a:moveTo>
                  <a:cubicBezTo>
                    <a:pt x="362" y="0"/>
                    <a:pt x="325" y="6"/>
                    <a:pt x="288" y="17"/>
                  </a:cubicBezTo>
                  <a:cubicBezTo>
                    <a:pt x="100" y="67"/>
                    <a:pt x="1" y="266"/>
                    <a:pt x="50" y="453"/>
                  </a:cubicBezTo>
                  <a:cubicBezTo>
                    <a:pt x="99" y="609"/>
                    <a:pt x="243" y="704"/>
                    <a:pt x="398" y="704"/>
                  </a:cubicBezTo>
                  <a:cubicBezTo>
                    <a:pt x="431" y="704"/>
                    <a:pt x="464" y="700"/>
                    <a:pt x="496" y="691"/>
                  </a:cubicBezTo>
                  <a:cubicBezTo>
                    <a:pt x="684" y="632"/>
                    <a:pt x="783" y="434"/>
                    <a:pt x="734" y="246"/>
                  </a:cubicBezTo>
                  <a:cubicBezTo>
                    <a:pt x="686" y="94"/>
                    <a:pt x="549" y="0"/>
                    <a:pt x="39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3170685" y="2284486"/>
              <a:ext cx="38876" cy="3887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0" y="1"/>
                  </a:moveTo>
                  <a:cubicBezTo>
                    <a:pt x="50" y="1"/>
                    <a:pt x="1" y="51"/>
                    <a:pt x="1" y="119"/>
                  </a:cubicBezTo>
                  <a:cubicBezTo>
                    <a:pt x="1" y="189"/>
                    <a:pt x="50" y="238"/>
                    <a:pt x="120" y="238"/>
                  </a:cubicBezTo>
                  <a:cubicBezTo>
                    <a:pt x="189" y="238"/>
                    <a:pt x="238" y="189"/>
                    <a:pt x="238" y="119"/>
                  </a:cubicBezTo>
                  <a:cubicBezTo>
                    <a:pt x="238" y="51"/>
                    <a:pt x="189" y="1"/>
                    <a:pt x="1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3082035" y="2964731"/>
              <a:ext cx="48473" cy="4847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9" y="0"/>
                  </a:moveTo>
                  <a:cubicBezTo>
                    <a:pt x="70" y="0"/>
                    <a:pt x="0" y="70"/>
                    <a:pt x="0" y="149"/>
                  </a:cubicBezTo>
                  <a:cubicBezTo>
                    <a:pt x="0" y="229"/>
                    <a:pt x="70" y="298"/>
                    <a:pt x="149" y="298"/>
                  </a:cubicBezTo>
                  <a:cubicBezTo>
                    <a:pt x="229" y="298"/>
                    <a:pt x="297" y="229"/>
                    <a:pt x="297" y="149"/>
                  </a:cubicBezTo>
                  <a:cubicBezTo>
                    <a:pt x="297" y="70"/>
                    <a:pt x="229" y="0"/>
                    <a:pt x="14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3136852" y="1887921"/>
              <a:ext cx="48473" cy="48635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49" y="1"/>
                  </a:moveTo>
                  <a:cubicBezTo>
                    <a:pt x="70" y="1"/>
                    <a:pt x="0" y="71"/>
                    <a:pt x="0" y="150"/>
                  </a:cubicBezTo>
                  <a:cubicBezTo>
                    <a:pt x="0" y="239"/>
                    <a:pt x="70" y="298"/>
                    <a:pt x="149" y="298"/>
                  </a:cubicBezTo>
                  <a:cubicBezTo>
                    <a:pt x="228" y="298"/>
                    <a:pt x="297" y="239"/>
                    <a:pt x="297" y="150"/>
                  </a:cubicBezTo>
                  <a:cubicBezTo>
                    <a:pt x="297" y="71"/>
                    <a:pt x="228" y="1"/>
                    <a:pt x="14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2711333" y="2342556"/>
              <a:ext cx="58070" cy="59859"/>
            </a:xfrm>
            <a:custGeom>
              <a:avLst/>
              <a:gdLst/>
              <a:ahLst/>
              <a:cxnLst/>
              <a:rect l="l" t="t" r="r" b="b"/>
              <a:pathLst>
                <a:path w="357" h="368" extrusionOk="0">
                  <a:moveTo>
                    <a:pt x="178" y="0"/>
                  </a:moveTo>
                  <a:cubicBezTo>
                    <a:pt x="79" y="0"/>
                    <a:pt x="0" y="80"/>
                    <a:pt x="0" y="189"/>
                  </a:cubicBezTo>
                  <a:cubicBezTo>
                    <a:pt x="0" y="288"/>
                    <a:pt x="79" y="367"/>
                    <a:pt x="178" y="367"/>
                  </a:cubicBezTo>
                  <a:cubicBezTo>
                    <a:pt x="277" y="367"/>
                    <a:pt x="357" y="288"/>
                    <a:pt x="357" y="189"/>
                  </a:cubicBezTo>
                  <a:cubicBezTo>
                    <a:pt x="357" y="80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2896765" y="1359275"/>
              <a:ext cx="38713" cy="38876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19" y="0"/>
                  </a:moveTo>
                  <a:cubicBezTo>
                    <a:pt x="49" y="0"/>
                    <a:pt x="0" y="50"/>
                    <a:pt x="0" y="119"/>
                  </a:cubicBezTo>
                  <a:cubicBezTo>
                    <a:pt x="0" y="189"/>
                    <a:pt x="49" y="238"/>
                    <a:pt x="119" y="238"/>
                  </a:cubicBezTo>
                  <a:cubicBezTo>
                    <a:pt x="188" y="238"/>
                    <a:pt x="238" y="189"/>
                    <a:pt x="238" y="119"/>
                  </a:cubicBezTo>
                  <a:cubicBezTo>
                    <a:pt x="238" y="50"/>
                    <a:pt x="188" y="0"/>
                    <a:pt x="11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3435007" y="3037278"/>
              <a:ext cx="38876" cy="40502"/>
            </a:xfrm>
            <a:custGeom>
              <a:avLst/>
              <a:gdLst/>
              <a:ahLst/>
              <a:cxnLst/>
              <a:rect l="l" t="t" r="r" b="b"/>
              <a:pathLst>
                <a:path w="239" h="249" extrusionOk="0">
                  <a:moveTo>
                    <a:pt x="120" y="1"/>
                  </a:moveTo>
                  <a:cubicBezTo>
                    <a:pt x="50" y="1"/>
                    <a:pt x="1" y="60"/>
                    <a:pt x="1" y="129"/>
                  </a:cubicBezTo>
                  <a:cubicBezTo>
                    <a:pt x="1" y="189"/>
                    <a:pt x="50" y="248"/>
                    <a:pt x="120" y="248"/>
                  </a:cubicBezTo>
                  <a:cubicBezTo>
                    <a:pt x="189" y="248"/>
                    <a:pt x="239" y="189"/>
                    <a:pt x="239" y="129"/>
                  </a:cubicBezTo>
                  <a:cubicBezTo>
                    <a:pt x="239" y="60"/>
                    <a:pt x="189" y="1"/>
                    <a:pt x="12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697703" y="3263050"/>
              <a:ext cx="40502" cy="38713"/>
            </a:xfrm>
            <a:custGeom>
              <a:avLst/>
              <a:gdLst/>
              <a:ahLst/>
              <a:cxnLst/>
              <a:rect l="l" t="t" r="r" b="b"/>
              <a:pathLst>
                <a:path w="249" h="238" extrusionOk="0">
                  <a:moveTo>
                    <a:pt x="120" y="0"/>
                  </a:moveTo>
                  <a:cubicBezTo>
                    <a:pt x="60" y="0"/>
                    <a:pt x="1" y="60"/>
                    <a:pt x="1" y="119"/>
                  </a:cubicBezTo>
                  <a:cubicBezTo>
                    <a:pt x="1" y="188"/>
                    <a:pt x="60" y="238"/>
                    <a:pt x="120" y="238"/>
                  </a:cubicBezTo>
                  <a:cubicBezTo>
                    <a:pt x="189" y="238"/>
                    <a:pt x="249" y="188"/>
                    <a:pt x="249" y="119"/>
                  </a:cubicBezTo>
                  <a:cubicBezTo>
                    <a:pt x="249" y="60"/>
                    <a:pt x="189" y="0"/>
                    <a:pt x="120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2946539" y="1726237"/>
              <a:ext cx="190475" cy="117603"/>
            </a:xfrm>
            <a:custGeom>
              <a:avLst/>
              <a:gdLst/>
              <a:ahLst/>
              <a:cxnLst/>
              <a:rect l="l" t="t" r="r" b="b"/>
              <a:pathLst>
                <a:path w="1171" h="723" extrusionOk="0">
                  <a:moveTo>
                    <a:pt x="820" y="0"/>
                  </a:moveTo>
                  <a:cubicBezTo>
                    <a:pt x="742" y="0"/>
                    <a:pt x="661" y="21"/>
                    <a:pt x="595" y="54"/>
                  </a:cubicBezTo>
                  <a:cubicBezTo>
                    <a:pt x="437" y="133"/>
                    <a:pt x="258" y="272"/>
                    <a:pt x="159" y="440"/>
                  </a:cubicBezTo>
                  <a:lnTo>
                    <a:pt x="71" y="529"/>
                  </a:lnTo>
                  <a:cubicBezTo>
                    <a:pt x="1" y="589"/>
                    <a:pt x="40" y="688"/>
                    <a:pt x="130" y="708"/>
                  </a:cubicBezTo>
                  <a:cubicBezTo>
                    <a:pt x="189" y="718"/>
                    <a:pt x="248" y="723"/>
                    <a:pt x="307" y="723"/>
                  </a:cubicBezTo>
                  <a:cubicBezTo>
                    <a:pt x="488" y="723"/>
                    <a:pt x="669" y="676"/>
                    <a:pt x="833" y="579"/>
                  </a:cubicBezTo>
                  <a:cubicBezTo>
                    <a:pt x="962" y="499"/>
                    <a:pt x="1170" y="331"/>
                    <a:pt x="1091" y="153"/>
                  </a:cubicBezTo>
                  <a:cubicBezTo>
                    <a:pt x="1039" y="42"/>
                    <a:pt x="932" y="0"/>
                    <a:pt x="82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2894976" y="2172088"/>
              <a:ext cx="250171" cy="158431"/>
            </a:xfrm>
            <a:custGeom>
              <a:avLst/>
              <a:gdLst/>
              <a:ahLst/>
              <a:cxnLst/>
              <a:rect l="l" t="t" r="r" b="b"/>
              <a:pathLst>
                <a:path w="1538" h="974" extrusionOk="0">
                  <a:moveTo>
                    <a:pt x="841" y="1"/>
                  </a:moveTo>
                  <a:cubicBezTo>
                    <a:pt x="618" y="1"/>
                    <a:pt x="396" y="217"/>
                    <a:pt x="258" y="444"/>
                  </a:cubicBezTo>
                  <a:cubicBezTo>
                    <a:pt x="199" y="533"/>
                    <a:pt x="159" y="612"/>
                    <a:pt x="139" y="692"/>
                  </a:cubicBezTo>
                  <a:lnTo>
                    <a:pt x="130" y="702"/>
                  </a:lnTo>
                  <a:cubicBezTo>
                    <a:pt x="80" y="702"/>
                    <a:pt x="40" y="731"/>
                    <a:pt x="21" y="791"/>
                  </a:cubicBezTo>
                  <a:cubicBezTo>
                    <a:pt x="1" y="841"/>
                    <a:pt x="21" y="870"/>
                    <a:pt x="60" y="890"/>
                  </a:cubicBezTo>
                  <a:cubicBezTo>
                    <a:pt x="60" y="932"/>
                    <a:pt x="88" y="974"/>
                    <a:pt x="133" y="974"/>
                  </a:cubicBezTo>
                  <a:cubicBezTo>
                    <a:pt x="141" y="974"/>
                    <a:pt x="150" y="972"/>
                    <a:pt x="159" y="969"/>
                  </a:cubicBezTo>
                  <a:cubicBezTo>
                    <a:pt x="407" y="860"/>
                    <a:pt x="1537" y="583"/>
                    <a:pt x="1130" y="147"/>
                  </a:cubicBezTo>
                  <a:cubicBezTo>
                    <a:pt x="1039" y="43"/>
                    <a:pt x="940" y="1"/>
                    <a:pt x="84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2864396" y="1651250"/>
              <a:ext cx="117766" cy="192915"/>
            </a:xfrm>
            <a:custGeom>
              <a:avLst/>
              <a:gdLst/>
              <a:ahLst/>
              <a:cxnLst/>
              <a:rect l="l" t="t" r="r" b="b"/>
              <a:pathLst>
                <a:path w="724" h="1186" extrusionOk="0">
                  <a:moveTo>
                    <a:pt x="281" y="1"/>
                  </a:moveTo>
                  <a:cubicBezTo>
                    <a:pt x="211" y="1"/>
                    <a:pt x="145" y="33"/>
                    <a:pt x="100" y="108"/>
                  </a:cubicBezTo>
                  <a:cubicBezTo>
                    <a:pt x="1" y="267"/>
                    <a:pt x="80" y="524"/>
                    <a:pt x="149" y="683"/>
                  </a:cubicBezTo>
                  <a:cubicBezTo>
                    <a:pt x="248" y="891"/>
                    <a:pt x="397" y="1079"/>
                    <a:pt x="605" y="1178"/>
                  </a:cubicBezTo>
                  <a:cubicBezTo>
                    <a:pt x="615" y="1183"/>
                    <a:pt x="625" y="1186"/>
                    <a:pt x="635" y="1186"/>
                  </a:cubicBezTo>
                  <a:cubicBezTo>
                    <a:pt x="682" y="1186"/>
                    <a:pt x="722" y="1130"/>
                    <a:pt x="714" y="1090"/>
                  </a:cubicBezTo>
                  <a:cubicBezTo>
                    <a:pt x="704" y="1030"/>
                    <a:pt x="704" y="971"/>
                    <a:pt x="694" y="911"/>
                  </a:cubicBezTo>
                  <a:cubicBezTo>
                    <a:pt x="704" y="891"/>
                    <a:pt x="704" y="881"/>
                    <a:pt x="704" y="872"/>
                  </a:cubicBezTo>
                  <a:cubicBezTo>
                    <a:pt x="714" y="852"/>
                    <a:pt x="714" y="832"/>
                    <a:pt x="724" y="812"/>
                  </a:cubicBezTo>
                  <a:lnTo>
                    <a:pt x="724" y="792"/>
                  </a:lnTo>
                  <a:cubicBezTo>
                    <a:pt x="724" y="742"/>
                    <a:pt x="714" y="693"/>
                    <a:pt x="704" y="643"/>
                  </a:cubicBezTo>
                  <a:cubicBezTo>
                    <a:pt x="675" y="445"/>
                    <a:pt x="625" y="227"/>
                    <a:pt x="476" y="79"/>
                  </a:cubicBezTo>
                  <a:cubicBezTo>
                    <a:pt x="418" y="30"/>
                    <a:pt x="348" y="1"/>
                    <a:pt x="28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2952558" y="2376715"/>
              <a:ext cx="221543" cy="169166"/>
            </a:xfrm>
            <a:custGeom>
              <a:avLst/>
              <a:gdLst/>
              <a:ahLst/>
              <a:cxnLst/>
              <a:rect l="l" t="t" r="r" b="b"/>
              <a:pathLst>
                <a:path w="1362" h="1040" extrusionOk="0">
                  <a:moveTo>
                    <a:pt x="716" y="0"/>
                  </a:moveTo>
                  <a:cubicBezTo>
                    <a:pt x="582" y="0"/>
                    <a:pt x="445" y="77"/>
                    <a:pt x="351" y="177"/>
                  </a:cubicBezTo>
                  <a:cubicBezTo>
                    <a:pt x="192" y="365"/>
                    <a:pt x="83" y="623"/>
                    <a:pt x="73" y="871"/>
                  </a:cubicBezTo>
                  <a:cubicBezTo>
                    <a:pt x="53" y="880"/>
                    <a:pt x="43" y="900"/>
                    <a:pt x="34" y="910"/>
                  </a:cubicBezTo>
                  <a:cubicBezTo>
                    <a:pt x="1" y="968"/>
                    <a:pt x="43" y="1039"/>
                    <a:pt x="98" y="1039"/>
                  </a:cubicBezTo>
                  <a:cubicBezTo>
                    <a:pt x="109" y="1039"/>
                    <a:pt x="121" y="1036"/>
                    <a:pt x="133" y="1029"/>
                  </a:cubicBezTo>
                  <a:cubicBezTo>
                    <a:pt x="390" y="910"/>
                    <a:pt x="1361" y="494"/>
                    <a:pt x="935" y="88"/>
                  </a:cubicBezTo>
                  <a:cubicBezTo>
                    <a:pt x="870" y="26"/>
                    <a:pt x="793" y="0"/>
                    <a:pt x="716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2720930" y="2170624"/>
              <a:ext cx="210319" cy="164449"/>
            </a:xfrm>
            <a:custGeom>
              <a:avLst/>
              <a:gdLst/>
              <a:ahLst/>
              <a:cxnLst/>
              <a:rect l="l" t="t" r="r" b="b"/>
              <a:pathLst>
                <a:path w="1293" h="1011" extrusionOk="0">
                  <a:moveTo>
                    <a:pt x="366" y="0"/>
                  </a:moveTo>
                  <a:cubicBezTo>
                    <a:pt x="280" y="0"/>
                    <a:pt x="200" y="29"/>
                    <a:pt x="139" y="106"/>
                  </a:cubicBezTo>
                  <a:cubicBezTo>
                    <a:pt x="0" y="265"/>
                    <a:pt x="139" y="493"/>
                    <a:pt x="268" y="612"/>
                  </a:cubicBezTo>
                  <a:cubicBezTo>
                    <a:pt x="516" y="819"/>
                    <a:pt x="892" y="899"/>
                    <a:pt x="1190" y="1008"/>
                  </a:cubicBezTo>
                  <a:cubicBezTo>
                    <a:pt x="1196" y="1010"/>
                    <a:pt x="1202" y="1011"/>
                    <a:pt x="1208" y="1011"/>
                  </a:cubicBezTo>
                  <a:cubicBezTo>
                    <a:pt x="1266" y="1011"/>
                    <a:pt x="1293" y="926"/>
                    <a:pt x="1229" y="899"/>
                  </a:cubicBezTo>
                  <a:cubicBezTo>
                    <a:pt x="1209" y="889"/>
                    <a:pt x="1200" y="889"/>
                    <a:pt x="1180" y="879"/>
                  </a:cubicBezTo>
                  <a:cubicBezTo>
                    <a:pt x="1269" y="830"/>
                    <a:pt x="1220" y="691"/>
                    <a:pt x="1150" y="592"/>
                  </a:cubicBezTo>
                  <a:cubicBezTo>
                    <a:pt x="1091" y="473"/>
                    <a:pt x="1011" y="383"/>
                    <a:pt x="912" y="295"/>
                  </a:cubicBezTo>
                  <a:lnTo>
                    <a:pt x="892" y="275"/>
                  </a:lnTo>
                  <a:cubicBezTo>
                    <a:pt x="843" y="225"/>
                    <a:pt x="784" y="176"/>
                    <a:pt x="724" y="126"/>
                  </a:cubicBezTo>
                  <a:cubicBezTo>
                    <a:pt x="624" y="61"/>
                    <a:pt x="490" y="0"/>
                    <a:pt x="366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2727436" y="1899307"/>
              <a:ext cx="207554" cy="182342"/>
            </a:xfrm>
            <a:custGeom>
              <a:avLst/>
              <a:gdLst/>
              <a:ahLst/>
              <a:cxnLst/>
              <a:rect l="l" t="t" r="r" b="b"/>
              <a:pathLst>
                <a:path w="1276" h="1121" extrusionOk="0">
                  <a:moveTo>
                    <a:pt x="525" y="0"/>
                  </a:moveTo>
                  <a:cubicBezTo>
                    <a:pt x="449" y="0"/>
                    <a:pt x="374" y="30"/>
                    <a:pt x="317" y="100"/>
                  </a:cubicBezTo>
                  <a:cubicBezTo>
                    <a:pt x="0" y="506"/>
                    <a:pt x="823" y="981"/>
                    <a:pt x="1100" y="1110"/>
                  </a:cubicBezTo>
                  <a:cubicBezTo>
                    <a:pt x="1114" y="1117"/>
                    <a:pt x="1128" y="1120"/>
                    <a:pt x="1141" y="1120"/>
                  </a:cubicBezTo>
                  <a:cubicBezTo>
                    <a:pt x="1210" y="1120"/>
                    <a:pt x="1276" y="1046"/>
                    <a:pt x="1259" y="972"/>
                  </a:cubicBezTo>
                  <a:cubicBezTo>
                    <a:pt x="1229" y="873"/>
                    <a:pt x="1180" y="774"/>
                    <a:pt x="1120" y="674"/>
                  </a:cubicBezTo>
                  <a:cubicBezTo>
                    <a:pt x="1051" y="466"/>
                    <a:pt x="942" y="268"/>
                    <a:pt x="793" y="119"/>
                  </a:cubicBezTo>
                  <a:cubicBezTo>
                    <a:pt x="721" y="47"/>
                    <a:pt x="622" y="0"/>
                    <a:pt x="52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2911079" y="1956401"/>
              <a:ext cx="224633" cy="125086"/>
            </a:xfrm>
            <a:custGeom>
              <a:avLst/>
              <a:gdLst/>
              <a:ahLst/>
              <a:cxnLst/>
              <a:rect l="l" t="t" r="r" b="b"/>
              <a:pathLst>
                <a:path w="1381" h="769" extrusionOk="0">
                  <a:moveTo>
                    <a:pt x="832" y="1"/>
                  </a:moveTo>
                  <a:cubicBezTo>
                    <a:pt x="689" y="1"/>
                    <a:pt x="534" y="93"/>
                    <a:pt x="417" y="165"/>
                  </a:cubicBezTo>
                  <a:cubicBezTo>
                    <a:pt x="278" y="264"/>
                    <a:pt x="140" y="373"/>
                    <a:pt x="71" y="511"/>
                  </a:cubicBezTo>
                  <a:cubicBezTo>
                    <a:pt x="60" y="522"/>
                    <a:pt x="60" y="522"/>
                    <a:pt x="51" y="522"/>
                  </a:cubicBezTo>
                  <a:cubicBezTo>
                    <a:pt x="1" y="561"/>
                    <a:pt x="1" y="610"/>
                    <a:pt x="11" y="660"/>
                  </a:cubicBezTo>
                  <a:lnTo>
                    <a:pt x="11" y="670"/>
                  </a:lnTo>
                  <a:cubicBezTo>
                    <a:pt x="1" y="700"/>
                    <a:pt x="21" y="709"/>
                    <a:pt x="40" y="709"/>
                  </a:cubicBezTo>
                  <a:cubicBezTo>
                    <a:pt x="60" y="729"/>
                    <a:pt x="71" y="749"/>
                    <a:pt x="90" y="749"/>
                  </a:cubicBezTo>
                  <a:cubicBezTo>
                    <a:pt x="123" y="762"/>
                    <a:pt x="167" y="769"/>
                    <a:pt x="220" y="769"/>
                  </a:cubicBezTo>
                  <a:cubicBezTo>
                    <a:pt x="597" y="769"/>
                    <a:pt x="1381" y="443"/>
                    <a:pt x="1042" y="95"/>
                  </a:cubicBezTo>
                  <a:cubicBezTo>
                    <a:pt x="980" y="27"/>
                    <a:pt x="908" y="1"/>
                    <a:pt x="832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2748420" y="2435923"/>
              <a:ext cx="232278" cy="115814"/>
            </a:xfrm>
            <a:custGeom>
              <a:avLst/>
              <a:gdLst/>
              <a:ahLst/>
              <a:cxnLst/>
              <a:rect l="l" t="t" r="r" b="b"/>
              <a:pathLst>
                <a:path w="1428" h="712" extrusionOk="0">
                  <a:moveTo>
                    <a:pt x="394" y="1"/>
                  </a:moveTo>
                  <a:cubicBezTo>
                    <a:pt x="253" y="1"/>
                    <a:pt x="112" y="45"/>
                    <a:pt x="69" y="179"/>
                  </a:cubicBezTo>
                  <a:cubicBezTo>
                    <a:pt x="0" y="368"/>
                    <a:pt x="179" y="566"/>
                    <a:pt x="347" y="635"/>
                  </a:cubicBezTo>
                  <a:cubicBezTo>
                    <a:pt x="485" y="697"/>
                    <a:pt x="634" y="711"/>
                    <a:pt x="786" y="711"/>
                  </a:cubicBezTo>
                  <a:cubicBezTo>
                    <a:pt x="911" y="711"/>
                    <a:pt x="1039" y="702"/>
                    <a:pt x="1163" y="702"/>
                  </a:cubicBezTo>
                  <a:cubicBezTo>
                    <a:pt x="1202" y="702"/>
                    <a:pt x="1240" y="703"/>
                    <a:pt x="1278" y="705"/>
                  </a:cubicBezTo>
                  <a:cubicBezTo>
                    <a:pt x="1368" y="705"/>
                    <a:pt x="1427" y="576"/>
                    <a:pt x="1338" y="536"/>
                  </a:cubicBezTo>
                  <a:cubicBezTo>
                    <a:pt x="1298" y="516"/>
                    <a:pt x="1258" y="487"/>
                    <a:pt x="1219" y="467"/>
                  </a:cubicBezTo>
                  <a:cubicBezTo>
                    <a:pt x="1040" y="298"/>
                    <a:pt x="853" y="120"/>
                    <a:pt x="635" y="41"/>
                  </a:cubicBezTo>
                  <a:cubicBezTo>
                    <a:pt x="570" y="18"/>
                    <a:pt x="482" y="1"/>
                    <a:pt x="39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2890259" y="1769504"/>
              <a:ext cx="204626" cy="1046392"/>
            </a:xfrm>
            <a:custGeom>
              <a:avLst/>
              <a:gdLst/>
              <a:ahLst/>
              <a:cxnLst/>
              <a:rect l="l" t="t" r="r" b="b"/>
              <a:pathLst>
                <a:path w="1258" h="6433" extrusionOk="0">
                  <a:moveTo>
                    <a:pt x="581" y="1"/>
                  </a:moveTo>
                  <a:cubicBezTo>
                    <a:pt x="571" y="1"/>
                    <a:pt x="562" y="5"/>
                    <a:pt x="555" y="15"/>
                  </a:cubicBezTo>
                  <a:cubicBezTo>
                    <a:pt x="80" y="977"/>
                    <a:pt x="0" y="2215"/>
                    <a:pt x="99" y="3276"/>
                  </a:cubicBezTo>
                  <a:cubicBezTo>
                    <a:pt x="208" y="4376"/>
                    <a:pt x="555" y="5456"/>
                    <a:pt x="1140" y="6407"/>
                  </a:cubicBezTo>
                  <a:cubicBezTo>
                    <a:pt x="1148" y="6425"/>
                    <a:pt x="1163" y="6432"/>
                    <a:pt x="1179" y="6432"/>
                  </a:cubicBezTo>
                  <a:cubicBezTo>
                    <a:pt x="1216" y="6432"/>
                    <a:pt x="1257" y="6390"/>
                    <a:pt x="1229" y="6348"/>
                  </a:cubicBezTo>
                  <a:cubicBezTo>
                    <a:pt x="654" y="5397"/>
                    <a:pt x="307" y="4326"/>
                    <a:pt x="208" y="3226"/>
                  </a:cubicBezTo>
                  <a:cubicBezTo>
                    <a:pt x="159" y="2691"/>
                    <a:pt x="168" y="2156"/>
                    <a:pt x="238" y="1631"/>
                  </a:cubicBezTo>
                  <a:cubicBezTo>
                    <a:pt x="307" y="1086"/>
                    <a:pt x="476" y="570"/>
                    <a:pt x="615" y="35"/>
                  </a:cubicBezTo>
                  <a:cubicBezTo>
                    <a:pt x="615" y="16"/>
                    <a:pt x="598" y="1"/>
                    <a:pt x="58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2965896" y="1198079"/>
              <a:ext cx="38876" cy="3887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0" y="1"/>
                  </a:moveTo>
                  <a:cubicBezTo>
                    <a:pt x="51" y="1"/>
                    <a:pt x="1" y="50"/>
                    <a:pt x="1" y="119"/>
                  </a:cubicBezTo>
                  <a:cubicBezTo>
                    <a:pt x="1" y="189"/>
                    <a:pt x="51" y="238"/>
                    <a:pt x="120" y="238"/>
                  </a:cubicBezTo>
                  <a:cubicBezTo>
                    <a:pt x="179" y="238"/>
                    <a:pt x="239" y="189"/>
                    <a:pt x="239" y="119"/>
                  </a:cubicBezTo>
                  <a:cubicBezTo>
                    <a:pt x="239" y="50"/>
                    <a:pt x="179" y="1"/>
                    <a:pt x="1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2779000" y="1755841"/>
              <a:ext cx="38876" cy="3887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50"/>
                    <a:pt x="0" y="119"/>
                  </a:cubicBezTo>
                  <a:cubicBezTo>
                    <a:pt x="0" y="189"/>
                    <a:pt x="60" y="238"/>
                    <a:pt x="119" y="238"/>
                  </a:cubicBezTo>
                  <a:cubicBezTo>
                    <a:pt x="189" y="238"/>
                    <a:pt x="238" y="189"/>
                    <a:pt x="238" y="119"/>
                  </a:cubicBezTo>
                  <a:cubicBezTo>
                    <a:pt x="238" y="50"/>
                    <a:pt x="189" y="0"/>
                    <a:pt x="11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3331881" y="1396362"/>
              <a:ext cx="69456" cy="53352"/>
            </a:xfrm>
            <a:custGeom>
              <a:avLst/>
              <a:gdLst/>
              <a:ahLst/>
              <a:cxnLst/>
              <a:rect l="l" t="t" r="r" b="b"/>
              <a:pathLst>
                <a:path w="427" h="328" extrusionOk="0">
                  <a:moveTo>
                    <a:pt x="208" y="1"/>
                  </a:moveTo>
                  <a:cubicBezTo>
                    <a:pt x="1" y="1"/>
                    <a:pt x="1" y="327"/>
                    <a:pt x="208" y="327"/>
                  </a:cubicBezTo>
                  <a:cubicBezTo>
                    <a:pt x="426" y="327"/>
                    <a:pt x="426" y="1"/>
                    <a:pt x="20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3151328" y="1547961"/>
              <a:ext cx="88812" cy="190312"/>
            </a:xfrm>
            <a:custGeom>
              <a:avLst/>
              <a:gdLst/>
              <a:ahLst/>
              <a:cxnLst/>
              <a:rect l="l" t="t" r="r" b="b"/>
              <a:pathLst>
                <a:path w="546" h="1170" extrusionOk="0">
                  <a:moveTo>
                    <a:pt x="139" y="0"/>
                  </a:moveTo>
                  <a:cubicBezTo>
                    <a:pt x="21" y="267"/>
                    <a:pt x="1" y="585"/>
                    <a:pt x="90" y="862"/>
                  </a:cubicBezTo>
                  <a:cubicBezTo>
                    <a:pt x="139" y="1011"/>
                    <a:pt x="239" y="1159"/>
                    <a:pt x="387" y="1159"/>
                  </a:cubicBezTo>
                  <a:lnTo>
                    <a:pt x="387" y="1170"/>
                  </a:lnTo>
                  <a:cubicBezTo>
                    <a:pt x="496" y="1110"/>
                    <a:pt x="545" y="991"/>
                    <a:pt x="545" y="872"/>
                  </a:cubicBezTo>
                  <a:cubicBezTo>
                    <a:pt x="545" y="753"/>
                    <a:pt x="496" y="634"/>
                    <a:pt x="446" y="525"/>
                  </a:cubicBezTo>
                  <a:cubicBezTo>
                    <a:pt x="367" y="347"/>
                    <a:pt x="258" y="168"/>
                    <a:pt x="13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3188415" y="1630430"/>
              <a:ext cx="51075" cy="166239"/>
            </a:xfrm>
            <a:custGeom>
              <a:avLst/>
              <a:gdLst/>
              <a:ahLst/>
              <a:cxnLst/>
              <a:rect l="l" t="t" r="r" b="b"/>
              <a:pathLst>
                <a:path w="314" h="1022" extrusionOk="0">
                  <a:moveTo>
                    <a:pt x="21" y="0"/>
                  </a:moveTo>
                  <a:cubicBezTo>
                    <a:pt x="10" y="0"/>
                    <a:pt x="0" y="11"/>
                    <a:pt x="0" y="28"/>
                  </a:cubicBezTo>
                  <a:cubicBezTo>
                    <a:pt x="70" y="355"/>
                    <a:pt x="139" y="682"/>
                    <a:pt x="238" y="1000"/>
                  </a:cubicBezTo>
                  <a:cubicBezTo>
                    <a:pt x="246" y="1015"/>
                    <a:pt x="259" y="1021"/>
                    <a:pt x="272" y="1021"/>
                  </a:cubicBezTo>
                  <a:cubicBezTo>
                    <a:pt x="293" y="1021"/>
                    <a:pt x="314" y="1004"/>
                    <a:pt x="308" y="980"/>
                  </a:cubicBezTo>
                  <a:cubicBezTo>
                    <a:pt x="229" y="663"/>
                    <a:pt x="129" y="346"/>
                    <a:pt x="40" y="18"/>
                  </a:cubicBezTo>
                  <a:cubicBezTo>
                    <a:pt x="36" y="6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2806489" y="2702198"/>
              <a:ext cx="156316" cy="177299"/>
            </a:xfrm>
            <a:custGeom>
              <a:avLst/>
              <a:gdLst/>
              <a:ahLst/>
              <a:cxnLst/>
              <a:rect l="l" t="t" r="r" b="b"/>
              <a:pathLst>
                <a:path w="961" h="1090" extrusionOk="0">
                  <a:moveTo>
                    <a:pt x="201" y="1"/>
                  </a:moveTo>
                  <a:cubicBezTo>
                    <a:pt x="161" y="1"/>
                    <a:pt x="121" y="9"/>
                    <a:pt x="83" y="27"/>
                  </a:cubicBezTo>
                  <a:lnTo>
                    <a:pt x="83" y="27"/>
                  </a:lnTo>
                  <a:cubicBezTo>
                    <a:pt x="85" y="24"/>
                    <a:pt x="87" y="22"/>
                    <a:pt x="89" y="19"/>
                  </a:cubicBezTo>
                  <a:lnTo>
                    <a:pt x="89" y="19"/>
                  </a:lnTo>
                  <a:lnTo>
                    <a:pt x="79" y="29"/>
                  </a:lnTo>
                  <a:cubicBezTo>
                    <a:pt x="81" y="28"/>
                    <a:pt x="82" y="28"/>
                    <a:pt x="83" y="27"/>
                  </a:cubicBezTo>
                  <a:lnTo>
                    <a:pt x="83" y="27"/>
                  </a:lnTo>
                  <a:cubicBezTo>
                    <a:pt x="1" y="144"/>
                    <a:pt x="21" y="289"/>
                    <a:pt x="79" y="416"/>
                  </a:cubicBezTo>
                  <a:cubicBezTo>
                    <a:pt x="148" y="535"/>
                    <a:pt x="247" y="623"/>
                    <a:pt x="357" y="703"/>
                  </a:cubicBezTo>
                  <a:cubicBezTo>
                    <a:pt x="545" y="852"/>
                    <a:pt x="753" y="980"/>
                    <a:pt x="961" y="1090"/>
                  </a:cubicBezTo>
                  <a:cubicBezTo>
                    <a:pt x="941" y="742"/>
                    <a:pt x="793" y="416"/>
                    <a:pt x="545" y="178"/>
                  </a:cubicBezTo>
                  <a:cubicBezTo>
                    <a:pt x="455" y="8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2764035" y="2654701"/>
              <a:ext cx="140050" cy="148509"/>
            </a:xfrm>
            <a:custGeom>
              <a:avLst/>
              <a:gdLst/>
              <a:ahLst/>
              <a:cxnLst/>
              <a:rect l="l" t="t" r="r" b="b"/>
              <a:pathLst>
                <a:path w="861" h="913" extrusionOk="0">
                  <a:moveTo>
                    <a:pt x="54" y="1"/>
                  </a:moveTo>
                  <a:cubicBezTo>
                    <a:pt x="24" y="1"/>
                    <a:pt x="0" y="41"/>
                    <a:pt x="23" y="63"/>
                  </a:cubicBezTo>
                  <a:cubicBezTo>
                    <a:pt x="281" y="351"/>
                    <a:pt x="548" y="618"/>
                    <a:pt x="806" y="906"/>
                  </a:cubicBezTo>
                  <a:cubicBezTo>
                    <a:pt x="810" y="910"/>
                    <a:pt x="816" y="912"/>
                    <a:pt x="822" y="912"/>
                  </a:cubicBezTo>
                  <a:cubicBezTo>
                    <a:pt x="841" y="912"/>
                    <a:pt x="861" y="891"/>
                    <a:pt x="845" y="876"/>
                  </a:cubicBezTo>
                  <a:cubicBezTo>
                    <a:pt x="598" y="579"/>
                    <a:pt x="360" y="272"/>
                    <a:pt x="83" y="14"/>
                  </a:cubicBezTo>
                  <a:cubicBezTo>
                    <a:pt x="73" y="5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3131972" y="1030376"/>
              <a:ext cx="288722" cy="216175"/>
            </a:xfrm>
            <a:custGeom>
              <a:avLst/>
              <a:gdLst/>
              <a:ahLst/>
              <a:cxnLst/>
              <a:rect l="l" t="t" r="r" b="b"/>
              <a:pathLst>
                <a:path w="1775" h="1329" extrusionOk="0">
                  <a:moveTo>
                    <a:pt x="912" y="1"/>
                  </a:moveTo>
                  <a:cubicBezTo>
                    <a:pt x="912" y="1"/>
                    <a:pt x="750" y="497"/>
                    <a:pt x="295" y="497"/>
                  </a:cubicBezTo>
                  <a:cubicBezTo>
                    <a:pt x="286" y="497"/>
                    <a:pt x="277" y="497"/>
                    <a:pt x="268" y="496"/>
                  </a:cubicBezTo>
                  <a:cubicBezTo>
                    <a:pt x="268" y="496"/>
                    <a:pt x="258" y="833"/>
                    <a:pt x="1" y="1329"/>
                  </a:cubicBezTo>
                  <a:cubicBezTo>
                    <a:pt x="1" y="1329"/>
                    <a:pt x="224" y="1185"/>
                    <a:pt x="505" y="1185"/>
                  </a:cubicBezTo>
                  <a:cubicBezTo>
                    <a:pt x="621" y="1185"/>
                    <a:pt x="748" y="1210"/>
                    <a:pt x="873" y="1280"/>
                  </a:cubicBezTo>
                  <a:cubicBezTo>
                    <a:pt x="873" y="1280"/>
                    <a:pt x="882" y="754"/>
                    <a:pt x="1378" y="754"/>
                  </a:cubicBezTo>
                  <a:cubicBezTo>
                    <a:pt x="1378" y="754"/>
                    <a:pt x="1338" y="278"/>
                    <a:pt x="1774" y="110"/>
                  </a:cubicBezTo>
                  <a:lnTo>
                    <a:pt x="1774" y="110"/>
                  </a:lnTo>
                  <a:cubicBezTo>
                    <a:pt x="1774" y="110"/>
                    <a:pt x="1686" y="118"/>
                    <a:pt x="1562" y="118"/>
                  </a:cubicBezTo>
                  <a:cubicBezTo>
                    <a:pt x="1363" y="118"/>
                    <a:pt x="1072" y="99"/>
                    <a:pt x="91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3146448" y="1073481"/>
              <a:ext cx="215850" cy="161847"/>
            </a:xfrm>
            <a:custGeom>
              <a:avLst/>
              <a:gdLst/>
              <a:ahLst/>
              <a:cxnLst/>
              <a:rect l="l" t="t" r="r" b="b"/>
              <a:pathLst>
                <a:path w="1327" h="995" extrusionOk="0">
                  <a:moveTo>
                    <a:pt x="1315" y="1"/>
                  </a:moveTo>
                  <a:cubicBezTo>
                    <a:pt x="1313" y="1"/>
                    <a:pt x="1311" y="2"/>
                    <a:pt x="1309" y="4"/>
                  </a:cubicBezTo>
                  <a:cubicBezTo>
                    <a:pt x="823" y="172"/>
                    <a:pt x="318" y="568"/>
                    <a:pt x="1" y="985"/>
                  </a:cubicBezTo>
                  <a:cubicBezTo>
                    <a:pt x="1" y="985"/>
                    <a:pt x="11" y="995"/>
                    <a:pt x="20" y="995"/>
                  </a:cubicBezTo>
                  <a:cubicBezTo>
                    <a:pt x="219" y="826"/>
                    <a:pt x="397" y="638"/>
                    <a:pt x="595" y="469"/>
                  </a:cubicBezTo>
                  <a:cubicBezTo>
                    <a:pt x="823" y="291"/>
                    <a:pt x="1061" y="152"/>
                    <a:pt x="1319" y="24"/>
                  </a:cubicBezTo>
                  <a:cubicBezTo>
                    <a:pt x="1327" y="15"/>
                    <a:pt x="1322" y="1"/>
                    <a:pt x="1315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3284059" y="1117237"/>
              <a:ext cx="44732" cy="19519"/>
            </a:xfrm>
            <a:custGeom>
              <a:avLst/>
              <a:gdLst/>
              <a:ahLst/>
              <a:cxnLst/>
              <a:rect l="l" t="t" r="r" b="b"/>
              <a:pathLst>
                <a:path w="275" h="120" extrusionOk="0">
                  <a:moveTo>
                    <a:pt x="38" y="0"/>
                  </a:moveTo>
                  <a:cubicBezTo>
                    <a:pt x="20" y="0"/>
                    <a:pt x="0" y="23"/>
                    <a:pt x="17" y="32"/>
                  </a:cubicBezTo>
                  <a:cubicBezTo>
                    <a:pt x="73" y="72"/>
                    <a:pt x="150" y="119"/>
                    <a:pt x="219" y="119"/>
                  </a:cubicBezTo>
                  <a:cubicBezTo>
                    <a:pt x="235" y="119"/>
                    <a:pt x="250" y="117"/>
                    <a:pt x="264" y="111"/>
                  </a:cubicBezTo>
                  <a:cubicBezTo>
                    <a:pt x="275" y="111"/>
                    <a:pt x="275" y="101"/>
                    <a:pt x="264" y="101"/>
                  </a:cubicBezTo>
                  <a:cubicBezTo>
                    <a:pt x="235" y="81"/>
                    <a:pt x="195" y="81"/>
                    <a:pt x="165" y="72"/>
                  </a:cubicBezTo>
                  <a:cubicBezTo>
                    <a:pt x="126" y="52"/>
                    <a:pt x="86" y="32"/>
                    <a:pt x="46" y="2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3201265" y="1123906"/>
              <a:ext cx="14151" cy="55630"/>
            </a:xfrm>
            <a:custGeom>
              <a:avLst/>
              <a:gdLst/>
              <a:ahLst/>
              <a:cxnLst/>
              <a:rect l="l" t="t" r="r" b="b"/>
              <a:pathLst>
                <a:path w="87" h="342" extrusionOk="0">
                  <a:moveTo>
                    <a:pt x="63" y="0"/>
                  </a:moveTo>
                  <a:cubicBezTo>
                    <a:pt x="56" y="0"/>
                    <a:pt x="50" y="3"/>
                    <a:pt x="50" y="11"/>
                  </a:cubicBezTo>
                  <a:cubicBezTo>
                    <a:pt x="20" y="120"/>
                    <a:pt x="1" y="229"/>
                    <a:pt x="31" y="338"/>
                  </a:cubicBezTo>
                  <a:cubicBezTo>
                    <a:pt x="31" y="341"/>
                    <a:pt x="32" y="342"/>
                    <a:pt x="35" y="342"/>
                  </a:cubicBezTo>
                  <a:cubicBezTo>
                    <a:pt x="41" y="342"/>
                    <a:pt x="50" y="335"/>
                    <a:pt x="50" y="328"/>
                  </a:cubicBezTo>
                  <a:cubicBezTo>
                    <a:pt x="50" y="229"/>
                    <a:pt x="50" y="130"/>
                    <a:pt x="80" y="20"/>
                  </a:cubicBezTo>
                  <a:cubicBezTo>
                    <a:pt x="86" y="8"/>
                    <a:pt x="74" y="0"/>
                    <a:pt x="63" y="0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3099765" y="1195802"/>
              <a:ext cx="100036" cy="88162"/>
            </a:xfrm>
            <a:custGeom>
              <a:avLst/>
              <a:gdLst/>
              <a:ahLst/>
              <a:cxnLst/>
              <a:rect l="l" t="t" r="r" b="b"/>
              <a:pathLst>
                <a:path w="615" h="542" extrusionOk="0">
                  <a:moveTo>
                    <a:pt x="316" y="0"/>
                  </a:moveTo>
                  <a:cubicBezTo>
                    <a:pt x="225" y="0"/>
                    <a:pt x="133" y="45"/>
                    <a:pt x="80" y="124"/>
                  </a:cubicBezTo>
                  <a:cubicBezTo>
                    <a:pt x="1" y="252"/>
                    <a:pt x="40" y="421"/>
                    <a:pt x="169" y="500"/>
                  </a:cubicBezTo>
                  <a:cubicBezTo>
                    <a:pt x="214" y="528"/>
                    <a:pt x="263" y="541"/>
                    <a:pt x="312" y="541"/>
                  </a:cubicBezTo>
                  <a:cubicBezTo>
                    <a:pt x="403" y="541"/>
                    <a:pt x="490" y="495"/>
                    <a:pt x="536" y="411"/>
                  </a:cubicBezTo>
                  <a:cubicBezTo>
                    <a:pt x="615" y="282"/>
                    <a:pt x="575" y="114"/>
                    <a:pt x="446" y="34"/>
                  </a:cubicBezTo>
                  <a:cubicBezTo>
                    <a:pt x="407" y="11"/>
                    <a:pt x="362" y="0"/>
                    <a:pt x="316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2977282" y="1293235"/>
              <a:ext cx="183968" cy="345165"/>
            </a:xfrm>
            <a:custGeom>
              <a:avLst/>
              <a:gdLst/>
              <a:ahLst/>
              <a:cxnLst/>
              <a:rect l="l" t="t" r="r" b="b"/>
              <a:pathLst>
                <a:path w="1131" h="2122" extrusionOk="0">
                  <a:moveTo>
                    <a:pt x="773" y="1"/>
                  </a:moveTo>
                  <a:lnTo>
                    <a:pt x="773" y="1"/>
                  </a:lnTo>
                  <a:cubicBezTo>
                    <a:pt x="456" y="456"/>
                    <a:pt x="159" y="605"/>
                    <a:pt x="159" y="605"/>
                  </a:cubicBezTo>
                  <a:cubicBezTo>
                    <a:pt x="387" y="1021"/>
                    <a:pt x="0" y="1408"/>
                    <a:pt x="0" y="1408"/>
                  </a:cubicBezTo>
                  <a:cubicBezTo>
                    <a:pt x="268" y="1566"/>
                    <a:pt x="496" y="2121"/>
                    <a:pt x="496" y="2121"/>
                  </a:cubicBezTo>
                  <a:cubicBezTo>
                    <a:pt x="437" y="1665"/>
                    <a:pt x="882" y="1487"/>
                    <a:pt x="882" y="1487"/>
                  </a:cubicBezTo>
                  <a:cubicBezTo>
                    <a:pt x="664" y="1041"/>
                    <a:pt x="1130" y="793"/>
                    <a:pt x="1130" y="793"/>
                  </a:cubicBezTo>
                  <a:cubicBezTo>
                    <a:pt x="724" y="525"/>
                    <a:pt x="773" y="1"/>
                    <a:pt x="77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3041695" y="1311290"/>
              <a:ext cx="59859" cy="263347"/>
            </a:xfrm>
            <a:custGeom>
              <a:avLst/>
              <a:gdLst/>
              <a:ahLst/>
              <a:cxnLst/>
              <a:rect l="l" t="t" r="r" b="b"/>
              <a:pathLst>
                <a:path w="368" h="1619" extrusionOk="0">
                  <a:moveTo>
                    <a:pt x="361" y="1"/>
                  </a:moveTo>
                  <a:cubicBezTo>
                    <a:pt x="357" y="1"/>
                    <a:pt x="352" y="3"/>
                    <a:pt x="347" y="8"/>
                  </a:cubicBezTo>
                  <a:cubicBezTo>
                    <a:pt x="129" y="484"/>
                    <a:pt x="1" y="1079"/>
                    <a:pt x="60" y="1604"/>
                  </a:cubicBezTo>
                  <a:cubicBezTo>
                    <a:pt x="60" y="1613"/>
                    <a:pt x="68" y="1618"/>
                    <a:pt x="75" y="1618"/>
                  </a:cubicBezTo>
                  <a:cubicBezTo>
                    <a:pt x="82" y="1618"/>
                    <a:pt x="90" y="1613"/>
                    <a:pt x="90" y="1604"/>
                  </a:cubicBezTo>
                  <a:cubicBezTo>
                    <a:pt x="90" y="1039"/>
                    <a:pt x="239" y="553"/>
                    <a:pt x="367" y="8"/>
                  </a:cubicBezTo>
                  <a:cubicBezTo>
                    <a:pt x="367" y="3"/>
                    <a:pt x="365" y="1"/>
                    <a:pt x="361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3029171" y="1388229"/>
              <a:ext cx="49774" cy="32044"/>
            </a:xfrm>
            <a:custGeom>
              <a:avLst/>
              <a:gdLst/>
              <a:ahLst/>
              <a:cxnLst/>
              <a:rect l="l" t="t" r="r" b="b"/>
              <a:pathLst>
                <a:path w="306" h="197" extrusionOk="0">
                  <a:moveTo>
                    <a:pt x="286" y="1"/>
                  </a:moveTo>
                  <a:cubicBezTo>
                    <a:pt x="186" y="31"/>
                    <a:pt x="87" y="100"/>
                    <a:pt x="8" y="170"/>
                  </a:cubicBezTo>
                  <a:cubicBezTo>
                    <a:pt x="1" y="177"/>
                    <a:pt x="11" y="196"/>
                    <a:pt x="24" y="196"/>
                  </a:cubicBezTo>
                  <a:cubicBezTo>
                    <a:pt x="29" y="196"/>
                    <a:pt x="34" y="194"/>
                    <a:pt x="38" y="190"/>
                  </a:cubicBezTo>
                  <a:cubicBezTo>
                    <a:pt x="118" y="120"/>
                    <a:pt x="206" y="71"/>
                    <a:pt x="296" y="21"/>
                  </a:cubicBezTo>
                  <a:cubicBezTo>
                    <a:pt x="305" y="21"/>
                    <a:pt x="296" y="1"/>
                    <a:pt x="286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3056172" y="1265583"/>
              <a:ext cx="101825" cy="89300"/>
            </a:xfrm>
            <a:custGeom>
              <a:avLst/>
              <a:gdLst/>
              <a:ahLst/>
              <a:cxnLst/>
              <a:rect l="l" t="t" r="r" b="b"/>
              <a:pathLst>
                <a:path w="626" h="549" extrusionOk="0">
                  <a:moveTo>
                    <a:pt x="313" y="1"/>
                  </a:moveTo>
                  <a:cubicBezTo>
                    <a:pt x="221" y="1"/>
                    <a:pt x="132" y="47"/>
                    <a:pt x="80" y="131"/>
                  </a:cubicBezTo>
                  <a:cubicBezTo>
                    <a:pt x="1" y="259"/>
                    <a:pt x="40" y="428"/>
                    <a:pt x="170" y="507"/>
                  </a:cubicBezTo>
                  <a:cubicBezTo>
                    <a:pt x="214" y="535"/>
                    <a:pt x="264" y="548"/>
                    <a:pt x="313" y="548"/>
                  </a:cubicBezTo>
                  <a:cubicBezTo>
                    <a:pt x="405" y="548"/>
                    <a:pt x="494" y="502"/>
                    <a:pt x="546" y="418"/>
                  </a:cubicBezTo>
                  <a:cubicBezTo>
                    <a:pt x="625" y="289"/>
                    <a:pt x="586" y="121"/>
                    <a:pt x="456" y="41"/>
                  </a:cubicBezTo>
                  <a:cubicBezTo>
                    <a:pt x="412" y="14"/>
                    <a:pt x="362" y="1"/>
                    <a:pt x="31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3130345" y="1263468"/>
              <a:ext cx="101825" cy="88162"/>
            </a:xfrm>
            <a:custGeom>
              <a:avLst/>
              <a:gdLst/>
              <a:ahLst/>
              <a:cxnLst/>
              <a:rect l="l" t="t" r="r" b="b"/>
              <a:pathLst>
                <a:path w="626" h="542" extrusionOk="0">
                  <a:moveTo>
                    <a:pt x="320" y="1"/>
                  </a:moveTo>
                  <a:cubicBezTo>
                    <a:pt x="226" y="1"/>
                    <a:pt x="133" y="45"/>
                    <a:pt x="80" y="124"/>
                  </a:cubicBezTo>
                  <a:cubicBezTo>
                    <a:pt x="0" y="253"/>
                    <a:pt x="40" y="421"/>
                    <a:pt x="169" y="501"/>
                  </a:cubicBezTo>
                  <a:cubicBezTo>
                    <a:pt x="214" y="528"/>
                    <a:pt x="264" y="541"/>
                    <a:pt x="313" y="541"/>
                  </a:cubicBezTo>
                  <a:cubicBezTo>
                    <a:pt x="405" y="541"/>
                    <a:pt x="494" y="495"/>
                    <a:pt x="546" y="411"/>
                  </a:cubicBezTo>
                  <a:cubicBezTo>
                    <a:pt x="625" y="283"/>
                    <a:pt x="586" y="114"/>
                    <a:pt x="456" y="35"/>
                  </a:cubicBezTo>
                  <a:cubicBezTo>
                    <a:pt x="414" y="12"/>
                    <a:pt x="366" y="1"/>
                    <a:pt x="320" y="1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3057799" y="1478505"/>
              <a:ext cx="28628" cy="37412"/>
            </a:xfrm>
            <a:custGeom>
              <a:avLst/>
              <a:gdLst/>
              <a:ahLst/>
              <a:cxnLst/>
              <a:rect l="l" t="t" r="r" b="b"/>
              <a:pathLst>
                <a:path w="176" h="230" extrusionOk="0">
                  <a:moveTo>
                    <a:pt x="10" y="1"/>
                  </a:moveTo>
                  <a:cubicBezTo>
                    <a:pt x="1" y="1"/>
                    <a:pt x="1" y="11"/>
                    <a:pt x="1" y="11"/>
                  </a:cubicBezTo>
                  <a:cubicBezTo>
                    <a:pt x="21" y="40"/>
                    <a:pt x="50" y="71"/>
                    <a:pt x="80" y="100"/>
                  </a:cubicBezTo>
                  <a:cubicBezTo>
                    <a:pt x="100" y="140"/>
                    <a:pt x="120" y="170"/>
                    <a:pt x="129" y="219"/>
                  </a:cubicBezTo>
                  <a:cubicBezTo>
                    <a:pt x="133" y="226"/>
                    <a:pt x="142" y="230"/>
                    <a:pt x="150" y="230"/>
                  </a:cubicBezTo>
                  <a:cubicBezTo>
                    <a:pt x="163" y="230"/>
                    <a:pt x="175" y="221"/>
                    <a:pt x="169" y="209"/>
                  </a:cubicBezTo>
                  <a:cubicBezTo>
                    <a:pt x="149" y="130"/>
                    <a:pt x="100" y="21"/>
                    <a:pt x="10" y="1"/>
                  </a:cubicBezTo>
                  <a:close/>
                </a:path>
              </a:pathLst>
            </a:custGeom>
            <a:solidFill>
              <a:srgbClr val="89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3423784" y="796796"/>
              <a:ext cx="250008" cy="245129"/>
            </a:xfrm>
            <a:custGeom>
              <a:avLst/>
              <a:gdLst/>
              <a:ahLst/>
              <a:cxnLst/>
              <a:rect l="l" t="t" r="r" b="b"/>
              <a:pathLst>
                <a:path w="1537" h="1507" extrusionOk="0">
                  <a:moveTo>
                    <a:pt x="922" y="0"/>
                  </a:moveTo>
                  <a:lnTo>
                    <a:pt x="694" y="179"/>
                  </a:lnTo>
                  <a:lnTo>
                    <a:pt x="932" y="941"/>
                  </a:lnTo>
                  <a:lnTo>
                    <a:pt x="238" y="525"/>
                  </a:lnTo>
                  <a:lnTo>
                    <a:pt x="0" y="714"/>
                  </a:lnTo>
                  <a:lnTo>
                    <a:pt x="20" y="734"/>
                  </a:lnTo>
                  <a:lnTo>
                    <a:pt x="109" y="674"/>
                  </a:lnTo>
                  <a:lnTo>
                    <a:pt x="684" y="1408"/>
                  </a:lnTo>
                  <a:lnTo>
                    <a:pt x="595" y="1477"/>
                  </a:lnTo>
                  <a:lnTo>
                    <a:pt x="614" y="1507"/>
                  </a:lnTo>
                  <a:lnTo>
                    <a:pt x="823" y="1348"/>
                  </a:lnTo>
                  <a:lnTo>
                    <a:pt x="803" y="1328"/>
                  </a:lnTo>
                  <a:lnTo>
                    <a:pt x="714" y="1388"/>
                  </a:lnTo>
                  <a:lnTo>
                    <a:pt x="159" y="684"/>
                  </a:lnTo>
                  <a:lnTo>
                    <a:pt x="1031" y="1199"/>
                  </a:lnTo>
                  <a:lnTo>
                    <a:pt x="1050" y="1190"/>
                  </a:lnTo>
                  <a:lnTo>
                    <a:pt x="753" y="258"/>
                  </a:lnTo>
                  <a:lnTo>
                    <a:pt x="1288" y="941"/>
                  </a:lnTo>
                  <a:lnTo>
                    <a:pt x="1199" y="1011"/>
                  </a:lnTo>
                  <a:lnTo>
                    <a:pt x="1219" y="1041"/>
                  </a:lnTo>
                  <a:lnTo>
                    <a:pt x="1536" y="793"/>
                  </a:lnTo>
                  <a:lnTo>
                    <a:pt x="1517" y="763"/>
                  </a:lnTo>
                  <a:lnTo>
                    <a:pt x="1427" y="833"/>
                  </a:lnTo>
                  <a:lnTo>
                    <a:pt x="863" y="100"/>
                  </a:lnTo>
                  <a:lnTo>
                    <a:pt x="942" y="20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3605963" y="717743"/>
              <a:ext cx="185432" cy="198445"/>
            </a:xfrm>
            <a:custGeom>
              <a:avLst/>
              <a:gdLst/>
              <a:ahLst/>
              <a:cxnLst/>
              <a:rect l="l" t="t" r="r" b="b"/>
              <a:pathLst>
                <a:path w="1140" h="1220" extrusionOk="0">
                  <a:moveTo>
                    <a:pt x="595" y="0"/>
                  </a:moveTo>
                  <a:lnTo>
                    <a:pt x="0" y="357"/>
                  </a:lnTo>
                  <a:lnTo>
                    <a:pt x="20" y="387"/>
                  </a:lnTo>
                  <a:lnTo>
                    <a:pt x="119" y="337"/>
                  </a:lnTo>
                  <a:lnTo>
                    <a:pt x="595" y="1130"/>
                  </a:lnTo>
                  <a:lnTo>
                    <a:pt x="505" y="1190"/>
                  </a:lnTo>
                  <a:lnTo>
                    <a:pt x="525" y="1220"/>
                  </a:lnTo>
                  <a:lnTo>
                    <a:pt x="1139" y="843"/>
                  </a:lnTo>
                  <a:lnTo>
                    <a:pt x="1001" y="595"/>
                  </a:lnTo>
                  <a:lnTo>
                    <a:pt x="971" y="615"/>
                  </a:lnTo>
                  <a:cubicBezTo>
                    <a:pt x="981" y="645"/>
                    <a:pt x="991" y="665"/>
                    <a:pt x="1001" y="685"/>
                  </a:cubicBezTo>
                  <a:cubicBezTo>
                    <a:pt x="1001" y="704"/>
                    <a:pt x="1011" y="724"/>
                    <a:pt x="1011" y="744"/>
                  </a:cubicBezTo>
                  <a:cubicBezTo>
                    <a:pt x="1011" y="764"/>
                    <a:pt x="1021" y="784"/>
                    <a:pt x="1011" y="804"/>
                  </a:cubicBezTo>
                  <a:cubicBezTo>
                    <a:pt x="1011" y="823"/>
                    <a:pt x="1001" y="833"/>
                    <a:pt x="1001" y="853"/>
                  </a:cubicBezTo>
                  <a:cubicBezTo>
                    <a:pt x="991" y="873"/>
                    <a:pt x="981" y="883"/>
                    <a:pt x="961" y="903"/>
                  </a:cubicBezTo>
                  <a:cubicBezTo>
                    <a:pt x="952" y="912"/>
                    <a:pt x="932" y="932"/>
                    <a:pt x="902" y="942"/>
                  </a:cubicBezTo>
                  <a:cubicBezTo>
                    <a:pt x="852" y="972"/>
                    <a:pt x="802" y="1002"/>
                    <a:pt x="743" y="1031"/>
                  </a:cubicBezTo>
                  <a:lnTo>
                    <a:pt x="516" y="645"/>
                  </a:lnTo>
                  <a:cubicBezTo>
                    <a:pt x="525" y="635"/>
                    <a:pt x="545" y="625"/>
                    <a:pt x="575" y="605"/>
                  </a:cubicBezTo>
                  <a:cubicBezTo>
                    <a:pt x="600" y="586"/>
                    <a:pt x="625" y="579"/>
                    <a:pt x="647" y="579"/>
                  </a:cubicBezTo>
                  <a:cubicBezTo>
                    <a:pt x="661" y="579"/>
                    <a:pt x="673" y="582"/>
                    <a:pt x="684" y="586"/>
                  </a:cubicBezTo>
                  <a:cubicBezTo>
                    <a:pt x="714" y="595"/>
                    <a:pt x="753" y="625"/>
                    <a:pt x="783" y="674"/>
                  </a:cubicBezTo>
                  <a:lnTo>
                    <a:pt x="813" y="654"/>
                  </a:lnTo>
                  <a:lnTo>
                    <a:pt x="615" y="337"/>
                  </a:lnTo>
                  <a:lnTo>
                    <a:pt x="584" y="357"/>
                  </a:lnTo>
                  <a:cubicBezTo>
                    <a:pt x="615" y="407"/>
                    <a:pt x="634" y="456"/>
                    <a:pt x="624" y="486"/>
                  </a:cubicBezTo>
                  <a:cubicBezTo>
                    <a:pt x="624" y="516"/>
                    <a:pt x="595" y="546"/>
                    <a:pt x="555" y="575"/>
                  </a:cubicBezTo>
                  <a:cubicBezTo>
                    <a:pt x="525" y="586"/>
                    <a:pt x="505" y="605"/>
                    <a:pt x="485" y="605"/>
                  </a:cubicBezTo>
                  <a:lnTo>
                    <a:pt x="267" y="249"/>
                  </a:lnTo>
                  <a:cubicBezTo>
                    <a:pt x="317" y="218"/>
                    <a:pt x="366" y="189"/>
                    <a:pt x="397" y="169"/>
                  </a:cubicBezTo>
                  <a:cubicBezTo>
                    <a:pt x="426" y="150"/>
                    <a:pt x="456" y="139"/>
                    <a:pt x="476" y="130"/>
                  </a:cubicBezTo>
                  <a:lnTo>
                    <a:pt x="545" y="130"/>
                  </a:lnTo>
                  <a:cubicBezTo>
                    <a:pt x="565" y="130"/>
                    <a:pt x="584" y="139"/>
                    <a:pt x="604" y="159"/>
                  </a:cubicBezTo>
                  <a:cubicBezTo>
                    <a:pt x="634" y="169"/>
                    <a:pt x="654" y="179"/>
                    <a:pt x="664" y="199"/>
                  </a:cubicBezTo>
                  <a:cubicBezTo>
                    <a:pt x="684" y="209"/>
                    <a:pt x="703" y="238"/>
                    <a:pt x="723" y="258"/>
                  </a:cubicBezTo>
                  <a:lnTo>
                    <a:pt x="753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3742923" y="659023"/>
              <a:ext cx="199909" cy="182992"/>
            </a:xfrm>
            <a:custGeom>
              <a:avLst/>
              <a:gdLst/>
              <a:ahLst/>
              <a:cxnLst/>
              <a:rect l="l" t="t" r="r" b="b"/>
              <a:pathLst>
                <a:path w="1229" h="1125" extrusionOk="0">
                  <a:moveTo>
                    <a:pt x="446" y="77"/>
                  </a:moveTo>
                  <a:cubicBezTo>
                    <a:pt x="456" y="77"/>
                    <a:pt x="466" y="79"/>
                    <a:pt x="476" y="84"/>
                  </a:cubicBezTo>
                  <a:cubicBezTo>
                    <a:pt x="506" y="94"/>
                    <a:pt x="526" y="104"/>
                    <a:pt x="546" y="124"/>
                  </a:cubicBezTo>
                  <a:cubicBezTo>
                    <a:pt x="565" y="143"/>
                    <a:pt x="585" y="174"/>
                    <a:pt x="605" y="213"/>
                  </a:cubicBezTo>
                  <a:cubicBezTo>
                    <a:pt x="634" y="282"/>
                    <a:pt x="645" y="352"/>
                    <a:pt x="634" y="401"/>
                  </a:cubicBezTo>
                  <a:cubicBezTo>
                    <a:pt x="625" y="451"/>
                    <a:pt x="575" y="491"/>
                    <a:pt x="506" y="530"/>
                  </a:cubicBezTo>
                  <a:cubicBezTo>
                    <a:pt x="486" y="540"/>
                    <a:pt x="486" y="540"/>
                    <a:pt x="476" y="540"/>
                  </a:cubicBezTo>
                  <a:lnTo>
                    <a:pt x="278" y="134"/>
                  </a:lnTo>
                  <a:cubicBezTo>
                    <a:pt x="308" y="124"/>
                    <a:pt x="328" y="114"/>
                    <a:pt x="337" y="104"/>
                  </a:cubicBezTo>
                  <a:cubicBezTo>
                    <a:pt x="367" y="94"/>
                    <a:pt x="387" y="84"/>
                    <a:pt x="416" y="84"/>
                  </a:cubicBezTo>
                  <a:cubicBezTo>
                    <a:pt x="426" y="79"/>
                    <a:pt x="436" y="77"/>
                    <a:pt x="446" y="77"/>
                  </a:cubicBezTo>
                  <a:close/>
                  <a:moveTo>
                    <a:pt x="560" y="1"/>
                  </a:moveTo>
                  <a:cubicBezTo>
                    <a:pt x="532" y="1"/>
                    <a:pt x="504" y="8"/>
                    <a:pt x="476" y="15"/>
                  </a:cubicBezTo>
                  <a:cubicBezTo>
                    <a:pt x="436" y="25"/>
                    <a:pt x="387" y="35"/>
                    <a:pt x="337" y="64"/>
                  </a:cubicBezTo>
                  <a:lnTo>
                    <a:pt x="0" y="223"/>
                  </a:lnTo>
                  <a:lnTo>
                    <a:pt x="20" y="253"/>
                  </a:lnTo>
                  <a:lnTo>
                    <a:pt x="119" y="213"/>
                  </a:lnTo>
                  <a:lnTo>
                    <a:pt x="515" y="1046"/>
                  </a:lnTo>
                  <a:lnTo>
                    <a:pt x="427" y="1105"/>
                  </a:lnTo>
                  <a:lnTo>
                    <a:pt x="436" y="1125"/>
                  </a:lnTo>
                  <a:lnTo>
                    <a:pt x="793" y="956"/>
                  </a:lnTo>
                  <a:lnTo>
                    <a:pt x="783" y="927"/>
                  </a:lnTo>
                  <a:lnTo>
                    <a:pt x="684" y="966"/>
                  </a:lnTo>
                  <a:lnTo>
                    <a:pt x="496" y="579"/>
                  </a:lnTo>
                  <a:cubicBezTo>
                    <a:pt x="506" y="570"/>
                    <a:pt x="515" y="570"/>
                    <a:pt x="535" y="560"/>
                  </a:cubicBezTo>
                  <a:cubicBezTo>
                    <a:pt x="546" y="550"/>
                    <a:pt x="555" y="550"/>
                    <a:pt x="575" y="550"/>
                  </a:cubicBezTo>
                  <a:cubicBezTo>
                    <a:pt x="585" y="550"/>
                    <a:pt x="595" y="550"/>
                    <a:pt x="615" y="560"/>
                  </a:cubicBezTo>
                  <a:cubicBezTo>
                    <a:pt x="625" y="570"/>
                    <a:pt x="645" y="570"/>
                    <a:pt x="654" y="579"/>
                  </a:cubicBezTo>
                  <a:cubicBezTo>
                    <a:pt x="664" y="590"/>
                    <a:pt x="684" y="599"/>
                    <a:pt x="704" y="619"/>
                  </a:cubicBezTo>
                  <a:cubicBezTo>
                    <a:pt x="714" y="629"/>
                    <a:pt x="733" y="639"/>
                    <a:pt x="744" y="649"/>
                  </a:cubicBezTo>
                  <a:cubicBezTo>
                    <a:pt x="823" y="718"/>
                    <a:pt x="872" y="768"/>
                    <a:pt x="902" y="788"/>
                  </a:cubicBezTo>
                  <a:cubicBezTo>
                    <a:pt x="922" y="808"/>
                    <a:pt x="951" y="817"/>
                    <a:pt x="982" y="828"/>
                  </a:cubicBezTo>
                  <a:cubicBezTo>
                    <a:pt x="991" y="832"/>
                    <a:pt x="1004" y="835"/>
                    <a:pt x="1016" y="835"/>
                  </a:cubicBezTo>
                  <a:cubicBezTo>
                    <a:pt x="1028" y="835"/>
                    <a:pt x="1041" y="832"/>
                    <a:pt x="1051" y="828"/>
                  </a:cubicBezTo>
                  <a:cubicBezTo>
                    <a:pt x="1070" y="828"/>
                    <a:pt x="1100" y="817"/>
                    <a:pt x="1130" y="797"/>
                  </a:cubicBezTo>
                  <a:lnTo>
                    <a:pt x="1229" y="748"/>
                  </a:lnTo>
                  <a:lnTo>
                    <a:pt x="1219" y="709"/>
                  </a:lnTo>
                  <a:cubicBezTo>
                    <a:pt x="1200" y="718"/>
                    <a:pt x="1189" y="718"/>
                    <a:pt x="1180" y="729"/>
                  </a:cubicBezTo>
                  <a:cubicBezTo>
                    <a:pt x="1169" y="729"/>
                    <a:pt x="1150" y="729"/>
                    <a:pt x="1130" y="718"/>
                  </a:cubicBezTo>
                  <a:cubicBezTo>
                    <a:pt x="1110" y="709"/>
                    <a:pt x="1090" y="698"/>
                    <a:pt x="1061" y="679"/>
                  </a:cubicBezTo>
                  <a:cubicBezTo>
                    <a:pt x="1031" y="659"/>
                    <a:pt x="1001" y="639"/>
                    <a:pt x="962" y="610"/>
                  </a:cubicBezTo>
                  <a:cubicBezTo>
                    <a:pt x="922" y="579"/>
                    <a:pt x="902" y="550"/>
                    <a:pt x="882" y="540"/>
                  </a:cubicBezTo>
                  <a:cubicBezTo>
                    <a:pt x="852" y="520"/>
                    <a:pt x="823" y="500"/>
                    <a:pt x="803" y="491"/>
                  </a:cubicBezTo>
                  <a:cubicBezTo>
                    <a:pt x="783" y="480"/>
                    <a:pt x="753" y="480"/>
                    <a:pt x="724" y="480"/>
                  </a:cubicBezTo>
                  <a:cubicBezTo>
                    <a:pt x="694" y="480"/>
                    <a:pt x="654" y="491"/>
                    <a:pt x="625" y="511"/>
                  </a:cubicBezTo>
                  <a:cubicBezTo>
                    <a:pt x="694" y="461"/>
                    <a:pt x="753" y="401"/>
                    <a:pt x="783" y="332"/>
                  </a:cubicBezTo>
                  <a:cubicBezTo>
                    <a:pt x="813" y="273"/>
                    <a:pt x="803" y="203"/>
                    <a:pt x="773" y="134"/>
                  </a:cubicBezTo>
                  <a:cubicBezTo>
                    <a:pt x="753" y="94"/>
                    <a:pt x="724" y="55"/>
                    <a:pt x="694" y="35"/>
                  </a:cubicBezTo>
                  <a:cubicBezTo>
                    <a:pt x="664" y="15"/>
                    <a:pt x="634" y="5"/>
                    <a:pt x="595" y="5"/>
                  </a:cubicBezTo>
                  <a:cubicBezTo>
                    <a:pt x="583" y="2"/>
                    <a:pt x="572" y="1"/>
                    <a:pt x="56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3895986" y="596887"/>
              <a:ext cx="190475" cy="180715"/>
            </a:xfrm>
            <a:custGeom>
              <a:avLst/>
              <a:gdLst/>
              <a:ahLst/>
              <a:cxnLst/>
              <a:rect l="l" t="t" r="r" b="b"/>
              <a:pathLst>
                <a:path w="1171" h="1111" extrusionOk="0">
                  <a:moveTo>
                    <a:pt x="444" y="66"/>
                  </a:moveTo>
                  <a:cubicBezTo>
                    <a:pt x="458" y="66"/>
                    <a:pt x="472" y="73"/>
                    <a:pt x="486" y="80"/>
                  </a:cubicBezTo>
                  <a:cubicBezTo>
                    <a:pt x="516" y="89"/>
                    <a:pt x="536" y="100"/>
                    <a:pt x="556" y="129"/>
                  </a:cubicBezTo>
                  <a:cubicBezTo>
                    <a:pt x="565" y="149"/>
                    <a:pt x="585" y="179"/>
                    <a:pt x="596" y="219"/>
                  </a:cubicBezTo>
                  <a:cubicBezTo>
                    <a:pt x="625" y="298"/>
                    <a:pt x="635" y="357"/>
                    <a:pt x="615" y="407"/>
                  </a:cubicBezTo>
                  <a:cubicBezTo>
                    <a:pt x="596" y="456"/>
                    <a:pt x="546" y="496"/>
                    <a:pt x="466" y="525"/>
                  </a:cubicBezTo>
                  <a:cubicBezTo>
                    <a:pt x="457" y="525"/>
                    <a:pt x="446" y="536"/>
                    <a:pt x="437" y="536"/>
                  </a:cubicBezTo>
                  <a:lnTo>
                    <a:pt x="288" y="109"/>
                  </a:lnTo>
                  <a:cubicBezTo>
                    <a:pt x="308" y="100"/>
                    <a:pt x="338" y="89"/>
                    <a:pt x="347" y="80"/>
                  </a:cubicBezTo>
                  <a:cubicBezTo>
                    <a:pt x="378" y="70"/>
                    <a:pt x="397" y="70"/>
                    <a:pt x="427" y="70"/>
                  </a:cubicBezTo>
                  <a:cubicBezTo>
                    <a:pt x="432" y="67"/>
                    <a:pt x="438" y="66"/>
                    <a:pt x="444" y="66"/>
                  </a:cubicBezTo>
                  <a:close/>
                  <a:moveTo>
                    <a:pt x="496" y="1"/>
                  </a:moveTo>
                  <a:cubicBezTo>
                    <a:pt x="446" y="10"/>
                    <a:pt x="407" y="20"/>
                    <a:pt x="358" y="40"/>
                  </a:cubicBezTo>
                  <a:lnTo>
                    <a:pt x="1" y="169"/>
                  </a:lnTo>
                  <a:lnTo>
                    <a:pt x="10" y="199"/>
                  </a:lnTo>
                  <a:lnTo>
                    <a:pt x="120" y="169"/>
                  </a:lnTo>
                  <a:lnTo>
                    <a:pt x="427" y="1041"/>
                  </a:lnTo>
                  <a:lnTo>
                    <a:pt x="328" y="1080"/>
                  </a:lnTo>
                  <a:lnTo>
                    <a:pt x="347" y="1111"/>
                  </a:lnTo>
                  <a:lnTo>
                    <a:pt x="714" y="981"/>
                  </a:lnTo>
                  <a:lnTo>
                    <a:pt x="704" y="952"/>
                  </a:lnTo>
                  <a:lnTo>
                    <a:pt x="605" y="981"/>
                  </a:lnTo>
                  <a:lnTo>
                    <a:pt x="457" y="565"/>
                  </a:lnTo>
                  <a:cubicBezTo>
                    <a:pt x="466" y="565"/>
                    <a:pt x="477" y="565"/>
                    <a:pt x="496" y="556"/>
                  </a:cubicBezTo>
                  <a:cubicBezTo>
                    <a:pt x="506" y="545"/>
                    <a:pt x="526" y="545"/>
                    <a:pt x="536" y="545"/>
                  </a:cubicBezTo>
                  <a:cubicBezTo>
                    <a:pt x="546" y="556"/>
                    <a:pt x="556" y="556"/>
                    <a:pt x="576" y="565"/>
                  </a:cubicBezTo>
                  <a:cubicBezTo>
                    <a:pt x="585" y="575"/>
                    <a:pt x="605" y="585"/>
                    <a:pt x="615" y="585"/>
                  </a:cubicBezTo>
                  <a:lnTo>
                    <a:pt x="655" y="625"/>
                  </a:lnTo>
                  <a:cubicBezTo>
                    <a:pt x="675" y="644"/>
                    <a:pt x="684" y="655"/>
                    <a:pt x="695" y="674"/>
                  </a:cubicBezTo>
                  <a:cubicBezTo>
                    <a:pt x="764" y="743"/>
                    <a:pt x="814" y="793"/>
                    <a:pt x="833" y="823"/>
                  </a:cubicBezTo>
                  <a:cubicBezTo>
                    <a:pt x="863" y="843"/>
                    <a:pt x="882" y="853"/>
                    <a:pt x="913" y="862"/>
                  </a:cubicBezTo>
                  <a:cubicBezTo>
                    <a:pt x="933" y="870"/>
                    <a:pt x="949" y="877"/>
                    <a:pt x="964" y="877"/>
                  </a:cubicBezTo>
                  <a:cubicBezTo>
                    <a:pt x="970" y="877"/>
                    <a:pt x="976" y="875"/>
                    <a:pt x="982" y="873"/>
                  </a:cubicBezTo>
                  <a:cubicBezTo>
                    <a:pt x="1001" y="873"/>
                    <a:pt x="1032" y="862"/>
                    <a:pt x="1061" y="853"/>
                  </a:cubicBezTo>
                  <a:lnTo>
                    <a:pt x="1170" y="813"/>
                  </a:lnTo>
                  <a:lnTo>
                    <a:pt x="1160" y="774"/>
                  </a:lnTo>
                  <a:cubicBezTo>
                    <a:pt x="1150" y="783"/>
                    <a:pt x="1131" y="783"/>
                    <a:pt x="1120" y="783"/>
                  </a:cubicBezTo>
                  <a:cubicBezTo>
                    <a:pt x="1111" y="783"/>
                    <a:pt x="1091" y="783"/>
                    <a:pt x="1071" y="774"/>
                  </a:cubicBezTo>
                  <a:cubicBezTo>
                    <a:pt x="1051" y="763"/>
                    <a:pt x="1032" y="754"/>
                    <a:pt x="1012" y="734"/>
                  </a:cubicBezTo>
                  <a:cubicBezTo>
                    <a:pt x="982" y="704"/>
                    <a:pt x="952" y="674"/>
                    <a:pt x="913" y="644"/>
                  </a:cubicBezTo>
                  <a:cubicBezTo>
                    <a:pt x="882" y="615"/>
                    <a:pt x="863" y="585"/>
                    <a:pt x="843" y="575"/>
                  </a:cubicBezTo>
                  <a:cubicBezTo>
                    <a:pt x="814" y="545"/>
                    <a:pt x="794" y="525"/>
                    <a:pt x="774" y="516"/>
                  </a:cubicBezTo>
                  <a:cubicBezTo>
                    <a:pt x="754" y="506"/>
                    <a:pt x="724" y="496"/>
                    <a:pt x="695" y="496"/>
                  </a:cubicBezTo>
                  <a:cubicBezTo>
                    <a:pt x="655" y="496"/>
                    <a:pt x="625" y="506"/>
                    <a:pt x="585" y="516"/>
                  </a:cubicBezTo>
                  <a:cubicBezTo>
                    <a:pt x="664" y="466"/>
                    <a:pt x="724" y="417"/>
                    <a:pt x="764" y="357"/>
                  </a:cubicBezTo>
                  <a:cubicBezTo>
                    <a:pt x="803" y="298"/>
                    <a:pt x="803" y="228"/>
                    <a:pt x="774" y="149"/>
                  </a:cubicBezTo>
                  <a:cubicBezTo>
                    <a:pt x="764" y="109"/>
                    <a:pt x="744" y="80"/>
                    <a:pt x="714" y="50"/>
                  </a:cubicBezTo>
                  <a:cubicBezTo>
                    <a:pt x="684" y="30"/>
                    <a:pt x="655" y="10"/>
                    <a:pt x="61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4034734" y="538817"/>
              <a:ext cx="148346" cy="182342"/>
            </a:xfrm>
            <a:custGeom>
              <a:avLst/>
              <a:gdLst/>
              <a:ahLst/>
              <a:cxnLst/>
              <a:rect l="l" t="t" r="r" b="b"/>
              <a:pathLst>
                <a:path w="912" h="1121" extrusionOk="0">
                  <a:moveTo>
                    <a:pt x="852" y="1"/>
                  </a:moveTo>
                  <a:lnTo>
                    <a:pt x="624" y="60"/>
                  </a:lnTo>
                  <a:lnTo>
                    <a:pt x="634" y="90"/>
                  </a:lnTo>
                  <a:lnTo>
                    <a:pt x="733" y="70"/>
                  </a:lnTo>
                  <a:lnTo>
                    <a:pt x="644" y="536"/>
                  </a:lnTo>
                  <a:lnTo>
                    <a:pt x="307" y="179"/>
                  </a:lnTo>
                  <a:lnTo>
                    <a:pt x="416" y="149"/>
                  </a:lnTo>
                  <a:lnTo>
                    <a:pt x="406" y="110"/>
                  </a:lnTo>
                  <a:lnTo>
                    <a:pt x="0" y="219"/>
                  </a:lnTo>
                  <a:lnTo>
                    <a:pt x="10" y="248"/>
                  </a:lnTo>
                  <a:lnTo>
                    <a:pt x="109" y="228"/>
                  </a:lnTo>
                  <a:lnTo>
                    <a:pt x="525" y="655"/>
                  </a:lnTo>
                  <a:lnTo>
                    <a:pt x="624" y="1051"/>
                  </a:lnTo>
                  <a:lnTo>
                    <a:pt x="525" y="1091"/>
                  </a:lnTo>
                  <a:lnTo>
                    <a:pt x="525" y="1120"/>
                  </a:lnTo>
                  <a:lnTo>
                    <a:pt x="912" y="1021"/>
                  </a:lnTo>
                  <a:lnTo>
                    <a:pt x="902" y="992"/>
                  </a:lnTo>
                  <a:lnTo>
                    <a:pt x="802" y="1012"/>
                  </a:lnTo>
                  <a:lnTo>
                    <a:pt x="684" y="565"/>
                  </a:lnTo>
                  <a:lnTo>
                    <a:pt x="783" y="60"/>
                  </a:lnTo>
                  <a:lnTo>
                    <a:pt x="862" y="30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4284418" y="507586"/>
              <a:ext cx="134032" cy="171606"/>
            </a:xfrm>
            <a:custGeom>
              <a:avLst/>
              <a:gdLst/>
              <a:ahLst/>
              <a:cxnLst/>
              <a:rect l="l" t="t" r="r" b="b"/>
              <a:pathLst>
                <a:path w="824" h="1055" extrusionOk="0">
                  <a:moveTo>
                    <a:pt x="464" y="1"/>
                  </a:moveTo>
                  <a:cubicBezTo>
                    <a:pt x="446" y="1"/>
                    <a:pt x="427" y="2"/>
                    <a:pt x="407" y="4"/>
                  </a:cubicBezTo>
                  <a:cubicBezTo>
                    <a:pt x="348" y="4"/>
                    <a:pt x="289" y="24"/>
                    <a:pt x="239" y="54"/>
                  </a:cubicBezTo>
                  <a:cubicBezTo>
                    <a:pt x="189" y="83"/>
                    <a:pt x="150" y="114"/>
                    <a:pt x="120" y="153"/>
                  </a:cubicBezTo>
                  <a:cubicBezTo>
                    <a:pt x="90" y="193"/>
                    <a:pt x="60" y="233"/>
                    <a:pt x="40" y="292"/>
                  </a:cubicBezTo>
                  <a:cubicBezTo>
                    <a:pt x="31" y="341"/>
                    <a:pt x="11" y="391"/>
                    <a:pt x="11" y="440"/>
                  </a:cubicBezTo>
                  <a:cubicBezTo>
                    <a:pt x="1" y="490"/>
                    <a:pt x="1" y="539"/>
                    <a:pt x="11" y="599"/>
                  </a:cubicBezTo>
                  <a:cubicBezTo>
                    <a:pt x="11" y="649"/>
                    <a:pt x="21" y="698"/>
                    <a:pt x="40" y="748"/>
                  </a:cubicBezTo>
                  <a:cubicBezTo>
                    <a:pt x="51" y="787"/>
                    <a:pt x="71" y="837"/>
                    <a:pt x="100" y="876"/>
                  </a:cubicBezTo>
                  <a:cubicBezTo>
                    <a:pt x="120" y="916"/>
                    <a:pt x="150" y="956"/>
                    <a:pt x="189" y="986"/>
                  </a:cubicBezTo>
                  <a:cubicBezTo>
                    <a:pt x="219" y="1005"/>
                    <a:pt x="269" y="1025"/>
                    <a:pt x="328" y="1045"/>
                  </a:cubicBezTo>
                  <a:cubicBezTo>
                    <a:pt x="377" y="1055"/>
                    <a:pt x="437" y="1055"/>
                    <a:pt x="507" y="1055"/>
                  </a:cubicBezTo>
                  <a:cubicBezTo>
                    <a:pt x="665" y="1035"/>
                    <a:pt x="774" y="936"/>
                    <a:pt x="824" y="768"/>
                  </a:cubicBezTo>
                  <a:lnTo>
                    <a:pt x="784" y="757"/>
                  </a:lnTo>
                  <a:cubicBezTo>
                    <a:pt x="764" y="817"/>
                    <a:pt x="734" y="876"/>
                    <a:pt x="685" y="916"/>
                  </a:cubicBezTo>
                  <a:cubicBezTo>
                    <a:pt x="645" y="966"/>
                    <a:pt x="586" y="995"/>
                    <a:pt x="516" y="995"/>
                  </a:cubicBezTo>
                  <a:cubicBezTo>
                    <a:pt x="505" y="998"/>
                    <a:pt x="494" y="999"/>
                    <a:pt x="482" y="999"/>
                  </a:cubicBezTo>
                  <a:cubicBezTo>
                    <a:pt x="451" y="999"/>
                    <a:pt x="417" y="990"/>
                    <a:pt x="388" y="975"/>
                  </a:cubicBezTo>
                  <a:cubicBezTo>
                    <a:pt x="357" y="946"/>
                    <a:pt x="318" y="916"/>
                    <a:pt x="298" y="876"/>
                  </a:cubicBezTo>
                  <a:cubicBezTo>
                    <a:pt x="269" y="827"/>
                    <a:pt x="249" y="777"/>
                    <a:pt x="229" y="728"/>
                  </a:cubicBezTo>
                  <a:cubicBezTo>
                    <a:pt x="209" y="678"/>
                    <a:pt x="199" y="619"/>
                    <a:pt x="189" y="550"/>
                  </a:cubicBezTo>
                  <a:cubicBezTo>
                    <a:pt x="179" y="411"/>
                    <a:pt x="189" y="292"/>
                    <a:pt x="239" y="193"/>
                  </a:cubicBezTo>
                  <a:cubicBezTo>
                    <a:pt x="278" y="103"/>
                    <a:pt x="348" y="44"/>
                    <a:pt x="427" y="34"/>
                  </a:cubicBezTo>
                  <a:cubicBezTo>
                    <a:pt x="476" y="34"/>
                    <a:pt x="516" y="34"/>
                    <a:pt x="546" y="54"/>
                  </a:cubicBezTo>
                  <a:cubicBezTo>
                    <a:pt x="575" y="64"/>
                    <a:pt x="595" y="74"/>
                    <a:pt x="606" y="83"/>
                  </a:cubicBezTo>
                  <a:lnTo>
                    <a:pt x="606" y="94"/>
                  </a:lnTo>
                  <a:lnTo>
                    <a:pt x="595" y="94"/>
                  </a:lnTo>
                  <a:cubicBezTo>
                    <a:pt x="566" y="94"/>
                    <a:pt x="546" y="103"/>
                    <a:pt x="536" y="123"/>
                  </a:cubicBezTo>
                  <a:cubicBezTo>
                    <a:pt x="516" y="143"/>
                    <a:pt x="516" y="173"/>
                    <a:pt x="516" y="202"/>
                  </a:cubicBezTo>
                  <a:cubicBezTo>
                    <a:pt x="516" y="222"/>
                    <a:pt x="526" y="242"/>
                    <a:pt x="546" y="262"/>
                  </a:cubicBezTo>
                  <a:cubicBezTo>
                    <a:pt x="566" y="282"/>
                    <a:pt x="595" y="282"/>
                    <a:pt x="625" y="282"/>
                  </a:cubicBezTo>
                  <a:cubicBezTo>
                    <a:pt x="655" y="282"/>
                    <a:pt x="675" y="262"/>
                    <a:pt x="694" y="242"/>
                  </a:cubicBezTo>
                  <a:cubicBezTo>
                    <a:pt x="705" y="222"/>
                    <a:pt x="714" y="202"/>
                    <a:pt x="714" y="173"/>
                  </a:cubicBezTo>
                  <a:cubicBezTo>
                    <a:pt x="705" y="114"/>
                    <a:pt x="675" y="74"/>
                    <a:pt x="615" y="34"/>
                  </a:cubicBezTo>
                  <a:cubicBezTo>
                    <a:pt x="570" y="12"/>
                    <a:pt x="520" y="1"/>
                    <a:pt x="46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4434390" y="501731"/>
              <a:ext cx="159732" cy="166239"/>
            </a:xfrm>
            <a:custGeom>
              <a:avLst/>
              <a:gdLst/>
              <a:ahLst/>
              <a:cxnLst/>
              <a:rect l="l" t="t" r="r" b="b"/>
              <a:pathLst>
                <a:path w="982" h="1022" extrusionOk="0">
                  <a:moveTo>
                    <a:pt x="565" y="1"/>
                  </a:moveTo>
                  <a:lnTo>
                    <a:pt x="565" y="40"/>
                  </a:lnTo>
                  <a:lnTo>
                    <a:pt x="675" y="40"/>
                  </a:lnTo>
                  <a:lnTo>
                    <a:pt x="684" y="467"/>
                  </a:lnTo>
                  <a:lnTo>
                    <a:pt x="298" y="476"/>
                  </a:lnTo>
                  <a:lnTo>
                    <a:pt x="298" y="51"/>
                  </a:lnTo>
                  <a:lnTo>
                    <a:pt x="397" y="40"/>
                  </a:lnTo>
                  <a:lnTo>
                    <a:pt x="397" y="11"/>
                  </a:lnTo>
                  <a:lnTo>
                    <a:pt x="1" y="11"/>
                  </a:lnTo>
                  <a:lnTo>
                    <a:pt x="1" y="51"/>
                  </a:lnTo>
                  <a:lnTo>
                    <a:pt x="109" y="51"/>
                  </a:lnTo>
                  <a:lnTo>
                    <a:pt x="129" y="982"/>
                  </a:lnTo>
                  <a:lnTo>
                    <a:pt x="21" y="992"/>
                  </a:lnTo>
                  <a:lnTo>
                    <a:pt x="21" y="1022"/>
                  </a:lnTo>
                  <a:lnTo>
                    <a:pt x="417" y="1011"/>
                  </a:lnTo>
                  <a:lnTo>
                    <a:pt x="417" y="982"/>
                  </a:lnTo>
                  <a:lnTo>
                    <a:pt x="308" y="972"/>
                  </a:lnTo>
                  <a:lnTo>
                    <a:pt x="298" y="516"/>
                  </a:lnTo>
                  <a:lnTo>
                    <a:pt x="684" y="516"/>
                  </a:lnTo>
                  <a:lnTo>
                    <a:pt x="684" y="972"/>
                  </a:lnTo>
                  <a:lnTo>
                    <a:pt x="575" y="982"/>
                  </a:lnTo>
                  <a:lnTo>
                    <a:pt x="575" y="1011"/>
                  </a:lnTo>
                  <a:lnTo>
                    <a:pt x="981" y="1002"/>
                  </a:lnTo>
                  <a:lnTo>
                    <a:pt x="981" y="972"/>
                  </a:lnTo>
                  <a:lnTo>
                    <a:pt x="873" y="962"/>
                  </a:lnTo>
                  <a:lnTo>
                    <a:pt x="853" y="40"/>
                  </a:lnTo>
                  <a:lnTo>
                    <a:pt x="962" y="31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4613316" y="504984"/>
              <a:ext cx="143629" cy="175835"/>
            </a:xfrm>
            <a:custGeom>
              <a:avLst/>
              <a:gdLst/>
              <a:ahLst/>
              <a:cxnLst/>
              <a:rect l="l" t="t" r="r" b="b"/>
              <a:pathLst>
                <a:path w="883" h="1081" extrusionOk="0">
                  <a:moveTo>
                    <a:pt x="447" y="70"/>
                  </a:moveTo>
                  <a:cubicBezTo>
                    <a:pt x="476" y="70"/>
                    <a:pt x="496" y="80"/>
                    <a:pt x="516" y="90"/>
                  </a:cubicBezTo>
                  <a:cubicBezTo>
                    <a:pt x="546" y="99"/>
                    <a:pt x="555" y="110"/>
                    <a:pt x="575" y="130"/>
                  </a:cubicBezTo>
                  <a:cubicBezTo>
                    <a:pt x="595" y="139"/>
                    <a:pt x="605" y="169"/>
                    <a:pt x="615" y="199"/>
                  </a:cubicBezTo>
                  <a:lnTo>
                    <a:pt x="615" y="298"/>
                  </a:lnTo>
                  <a:cubicBezTo>
                    <a:pt x="605" y="377"/>
                    <a:pt x="585" y="436"/>
                    <a:pt x="546" y="476"/>
                  </a:cubicBezTo>
                  <a:cubicBezTo>
                    <a:pt x="516" y="506"/>
                    <a:pt x="474" y="519"/>
                    <a:pt x="421" y="519"/>
                  </a:cubicBezTo>
                  <a:cubicBezTo>
                    <a:pt x="404" y="519"/>
                    <a:pt x="386" y="518"/>
                    <a:pt x="367" y="516"/>
                  </a:cubicBezTo>
                  <a:lnTo>
                    <a:pt x="337" y="516"/>
                  </a:lnTo>
                  <a:lnTo>
                    <a:pt x="377" y="70"/>
                  </a:lnTo>
                  <a:close/>
                  <a:moveTo>
                    <a:pt x="99" y="0"/>
                  </a:moveTo>
                  <a:lnTo>
                    <a:pt x="90" y="31"/>
                  </a:lnTo>
                  <a:lnTo>
                    <a:pt x="198" y="50"/>
                  </a:lnTo>
                  <a:lnTo>
                    <a:pt x="110" y="972"/>
                  </a:lnTo>
                  <a:lnTo>
                    <a:pt x="0" y="962"/>
                  </a:lnTo>
                  <a:lnTo>
                    <a:pt x="0" y="1002"/>
                  </a:lnTo>
                  <a:lnTo>
                    <a:pt x="397" y="1041"/>
                  </a:lnTo>
                  <a:lnTo>
                    <a:pt x="397" y="1002"/>
                  </a:lnTo>
                  <a:lnTo>
                    <a:pt x="288" y="991"/>
                  </a:lnTo>
                  <a:lnTo>
                    <a:pt x="328" y="555"/>
                  </a:lnTo>
                  <a:lnTo>
                    <a:pt x="377" y="555"/>
                  </a:lnTo>
                  <a:cubicBezTo>
                    <a:pt x="387" y="566"/>
                    <a:pt x="407" y="566"/>
                    <a:pt x="416" y="575"/>
                  </a:cubicBezTo>
                  <a:cubicBezTo>
                    <a:pt x="427" y="575"/>
                    <a:pt x="436" y="585"/>
                    <a:pt x="447" y="605"/>
                  </a:cubicBezTo>
                  <a:cubicBezTo>
                    <a:pt x="456" y="615"/>
                    <a:pt x="456" y="625"/>
                    <a:pt x="466" y="645"/>
                  </a:cubicBezTo>
                  <a:cubicBezTo>
                    <a:pt x="476" y="654"/>
                    <a:pt x="476" y="674"/>
                    <a:pt x="486" y="694"/>
                  </a:cubicBezTo>
                  <a:cubicBezTo>
                    <a:pt x="496" y="714"/>
                    <a:pt x="506" y="734"/>
                    <a:pt x="506" y="754"/>
                  </a:cubicBezTo>
                  <a:cubicBezTo>
                    <a:pt x="535" y="853"/>
                    <a:pt x="555" y="912"/>
                    <a:pt x="566" y="942"/>
                  </a:cubicBezTo>
                  <a:cubicBezTo>
                    <a:pt x="585" y="972"/>
                    <a:pt x="595" y="1002"/>
                    <a:pt x="615" y="1021"/>
                  </a:cubicBezTo>
                  <a:cubicBezTo>
                    <a:pt x="635" y="1041"/>
                    <a:pt x="654" y="1051"/>
                    <a:pt x="674" y="1061"/>
                  </a:cubicBezTo>
                  <a:cubicBezTo>
                    <a:pt x="694" y="1061"/>
                    <a:pt x="724" y="1071"/>
                    <a:pt x="764" y="1071"/>
                  </a:cubicBezTo>
                  <a:lnTo>
                    <a:pt x="872" y="1081"/>
                  </a:lnTo>
                  <a:lnTo>
                    <a:pt x="883" y="1041"/>
                  </a:lnTo>
                  <a:lnTo>
                    <a:pt x="843" y="1041"/>
                  </a:lnTo>
                  <a:cubicBezTo>
                    <a:pt x="833" y="1031"/>
                    <a:pt x="813" y="1021"/>
                    <a:pt x="803" y="1011"/>
                  </a:cubicBezTo>
                  <a:cubicBezTo>
                    <a:pt x="784" y="991"/>
                    <a:pt x="773" y="972"/>
                    <a:pt x="764" y="942"/>
                  </a:cubicBezTo>
                  <a:cubicBezTo>
                    <a:pt x="744" y="903"/>
                    <a:pt x="734" y="863"/>
                    <a:pt x="714" y="823"/>
                  </a:cubicBezTo>
                  <a:cubicBezTo>
                    <a:pt x="704" y="773"/>
                    <a:pt x="694" y="744"/>
                    <a:pt x="684" y="724"/>
                  </a:cubicBezTo>
                  <a:cubicBezTo>
                    <a:pt x="674" y="694"/>
                    <a:pt x="654" y="665"/>
                    <a:pt x="645" y="645"/>
                  </a:cubicBezTo>
                  <a:cubicBezTo>
                    <a:pt x="625" y="625"/>
                    <a:pt x="605" y="605"/>
                    <a:pt x="575" y="595"/>
                  </a:cubicBezTo>
                  <a:cubicBezTo>
                    <a:pt x="546" y="575"/>
                    <a:pt x="516" y="566"/>
                    <a:pt x="476" y="566"/>
                  </a:cubicBezTo>
                  <a:cubicBezTo>
                    <a:pt x="566" y="555"/>
                    <a:pt x="645" y="536"/>
                    <a:pt x="704" y="496"/>
                  </a:cubicBezTo>
                  <a:cubicBezTo>
                    <a:pt x="764" y="456"/>
                    <a:pt x="793" y="397"/>
                    <a:pt x="803" y="318"/>
                  </a:cubicBezTo>
                  <a:cubicBezTo>
                    <a:pt x="803" y="268"/>
                    <a:pt x="803" y="229"/>
                    <a:pt x="784" y="199"/>
                  </a:cubicBezTo>
                  <a:cubicBezTo>
                    <a:pt x="773" y="169"/>
                    <a:pt x="753" y="139"/>
                    <a:pt x="714" y="110"/>
                  </a:cubicBezTo>
                  <a:cubicBezTo>
                    <a:pt x="684" y="90"/>
                    <a:pt x="654" y="70"/>
                    <a:pt x="605" y="60"/>
                  </a:cubicBezTo>
                  <a:cubicBezTo>
                    <a:pt x="566" y="50"/>
                    <a:pt x="526" y="40"/>
                    <a:pt x="466" y="31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4766542" y="524340"/>
              <a:ext cx="91903" cy="172745"/>
            </a:xfrm>
            <a:custGeom>
              <a:avLst/>
              <a:gdLst/>
              <a:ahLst/>
              <a:cxnLst/>
              <a:rect l="l" t="t" r="r" b="b"/>
              <a:pathLst>
                <a:path w="565" h="1062" extrusionOk="0">
                  <a:moveTo>
                    <a:pt x="178" y="0"/>
                  </a:moveTo>
                  <a:lnTo>
                    <a:pt x="168" y="30"/>
                  </a:lnTo>
                  <a:lnTo>
                    <a:pt x="278" y="50"/>
                  </a:lnTo>
                  <a:lnTo>
                    <a:pt x="109" y="962"/>
                  </a:lnTo>
                  <a:lnTo>
                    <a:pt x="0" y="952"/>
                  </a:lnTo>
                  <a:lnTo>
                    <a:pt x="0" y="982"/>
                  </a:lnTo>
                  <a:lnTo>
                    <a:pt x="386" y="1061"/>
                  </a:lnTo>
                  <a:lnTo>
                    <a:pt x="396" y="1021"/>
                  </a:lnTo>
                  <a:lnTo>
                    <a:pt x="287" y="1002"/>
                  </a:lnTo>
                  <a:lnTo>
                    <a:pt x="456" y="90"/>
                  </a:lnTo>
                  <a:lnTo>
                    <a:pt x="565" y="99"/>
                  </a:lnTo>
                  <a:lnTo>
                    <a:pt x="565" y="7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4863162" y="550041"/>
              <a:ext cx="125899" cy="171118"/>
            </a:xfrm>
            <a:custGeom>
              <a:avLst/>
              <a:gdLst/>
              <a:ahLst/>
              <a:cxnLst/>
              <a:rect l="l" t="t" r="r" b="b"/>
              <a:pathLst>
                <a:path w="774" h="1052" extrusionOk="0">
                  <a:moveTo>
                    <a:pt x="407" y="1"/>
                  </a:moveTo>
                  <a:cubicBezTo>
                    <a:pt x="367" y="11"/>
                    <a:pt x="327" y="21"/>
                    <a:pt x="298" y="41"/>
                  </a:cubicBezTo>
                  <a:cubicBezTo>
                    <a:pt x="268" y="60"/>
                    <a:pt x="239" y="80"/>
                    <a:pt x="219" y="110"/>
                  </a:cubicBezTo>
                  <a:cubicBezTo>
                    <a:pt x="189" y="140"/>
                    <a:pt x="179" y="170"/>
                    <a:pt x="169" y="209"/>
                  </a:cubicBezTo>
                  <a:cubicBezTo>
                    <a:pt x="159" y="239"/>
                    <a:pt x="159" y="269"/>
                    <a:pt x="159" y="298"/>
                  </a:cubicBezTo>
                  <a:cubicBezTo>
                    <a:pt x="159" y="328"/>
                    <a:pt x="159" y="358"/>
                    <a:pt x="169" y="388"/>
                  </a:cubicBezTo>
                  <a:cubicBezTo>
                    <a:pt x="179" y="417"/>
                    <a:pt x="199" y="447"/>
                    <a:pt x="219" y="477"/>
                  </a:cubicBezTo>
                  <a:cubicBezTo>
                    <a:pt x="239" y="507"/>
                    <a:pt x="268" y="536"/>
                    <a:pt x="318" y="576"/>
                  </a:cubicBezTo>
                  <a:cubicBezTo>
                    <a:pt x="367" y="615"/>
                    <a:pt x="407" y="655"/>
                    <a:pt x="446" y="685"/>
                  </a:cubicBezTo>
                  <a:cubicBezTo>
                    <a:pt x="476" y="714"/>
                    <a:pt x="496" y="744"/>
                    <a:pt x="516" y="764"/>
                  </a:cubicBezTo>
                  <a:cubicBezTo>
                    <a:pt x="536" y="794"/>
                    <a:pt x="545" y="813"/>
                    <a:pt x="545" y="833"/>
                  </a:cubicBezTo>
                  <a:lnTo>
                    <a:pt x="545" y="893"/>
                  </a:lnTo>
                  <a:cubicBezTo>
                    <a:pt x="536" y="923"/>
                    <a:pt x="525" y="943"/>
                    <a:pt x="506" y="962"/>
                  </a:cubicBezTo>
                  <a:cubicBezTo>
                    <a:pt x="486" y="972"/>
                    <a:pt x="466" y="982"/>
                    <a:pt x="437" y="992"/>
                  </a:cubicBezTo>
                  <a:cubicBezTo>
                    <a:pt x="417" y="1002"/>
                    <a:pt x="387" y="1002"/>
                    <a:pt x="357" y="1012"/>
                  </a:cubicBezTo>
                  <a:cubicBezTo>
                    <a:pt x="327" y="1012"/>
                    <a:pt x="298" y="1002"/>
                    <a:pt x="278" y="992"/>
                  </a:cubicBezTo>
                  <a:cubicBezTo>
                    <a:pt x="239" y="992"/>
                    <a:pt x="208" y="982"/>
                    <a:pt x="189" y="962"/>
                  </a:cubicBezTo>
                  <a:lnTo>
                    <a:pt x="129" y="932"/>
                  </a:lnTo>
                  <a:lnTo>
                    <a:pt x="100" y="903"/>
                  </a:lnTo>
                  <a:lnTo>
                    <a:pt x="80" y="883"/>
                  </a:lnTo>
                  <a:lnTo>
                    <a:pt x="89" y="883"/>
                  </a:lnTo>
                  <a:cubicBezTo>
                    <a:pt x="98" y="886"/>
                    <a:pt x="106" y="887"/>
                    <a:pt x="113" y="887"/>
                  </a:cubicBezTo>
                  <a:cubicBezTo>
                    <a:pt x="131" y="887"/>
                    <a:pt x="145" y="880"/>
                    <a:pt x="159" y="873"/>
                  </a:cubicBezTo>
                  <a:cubicBezTo>
                    <a:pt x="189" y="863"/>
                    <a:pt x="199" y="844"/>
                    <a:pt x="208" y="813"/>
                  </a:cubicBezTo>
                  <a:cubicBezTo>
                    <a:pt x="219" y="794"/>
                    <a:pt x="219" y="784"/>
                    <a:pt x="219" y="774"/>
                  </a:cubicBezTo>
                  <a:cubicBezTo>
                    <a:pt x="208" y="754"/>
                    <a:pt x="208" y="744"/>
                    <a:pt x="199" y="734"/>
                  </a:cubicBezTo>
                  <a:cubicBezTo>
                    <a:pt x="199" y="725"/>
                    <a:pt x="189" y="714"/>
                    <a:pt x="179" y="705"/>
                  </a:cubicBezTo>
                  <a:cubicBezTo>
                    <a:pt x="169" y="695"/>
                    <a:pt x="149" y="685"/>
                    <a:pt x="139" y="685"/>
                  </a:cubicBezTo>
                  <a:lnTo>
                    <a:pt x="89" y="685"/>
                  </a:lnTo>
                  <a:cubicBezTo>
                    <a:pt x="80" y="685"/>
                    <a:pt x="60" y="685"/>
                    <a:pt x="50" y="695"/>
                  </a:cubicBezTo>
                  <a:lnTo>
                    <a:pt x="20" y="725"/>
                  </a:lnTo>
                  <a:cubicBezTo>
                    <a:pt x="20" y="734"/>
                    <a:pt x="10" y="754"/>
                    <a:pt x="10" y="764"/>
                  </a:cubicBezTo>
                  <a:cubicBezTo>
                    <a:pt x="1" y="794"/>
                    <a:pt x="1" y="813"/>
                    <a:pt x="1" y="833"/>
                  </a:cubicBezTo>
                  <a:cubicBezTo>
                    <a:pt x="10" y="863"/>
                    <a:pt x="20" y="893"/>
                    <a:pt x="40" y="913"/>
                  </a:cubicBezTo>
                  <a:cubicBezTo>
                    <a:pt x="60" y="932"/>
                    <a:pt x="89" y="962"/>
                    <a:pt x="129" y="982"/>
                  </a:cubicBezTo>
                  <a:cubicBezTo>
                    <a:pt x="169" y="1002"/>
                    <a:pt x="219" y="1022"/>
                    <a:pt x="278" y="1042"/>
                  </a:cubicBezTo>
                  <a:cubicBezTo>
                    <a:pt x="327" y="1051"/>
                    <a:pt x="377" y="1051"/>
                    <a:pt x="426" y="1051"/>
                  </a:cubicBezTo>
                  <a:cubicBezTo>
                    <a:pt x="466" y="1042"/>
                    <a:pt x="506" y="1031"/>
                    <a:pt x="545" y="1012"/>
                  </a:cubicBezTo>
                  <a:cubicBezTo>
                    <a:pt x="575" y="992"/>
                    <a:pt x="605" y="972"/>
                    <a:pt x="625" y="943"/>
                  </a:cubicBezTo>
                  <a:cubicBezTo>
                    <a:pt x="644" y="913"/>
                    <a:pt x="664" y="883"/>
                    <a:pt x="675" y="844"/>
                  </a:cubicBezTo>
                  <a:cubicBezTo>
                    <a:pt x="684" y="804"/>
                    <a:pt x="684" y="764"/>
                    <a:pt x="684" y="734"/>
                  </a:cubicBezTo>
                  <a:cubicBezTo>
                    <a:pt x="684" y="695"/>
                    <a:pt x="675" y="665"/>
                    <a:pt x="655" y="635"/>
                  </a:cubicBezTo>
                  <a:cubicBezTo>
                    <a:pt x="635" y="606"/>
                    <a:pt x="605" y="566"/>
                    <a:pt x="575" y="536"/>
                  </a:cubicBezTo>
                  <a:cubicBezTo>
                    <a:pt x="545" y="507"/>
                    <a:pt x="506" y="467"/>
                    <a:pt x="457" y="427"/>
                  </a:cubicBezTo>
                  <a:cubicBezTo>
                    <a:pt x="407" y="397"/>
                    <a:pt x="377" y="368"/>
                    <a:pt x="357" y="338"/>
                  </a:cubicBezTo>
                  <a:cubicBezTo>
                    <a:pt x="327" y="318"/>
                    <a:pt x="318" y="289"/>
                    <a:pt x="307" y="269"/>
                  </a:cubicBezTo>
                  <a:cubicBezTo>
                    <a:pt x="288" y="249"/>
                    <a:pt x="288" y="229"/>
                    <a:pt x="288" y="209"/>
                  </a:cubicBezTo>
                  <a:lnTo>
                    <a:pt x="288" y="159"/>
                  </a:lnTo>
                  <a:lnTo>
                    <a:pt x="318" y="100"/>
                  </a:lnTo>
                  <a:cubicBezTo>
                    <a:pt x="338" y="80"/>
                    <a:pt x="357" y="71"/>
                    <a:pt x="377" y="60"/>
                  </a:cubicBezTo>
                  <a:cubicBezTo>
                    <a:pt x="397" y="51"/>
                    <a:pt x="417" y="41"/>
                    <a:pt x="446" y="41"/>
                  </a:cubicBezTo>
                  <a:cubicBezTo>
                    <a:pt x="466" y="41"/>
                    <a:pt x="496" y="41"/>
                    <a:pt x="536" y="51"/>
                  </a:cubicBezTo>
                  <a:cubicBezTo>
                    <a:pt x="565" y="60"/>
                    <a:pt x="585" y="71"/>
                    <a:pt x="605" y="80"/>
                  </a:cubicBezTo>
                  <a:cubicBezTo>
                    <a:pt x="625" y="90"/>
                    <a:pt x="644" y="100"/>
                    <a:pt x="655" y="110"/>
                  </a:cubicBezTo>
                  <a:lnTo>
                    <a:pt x="684" y="140"/>
                  </a:lnTo>
                  <a:cubicBezTo>
                    <a:pt x="694" y="150"/>
                    <a:pt x="694" y="159"/>
                    <a:pt x="694" y="159"/>
                  </a:cubicBezTo>
                  <a:lnTo>
                    <a:pt x="694" y="170"/>
                  </a:lnTo>
                  <a:cubicBezTo>
                    <a:pt x="684" y="159"/>
                    <a:pt x="664" y="159"/>
                    <a:pt x="655" y="159"/>
                  </a:cubicBezTo>
                  <a:cubicBezTo>
                    <a:pt x="644" y="159"/>
                    <a:pt x="625" y="170"/>
                    <a:pt x="615" y="170"/>
                  </a:cubicBezTo>
                  <a:lnTo>
                    <a:pt x="585" y="199"/>
                  </a:lnTo>
                  <a:cubicBezTo>
                    <a:pt x="575" y="209"/>
                    <a:pt x="575" y="219"/>
                    <a:pt x="565" y="239"/>
                  </a:cubicBezTo>
                  <a:lnTo>
                    <a:pt x="565" y="278"/>
                  </a:lnTo>
                  <a:cubicBezTo>
                    <a:pt x="565" y="289"/>
                    <a:pt x="565" y="308"/>
                    <a:pt x="575" y="318"/>
                  </a:cubicBezTo>
                  <a:lnTo>
                    <a:pt x="605" y="348"/>
                  </a:lnTo>
                  <a:cubicBezTo>
                    <a:pt x="615" y="348"/>
                    <a:pt x="625" y="358"/>
                    <a:pt x="644" y="358"/>
                  </a:cubicBezTo>
                  <a:cubicBezTo>
                    <a:pt x="655" y="368"/>
                    <a:pt x="675" y="368"/>
                    <a:pt x="684" y="368"/>
                  </a:cubicBezTo>
                  <a:cubicBezTo>
                    <a:pt x="704" y="358"/>
                    <a:pt x="714" y="358"/>
                    <a:pt x="724" y="348"/>
                  </a:cubicBezTo>
                  <a:cubicBezTo>
                    <a:pt x="734" y="348"/>
                    <a:pt x="743" y="338"/>
                    <a:pt x="754" y="318"/>
                  </a:cubicBezTo>
                  <a:cubicBezTo>
                    <a:pt x="763" y="308"/>
                    <a:pt x="763" y="298"/>
                    <a:pt x="774" y="289"/>
                  </a:cubicBezTo>
                  <a:lnTo>
                    <a:pt x="774" y="209"/>
                  </a:lnTo>
                  <a:cubicBezTo>
                    <a:pt x="763" y="179"/>
                    <a:pt x="754" y="150"/>
                    <a:pt x="734" y="130"/>
                  </a:cubicBezTo>
                  <a:cubicBezTo>
                    <a:pt x="724" y="110"/>
                    <a:pt x="694" y="80"/>
                    <a:pt x="664" y="60"/>
                  </a:cubicBezTo>
                  <a:cubicBezTo>
                    <a:pt x="635" y="41"/>
                    <a:pt x="595" y="31"/>
                    <a:pt x="545" y="21"/>
                  </a:cubicBezTo>
                  <a:cubicBezTo>
                    <a:pt x="496" y="1"/>
                    <a:pt x="446" y="1"/>
                    <a:pt x="40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011508" y="580783"/>
              <a:ext cx="145255" cy="187222"/>
            </a:xfrm>
            <a:custGeom>
              <a:avLst/>
              <a:gdLst/>
              <a:ahLst/>
              <a:cxnLst/>
              <a:rect l="l" t="t" r="r" b="b"/>
              <a:pathLst>
                <a:path w="893" h="1151" extrusionOk="0">
                  <a:moveTo>
                    <a:pt x="168" y="1"/>
                  </a:moveTo>
                  <a:lnTo>
                    <a:pt x="40" y="318"/>
                  </a:lnTo>
                  <a:lnTo>
                    <a:pt x="80" y="337"/>
                  </a:lnTo>
                  <a:cubicBezTo>
                    <a:pt x="119" y="278"/>
                    <a:pt x="139" y="228"/>
                    <a:pt x="149" y="208"/>
                  </a:cubicBezTo>
                  <a:lnTo>
                    <a:pt x="188" y="169"/>
                  </a:lnTo>
                  <a:cubicBezTo>
                    <a:pt x="199" y="159"/>
                    <a:pt x="208" y="149"/>
                    <a:pt x="228" y="139"/>
                  </a:cubicBezTo>
                  <a:cubicBezTo>
                    <a:pt x="238" y="129"/>
                    <a:pt x="248" y="119"/>
                    <a:pt x="258" y="119"/>
                  </a:cubicBezTo>
                  <a:cubicBezTo>
                    <a:pt x="268" y="109"/>
                    <a:pt x="287" y="109"/>
                    <a:pt x="298" y="109"/>
                  </a:cubicBezTo>
                  <a:lnTo>
                    <a:pt x="347" y="109"/>
                  </a:lnTo>
                  <a:cubicBezTo>
                    <a:pt x="367" y="109"/>
                    <a:pt x="377" y="119"/>
                    <a:pt x="397" y="129"/>
                  </a:cubicBezTo>
                  <a:lnTo>
                    <a:pt x="417" y="129"/>
                  </a:lnTo>
                  <a:lnTo>
                    <a:pt x="426" y="139"/>
                  </a:lnTo>
                  <a:lnTo>
                    <a:pt x="119" y="1011"/>
                  </a:lnTo>
                  <a:lnTo>
                    <a:pt x="10" y="981"/>
                  </a:lnTo>
                  <a:lnTo>
                    <a:pt x="0" y="1011"/>
                  </a:lnTo>
                  <a:lnTo>
                    <a:pt x="377" y="1150"/>
                  </a:lnTo>
                  <a:lnTo>
                    <a:pt x="386" y="1110"/>
                  </a:lnTo>
                  <a:lnTo>
                    <a:pt x="287" y="1071"/>
                  </a:lnTo>
                  <a:lnTo>
                    <a:pt x="604" y="199"/>
                  </a:lnTo>
                  <a:lnTo>
                    <a:pt x="615" y="199"/>
                  </a:lnTo>
                  <a:lnTo>
                    <a:pt x="624" y="208"/>
                  </a:lnTo>
                  <a:cubicBezTo>
                    <a:pt x="654" y="219"/>
                    <a:pt x="664" y="228"/>
                    <a:pt x="684" y="238"/>
                  </a:cubicBezTo>
                  <a:cubicBezTo>
                    <a:pt x="704" y="248"/>
                    <a:pt x="714" y="258"/>
                    <a:pt x="723" y="268"/>
                  </a:cubicBezTo>
                  <a:cubicBezTo>
                    <a:pt x="734" y="278"/>
                    <a:pt x="743" y="288"/>
                    <a:pt x="753" y="307"/>
                  </a:cubicBezTo>
                  <a:cubicBezTo>
                    <a:pt x="753" y="327"/>
                    <a:pt x="763" y="337"/>
                    <a:pt x="763" y="357"/>
                  </a:cubicBezTo>
                  <a:lnTo>
                    <a:pt x="763" y="417"/>
                  </a:lnTo>
                  <a:cubicBezTo>
                    <a:pt x="763" y="437"/>
                    <a:pt x="763" y="466"/>
                    <a:pt x="753" y="486"/>
                  </a:cubicBezTo>
                  <a:cubicBezTo>
                    <a:pt x="753" y="506"/>
                    <a:pt x="743" y="536"/>
                    <a:pt x="743" y="575"/>
                  </a:cubicBezTo>
                  <a:lnTo>
                    <a:pt x="783" y="585"/>
                  </a:lnTo>
                  <a:lnTo>
                    <a:pt x="892" y="25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5117887" y="637064"/>
              <a:ext cx="243502" cy="230815"/>
            </a:xfrm>
            <a:custGeom>
              <a:avLst/>
              <a:gdLst/>
              <a:ahLst/>
              <a:cxnLst/>
              <a:rect l="l" t="t" r="r" b="b"/>
              <a:pathLst>
                <a:path w="1497" h="1419" extrusionOk="0">
                  <a:moveTo>
                    <a:pt x="456" y="1"/>
                  </a:moveTo>
                  <a:lnTo>
                    <a:pt x="436" y="31"/>
                  </a:lnTo>
                  <a:lnTo>
                    <a:pt x="535" y="80"/>
                  </a:lnTo>
                  <a:lnTo>
                    <a:pt x="119" y="913"/>
                  </a:lnTo>
                  <a:lnTo>
                    <a:pt x="20" y="864"/>
                  </a:lnTo>
                  <a:lnTo>
                    <a:pt x="0" y="893"/>
                  </a:lnTo>
                  <a:lnTo>
                    <a:pt x="238" y="1012"/>
                  </a:lnTo>
                  <a:lnTo>
                    <a:pt x="248" y="982"/>
                  </a:lnTo>
                  <a:lnTo>
                    <a:pt x="159" y="932"/>
                  </a:lnTo>
                  <a:lnTo>
                    <a:pt x="545" y="120"/>
                  </a:lnTo>
                  <a:lnTo>
                    <a:pt x="456" y="1141"/>
                  </a:lnTo>
                  <a:lnTo>
                    <a:pt x="476" y="1150"/>
                  </a:lnTo>
                  <a:lnTo>
                    <a:pt x="1190" y="487"/>
                  </a:lnTo>
                  <a:lnTo>
                    <a:pt x="803" y="1250"/>
                  </a:lnTo>
                  <a:lnTo>
                    <a:pt x="704" y="1210"/>
                  </a:lnTo>
                  <a:lnTo>
                    <a:pt x="694" y="1240"/>
                  </a:lnTo>
                  <a:lnTo>
                    <a:pt x="1040" y="1418"/>
                  </a:lnTo>
                  <a:lnTo>
                    <a:pt x="1060" y="1388"/>
                  </a:lnTo>
                  <a:lnTo>
                    <a:pt x="961" y="1329"/>
                  </a:lnTo>
                  <a:lnTo>
                    <a:pt x="1377" y="507"/>
                  </a:lnTo>
                  <a:lnTo>
                    <a:pt x="1477" y="546"/>
                  </a:lnTo>
                  <a:lnTo>
                    <a:pt x="1496" y="516"/>
                  </a:lnTo>
                  <a:lnTo>
                    <a:pt x="1239" y="388"/>
                  </a:lnTo>
                  <a:lnTo>
                    <a:pt x="654" y="932"/>
                  </a:lnTo>
                  <a:lnTo>
                    <a:pt x="723" y="130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5296650" y="770933"/>
              <a:ext cx="153388" cy="182342"/>
            </a:xfrm>
            <a:custGeom>
              <a:avLst/>
              <a:gdLst/>
              <a:ahLst/>
              <a:cxnLst/>
              <a:rect l="l" t="t" r="r" b="b"/>
              <a:pathLst>
                <a:path w="943" h="1121" extrusionOk="0">
                  <a:moveTo>
                    <a:pt x="725" y="189"/>
                  </a:moveTo>
                  <a:lnTo>
                    <a:pt x="606" y="625"/>
                  </a:lnTo>
                  <a:lnTo>
                    <a:pt x="368" y="477"/>
                  </a:lnTo>
                  <a:lnTo>
                    <a:pt x="725" y="189"/>
                  </a:lnTo>
                  <a:close/>
                  <a:moveTo>
                    <a:pt x="913" y="1"/>
                  </a:moveTo>
                  <a:lnTo>
                    <a:pt x="91" y="645"/>
                  </a:lnTo>
                  <a:lnTo>
                    <a:pt x="11" y="605"/>
                  </a:lnTo>
                  <a:lnTo>
                    <a:pt x="1" y="635"/>
                  </a:lnTo>
                  <a:lnTo>
                    <a:pt x="179" y="754"/>
                  </a:lnTo>
                  <a:lnTo>
                    <a:pt x="199" y="724"/>
                  </a:lnTo>
                  <a:lnTo>
                    <a:pt x="120" y="664"/>
                  </a:lnTo>
                  <a:lnTo>
                    <a:pt x="328" y="506"/>
                  </a:lnTo>
                  <a:lnTo>
                    <a:pt x="596" y="675"/>
                  </a:lnTo>
                  <a:lnTo>
                    <a:pt x="527" y="932"/>
                  </a:lnTo>
                  <a:lnTo>
                    <a:pt x="437" y="882"/>
                  </a:lnTo>
                  <a:lnTo>
                    <a:pt x="427" y="913"/>
                  </a:lnTo>
                  <a:lnTo>
                    <a:pt x="734" y="1120"/>
                  </a:lnTo>
                  <a:lnTo>
                    <a:pt x="754" y="1091"/>
                  </a:lnTo>
                  <a:lnTo>
                    <a:pt x="685" y="1031"/>
                  </a:lnTo>
                  <a:lnTo>
                    <a:pt x="943" y="1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438490" y="850962"/>
              <a:ext cx="158268" cy="161033"/>
            </a:xfrm>
            <a:custGeom>
              <a:avLst/>
              <a:gdLst/>
              <a:ahLst/>
              <a:cxnLst/>
              <a:rect l="l" t="t" r="r" b="b"/>
              <a:pathLst>
                <a:path w="973" h="990" extrusionOk="0">
                  <a:moveTo>
                    <a:pt x="631" y="0"/>
                  </a:moveTo>
                  <a:cubicBezTo>
                    <a:pt x="619" y="0"/>
                    <a:pt x="607" y="1"/>
                    <a:pt x="596" y="4"/>
                  </a:cubicBezTo>
                  <a:cubicBezTo>
                    <a:pt x="556" y="4"/>
                    <a:pt x="527" y="14"/>
                    <a:pt x="496" y="34"/>
                  </a:cubicBezTo>
                  <a:cubicBezTo>
                    <a:pt x="457" y="54"/>
                    <a:pt x="437" y="73"/>
                    <a:pt x="408" y="103"/>
                  </a:cubicBezTo>
                  <a:cubicBezTo>
                    <a:pt x="388" y="133"/>
                    <a:pt x="378" y="153"/>
                    <a:pt x="358" y="183"/>
                  </a:cubicBezTo>
                  <a:cubicBezTo>
                    <a:pt x="348" y="212"/>
                    <a:pt x="338" y="232"/>
                    <a:pt x="338" y="272"/>
                  </a:cubicBezTo>
                  <a:cubicBezTo>
                    <a:pt x="338" y="302"/>
                    <a:pt x="338" y="331"/>
                    <a:pt x="348" y="371"/>
                  </a:cubicBezTo>
                  <a:cubicBezTo>
                    <a:pt x="358" y="410"/>
                    <a:pt x="368" y="450"/>
                    <a:pt x="397" y="490"/>
                  </a:cubicBezTo>
                  <a:cubicBezTo>
                    <a:pt x="427" y="559"/>
                    <a:pt x="447" y="608"/>
                    <a:pt x="467" y="648"/>
                  </a:cubicBezTo>
                  <a:cubicBezTo>
                    <a:pt x="487" y="688"/>
                    <a:pt x="496" y="727"/>
                    <a:pt x="496" y="757"/>
                  </a:cubicBezTo>
                  <a:cubicBezTo>
                    <a:pt x="507" y="787"/>
                    <a:pt x="507" y="807"/>
                    <a:pt x="496" y="826"/>
                  </a:cubicBezTo>
                  <a:cubicBezTo>
                    <a:pt x="496" y="846"/>
                    <a:pt x="487" y="866"/>
                    <a:pt x="467" y="886"/>
                  </a:cubicBezTo>
                  <a:cubicBezTo>
                    <a:pt x="457" y="906"/>
                    <a:pt x="437" y="916"/>
                    <a:pt x="408" y="926"/>
                  </a:cubicBezTo>
                  <a:cubicBezTo>
                    <a:pt x="388" y="936"/>
                    <a:pt x="368" y="936"/>
                    <a:pt x="338" y="936"/>
                  </a:cubicBezTo>
                  <a:cubicBezTo>
                    <a:pt x="309" y="926"/>
                    <a:pt x="289" y="926"/>
                    <a:pt x="259" y="906"/>
                  </a:cubicBezTo>
                  <a:cubicBezTo>
                    <a:pt x="229" y="896"/>
                    <a:pt x="209" y="886"/>
                    <a:pt x="190" y="866"/>
                  </a:cubicBezTo>
                  <a:cubicBezTo>
                    <a:pt x="160" y="846"/>
                    <a:pt x="140" y="826"/>
                    <a:pt x="120" y="807"/>
                  </a:cubicBezTo>
                  <a:cubicBezTo>
                    <a:pt x="100" y="787"/>
                    <a:pt x="91" y="767"/>
                    <a:pt x="80" y="747"/>
                  </a:cubicBezTo>
                  <a:cubicBezTo>
                    <a:pt x="71" y="738"/>
                    <a:pt x="71" y="727"/>
                    <a:pt x="60" y="708"/>
                  </a:cubicBezTo>
                  <a:lnTo>
                    <a:pt x="60" y="688"/>
                  </a:lnTo>
                  <a:cubicBezTo>
                    <a:pt x="75" y="702"/>
                    <a:pt x="95" y="712"/>
                    <a:pt x="112" y="712"/>
                  </a:cubicBezTo>
                  <a:cubicBezTo>
                    <a:pt x="119" y="712"/>
                    <a:pt x="125" y="710"/>
                    <a:pt x="130" y="708"/>
                  </a:cubicBezTo>
                  <a:cubicBezTo>
                    <a:pt x="160" y="708"/>
                    <a:pt x="179" y="698"/>
                    <a:pt x="199" y="668"/>
                  </a:cubicBezTo>
                  <a:cubicBezTo>
                    <a:pt x="209" y="658"/>
                    <a:pt x="219" y="648"/>
                    <a:pt x="219" y="639"/>
                  </a:cubicBezTo>
                  <a:cubicBezTo>
                    <a:pt x="229" y="619"/>
                    <a:pt x="229" y="608"/>
                    <a:pt x="229" y="599"/>
                  </a:cubicBezTo>
                  <a:cubicBezTo>
                    <a:pt x="229" y="579"/>
                    <a:pt x="219" y="569"/>
                    <a:pt x="219" y="559"/>
                  </a:cubicBezTo>
                  <a:lnTo>
                    <a:pt x="190" y="529"/>
                  </a:lnTo>
                  <a:cubicBezTo>
                    <a:pt x="179" y="520"/>
                    <a:pt x="160" y="509"/>
                    <a:pt x="150" y="509"/>
                  </a:cubicBezTo>
                  <a:cubicBezTo>
                    <a:pt x="130" y="500"/>
                    <a:pt x="120" y="500"/>
                    <a:pt x="110" y="500"/>
                  </a:cubicBezTo>
                  <a:cubicBezTo>
                    <a:pt x="91" y="509"/>
                    <a:pt x="80" y="509"/>
                    <a:pt x="71" y="520"/>
                  </a:cubicBezTo>
                  <a:cubicBezTo>
                    <a:pt x="51" y="529"/>
                    <a:pt x="41" y="539"/>
                    <a:pt x="31" y="549"/>
                  </a:cubicBezTo>
                  <a:lnTo>
                    <a:pt x="1" y="608"/>
                  </a:lnTo>
                  <a:cubicBezTo>
                    <a:pt x="1" y="639"/>
                    <a:pt x="1" y="668"/>
                    <a:pt x="11" y="698"/>
                  </a:cubicBezTo>
                  <a:cubicBezTo>
                    <a:pt x="21" y="727"/>
                    <a:pt x="31" y="757"/>
                    <a:pt x="60" y="797"/>
                  </a:cubicBezTo>
                  <a:cubicBezTo>
                    <a:pt x="91" y="826"/>
                    <a:pt x="120" y="866"/>
                    <a:pt x="170" y="906"/>
                  </a:cubicBezTo>
                  <a:cubicBezTo>
                    <a:pt x="219" y="936"/>
                    <a:pt x="259" y="965"/>
                    <a:pt x="298" y="975"/>
                  </a:cubicBezTo>
                  <a:cubicBezTo>
                    <a:pt x="333" y="982"/>
                    <a:pt x="364" y="989"/>
                    <a:pt x="392" y="989"/>
                  </a:cubicBezTo>
                  <a:cubicBezTo>
                    <a:pt x="404" y="989"/>
                    <a:pt x="416" y="988"/>
                    <a:pt x="427" y="985"/>
                  </a:cubicBezTo>
                  <a:cubicBezTo>
                    <a:pt x="467" y="985"/>
                    <a:pt x="496" y="975"/>
                    <a:pt x="527" y="956"/>
                  </a:cubicBezTo>
                  <a:cubicBezTo>
                    <a:pt x="566" y="936"/>
                    <a:pt x="586" y="916"/>
                    <a:pt x="606" y="886"/>
                  </a:cubicBezTo>
                  <a:cubicBezTo>
                    <a:pt x="635" y="857"/>
                    <a:pt x="655" y="817"/>
                    <a:pt x="665" y="787"/>
                  </a:cubicBezTo>
                  <a:cubicBezTo>
                    <a:pt x="675" y="757"/>
                    <a:pt x="685" y="727"/>
                    <a:pt x="675" y="688"/>
                  </a:cubicBezTo>
                  <a:cubicBezTo>
                    <a:pt x="675" y="648"/>
                    <a:pt x="665" y="608"/>
                    <a:pt x="646" y="569"/>
                  </a:cubicBezTo>
                  <a:cubicBezTo>
                    <a:pt x="635" y="529"/>
                    <a:pt x="606" y="480"/>
                    <a:pt x="586" y="421"/>
                  </a:cubicBezTo>
                  <a:cubicBezTo>
                    <a:pt x="556" y="371"/>
                    <a:pt x="536" y="331"/>
                    <a:pt x="527" y="302"/>
                  </a:cubicBezTo>
                  <a:cubicBezTo>
                    <a:pt x="516" y="272"/>
                    <a:pt x="507" y="242"/>
                    <a:pt x="507" y="212"/>
                  </a:cubicBezTo>
                  <a:cubicBezTo>
                    <a:pt x="507" y="192"/>
                    <a:pt x="507" y="172"/>
                    <a:pt x="516" y="153"/>
                  </a:cubicBezTo>
                  <a:cubicBezTo>
                    <a:pt x="527" y="143"/>
                    <a:pt x="527" y="123"/>
                    <a:pt x="546" y="113"/>
                  </a:cubicBezTo>
                  <a:cubicBezTo>
                    <a:pt x="556" y="93"/>
                    <a:pt x="576" y="73"/>
                    <a:pt x="596" y="64"/>
                  </a:cubicBezTo>
                  <a:cubicBezTo>
                    <a:pt x="615" y="54"/>
                    <a:pt x="635" y="54"/>
                    <a:pt x="655" y="54"/>
                  </a:cubicBezTo>
                  <a:cubicBezTo>
                    <a:pt x="685" y="54"/>
                    <a:pt x="705" y="54"/>
                    <a:pt x="725" y="64"/>
                  </a:cubicBezTo>
                  <a:cubicBezTo>
                    <a:pt x="754" y="73"/>
                    <a:pt x="784" y="93"/>
                    <a:pt x="804" y="113"/>
                  </a:cubicBezTo>
                  <a:cubicBezTo>
                    <a:pt x="833" y="133"/>
                    <a:pt x="853" y="143"/>
                    <a:pt x="864" y="163"/>
                  </a:cubicBezTo>
                  <a:cubicBezTo>
                    <a:pt x="873" y="183"/>
                    <a:pt x="883" y="203"/>
                    <a:pt x="893" y="212"/>
                  </a:cubicBezTo>
                  <a:cubicBezTo>
                    <a:pt x="903" y="232"/>
                    <a:pt x="903" y="242"/>
                    <a:pt x="913" y="252"/>
                  </a:cubicBezTo>
                  <a:lnTo>
                    <a:pt x="913" y="272"/>
                  </a:lnTo>
                  <a:lnTo>
                    <a:pt x="913" y="282"/>
                  </a:lnTo>
                  <a:cubicBezTo>
                    <a:pt x="903" y="272"/>
                    <a:pt x="883" y="262"/>
                    <a:pt x="873" y="262"/>
                  </a:cubicBezTo>
                  <a:cubicBezTo>
                    <a:pt x="864" y="252"/>
                    <a:pt x="844" y="252"/>
                    <a:pt x="833" y="252"/>
                  </a:cubicBezTo>
                  <a:cubicBezTo>
                    <a:pt x="824" y="252"/>
                    <a:pt x="804" y="252"/>
                    <a:pt x="794" y="262"/>
                  </a:cubicBezTo>
                  <a:lnTo>
                    <a:pt x="764" y="291"/>
                  </a:lnTo>
                  <a:cubicBezTo>
                    <a:pt x="754" y="302"/>
                    <a:pt x="745" y="311"/>
                    <a:pt x="745" y="331"/>
                  </a:cubicBezTo>
                  <a:cubicBezTo>
                    <a:pt x="734" y="341"/>
                    <a:pt x="734" y="351"/>
                    <a:pt x="734" y="371"/>
                  </a:cubicBezTo>
                  <a:cubicBezTo>
                    <a:pt x="745" y="381"/>
                    <a:pt x="745" y="390"/>
                    <a:pt x="754" y="401"/>
                  </a:cubicBezTo>
                  <a:cubicBezTo>
                    <a:pt x="754" y="410"/>
                    <a:pt x="764" y="430"/>
                    <a:pt x="784" y="440"/>
                  </a:cubicBezTo>
                  <a:cubicBezTo>
                    <a:pt x="794" y="450"/>
                    <a:pt x="804" y="450"/>
                    <a:pt x="824" y="460"/>
                  </a:cubicBezTo>
                  <a:lnTo>
                    <a:pt x="864" y="460"/>
                  </a:lnTo>
                  <a:cubicBezTo>
                    <a:pt x="873" y="460"/>
                    <a:pt x="883" y="450"/>
                    <a:pt x="903" y="440"/>
                  </a:cubicBezTo>
                  <a:cubicBezTo>
                    <a:pt x="913" y="440"/>
                    <a:pt x="923" y="430"/>
                    <a:pt x="932" y="421"/>
                  </a:cubicBezTo>
                  <a:cubicBezTo>
                    <a:pt x="943" y="401"/>
                    <a:pt x="952" y="371"/>
                    <a:pt x="963" y="351"/>
                  </a:cubicBezTo>
                  <a:cubicBezTo>
                    <a:pt x="972" y="321"/>
                    <a:pt x="972" y="291"/>
                    <a:pt x="963" y="262"/>
                  </a:cubicBezTo>
                  <a:cubicBezTo>
                    <a:pt x="952" y="232"/>
                    <a:pt x="943" y="203"/>
                    <a:pt x="923" y="172"/>
                  </a:cubicBezTo>
                  <a:cubicBezTo>
                    <a:pt x="903" y="143"/>
                    <a:pt x="873" y="113"/>
                    <a:pt x="833" y="84"/>
                  </a:cubicBezTo>
                  <a:cubicBezTo>
                    <a:pt x="794" y="54"/>
                    <a:pt x="754" y="24"/>
                    <a:pt x="714" y="14"/>
                  </a:cubicBezTo>
                  <a:cubicBezTo>
                    <a:pt x="687" y="7"/>
                    <a:pt x="659" y="0"/>
                    <a:pt x="63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331489" y="3130281"/>
              <a:ext cx="174209" cy="303198"/>
            </a:xfrm>
            <a:custGeom>
              <a:avLst/>
              <a:gdLst/>
              <a:ahLst/>
              <a:cxnLst/>
              <a:rect l="l" t="t" r="r" b="b"/>
              <a:pathLst>
                <a:path w="1071" h="1864" extrusionOk="0">
                  <a:moveTo>
                    <a:pt x="536" y="119"/>
                  </a:moveTo>
                  <a:cubicBezTo>
                    <a:pt x="764" y="119"/>
                    <a:pt x="942" y="307"/>
                    <a:pt x="942" y="535"/>
                  </a:cubicBezTo>
                  <a:cubicBezTo>
                    <a:pt x="942" y="714"/>
                    <a:pt x="685" y="1278"/>
                    <a:pt x="536" y="1586"/>
                  </a:cubicBezTo>
                  <a:cubicBezTo>
                    <a:pt x="387" y="1278"/>
                    <a:pt x="119" y="714"/>
                    <a:pt x="119" y="535"/>
                  </a:cubicBezTo>
                  <a:cubicBezTo>
                    <a:pt x="119" y="307"/>
                    <a:pt x="308" y="119"/>
                    <a:pt x="536" y="119"/>
                  </a:cubicBezTo>
                  <a:close/>
                  <a:moveTo>
                    <a:pt x="536" y="0"/>
                  </a:moveTo>
                  <a:cubicBezTo>
                    <a:pt x="238" y="0"/>
                    <a:pt x="0" y="238"/>
                    <a:pt x="0" y="535"/>
                  </a:cubicBezTo>
                  <a:cubicBezTo>
                    <a:pt x="0" y="802"/>
                    <a:pt x="427" y="1655"/>
                    <a:pt x="476" y="1754"/>
                  </a:cubicBezTo>
                  <a:lnTo>
                    <a:pt x="536" y="1863"/>
                  </a:lnTo>
                  <a:lnTo>
                    <a:pt x="585" y="1754"/>
                  </a:lnTo>
                  <a:cubicBezTo>
                    <a:pt x="635" y="1655"/>
                    <a:pt x="1071" y="802"/>
                    <a:pt x="1071" y="535"/>
                  </a:cubicBezTo>
                  <a:cubicBezTo>
                    <a:pt x="1071" y="238"/>
                    <a:pt x="823" y="0"/>
                    <a:pt x="53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252599" y="3376386"/>
              <a:ext cx="330525" cy="189174"/>
            </a:xfrm>
            <a:custGeom>
              <a:avLst/>
              <a:gdLst/>
              <a:ahLst/>
              <a:cxnLst/>
              <a:rect l="l" t="t" r="r" b="b"/>
              <a:pathLst>
                <a:path w="2032" h="1163" extrusionOk="0">
                  <a:moveTo>
                    <a:pt x="1021" y="1"/>
                  </a:moveTo>
                  <a:cubicBezTo>
                    <a:pt x="917" y="1"/>
                    <a:pt x="813" y="18"/>
                    <a:pt x="714" y="53"/>
                  </a:cubicBezTo>
                  <a:cubicBezTo>
                    <a:pt x="545" y="102"/>
                    <a:pt x="416" y="221"/>
                    <a:pt x="347" y="370"/>
                  </a:cubicBezTo>
                  <a:lnTo>
                    <a:pt x="0" y="1163"/>
                  </a:lnTo>
                  <a:lnTo>
                    <a:pt x="2031" y="1163"/>
                  </a:lnTo>
                  <a:lnTo>
                    <a:pt x="1694" y="370"/>
                  </a:lnTo>
                  <a:cubicBezTo>
                    <a:pt x="1625" y="221"/>
                    <a:pt x="1487" y="102"/>
                    <a:pt x="1328" y="53"/>
                  </a:cubicBezTo>
                  <a:cubicBezTo>
                    <a:pt x="1229" y="18"/>
                    <a:pt x="1125" y="1"/>
                    <a:pt x="102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412005" y="3407454"/>
              <a:ext cx="9922" cy="82306"/>
            </a:xfrm>
            <a:custGeom>
              <a:avLst/>
              <a:gdLst/>
              <a:ahLst/>
              <a:cxnLst/>
              <a:rect l="l" t="t" r="r" b="b"/>
              <a:pathLst>
                <a:path w="61" h="506" extrusionOk="0">
                  <a:moveTo>
                    <a:pt x="31" y="1"/>
                  </a:moveTo>
                  <a:cubicBezTo>
                    <a:pt x="21" y="1"/>
                    <a:pt x="1" y="10"/>
                    <a:pt x="1" y="30"/>
                  </a:cubicBezTo>
                  <a:lnTo>
                    <a:pt x="1" y="476"/>
                  </a:lnTo>
                  <a:cubicBezTo>
                    <a:pt x="1" y="496"/>
                    <a:pt x="21" y="506"/>
                    <a:pt x="31" y="506"/>
                  </a:cubicBezTo>
                  <a:cubicBezTo>
                    <a:pt x="51" y="506"/>
                    <a:pt x="60" y="496"/>
                    <a:pt x="60" y="476"/>
                  </a:cubicBezTo>
                  <a:lnTo>
                    <a:pt x="60" y="30"/>
                  </a:lnTo>
                  <a:cubicBezTo>
                    <a:pt x="60" y="10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354098" y="3426811"/>
              <a:ext cx="9760" cy="62949"/>
            </a:xfrm>
            <a:custGeom>
              <a:avLst/>
              <a:gdLst/>
              <a:ahLst/>
              <a:cxnLst/>
              <a:rect l="l" t="t" r="r" b="b"/>
              <a:pathLst>
                <a:path w="60" h="387" extrusionOk="0">
                  <a:moveTo>
                    <a:pt x="30" y="1"/>
                  </a:moveTo>
                  <a:cubicBezTo>
                    <a:pt x="10" y="1"/>
                    <a:pt x="0" y="20"/>
                    <a:pt x="0" y="40"/>
                  </a:cubicBezTo>
                  <a:lnTo>
                    <a:pt x="0" y="357"/>
                  </a:lnTo>
                  <a:cubicBezTo>
                    <a:pt x="0" y="367"/>
                    <a:pt x="10" y="387"/>
                    <a:pt x="30" y="387"/>
                  </a:cubicBezTo>
                  <a:cubicBezTo>
                    <a:pt x="50" y="387"/>
                    <a:pt x="60" y="367"/>
                    <a:pt x="60" y="357"/>
                  </a:cubicBezTo>
                  <a:lnTo>
                    <a:pt x="60" y="40"/>
                  </a:lnTo>
                  <a:cubicBezTo>
                    <a:pt x="60" y="2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474955" y="3426811"/>
              <a:ext cx="9922" cy="62949"/>
            </a:xfrm>
            <a:custGeom>
              <a:avLst/>
              <a:gdLst/>
              <a:ahLst/>
              <a:cxnLst/>
              <a:rect l="l" t="t" r="r" b="b"/>
              <a:pathLst>
                <a:path w="61" h="387" extrusionOk="0">
                  <a:moveTo>
                    <a:pt x="30" y="1"/>
                  </a:moveTo>
                  <a:cubicBezTo>
                    <a:pt x="10" y="1"/>
                    <a:pt x="1" y="20"/>
                    <a:pt x="1" y="40"/>
                  </a:cubicBezTo>
                  <a:lnTo>
                    <a:pt x="1" y="357"/>
                  </a:lnTo>
                  <a:cubicBezTo>
                    <a:pt x="1" y="367"/>
                    <a:pt x="10" y="387"/>
                    <a:pt x="30" y="387"/>
                  </a:cubicBezTo>
                  <a:cubicBezTo>
                    <a:pt x="50" y="387"/>
                    <a:pt x="60" y="367"/>
                    <a:pt x="60" y="357"/>
                  </a:cubicBezTo>
                  <a:lnTo>
                    <a:pt x="60" y="40"/>
                  </a:lnTo>
                  <a:cubicBezTo>
                    <a:pt x="60" y="2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931670" y="3480001"/>
              <a:ext cx="973845" cy="973683"/>
            </a:xfrm>
            <a:custGeom>
              <a:avLst/>
              <a:gdLst/>
              <a:ahLst/>
              <a:cxnLst/>
              <a:rect l="l" t="t" r="r" b="b"/>
              <a:pathLst>
                <a:path w="5987" h="5986" extrusionOk="0">
                  <a:moveTo>
                    <a:pt x="2994" y="0"/>
                  </a:moveTo>
                  <a:cubicBezTo>
                    <a:pt x="1339" y="0"/>
                    <a:pt x="1" y="1338"/>
                    <a:pt x="1" y="2993"/>
                  </a:cubicBezTo>
                  <a:cubicBezTo>
                    <a:pt x="1" y="4638"/>
                    <a:pt x="1339" y="5986"/>
                    <a:pt x="2994" y="5986"/>
                  </a:cubicBezTo>
                  <a:cubicBezTo>
                    <a:pt x="4639" y="5986"/>
                    <a:pt x="5986" y="4638"/>
                    <a:pt x="5986" y="2993"/>
                  </a:cubicBezTo>
                  <a:cubicBezTo>
                    <a:pt x="5986" y="1338"/>
                    <a:pt x="4639" y="0"/>
                    <a:pt x="299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417048" y="3480001"/>
              <a:ext cx="24236" cy="19519"/>
            </a:xfrm>
            <a:custGeom>
              <a:avLst/>
              <a:gdLst/>
              <a:ahLst/>
              <a:cxnLst/>
              <a:rect l="l" t="t" r="r" b="b"/>
              <a:pathLst>
                <a:path w="149" h="120" extrusionOk="0">
                  <a:moveTo>
                    <a:pt x="128" y="0"/>
                  </a:moveTo>
                  <a:cubicBezTo>
                    <a:pt x="120" y="18"/>
                    <a:pt x="45" y="77"/>
                    <a:pt x="10" y="110"/>
                  </a:cubicBezTo>
                  <a:lnTo>
                    <a:pt x="10" y="110"/>
                  </a:lnTo>
                  <a:cubicBezTo>
                    <a:pt x="13" y="110"/>
                    <a:pt x="16" y="110"/>
                    <a:pt x="20" y="110"/>
                  </a:cubicBezTo>
                  <a:cubicBezTo>
                    <a:pt x="29" y="99"/>
                    <a:pt x="128" y="20"/>
                    <a:pt x="139" y="10"/>
                  </a:cubicBezTo>
                  <a:cubicBezTo>
                    <a:pt x="139" y="10"/>
                    <a:pt x="148" y="10"/>
                    <a:pt x="148" y="0"/>
                  </a:cubicBezTo>
                  <a:close/>
                  <a:moveTo>
                    <a:pt x="10" y="110"/>
                  </a:moveTo>
                  <a:cubicBezTo>
                    <a:pt x="4" y="111"/>
                    <a:pt x="0" y="113"/>
                    <a:pt x="0" y="119"/>
                  </a:cubicBezTo>
                  <a:cubicBezTo>
                    <a:pt x="3" y="116"/>
                    <a:pt x="6" y="113"/>
                    <a:pt x="10" y="11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231778" y="3480001"/>
              <a:ext cx="375582" cy="106217"/>
            </a:xfrm>
            <a:custGeom>
              <a:avLst/>
              <a:gdLst/>
              <a:ahLst/>
              <a:cxnLst/>
              <a:rect l="l" t="t" r="r" b="b"/>
              <a:pathLst>
                <a:path w="2309" h="653" extrusionOk="0">
                  <a:moveTo>
                    <a:pt x="1141" y="119"/>
                  </a:moveTo>
                  <a:cubicBezTo>
                    <a:pt x="1141" y="119"/>
                    <a:pt x="1140" y="119"/>
                    <a:pt x="1139" y="119"/>
                  </a:cubicBezTo>
                  <a:cubicBezTo>
                    <a:pt x="1140" y="119"/>
                    <a:pt x="1141" y="119"/>
                    <a:pt x="1141" y="119"/>
                  </a:cubicBezTo>
                  <a:close/>
                  <a:moveTo>
                    <a:pt x="787" y="103"/>
                  </a:moveTo>
                  <a:cubicBezTo>
                    <a:pt x="641" y="103"/>
                    <a:pt x="512" y="115"/>
                    <a:pt x="383" y="131"/>
                  </a:cubicBezTo>
                  <a:lnTo>
                    <a:pt x="383" y="131"/>
                  </a:lnTo>
                  <a:cubicBezTo>
                    <a:pt x="681" y="115"/>
                    <a:pt x="829" y="107"/>
                    <a:pt x="925" y="106"/>
                  </a:cubicBezTo>
                  <a:lnTo>
                    <a:pt x="925" y="106"/>
                  </a:lnTo>
                  <a:cubicBezTo>
                    <a:pt x="973" y="109"/>
                    <a:pt x="1024" y="112"/>
                    <a:pt x="1077" y="118"/>
                  </a:cubicBezTo>
                  <a:lnTo>
                    <a:pt x="1077" y="118"/>
                  </a:lnTo>
                  <a:cubicBezTo>
                    <a:pt x="1075" y="118"/>
                    <a:pt x="1072" y="118"/>
                    <a:pt x="1070" y="118"/>
                  </a:cubicBezTo>
                  <a:cubicBezTo>
                    <a:pt x="992" y="118"/>
                    <a:pt x="915" y="122"/>
                    <a:pt x="841" y="131"/>
                  </a:cubicBezTo>
                  <a:lnTo>
                    <a:pt x="841" y="131"/>
                  </a:lnTo>
                  <a:cubicBezTo>
                    <a:pt x="919" y="123"/>
                    <a:pt x="1002" y="119"/>
                    <a:pt x="1089" y="119"/>
                  </a:cubicBezTo>
                  <a:cubicBezTo>
                    <a:pt x="1085" y="119"/>
                    <a:pt x="1081" y="118"/>
                    <a:pt x="1077" y="118"/>
                  </a:cubicBezTo>
                  <a:lnTo>
                    <a:pt x="1077" y="118"/>
                  </a:lnTo>
                  <a:cubicBezTo>
                    <a:pt x="1098" y="118"/>
                    <a:pt x="1118" y="118"/>
                    <a:pt x="1139" y="119"/>
                  </a:cubicBezTo>
                  <a:cubicBezTo>
                    <a:pt x="1065" y="111"/>
                    <a:pt x="1022" y="106"/>
                    <a:pt x="945" y="106"/>
                  </a:cubicBezTo>
                  <a:cubicBezTo>
                    <a:pt x="939" y="106"/>
                    <a:pt x="932" y="106"/>
                    <a:pt x="925" y="106"/>
                  </a:cubicBezTo>
                  <a:lnTo>
                    <a:pt x="925" y="106"/>
                  </a:lnTo>
                  <a:cubicBezTo>
                    <a:pt x="877" y="104"/>
                    <a:pt x="831" y="103"/>
                    <a:pt x="787" y="103"/>
                  </a:cubicBezTo>
                  <a:close/>
                  <a:moveTo>
                    <a:pt x="970" y="0"/>
                  </a:moveTo>
                  <a:cubicBezTo>
                    <a:pt x="1020" y="40"/>
                    <a:pt x="1069" y="60"/>
                    <a:pt x="1109" y="99"/>
                  </a:cubicBezTo>
                  <a:cubicBezTo>
                    <a:pt x="994" y="60"/>
                    <a:pt x="875" y="46"/>
                    <a:pt x="763" y="46"/>
                  </a:cubicBezTo>
                  <a:cubicBezTo>
                    <a:pt x="447" y="46"/>
                    <a:pt x="177" y="159"/>
                    <a:pt x="177" y="159"/>
                  </a:cubicBezTo>
                  <a:cubicBezTo>
                    <a:pt x="247" y="149"/>
                    <a:pt x="315" y="139"/>
                    <a:pt x="383" y="131"/>
                  </a:cubicBezTo>
                  <a:lnTo>
                    <a:pt x="383" y="131"/>
                  </a:lnTo>
                  <a:cubicBezTo>
                    <a:pt x="338" y="133"/>
                    <a:pt x="289" y="136"/>
                    <a:pt x="237" y="139"/>
                  </a:cubicBezTo>
                  <a:cubicBezTo>
                    <a:pt x="237" y="139"/>
                    <a:pt x="469" y="49"/>
                    <a:pt x="750" y="49"/>
                  </a:cubicBezTo>
                  <a:cubicBezTo>
                    <a:pt x="875" y="49"/>
                    <a:pt x="1010" y="67"/>
                    <a:pt x="1139" y="119"/>
                  </a:cubicBezTo>
                  <a:cubicBezTo>
                    <a:pt x="1139" y="119"/>
                    <a:pt x="1020" y="30"/>
                    <a:pt x="1000" y="0"/>
                  </a:cubicBezTo>
                  <a:close/>
                  <a:moveTo>
                    <a:pt x="1078" y="132"/>
                  </a:moveTo>
                  <a:lnTo>
                    <a:pt x="1078" y="132"/>
                  </a:lnTo>
                  <a:cubicBezTo>
                    <a:pt x="1047" y="138"/>
                    <a:pt x="1003" y="147"/>
                    <a:pt x="944" y="162"/>
                  </a:cubicBezTo>
                  <a:lnTo>
                    <a:pt x="944" y="162"/>
                  </a:lnTo>
                  <a:cubicBezTo>
                    <a:pt x="987" y="152"/>
                    <a:pt x="1031" y="143"/>
                    <a:pt x="1078" y="132"/>
                  </a:cubicBezTo>
                  <a:close/>
                  <a:moveTo>
                    <a:pt x="1139" y="119"/>
                  </a:moveTo>
                  <a:cubicBezTo>
                    <a:pt x="1139" y="130"/>
                    <a:pt x="1137" y="144"/>
                    <a:pt x="1133" y="159"/>
                  </a:cubicBezTo>
                  <a:lnTo>
                    <a:pt x="1133" y="159"/>
                  </a:lnTo>
                  <a:cubicBezTo>
                    <a:pt x="1137" y="150"/>
                    <a:pt x="1142" y="140"/>
                    <a:pt x="1147" y="131"/>
                  </a:cubicBezTo>
                  <a:lnTo>
                    <a:pt x="1147" y="131"/>
                  </a:lnTo>
                  <a:cubicBezTo>
                    <a:pt x="1161" y="150"/>
                    <a:pt x="1176" y="170"/>
                    <a:pt x="1193" y="191"/>
                  </a:cubicBezTo>
                  <a:lnTo>
                    <a:pt x="1193" y="191"/>
                  </a:lnTo>
                  <a:cubicBezTo>
                    <a:pt x="1175" y="167"/>
                    <a:pt x="1160" y="146"/>
                    <a:pt x="1149" y="129"/>
                  </a:cubicBezTo>
                  <a:cubicBezTo>
                    <a:pt x="1148" y="130"/>
                    <a:pt x="1148" y="131"/>
                    <a:pt x="1147" y="131"/>
                  </a:cubicBezTo>
                  <a:lnTo>
                    <a:pt x="1147" y="131"/>
                  </a:lnTo>
                  <a:cubicBezTo>
                    <a:pt x="1145" y="127"/>
                    <a:pt x="1142" y="123"/>
                    <a:pt x="1139" y="119"/>
                  </a:cubicBezTo>
                  <a:close/>
                  <a:moveTo>
                    <a:pt x="1133" y="159"/>
                  </a:moveTo>
                  <a:cubicBezTo>
                    <a:pt x="1117" y="193"/>
                    <a:pt x="1104" y="228"/>
                    <a:pt x="1092" y="262"/>
                  </a:cubicBezTo>
                  <a:lnTo>
                    <a:pt x="1092" y="262"/>
                  </a:lnTo>
                  <a:cubicBezTo>
                    <a:pt x="1111" y="224"/>
                    <a:pt x="1125" y="188"/>
                    <a:pt x="1133" y="159"/>
                  </a:cubicBezTo>
                  <a:close/>
                  <a:moveTo>
                    <a:pt x="1258" y="99"/>
                  </a:moveTo>
                  <a:lnTo>
                    <a:pt x="1258" y="99"/>
                  </a:lnTo>
                  <a:cubicBezTo>
                    <a:pt x="1228" y="110"/>
                    <a:pt x="1198" y="110"/>
                    <a:pt x="1168" y="110"/>
                  </a:cubicBezTo>
                  <a:cubicBezTo>
                    <a:pt x="1160" y="110"/>
                    <a:pt x="1150" y="118"/>
                    <a:pt x="1141" y="119"/>
                  </a:cubicBezTo>
                  <a:lnTo>
                    <a:pt x="1141" y="119"/>
                  </a:lnTo>
                  <a:cubicBezTo>
                    <a:pt x="1189" y="115"/>
                    <a:pt x="1236" y="114"/>
                    <a:pt x="1283" y="114"/>
                  </a:cubicBezTo>
                  <a:cubicBezTo>
                    <a:pt x="1750" y="114"/>
                    <a:pt x="2193" y="275"/>
                    <a:pt x="2229" y="347"/>
                  </a:cubicBezTo>
                  <a:cubicBezTo>
                    <a:pt x="2220" y="350"/>
                    <a:pt x="2212" y="352"/>
                    <a:pt x="2200" y="352"/>
                  </a:cubicBezTo>
                  <a:cubicBezTo>
                    <a:pt x="2168" y="352"/>
                    <a:pt x="2113" y="340"/>
                    <a:pt x="1971" y="297"/>
                  </a:cubicBezTo>
                  <a:cubicBezTo>
                    <a:pt x="1756" y="236"/>
                    <a:pt x="1613" y="201"/>
                    <a:pt x="1458" y="172"/>
                  </a:cubicBezTo>
                  <a:lnTo>
                    <a:pt x="1458" y="172"/>
                  </a:lnTo>
                  <a:cubicBezTo>
                    <a:pt x="1685" y="222"/>
                    <a:pt x="1893" y="285"/>
                    <a:pt x="2021" y="328"/>
                  </a:cubicBezTo>
                  <a:cubicBezTo>
                    <a:pt x="2172" y="369"/>
                    <a:pt x="2233" y="386"/>
                    <a:pt x="2269" y="386"/>
                  </a:cubicBezTo>
                  <a:cubicBezTo>
                    <a:pt x="2285" y="386"/>
                    <a:pt x="2296" y="383"/>
                    <a:pt x="2308" y="377"/>
                  </a:cubicBezTo>
                  <a:cubicBezTo>
                    <a:pt x="2308" y="377"/>
                    <a:pt x="2031" y="110"/>
                    <a:pt x="1188" y="110"/>
                  </a:cubicBezTo>
                  <a:cubicBezTo>
                    <a:pt x="1208" y="110"/>
                    <a:pt x="1238" y="110"/>
                    <a:pt x="1258" y="99"/>
                  </a:cubicBezTo>
                  <a:close/>
                  <a:moveTo>
                    <a:pt x="841" y="131"/>
                  </a:moveTo>
                  <a:cubicBezTo>
                    <a:pt x="327" y="179"/>
                    <a:pt x="0" y="367"/>
                    <a:pt x="9" y="436"/>
                  </a:cubicBezTo>
                  <a:cubicBezTo>
                    <a:pt x="18" y="438"/>
                    <a:pt x="28" y="439"/>
                    <a:pt x="38" y="439"/>
                  </a:cubicBezTo>
                  <a:cubicBezTo>
                    <a:pt x="85" y="439"/>
                    <a:pt x="164" y="416"/>
                    <a:pt x="406" y="328"/>
                  </a:cubicBezTo>
                  <a:cubicBezTo>
                    <a:pt x="653" y="243"/>
                    <a:pt x="828" y="191"/>
                    <a:pt x="944" y="162"/>
                  </a:cubicBezTo>
                  <a:lnTo>
                    <a:pt x="944" y="162"/>
                  </a:lnTo>
                  <a:cubicBezTo>
                    <a:pt x="852" y="183"/>
                    <a:pt x="762" y="207"/>
                    <a:pt x="644" y="248"/>
                  </a:cubicBezTo>
                  <a:cubicBezTo>
                    <a:pt x="217" y="375"/>
                    <a:pt x="131" y="400"/>
                    <a:pt x="98" y="400"/>
                  </a:cubicBezTo>
                  <a:cubicBezTo>
                    <a:pt x="89" y="400"/>
                    <a:pt x="84" y="399"/>
                    <a:pt x="78" y="397"/>
                  </a:cubicBezTo>
                  <a:cubicBezTo>
                    <a:pt x="78" y="332"/>
                    <a:pt x="424" y="177"/>
                    <a:pt x="841" y="131"/>
                  </a:cubicBezTo>
                  <a:close/>
                  <a:moveTo>
                    <a:pt x="1179" y="119"/>
                  </a:moveTo>
                  <a:lnTo>
                    <a:pt x="1179" y="119"/>
                  </a:lnTo>
                  <a:cubicBezTo>
                    <a:pt x="1196" y="123"/>
                    <a:pt x="1212" y="128"/>
                    <a:pt x="1228" y="133"/>
                  </a:cubicBezTo>
                  <a:lnTo>
                    <a:pt x="1228" y="133"/>
                  </a:lnTo>
                  <a:cubicBezTo>
                    <a:pt x="1200" y="128"/>
                    <a:pt x="1170" y="124"/>
                    <a:pt x="1139" y="119"/>
                  </a:cubicBezTo>
                  <a:lnTo>
                    <a:pt x="1139" y="119"/>
                  </a:lnTo>
                  <a:cubicBezTo>
                    <a:pt x="1505" y="189"/>
                    <a:pt x="1773" y="446"/>
                    <a:pt x="1763" y="535"/>
                  </a:cubicBezTo>
                  <a:cubicBezTo>
                    <a:pt x="1758" y="568"/>
                    <a:pt x="1738" y="582"/>
                    <a:pt x="1710" y="582"/>
                  </a:cubicBezTo>
                  <a:cubicBezTo>
                    <a:pt x="1597" y="582"/>
                    <a:pt x="1338" y="364"/>
                    <a:pt x="1193" y="191"/>
                  </a:cubicBezTo>
                  <a:lnTo>
                    <a:pt x="1193" y="191"/>
                  </a:lnTo>
                  <a:cubicBezTo>
                    <a:pt x="1317" y="349"/>
                    <a:pt x="1583" y="628"/>
                    <a:pt x="1732" y="628"/>
                  </a:cubicBezTo>
                  <a:cubicBezTo>
                    <a:pt x="1756" y="628"/>
                    <a:pt x="1776" y="621"/>
                    <a:pt x="1793" y="605"/>
                  </a:cubicBezTo>
                  <a:cubicBezTo>
                    <a:pt x="1860" y="548"/>
                    <a:pt x="1687" y="268"/>
                    <a:pt x="1228" y="133"/>
                  </a:cubicBezTo>
                  <a:lnTo>
                    <a:pt x="1228" y="133"/>
                  </a:lnTo>
                  <a:cubicBezTo>
                    <a:pt x="1313" y="146"/>
                    <a:pt x="1387" y="159"/>
                    <a:pt x="1458" y="172"/>
                  </a:cubicBezTo>
                  <a:lnTo>
                    <a:pt x="1458" y="172"/>
                  </a:lnTo>
                  <a:cubicBezTo>
                    <a:pt x="1366" y="152"/>
                    <a:pt x="1272" y="133"/>
                    <a:pt x="1179" y="119"/>
                  </a:cubicBezTo>
                  <a:close/>
                  <a:moveTo>
                    <a:pt x="1139" y="119"/>
                  </a:moveTo>
                  <a:cubicBezTo>
                    <a:pt x="1118" y="124"/>
                    <a:pt x="1097" y="128"/>
                    <a:pt x="1078" y="132"/>
                  </a:cubicBezTo>
                  <a:lnTo>
                    <a:pt x="1078" y="132"/>
                  </a:lnTo>
                  <a:cubicBezTo>
                    <a:pt x="1086" y="131"/>
                    <a:pt x="1093" y="130"/>
                    <a:pt x="1099" y="129"/>
                  </a:cubicBezTo>
                  <a:lnTo>
                    <a:pt x="1099" y="129"/>
                  </a:lnTo>
                  <a:cubicBezTo>
                    <a:pt x="762" y="248"/>
                    <a:pt x="604" y="515"/>
                    <a:pt x="653" y="605"/>
                  </a:cubicBezTo>
                  <a:cubicBezTo>
                    <a:pt x="653" y="611"/>
                    <a:pt x="676" y="653"/>
                    <a:pt x="732" y="653"/>
                  </a:cubicBezTo>
                  <a:cubicBezTo>
                    <a:pt x="773" y="653"/>
                    <a:pt x="832" y="630"/>
                    <a:pt x="911" y="555"/>
                  </a:cubicBezTo>
                  <a:cubicBezTo>
                    <a:pt x="941" y="526"/>
                    <a:pt x="990" y="466"/>
                    <a:pt x="1060" y="347"/>
                  </a:cubicBezTo>
                  <a:cubicBezTo>
                    <a:pt x="1071" y="320"/>
                    <a:pt x="1081" y="291"/>
                    <a:pt x="1092" y="262"/>
                  </a:cubicBezTo>
                  <a:lnTo>
                    <a:pt x="1092" y="262"/>
                  </a:lnTo>
                  <a:cubicBezTo>
                    <a:pt x="1016" y="412"/>
                    <a:pt x="868" y="602"/>
                    <a:pt x="762" y="602"/>
                  </a:cubicBezTo>
                  <a:cubicBezTo>
                    <a:pt x="744" y="602"/>
                    <a:pt x="727" y="597"/>
                    <a:pt x="713" y="585"/>
                  </a:cubicBezTo>
                  <a:cubicBezTo>
                    <a:pt x="624" y="535"/>
                    <a:pt x="762" y="248"/>
                    <a:pt x="1139" y="119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076763" y="3513834"/>
              <a:ext cx="682033" cy="211133"/>
            </a:xfrm>
            <a:custGeom>
              <a:avLst/>
              <a:gdLst/>
              <a:ahLst/>
              <a:cxnLst/>
              <a:rect l="l" t="t" r="r" b="b"/>
              <a:pathLst>
                <a:path w="4193" h="1298" extrusionOk="0">
                  <a:moveTo>
                    <a:pt x="3207" y="21"/>
                  </a:moveTo>
                  <a:lnTo>
                    <a:pt x="3207" y="21"/>
                  </a:lnTo>
                  <a:cubicBezTo>
                    <a:pt x="3209" y="22"/>
                    <a:pt x="3211" y="23"/>
                    <a:pt x="3214" y="24"/>
                  </a:cubicBezTo>
                  <a:lnTo>
                    <a:pt x="3214" y="24"/>
                  </a:lnTo>
                  <a:cubicBezTo>
                    <a:pt x="3211" y="23"/>
                    <a:pt x="3209" y="22"/>
                    <a:pt x="3207" y="21"/>
                  </a:cubicBezTo>
                  <a:close/>
                  <a:moveTo>
                    <a:pt x="3214" y="24"/>
                  </a:moveTo>
                  <a:lnTo>
                    <a:pt x="3214" y="24"/>
                  </a:lnTo>
                  <a:cubicBezTo>
                    <a:pt x="3219" y="27"/>
                    <a:pt x="3226" y="30"/>
                    <a:pt x="3231" y="30"/>
                  </a:cubicBezTo>
                  <a:cubicBezTo>
                    <a:pt x="3225" y="28"/>
                    <a:pt x="3219" y="26"/>
                    <a:pt x="3214" y="24"/>
                  </a:cubicBezTo>
                  <a:close/>
                  <a:moveTo>
                    <a:pt x="3152" y="1"/>
                  </a:moveTo>
                  <a:lnTo>
                    <a:pt x="3142" y="10"/>
                  </a:lnTo>
                  <a:cubicBezTo>
                    <a:pt x="3590" y="277"/>
                    <a:pt x="3834" y="422"/>
                    <a:pt x="3967" y="516"/>
                  </a:cubicBezTo>
                  <a:lnTo>
                    <a:pt x="3967" y="516"/>
                  </a:lnTo>
                  <a:cubicBezTo>
                    <a:pt x="3930" y="483"/>
                    <a:pt x="3886" y="447"/>
                    <a:pt x="3836" y="407"/>
                  </a:cubicBezTo>
                  <a:cubicBezTo>
                    <a:pt x="3638" y="248"/>
                    <a:pt x="3400" y="169"/>
                    <a:pt x="3202" y="20"/>
                  </a:cubicBezTo>
                  <a:lnTo>
                    <a:pt x="3202" y="20"/>
                  </a:lnTo>
                  <a:cubicBezTo>
                    <a:pt x="3203" y="20"/>
                    <a:pt x="3205" y="21"/>
                    <a:pt x="3207" y="21"/>
                  </a:cubicBezTo>
                  <a:lnTo>
                    <a:pt x="3207" y="21"/>
                  </a:lnTo>
                  <a:cubicBezTo>
                    <a:pt x="3189" y="14"/>
                    <a:pt x="3173" y="7"/>
                    <a:pt x="3152" y="1"/>
                  </a:cubicBezTo>
                  <a:close/>
                  <a:moveTo>
                    <a:pt x="3967" y="516"/>
                  </a:moveTo>
                  <a:lnTo>
                    <a:pt x="3967" y="516"/>
                  </a:lnTo>
                  <a:cubicBezTo>
                    <a:pt x="4038" y="580"/>
                    <a:pt x="4087" y="631"/>
                    <a:pt x="4121" y="672"/>
                  </a:cubicBezTo>
                  <a:lnTo>
                    <a:pt x="4121" y="672"/>
                  </a:lnTo>
                  <a:cubicBezTo>
                    <a:pt x="4105" y="629"/>
                    <a:pt x="4067" y="587"/>
                    <a:pt x="3967" y="516"/>
                  </a:cubicBezTo>
                  <a:close/>
                  <a:moveTo>
                    <a:pt x="982" y="50"/>
                  </a:moveTo>
                  <a:lnTo>
                    <a:pt x="982" y="50"/>
                  </a:lnTo>
                  <a:cubicBezTo>
                    <a:pt x="982" y="50"/>
                    <a:pt x="833" y="50"/>
                    <a:pt x="536" y="219"/>
                  </a:cubicBezTo>
                  <a:lnTo>
                    <a:pt x="487" y="248"/>
                  </a:lnTo>
                  <a:cubicBezTo>
                    <a:pt x="653" y="152"/>
                    <a:pt x="820" y="86"/>
                    <a:pt x="890" y="86"/>
                  </a:cubicBezTo>
                  <a:cubicBezTo>
                    <a:pt x="899" y="86"/>
                    <a:pt x="907" y="87"/>
                    <a:pt x="912" y="89"/>
                  </a:cubicBezTo>
                  <a:cubicBezTo>
                    <a:pt x="893" y="109"/>
                    <a:pt x="883" y="109"/>
                    <a:pt x="804" y="159"/>
                  </a:cubicBezTo>
                  <a:cubicBezTo>
                    <a:pt x="536" y="318"/>
                    <a:pt x="258" y="496"/>
                    <a:pt x="80" y="763"/>
                  </a:cubicBezTo>
                  <a:cubicBezTo>
                    <a:pt x="60" y="797"/>
                    <a:pt x="1" y="923"/>
                    <a:pt x="94" y="923"/>
                  </a:cubicBezTo>
                  <a:cubicBezTo>
                    <a:pt x="140" y="923"/>
                    <a:pt x="223" y="892"/>
                    <a:pt x="368" y="803"/>
                  </a:cubicBezTo>
                  <a:cubicBezTo>
                    <a:pt x="856" y="507"/>
                    <a:pt x="1088" y="366"/>
                    <a:pt x="1179" y="366"/>
                  </a:cubicBezTo>
                  <a:cubicBezTo>
                    <a:pt x="1261" y="366"/>
                    <a:pt x="1227" y="482"/>
                    <a:pt x="1161" y="704"/>
                  </a:cubicBezTo>
                  <a:cubicBezTo>
                    <a:pt x="1073" y="1008"/>
                    <a:pt x="1168" y="1298"/>
                    <a:pt x="1368" y="1298"/>
                  </a:cubicBezTo>
                  <a:cubicBezTo>
                    <a:pt x="1507" y="1298"/>
                    <a:pt x="1698" y="1157"/>
                    <a:pt x="1914" y="783"/>
                  </a:cubicBezTo>
                  <a:cubicBezTo>
                    <a:pt x="2017" y="611"/>
                    <a:pt x="2090" y="476"/>
                    <a:pt x="2192" y="476"/>
                  </a:cubicBezTo>
                  <a:cubicBezTo>
                    <a:pt x="2208" y="476"/>
                    <a:pt x="2223" y="479"/>
                    <a:pt x="2240" y="486"/>
                  </a:cubicBezTo>
                  <a:cubicBezTo>
                    <a:pt x="2548" y="605"/>
                    <a:pt x="2627" y="952"/>
                    <a:pt x="2874" y="1140"/>
                  </a:cubicBezTo>
                  <a:cubicBezTo>
                    <a:pt x="2976" y="1220"/>
                    <a:pt x="3072" y="1252"/>
                    <a:pt x="3152" y="1252"/>
                  </a:cubicBezTo>
                  <a:cubicBezTo>
                    <a:pt x="3259" y="1252"/>
                    <a:pt x="3338" y="1194"/>
                    <a:pt x="3360" y="1120"/>
                  </a:cubicBezTo>
                  <a:cubicBezTo>
                    <a:pt x="3449" y="803"/>
                    <a:pt x="3112" y="625"/>
                    <a:pt x="3093" y="338"/>
                  </a:cubicBezTo>
                  <a:cubicBezTo>
                    <a:pt x="3102" y="326"/>
                    <a:pt x="3119" y="321"/>
                    <a:pt x="3140" y="321"/>
                  </a:cubicBezTo>
                  <a:cubicBezTo>
                    <a:pt x="3272" y="321"/>
                    <a:pt x="3599" y="511"/>
                    <a:pt x="3846" y="664"/>
                  </a:cubicBezTo>
                  <a:cubicBezTo>
                    <a:pt x="4042" y="788"/>
                    <a:pt x="4116" y="826"/>
                    <a:pt x="4157" y="826"/>
                  </a:cubicBezTo>
                  <a:cubicBezTo>
                    <a:pt x="4172" y="826"/>
                    <a:pt x="4182" y="821"/>
                    <a:pt x="4193" y="813"/>
                  </a:cubicBezTo>
                  <a:cubicBezTo>
                    <a:pt x="4193" y="796"/>
                    <a:pt x="4189" y="756"/>
                    <a:pt x="4121" y="672"/>
                  </a:cubicBezTo>
                  <a:lnTo>
                    <a:pt x="4121" y="672"/>
                  </a:lnTo>
                  <a:cubicBezTo>
                    <a:pt x="4130" y="697"/>
                    <a:pt x="4131" y="722"/>
                    <a:pt x="4133" y="754"/>
                  </a:cubicBezTo>
                  <a:cubicBezTo>
                    <a:pt x="4125" y="762"/>
                    <a:pt x="4117" y="767"/>
                    <a:pt x="4104" y="767"/>
                  </a:cubicBezTo>
                  <a:cubicBezTo>
                    <a:pt x="4070" y="767"/>
                    <a:pt x="4005" y="732"/>
                    <a:pt x="3826" y="625"/>
                  </a:cubicBezTo>
                  <a:cubicBezTo>
                    <a:pt x="3371" y="355"/>
                    <a:pt x="3168" y="283"/>
                    <a:pt x="3077" y="283"/>
                  </a:cubicBezTo>
                  <a:cubicBezTo>
                    <a:pt x="3051" y="283"/>
                    <a:pt x="3034" y="289"/>
                    <a:pt x="3024" y="298"/>
                  </a:cubicBezTo>
                  <a:cubicBezTo>
                    <a:pt x="3043" y="456"/>
                    <a:pt x="3172" y="565"/>
                    <a:pt x="3242" y="704"/>
                  </a:cubicBezTo>
                  <a:cubicBezTo>
                    <a:pt x="3420" y="1099"/>
                    <a:pt x="3250" y="1191"/>
                    <a:pt x="3123" y="1191"/>
                  </a:cubicBezTo>
                  <a:cubicBezTo>
                    <a:pt x="3116" y="1191"/>
                    <a:pt x="3109" y="1190"/>
                    <a:pt x="3103" y="1190"/>
                  </a:cubicBezTo>
                  <a:cubicBezTo>
                    <a:pt x="2964" y="1170"/>
                    <a:pt x="2964" y="1170"/>
                    <a:pt x="2438" y="595"/>
                  </a:cubicBezTo>
                  <a:cubicBezTo>
                    <a:pt x="2332" y="477"/>
                    <a:pt x="2253" y="426"/>
                    <a:pt x="2185" y="426"/>
                  </a:cubicBezTo>
                  <a:cubicBezTo>
                    <a:pt x="2078" y="426"/>
                    <a:pt x="1999" y="555"/>
                    <a:pt x="1884" y="743"/>
                  </a:cubicBezTo>
                  <a:cubicBezTo>
                    <a:pt x="1784" y="912"/>
                    <a:pt x="1606" y="1219"/>
                    <a:pt x="1428" y="1229"/>
                  </a:cubicBezTo>
                  <a:cubicBezTo>
                    <a:pt x="1379" y="1229"/>
                    <a:pt x="1329" y="1219"/>
                    <a:pt x="1279" y="1210"/>
                  </a:cubicBezTo>
                  <a:cubicBezTo>
                    <a:pt x="1190" y="1190"/>
                    <a:pt x="1071" y="1061"/>
                    <a:pt x="1260" y="525"/>
                  </a:cubicBezTo>
                  <a:cubicBezTo>
                    <a:pt x="1299" y="407"/>
                    <a:pt x="1319" y="347"/>
                    <a:pt x="1269" y="327"/>
                  </a:cubicBezTo>
                  <a:cubicBezTo>
                    <a:pt x="1261" y="324"/>
                    <a:pt x="1251" y="323"/>
                    <a:pt x="1239" y="323"/>
                  </a:cubicBezTo>
                  <a:cubicBezTo>
                    <a:pt x="1138" y="323"/>
                    <a:pt x="911" y="433"/>
                    <a:pt x="566" y="655"/>
                  </a:cubicBezTo>
                  <a:cubicBezTo>
                    <a:pt x="310" y="807"/>
                    <a:pt x="215" y="862"/>
                    <a:pt x="152" y="862"/>
                  </a:cubicBezTo>
                  <a:cubicBezTo>
                    <a:pt x="137" y="862"/>
                    <a:pt x="123" y="858"/>
                    <a:pt x="110" y="853"/>
                  </a:cubicBezTo>
                  <a:cubicBezTo>
                    <a:pt x="70" y="763"/>
                    <a:pt x="249" y="486"/>
                    <a:pt x="873" y="129"/>
                  </a:cubicBezTo>
                  <a:cubicBezTo>
                    <a:pt x="962" y="80"/>
                    <a:pt x="962" y="80"/>
                    <a:pt x="982" y="5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979005" y="3605737"/>
              <a:ext cx="894305" cy="294089"/>
            </a:xfrm>
            <a:custGeom>
              <a:avLst/>
              <a:gdLst/>
              <a:ahLst/>
              <a:cxnLst/>
              <a:rect l="l" t="t" r="r" b="b"/>
              <a:pathLst>
                <a:path w="5498" h="1808" extrusionOk="0">
                  <a:moveTo>
                    <a:pt x="4695" y="0"/>
                  </a:moveTo>
                  <a:lnTo>
                    <a:pt x="4715" y="20"/>
                  </a:lnTo>
                  <a:lnTo>
                    <a:pt x="4728" y="31"/>
                  </a:lnTo>
                  <a:lnTo>
                    <a:pt x="4728" y="31"/>
                  </a:lnTo>
                  <a:cubicBezTo>
                    <a:pt x="4717" y="21"/>
                    <a:pt x="4706" y="10"/>
                    <a:pt x="4695" y="0"/>
                  </a:cubicBezTo>
                  <a:close/>
                  <a:moveTo>
                    <a:pt x="4971" y="780"/>
                  </a:moveTo>
                  <a:cubicBezTo>
                    <a:pt x="5050" y="892"/>
                    <a:pt x="5130" y="1005"/>
                    <a:pt x="5245" y="1071"/>
                  </a:cubicBezTo>
                  <a:lnTo>
                    <a:pt x="5245" y="1071"/>
                  </a:lnTo>
                  <a:cubicBezTo>
                    <a:pt x="5222" y="1047"/>
                    <a:pt x="5194" y="1017"/>
                    <a:pt x="5160" y="982"/>
                  </a:cubicBezTo>
                  <a:cubicBezTo>
                    <a:pt x="5092" y="906"/>
                    <a:pt x="5030" y="839"/>
                    <a:pt x="4971" y="780"/>
                  </a:cubicBezTo>
                  <a:close/>
                  <a:moveTo>
                    <a:pt x="661" y="20"/>
                  </a:moveTo>
                  <a:lnTo>
                    <a:pt x="661" y="20"/>
                  </a:lnTo>
                  <a:cubicBezTo>
                    <a:pt x="652" y="30"/>
                    <a:pt x="641" y="40"/>
                    <a:pt x="632" y="40"/>
                  </a:cubicBezTo>
                  <a:lnTo>
                    <a:pt x="582" y="90"/>
                  </a:lnTo>
                  <a:lnTo>
                    <a:pt x="592" y="90"/>
                  </a:lnTo>
                  <a:cubicBezTo>
                    <a:pt x="166" y="684"/>
                    <a:pt x="166" y="684"/>
                    <a:pt x="106" y="823"/>
                  </a:cubicBezTo>
                  <a:cubicBezTo>
                    <a:pt x="63" y="930"/>
                    <a:pt x="35" y="1021"/>
                    <a:pt x="20" y="1094"/>
                  </a:cubicBezTo>
                  <a:lnTo>
                    <a:pt x="20" y="1094"/>
                  </a:lnTo>
                  <a:cubicBezTo>
                    <a:pt x="85" y="886"/>
                    <a:pt x="352" y="484"/>
                    <a:pt x="661" y="20"/>
                  </a:cubicBezTo>
                  <a:close/>
                  <a:moveTo>
                    <a:pt x="4728" y="31"/>
                  </a:moveTo>
                  <a:lnTo>
                    <a:pt x="4728" y="31"/>
                  </a:lnTo>
                  <a:cubicBezTo>
                    <a:pt x="5119" y="407"/>
                    <a:pt x="5436" y="947"/>
                    <a:pt x="5378" y="1120"/>
                  </a:cubicBezTo>
                  <a:cubicBezTo>
                    <a:pt x="5329" y="1111"/>
                    <a:pt x="5285" y="1094"/>
                    <a:pt x="5245" y="1071"/>
                  </a:cubicBezTo>
                  <a:lnTo>
                    <a:pt x="5245" y="1071"/>
                  </a:lnTo>
                  <a:cubicBezTo>
                    <a:pt x="5339" y="1167"/>
                    <a:pt x="5361" y="1182"/>
                    <a:pt x="5408" y="1189"/>
                  </a:cubicBezTo>
                  <a:cubicBezTo>
                    <a:pt x="5497" y="1100"/>
                    <a:pt x="5239" y="546"/>
                    <a:pt x="4784" y="79"/>
                  </a:cubicBezTo>
                  <a:lnTo>
                    <a:pt x="4728" y="31"/>
                  </a:lnTo>
                  <a:close/>
                  <a:moveTo>
                    <a:pt x="20" y="1094"/>
                  </a:moveTo>
                  <a:cubicBezTo>
                    <a:pt x="5" y="1143"/>
                    <a:pt x="1" y="1181"/>
                    <a:pt x="10" y="1206"/>
                  </a:cubicBezTo>
                  <a:lnTo>
                    <a:pt x="10" y="1206"/>
                  </a:lnTo>
                  <a:cubicBezTo>
                    <a:pt x="8" y="1175"/>
                    <a:pt x="11" y="1138"/>
                    <a:pt x="20" y="1094"/>
                  </a:cubicBezTo>
                  <a:close/>
                  <a:moveTo>
                    <a:pt x="4470" y="444"/>
                  </a:moveTo>
                  <a:cubicBezTo>
                    <a:pt x="4387" y="444"/>
                    <a:pt x="4389" y="507"/>
                    <a:pt x="4407" y="1051"/>
                  </a:cubicBezTo>
                  <a:cubicBezTo>
                    <a:pt x="4419" y="1364"/>
                    <a:pt x="4314" y="1674"/>
                    <a:pt x="4082" y="1674"/>
                  </a:cubicBezTo>
                  <a:cubicBezTo>
                    <a:pt x="3933" y="1674"/>
                    <a:pt x="3731" y="1546"/>
                    <a:pt x="3475" y="1209"/>
                  </a:cubicBezTo>
                  <a:cubicBezTo>
                    <a:pt x="3317" y="1001"/>
                    <a:pt x="3139" y="753"/>
                    <a:pt x="2960" y="733"/>
                  </a:cubicBezTo>
                  <a:cubicBezTo>
                    <a:pt x="2927" y="729"/>
                    <a:pt x="2897" y="726"/>
                    <a:pt x="2867" y="726"/>
                  </a:cubicBezTo>
                  <a:cubicBezTo>
                    <a:pt x="2258" y="726"/>
                    <a:pt x="2411" y="1728"/>
                    <a:pt x="1781" y="1728"/>
                  </a:cubicBezTo>
                  <a:cubicBezTo>
                    <a:pt x="1759" y="1728"/>
                    <a:pt x="1736" y="1727"/>
                    <a:pt x="1712" y="1724"/>
                  </a:cubicBezTo>
                  <a:cubicBezTo>
                    <a:pt x="1375" y="1685"/>
                    <a:pt x="1355" y="1269"/>
                    <a:pt x="1326" y="922"/>
                  </a:cubicBezTo>
                  <a:cubicBezTo>
                    <a:pt x="1315" y="724"/>
                    <a:pt x="1306" y="526"/>
                    <a:pt x="1108" y="526"/>
                  </a:cubicBezTo>
                  <a:cubicBezTo>
                    <a:pt x="622" y="535"/>
                    <a:pt x="553" y="1110"/>
                    <a:pt x="156" y="1229"/>
                  </a:cubicBezTo>
                  <a:cubicBezTo>
                    <a:pt x="123" y="1239"/>
                    <a:pt x="96" y="1244"/>
                    <a:pt x="74" y="1244"/>
                  </a:cubicBezTo>
                  <a:cubicBezTo>
                    <a:pt x="39" y="1244"/>
                    <a:pt x="18" y="1231"/>
                    <a:pt x="10" y="1206"/>
                  </a:cubicBezTo>
                  <a:lnTo>
                    <a:pt x="10" y="1206"/>
                  </a:lnTo>
                  <a:cubicBezTo>
                    <a:pt x="13" y="1265"/>
                    <a:pt x="35" y="1300"/>
                    <a:pt x="77" y="1308"/>
                  </a:cubicBezTo>
                  <a:cubicBezTo>
                    <a:pt x="82" y="1309"/>
                    <a:pt x="87" y="1310"/>
                    <a:pt x="93" y="1310"/>
                  </a:cubicBezTo>
                  <a:cubicBezTo>
                    <a:pt x="184" y="1310"/>
                    <a:pt x="333" y="1161"/>
                    <a:pt x="473" y="1021"/>
                  </a:cubicBezTo>
                  <a:cubicBezTo>
                    <a:pt x="622" y="872"/>
                    <a:pt x="889" y="595"/>
                    <a:pt x="1068" y="595"/>
                  </a:cubicBezTo>
                  <a:cubicBezTo>
                    <a:pt x="1246" y="595"/>
                    <a:pt x="1256" y="773"/>
                    <a:pt x="1276" y="962"/>
                  </a:cubicBezTo>
                  <a:cubicBezTo>
                    <a:pt x="1295" y="1299"/>
                    <a:pt x="1315" y="1764"/>
                    <a:pt x="1702" y="1804"/>
                  </a:cubicBezTo>
                  <a:cubicBezTo>
                    <a:pt x="1726" y="1806"/>
                    <a:pt x="1750" y="1807"/>
                    <a:pt x="1772" y="1807"/>
                  </a:cubicBezTo>
                  <a:cubicBezTo>
                    <a:pt x="2410" y="1807"/>
                    <a:pt x="2248" y="796"/>
                    <a:pt x="2858" y="796"/>
                  </a:cubicBezTo>
                  <a:cubicBezTo>
                    <a:pt x="2887" y="796"/>
                    <a:pt x="2918" y="798"/>
                    <a:pt x="2951" y="803"/>
                  </a:cubicBezTo>
                  <a:cubicBezTo>
                    <a:pt x="3109" y="823"/>
                    <a:pt x="3268" y="1031"/>
                    <a:pt x="3436" y="1259"/>
                  </a:cubicBezTo>
                  <a:cubicBezTo>
                    <a:pt x="3699" y="1612"/>
                    <a:pt x="3926" y="1756"/>
                    <a:pt x="4100" y="1756"/>
                  </a:cubicBezTo>
                  <a:cubicBezTo>
                    <a:pt x="4345" y="1756"/>
                    <a:pt x="4484" y="1469"/>
                    <a:pt x="4466" y="1081"/>
                  </a:cubicBezTo>
                  <a:cubicBezTo>
                    <a:pt x="4441" y="564"/>
                    <a:pt x="4438" y="504"/>
                    <a:pt x="4519" y="504"/>
                  </a:cubicBezTo>
                  <a:cubicBezTo>
                    <a:pt x="4530" y="504"/>
                    <a:pt x="4542" y="505"/>
                    <a:pt x="4556" y="506"/>
                  </a:cubicBezTo>
                  <a:cubicBezTo>
                    <a:pt x="4673" y="520"/>
                    <a:pt x="4806" y="616"/>
                    <a:pt x="4971" y="780"/>
                  </a:cubicBezTo>
                  <a:lnTo>
                    <a:pt x="4971" y="780"/>
                  </a:lnTo>
                  <a:cubicBezTo>
                    <a:pt x="4855" y="617"/>
                    <a:pt x="4738" y="457"/>
                    <a:pt x="4506" y="446"/>
                  </a:cubicBezTo>
                  <a:cubicBezTo>
                    <a:pt x="4492" y="445"/>
                    <a:pt x="4480" y="444"/>
                    <a:pt x="4470" y="444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925327" y="3762054"/>
              <a:ext cx="976936" cy="327435"/>
            </a:xfrm>
            <a:custGeom>
              <a:avLst/>
              <a:gdLst/>
              <a:ahLst/>
              <a:cxnLst/>
              <a:rect l="l" t="t" r="r" b="b"/>
              <a:pathLst>
                <a:path w="6006" h="2013" extrusionOk="0">
                  <a:moveTo>
                    <a:pt x="298" y="1"/>
                  </a:moveTo>
                  <a:lnTo>
                    <a:pt x="258" y="90"/>
                  </a:lnTo>
                  <a:cubicBezTo>
                    <a:pt x="0" y="704"/>
                    <a:pt x="20" y="1378"/>
                    <a:pt x="139" y="1457"/>
                  </a:cubicBezTo>
                  <a:cubicBezTo>
                    <a:pt x="157" y="1469"/>
                    <a:pt x="173" y="1478"/>
                    <a:pt x="190" y="1478"/>
                  </a:cubicBezTo>
                  <a:cubicBezTo>
                    <a:pt x="232" y="1478"/>
                    <a:pt x="283" y="1427"/>
                    <a:pt x="387" y="1239"/>
                  </a:cubicBezTo>
                  <a:cubicBezTo>
                    <a:pt x="526" y="981"/>
                    <a:pt x="704" y="664"/>
                    <a:pt x="922" y="655"/>
                  </a:cubicBezTo>
                  <a:cubicBezTo>
                    <a:pt x="1150" y="655"/>
                    <a:pt x="1229" y="912"/>
                    <a:pt x="1319" y="1210"/>
                  </a:cubicBezTo>
                  <a:cubicBezTo>
                    <a:pt x="1398" y="1448"/>
                    <a:pt x="1537" y="1893"/>
                    <a:pt x="1824" y="1983"/>
                  </a:cubicBezTo>
                  <a:lnTo>
                    <a:pt x="1942" y="2012"/>
                  </a:lnTo>
                  <a:cubicBezTo>
                    <a:pt x="1953" y="2012"/>
                    <a:pt x="1964" y="2013"/>
                    <a:pt x="1975" y="2013"/>
                  </a:cubicBezTo>
                  <a:cubicBezTo>
                    <a:pt x="2213" y="2013"/>
                    <a:pt x="2358" y="1898"/>
                    <a:pt x="2567" y="1566"/>
                  </a:cubicBezTo>
                  <a:cubicBezTo>
                    <a:pt x="2894" y="1051"/>
                    <a:pt x="2924" y="1011"/>
                    <a:pt x="3151" y="922"/>
                  </a:cubicBezTo>
                  <a:cubicBezTo>
                    <a:pt x="3221" y="897"/>
                    <a:pt x="3283" y="886"/>
                    <a:pt x="3338" y="886"/>
                  </a:cubicBezTo>
                  <a:cubicBezTo>
                    <a:pt x="3885" y="886"/>
                    <a:pt x="3854" y="1952"/>
                    <a:pt x="4490" y="1952"/>
                  </a:cubicBezTo>
                  <a:cubicBezTo>
                    <a:pt x="4524" y="1952"/>
                    <a:pt x="4560" y="1949"/>
                    <a:pt x="4598" y="1943"/>
                  </a:cubicBezTo>
                  <a:cubicBezTo>
                    <a:pt x="4985" y="1873"/>
                    <a:pt x="5094" y="1368"/>
                    <a:pt x="5163" y="992"/>
                  </a:cubicBezTo>
                  <a:cubicBezTo>
                    <a:pt x="5213" y="774"/>
                    <a:pt x="5252" y="556"/>
                    <a:pt x="5421" y="545"/>
                  </a:cubicBezTo>
                  <a:cubicBezTo>
                    <a:pt x="5424" y="545"/>
                    <a:pt x="5427" y="545"/>
                    <a:pt x="5431" y="545"/>
                  </a:cubicBezTo>
                  <a:cubicBezTo>
                    <a:pt x="5536" y="545"/>
                    <a:pt x="5641" y="696"/>
                    <a:pt x="5688" y="763"/>
                  </a:cubicBezTo>
                  <a:cubicBezTo>
                    <a:pt x="5807" y="942"/>
                    <a:pt x="5837" y="1160"/>
                    <a:pt x="5956" y="1338"/>
                  </a:cubicBezTo>
                  <a:cubicBezTo>
                    <a:pt x="5966" y="1329"/>
                    <a:pt x="5986" y="1329"/>
                    <a:pt x="5996" y="1329"/>
                  </a:cubicBezTo>
                  <a:cubicBezTo>
                    <a:pt x="6005" y="1259"/>
                    <a:pt x="6005" y="1239"/>
                    <a:pt x="6005" y="1111"/>
                  </a:cubicBezTo>
                  <a:lnTo>
                    <a:pt x="5996" y="952"/>
                  </a:lnTo>
                  <a:lnTo>
                    <a:pt x="5996" y="952"/>
                  </a:lnTo>
                  <a:cubicBezTo>
                    <a:pt x="6005" y="1140"/>
                    <a:pt x="5996" y="1190"/>
                    <a:pt x="5986" y="1239"/>
                  </a:cubicBezTo>
                  <a:cubicBezTo>
                    <a:pt x="5976" y="1249"/>
                    <a:pt x="5966" y="1249"/>
                    <a:pt x="5956" y="1249"/>
                  </a:cubicBezTo>
                  <a:cubicBezTo>
                    <a:pt x="5827" y="1051"/>
                    <a:pt x="5778" y="813"/>
                    <a:pt x="5639" y="625"/>
                  </a:cubicBezTo>
                  <a:cubicBezTo>
                    <a:pt x="5629" y="605"/>
                    <a:pt x="5520" y="466"/>
                    <a:pt x="5401" y="466"/>
                  </a:cubicBezTo>
                  <a:cubicBezTo>
                    <a:pt x="5223" y="466"/>
                    <a:pt x="5163" y="744"/>
                    <a:pt x="5114" y="952"/>
                  </a:cubicBezTo>
                  <a:cubicBezTo>
                    <a:pt x="5034" y="1348"/>
                    <a:pt x="4945" y="1804"/>
                    <a:pt x="4598" y="1864"/>
                  </a:cubicBezTo>
                  <a:cubicBezTo>
                    <a:pt x="4579" y="1867"/>
                    <a:pt x="4559" y="1868"/>
                    <a:pt x="4541" y="1868"/>
                  </a:cubicBezTo>
                  <a:cubicBezTo>
                    <a:pt x="4295" y="1868"/>
                    <a:pt x="4129" y="1635"/>
                    <a:pt x="3955" y="1378"/>
                  </a:cubicBezTo>
                  <a:cubicBezTo>
                    <a:pt x="3790" y="1135"/>
                    <a:pt x="3588" y="833"/>
                    <a:pt x="3275" y="833"/>
                  </a:cubicBezTo>
                  <a:cubicBezTo>
                    <a:pt x="3230" y="833"/>
                    <a:pt x="3182" y="839"/>
                    <a:pt x="3132" y="853"/>
                  </a:cubicBezTo>
                  <a:cubicBezTo>
                    <a:pt x="2914" y="912"/>
                    <a:pt x="2785" y="1091"/>
                    <a:pt x="2706" y="1199"/>
                  </a:cubicBezTo>
                  <a:cubicBezTo>
                    <a:pt x="2478" y="1530"/>
                    <a:pt x="2199" y="1932"/>
                    <a:pt x="1926" y="1932"/>
                  </a:cubicBezTo>
                  <a:cubicBezTo>
                    <a:pt x="1749" y="1932"/>
                    <a:pt x="1574" y="1762"/>
                    <a:pt x="1418" y="1289"/>
                  </a:cubicBezTo>
                  <a:cubicBezTo>
                    <a:pt x="1309" y="967"/>
                    <a:pt x="1177" y="572"/>
                    <a:pt x="946" y="572"/>
                  </a:cubicBezTo>
                  <a:cubicBezTo>
                    <a:pt x="800" y="572"/>
                    <a:pt x="614" y="731"/>
                    <a:pt x="367" y="1170"/>
                  </a:cubicBezTo>
                  <a:cubicBezTo>
                    <a:pt x="317" y="1249"/>
                    <a:pt x="258" y="1358"/>
                    <a:pt x="209" y="1388"/>
                  </a:cubicBezTo>
                  <a:cubicBezTo>
                    <a:pt x="198" y="1393"/>
                    <a:pt x="188" y="1395"/>
                    <a:pt x="179" y="1395"/>
                  </a:cubicBezTo>
                  <a:cubicBezTo>
                    <a:pt x="10" y="1395"/>
                    <a:pt x="16" y="658"/>
                    <a:pt x="29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934924" y="4021497"/>
              <a:ext cx="941476" cy="239110"/>
            </a:xfrm>
            <a:custGeom>
              <a:avLst/>
              <a:gdLst/>
              <a:ahLst/>
              <a:cxnLst/>
              <a:rect l="l" t="t" r="r" b="b"/>
              <a:pathLst>
                <a:path w="5788" h="1470" extrusionOk="0">
                  <a:moveTo>
                    <a:pt x="1" y="150"/>
                  </a:moveTo>
                  <a:cubicBezTo>
                    <a:pt x="15" y="224"/>
                    <a:pt x="32" y="302"/>
                    <a:pt x="52" y="378"/>
                  </a:cubicBezTo>
                  <a:lnTo>
                    <a:pt x="52" y="378"/>
                  </a:lnTo>
                  <a:lnTo>
                    <a:pt x="40" y="328"/>
                  </a:lnTo>
                  <a:lnTo>
                    <a:pt x="1" y="150"/>
                  </a:lnTo>
                  <a:close/>
                  <a:moveTo>
                    <a:pt x="5739" y="764"/>
                  </a:moveTo>
                  <a:lnTo>
                    <a:pt x="5736" y="771"/>
                  </a:lnTo>
                  <a:lnTo>
                    <a:pt x="5736" y="771"/>
                  </a:lnTo>
                  <a:cubicBezTo>
                    <a:pt x="5738" y="769"/>
                    <a:pt x="5739" y="767"/>
                    <a:pt x="5739" y="764"/>
                  </a:cubicBezTo>
                  <a:close/>
                  <a:moveTo>
                    <a:pt x="5570" y="1"/>
                  </a:moveTo>
                  <a:cubicBezTo>
                    <a:pt x="5391" y="11"/>
                    <a:pt x="5263" y="278"/>
                    <a:pt x="5144" y="526"/>
                  </a:cubicBezTo>
                  <a:cubicBezTo>
                    <a:pt x="4966" y="883"/>
                    <a:pt x="4768" y="1289"/>
                    <a:pt x="4431" y="1339"/>
                  </a:cubicBezTo>
                  <a:cubicBezTo>
                    <a:pt x="4404" y="1344"/>
                    <a:pt x="4379" y="1346"/>
                    <a:pt x="4355" y="1346"/>
                  </a:cubicBezTo>
                  <a:cubicBezTo>
                    <a:pt x="4148" y="1346"/>
                    <a:pt x="4039" y="1164"/>
                    <a:pt x="3905" y="943"/>
                  </a:cubicBezTo>
                  <a:cubicBezTo>
                    <a:pt x="3784" y="735"/>
                    <a:pt x="3587" y="406"/>
                    <a:pt x="3241" y="406"/>
                  </a:cubicBezTo>
                  <a:cubicBezTo>
                    <a:pt x="3192" y="406"/>
                    <a:pt x="3139" y="412"/>
                    <a:pt x="3083" y="427"/>
                  </a:cubicBezTo>
                  <a:cubicBezTo>
                    <a:pt x="2835" y="487"/>
                    <a:pt x="2716" y="675"/>
                    <a:pt x="2637" y="774"/>
                  </a:cubicBezTo>
                  <a:cubicBezTo>
                    <a:pt x="2392" y="1122"/>
                    <a:pt x="2186" y="1414"/>
                    <a:pt x="1947" y="1414"/>
                  </a:cubicBezTo>
                  <a:cubicBezTo>
                    <a:pt x="1772" y="1414"/>
                    <a:pt x="1578" y="1255"/>
                    <a:pt x="1339" y="843"/>
                  </a:cubicBezTo>
                  <a:cubicBezTo>
                    <a:pt x="1027" y="311"/>
                    <a:pt x="811" y="116"/>
                    <a:pt x="660" y="116"/>
                  </a:cubicBezTo>
                  <a:cubicBezTo>
                    <a:pt x="480" y="116"/>
                    <a:pt x="395" y="396"/>
                    <a:pt x="357" y="714"/>
                  </a:cubicBezTo>
                  <a:cubicBezTo>
                    <a:pt x="338" y="873"/>
                    <a:pt x="338" y="873"/>
                    <a:pt x="288" y="903"/>
                  </a:cubicBezTo>
                  <a:cubicBezTo>
                    <a:pt x="198" y="843"/>
                    <a:pt x="114" y="617"/>
                    <a:pt x="52" y="378"/>
                  </a:cubicBezTo>
                  <a:lnTo>
                    <a:pt x="52" y="378"/>
                  </a:lnTo>
                  <a:lnTo>
                    <a:pt x="70" y="457"/>
                  </a:lnTo>
                  <a:cubicBezTo>
                    <a:pt x="199" y="932"/>
                    <a:pt x="308" y="962"/>
                    <a:pt x="348" y="972"/>
                  </a:cubicBezTo>
                  <a:cubicBezTo>
                    <a:pt x="487" y="754"/>
                    <a:pt x="318" y="437"/>
                    <a:pt x="575" y="258"/>
                  </a:cubicBezTo>
                  <a:cubicBezTo>
                    <a:pt x="615" y="230"/>
                    <a:pt x="658" y="216"/>
                    <a:pt x="702" y="216"/>
                  </a:cubicBezTo>
                  <a:cubicBezTo>
                    <a:pt x="814" y="216"/>
                    <a:pt x="938" y="304"/>
                    <a:pt x="1051" y="467"/>
                  </a:cubicBezTo>
                  <a:cubicBezTo>
                    <a:pt x="1665" y="1359"/>
                    <a:pt x="1665" y="1359"/>
                    <a:pt x="1755" y="1398"/>
                  </a:cubicBezTo>
                  <a:cubicBezTo>
                    <a:pt x="1852" y="1449"/>
                    <a:pt x="1938" y="1469"/>
                    <a:pt x="2015" y="1469"/>
                  </a:cubicBezTo>
                  <a:cubicBezTo>
                    <a:pt x="2253" y="1469"/>
                    <a:pt x="2396" y="1275"/>
                    <a:pt x="2449" y="1200"/>
                  </a:cubicBezTo>
                  <a:cubicBezTo>
                    <a:pt x="2731" y="815"/>
                    <a:pt x="2977" y="478"/>
                    <a:pt x="3251" y="478"/>
                  </a:cubicBezTo>
                  <a:cubicBezTo>
                    <a:pt x="3429" y="478"/>
                    <a:pt x="3618" y="620"/>
                    <a:pt x="3836" y="982"/>
                  </a:cubicBezTo>
                  <a:cubicBezTo>
                    <a:pt x="3923" y="1123"/>
                    <a:pt x="4101" y="1414"/>
                    <a:pt x="4361" y="1414"/>
                  </a:cubicBezTo>
                  <a:cubicBezTo>
                    <a:pt x="4577" y="1414"/>
                    <a:pt x="4850" y="1213"/>
                    <a:pt x="5173" y="556"/>
                  </a:cubicBezTo>
                  <a:cubicBezTo>
                    <a:pt x="5243" y="427"/>
                    <a:pt x="5312" y="278"/>
                    <a:pt x="5382" y="199"/>
                  </a:cubicBezTo>
                  <a:cubicBezTo>
                    <a:pt x="5419" y="156"/>
                    <a:pt x="5488" y="89"/>
                    <a:pt x="5558" y="89"/>
                  </a:cubicBezTo>
                  <a:cubicBezTo>
                    <a:pt x="5600" y="89"/>
                    <a:pt x="5642" y="113"/>
                    <a:pt x="5679" y="179"/>
                  </a:cubicBezTo>
                  <a:cubicBezTo>
                    <a:pt x="5699" y="219"/>
                    <a:pt x="5699" y="219"/>
                    <a:pt x="5709" y="843"/>
                  </a:cubicBezTo>
                  <a:lnTo>
                    <a:pt x="5736" y="771"/>
                  </a:lnTo>
                  <a:lnTo>
                    <a:pt x="5736" y="771"/>
                  </a:lnTo>
                  <a:cubicBezTo>
                    <a:pt x="5733" y="775"/>
                    <a:pt x="5728" y="777"/>
                    <a:pt x="5728" y="784"/>
                  </a:cubicBezTo>
                  <a:cubicBezTo>
                    <a:pt x="5728" y="764"/>
                    <a:pt x="5728" y="764"/>
                    <a:pt x="5739" y="655"/>
                  </a:cubicBezTo>
                  <a:cubicBezTo>
                    <a:pt x="5788" y="219"/>
                    <a:pt x="5689" y="1"/>
                    <a:pt x="55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047810" y="4199772"/>
              <a:ext cx="778653" cy="183643"/>
            </a:xfrm>
            <a:custGeom>
              <a:avLst/>
              <a:gdLst/>
              <a:ahLst/>
              <a:cxnLst/>
              <a:rect l="l" t="t" r="r" b="b"/>
              <a:pathLst>
                <a:path w="4787" h="1129" extrusionOk="0">
                  <a:moveTo>
                    <a:pt x="4521" y="518"/>
                  </a:moveTo>
                  <a:lnTo>
                    <a:pt x="4521" y="518"/>
                  </a:lnTo>
                  <a:cubicBezTo>
                    <a:pt x="4520" y="519"/>
                    <a:pt x="4520" y="520"/>
                    <a:pt x="4519" y="520"/>
                  </a:cubicBezTo>
                  <a:lnTo>
                    <a:pt x="4470" y="580"/>
                  </a:lnTo>
                  <a:cubicBezTo>
                    <a:pt x="4488" y="559"/>
                    <a:pt x="4505" y="539"/>
                    <a:pt x="4521" y="518"/>
                  </a:cubicBezTo>
                  <a:close/>
                  <a:moveTo>
                    <a:pt x="4698" y="1"/>
                  </a:moveTo>
                  <a:cubicBezTo>
                    <a:pt x="4567" y="1"/>
                    <a:pt x="4367" y="228"/>
                    <a:pt x="4192" y="431"/>
                  </a:cubicBezTo>
                  <a:cubicBezTo>
                    <a:pt x="3799" y="879"/>
                    <a:pt x="3563" y="1037"/>
                    <a:pt x="3400" y="1037"/>
                  </a:cubicBezTo>
                  <a:cubicBezTo>
                    <a:pt x="3238" y="1037"/>
                    <a:pt x="3146" y="881"/>
                    <a:pt x="3043" y="699"/>
                  </a:cubicBezTo>
                  <a:cubicBezTo>
                    <a:pt x="2877" y="432"/>
                    <a:pt x="2670" y="375"/>
                    <a:pt x="2519" y="375"/>
                  </a:cubicBezTo>
                  <a:cubicBezTo>
                    <a:pt x="2463" y="375"/>
                    <a:pt x="2414" y="383"/>
                    <a:pt x="2379" y="391"/>
                  </a:cubicBezTo>
                  <a:cubicBezTo>
                    <a:pt x="2032" y="470"/>
                    <a:pt x="1943" y="818"/>
                    <a:pt x="1705" y="1016"/>
                  </a:cubicBezTo>
                  <a:cubicBezTo>
                    <a:pt x="1645" y="1068"/>
                    <a:pt x="1579" y="1090"/>
                    <a:pt x="1510" y="1090"/>
                  </a:cubicBezTo>
                  <a:cubicBezTo>
                    <a:pt x="1239" y="1090"/>
                    <a:pt x="928" y="750"/>
                    <a:pt x="793" y="600"/>
                  </a:cubicBezTo>
                  <a:cubicBezTo>
                    <a:pt x="625" y="421"/>
                    <a:pt x="466" y="243"/>
                    <a:pt x="308" y="164"/>
                  </a:cubicBezTo>
                  <a:cubicBezTo>
                    <a:pt x="255" y="135"/>
                    <a:pt x="192" y="115"/>
                    <a:pt x="139" y="115"/>
                  </a:cubicBezTo>
                  <a:cubicBezTo>
                    <a:pt x="82" y="115"/>
                    <a:pt x="36" y="137"/>
                    <a:pt x="20" y="193"/>
                  </a:cubicBezTo>
                  <a:cubicBezTo>
                    <a:pt x="0" y="292"/>
                    <a:pt x="0" y="292"/>
                    <a:pt x="159" y="688"/>
                  </a:cubicBezTo>
                  <a:lnTo>
                    <a:pt x="199" y="728"/>
                  </a:lnTo>
                  <a:lnTo>
                    <a:pt x="209" y="728"/>
                  </a:lnTo>
                  <a:cubicBezTo>
                    <a:pt x="37" y="415"/>
                    <a:pt x="28" y="183"/>
                    <a:pt x="174" y="183"/>
                  </a:cubicBezTo>
                  <a:cubicBezTo>
                    <a:pt x="274" y="183"/>
                    <a:pt x="444" y="290"/>
                    <a:pt x="685" y="550"/>
                  </a:cubicBezTo>
                  <a:cubicBezTo>
                    <a:pt x="1072" y="961"/>
                    <a:pt x="1304" y="1128"/>
                    <a:pt x="1490" y="1128"/>
                  </a:cubicBezTo>
                  <a:cubicBezTo>
                    <a:pt x="1680" y="1128"/>
                    <a:pt x="1822" y="954"/>
                    <a:pt x="2032" y="688"/>
                  </a:cubicBezTo>
                  <a:cubicBezTo>
                    <a:pt x="2163" y="521"/>
                    <a:pt x="2321" y="439"/>
                    <a:pt x="2495" y="439"/>
                  </a:cubicBezTo>
                  <a:cubicBezTo>
                    <a:pt x="2557" y="439"/>
                    <a:pt x="2621" y="450"/>
                    <a:pt x="2686" y="470"/>
                  </a:cubicBezTo>
                  <a:cubicBezTo>
                    <a:pt x="2984" y="560"/>
                    <a:pt x="2964" y="917"/>
                    <a:pt x="3202" y="1056"/>
                  </a:cubicBezTo>
                  <a:cubicBezTo>
                    <a:pt x="3240" y="1078"/>
                    <a:pt x="3284" y="1089"/>
                    <a:pt x="3332" y="1089"/>
                  </a:cubicBezTo>
                  <a:cubicBezTo>
                    <a:pt x="3543" y="1089"/>
                    <a:pt x="3842" y="878"/>
                    <a:pt x="4212" y="451"/>
                  </a:cubicBezTo>
                  <a:cubicBezTo>
                    <a:pt x="4380" y="263"/>
                    <a:pt x="4549" y="74"/>
                    <a:pt x="4658" y="65"/>
                  </a:cubicBezTo>
                  <a:cubicBezTo>
                    <a:pt x="4758" y="65"/>
                    <a:pt x="4700" y="289"/>
                    <a:pt x="4521" y="518"/>
                  </a:cubicBezTo>
                  <a:lnTo>
                    <a:pt x="4521" y="518"/>
                  </a:lnTo>
                  <a:cubicBezTo>
                    <a:pt x="4748" y="261"/>
                    <a:pt x="4787" y="25"/>
                    <a:pt x="4728" y="5"/>
                  </a:cubicBezTo>
                  <a:cubicBezTo>
                    <a:pt x="4718" y="2"/>
                    <a:pt x="4709" y="1"/>
                    <a:pt x="469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1138086" y="4335919"/>
              <a:ext cx="586877" cy="106868"/>
            </a:xfrm>
            <a:custGeom>
              <a:avLst/>
              <a:gdLst/>
              <a:ahLst/>
              <a:cxnLst/>
              <a:rect l="l" t="t" r="r" b="b"/>
              <a:pathLst>
                <a:path w="3608" h="657" extrusionOk="0">
                  <a:moveTo>
                    <a:pt x="3598" y="1"/>
                  </a:moveTo>
                  <a:cubicBezTo>
                    <a:pt x="3536" y="18"/>
                    <a:pt x="3482" y="51"/>
                    <a:pt x="3339" y="142"/>
                  </a:cubicBezTo>
                  <a:lnTo>
                    <a:pt x="3339" y="142"/>
                  </a:lnTo>
                  <a:cubicBezTo>
                    <a:pt x="3406" y="107"/>
                    <a:pt x="3475" y="75"/>
                    <a:pt x="3548" y="50"/>
                  </a:cubicBezTo>
                  <a:cubicBezTo>
                    <a:pt x="3548" y="50"/>
                    <a:pt x="3548" y="60"/>
                    <a:pt x="3558" y="69"/>
                  </a:cubicBezTo>
                  <a:cubicBezTo>
                    <a:pt x="3519" y="109"/>
                    <a:pt x="3508" y="109"/>
                    <a:pt x="3439" y="169"/>
                  </a:cubicBezTo>
                  <a:lnTo>
                    <a:pt x="3499" y="129"/>
                  </a:lnTo>
                  <a:cubicBezTo>
                    <a:pt x="3568" y="69"/>
                    <a:pt x="3598" y="40"/>
                    <a:pt x="3607" y="20"/>
                  </a:cubicBezTo>
                  <a:cubicBezTo>
                    <a:pt x="3607" y="10"/>
                    <a:pt x="3607" y="1"/>
                    <a:pt x="3598" y="1"/>
                  </a:cubicBezTo>
                  <a:close/>
                  <a:moveTo>
                    <a:pt x="264" y="351"/>
                  </a:moveTo>
                  <a:lnTo>
                    <a:pt x="264" y="351"/>
                  </a:lnTo>
                  <a:cubicBezTo>
                    <a:pt x="278" y="359"/>
                    <a:pt x="292" y="368"/>
                    <a:pt x="308" y="377"/>
                  </a:cubicBezTo>
                  <a:lnTo>
                    <a:pt x="264" y="351"/>
                  </a:lnTo>
                  <a:close/>
                  <a:moveTo>
                    <a:pt x="3339" y="142"/>
                  </a:moveTo>
                  <a:cubicBezTo>
                    <a:pt x="3109" y="263"/>
                    <a:pt x="2902" y="427"/>
                    <a:pt x="2666" y="538"/>
                  </a:cubicBezTo>
                  <a:lnTo>
                    <a:pt x="2666" y="538"/>
                  </a:lnTo>
                  <a:cubicBezTo>
                    <a:pt x="2817" y="471"/>
                    <a:pt x="3016" y="359"/>
                    <a:pt x="3281" y="179"/>
                  </a:cubicBezTo>
                  <a:cubicBezTo>
                    <a:pt x="3302" y="166"/>
                    <a:pt x="3321" y="153"/>
                    <a:pt x="3339" y="142"/>
                  </a:cubicBezTo>
                  <a:close/>
                  <a:moveTo>
                    <a:pt x="20" y="89"/>
                  </a:moveTo>
                  <a:cubicBezTo>
                    <a:pt x="11" y="100"/>
                    <a:pt x="11" y="109"/>
                    <a:pt x="0" y="109"/>
                  </a:cubicBezTo>
                  <a:cubicBezTo>
                    <a:pt x="20" y="179"/>
                    <a:pt x="110" y="258"/>
                    <a:pt x="258" y="347"/>
                  </a:cubicBezTo>
                  <a:lnTo>
                    <a:pt x="264" y="351"/>
                  </a:lnTo>
                  <a:lnTo>
                    <a:pt x="264" y="351"/>
                  </a:lnTo>
                  <a:cubicBezTo>
                    <a:pt x="70" y="229"/>
                    <a:pt x="70" y="167"/>
                    <a:pt x="70" y="139"/>
                  </a:cubicBezTo>
                  <a:cubicBezTo>
                    <a:pt x="75" y="139"/>
                    <a:pt x="81" y="138"/>
                    <a:pt x="86" y="138"/>
                  </a:cubicBezTo>
                  <a:cubicBezTo>
                    <a:pt x="185" y="138"/>
                    <a:pt x="327" y="224"/>
                    <a:pt x="496" y="327"/>
                  </a:cubicBezTo>
                  <a:cubicBezTo>
                    <a:pt x="623" y="410"/>
                    <a:pt x="759" y="493"/>
                    <a:pt x="906" y="558"/>
                  </a:cubicBezTo>
                  <a:lnTo>
                    <a:pt x="906" y="558"/>
                  </a:lnTo>
                  <a:cubicBezTo>
                    <a:pt x="621" y="406"/>
                    <a:pt x="392" y="125"/>
                    <a:pt x="50" y="89"/>
                  </a:cubicBezTo>
                  <a:close/>
                  <a:moveTo>
                    <a:pt x="1891" y="296"/>
                  </a:moveTo>
                  <a:cubicBezTo>
                    <a:pt x="1604" y="296"/>
                    <a:pt x="1468" y="498"/>
                    <a:pt x="1418" y="565"/>
                  </a:cubicBezTo>
                  <a:cubicBezTo>
                    <a:pt x="1394" y="598"/>
                    <a:pt x="1377" y="620"/>
                    <a:pt x="1358" y="634"/>
                  </a:cubicBezTo>
                  <a:lnTo>
                    <a:pt x="1358" y="634"/>
                  </a:lnTo>
                  <a:cubicBezTo>
                    <a:pt x="1519" y="568"/>
                    <a:pt x="1621" y="376"/>
                    <a:pt x="1804" y="347"/>
                  </a:cubicBezTo>
                  <a:cubicBezTo>
                    <a:pt x="1840" y="341"/>
                    <a:pt x="1877" y="337"/>
                    <a:pt x="1915" y="337"/>
                  </a:cubicBezTo>
                  <a:cubicBezTo>
                    <a:pt x="2054" y="337"/>
                    <a:pt x="2191" y="392"/>
                    <a:pt x="2230" y="595"/>
                  </a:cubicBezTo>
                  <a:cubicBezTo>
                    <a:pt x="2246" y="633"/>
                    <a:pt x="2255" y="648"/>
                    <a:pt x="2295" y="648"/>
                  </a:cubicBezTo>
                  <a:cubicBezTo>
                    <a:pt x="2307" y="648"/>
                    <a:pt x="2321" y="647"/>
                    <a:pt x="2339" y="644"/>
                  </a:cubicBezTo>
                  <a:cubicBezTo>
                    <a:pt x="2456" y="624"/>
                    <a:pt x="2564" y="586"/>
                    <a:pt x="2666" y="538"/>
                  </a:cubicBezTo>
                  <a:lnTo>
                    <a:pt x="2666" y="538"/>
                  </a:lnTo>
                  <a:cubicBezTo>
                    <a:pt x="2513" y="606"/>
                    <a:pt x="2411" y="628"/>
                    <a:pt x="2342" y="628"/>
                  </a:cubicBezTo>
                  <a:cubicBezTo>
                    <a:pt x="2326" y="628"/>
                    <a:pt x="2312" y="627"/>
                    <a:pt x="2299" y="624"/>
                  </a:cubicBezTo>
                  <a:cubicBezTo>
                    <a:pt x="2260" y="555"/>
                    <a:pt x="2260" y="476"/>
                    <a:pt x="2211" y="406"/>
                  </a:cubicBezTo>
                  <a:cubicBezTo>
                    <a:pt x="2180" y="367"/>
                    <a:pt x="2101" y="327"/>
                    <a:pt x="2061" y="318"/>
                  </a:cubicBezTo>
                  <a:cubicBezTo>
                    <a:pt x="1999" y="302"/>
                    <a:pt x="1943" y="296"/>
                    <a:pt x="1891" y="296"/>
                  </a:cubicBezTo>
                  <a:close/>
                  <a:moveTo>
                    <a:pt x="906" y="558"/>
                  </a:moveTo>
                  <a:cubicBezTo>
                    <a:pt x="992" y="603"/>
                    <a:pt x="1083" y="637"/>
                    <a:pt x="1183" y="650"/>
                  </a:cubicBezTo>
                  <a:lnTo>
                    <a:pt x="1183" y="650"/>
                  </a:lnTo>
                  <a:cubicBezTo>
                    <a:pt x="1176" y="648"/>
                    <a:pt x="1168" y="646"/>
                    <a:pt x="1160" y="644"/>
                  </a:cubicBezTo>
                  <a:cubicBezTo>
                    <a:pt x="1072" y="623"/>
                    <a:pt x="987" y="593"/>
                    <a:pt x="906" y="558"/>
                  </a:cubicBezTo>
                  <a:close/>
                  <a:moveTo>
                    <a:pt x="1358" y="634"/>
                  </a:moveTo>
                  <a:lnTo>
                    <a:pt x="1358" y="634"/>
                  </a:lnTo>
                  <a:cubicBezTo>
                    <a:pt x="1333" y="644"/>
                    <a:pt x="1307" y="651"/>
                    <a:pt x="1279" y="655"/>
                  </a:cubicBezTo>
                  <a:lnTo>
                    <a:pt x="1279" y="655"/>
                  </a:lnTo>
                  <a:cubicBezTo>
                    <a:pt x="1279" y="655"/>
                    <a:pt x="1279" y="655"/>
                    <a:pt x="1279" y="655"/>
                  </a:cubicBezTo>
                  <a:cubicBezTo>
                    <a:pt x="1315" y="655"/>
                    <a:pt x="1338" y="649"/>
                    <a:pt x="1358" y="634"/>
                  </a:cubicBezTo>
                  <a:close/>
                  <a:moveTo>
                    <a:pt x="1183" y="650"/>
                  </a:moveTo>
                  <a:cubicBezTo>
                    <a:pt x="1206" y="654"/>
                    <a:pt x="1227" y="656"/>
                    <a:pt x="1247" y="656"/>
                  </a:cubicBezTo>
                  <a:cubicBezTo>
                    <a:pt x="1258" y="656"/>
                    <a:pt x="1269" y="656"/>
                    <a:pt x="1279" y="655"/>
                  </a:cubicBezTo>
                  <a:lnTo>
                    <a:pt x="1279" y="655"/>
                  </a:lnTo>
                  <a:cubicBezTo>
                    <a:pt x="1274" y="655"/>
                    <a:pt x="1270" y="655"/>
                    <a:pt x="1266" y="655"/>
                  </a:cubicBezTo>
                  <a:cubicBezTo>
                    <a:pt x="1237" y="655"/>
                    <a:pt x="1210" y="653"/>
                    <a:pt x="1183" y="65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1258942" y="4427659"/>
              <a:ext cx="54979" cy="14802"/>
            </a:xfrm>
            <a:custGeom>
              <a:avLst/>
              <a:gdLst/>
              <a:ahLst/>
              <a:cxnLst/>
              <a:rect l="l" t="t" r="r" b="b"/>
              <a:pathLst>
                <a:path w="338" h="91" extrusionOk="0">
                  <a:moveTo>
                    <a:pt x="1" y="1"/>
                  </a:moveTo>
                  <a:lnTo>
                    <a:pt x="1" y="1"/>
                  </a:lnTo>
                  <a:cubicBezTo>
                    <a:pt x="219" y="60"/>
                    <a:pt x="219" y="60"/>
                    <a:pt x="338" y="91"/>
                  </a:cubicBezTo>
                  <a:lnTo>
                    <a:pt x="268" y="71"/>
                  </a:lnTo>
                  <a:cubicBezTo>
                    <a:pt x="209" y="60"/>
                    <a:pt x="159" y="41"/>
                    <a:pt x="80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1400782" y="4447016"/>
              <a:ext cx="56606" cy="5042"/>
            </a:xfrm>
            <a:custGeom>
              <a:avLst/>
              <a:gdLst/>
              <a:ahLst/>
              <a:cxnLst/>
              <a:rect l="l" t="t" r="r" b="b"/>
              <a:pathLst>
                <a:path w="348" h="31" extrusionOk="0">
                  <a:moveTo>
                    <a:pt x="199" y="1"/>
                  </a:moveTo>
                  <a:cubicBezTo>
                    <a:pt x="100" y="1"/>
                    <a:pt x="60" y="11"/>
                    <a:pt x="1" y="31"/>
                  </a:cubicBezTo>
                  <a:lnTo>
                    <a:pt x="41" y="31"/>
                  </a:lnTo>
                  <a:cubicBezTo>
                    <a:pt x="100" y="11"/>
                    <a:pt x="149" y="11"/>
                    <a:pt x="189" y="11"/>
                  </a:cubicBezTo>
                  <a:cubicBezTo>
                    <a:pt x="209" y="11"/>
                    <a:pt x="288" y="11"/>
                    <a:pt x="318" y="31"/>
                  </a:cubicBezTo>
                  <a:lnTo>
                    <a:pt x="338" y="31"/>
                  </a:lnTo>
                  <a:cubicBezTo>
                    <a:pt x="338" y="21"/>
                    <a:pt x="338" y="21"/>
                    <a:pt x="347" y="21"/>
                  </a:cubicBezTo>
                  <a:cubicBezTo>
                    <a:pt x="308" y="1"/>
                    <a:pt x="219" y="1"/>
                    <a:pt x="19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1400782" y="1498962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1400782" y="1558496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1400782" y="161981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1400782" y="1681142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400782" y="1740838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1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400782" y="1801998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400782" y="186332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400782" y="1984178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400782" y="2045338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1400782" y="2105034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1400782" y="2166357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1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1400782" y="2227517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1400782" y="2287214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10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1400782" y="2409697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1400782" y="2469393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1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1400782" y="2530553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1400782" y="2591876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1400782" y="2651410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1400782" y="2712733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1400782" y="283358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9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1400782" y="289491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1400782" y="2956072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10" y="1"/>
                  </a:moveTo>
                  <a:cubicBezTo>
                    <a:pt x="50" y="1"/>
                    <a:pt x="1" y="41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1400782" y="301576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1400782" y="3076929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1400782" y="-85510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1400782" y="-25814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1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1400782" y="35346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1400782" y="96669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1400782" y="156203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1400782" y="217525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1400782" y="278686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1400782" y="33838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9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1400782" y="399705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1400782" y="520561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1400782" y="581722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1400782" y="643045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1400782" y="702741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10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1400782" y="763901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1400782" y="825224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1400782" y="884758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1384678" y="1421699"/>
              <a:ext cx="66203" cy="66040"/>
            </a:xfrm>
            <a:custGeom>
              <a:avLst/>
              <a:gdLst/>
              <a:ahLst/>
              <a:cxnLst/>
              <a:rect l="l" t="t" r="r" b="b"/>
              <a:pathLst>
                <a:path w="407" h="406" extrusionOk="0">
                  <a:moveTo>
                    <a:pt x="209" y="0"/>
                  </a:moveTo>
                  <a:cubicBezTo>
                    <a:pt x="100" y="0"/>
                    <a:pt x="1" y="89"/>
                    <a:pt x="1" y="198"/>
                  </a:cubicBezTo>
                  <a:cubicBezTo>
                    <a:pt x="1" y="317"/>
                    <a:pt x="100" y="406"/>
                    <a:pt x="209" y="406"/>
                  </a:cubicBezTo>
                  <a:cubicBezTo>
                    <a:pt x="318" y="406"/>
                    <a:pt x="407" y="317"/>
                    <a:pt x="407" y="198"/>
                  </a:cubicBezTo>
                  <a:cubicBezTo>
                    <a:pt x="407" y="89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1384678" y="1906752"/>
              <a:ext cx="66203" cy="66365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209" y="0"/>
                  </a:moveTo>
                  <a:cubicBezTo>
                    <a:pt x="100" y="0"/>
                    <a:pt x="1" y="100"/>
                    <a:pt x="1" y="209"/>
                  </a:cubicBezTo>
                  <a:cubicBezTo>
                    <a:pt x="1" y="318"/>
                    <a:pt x="100" y="407"/>
                    <a:pt x="209" y="407"/>
                  </a:cubicBezTo>
                  <a:cubicBezTo>
                    <a:pt x="318" y="407"/>
                    <a:pt x="407" y="318"/>
                    <a:pt x="407" y="209"/>
                  </a:cubicBezTo>
                  <a:cubicBezTo>
                    <a:pt x="407" y="100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1384678" y="2332271"/>
              <a:ext cx="66203" cy="66365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209" y="1"/>
                  </a:moveTo>
                  <a:cubicBezTo>
                    <a:pt x="100" y="1"/>
                    <a:pt x="1" y="90"/>
                    <a:pt x="1" y="199"/>
                  </a:cubicBezTo>
                  <a:cubicBezTo>
                    <a:pt x="1" y="318"/>
                    <a:pt x="100" y="407"/>
                    <a:pt x="209" y="407"/>
                  </a:cubicBezTo>
                  <a:cubicBezTo>
                    <a:pt x="318" y="407"/>
                    <a:pt x="407" y="318"/>
                    <a:pt x="407" y="199"/>
                  </a:cubicBezTo>
                  <a:cubicBezTo>
                    <a:pt x="407" y="90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1384678" y="2757790"/>
              <a:ext cx="66203" cy="64739"/>
            </a:xfrm>
            <a:custGeom>
              <a:avLst/>
              <a:gdLst/>
              <a:ahLst/>
              <a:cxnLst/>
              <a:rect l="l" t="t" r="r" b="b"/>
              <a:pathLst>
                <a:path w="407" h="398" extrusionOk="0">
                  <a:moveTo>
                    <a:pt x="209" y="1"/>
                  </a:moveTo>
                  <a:cubicBezTo>
                    <a:pt x="100" y="1"/>
                    <a:pt x="1" y="90"/>
                    <a:pt x="1" y="199"/>
                  </a:cubicBezTo>
                  <a:cubicBezTo>
                    <a:pt x="1" y="308"/>
                    <a:pt x="100" y="397"/>
                    <a:pt x="209" y="397"/>
                  </a:cubicBezTo>
                  <a:cubicBezTo>
                    <a:pt x="318" y="397"/>
                    <a:pt x="407" y="308"/>
                    <a:pt x="407" y="199"/>
                  </a:cubicBezTo>
                  <a:cubicBezTo>
                    <a:pt x="407" y="90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1384678" y="444762"/>
              <a:ext cx="66203" cy="64739"/>
            </a:xfrm>
            <a:custGeom>
              <a:avLst/>
              <a:gdLst/>
              <a:ahLst/>
              <a:cxnLst/>
              <a:rect l="l" t="t" r="r" b="b"/>
              <a:pathLst>
                <a:path w="407" h="398" extrusionOk="0">
                  <a:moveTo>
                    <a:pt x="209" y="1"/>
                  </a:moveTo>
                  <a:cubicBezTo>
                    <a:pt x="100" y="1"/>
                    <a:pt x="1" y="90"/>
                    <a:pt x="1" y="199"/>
                  </a:cubicBezTo>
                  <a:cubicBezTo>
                    <a:pt x="1" y="308"/>
                    <a:pt x="100" y="397"/>
                    <a:pt x="209" y="397"/>
                  </a:cubicBezTo>
                  <a:cubicBezTo>
                    <a:pt x="318" y="397"/>
                    <a:pt x="407" y="308"/>
                    <a:pt x="407" y="199"/>
                  </a:cubicBezTo>
                  <a:cubicBezTo>
                    <a:pt x="407" y="90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1384678" y="929977"/>
              <a:ext cx="66203" cy="66203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209" y="0"/>
                  </a:moveTo>
                  <a:cubicBezTo>
                    <a:pt x="100" y="0"/>
                    <a:pt x="1" y="90"/>
                    <a:pt x="1" y="198"/>
                  </a:cubicBezTo>
                  <a:cubicBezTo>
                    <a:pt x="1" y="317"/>
                    <a:pt x="100" y="407"/>
                    <a:pt x="209" y="407"/>
                  </a:cubicBezTo>
                  <a:cubicBezTo>
                    <a:pt x="318" y="407"/>
                    <a:pt x="407" y="317"/>
                    <a:pt x="407" y="198"/>
                  </a:cubicBezTo>
                  <a:cubicBezTo>
                    <a:pt x="407" y="90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1400782" y="1007241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10" y="1"/>
                  </a:moveTo>
                  <a:cubicBezTo>
                    <a:pt x="50" y="1"/>
                    <a:pt x="1" y="41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1400782" y="1066937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1400782" y="1128260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100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1400782" y="1189583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1400782" y="1249116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1400782" y="1310277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1400782" y="1371599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1400782" y="-101072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1400782" y="-94956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1400782" y="-889865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1400782" y="-828542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1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1400782" y="-767382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1400782" y="-706059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49"/>
                    <a:pt x="50" y="199"/>
                    <a:pt x="110" y="199"/>
                  </a:cubicBezTo>
                  <a:cubicBezTo>
                    <a:pt x="159" y="199"/>
                    <a:pt x="209" y="14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1400782" y="-646525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1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1384678" y="-109747"/>
              <a:ext cx="66203" cy="64739"/>
            </a:xfrm>
            <a:custGeom>
              <a:avLst/>
              <a:gdLst/>
              <a:ahLst/>
              <a:cxnLst/>
              <a:rect l="l" t="t" r="r" b="b"/>
              <a:pathLst>
                <a:path w="407" h="398" extrusionOk="0">
                  <a:moveTo>
                    <a:pt x="209" y="1"/>
                  </a:moveTo>
                  <a:cubicBezTo>
                    <a:pt x="100" y="1"/>
                    <a:pt x="1" y="90"/>
                    <a:pt x="1" y="199"/>
                  </a:cubicBezTo>
                  <a:cubicBezTo>
                    <a:pt x="1" y="308"/>
                    <a:pt x="100" y="397"/>
                    <a:pt x="209" y="397"/>
                  </a:cubicBezTo>
                  <a:cubicBezTo>
                    <a:pt x="318" y="397"/>
                    <a:pt x="407" y="308"/>
                    <a:pt x="407" y="199"/>
                  </a:cubicBezTo>
                  <a:cubicBezTo>
                    <a:pt x="407" y="90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1384678" y="-601306"/>
              <a:ext cx="66203" cy="64576"/>
            </a:xfrm>
            <a:custGeom>
              <a:avLst/>
              <a:gdLst/>
              <a:ahLst/>
              <a:cxnLst/>
              <a:rect l="l" t="t" r="r" b="b"/>
              <a:pathLst>
                <a:path w="407" h="397" extrusionOk="0">
                  <a:moveTo>
                    <a:pt x="209" y="0"/>
                  </a:moveTo>
                  <a:cubicBezTo>
                    <a:pt x="100" y="0"/>
                    <a:pt x="1" y="90"/>
                    <a:pt x="1" y="198"/>
                  </a:cubicBezTo>
                  <a:cubicBezTo>
                    <a:pt x="1" y="308"/>
                    <a:pt x="100" y="397"/>
                    <a:pt x="209" y="397"/>
                  </a:cubicBezTo>
                  <a:cubicBezTo>
                    <a:pt x="318" y="397"/>
                    <a:pt x="407" y="308"/>
                    <a:pt x="407" y="198"/>
                  </a:cubicBezTo>
                  <a:cubicBezTo>
                    <a:pt x="407" y="90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1400782" y="-524042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0"/>
                    <a:pt x="50" y="199"/>
                    <a:pt x="110" y="199"/>
                  </a:cubicBezTo>
                  <a:cubicBezTo>
                    <a:pt x="159" y="199"/>
                    <a:pt x="209" y="150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1400782" y="-464346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1400782" y="-403023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1400782" y="-341863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10" y="1"/>
                  </a:moveTo>
                  <a:cubicBezTo>
                    <a:pt x="50" y="1"/>
                    <a:pt x="1" y="41"/>
                    <a:pt x="1" y="100"/>
                  </a:cubicBezTo>
                  <a:cubicBezTo>
                    <a:pt x="1" y="149"/>
                    <a:pt x="50" y="199"/>
                    <a:pt x="110" y="199"/>
                  </a:cubicBezTo>
                  <a:cubicBezTo>
                    <a:pt x="159" y="199"/>
                    <a:pt x="209" y="149"/>
                    <a:pt x="209" y="100"/>
                  </a:cubicBezTo>
                  <a:cubicBezTo>
                    <a:pt x="209" y="4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1400782" y="-282167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1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10" y="209"/>
                  </a:cubicBezTo>
                  <a:cubicBezTo>
                    <a:pt x="159" y="209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1400782" y="-221006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1400782" y="-159684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1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49"/>
                    <a:pt x="50" y="199"/>
                    <a:pt x="110" y="199"/>
                  </a:cubicBezTo>
                  <a:cubicBezTo>
                    <a:pt x="159" y="199"/>
                    <a:pt x="209" y="14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593175" y="5141900"/>
              <a:ext cx="172745" cy="303198"/>
            </a:xfrm>
            <a:custGeom>
              <a:avLst/>
              <a:gdLst/>
              <a:ahLst/>
              <a:cxnLst/>
              <a:rect l="l" t="t" r="r" b="b"/>
              <a:pathLst>
                <a:path w="1062" h="1864" extrusionOk="0">
                  <a:moveTo>
                    <a:pt x="536" y="129"/>
                  </a:moveTo>
                  <a:cubicBezTo>
                    <a:pt x="754" y="129"/>
                    <a:pt x="943" y="307"/>
                    <a:pt x="943" y="535"/>
                  </a:cubicBezTo>
                  <a:cubicBezTo>
                    <a:pt x="943" y="714"/>
                    <a:pt x="685" y="1278"/>
                    <a:pt x="536" y="1586"/>
                  </a:cubicBezTo>
                  <a:cubicBezTo>
                    <a:pt x="377" y="1278"/>
                    <a:pt x="120" y="714"/>
                    <a:pt x="120" y="535"/>
                  </a:cubicBezTo>
                  <a:cubicBezTo>
                    <a:pt x="120" y="307"/>
                    <a:pt x="308" y="129"/>
                    <a:pt x="536" y="129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8"/>
                    <a:pt x="1" y="535"/>
                  </a:cubicBezTo>
                  <a:cubicBezTo>
                    <a:pt x="1" y="803"/>
                    <a:pt x="427" y="1655"/>
                    <a:pt x="477" y="1754"/>
                  </a:cubicBezTo>
                  <a:lnTo>
                    <a:pt x="536" y="1863"/>
                  </a:lnTo>
                  <a:lnTo>
                    <a:pt x="586" y="1754"/>
                  </a:lnTo>
                  <a:cubicBezTo>
                    <a:pt x="635" y="1655"/>
                    <a:pt x="1062" y="803"/>
                    <a:pt x="1062" y="535"/>
                  </a:cubicBezTo>
                  <a:cubicBezTo>
                    <a:pt x="1062" y="238"/>
                    <a:pt x="824" y="0"/>
                    <a:pt x="53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514285" y="5389306"/>
              <a:ext cx="330525" cy="187872"/>
            </a:xfrm>
            <a:custGeom>
              <a:avLst/>
              <a:gdLst/>
              <a:ahLst/>
              <a:cxnLst/>
              <a:rect l="l" t="t" r="r" b="b"/>
              <a:pathLst>
                <a:path w="2032" h="1155" extrusionOk="0">
                  <a:moveTo>
                    <a:pt x="1016" y="0"/>
                  </a:moveTo>
                  <a:cubicBezTo>
                    <a:pt x="912" y="0"/>
                    <a:pt x="808" y="15"/>
                    <a:pt x="704" y="45"/>
                  </a:cubicBezTo>
                  <a:cubicBezTo>
                    <a:pt x="545" y="94"/>
                    <a:pt x="417" y="213"/>
                    <a:pt x="347" y="372"/>
                  </a:cubicBezTo>
                  <a:lnTo>
                    <a:pt x="1" y="1155"/>
                  </a:lnTo>
                  <a:lnTo>
                    <a:pt x="2032" y="1155"/>
                  </a:lnTo>
                  <a:lnTo>
                    <a:pt x="1685" y="372"/>
                  </a:lnTo>
                  <a:cubicBezTo>
                    <a:pt x="1626" y="213"/>
                    <a:pt x="1487" y="94"/>
                    <a:pt x="1329" y="45"/>
                  </a:cubicBezTo>
                  <a:cubicBezTo>
                    <a:pt x="1224" y="15"/>
                    <a:pt x="1120" y="0"/>
                    <a:pt x="101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673854" y="5419073"/>
              <a:ext cx="9760" cy="82306"/>
            </a:xfrm>
            <a:custGeom>
              <a:avLst/>
              <a:gdLst/>
              <a:ahLst/>
              <a:cxnLst/>
              <a:rect l="l" t="t" r="r" b="b"/>
              <a:pathLst>
                <a:path w="60" h="506" extrusionOk="0">
                  <a:moveTo>
                    <a:pt x="30" y="1"/>
                  </a:moveTo>
                  <a:cubicBezTo>
                    <a:pt x="11" y="1"/>
                    <a:pt x="0" y="10"/>
                    <a:pt x="0" y="30"/>
                  </a:cubicBezTo>
                  <a:lnTo>
                    <a:pt x="0" y="476"/>
                  </a:lnTo>
                  <a:cubicBezTo>
                    <a:pt x="0" y="496"/>
                    <a:pt x="11" y="506"/>
                    <a:pt x="30" y="506"/>
                  </a:cubicBezTo>
                  <a:cubicBezTo>
                    <a:pt x="50" y="506"/>
                    <a:pt x="60" y="496"/>
                    <a:pt x="60" y="476"/>
                  </a:cubicBezTo>
                  <a:lnTo>
                    <a:pt x="60" y="30"/>
                  </a:lnTo>
                  <a:cubicBezTo>
                    <a:pt x="60" y="1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615785" y="5440056"/>
              <a:ext cx="9922" cy="61323"/>
            </a:xfrm>
            <a:custGeom>
              <a:avLst/>
              <a:gdLst/>
              <a:ahLst/>
              <a:cxnLst/>
              <a:rect l="l" t="t" r="r" b="b"/>
              <a:pathLst>
                <a:path w="61" h="377" extrusionOk="0">
                  <a:moveTo>
                    <a:pt x="31" y="0"/>
                  </a:moveTo>
                  <a:cubicBezTo>
                    <a:pt x="11" y="0"/>
                    <a:pt x="1" y="10"/>
                    <a:pt x="1" y="30"/>
                  </a:cubicBezTo>
                  <a:lnTo>
                    <a:pt x="1" y="347"/>
                  </a:lnTo>
                  <a:cubicBezTo>
                    <a:pt x="1" y="367"/>
                    <a:pt x="11" y="377"/>
                    <a:pt x="31" y="377"/>
                  </a:cubicBezTo>
                  <a:cubicBezTo>
                    <a:pt x="40" y="377"/>
                    <a:pt x="60" y="367"/>
                    <a:pt x="60" y="347"/>
                  </a:cubicBezTo>
                  <a:lnTo>
                    <a:pt x="60" y="30"/>
                  </a:lnTo>
                  <a:cubicBezTo>
                    <a:pt x="60" y="10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736804" y="5440056"/>
              <a:ext cx="9760" cy="61323"/>
            </a:xfrm>
            <a:custGeom>
              <a:avLst/>
              <a:gdLst/>
              <a:ahLst/>
              <a:cxnLst/>
              <a:rect l="l" t="t" r="r" b="b"/>
              <a:pathLst>
                <a:path w="60" h="377" extrusionOk="0">
                  <a:moveTo>
                    <a:pt x="30" y="0"/>
                  </a:moveTo>
                  <a:cubicBezTo>
                    <a:pt x="10" y="0"/>
                    <a:pt x="0" y="10"/>
                    <a:pt x="0" y="30"/>
                  </a:cubicBezTo>
                  <a:lnTo>
                    <a:pt x="0" y="347"/>
                  </a:lnTo>
                  <a:cubicBezTo>
                    <a:pt x="0" y="367"/>
                    <a:pt x="10" y="377"/>
                    <a:pt x="30" y="377"/>
                  </a:cubicBezTo>
                  <a:cubicBezTo>
                    <a:pt x="40" y="377"/>
                    <a:pt x="60" y="367"/>
                    <a:pt x="60" y="347"/>
                  </a:cubicBezTo>
                  <a:lnTo>
                    <a:pt x="60" y="30"/>
                  </a:lnTo>
                  <a:cubicBezTo>
                    <a:pt x="6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88640" y="5787824"/>
              <a:ext cx="972219" cy="424705"/>
            </a:xfrm>
            <a:custGeom>
              <a:avLst/>
              <a:gdLst/>
              <a:ahLst/>
              <a:cxnLst/>
              <a:rect l="l" t="t" r="r" b="b"/>
              <a:pathLst>
                <a:path w="5977" h="2611" extrusionOk="0">
                  <a:moveTo>
                    <a:pt x="4566" y="0"/>
                  </a:moveTo>
                  <a:cubicBezTo>
                    <a:pt x="4349" y="0"/>
                    <a:pt x="4139" y="132"/>
                    <a:pt x="3945" y="191"/>
                  </a:cubicBezTo>
                  <a:cubicBezTo>
                    <a:pt x="3846" y="218"/>
                    <a:pt x="3743" y="235"/>
                    <a:pt x="3638" y="235"/>
                  </a:cubicBezTo>
                  <a:cubicBezTo>
                    <a:pt x="3585" y="235"/>
                    <a:pt x="3532" y="231"/>
                    <a:pt x="3479" y="221"/>
                  </a:cubicBezTo>
                  <a:cubicBezTo>
                    <a:pt x="3331" y="191"/>
                    <a:pt x="3201" y="132"/>
                    <a:pt x="3063" y="82"/>
                  </a:cubicBezTo>
                  <a:cubicBezTo>
                    <a:pt x="2972" y="46"/>
                    <a:pt x="2857" y="1"/>
                    <a:pt x="2739" y="1"/>
                  </a:cubicBezTo>
                  <a:cubicBezTo>
                    <a:pt x="2728" y="1"/>
                    <a:pt x="2717" y="2"/>
                    <a:pt x="2706" y="3"/>
                  </a:cubicBezTo>
                  <a:cubicBezTo>
                    <a:pt x="2577" y="13"/>
                    <a:pt x="2448" y="72"/>
                    <a:pt x="2340" y="112"/>
                  </a:cubicBezTo>
                  <a:cubicBezTo>
                    <a:pt x="2221" y="161"/>
                    <a:pt x="2082" y="211"/>
                    <a:pt x="1933" y="231"/>
                  </a:cubicBezTo>
                  <a:cubicBezTo>
                    <a:pt x="1904" y="235"/>
                    <a:pt x="1876" y="236"/>
                    <a:pt x="1847" y="236"/>
                  </a:cubicBezTo>
                  <a:cubicBezTo>
                    <a:pt x="1718" y="236"/>
                    <a:pt x="1589" y="202"/>
                    <a:pt x="1468" y="161"/>
                  </a:cubicBezTo>
                  <a:cubicBezTo>
                    <a:pt x="1338" y="122"/>
                    <a:pt x="1219" y="62"/>
                    <a:pt x="1081" y="22"/>
                  </a:cubicBezTo>
                  <a:cubicBezTo>
                    <a:pt x="1026" y="9"/>
                    <a:pt x="977" y="2"/>
                    <a:pt x="929" y="2"/>
                  </a:cubicBezTo>
                  <a:cubicBezTo>
                    <a:pt x="873" y="2"/>
                    <a:pt x="818" y="11"/>
                    <a:pt x="754" y="33"/>
                  </a:cubicBezTo>
                  <a:cubicBezTo>
                    <a:pt x="565" y="92"/>
                    <a:pt x="387" y="181"/>
                    <a:pt x="179" y="221"/>
                  </a:cubicBezTo>
                  <a:cubicBezTo>
                    <a:pt x="60" y="538"/>
                    <a:pt x="1" y="885"/>
                    <a:pt x="1" y="1251"/>
                  </a:cubicBezTo>
                  <a:cubicBezTo>
                    <a:pt x="1" y="1717"/>
                    <a:pt x="100" y="2153"/>
                    <a:pt x="288" y="2550"/>
                  </a:cubicBezTo>
                  <a:cubicBezTo>
                    <a:pt x="338" y="2530"/>
                    <a:pt x="387" y="2510"/>
                    <a:pt x="427" y="2490"/>
                  </a:cubicBezTo>
                  <a:cubicBezTo>
                    <a:pt x="576" y="2431"/>
                    <a:pt x="734" y="2371"/>
                    <a:pt x="913" y="2371"/>
                  </a:cubicBezTo>
                  <a:cubicBezTo>
                    <a:pt x="922" y="2371"/>
                    <a:pt x="931" y="2371"/>
                    <a:pt x="940" y="2371"/>
                  </a:cubicBezTo>
                  <a:cubicBezTo>
                    <a:pt x="1243" y="2371"/>
                    <a:pt x="1456" y="2532"/>
                    <a:pt x="1725" y="2589"/>
                  </a:cubicBezTo>
                  <a:cubicBezTo>
                    <a:pt x="1763" y="2598"/>
                    <a:pt x="1800" y="2602"/>
                    <a:pt x="1837" y="2602"/>
                  </a:cubicBezTo>
                  <a:cubicBezTo>
                    <a:pt x="2055" y="2602"/>
                    <a:pt x="2264" y="2471"/>
                    <a:pt x="2459" y="2421"/>
                  </a:cubicBezTo>
                  <a:cubicBezTo>
                    <a:pt x="2552" y="2389"/>
                    <a:pt x="2650" y="2370"/>
                    <a:pt x="2750" y="2370"/>
                  </a:cubicBezTo>
                  <a:cubicBezTo>
                    <a:pt x="2807" y="2370"/>
                    <a:pt x="2866" y="2377"/>
                    <a:pt x="2924" y="2391"/>
                  </a:cubicBezTo>
                  <a:cubicBezTo>
                    <a:pt x="3073" y="2421"/>
                    <a:pt x="3201" y="2471"/>
                    <a:pt x="3340" y="2520"/>
                  </a:cubicBezTo>
                  <a:cubicBezTo>
                    <a:pt x="3431" y="2565"/>
                    <a:pt x="3547" y="2610"/>
                    <a:pt x="3664" y="2610"/>
                  </a:cubicBezTo>
                  <a:cubicBezTo>
                    <a:pt x="3675" y="2610"/>
                    <a:pt x="3686" y="2610"/>
                    <a:pt x="3697" y="2609"/>
                  </a:cubicBezTo>
                  <a:cubicBezTo>
                    <a:pt x="3816" y="2599"/>
                    <a:pt x="3945" y="2530"/>
                    <a:pt x="4064" y="2490"/>
                  </a:cubicBezTo>
                  <a:cubicBezTo>
                    <a:pt x="4183" y="2440"/>
                    <a:pt x="4322" y="2391"/>
                    <a:pt x="4460" y="2371"/>
                  </a:cubicBezTo>
                  <a:cubicBezTo>
                    <a:pt x="4482" y="2370"/>
                    <a:pt x="4504" y="2369"/>
                    <a:pt x="4526" y="2369"/>
                  </a:cubicBezTo>
                  <a:cubicBezTo>
                    <a:pt x="4670" y="2369"/>
                    <a:pt x="4805" y="2398"/>
                    <a:pt x="4926" y="2440"/>
                  </a:cubicBezTo>
                  <a:cubicBezTo>
                    <a:pt x="5064" y="2480"/>
                    <a:pt x="5183" y="2550"/>
                    <a:pt x="5322" y="2579"/>
                  </a:cubicBezTo>
                  <a:cubicBezTo>
                    <a:pt x="5373" y="2598"/>
                    <a:pt x="5422" y="2605"/>
                    <a:pt x="5471" y="2605"/>
                  </a:cubicBezTo>
                  <a:cubicBezTo>
                    <a:pt x="5528" y="2605"/>
                    <a:pt x="5586" y="2595"/>
                    <a:pt x="5649" y="2579"/>
                  </a:cubicBezTo>
                  <a:cubicBezTo>
                    <a:pt x="5659" y="2570"/>
                    <a:pt x="5669" y="2570"/>
                    <a:pt x="5679" y="2570"/>
                  </a:cubicBezTo>
                  <a:cubicBezTo>
                    <a:pt x="5867" y="2173"/>
                    <a:pt x="5976" y="1727"/>
                    <a:pt x="5976" y="1251"/>
                  </a:cubicBezTo>
                  <a:cubicBezTo>
                    <a:pt x="5976" y="875"/>
                    <a:pt x="5907" y="518"/>
                    <a:pt x="5788" y="181"/>
                  </a:cubicBezTo>
                  <a:cubicBezTo>
                    <a:pt x="5689" y="211"/>
                    <a:pt x="5590" y="231"/>
                    <a:pt x="5491" y="231"/>
                  </a:cubicBezTo>
                  <a:cubicBezTo>
                    <a:pt x="5482" y="231"/>
                    <a:pt x="5474" y="231"/>
                    <a:pt x="5465" y="231"/>
                  </a:cubicBezTo>
                  <a:cubicBezTo>
                    <a:pt x="5162" y="231"/>
                    <a:pt x="4948" y="71"/>
                    <a:pt x="4678" y="13"/>
                  </a:cubicBezTo>
                  <a:cubicBezTo>
                    <a:pt x="4641" y="4"/>
                    <a:pt x="4603" y="0"/>
                    <a:pt x="456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251589" y="6205372"/>
              <a:ext cx="839976" cy="272781"/>
            </a:xfrm>
            <a:custGeom>
              <a:avLst/>
              <a:gdLst/>
              <a:ahLst/>
              <a:cxnLst/>
              <a:rect l="l" t="t" r="r" b="b"/>
              <a:pathLst>
                <a:path w="5164" h="1677" extrusionOk="0">
                  <a:moveTo>
                    <a:pt x="541" y="1"/>
                  </a:moveTo>
                  <a:cubicBezTo>
                    <a:pt x="486" y="1"/>
                    <a:pt x="431" y="11"/>
                    <a:pt x="367" y="32"/>
                  </a:cubicBezTo>
                  <a:cubicBezTo>
                    <a:pt x="248" y="72"/>
                    <a:pt x="129" y="122"/>
                    <a:pt x="0" y="161"/>
                  </a:cubicBezTo>
                  <a:cubicBezTo>
                    <a:pt x="515" y="1063"/>
                    <a:pt x="1486" y="1677"/>
                    <a:pt x="2607" y="1677"/>
                  </a:cubicBezTo>
                  <a:cubicBezTo>
                    <a:pt x="3686" y="1677"/>
                    <a:pt x="4638" y="1102"/>
                    <a:pt x="5163" y="230"/>
                  </a:cubicBezTo>
                  <a:cubicBezTo>
                    <a:pt x="5143" y="230"/>
                    <a:pt x="5124" y="240"/>
                    <a:pt x="5104" y="240"/>
                  </a:cubicBezTo>
                  <a:cubicBezTo>
                    <a:pt x="5096" y="241"/>
                    <a:pt x="5088" y="241"/>
                    <a:pt x="5079" y="241"/>
                  </a:cubicBezTo>
                  <a:cubicBezTo>
                    <a:pt x="4775" y="241"/>
                    <a:pt x="4562" y="70"/>
                    <a:pt x="4291" y="12"/>
                  </a:cubicBezTo>
                  <a:cubicBezTo>
                    <a:pt x="4258" y="6"/>
                    <a:pt x="4224" y="3"/>
                    <a:pt x="4191" y="3"/>
                  </a:cubicBezTo>
                  <a:cubicBezTo>
                    <a:pt x="3969" y="3"/>
                    <a:pt x="3756" y="131"/>
                    <a:pt x="3558" y="190"/>
                  </a:cubicBezTo>
                  <a:cubicBezTo>
                    <a:pt x="3458" y="217"/>
                    <a:pt x="3354" y="235"/>
                    <a:pt x="3249" y="235"/>
                  </a:cubicBezTo>
                  <a:cubicBezTo>
                    <a:pt x="3197" y="235"/>
                    <a:pt x="3144" y="230"/>
                    <a:pt x="3092" y="221"/>
                  </a:cubicBezTo>
                  <a:cubicBezTo>
                    <a:pt x="2944" y="190"/>
                    <a:pt x="2814" y="131"/>
                    <a:pt x="2676" y="82"/>
                  </a:cubicBezTo>
                  <a:cubicBezTo>
                    <a:pt x="2585" y="46"/>
                    <a:pt x="2471" y="1"/>
                    <a:pt x="2354" y="1"/>
                  </a:cubicBezTo>
                  <a:cubicBezTo>
                    <a:pt x="2342" y="1"/>
                    <a:pt x="2331" y="2"/>
                    <a:pt x="2319" y="3"/>
                  </a:cubicBezTo>
                  <a:cubicBezTo>
                    <a:pt x="2190" y="12"/>
                    <a:pt x="2061" y="72"/>
                    <a:pt x="1953" y="122"/>
                  </a:cubicBezTo>
                  <a:cubicBezTo>
                    <a:pt x="1834" y="161"/>
                    <a:pt x="1695" y="221"/>
                    <a:pt x="1546" y="230"/>
                  </a:cubicBezTo>
                  <a:cubicBezTo>
                    <a:pt x="1512" y="234"/>
                    <a:pt x="1478" y="236"/>
                    <a:pt x="1444" y="236"/>
                  </a:cubicBezTo>
                  <a:cubicBezTo>
                    <a:pt x="1320" y="236"/>
                    <a:pt x="1197" y="210"/>
                    <a:pt x="1081" y="171"/>
                  </a:cubicBezTo>
                  <a:cubicBezTo>
                    <a:pt x="951" y="122"/>
                    <a:pt x="832" y="62"/>
                    <a:pt x="694" y="22"/>
                  </a:cubicBezTo>
                  <a:cubicBezTo>
                    <a:pt x="638" y="8"/>
                    <a:pt x="589" y="1"/>
                    <a:pt x="54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235323" y="5504470"/>
              <a:ext cx="880316" cy="289372"/>
            </a:xfrm>
            <a:custGeom>
              <a:avLst/>
              <a:gdLst/>
              <a:ahLst/>
              <a:cxnLst/>
              <a:rect l="l" t="t" r="r" b="b"/>
              <a:pathLst>
                <a:path w="5412" h="1779" extrusionOk="0">
                  <a:moveTo>
                    <a:pt x="2707" y="1"/>
                  </a:moveTo>
                  <a:cubicBezTo>
                    <a:pt x="1507" y="1"/>
                    <a:pt x="477" y="705"/>
                    <a:pt x="1" y="1725"/>
                  </a:cubicBezTo>
                  <a:cubicBezTo>
                    <a:pt x="51" y="1705"/>
                    <a:pt x="100" y="1685"/>
                    <a:pt x="140" y="1665"/>
                  </a:cubicBezTo>
                  <a:cubicBezTo>
                    <a:pt x="289" y="1606"/>
                    <a:pt x="447" y="1546"/>
                    <a:pt x="626" y="1546"/>
                  </a:cubicBezTo>
                  <a:cubicBezTo>
                    <a:pt x="634" y="1546"/>
                    <a:pt x="643" y="1546"/>
                    <a:pt x="651" y="1546"/>
                  </a:cubicBezTo>
                  <a:cubicBezTo>
                    <a:pt x="955" y="1546"/>
                    <a:pt x="1168" y="1707"/>
                    <a:pt x="1438" y="1764"/>
                  </a:cubicBezTo>
                  <a:cubicBezTo>
                    <a:pt x="1476" y="1773"/>
                    <a:pt x="1513" y="1777"/>
                    <a:pt x="1550" y="1777"/>
                  </a:cubicBezTo>
                  <a:cubicBezTo>
                    <a:pt x="1768" y="1777"/>
                    <a:pt x="1977" y="1646"/>
                    <a:pt x="2172" y="1586"/>
                  </a:cubicBezTo>
                  <a:cubicBezTo>
                    <a:pt x="2270" y="1560"/>
                    <a:pt x="2373" y="1542"/>
                    <a:pt x="2478" y="1542"/>
                  </a:cubicBezTo>
                  <a:cubicBezTo>
                    <a:pt x="2530" y="1542"/>
                    <a:pt x="2584" y="1547"/>
                    <a:pt x="2637" y="1557"/>
                  </a:cubicBezTo>
                  <a:cubicBezTo>
                    <a:pt x="2786" y="1586"/>
                    <a:pt x="2914" y="1646"/>
                    <a:pt x="3053" y="1695"/>
                  </a:cubicBezTo>
                  <a:cubicBezTo>
                    <a:pt x="3139" y="1730"/>
                    <a:pt x="3247" y="1779"/>
                    <a:pt x="3357" y="1779"/>
                  </a:cubicBezTo>
                  <a:cubicBezTo>
                    <a:pt x="3375" y="1779"/>
                    <a:pt x="3392" y="1777"/>
                    <a:pt x="3410" y="1775"/>
                  </a:cubicBezTo>
                  <a:cubicBezTo>
                    <a:pt x="3529" y="1764"/>
                    <a:pt x="3658" y="1705"/>
                    <a:pt x="3777" y="1665"/>
                  </a:cubicBezTo>
                  <a:cubicBezTo>
                    <a:pt x="3896" y="1616"/>
                    <a:pt x="4035" y="1566"/>
                    <a:pt x="4173" y="1546"/>
                  </a:cubicBezTo>
                  <a:cubicBezTo>
                    <a:pt x="4204" y="1543"/>
                    <a:pt x="4233" y="1541"/>
                    <a:pt x="4263" y="1541"/>
                  </a:cubicBezTo>
                  <a:cubicBezTo>
                    <a:pt x="4398" y="1541"/>
                    <a:pt x="4525" y="1575"/>
                    <a:pt x="4639" y="1616"/>
                  </a:cubicBezTo>
                  <a:cubicBezTo>
                    <a:pt x="4777" y="1656"/>
                    <a:pt x="4896" y="1715"/>
                    <a:pt x="5035" y="1755"/>
                  </a:cubicBezTo>
                  <a:cubicBezTo>
                    <a:pt x="5086" y="1769"/>
                    <a:pt x="5134" y="1776"/>
                    <a:pt x="5183" y="1776"/>
                  </a:cubicBezTo>
                  <a:cubicBezTo>
                    <a:pt x="5240" y="1776"/>
                    <a:pt x="5298" y="1766"/>
                    <a:pt x="5362" y="1745"/>
                  </a:cubicBezTo>
                  <a:cubicBezTo>
                    <a:pt x="5372" y="1745"/>
                    <a:pt x="5392" y="1735"/>
                    <a:pt x="5412" y="1735"/>
                  </a:cubicBezTo>
                  <a:cubicBezTo>
                    <a:pt x="4936" y="714"/>
                    <a:pt x="3905" y="1"/>
                    <a:pt x="270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217756" y="5755129"/>
              <a:ext cx="912523" cy="71245"/>
            </a:xfrm>
            <a:custGeom>
              <a:avLst/>
              <a:gdLst/>
              <a:ahLst/>
              <a:cxnLst/>
              <a:rect l="l" t="t" r="r" b="b"/>
              <a:pathLst>
                <a:path w="5610" h="438" extrusionOk="0">
                  <a:moveTo>
                    <a:pt x="4371" y="0"/>
                  </a:moveTo>
                  <a:cubicBezTo>
                    <a:pt x="4341" y="0"/>
                    <a:pt x="4312" y="2"/>
                    <a:pt x="4281" y="5"/>
                  </a:cubicBezTo>
                  <a:cubicBezTo>
                    <a:pt x="4143" y="25"/>
                    <a:pt x="4004" y="75"/>
                    <a:pt x="3885" y="124"/>
                  </a:cubicBezTo>
                  <a:cubicBezTo>
                    <a:pt x="3766" y="164"/>
                    <a:pt x="3637" y="223"/>
                    <a:pt x="3518" y="234"/>
                  </a:cubicBezTo>
                  <a:cubicBezTo>
                    <a:pt x="3500" y="236"/>
                    <a:pt x="3483" y="238"/>
                    <a:pt x="3465" y="238"/>
                  </a:cubicBezTo>
                  <a:cubicBezTo>
                    <a:pt x="3355" y="238"/>
                    <a:pt x="3247" y="189"/>
                    <a:pt x="3161" y="154"/>
                  </a:cubicBezTo>
                  <a:cubicBezTo>
                    <a:pt x="3022" y="105"/>
                    <a:pt x="2894" y="45"/>
                    <a:pt x="2745" y="16"/>
                  </a:cubicBezTo>
                  <a:cubicBezTo>
                    <a:pt x="2692" y="6"/>
                    <a:pt x="2638" y="1"/>
                    <a:pt x="2586" y="1"/>
                  </a:cubicBezTo>
                  <a:cubicBezTo>
                    <a:pt x="2481" y="1"/>
                    <a:pt x="2378" y="19"/>
                    <a:pt x="2280" y="45"/>
                  </a:cubicBezTo>
                  <a:cubicBezTo>
                    <a:pt x="2085" y="105"/>
                    <a:pt x="1876" y="236"/>
                    <a:pt x="1658" y="236"/>
                  </a:cubicBezTo>
                  <a:cubicBezTo>
                    <a:pt x="1621" y="236"/>
                    <a:pt x="1584" y="232"/>
                    <a:pt x="1546" y="223"/>
                  </a:cubicBezTo>
                  <a:cubicBezTo>
                    <a:pt x="1276" y="166"/>
                    <a:pt x="1063" y="5"/>
                    <a:pt x="759" y="5"/>
                  </a:cubicBezTo>
                  <a:cubicBezTo>
                    <a:pt x="751" y="5"/>
                    <a:pt x="742" y="5"/>
                    <a:pt x="734" y="5"/>
                  </a:cubicBezTo>
                  <a:cubicBezTo>
                    <a:pt x="555" y="5"/>
                    <a:pt x="397" y="65"/>
                    <a:pt x="248" y="124"/>
                  </a:cubicBezTo>
                  <a:cubicBezTo>
                    <a:pt x="208" y="144"/>
                    <a:pt x="159" y="164"/>
                    <a:pt x="109" y="184"/>
                  </a:cubicBezTo>
                  <a:cubicBezTo>
                    <a:pt x="69" y="263"/>
                    <a:pt x="30" y="342"/>
                    <a:pt x="0" y="422"/>
                  </a:cubicBezTo>
                  <a:cubicBezTo>
                    <a:pt x="208" y="382"/>
                    <a:pt x="386" y="293"/>
                    <a:pt x="575" y="234"/>
                  </a:cubicBezTo>
                  <a:cubicBezTo>
                    <a:pt x="639" y="212"/>
                    <a:pt x="694" y="203"/>
                    <a:pt x="750" y="203"/>
                  </a:cubicBezTo>
                  <a:cubicBezTo>
                    <a:pt x="798" y="203"/>
                    <a:pt x="847" y="210"/>
                    <a:pt x="902" y="223"/>
                  </a:cubicBezTo>
                  <a:cubicBezTo>
                    <a:pt x="1040" y="263"/>
                    <a:pt x="1159" y="323"/>
                    <a:pt x="1289" y="362"/>
                  </a:cubicBezTo>
                  <a:cubicBezTo>
                    <a:pt x="1410" y="403"/>
                    <a:pt x="1539" y="437"/>
                    <a:pt x="1668" y="437"/>
                  </a:cubicBezTo>
                  <a:cubicBezTo>
                    <a:pt x="1697" y="437"/>
                    <a:pt x="1725" y="436"/>
                    <a:pt x="1754" y="432"/>
                  </a:cubicBezTo>
                  <a:cubicBezTo>
                    <a:pt x="1903" y="412"/>
                    <a:pt x="2042" y="362"/>
                    <a:pt x="2161" y="313"/>
                  </a:cubicBezTo>
                  <a:cubicBezTo>
                    <a:pt x="2269" y="273"/>
                    <a:pt x="2398" y="214"/>
                    <a:pt x="2527" y="204"/>
                  </a:cubicBezTo>
                  <a:cubicBezTo>
                    <a:pt x="2538" y="203"/>
                    <a:pt x="2549" y="202"/>
                    <a:pt x="2560" y="202"/>
                  </a:cubicBezTo>
                  <a:cubicBezTo>
                    <a:pt x="2678" y="202"/>
                    <a:pt x="2793" y="247"/>
                    <a:pt x="2884" y="283"/>
                  </a:cubicBezTo>
                  <a:cubicBezTo>
                    <a:pt x="3022" y="333"/>
                    <a:pt x="3152" y="392"/>
                    <a:pt x="3300" y="422"/>
                  </a:cubicBezTo>
                  <a:cubicBezTo>
                    <a:pt x="3353" y="432"/>
                    <a:pt x="3406" y="436"/>
                    <a:pt x="3459" y="436"/>
                  </a:cubicBezTo>
                  <a:cubicBezTo>
                    <a:pt x="3564" y="436"/>
                    <a:pt x="3667" y="419"/>
                    <a:pt x="3766" y="392"/>
                  </a:cubicBezTo>
                  <a:cubicBezTo>
                    <a:pt x="3960" y="333"/>
                    <a:pt x="4170" y="201"/>
                    <a:pt x="4387" y="201"/>
                  </a:cubicBezTo>
                  <a:cubicBezTo>
                    <a:pt x="4424" y="201"/>
                    <a:pt x="4462" y="205"/>
                    <a:pt x="4499" y="214"/>
                  </a:cubicBezTo>
                  <a:cubicBezTo>
                    <a:pt x="4769" y="272"/>
                    <a:pt x="4983" y="432"/>
                    <a:pt x="5286" y="432"/>
                  </a:cubicBezTo>
                  <a:cubicBezTo>
                    <a:pt x="5295" y="432"/>
                    <a:pt x="5303" y="432"/>
                    <a:pt x="5312" y="432"/>
                  </a:cubicBezTo>
                  <a:cubicBezTo>
                    <a:pt x="5411" y="432"/>
                    <a:pt x="5510" y="412"/>
                    <a:pt x="5609" y="382"/>
                  </a:cubicBezTo>
                  <a:cubicBezTo>
                    <a:pt x="5579" y="313"/>
                    <a:pt x="5550" y="254"/>
                    <a:pt x="5520" y="194"/>
                  </a:cubicBezTo>
                  <a:cubicBezTo>
                    <a:pt x="5500" y="194"/>
                    <a:pt x="5480" y="204"/>
                    <a:pt x="5470" y="204"/>
                  </a:cubicBezTo>
                  <a:cubicBezTo>
                    <a:pt x="5406" y="225"/>
                    <a:pt x="5348" y="235"/>
                    <a:pt x="5291" y="235"/>
                  </a:cubicBezTo>
                  <a:cubicBezTo>
                    <a:pt x="5242" y="235"/>
                    <a:pt x="5194" y="228"/>
                    <a:pt x="5143" y="214"/>
                  </a:cubicBezTo>
                  <a:cubicBezTo>
                    <a:pt x="5004" y="174"/>
                    <a:pt x="4885" y="115"/>
                    <a:pt x="4747" y="75"/>
                  </a:cubicBezTo>
                  <a:cubicBezTo>
                    <a:pt x="4633" y="34"/>
                    <a:pt x="4506" y="0"/>
                    <a:pt x="437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235323" y="6173166"/>
              <a:ext cx="877063" cy="71408"/>
            </a:xfrm>
            <a:custGeom>
              <a:avLst/>
              <a:gdLst/>
              <a:ahLst/>
              <a:cxnLst/>
              <a:rect l="l" t="t" r="r" b="b"/>
              <a:pathLst>
                <a:path w="5392" h="439" extrusionOk="0">
                  <a:moveTo>
                    <a:pt x="4239" y="0"/>
                  </a:moveTo>
                  <a:cubicBezTo>
                    <a:pt x="4217" y="0"/>
                    <a:pt x="4195" y="1"/>
                    <a:pt x="4173" y="2"/>
                  </a:cubicBezTo>
                  <a:cubicBezTo>
                    <a:pt x="4035" y="22"/>
                    <a:pt x="3896" y="71"/>
                    <a:pt x="3777" y="121"/>
                  </a:cubicBezTo>
                  <a:cubicBezTo>
                    <a:pt x="3658" y="161"/>
                    <a:pt x="3529" y="230"/>
                    <a:pt x="3410" y="240"/>
                  </a:cubicBezTo>
                  <a:cubicBezTo>
                    <a:pt x="3399" y="241"/>
                    <a:pt x="3388" y="241"/>
                    <a:pt x="3377" y="241"/>
                  </a:cubicBezTo>
                  <a:cubicBezTo>
                    <a:pt x="3260" y="241"/>
                    <a:pt x="3144" y="196"/>
                    <a:pt x="3053" y="151"/>
                  </a:cubicBezTo>
                  <a:cubicBezTo>
                    <a:pt x="2914" y="102"/>
                    <a:pt x="2786" y="52"/>
                    <a:pt x="2637" y="22"/>
                  </a:cubicBezTo>
                  <a:cubicBezTo>
                    <a:pt x="2579" y="8"/>
                    <a:pt x="2520" y="1"/>
                    <a:pt x="2463" y="1"/>
                  </a:cubicBezTo>
                  <a:cubicBezTo>
                    <a:pt x="2363" y="1"/>
                    <a:pt x="2265" y="20"/>
                    <a:pt x="2172" y="52"/>
                  </a:cubicBezTo>
                  <a:cubicBezTo>
                    <a:pt x="1977" y="102"/>
                    <a:pt x="1768" y="233"/>
                    <a:pt x="1550" y="233"/>
                  </a:cubicBezTo>
                  <a:cubicBezTo>
                    <a:pt x="1513" y="233"/>
                    <a:pt x="1476" y="229"/>
                    <a:pt x="1438" y="220"/>
                  </a:cubicBezTo>
                  <a:cubicBezTo>
                    <a:pt x="1169" y="163"/>
                    <a:pt x="956" y="2"/>
                    <a:pt x="653" y="2"/>
                  </a:cubicBezTo>
                  <a:cubicBezTo>
                    <a:pt x="644" y="2"/>
                    <a:pt x="635" y="2"/>
                    <a:pt x="626" y="2"/>
                  </a:cubicBezTo>
                  <a:cubicBezTo>
                    <a:pt x="447" y="2"/>
                    <a:pt x="289" y="62"/>
                    <a:pt x="140" y="121"/>
                  </a:cubicBezTo>
                  <a:cubicBezTo>
                    <a:pt x="100" y="141"/>
                    <a:pt x="51" y="161"/>
                    <a:pt x="1" y="181"/>
                  </a:cubicBezTo>
                  <a:cubicBezTo>
                    <a:pt x="41" y="240"/>
                    <a:pt x="71" y="300"/>
                    <a:pt x="100" y="359"/>
                  </a:cubicBezTo>
                  <a:cubicBezTo>
                    <a:pt x="229" y="320"/>
                    <a:pt x="348" y="270"/>
                    <a:pt x="467" y="230"/>
                  </a:cubicBezTo>
                  <a:cubicBezTo>
                    <a:pt x="531" y="209"/>
                    <a:pt x="586" y="199"/>
                    <a:pt x="641" y="199"/>
                  </a:cubicBezTo>
                  <a:cubicBezTo>
                    <a:pt x="689" y="199"/>
                    <a:pt x="738" y="206"/>
                    <a:pt x="794" y="220"/>
                  </a:cubicBezTo>
                  <a:cubicBezTo>
                    <a:pt x="932" y="260"/>
                    <a:pt x="1051" y="320"/>
                    <a:pt x="1181" y="369"/>
                  </a:cubicBezTo>
                  <a:cubicBezTo>
                    <a:pt x="1297" y="408"/>
                    <a:pt x="1420" y="434"/>
                    <a:pt x="1544" y="434"/>
                  </a:cubicBezTo>
                  <a:cubicBezTo>
                    <a:pt x="1578" y="434"/>
                    <a:pt x="1612" y="432"/>
                    <a:pt x="1646" y="428"/>
                  </a:cubicBezTo>
                  <a:cubicBezTo>
                    <a:pt x="1795" y="419"/>
                    <a:pt x="1934" y="359"/>
                    <a:pt x="2053" y="320"/>
                  </a:cubicBezTo>
                  <a:cubicBezTo>
                    <a:pt x="2161" y="270"/>
                    <a:pt x="2290" y="210"/>
                    <a:pt x="2419" y="201"/>
                  </a:cubicBezTo>
                  <a:cubicBezTo>
                    <a:pt x="2431" y="200"/>
                    <a:pt x="2442" y="199"/>
                    <a:pt x="2454" y="199"/>
                  </a:cubicBezTo>
                  <a:cubicBezTo>
                    <a:pt x="2571" y="199"/>
                    <a:pt x="2685" y="244"/>
                    <a:pt x="2776" y="280"/>
                  </a:cubicBezTo>
                  <a:cubicBezTo>
                    <a:pt x="2914" y="329"/>
                    <a:pt x="3044" y="388"/>
                    <a:pt x="3192" y="419"/>
                  </a:cubicBezTo>
                  <a:cubicBezTo>
                    <a:pt x="3244" y="428"/>
                    <a:pt x="3297" y="433"/>
                    <a:pt x="3349" y="433"/>
                  </a:cubicBezTo>
                  <a:cubicBezTo>
                    <a:pt x="3454" y="433"/>
                    <a:pt x="3558" y="415"/>
                    <a:pt x="3658" y="388"/>
                  </a:cubicBezTo>
                  <a:cubicBezTo>
                    <a:pt x="3856" y="329"/>
                    <a:pt x="4069" y="201"/>
                    <a:pt x="4291" y="201"/>
                  </a:cubicBezTo>
                  <a:cubicBezTo>
                    <a:pt x="4324" y="201"/>
                    <a:pt x="4358" y="204"/>
                    <a:pt x="4391" y="210"/>
                  </a:cubicBezTo>
                  <a:cubicBezTo>
                    <a:pt x="4662" y="268"/>
                    <a:pt x="4875" y="439"/>
                    <a:pt x="5179" y="439"/>
                  </a:cubicBezTo>
                  <a:cubicBezTo>
                    <a:pt x="5188" y="439"/>
                    <a:pt x="5196" y="439"/>
                    <a:pt x="5204" y="438"/>
                  </a:cubicBezTo>
                  <a:cubicBezTo>
                    <a:pt x="5224" y="438"/>
                    <a:pt x="5243" y="428"/>
                    <a:pt x="5263" y="428"/>
                  </a:cubicBezTo>
                  <a:cubicBezTo>
                    <a:pt x="5312" y="359"/>
                    <a:pt x="5352" y="280"/>
                    <a:pt x="5392" y="201"/>
                  </a:cubicBezTo>
                  <a:cubicBezTo>
                    <a:pt x="5382" y="201"/>
                    <a:pt x="5372" y="201"/>
                    <a:pt x="5362" y="210"/>
                  </a:cubicBezTo>
                  <a:cubicBezTo>
                    <a:pt x="5299" y="226"/>
                    <a:pt x="5241" y="236"/>
                    <a:pt x="5184" y="236"/>
                  </a:cubicBezTo>
                  <a:cubicBezTo>
                    <a:pt x="5135" y="236"/>
                    <a:pt x="5086" y="229"/>
                    <a:pt x="5035" y="210"/>
                  </a:cubicBezTo>
                  <a:cubicBezTo>
                    <a:pt x="4896" y="181"/>
                    <a:pt x="4777" y="111"/>
                    <a:pt x="4639" y="71"/>
                  </a:cubicBezTo>
                  <a:cubicBezTo>
                    <a:pt x="4518" y="29"/>
                    <a:pt x="4383" y="0"/>
                    <a:pt x="423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59595" y="6286377"/>
              <a:ext cx="41966" cy="40340"/>
            </a:xfrm>
            <a:custGeom>
              <a:avLst/>
              <a:gdLst/>
              <a:ahLst/>
              <a:cxnLst/>
              <a:rect l="l" t="t" r="r" b="b"/>
              <a:pathLst>
                <a:path w="258" h="248" extrusionOk="0">
                  <a:moveTo>
                    <a:pt x="129" y="0"/>
                  </a:moveTo>
                  <a:cubicBezTo>
                    <a:pt x="60" y="0"/>
                    <a:pt x="0" y="60"/>
                    <a:pt x="0" y="129"/>
                  </a:cubicBezTo>
                  <a:cubicBezTo>
                    <a:pt x="0" y="198"/>
                    <a:pt x="60" y="247"/>
                    <a:pt x="129" y="247"/>
                  </a:cubicBezTo>
                  <a:cubicBezTo>
                    <a:pt x="199" y="247"/>
                    <a:pt x="258" y="198"/>
                    <a:pt x="258" y="129"/>
                  </a:cubicBezTo>
                  <a:cubicBezTo>
                    <a:pt x="258" y="6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511032" y="6286377"/>
              <a:ext cx="40502" cy="4034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120" y="0"/>
                  </a:moveTo>
                  <a:cubicBezTo>
                    <a:pt x="50" y="0"/>
                    <a:pt x="1" y="60"/>
                    <a:pt x="1" y="129"/>
                  </a:cubicBezTo>
                  <a:cubicBezTo>
                    <a:pt x="1" y="198"/>
                    <a:pt x="50" y="247"/>
                    <a:pt x="120" y="247"/>
                  </a:cubicBezTo>
                  <a:cubicBezTo>
                    <a:pt x="189" y="247"/>
                    <a:pt x="248" y="198"/>
                    <a:pt x="248" y="129"/>
                  </a:cubicBezTo>
                  <a:cubicBezTo>
                    <a:pt x="248" y="60"/>
                    <a:pt x="189" y="0"/>
                    <a:pt x="12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661004" y="6286377"/>
              <a:ext cx="41966" cy="40340"/>
            </a:xfrm>
            <a:custGeom>
              <a:avLst/>
              <a:gdLst/>
              <a:ahLst/>
              <a:cxnLst/>
              <a:rect l="l" t="t" r="r" b="b"/>
              <a:pathLst>
                <a:path w="258" h="248" extrusionOk="0">
                  <a:moveTo>
                    <a:pt x="129" y="0"/>
                  </a:moveTo>
                  <a:cubicBezTo>
                    <a:pt x="60" y="0"/>
                    <a:pt x="0" y="60"/>
                    <a:pt x="0" y="129"/>
                  </a:cubicBezTo>
                  <a:cubicBezTo>
                    <a:pt x="0" y="198"/>
                    <a:pt x="60" y="247"/>
                    <a:pt x="129" y="247"/>
                  </a:cubicBezTo>
                  <a:cubicBezTo>
                    <a:pt x="198" y="247"/>
                    <a:pt x="258" y="198"/>
                    <a:pt x="258" y="129"/>
                  </a:cubicBezTo>
                  <a:cubicBezTo>
                    <a:pt x="258" y="60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812441" y="6286377"/>
              <a:ext cx="40502" cy="4034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119" y="0"/>
                  </a:moveTo>
                  <a:cubicBezTo>
                    <a:pt x="50" y="0"/>
                    <a:pt x="1" y="60"/>
                    <a:pt x="1" y="129"/>
                  </a:cubicBezTo>
                  <a:cubicBezTo>
                    <a:pt x="1" y="198"/>
                    <a:pt x="50" y="247"/>
                    <a:pt x="119" y="247"/>
                  </a:cubicBezTo>
                  <a:cubicBezTo>
                    <a:pt x="189" y="247"/>
                    <a:pt x="249" y="198"/>
                    <a:pt x="249" y="129"/>
                  </a:cubicBezTo>
                  <a:cubicBezTo>
                    <a:pt x="249" y="60"/>
                    <a:pt x="189" y="0"/>
                    <a:pt x="11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962413" y="6286377"/>
              <a:ext cx="42129" cy="40340"/>
            </a:xfrm>
            <a:custGeom>
              <a:avLst/>
              <a:gdLst/>
              <a:ahLst/>
              <a:cxnLst/>
              <a:rect l="l" t="t" r="r" b="b"/>
              <a:pathLst>
                <a:path w="259" h="248" extrusionOk="0">
                  <a:moveTo>
                    <a:pt x="129" y="0"/>
                  </a:moveTo>
                  <a:cubicBezTo>
                    <a:pt x="60" y="0"/>
                    <a:pt x="1" y="60"/>
                    <a:pt x="1" y="129"/>
                  </a:cubicBezTo>
                  <a:cubicBezTo>
                    <a:pt x="1" y="198"/>
                    <a:pt x="60" y="247"/>
                    <a:pt x="129" y="247"/>
                  </a:cubicBezTo>
                  <a:cubicBezTo>
                    <a:pt x="199" y="247"/>
                    <a:pt x="258" y="198"/>
                    <a:pt x="258" y="129"/>
                  </a:cubicBezTo>
                  <a:cubicBezTo>
                    <a:pt x="258" y="6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359595" y="5654442"/>
              <a:ext cx="41966" cy="40340"/>
            </a:xfrm>
            <a:custGeom>
              <a:avLst/>
              <a:gdLst/>
              <a:ahLst/>
              <a:cxnLst/>
              <a:rect l="l" t="t" r="r" b="b"/>
              <a:pathLst>
                <a:path w="258" h="248" extrusionOk="0">
                  <a:moveTo>
                    <a:pt x="129" y="1"/>
                  </a:moveTo>
                  <a:cubicBezTo>
                    <a:pt x="60" y="1"/>
                    <a:pt x="0" y="60"/>
                    <a:pt x="0" y="129"/>
                  </a:cubicBezTo>
                  <a:cubicBezTo>
                    <a:pt x="0" y="199"/>
                    <a:pt x="60" y="248"/>
                    <a:pt x="129" y="248"/>
                  </a:cubicBezTo>
                  <a:cubicBezTo>
                    <a:pt x="199" y="248"/>
                    <a:pt x="258" y="199"/>
                    <a:pt x="258" y="129"/>
                  </a:cubicBezTo>
                  <a:cubicBezTo>
                    <a:pt x="258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11032" y="5654442"/>
              <a:ext cx="40502" cy="4034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120" y="1"/>
                  </a:moveTo>
                  <a:cubicBezTo>
                    <a:pt x="50" y="1"/>
                    <a:pt x="1" y="60"/>
                    <a:pt x="1" y="129"/>
                  </a:cubicBezTo>
                  <a:cubicBezTo>
                    <a:pt x="1" y="199"/>
                    <a:pt x="50" y="248"/>
                    <a:pt x="120" y="248"/>
                  </a:cubicBezTo>
                  <a:cubicBezTo>
                    <a:pt x="189" y="248"/>
                    <a:pt x="248" y="199"/>
                    <a:pt x="248" y="129"/>
                  </a:cubicBezTo>
                  <a:cubicBezTo>
                    <a:pt x="248" y="60"/>
                    <a:pt x="189" y="1"/>
                    <a:pt x="12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661004" y="5654442"/>
              <a:ext cx="41966" cy="40340"/>
            </a:xfrm>
            <a:custGeom>
              <a:avLst/>
              <a:gdLst/>
              <a:ahLst/>
              <a:cxnLst/>
              <a:rect l="l" t="t" r="r" b="b"/>
              <a:pathLst>
                <a:path w="258" h="248" extrusionOk="0">
                  <a:moveTo>
                    <a:pt x="129" y="1"/>
                  </a:moveTo>
                  <a:cubicBezTo>
                    <a:pt x="60" y="1"/>
                    <a:pt x="0" y="60"/>
                    <a:pt x="0" y="129"/>
                  </a:cubicBezTo>
                  <a:cubicBezTo>
                    <a:pt x="0" y="199"/>
                    <a:pt x="60" y="248"/>
                    <a:pt x="129" y="248"/>
                  </a:cubicBezTo>
                  <a:cubicBezTo>
                    <a:pt x="198" y="248"/>
                    <a:pt x="258" y="199"/>
                    <a:pt x="258" y="129"/>
                  </a:cubicBezTo>
                  <a:cubicBezTo>
                    <a:pt x="258" y="60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812441" y="5654442"/>
              <a:ext cx="40502" cy="4034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119" y="1"/>
                  </a:moveTo>
                  <a:cubicBezTo>
                    <a:pt x="50" y="1"/>
                    <a:pt x="1" y="60"/>
                    <a:pt x="1" y="129"/>
                  </a:cubicBezTo>
                  <a:cubicBezTo>
                    <a:pt x="1" y="199"/>
                    <a:pt x="50" y="248"/>
                    <a:pt x="119" y="248"/>
                  </a:cubicBezTo>
                  <a:cubicBezTo>
                    <a:pt x="189" y="248"/>
                    <a:pt x="249" y="199"/>
                    <a:pt x="249" y="129"/>
                  </a:cubicBezTo>
                  <a:cubicBezTo>
                    <a:pt x="249" y="60"/>
                    <a:pt x="189" y="1"/>
                    <a:pt x="11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962413" y="5654442"/>
              <a:ext cx="42129" cy="40340"/>
            </a:xfrm>
            <a:custGeom>
              <a:avLst/>
              <a:gdLst/>
              <a:ahLst/>
              <a:cxnLst/>
              <a:rect l="l" t="t" r="r" b="b"/>
              <a:pathLst>
                <a:path w="259" h="248" extrusionOk="0">
                  <a:moveTo>
                    <a:pt x="129" y="1"/>
                  </a:moveTo>
                  <a:cubicBezTo>
                    <a:pt x="60" y="1"/>
                    <a:pt x="1" y="60"/>
                    <a:pt x="1" y="129"/>
                  </a:cubicBezTo>
                  <a:cubicBezTo>
                    <a:pt x="1" y="199"/>
                    <a:pt x="60" y="248"/>
                    <a:pt x="129" y="248"/>
                  </a:cubicBezTo>
                  <a:cubicBezTo>
                    <a:pt x="199" y="248"/>
                    <a:pt x="258" y="199"/>
                    <a:pt x="258" y="129"/>
                  </a:cubicBezTo>
                  <a:cubicBezTo>
                    <a:pt x="258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975263" y="5871919"/>
              <a:ext cx="72709" cy="130779"/>
            </a:xfrm>
            <a:custGeom>
              <a:avLst/>
              <a:gdLst/>
              <a:ahLst/>
              <a:cxnLst/>
              <a:rect l="l" t="t" r="r" b="b"/>
              <a:pathLst>
                <a:path w="447" h="804" extrusionOk="0">
                  <a:moveTo>
                    <a:pt x="219" y="1"/>
                  </a:moveTo>
                  <a:lnTo>
                    <a:pt x="1" y="467"/>
                  </a:lnTo>
                  <a:lnTo>
                    <a:pt x="219" y="804"/>
                  </a:lnTo>
                  <a:lnTo>
                    <a:pt x="446" y="467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884987" y="5952598"/>
              <a:ext cx="124272" cy="69456"/>
            </a:xfrm>
            <a:custGeom>
              <a:avLst/>
              <a:gdLst/>
              <a:ahLst/>
              <a:cxnLst/>
              <a:rect l="l" t="t" r="r" b="b"/>
              <a:pathLst>
                <a:path w="764" h="427" extrusionOk="0">
                  <a:moveTo>
                    <a:pt x="506" y="0"/>
                  </a:moveTo>
                  <a:lnTo>
                    <a:pt x="1" y="70"/>
                  </a:lnTo>
                  <a:lnTo>
                    <a:pt x="367" y="427"/>
                  </a:lnTo>
                  <a:lnTo>
                    <a:pt x="764" y="31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933460" y="6005788"/>
              <a:ext cx="77426" cy="106542"/>
            </a:xfrm>
            <a:custGeom>
              <a:avLst/>
              <a:gdLst/>
              <a:ahLst/>
              <a:cxnLst/>
              <a:rect l="l" t="t" r="r" b="b"/>
              <a:pathLst>
                <a:path w="476" h="655" extrusionOk="0">
                  <a:moveTo>
                    <a:pt x="476" y="1"/>
                  </a:moveTo>
                  <a:lnTo>
                    <a:pt x="89" y="149"/>
                  </a:lnTo>
                  <a:lnTo>
                    <a:pt x="0" y="655"/>
                  </a:lnTo>
                  <a:lnTo>
                    <a:pt x="456" y="40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1012350" y="6005788"/>
              <a:ext cx="75962" cy="106542"/>
            </a:xfrm>
            <a:custGeom>
              <a:avLst/>
              <a:gdLst/>
              <a:ahLst/>
              <a:cxnLst/>
              <a:rect l="l" t="t" r="r" b="b"/>
              <a:pathLst>
                <a:path w="467" h="655" extrusionOk="0">
                  <a:moveTo>
                    <a:pt x="0" y="1"/>
                  </a:moveTo>
                  <a:lnTo>
                    <a:pt x="20" y="407"/>
                  </a:lnTo>
                  <a:lnTo>
                    <a:pt x="466" y="655"/>
                  </a:lnTo>
                  <a:lnTo>
                    <a:pt x="387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1012350" y="5952598"/>
              <a:ext cx="124272" cy="69456"/>
            </a:xfrm>
            <a:custGeom>
              <a:avLst/>
              <a:gdLst/>
              <a:ahLst/>
              <a:cxnLst/>
              <a:rect l="l" t="t" r="r" b="b"/>
              <a:pathLst>
                <a:path w="764" h="427" extrusionOk="0">
                  <a:moveTo>
                    <a:pt x="258" y="0"/>
                  </a:moveTo>
                  <a:lnTo>
                    <a:pt x="0" y="318"/>
                  </a:lnTo>
                  <a:lnTo>
                    <a:pt x="397" y="427"/>
                  </a:lnTo>
                  <a:lnTo>
                    <a:pt x="764" y="7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638395" y="5871919"/>
              <a:ext cx="72709" cy="130779"/>
            </a:xfrm>
            <a:custGeom>
              <a:avLst/>
              <a:gdLst/>
              <a:ahLst/>
              <a:cxnLst/>
              <a:rect l="l" t="t" r="r" b="b"/>
              <a:pathLst>
                <a:path w="447" h="804" extrusionOk="0">
                  <a:moveTo>
                    <a:pt x="229" y="1"/>
                  </a:moveTo>
                  <a:lnTo>
                    <a:pt x="0" y="467"/>
                  </a:lnTo>
                  <a:lnTo>
                    <a:pt x="229" y="804"/>
                  </a:lnTo>
                  <a:lnTo>
                    <a:pt x="447" y="46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49745" y="5952598"/>
              <a:ext cx="122646" cy="69456"/>
            </a:xfrm>
            <a:custGeom>
              <a:avLst/>
              <a:gdLst/>
              <a:ahLst/>
              <a:cxnLst/>
              <a:rect l="l" t="t" r="r" b="b"/>
              <a:pathLst>
                <a:path w="754" h="427" extrusionOk="0">
                  <a:moveTo>
                    <a:pt x="506" y="0"/>
                  </a:moveTo>
                  <a:lnTo>
                    <a:pt x="1" y="70"/>
                  </a:lnTo>
                  <a:lnTo>
                    <a:pt x="367" y="427"/>
                  </a:lnTo>
                  <a:lnTo>
                    <a:pt x="754" y="31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96428" y="6005788"/>
              <a:ext cx="77589" cy="106542"/>
            </a:xfrm>
            <a:custGeom>
              <a:avLst/>
              <a:gdLst/>
              <a:ahLst/>
              <a:cxnLst/>
              <a:rect l="l" t="t" r="r" b="b"/>
              <a:pathLst>
                <a:path w="477" h="655" extrusionOk="0">
                  <a:moveTo>
                    <a:pt x="476" y="1"/>
                  </a:moveTo>
                  <a:lnTo>
                    <a:pt x="90" y="149"/>
                  </a:lnTo>
                  <a:lnTo>
                    <a:pt x="1" y="655"/>
                  </a:lnTo>
                  <a:lnTo>
                    <a:pt x="457" y="40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675481" y="6005788"/>
              <a:ext cx="77589" cy="106542"/>
            </a:xfrm>
            <a:custGeom>
              <a:avLst/>
              <a:gdLst/>
              <a:ahLst/>
              <a:cxnLst/>
              <a:rect l="l" t="t" r="r" b="b"/>
              <a:pathLst>
                <a:path w="477" h="655" extrusionOk="0">
                  <a:moveTo>
                    <a:pt x="1" y="1"/>
                  </a:moveTo>
                  <a:lnTo>
                    <a:pt x="20" y="407"/>
                  </a:lnTo>
                  <a:lnTo>
                    <a:pt x="476" y="655"/>
                  </a:lnTo>
                  <a:lnTo>
                    <a:pt x="387" y="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677108" y="5952598"/>
              <a:ext cx="122646" cy="69456"/>
            </a:xfrm>
            <a:custGeom>
              <a:avLst/>
              <a:gdLst/>
              <a:ahLst/>
              <a:cxnLst/>
              <a:rect l="l" t="t" r="r" b="b"/>
              <a:pathLst>
                <a:path w="754" h="427" extrusionOk="0">
                  <a:moveTo>
                    <a:pt x="248" y="0"/>
                  </a:moveTo>
                  <a:lnTo>
                    <a:pt x="0" y="318"/>
                  </a:lnTo>
                  <a:lnTo>
                    <a:pt x="387" y="427"/>
                  </a:lnTo>
                  <a:lnTo>
                    <a:pt x="753" y="7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301526" y="5871919"/>
              <a:ext cx="72709" cy="130779"/>
            </a:xfrm>
            <a:custGeom>
              <a:avLst/>
              <a:gdLst/>
              <a:ahLst/>
              <a:cxnLst/>
              <a:rect l="l" t="t" r="r" b="b"/>
              <a:pathLst>
                <a:path w="447" h="804" extrusionOk="0">
                  <a:moveTo>
                    <a:pt x="228" y="1"/>
                  </a:moveTo>
                  <a:lnTo>
                    <a:pt x="1" y="467"/>
                  </a:lnTo>
                  <a:lnTo>
                    <a:pt x="228" y="804"/>
                  </a:lnTo>
                  <a:lnTo>
                    <a:pt x="446" y="46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212876" y="5952598"/>
              <a:ext cx="124272" cy="69456"/>
            </a:xfrm>
            <a:custGeom>
              <a:avLst/>
              <a:gdLst/>
              <a:ahLst/>
              <a:cxnLst/>
              <a:rect l="l" t="t" r="r" b="b"/>
              <a:pathLst>
                <a:path w="764" h="427" extrusionOk="0">
                  <a:moveTo>
                    <a:pt x="506" y="0"/>
                  </a:moveTo>
                  <a:lnTo>
                    <a:pt x="0" y="70"/>
                  </a:lnTo>
                  <a:lnTo>
                    <a:pt x="367" y="427"/>
                  </a:lnTo>
                  <a:lnTo>
                    <a:pt x="764" y="31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261186" y="6005788"/>
              <a:ext cx="75962" cy="106542"/>
            </a:xfrm>
            <a:custGeom>
              <a:avLst/>
              <a:gdLst/>
              <a:ahLst/>
              <a:cxnLst/>
              <a:rect l="l" t="t" r="r" b="b"/>
              <a:pathLst>
                <a:path w="467" h="655" extrusionOk="0">
                  <a:moveTo>
                    <a:pt x="467" y="1"/>
                  </a:moveTo>
                  <a:lnTo>
                    <a:pt x="80" y="149"/>
                  </a:lnTo>
                  <a:lnTo>
                    <a:pt x="0" y="655"/>
                  </a:lnTo>
                  <a:lnTo>
                    <a:pt x="447" y="407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340239" y="6005788"/>
              <a:ext cx="75800" cy="106542"/>
            </a:xfrm>
            <a:custGeom>
              <a:avLst/>
              <a:gdLst/>
              <a:ahLst/>
              <a:cxnLst/>
              <a:rect l="l" t="t" r="r" b="b"/>
              <a:pathLst>
                <a:path w="466" h="655" extrusionOk="0">
                  <a:moveTo>
                    <a:pt x="0" y="1"/>
                  </a:moveTo>
                  <a:lnTo>
                    <a:pt x="10" y="407"/>
                  </a:lnTo>
                  <a:lnTo>
                    <a:pt x="466" y="655"/>
                  </a:lnTo>
                  <a:lnTo>
                    <a:pt x="377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340239" y="5952598"/>
              <a:ext cx="124272" cy="69456"/>
            </a:xfrm>
            <a:custGeom>
              <a:avLst/>
              <a:gdLst/>
              <a:ahLst/>
              <a:cxnLst/>
              <a:rect l="l" t="t" r="r" b="b"/>
              <a:pathLst>
                <a:path w="764" h="427" extrusionOk="0">
                  <a:moveTo>
                    <a:pt x="258" y="0"/>
                  </a:moveTo>
                  <a:lnTo>
                    <a:pt x="0" y="318"/>
                  </a:lnTo>
                  <a:lnTo>
                    <a:pt x="397" y="427"/>
                  </a:lnTo>
                  <a:lnTo>
                    <a:pt x="763" y="7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662631" y="3510581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9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9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662631" y="3571904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9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9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662631" y="3633064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662631" y="3692760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662631" y="3753921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662631" y="3815244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662631" y="3874940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662631" y="3997423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662631" y="4056957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662631" y="411827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99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9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662631" y="4179440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662631" y="4239136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662631" y="430045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662631" y="4421315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662631" y="4482476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662631" y="4543799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662631" y="4603495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662631" y="4664818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09" y="0"/>
                  </a:moveTo>
                  <a:cubicBezTo>
                    <a:pt x="50" y="0"/>
                    <a:pt x="0" y="49"/>
                    <a:pt x="0" y="9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9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662631" y="4725978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662631" y="4846834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662631" y="4908157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662631" y="4967854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662631" y="5029014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662631" y="5090337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662631" y="1926108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662631" y="1987268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662631" y="204859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662631" y="2108287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662631" y="2169610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9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662631" y="223077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662631" y="2290304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662631" y="2351627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662631" y="2412950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662631" y="2533807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662631" y="2595129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662631" y="2654663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662631" y="2715986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5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662631" y="2777146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662631" y="283684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662631" y="2898165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9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646528" y="3434781"/>
              <a:ext cx="66203" cy="64739"/>
            </a:xfrm>
            <a:custGeom>
              <a:avLst/>
              <a:gdLst/>
              <a:ahLst/>
              <a:cxnLst/>
              <a:rect l="l" t="t" r="r" b="b"/>
              <a:pathLst>
                <a:path w="407" h="398" extrusionOk="0">
                  <a:moveTo>
                    <a:pt x="208" y="1"/>
                  </a:moveTo>
                  <a:cubicBezTo>
                    <a:pt x="89" y="1"/>
                    <a:pt x="0" y="90"/>
                    <a:pt x="0" y="199"/>
                  </a:cubicBezTo>
                  <a:cubicBezTo>
                    <a:pt x="0" y="308"/>
                    <a:pt x="89" y="397"/>
                    <a:pt x="208" y="397"/>
                  </a:cubicBezTo>
                  <a:cubicBezTo>
                    <a:pt x="317" y="397"/>
                    <a:pt x="406" y="308"/>
                    <a:pt x="406" y="199"/>
                  </a:cubicBezTo>
                  <a:cubicBezTo>
                    <a:pt x="406" y="90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46528" y="3919997"/>
              <a:ext cx="66203" cy="66203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208" y="1"/>
                  </a:moveTo>
                  <a:cubicBezTo>
                    <a:pt x="89" y="1"/>
                    <a:pt x="0" y="90"/>
                    <a:pt x="0" y="199"/>
                  </a:cubicBezTo>
                  <a:cubicBezTo>
                    <a:pt x="0" y="308"/>
                    <a:pt x="89" y="407"/>
                    <a:pt x="208" y="407"/>
                  </a:cubicBezTo>
                  <a:cubicBezTo>
                    <a:pt x="317" y="407"/>
                    <a:pt x="406" y="308"/>
                    <a:pt x="406" y="199"/>
                  </a:cubicBezTo>
                  <a:cubicBezTo>
                    <a:pt x="406" y="90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46528" y="4345516"/>
              <a:ext cx="66203" cy="64739"/>
            </a:xfrm>
            <a:custGeom>
              <a:avLst/>
              <a:gdLst/>
              <a:ahLst/>
              <a:cxnLst/>
              <a:rect l="l" t="t" r="r" b="b"/>
              <a:pathLst>
                <a:path w="407" h="398" extrusionOk="0">
                  <a:moveTo>
                    <a:pt x="208" y="1"/>
                  </a:moveTo>
                  <a:cubicBezTo>
                    <a:pt x="89" y="1"/>
                    <a:pt x="0" y="90"/>
                    <a:pt x="0" y="199"/>
                  </a:cubicBezTo>
                  <a:cubicBezTo>
                    <a:pt x="0" y="308"/>
                    <a:pt x="89" y="397"/>
                    <a:pt x="208" y="397"/>
                  </a:cubicBezTo>
                  <a:cubicBezTo>
                    <a:pt x="317" y="397"/>
                    <a:pt x="406" y="308"/>
                    <a:pt x="406" y="199"/>
                  </a:cubicBezTo>
                  <a:cubicBezTo>
                    <a:pt x="406" y="90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46528" y="4769408"/>
              <a:ext cx="66203" cy="66365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208" y="1"/>
                  </a:moveTo>
                  <a:cubicBezTo>
                    <a:pt x="89" y="1"/>
                    <a:pt x="0" y="90"/>
                    <a:pt x="0" y="209"/>
                  </a:cubicBezTo>
                  <a:cubicBezTo>
                    <a:pt x="0" y="318"/>
                    <a:pt x="89" y="407"/>
                    <a:pt x="208" y="407"/>
                  </a:cubicBezTo>
                  <a:cubicBezTo>
                    <a:pt x="317" y="407"/>
                    <a:pt x="406" y="318"/>
                    <a:pt x="406" y="209"/>
                  </a:cubicBezTo>
                  <a:cubicBezTo>
                    <a:pt x="406" y="90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46528" y="2456380"/>
              <a:ext cx="66203" cy="66203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208" y="1"/>
                  </a:moveTo>
                  <a:cubicBezTo>
                    <a:pt x="89" y="1"/>
                    <a:pt x="0" y="90"/>
                    <a:pt x="0" y="209"/>
                  </a:cubicBezTo>
                  <a:cubicBezTo>
                    <a:pt x="0" y="318"/>
                    <a:pt x="89" y="407"/>
                    <a:pt x="208" y="407"/>
                  </a:cubicBezTo>
                  <a:cubicBezTo>
                    <a:pt x="317" y="407"/>
                    <a:pt x="406" y="318"/>
                    <a:pt x="406" y="209"/>
                  </a:cubicBezTo>
                  <a:cubicBezTo>
                    <a:pt x="406" y="90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46528" y="2943222"/>
              <a:ext cx="66203" cy="64739"/>
            </a:xfrm>
            <a:custGeom>
              <a:avLst/>
              <a:gdLst/>
              <a:ahLst/>
              <a:cxnLst/>
              <a:rect l="l" t="t" r="r" b="b"/>
              <a:pathLst>
                <a:path w="407" h="398" extrusionOk="0">
                  <a:moveTo>
                    <a:pt x="208" y="1"/>
                  </a:moveTo>
                  <a:cubicBezTo>
                    <a:pt x="89" y="1"/>
                    <a:pt x="0" y="89"/>
                    <a:pt x="0" y="199"/>
                  </a:cubicBezTo>
                  <a:cubicBezTo>
                    <a:pt x="0" y="307"/>
                    <a:pt x="89" y="397"/>
                    <a:pt x="208" y="397"/>
                  </a:cubicBezTo>
                  <a:cubicBezTo>
                    <a:pt x="317" y="397"/>
                    <a:pt x="406" y="307"/>
                    <a:pt x="406" y="199"/>
                  </a:cubicBezTo>
                  <a:cubicBezTo>
                    <a:pt x="406" y="89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662631" y="952424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662631" y="1012120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60"/>
                    <a:pt x="50" y="209"/>
                    <a:pt x="109" y="209"/>
                  </a:cubicBezTo>
                  <a:cubicBezTo>
                    <a:pt x="159" y="209"/>
                    <a:pt x="208" y="160"/>
                    <a:pt x="208" y="11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662631" y="1073443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662631" y="1134766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662631" y="1194300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662631" y="1255460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662631" y="1316783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662631" y="137647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662631" y="1437802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09" y="0"/>
                  </a:moveTo>
                  <a:cubicBezTo>
                    <a:pt x="50" y="0"/>
                    <a:pt x="0" y="49"/>
                    <a:pt x="0" y="9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9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662631" y="1558496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662631" y="161981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662631" y="1681142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662631" y="1740838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662631" y="1801998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662631" y="186332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662631" y="192448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49"/>
                    <a:pt x="50" y="199"/>
                    <a:pt x="109" y="199"/>
                  </a:cubicBezTo>
                  <a:cubicBezTo>
                    <a:pt x="159" y="199"/>
                    <a:pt x="208" y="14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646528" y="1482859"/>
              <a:ext cx="66203" cy="64576"/>
            </a:xfrm>
            <a:custGeom>
              <a:avLst/>
              <a:gdLst/>
              <a:ahLst/>
              <a:cxnLst/>
              <a:rect l="l" t="t" r="r" b="b"/>
              <a:pathLst>
                <a:path w="407" h="397" extrusionOk="0">
                  <a:moveTo>
                    <a:pt x="208" y="1"/>
                  </a:moveTo>
                  <a:cubicBezTo>
                    <a:pt x="89" y="1"/>
                    <a:pt x="0" y="89"/>
                    <a:pt x="0" y="199"/>
                  </a:cubicBezTo>
                  <a:cubicBezTo>
                    <a:pt x="0" y="307"/>
                    <a:pt x="89" y="397"/>
                    <a:pt x="208" y="397"/>
                  </a:cubicBezTo>
                  <a:cubicBezTo>
                    <a:pt x="317" y="397"/>
                    <a:pt x="406" y="307"/>
                    <a:pt x="406" y="199"/>
                  </a:cubicBezTo>
                  <a:cubicBezTo>
                    <a:pt x="406" y="89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646528" y="1967912"/>
              <a:ext cx="66203" cy="66365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208" y="1"/>
                  </a:moveTo>
                  <a:cubicBezTo>
                    <a:pt x="89" y="1"/>
                    <a:pt x="0" y="91"/>
                    <a:pt x="0" y="199"/>
                  </a:cubicBezTo>
                  <a:cubicBezTo>
                    <a:pt x="0" y="318"/>
                    <a:pt x="89" y="408"/>
                    <a:pt x="208" y="408"/>
                  </a:cubicBezTo>
                  <a:cubicBezTo>
                    <a:pt x="317" y="408"/>
                    <a:pt x="406" y="318"/>
                    <a:pt x="406" y="199"/>
                  </a:cubicBezTo>
                  <a:cubicBezTo>
                    <a:pt x="406" y="91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662631" y="404422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662631" y="465745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662631" y="525441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662631" y="586601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662631" y="647924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662631" y="707458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662631" y="768781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5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662631" y="829941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662631" y="889637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9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9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646528" y="934857"/>
              <a:ext cx="66203" cy="64576"/>
            </a:xfrm>
            <a:custGeom>
              <a:avLst/>
              <a:gdLst/>
              <a:ahLst/>
              <a:cxnLst/>
              <a:rect l="l" t="t" r="r" b="b"/>
              <a:pathLst>
                <a:path w="407" h="397" extrusionOk="0">
                  <a:moveTo>
                    <a:pt x="208" y="0"/>
                  </a:moveTo>
                  <a:cubicBezTo>
                    <a:pt x="89" y="0"/>
                    <a:pt x="0" y="89"/>
                    <a:pt x="0" y="199"/>
                  </a:cubicBezTo>
                  <a:cubicBezTo>
                    <a:pt x="0" y="307"/>
                    <a:pt x="89" y="397"/>
                    <a:pt x="208" y="397"/>
                  </a:cubicBezTo>
                  <a:cubicBezTo>
                    <a:pt x="317" y="397"/>
                    <a:pt x="406" y="307"/>
                    <a:pt x="406" y="199"/>
                  </a:cubicBezTo>
                  <a:cubicBezTo>
                    <a:pt x="406" y="89"/>
                    <a:pt x="317" y="0"/>
                    <a:pt x="2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662631" y="-570726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9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9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662631" y="-509403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9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9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662631" y="-448243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662631" y="-388546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662631" y="-327386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662631" y="-266063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662631" y="-206367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662631" y="-145207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662631" y="-83884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662631" y="36973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99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9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662631" y="98133"/>
              <a:ext cx="33996" cy="32532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109" y="1"/>
                  </a:moveTo>
                  <a:cubicBezTo>
                    <a:pt x="50" y="1"/>
                    <a:pt x="0" y="4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4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662631" y="15782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662631" y="21915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662631" y="280475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662631" y="340009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662631" y="401169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646528" y="-40454"/>
              <a:ext cx="66203" cy="66365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208" y="1"/>
                  </a:moveTo>
                  <a:cubicBezTo>
                    <a:pt x="89" y="1"/>
                    <a:pt x="0" y="100"/>
                    <a:pt x="0" y="209"/>
                  </a:cubicBezTo>
                  <a:cubicBezTo>
                    <a:pt x="0" y="318"/>
                    <a:pt x="89" y="407"/>
                    <a:pt x="208" y="407"/>
                  </a:cubicBezTo>
                  <a:cubicBezTo>
                    <a:pt x="317" y="407"/>
                    <a:pt x="406" y="318"/>
                    <a:pt x="406" y="209"/>
                  </a:cubicBezTo>
                  <a:cubicBezTo>
                    <a:pt x="406" y="100"/>
                    <a:pt x="317" y="1"/>
                    <a:pt x="2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646528" y="446388"/>
              <a:ext cx="66203" cy="64576"/>
            </a:xfrm>
            <a:custGeom>
              <a:avLst/>
              <a:gdLst/>
              <a:ahLst/>
              <a:cxnLst/>
              <a:rect l="l" t="t" r="r" b="b"/>
              <a:pathLst>
                <a:path w="407" h="397" extrusionOk="0">
                  <a:moveTo>
                    <a:pt x="208" y="0"/>
                  </a:moveTo>
                  <a:cubicBezTo>
                    <a:pt x="89" y="0"/>
                    <a:pt x="0" y="90"/>
                    <a:pt x="0" y="199"/>
                  </a:cubicBezTo>
                  <a:cubicBezTo>
                    <a:pt x="0" y="308"/>
                    <a:pt x="89" y="397"/>
                    <a:pt x="208" y="397"/>
                  </a:cubicBezTo>
                  <a:cubicBezTo>
                    <a:pt x="317" y="397"/>
                    <a:pt x="406" y="308"/>
                    <a:pt x="406" y="199"/>
                  </a:cubicBezTo>
                  <a:cubicBezTo>
                    <a:pt x="406" y="90"/>
                    <a:pt x="317" y="0"/>
                    <a:pt x="2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662631" y="301902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09"/>
                  </a:cubicBezTo>
                  <a:cubicBezTo>
                    <a:pt x="208" y="5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662631" y="3080182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1"/>
                  </a:moveTo>
                  <a:cubicBezTo>
                    <a:pt x="50" y="1"/>
                    <a:pt x="0" y="51"/>
                    <a:pt x="0" y="100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10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662631" y="3141505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8"/>
                    <a:pt x="109" y="198"/>
                  </a:cubicBezTo>
                  <a:cubicBezTo>
                    <a:pt x="159" y="198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662631" y="3201201"/>
              <a:ext cx="33996" cy="33833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09" y="0"/>
                  </a:moveTo>
                  <a:cubicBezTo>
                    <a:pt x="50" y="0"/>
                    <a:pt x="0" y="49"/>
                    <a:pt x="0" y="109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9"/>
                  </a:cubicBezTo>
                  <a:cubicBezTo>
                    <a:pt x="208" y="49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662631" y="3262362"/>
              <a:ext cx="33996" cy="33996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9" y="1"/>
                  </a:moveTo>
                  <a:cubicBezTo>
                    <a:pt x="50" y="1"/>
                    <a:pt x="0" y="50"/>
                    <a:pt x="0" y="100"/>
                  </a:cubicBezTo>
                  <a:cubicBezTo>
                    <a:pt x="0" y="159"/>
                    <a:pt x="50" y="208"/>
                    <a:pt x="109" y="208"/>
                  </a:cubicBezTo>
                  <a:cubicBezTo>
                    <a:pt x="159" y="208"/>
                    <a:pt x="208" y="159"/>
                    <a:pt x="208" y="100"/>
                  </a:cubicBezTo>
                  <a:cubicBezTo>
                    <a:pt x="208" y="50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662631" y="3323684"/>
              <a:ext cx="33996" cy="32369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109" y="0"/>
                  </a:moveTo>
                  <a:cubicBezTo>
                    <a:pt x="50" y="0"/>
                    <a:pt x="0" y="40"/>
                    <a:pt x="0" y="99"/>
                  </a:cubicBezTo>
                  <a:cubicBezTo>
                    <a:pt x="0" y="159"/>
                    <a:pt x="50" y="199"/>
                    <a:pt x="109" y="199"/>
                  </a:cubicBezTo>
                  <a:cubicBezTo>
                    <a:pt x="159" y="199"/>
                    <a:pt x="208" y="159"/>
                    <a:pt x="208" y="99"/>
                  </a:cubicBezTo>
                  <a:cubicBezTo>
                    <a:pt x="208" y="40"/>
                    <a:pt x="159" y="0"/>
                    <a:pt x="1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662631" y="3383218"/>
              <a:ext cx="33996" cy="34159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9" y="1"/>
                  </a:moveTo>
                  <a:cubicBezTo>
                    <a:pt x="50" y="1"/>
                    <a:pt x="0" y="51"/>
                    <a:pt x="0" y="110"/>
                  </a:cubicBezTo>
                  <a:cubicBezTo>
                    <a:pt x="0" y="159"/>
                    <a:pt x="50" y="209"/>
                    <a:pt x="109" y="209"/>
                  </a:cubicBezTo>
                  <a:cubicBezTo>
                    <a:pt x="159" y="209"/>
                    <a:pt x="208" y="159"/>
                    <a:pt x="208" y="110"/>
                  </a:cubicBezTo>
                  <a:cubicBezTo>
                    <a:pt x="208" y="51"/>
                    <a:pt x="159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7619597" y="3117269"/>
              <a:ext cx="174209" cy="303198"/>
            </a:xfrm>
            <a:custGeom>
              <a:avLst/>
              <a:gdLst/>
              <a:ahLst/>
              <a:cxnLst/>
              <a:rect l="l" t="t" r="r" b="b"/>
              <a:pathLst>
                <a:path w="1071" h="1864" extrusionOk="0">
                  <a:moveTo>
                    <a:pt x="535" y="129"/>
                  </a:moveTo>
                  <a:cubicBezTo>
                    <a:pt x="763" y="129"/>
                    <a:pt x="941" y="308"/>
                    <a:pt x="941" y="536"/>
                  </a:cubicBezTo>
                  <a:cubicBezTo>
                    <a:pt x="941" y="714"/>
                    <a:pt x="683" y="1279"/>
                    <a:pt x="535" y="1586"/>
                  </a:cubicBezTo>
                  <a:cubicBezTo>
                    <a:pt x="386" y="1279"/>
                    <a:pt x="119" y="714"/>
                    <a:pt x="119" y="536"/>
                  </a:cubicBezTo>
                  <a:cubicBezTo>
                    <a:pt x="119" y="308"/>
                    <a:pt x="307" y="129"/>
                    <a:pt x="535" y="129"/>
                  </a:cubicBezTo>
                  <a:close/>
                  <a:moveTo>
                    <a:pt x="535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03"/>
                    <a:pt x="426" y="1655"/>
                    <a:pt x="476" y="1754"/>
                  </a:cubicBezTo>
                  <a:lnTo>
                    <a:pt x="535" y="1864"/>
                  </a:lnTo>
                  <a:lnTo>
                    <a:pt x="584" y="1754"/>
                  </a:lnTo>
                  <a:cubicBezTo>
                    <a:pt x="634" y="1655"/>
                    <a:pt x="1070" y="803"/>
                    <a:pt x="1070" y="536"/>
                  </a:cubicBezTo>
                  <a:cubicBezTo>
                    <a:pt x="1070" y="239"/>
                    <a:pt x="822" y="1"/>
                    <a:pt x="53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7540545" y="3364837"/>
              <a:ext cx="330525" cy="187872"/>
            </a:xfrm>
            <a:custGeom>
              <a:avLst/>
              <a:gdLst/>
              <a:ahLst/>
              <a:cxnLst/>
              <a:rect l="l" t="t" r="r" b="b"/>
              <a:pathLst>
                <a:path w="2032" h="1155" extrusionOk="0">
                  <a:moveTo>
                    <a:pt x="1021" y="0"/>
                  </a:moveTo>
                  <a:cubicBezTo>
                    <a:pt x="917" y="0"/>
                    <a:pt x="813" y="15"/>
                    <a:pt x="714" y="45"/>
                  </a:cubicBezTo>
                  <a:cubicBezTo>
                    <a:pt x="545" y="94"/>
                    <a:pt x="416" y="213"/>
                    <a:pt x="347" y="371"/>
                  </a:cubicBezTo>
                  <a:lnTo>
                    <a:pt x="0" y="1154"/>
                  </a:lnTo>
                  <a:lnTo>
                    <a:pt x="2032" y="1154"/>
                  </a:lnTo>
                  <a:lnTo>
                    <a:pt x="1695" y="371"/>
                  </a:lnTo>
                  <a:cubicBezTo>
                    <a:pt x="1625" y="213"/>
                    <a:pt x="1486" y="94"/>
                    <a:pt x="1328" y="45"/>
                  </a:cubicBezTo>
                  <a:cubicBezTo>
                    <a:pt x="1229" y="15"/>
                    <a:pt x="1125" y="0"/>
                    <a:pt x="102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7700114" y="3394604"/>
              <a:ext cx="9760" cy="82306"/>
            </a:xfrm>
            <a:custGeom>
              <a:avLst/>
              <a:gdLst/>
              <a:ahLst/>
              <a:cxnLst/>
              <a:rect l="l" t="t" r="r" b="b"/>
              <a:pathLst>
                <a:path w="60" h="506" extrusionOk="0">
                  <a:moveTo>
                    <a:pt x="30" y="0"/>
                  </a:moveTo>
                  <a:cubicBezTo>
                    <a:pt x="20" y="0"/>
                    <a:pt x="0" y="10"/>
                    <a:pt x="0" y="30"/>
                  </a:cubicBezTo>
                  <a:lnTo>
                    <a:pt x="0" y="476"/>
                  </a:lnTo>
                  <a:cubicBezTo>
                    <a:pt x="0" y="496"/>
                    <a:pt x="20" y="505"/>
                    <a:pt x="30" y="505"/>
                  </a:cubicBezTo>
                  <a:cubicBezTo>
                    <a:pt x="50" y="505"/>
                    <a:pt x="60" y="496"/>
                    <a:pt x="60" y="476"/>
                  </a:cubicBezTo>
                  <a:lnTo>
                    <a:pt x="60" y="30"/>
                  </a:lnTo>
                  <a:cubicBezTo>
                    <a:pt x="60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7642044" y="3415425"/>
              <a:ext cx="9922" cy="61485"/>
            </a:xfrm>
            <a:custGeom>
              <a:avLst/>
              <a:gdLst/>
              <a:ahLst/>
              <a:cxnLst/>
              <a:rect l="l" t="t" r="r" b="b"/>
              <a:pathLst>
                <a:path w="61" h="378" extrusionOk="0">
                  <a:moveTo>
                    <a:pt x="30" y="1"/>
                  </a:moveTo>
                  <a:cubicBezTo>
                    <a:pt x="10" y="1"/>
                    <a:pt x="1" y="11"/>
                    <a:pt x="1" y="31"/>
                  </a:cubicBezTo>
                  <a:lnTo>
                    <a:pt x="1" y="348"/>
                  </a:lnTo>
                  <a:cubicBezTo>
                    <a:pt x="1" y="368"/>
                    <a:pt x="10" y="377"/>
                    <a:pt x="30" y="377"/>
                  </a:cubicBezTo>
                  <a:cubicBezTo>
                    <a:pt x="40" y="377"/>
                    <a:pt x="60" y="368"/>
                    <a:pt x="60" y="348"/>
                  </a:cubicBezTo>
                  <a:lnTo>
                    <a:pt x="60" y="31"/>
                  </a:lnTo>
                  <a:cubicBezTo>
                    <a:pt x="6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7762901" y="3415425"/>
              <a:ext cx="9922" cy="61485"/>
            </a:xfrm>
            <a:custGeom>
              <a:avLst/>
              <a:gdLst/>
              <a:ahLst/>
              <a:cxnLst/>
              <a:rect l="l" t="t" r="r" b="b"/>
              <a:pathLst>
                <a:path w="61" h="378" extrusionOk="0">
                  <a:moveTo>
                    <a:pt x="31" y="1"/>
                  </a:moveTo>
                  <a:cubicBezTo>
                    <a:pt x="11" y="1"/>
                    <a:pt x="1" y="11"/>
                    <a:pt x="1" y="31"/>
                  </a:cubicBezTo>
                  <a:lnTo>
                    <a:pt x="1" y="348"/>
                  </a:lnTo>
                  <a:cubicBezTo>
                    <a:pt x="1" y="368"/>
                    <a:pt x="11" y="377"/>
                    <a:pt x="31" y="377"/>
                  </a:cubicBezTo>
                  <a:cubicBezTo>
                    <a:pt x="51" y="377"/>
                    <a:pt x="60" y="368"/>
                    <a:pt x="60" y="348"/>
                  </a:cubicBezTo>
                  <a:lnTo>
                    <a:pt x="60" y="31"/>
                  </a:lnTo>
                  <a:cubicBezTo>
                    <a:pt x="60" y="11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7239136" y="3481627"/>
              <a:ext cx="933343" cy="412668"/>
            </a:xfrm>
            <a:custGeom>
              <a:avLst/>
              <a:gdLst/>
              <a:ahLst/>
              <a:cxnLst/>
              <a:rect l="l" t="t" r="r" b="b"/>
              <a:pathLst>
                <a:path w="5738" h="2537" extrusionOk="0">
                  <a:moveTo>
                    <a:pt x="2874" y="0"/>
                  </a:moveTo>
                  <a:cubicBezTo>
                    <a:pt x="1516" y="0"/>
                    <a:pt x="367" y="912"/>
                    <a:pt x="0" y="2150"/>
                  </a:cubicBezTo>
                  <a:cubicBezTo>
                    <a:pt x="942" y="2408"/>
                    <a:pt x="1908" y="2537"/>
                    <a:pt x="2873" y="2537"/>
                  </a:cubicBezTo>
                  <a:cubicBezTo>
                    <a:pt x="3838" y="2537"/>
                    <a:pt x="4801" y="2408"/>
                    <a:pt x="5738" y="2150"/>
                  </a:cubicBezTo>
                  <a:cubicBezTo>
                    <a:pt x="5381" y="912"/>
                    <a:pt x="4231" y="0"/>
                    <a:pt x="287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7229376" y="4068343"/>
              <a:ext cx="952862" cy="386968"/>
            </a:xfrm>
            <a:custGeom>
              <a:avLst/>
              <a:gdLst/>
              <a:ahLst/>
              <a:cxnLst/>
              <a:rect l="l" t="t" r="r" b="b"/>
              <a:pathLst>
                <a:path w="5858" h="2379" extrusionOk="0">
                  <a:moveTo>
                    <a:pt x="1" y="1"/>
                  </a:moveTo>
                  <a:lnTo>
                    <a:pt x="1" y="1"/>
                  </a:lnTo>
                  <a:cubicBezTo>
                    <a:pt x="288" y="1358"/>
                    <a:pt x="1487" y="2379"/>
                    <a:pt x="2934" y="2379"/>
                  </a:cubicBezTo>
                  <a:cubicBezTo>
                    <a:pt x="4371" y="2379"/>
                    <a:pt x="5580" y="1358"/>
                    <a:pt x="5857" y="1"/>
                  </a:cubicBezTo>
                  <a:lnTo>
                    <a:pt x="5857" y="1"/>
                  </a:lnTo>
                  <a:cubicBezTo>
                    <a:pt x="4896" y="238"/>
                    <a:pt x="3912" y="357"/>
                    <a:pt x="2929" y="357"/>
                  </a:cubicBezTo>
                  <a:cubicBezTo>
                    <a:pt x="1946" y="357"/>
                    <a:pt x="962" y="238"/>
                    <a:pt x="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7219779" y="3831347"/>
              <a:ext cx="973683" cy="295228"/>
            </a:xfrm>
            <a:custGeom>
              <a:avLst/>
              <a:gdLst/>
              <a:ahLst/>
              <a:cxnLst/>
              <a:rect l="l" t="t" r="r" b="b"/>
              <a:pathLst>
                <a:path w="5986" h="1815" extrusionOk="0">
                  <a:moveTo>
                    <a:pt x="119" y="0"/>
                  </a:moveTo>
                  <a:cubicBezTo>
                    <a:pt x="40" y="268"/>
                    <a:pt x="0" y="555"/>
                    <a:pt x="0" y="843"/>
                  </a:cubicBezTo>
                  <a:cubicBezTo>
                    <a:pt x="0" y="1051"/>
                    <a:pt x="20" y="1259"/>
                    <a:pt x="60" y="1458"/>
                  </a:cubicBezTo>
                  <a:cubicBezTo>
                    <a:pt x="1021" y="1695"/>
                    <a:pt x="2005" y="1814"/>
                    <a:pt x="2988" y="1814"/>
                  </a:cubicBezTo>
                  <a:cubicBezTo>
                    <a:pt x="3971" y="1814"/>
                    <a:pt x="4955" y="1695"/>
                    <a:pt x="5916" y="1458"/>
                  </a:cubicBezTo>
                  <a:cubicBezTo>
                    <a:pt x="5956" y="1259"/>
                    <a:pt x="5986" y="1051"/>
                    <a:pt x="5986" y="843"/>
                  </a:cubicBezTo>
                  <a:cubicBezTo>
                    <a:pt x="5986" y="555"/>
                    <a:pt x="5936" y="268"/>
                    <a:pt x="5857" y="0"/>
                  </a:cubicBezTo>
                  <a:cubicBezTo>
                    <a:pt x="4920" y="258"/>
                    <a:pt x="3957" y="387"/>
                    <a:pt x="2992" y="387"/>
                  </a:cubicBezTo>
                  <a:cubicBezTo>
                    <a:pt x="2027" y="387"/>
                    <a:pt x="1061" y="258"/>
                    <a:pt x="1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7627568" y="3937401"/>
              <a:ext cx="158106" cy="142815"/>
            </a:xfrm>
            <a:custGeom>
              <a:avLst/>
              <a:gdLst/>
              <a:ahLst/>
              <a:cxnLst/>
              <a:rect l="l" t="t" r="r" b="b"/>
              <a:pathLst>
                <a:path w="972" h="878" extrusionOk="0">
                  <a:moveTo>
                    <a:pt x="482" y="0"/>
                  </a:moveTo>
                  <a:cubicBezTo>
                    <a:pt x="454" y="0"/>
                    <a:pt x="426" y="18"/>
                    <a:pt x="416" y="52"/>
                  </a:cubicBezTo>
                  <a:lnTo>
                    <a:pt x="357" y="231"/>
                  </a:lnTo>
                  <a:cubicBezTo>
                    <a:pt x="347" y="260"/>
                    <a:pt x="317" y="280"/>
                    <a:pt x="288" y="280"/>
                  </a:cubicBezTo>
                  <a:lnTo>
                    <a:pt x="99" y="280"/>
                  </a:lnTo>
                  <a:cubicBezTo>
                    <a:pt x="30" y="280"/>
                    <a:pt x="0" y="370"/>
                    <a:pt x="60" y="409"/>
                  </a:cubicBezTo>
                  <a:lnTo>
                    <a:pt x="209" y="518"/>
                  </a:lnTo>
                  <a:cubicBezTo>
                    <a:pt x="238" y="538"/>
                    <a:pt x="248" y="568"/>
                    <a:pt x="238" y="597"/>
                  </a:cubicBezTo>
                  <a:lnTo>
                    <a:pt x="179" y="786"/>
                  </a:lnTo>
                  <a:cubicBezTo>
                    <a:pt x="163" y="832"/>
                    <a:pt x="202" y="878"/>
                    <a:pt x="247" y="878"/>
                  </a:cubicBezTo>
                  <a:cubicBezTo>
                    <a:pt x="261" y="878"/>
                    <a:pt x="275" y="874"/>
                    <a:pt x="288" y="865"/>
                  </a:cubicBezTo>
                  <a:lnTo>
                    <a:pt x="436" y="746"/>
                  </a:lnTo>
                  <a:cubicBezTo>
                    <a:pt x="451" y="741"/>
                    <a:pt x="466" y="738"/>
                    <a:pt x="481" y="738"/>
                  </a:cubicBezTo>
                  <a:cubicBezTo>
                    <a:pt x="496" y="738"/>
                    <a:pt x="511" y="741"/>
                    <a:pt x="526" y="746"/>
                  </a:cubicBezTo>
                  <a:lnTo>
                    <a:pt x="684" y="865"/>
                  </a:lnTo>
                  <a:cubicBezTo>
                    <a:pt x="695" y="874"/>
                    <a:pt x="708" y="878"/>
                    <a:pt x="721" y="878"/>
                  </a:cubicBezTo>
                  <a:cubicBezTo>
                    <a:pt x="764" y="878"/>
                    <a:pt x="808" y="832"/>
                    <a:pt x="793" y="786"/>
                  </a:cubicBezTo>
                  <a:lnTo>
                    <a:pt x="733" y="597"/>
                  </a:lnTo>
                  <a:cubicBezTo>
                    <a:pt x="724" y="568"/>
                    <a:pt x="733" y="538"/>
                    <a:pt x="753" y="518"/>
                  </a:cubicBezTo>
                  <a:lnTo>
                    <a:pt x="912" y="409"/>
                  </a:lnTo>
                  <a:cubicBezTo>
                    <a:pt x="971" y="370"/>
                    <a:pt x="942" y="280"/>
                    <a:pt x="872" y="280"/>
                  </a:cubicBezTo>
                  <a:lnTo>
                    <a:pt x="674" y="280"/>
                  </a:lnTo>
                  <a:cubicBezTo>
                    <a:pt x="645" y="280"/>
                    <a:pt x="625" y="260"/>
                    <a:pt x="615" y="231"/>
                  </a:cubicBezTo>
                  <a:lnTo>
                    <a:pt x="555" y="52"/>
                  </a:lnTo>
                  <a:cubicBezTo>
                    <a:pt x="540" y="18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7958093" y="3909912"/>
              <a:ext cx="150948" cy="149647"/>
            </a:xfrm>
            <a:custGeom>
              <a:avLst/>
              <a:gdLst/>
              <a:ahLst/>
              <a:cxnLst/>
              <a:rect l="l" t="t" r="r" b="b"/>
              <a:pathLst>
                <a:path w="928" h="920" extrusionOk="0">
                  <a:moveTo>
                    <a:pt x="388" y="1"/>
                  </a:moveTo>
                  <a:cubicBezTo>
                    <a:pt x="352" y="1"/>
                    <a:pt x="317" y="29"/>
                    <a:pt x="317" y="72"/>
                  </a:cubicBezTo>
                  <a:lnTo>
                    <a:pt x="307" y="261"/>
                  </a:lnTo>
                  <a:cubicBezTo>
                    <a:pt x="307" y="290"/>
                    <a:pt x="287" y="320"/>
                    <a:pt x="258" y="330"/>
                  </a:cubicBezTo>
                  <a:lnTo>
                    <a:pt x="69" y="380"/>
                  </a:lnTo>
                  <a:cubicBezTo>
                    <a:pt x="0" y="400"/>
                    <a:pt x="0" y="489"/>
                    <a:pt x="59" y="519"/>
                  </a:cubicBezTo>
                  <a:lnTo>
                    <a:pt x="247" y="578"/>
                  </a:lnTo>
                  <a:cubicBezTo>
                    <a:pt x="267" y="588"/>
                    <a:pt x="287" y="618"/>
                    <a:pt x="287" y="647"/>
                  </a:cubicBezTo>
                  <a:lnTo>
                    <a:pt x="277" y="845"/>
                  </a:lnTo>
                  <a:cubicBezTo>
                    <a:pt x="277" y="891"/>
                    <a:pt x="316" y="920"/>
                    <a:pt x="354" y="920"/>
                  </a:cubicBezTo>
                  <a:cubicBezTo>
                    <a:pt x="373" y="920"/>
                    <a:pt x="392" y="912"/>
                    <a:pt x="406" y="895"/>
                  </a:cubicBezTo>
                  <a:lnTo>
                    <a:pt x="525" y="737"/>
                  </a:lnTo>
                  <a:cubicBezTo>
                    <a:pt x="539" y="722"/>
                    <a:pt x="559" y="713"/>
                    <a:pt x="580" y="713"/>
                  </a:cubicBezTo>
                  <a:cubicBezTo>
                    <a:pt x="588" y="713"/>
                    <a:pt x="596" y="714"/>
                    <a:pt x="604" y="717"/>
                  </a:cubicBezTo>
                  <a:lnTo>
                    <a:pt x="782" y="786"/>
                  </a:lnTo>
                  <a:cubicBezTo>
                    <a:pt x="791" y="788"/>
                    <a:pt x="799" y="789"/>
                    <a:pt x="807" y="789"/>
                  </a:cubicBezTo>
                  <a:cubicBezTo>
                    <a:pt x="865" y="789"/>
                    <a:pt x="907" y="730"/>
                    <a:pt x="872" y="677"/>
                  </a:cubicBezTo>
                  <a:lnTo>
                    <a:pt x="763" y="519"/>
                  </a:lnTo>
                  <a:cubicBezTo>
                    <a:pt x="753" y="499"/>
                    <a:pt x="753" y="459"/>
                    <a:pt x="773" y="439"/>
                  </a:cubicBezTo>
                  <a:lnTo>
                    <a:pt x="892" y="290"/>
                  </a:lnTo>
                  <a:cubicBezTo>
                    <a:pt x="927" y="237"/>
                    <a:pt x="891" y="168"/>
                    <a:pt x="834" y="168"/>
                  </a:cubicBezTo>
                  <a:cubicBezTo>
                    <a:pt x="827" y="168"/>
                    <a:pt x="820" y="169"/>
                    <a:pt x="813" y="171"/>
                  </a:cubicBezTo>
                  <a:lnTo>
                    <a:pt x="634" y="221"/>
                  </a:lnTo>
                  <a:cubicBezTo>
                    <a:pt x="627" y="224"/>
                    <a:pt x="619" y="225"/>
                    <a:pt x="611" y="225"/>
                  </a:cubicBezTo>
                  <a:cubicBezTo>
                    <a:pt x="586" y="225"/>
                    <a:pt x="562" y="214"/>
                    <a:pt x="555" y="191"/>
                  </a:cubicBezTo>
                  <a:lnTo>
                    <a:pt x="446" y="33"/>
                  </a:lnTo>
                  <a:cubicBezTo>
                    <a:pt x="431" y="11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7281753" y="3909912"/>
              <a:ext cx="150948" cy="149647"/>
            </a:xfrm>
            <a:custGeom>
              <a:avLst/>
              <a:gdLst/>
              <a:ahLst/>
              <a:cxnLst/>
              <a:rect l="l" t="t" r="r" b="b"/>
              <a:pathLst>
                <a:path w="928" h="920" extrusionOk="0">
                  <a:moveTo>
                    <a:pt x="539" y="1"/>
                  </a:moveTo>
                  <a:cubicBezTo>
                    <a:pt x="517" y="1"/>
                    <a:pt x="496" y="11"/>
                    <a:pt x="481" y="33"/>
                  </a:cubicBezTo>
                  <a:lnTo>
                    <a:pt x="373" y="191"/>
                  </a:lnTo>
                  <a:cubicBezTo>
                    <a:pt x="358" y="214"/>
                    <a:pt x="337" y="225"/>
                    <a:pt x="315" y="225"/>
                  </a:cubicBezTo>
                  <a:cubicBezTo>
                    <a:pt x="308" y="225"/>
                    <a:pt x="301" y="224"/>
                    <a:pt x="293" y="221"/>
                  </a:cubicBezTo>
                  <a:lnTo>
                    <a:pt x="115" y="171"/>
                  </a:lnTo>
                  <a:cubicBezTo>
                    <a:pt x="107" y="169"/>
                    <a:pt x="100" y="168"/>
                    <a:pt x="93" y="168"/>
                  </a:cubicBezTo>
                  <a:cubicBezTo>
                    <a:pt x="36" y="168"/>
                    <a:pt x="0" y="237"/>
                    <a:pt x="36" y="290"/>
                  </a:cubicBezTo>
                  <a:lnTo>
                    <a:pt x="155" y="439"/>
                  </a:lnTo>
                  <a:cubicBezTo>
                    <a:pt x="174" y="459"/>
                    <a:pt x="174" y="499"/>
                    <a:pt x="164" y="519"/>
                  </a:cubicBezTo>
                  <a:lnTo>
                    <a:pt x="55" y="677"/>
                  </a:lnTo>
                  <a:cubicBezTo>
                    <a:pt x="21" y="730"/>
                    <a:pt x="62" y="789"/>
                    <a:pt x="114" y="789"/>
                  </a:cubicBezTo>
                  <a:cubicBezTo>
                    <a:pt x="121" y="789"/>
                    <a:pt x="128" y="788"/>
                    <a:pt x="135" y="786"/>
                  </a:cubicBezTo>
                  <a:lnTo>
                    <a:pt x="323" y="717"/>
                  </a:lnTo>
                  <a:cubicBezTo>
                    <a:pt x="328" y="714"/>
                    <a:pt x="335" y="713"/>
                    <a:pt x="342" y="713"/>
                  </a:cubicBezTo>
                  <a:cubicBezTo>
                    <a:pt x="362" y="713"/>
                    <a:pt x="387" y="722"/>
                    <a:pt x="402" y="737"/>
                  </a:cubicBezTo>
                  <a:lnTo>
                    <a:pt x="521" y="895"/>
                  </a:lnTo>
                  <a:cubicBezTo>
                    <a:pt x="534" y="912"/>
                    <a:pt x="554" y="920"/>
                    <a:pt x="573" y="920"/>
                  </a:cubicBezTo>
                  <a:cubicBezTo>
                    <a:pt x="611" y="920"/>
                    <a:pt x="650" y="891"/>
                    <a:pt x="650" y="845"/>
                  </a:cubicBezTo>
                  <a:lnTo>
                    <a:pt x="640" y="647"/>
                  </a:lnTo>
                  <a:cubicBezTo>
                    <a:pt x="640" y="618"/>
                    <a:pt x="650" y="588"/>
                    <a:pt x="679" y="578"/>
                  </a:cubicBezTo>
                  <a:lnTo>
                    <a:pt x="858" y="519"/>
                  </a:lnTo>
                  <a:cubicBezTo>
                    <a:pt x="928" y="489"/>
                    <a:pt x="928" y="400"/>
                    <a:pt x="858" y="380"/>
                  </a:cubicBezTo>
                  <a:lnTo>
                    <a:pt x="670" y="330"/>
                  </a:lnTo>
                  <a:cubicBezTo>
                    <a:pt x="640" y="320"/>
                    <a:pt x="620" y="290"/>
                    <a:pt x="620" y="261"/>
                  </a:cubicBezTo>
                  <a:lnTo>
                    <a:pt x="610" y="72"/>
                  </a:lnTo>
                  <a:cubicBezTo>
                    <a:pt x="610" y="29"/>
                    <a:pt x="575" y="1"/>
                    <a:pt x="53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7508175" y="3971560"/>
              <a:ext cx="48635" cy="4863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50" y="1"/>
                  </a:moveTo>
                  <a:cubicBezTo>
                    <a:pt x="71" y="1"/>
                    <a:pt x="1" y="70"/>
                    <a:pt x="1" y="149"/>
                  </a:cubicBezTo>
                  <a:cubicBezTo>
                    <a:pt x="1" y="228"/>
                    <a:pt x="71" y="298"/>
                    <a:pt x="150" y="298"/>
                  </a:cubicBezTo>
                  <a:cubicBezTo>
                    <a:pt x="229" y="298"/>
                    <a:pt x="298" y="228"/>
                    <a:pt x="298" y="149"/>
                  </a:cubicBezTo>
                  <a:cubicBezTo>
                    <a:pt x="298" y="70"/>
                    <a:pt x="229" y="1"/>
                    <a:pt x="15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7185783" y="4075337"/>
              <a:ext cx="40665" cy="34484"/>
            </a:xfrm>
            <a:custGeom>
              <a:avLst/>
              <a:gdLst/>
              <a:ahLst/>
              <a:cxnLst/>
              <a:rect l="l" t="t" r="r" b="b"/>
              <a:pathLst>
                <a:path w="250" h="212" extrusionOk="0">
                  <a:moveTo>
                    <a:pt x="132" y="1"/>
                  </a:moveTo>
                  <a:cubicBezTo>
                    <a:pt x="87" y="1"/>
                    <a:pt x="47" y="27"/>
                    <a:pt x="31" y="66"/>
                  </a:cubicBezTo>
                  <a:cubicBezTo>
                    <a:pt x="1" y="126"/>
                    <a:pt x="31" y="185"/>
                    <a:pt x="91" y="205"/>
                  </a:cubicBezTo>
                  <a:cubicBezTo>
                    <a:pt x="103" y="209"/>
                    <a:pt x="116" y="211"/>
                    <a:pt x="128" y="211"/>
                  </a:cubicBezTo>
                  <a:cubicBezTo>
                    <a:pt x="174" y="211"/>
                    <a:pt x="214" y="185"/>
                    <a:pt x="229" y="145"/>
                  </a:cubicBezTo>
                  <a:cubicBezTo>
                    <a:pt x="249" y="96"/>
                    <a:pt x="219" y="37"/>
                    <a:pt x="170" y="7"/>
                  </a:cubicBezTo>
                  <a:cubicBezTo>
                    <a:pt x="157" y="2"/>
                    <a:pt x="145" y="1"/>
                    <a:pt x="13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7261745" y="4101688"/>
              <a:ext cx="38713" cy="33833"/>
            </a:xfrm>
            <a:custGeom>
              <a:avLst/>
              <a:gdLst/>
              <a:ahLst/>
              <a:cxnLst/>
              <a:rect l="l" t="t" r="r" b="b"/>
              <a:pathLst>
                <a:path w="238" h="208" extrusionOk="0">
                  <a:moveTo>
                    <a:pt x="120" y="1"/>
                  </a:moveTo>
                  <a:cubicBezTo>
                    <a:pt x="71" y="1"/>
                    <a:pt x="28" y="23"/>
                    <a:pt x="20" y="73"/>
                  </a:cubicBezTo>
                  <a:cubicBezTo>
                    <a:pt x="0" y="122"/>
                    <a:pt x="29" y="182"/>
                    <a:pt x="89" y="201"/>
                  </a:cubicBezTo>
                  <a:cubicBezTo>
                    <a:pt x="102" y="206"/>
                    <a:pt x="114" y="208"/>
                    <a:pt x="127" y="208"/>
                  </a:cubicBezTo>
                  <a:cubicBezTo>
                    <a:pt x="172" y="208"/>
                    <a:pt x="210" y="181"/>
                    <a:pt x="218" y="142"/>
                  </a:cubicBezTo>
                  <a:cubicBezTo>
                    <a:pt x="238" y="83"/>
                    <a:pt x="208" y="23"/>
                    <a:pt x="148" y="3"/>
                  </a:cubicBezTo>
                  <a:cubicBezTo>
                    <a:pt x="139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7337382" y="4123647"/>
              <a:ext cx="37249" cy="33833"/>
            </a:xfrm>
            <a:custGeom>
              <a:avLst/>
              <a:gdLst/>
              <a:ahLst/>
              <a:cxnLst/>
              <a:rect l="l" t="t" r="r" b="b"/>
              <a:pathLst>
                <a:path w="229" h="208" extrusionOk="0">
                  <a:moveTo>
                    <a:pt x="104" y="1"/>
                  </a:moveTo>
                  <a:cubicBezTo>
                    <a:pt x="61" y="1"/>
                    <a:pt x="26" y="30"/>
                    <a:pt x="11" y="77"/>
                  </a:cubicBezTo>
                  <a:cubicBezTo>
                    <a:pt x="0" y="126"/>
                    <a:pt x="31" y="185"/>
                    <a:pt x="90" y="205"/>
                  </a:cubicBezTo>
                  <a:cubicBezTo>
                    <a:pt x="98" y="206"/>
                    <a:pt x="105" y="207"/>
                    <a:pt x="113" y="207"/>
                  </a:cubicBezTo>
                  <a:cubicBezTo>
                    <a:pt x="164" y="207"/>
                    <a:pt x="210" y="178"/>
                    <a:pt x="218" y="126"/>
                  </a:cubicBezTo>
                  <a:cubicBezTo>
                    <a:pt x="229" y="77"/>
                    <a:pt x="199" y="17"/>
                    <a:pt x="139" y="7"/>
                  </a:cubicBezTo>
                  <a:cubicBezTo>
                    <a:pt x="127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7413182" y="4140564"/>
              <a:ext cx="37249" cy="34484"/>
            </a:xfrm>
            <a:custGeom>
              <a:avLst/>
              <a:gdLst/>
              <a:ahLst/>
              <a:cxnLst/>
              <a:rect l="l" t="t" r="r" b="b"/>
              <a:pathLst>
                <a:path w="229" h="212" extrusionOk="0">
                  <a:moveTo>
                    <a:pt x="121" y="1"/>
                  </a:moveTo>
                  <a:cubicBezTo>
                    <a:pt x="68" y="1"/>
                    <a:pt x="19" y="37"/>
                    <a:pt x="10" y="81"/>
                  </a:cubicBezTo>
                  <a:cubicBezTo>
                    <a:pt x="1" y="141"/>
                    <a:pt x="40" y="191"/>
                    <a:pt x="100" y="211"/>
                  </a:cubicBezTo>
                  <a:cubicBezTo>
                    <a:pt x="106" y="212"/>
                    <a:pt x="111" y="212"/>
                    <a:pt x="117" y="212"/>
                  </a:cubicBezTo>
                  <a:cubicBezTo>
                    <a:pt x="169" y="212"/>
                    <a:pt x="209" y="175"/>
                    <a:pt x="219" y="121"/>
                  </a:cubicBezTo>
                  <a:cubicBezTo>
                    <a:pt x="228" y="72"/>
                    <a:pt x="199" y="12"/>
                    <a:pt x="139" y="2"/>
                  </a:cubicBezTo>
                  <a:cubicBezTo>
                    <a:pt x="133" y="1"/>
                    <a:pt x="127" y="1"/>
                    <a:pt x="1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7490608" y="4153414"/>
              <a:ext cx="37086" cy="34647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11" y="1"/>
                  </a:moveTo>
                  <a:cubicBezTo>
                    <a:pt x="60" y="1"/>
                    <a:pt x="19" y="38"/>
                    <a:pt x="10" y="92"/>
                  </a:cubicBezTo>
                  <a:cubicBezTo>
                    <a:pt x="0" y="151"/>
                    <a:pt x="40" y="201"/>
                    <a:pt x="99" y="211"/>
                  </a:cubicBezTo>
                  <a:cubicBezTo>
                    <a:pt x="105" y="212"/>
                    <a:pt x="111" y="212"/>
                    <a:pt x="117" y="212"/>
                  </a:cubicBezTo>
                  <a:cubicBezTo>
                    <a:pt x="168" y="212"/>
                    <a:pt x="209" y="175"/>
                    <a:pt x="218" y="121"/>
                  </a:cubicBezTo>
                  <a:cubicBezTo>
                    <a:pt x="228" y="62"/>
                    <a:pt x="188" y="13"/>
                    <a:pt x="129" y="2"/>
                  </a:cubicBezTo>
                  <a:cubicBezTo>
                    <a:pt x="123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7567871" y="4161872"/>
              <a:ext cx="35623" cy="34159"/>
            </a:xfrm>
            <a:custGeom>
              <a:avLst/>
              <a:gdLst/>
              <a:ahLst/>
              <a:cxnLst/>
              <a:rect l="l" t="t" r="r" b="b"/>
              <a:pathLst>
                <a:path w="219" h="210" extrusionOk="0">
                  <a:moveTo>
                    <a:pt x="120" y="0"/>
                  </a:moveTo>
                  <a:cubicBezTo>
                    <a:pt x="60" y="0"/>
                    <a:pt x="10" y="40"/>
                    <a:pt x="10" y="99"/>
                  </a:cubicBezTo>
                  <a:cubicBezTo>
                    <a:pt x="1" y="159"/>
                    <a:pt x="41" y="208"/>
                    <a:pt x="100" y="208"/>
                  </a:cubicBezTo>
                  <a:cubicBezTo>
                    <a:pt x="105" y="209"/>
                    <a:pt x="111" y="209"/>
                    <a:pt x="116" y="209"/>
                  </a:cubicBezTo>
                  <a:cubicBezTo>
                    <a:pt x="170" y="209"/>
                    <a:pt x="219" y="164"/>
                    <a:pt x="219" y="119"/>
                  </a:cubicBezTo>
                  <a:cubicBezTo>
                    <a:pt x="219" y="60"/>
                    <a:pt x="179" y="10"/>
                    <a:pt x="1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7645298" y="4166590"/>
              <a:ext cx="35623" cy="34159"/>
            </a:xfrm>
            <a:custGeom>
              <a:avLst/>
              <a:gdLst/>
              <a:ahLst/>
              <a:cxnLst/>
              <a:rect l="l" t="t" r="r" b="b"/>
              <a:pathLst>
                <a:path w="219" h="210" extrusionOk="0">
                  <a:moveTo>
                    <a:pt x="119" y="1"/>
                  </a:moveTo>
                  <a:cubicBezTo>
                    <a:pt x="60" y="1"/>
                    <a:pt x="10" y="40"/>
                    <a:pt x="10" y="100"/>
                  </a:cubicBezTo>
                  <a:cubicBezTo>
                    <a:pt x="1" y="159"/>
                    <a:pt x="50" y="209"/>
                    <a:pt x="109" y="209"/>
                  </a:cubicBezTo>
                  <a:cubicBezTo>
                    <a:pt x="169" y="209"/>
                    <a:pt x="219" y="169"/>
                    <a:pt x="219" y="110"/>
                  </a:cubicBezTo>
                  <a:cubicBezTo>
                    <a:pt x="219" y="5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7724188" y="4166590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00" y="1"/>
                  </a:moveTo>
                  <a:cubicBezTo>
                    <a:pt x="40" y="1"/>
                    <a:pt x="1" y="51"/>
                    <a:pt x="1" y="110"/>
                  </a:cubicBezTo>
                  <a:cubicBezTo>
                    <a:pt x="1" y="169"/>
                    <a:pt x="51" y="209"/>
                    <a:pt x="110" y="209"/>
                  </a:cubicBezTo>
                  <a:cubicBezTo>
                    <a:pt x="170" y="209"/>
                    <a:pt x="209" y="159"/>
                    <a:pt x="209" y="100"/>
                  </a:cubicBezTo>
                  <a:cubicBezTo>
                    <a:pt x="20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7799987" y="4161872"/>
              <a:ext cx="37249" cy="34159"/>
            </a:xfrm>
            <a:custGeom>
              <a:avLst/>
              <a:gdLst/>
              <a:ahLst/>
              <a:cxnLst/>
              <a:rect l="l" t="t" r="r" b="b"/>
              <a:pathLst>
                <a:path w="229" h="210" extrusionOk="0">
                  <a:moveTo>
                    <a:pt x="110" y="0"/>
                  </a:moveTo>
                  <a:cubicBezTo>
                    <a:pt x="50" y="10"/>
                    <a:pt x="1" y="60"/>
                    <a:pt x="10" y="119"/>
                  </a:cubicBezTo>
                  <a:cubicBezTo>
                    <a:pt x="10" y="164"/>
                    <a:pt x="52" y="209"/>
                    <a:pt x="104" y="209"/>
                  </a:cubicBezTo>
                  <a:cubicBezTo>
                    <a:pt x="109" y="209"/>
                    <a:pt x="114" y="209"/>
                    <a:pt x="120" y="208"/>
                  </a:cubicBezTo>
                  <a:cubicBezTo>
                    <a:pt x="179" y="208"/>
                    <a:pt x="228" y="159"/>
                    <a:pt x="219" y="99"/>
                  </a:cubicBezTo>
                  <a:cubicBezTo>
                    <a:pt x="21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7877413" y="4153414"/>
              <a:ext cx="37249" cy="34647"/>
            </a:xfrm>
            <a:custGeom>
              <a:avLst/>
              <a:gdLst/>
              <a:ahLst/>
              <a:cxnLst/>
              <a:rect l="l" t="t" r="r" b="b"/>
              <a:pathLst>
                <a:path w="229" h="213" extrusionOk="0">
                  <a:moveTo>
                    <a:pt x="117" y="1"/>
                  </a:moveTo>
                  <a:cubicBezTo>
                    <a:pt x="111" y="1"/>
                    <a:pt x="106" y="1"/>
                    <a:pt x="100" y="2"/>
                  </a:cubicBezTo>
                  <a:cubicBezTo>
                    <a:pt x="40" y="13"/>
                    <a:pt x="1" y="62"/>
                    <a:pt x="10" y="121"/>
                  </a:cubicBezTo>
                  <a:cubicBezTo>
                    <a:pt x="10" y="175"/>
                    <a:pt x="58" y="212"/>
                    <a:pt x="111" y="212"/>
                  </a:cubicBezTo>
                  <a:cubicBezTo>
                    <a:pt x="117" y="212"/>
                    <a:pt x="123" y="212"/>
                    <a:pt x="129" y="211"/>
                  </a:cubicBezTo>
                  <a:cubicBezTo>
                    <a:pt x="188" y="201"/>
                    <a:pt x="228" y="151"/>
                    <a:pt x="219" y="92"/>
                  </a:cubicBezTo>
                  <a:cubicBezTo>
                    <a:pt x="209" y="38"/>
                    <a:pt x="169" y="1"/>
                    <a:pt x="1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7953050" y="4140564"/>
              <a:ext cx="38876" cy="34484"/>
            </a:xfrm>
            <a:custGeom>
              <a:avLst/>
              <a:gdLst/>
              <a:ahLst/>
              <a:cxnLst/>
              <a:rect l="l" t="t" r="r" b="b"/>
              <a:pathLst>
                <a:path w="239" h="212" extrusionOk="0">
                  <a:moveTo>
                    <a:pt x="118" y="1"/>
                  </a:moveTo>
                  <a:cubicBezTo>
                    <a:pt x="112" y="1"/>
                    <a:pt x="106" y="1"/>
                    <a:pt x="100" y="2"/>
                  </a:cubicBezTo>
                  <a:cubicBezTo>
                    <a:pt x="41" y="12"/>
                    <a:pt x="1" y="72"/>
                    <a:pt x="11" y="121"/>
                  </a:cubicBezTo>
                  <a:cubicBezTo>
                    <a:pt x="20" y="175"/>
                    <a:pt x="69" y="212"/>
                    <a:pt x="122" y="212"/>
                  </a:cubicBezTo>
                  <a:cubicBezTo>
                    <a:pt x="128" y="212"/>
                    <a:pt x="134" y="212"/>
                    <a:pt x="140" y="211"/>
                  </a:cubicBezTo>
                  <a:cubicBezTo>
                    <a:pt x="199" y="191"/>
                    <a:pt x="239" y="141"/>
                    <a:pt x="229" y="81"/>
                  </a:cubicBezTo>
                  <a:cubicBezTo>
                    <a:pt x="211" y="37"/>
                    <a:pt x="169" y="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8029012" y="4123647"/>
              <a:ext cx="38713" cy="33833"/>
            </a:xfrm>
            <a:custGeom>
              <a:avLst/>
              <a:gdLst/>
              <a:ahLst/>
              <a:cxnLst/>
              <a:rect l="l" t="t" r="r" b="b"/>
              <a:pathLst>
                <a:path w="238" h="208" extrusionOk="0">
                  <a:moveTo>
                    <a:pt x="131" y="1"/>
                  </a:moveTo>
                  <a:cubicBezTo>
                    <a:pt x="120" y="1"/>
                    <a:pt x="109" y="3"/>
                    <a:pt x="99" y="7"/>
                  </a:cubicBezTo>
                  <a:cubicBezTo>
                    <a:pt x="40" y="17"/>
                    <a:pt x="0" y="77"/>
                    <a:pt x="20" y="126"/>
                  </a:cubicBezTo>
                  <a:cubicBezTo>
                    <a:pt x="28" y="178"/>
                    <a:pt x="74" y="207"/>
                    <a:pt x="125" y="207"/>
                  </a:cubicBezTo>
                  <a:cubicBezTo>
                    <a:pt x="133" y="207"/>
                    <a:pt x="141" y="206"/>
                    <a:pt x="148" y="205"/>
                  </a:cubicBezTo>
                  <a:cubicBezTo>
                    <a:pt x="208" y="185"/>
                    <a:pt x="238" y="126"/>
                    <a:pt x="228" y="77"/>
                  </a:cubicBezTo>
                  <a:cubicBezTo>
                    <a:pt x="212" y="30"/>
                    <a:pt x="171" y="1"/>
                    <a:pt x="1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8104649" y="4101688"/>
              <a:ext cx="38876" cy="33833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14" y="1"/>
                  </a:moveTo>
                  <a:cubicBezTo>
                    <a:pt x="106" y="1"/>
                    <a:pt x="98" y="2"/>
                    <a:pt x="90" y="3"/>
                  </a:cubicBezTo>
                  <a:cubicBezTo>
                    <a:pt x="31" y="23"/>
                    <a:pt x="0" y="83"/>
                    <a:pt x="11" y="142"/>
                  </a:cubicBezTo>
                  <a:cubicBezTo>
                    <a:pt x="26" y="181"/>
                    <a:pt x="66" y="208"/>
                    <a:pt x="111" y="208"/>
                  </a:cubicBezTo>
                  <a:cubicBezTo>
                    <a:pt x="124" y="208"/>
                    <a:pt x="137" y="206"/>
                    <a:pt x="149" y="201"/>
                  </a:cubicBezTo>
                  <a:cubicBezTo>
                    <a:pt x="209" y="182"/>
                    <a:pt x="238" y="122"/>
                    <a:pt x="218" y="73"/>
                  </a:cubicBezTo>
                  <a:cubicBezTo>
                    <a:pt x="202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8178822" y="4075337"/>
              <a:ext cx="38876" cy="34484"/>
            </a:xfrm>
            <a:custGeom>
              <a:avLst/>
              <a:gdLst/>
              <a:ahLst/>
              <a:cxnLst/>
              <a:rect l="l" t="t" r="r" b="b"/>
              <a:pathLst>
                <a:path w="239" h="212" extrusionOk="0">
                  <a:moveTo>
                    <a:pt x="117" y="1"/>
                  </a:moveTo>
                  <a:cubicBezTo>
                    <a:pt x="105" y="1"/>
                    <a:pt x="92" y="2"/>
                    <a:pt x="80" y="7"/>
                  </a:cubicBezTo>
                  <a:cubicBezTo>
                    <a:pt x="30" y="37"/>
                    <a:pt x="0" y="96"/>
                    <a:pt x="20" y="145"/>
                  </a:cubicBezTo>
                  <a:cubicBezTo>
                    <a:pt x="36" y="185"/>
                    <a:pt x="76" y="211"/>
                    <a:pt x="121" y="211"/>
                  </a:cubicBezTo>
                  <a:cubicBezTo>
                    <a:pt x="133" y="211"/>
                    <a:pt x="146" y="209"/>
                    <a:pt x="159" y="205"/>
                  </a:cubicBezTo>
                  <a:cubicBezTo>
                    <a:pt x="209" y="185"/>
                    <a:pt x="238" y="126"/>
                    <a:pt x="218" y="66"/>
                  </a:cubicBezTo>
                  <a:cubicBezTo>
                    <a:pt x="203" y="27"/>
                    <a:pt x="162" y="1"/>
                    <a:pt x="1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7224496" y="3759126"/>
              <a:ext cx="35623" cy="31556"/>
            </a:xfrm>
            <a:custGeom>
              <a:avLst/>
              <a:gdLst/>
              <a:ahLst/>
              <a:cxnLst/>
              <a:rect l="l" t="t" r="r" b="b"/>
              <a:pathLst>
                <a:path w="219" h="194" extrusionOk="0">
                  <a:moveTo>
                    <a:pt x="102" y="1"/>
                  </a:moveTo>
                  <a:cubicBezTo>
                    <a:pt x="67" y="1"/>
                    <a:pt x="35" y="21"/>
                    <a:pt x="21" y="58"/>
                  </a:cubicBezTo>
                  <a:cubicBezTo>
                    <a:pt x="1" y="108"/>
                    <a:pt x="21" y="167"/>
                    <a:pt x="80" y="187"/>
                  </a:cubicBezTo>
                  <a:cubicBezTo>
                    <a:pt x="91" y="191"/>
                    <a:pt x="102" y="193"/>
                    <a:pt x="113" y="193"/>
                  </a:cubicBezTo>
                  <a:cubicBezTo>
                    <a:pt x="153" y="193"/>
                    <a:pt x="192" y="167"/>
                    <a:pt x="199" y="127"/>
                  </a:cubicBezTo>
                  <a:cubicBezTo>
                    <a:pt x="219" y="78"/>
                    <a:pt x="199" y="28"/>
                    <a:pt x="140" y="8"/>
                  </a:cubicBezTo>
                  <a:cubicBezTo>
                    <a:pt x="127" y="3"/>
                    <a:pt x="114" y="1"/>
                    <a:pt x="10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7292163" y="3783687"/>
              <a:ext cx="37412" cy="31068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13" y="0"/>
                  </a:moveTo>
                  <a:cubicBezTo>
                    <a:pt x="70" y="0"/>
                    <a:pt x="36" y="27"/>
                    <a:pt x="21" y="66"/>
                  </a:cubicBezTo>
                  <a:cubicBezTo>
                    <a:pt x="1" y="115"/>
                    <a:pt x="31" y="165"/>
                    <a:pt x="91" y="185"/>
                  </a:cubicBezTo>
                  <a:cubicBezTo>
                    <a:pt x="101" y="189"/>
                    <a:pt x="112" y="191"/>
                    <a:pt x="123" y="191"/>
                  </a:cubicBezTo>
                  <a:cubicBezTo>
                    <a:pt x="163" y="191"/>
                    <a:pt x="201" y="164"/>
                    <a:pt x="209" y="125"/>
                  </a:cubicBezTo>
                  <a:cubicBezTo>
                    <a:pt x="229" y="75"/>
                    <a:pt x="199" y="16"/>
                    <a:pt x="150" y="6"/>
                  </a:cubicBezTo>
                  <a:cubicBezTo>
                    <a:pt x="137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7363245" y="3803695"/>
              <a:ext cx="35460" cy="31393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110" y="0"/>
                  </a:moveTo>
                  <a:cubicBezTo>
                    <a:pt x="67" y="0"/>
                    <a:pt x="28" y="29"/>
                    <a:pt x="10" y="71"/>
                  </a:cubicBezTo>
                  <a:cubicBezTo>
                    <a:pt x="0" y="121"/>
                    <a:pt x="30" y="170"/>
                    <a:pt x="90" y="190"/>
                  </a:cubicBezTo>
                  <a:cubicBezTo>
                    <a:pt x="96" y="192"/>
                    <a:pt x="103" y="192"/>
                    <a:pt x="109" y="192"/>
                  </a:cubicBezTo>
                  <a:cubicBezTo>
                    <a:pt x="154" y="192"/>
                    <a:pt x="200" y="164"/>
                    <a:pt x="209" y="121"/>
                  </a:cubicBezTo>
                  <a:cubicBezTo>
                    <a:pt x="218" y="71"/>
                    <a:pt x="189" y="12"/>
                    <a:pt x="129" y="2"/>
                  </a:cubicBezTo>
                  <a:cubicBezTo>
                    <a:pt x="123" y="1"/>
                    <a:pt x="116" y="0"/>
                    <a:pt x="1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7434165" y="3819798"/>
              <a:ext cx="35623" cy="31231"/>
            </a:xfrm>
            <a:custGeom>
              <a:avLst/>
              <a:gdLst/>
              <a:ahLst/>
              <a:cxnLst/>
              <a:rect l="l" t="t" r="r" b="b"/>
              <a:pathLst>
                <a:path w="219" h="192" extrusionOk="0">
                  <a:moveTo>
                    <a:pt x="106" y="0"/>
                  </a:moveTo>
                  <a:cubicBezTo>
                    <a:pt x="57" y="0"/>
                    <a:pt x="19" y="29"/>
                    <a:pt x="10" y="71"/>
                  </a:cubicBezTo>
                  <a:cubicBezTo>
                    <a:pt x="0" y="121"/>
                    <a:pt x="30" y="181"/>
                    <a:pt x="90" y="190"/>
                  </a:cubicBezTo>
                  <a:cubicBezTo>
                    <a:pt x="95" y="191"/>
                    <a:pt x="100" y="192"/>
                    <a:pt x="106" y="192"/>
                  </a:cubicBezTo>
                  <a:cubicBezTo>
                    <a:pt x="151" y="192"/>
                    <a:pt x="199" y="156"/>
                    <a:pt x="209" y="111"/>
                  </a:cubicBezTo>
                  <a:cubicBezTo>
                    <a:pt x="218" y="62"/>
                    <a:pt x="178" y="12"/>
                    <a:pt x="129" y="2"/>
                  </a:cubicBezTo>
                  <a:cubicBezTo>
                    <a:pt x="121" y="1"/>
                    <a:pt x="114" y="0"/>
                    <a:pt x="1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7505085" y="3831184"/>
              <a:ext cx="35623" cy="31231"/>
            </a:xfrm>
            <a:custGeom>
              <a:avLst/>
              <a:gdLst/>
              <a:ahLst/>
              <a:cxnLst/>
              <a:rect l="l" t="t" r="r" b="b"/>
              <a:pathLst>
                <a:path w="219" h="192" extrusionOk="0">
                  <a:moveTo>
                    <a:pt x="104" y="0"/>
                  </a:moveTo>
                  <a:cubicBezTo>
                    <a:pt x="60" y="0"/>
                    <a:pt x="19" y="37"/>
                    <a:pt x="10" y="81"/>
                  </a:cubicBezTo>
                  <a:cubicBezTo>
                    <a:pt x="0" y="140"/>
                    <a:pt x="40" y="180"/>
                    <a:pt x="99" y="190"/>
                  </a:cubicBezTo>
                  <a:cubicBezTo>
                    <a:pt x="104" y="191"/>
                    <a:pt x="109" y="192"/>
                    <a:pt x="114" y="192"/>
                  </a:cubicBezTo>
                  <a:cubicBezTo>
                    <a:pt x="159" y="192"/>
                    <a:pt x="199" y="155"/>
                    <a:pt x="209" y="111"/>
                  </a:cubicBezTo>
                  <a:cubicBezTo>
                    <a:pt x="218" y="61"/>
                    <a:pt x="178" y="12"/>
                    <a:pt x="119" y="1"/>
                  </a:cubicBezTo>
                  <a:cubicBezTo>
                    <a:pt x="114" y="0"/>
                    <a:pt x="109" y="0"/>
                    <a:pt x="1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7577631" y="3839480"/>
              <a:ext cx="33996" cy="30905"/>
            </a:xfrm>
            <a:custGeom>
              <a:avLst/>
              <a:gdLst/>
              <a:ahLst/>
              <a:cxnLst/>
              <a:rect l="l" t="t" r="r" b="b"/>
              <a:pathLst>
                <a:path w="209" h="190" extrusionOk="0">
                  <a:moveTo>
                    <a:pt x="109" y="0"/>
                  </a:moveTo>
                  <a:cubicBezTo>
                    <a:pt x="60" y="0"/>
                    <a:pt x="10" y="30"/>
                    <a:pt x="10" y="89"/>
                  </a:cubicBezTo>
                  <a:cubicBezTo>
                    <a:pt x="0" y="139"/>
                    <a:pt x="40" y="188"/>
                    <a:pt x="99" y="188"/>
                  </a:cubicBezTo>
                  <a:cubicBezTo>
                    <a:pt x="105" y="189"/>
                    <a:pt x="110" y="190"/>
                    <a:pt x="115" y="190"/>
                  </a:cubicBezTo>
                  <a:cubicBezTo>
                    <a:pt x="159" y="190"/>
                    <a:pt x="199" y="153"/>
                    <a:pt x="199" y="99"/>
                  </a:cubicBezTo>
                  <a:cubicBezTo>
                    <a:pt x="208" y="50"/>
                    <a:pt x="168" y="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7650015" y="3842733"/>
              <a:ext cx="32532" cy="32369"/>
            </a:xfrm>
            <a:custGeom>
              <a:avLst/>
              <a:gdLst/>
              <a:ahLst/>
              <a:cxnLst/>
              <a:rect l="l" t="t" r="r" b="b"/>
              <a:pathLst>
                <a:path w="200" h="199" extrusionOk="0">
                  <a:moveTo>
                    <a:pt x="10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48"/>
                    <a:pt x="41" y="198"/>
                    <a:pt x="100" y="198"/>
                  </a:cubicBezTo>
                  <a:cubicBezTo>
                    <a:pt x="150" y="198"/>
                    <a:pt x="199" y="159"/>
                    <a:pt x="199" y="99"/>
                  </a:cubicBezTo>
                  <a:cubicBezTo>
                    <a:pt x="199" y="49"/>
                    <a:pt x="159" y="1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7722724" y="3842733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89" y="0"/>
                  </a:moveTo>
                  <a:cubicBezTo>
                    <a:pt x="40" y="10"/>
                    <a:pt x="0" y="49"/>
                    <a:pt x="0" y="99"/>
                  </a:cubicBezTo>
                  <a:cubicBezTo>
                    <a:pt x="0" y="159"/>
                    <a:pt x="40" y="198"/>
                    <a:pt x="99" y="198"/>
                  </a:cubicBezTo>
                  <a:cubicBezTo>
                    <a:pt x="159" y="198"/>
                    <a:pt x="198" y="148"/>
                    <a:pt x="198" y="99"/>
                  </a:cubicBezTo>
                  <a:cubicBezTo>
                    <a:pt x="188" y="40"/>
                    <a:pt x="148" y="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7793643" y="3839480"/>
              <a:ext cx="33833" cy="30905"/>
            </a:xfrm>
            <a:custGeom>
              <a:avLst/>
              <a:gdLst/>
              <a:ahLst/>
              <a:cxnLst/>
              <a:rect l="l" t="t" r="r" b="b"/>
              <a:pathLst>
                <a:path w="208" h="190" extrusionOk="0">
                  <a:moveTo>
                    <a:pt x="89" y="0"/>
                  </a:moveTo>
                  <a:cubicBezTo>
                    <a:pt x="40" y="0"/>
                    <a:pt x="0" y="50"/>
                    <a:pt x="0" y="99"/>
                  </a:cubicBezTo>
                  <a:cubicBezTo>
                    <a:pt x="9" y="153"/>
                    <a:pt x="50" y="190"/>
                    <a:pt x="93" y="190"/>
                  </a:cubicBezTo>
                  <a:cubicBezTo>
                    <a:pt x="98" y="190"/>
                    <a:pt x="104" y="189"/>
                    <a:pt x="109" y="188"/>
                  </a:cubicBezTo>
                  <a:cubicBezTo>
                    <a:pt x="168" y="188"/>
                    <a:pt x="208" y="139"/>
                    <a:pt x="198" y="89"/>
                  </a:cubicBezTo>
                  <a:cubicBezTo>
                    <a:pt x="198" y="30"/>
                    <a:pt x="149" y="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7864563" y="3831184"/>
              <a:ext cx="33833" cy="31231"/>
            </a:xfrm>
            <a:custGeom>
              <a:avLst/>
              <a:gdLst/>
              <a:ahLst/>
              <a:cxnLst/>
              <a:rect l="l" t="t" r="r" b="b"/>
              <a:pathLst>
                <a:path w="208" h="192" extrusionOk="0">
                  <a:moveTo>
                    <a:pt x="107" y="0"/>
                  </a:moveTo>
                  <a:cubicBezTo>
                    <a:pt x="101" y="0"/>
                    <a:pt x="95" y="0"/>
                    <a:pt x="89" y="1"/>
                  </a:cubicBezTo>
                  <a:cubicBezTo>
                    <a:pt x="40" y="12"/>
                    <a:pt x="0" y="61"/>
                    <a:pt x="10" y="111"/>
                  </a:cubicBezTo>
                  <a:cubicBezTo>
                    <a:pt x="10" y="155"/>
                    <a:pt x="58" y="192"/>
                    <a:pt x="104" y="192"/>
                  </a:cubicBezTo>
                  <a:cubicBezTo>
                    <a:pt x="109" y="192"/>
                    <a:pt x="114" y="191"/>
                    <a:pt x="119" y="190"/>
                  </a:cubicBezTo>
                  <a:cubicBezTo>
                    <a:pt x="179" y="180"/>
                    <a:pt x="208" y="140"/>
                    <a:pt x="208" y="81"/>
                  </a:cubicBezTo>
                  <a:cubicBezTo>
                    <a:pt x="199" y="37"/>
                    <a:pt x="158" y="0"/>
                    <a:pt x="1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7935483" y="3819798"/>
              <a:ext cx="35623" cy="31231"/>
            </a:xfrm>
            <a:custGeom>
              <a:avLst/>
              <a:gdLst/>
              <a:ahLst/>
              <a:cxnLst/>
              <a:rect l="l" t="t" r="r" b="b"/>
              <a:pathLst>
                <a:path w="219" h="192" extrusionOk="0">
                  <a:moveTo>
                    <a:pt x="109" y="0"/>
                  </a:moveTo>
                  <a:cubicBezTo>
                    <a:pt x="102" y="0"/>
                    <a:pt x="96" y="1"/>
                    <a:pt x="89" y="2"/>
                  </a:cubicBezTo>
                  <a:cubicBezTo>
                    <a:pt x="40" y="12"/>
                    <a:pt x="0" y="62"/>
                    <a:pt x="10" y="111"/>
                  </a:cubicBezTo>
                  <a:cubicBezTo>
                    <a:pt x="19" y="156"/>
                    <a:pt x="59" y="192"/>
                    <a:pt x="110" y="192"/>
                  </a:cubicBezTo>
                  <a:cubicBezTo>
                    <a:pt x="116" y="192"/>
                    <a:pt x="122" y="191"/>
                    <a:pt x="129" y="190"/>
                  </a:cubicBezTo>
                  <a:cubicBezTo>
                    <a:pt x="179" y="181"/>
                    <a:pt x="218" y="121"/>
                    <a:pt x="208" y="71"/>
                  </a:cubicBezTo>
                  <a:cubicBezTo>
                    <a:pt x="200" y="29"/>
                    <a:pt x="154" y="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8006403" y="3803695"/>
              <a:ext cx="35623" cy="31393"/>
            </a:xfrm>
            <a:custGeom>
              <a:avLst/>
              <a:gdLst/>
              <a:ahLst/>
              <a:cxnLst/>
              <a:rect l="l" t="t" r="r" b="b"/>
              <a:pathLst>
                <a:path w="219" h="193" extrusionOk="0">
                  <a:moveTo>
                    <a:pt x="103" y="0"/>
                  </a:moveTo>
                  <a:cubicBezTo>
                    <a:pt x="95" y="0"/>
                    <a:pt x="87" y="1"/>
                    <a:pt x="80" y="2"/>
                  </a:cubicBezTo>
                  <a:cubicBezTo>
                    <a:pt x="30" y="12"/>
                    <a:pt x="0" y="71"/>
                    <a:pt x="10" y="121"/>
                  </a:cubicBezTo>
                  <a:cubicBezTo>
                    <a:pt x="19" y="164"/>
                    <a:pt x="65" y="192"/>
                    <a:pt x="109" y="192"/>
                  </a:cubicBezTo>
                  <a:cubicBezTo>
                    <a:pt x="116" y="192"/>
                    <a:pt x="122" y="192"/>
                    <a:pt x="129" y="190"/>
                  </a:cubicBezTo>
                  <a:cubicBezTo>
                    <a:pt x="188" y="170"/>
                    <a:pt x="218" y="121"/>
                    <a:pt x="199" y="71"/>
                  </a:cubicBezTo>
                  <a:cubicBezTo>
                    <a:pt x="190" y="29"/>
                    <a:pt x="151" y="0"/>
                    <a:pt x="10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8075696" y="3783687"/>
              <a:ext cx="35623" cy="31068"/>
            </a:xfrm>
            <a:custGeom>
              <a:avLst/>
              <a:gdLst/>
              <a:ahLst/>
              <a:cxnLst/>
              <a:rect l="l" t="t" r="r" b="b"/>
              <a:pathLst>
                <a:path w="219" h="191" extrusionOk="0">
                  <a:moveTo>
                    <a:pt x="112" y="0"/>
                  </a:moveTo>
                  <a:cubicBezTo>
                    <a:pt x="101" y="0"/>
                    <a:pt x="90" y="2"/>
                    <a:pt x="79" y="6"/>
                  </a:cubicBezTo>
                  <a:cubicBezTo>
                    <a:pt x="30" y="16"/>
                    <a:pt x="0" y="75"/>
                    <a:pt x="10" y="125"/>
                  </a:cubicBezTo>
                  <a:cubicBezTo>
                    <a:pt x="26" y="164"/>
                    <a:pt x="66" y="191"/>
                    <a:pt x="107" y="191"/>
                  </a:cubicBezTo>
                  <a:cubicBezTo>
                    <a:pt x="117" y="191"/>
                    <a:pt x="128" y="189"/>
                    <a:pt x="139" y="185"/>
                  </a:cubicBezTo>
                  <a:cubicBezTo>
                    <a:pt x="189" y="165"/>
                    <a:pt x="218" y="115"/>
                    <a:pt x="209" y="66"/>
                  </a:cubicBezTo>
                  <a:cubicBezTo>
                    <a:pt x="193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8143362" y="3759126"/>
              <a:ext cx="37249" cy="31556"/>
            </a:xfrm>
            <a:custGeom>
              <a:avLst/>
              <a:gdLst/>
              <a:ahLst/>
              <a:cxnLst/>
              <a:rect l="l" t="t" r="r" b="b"/>
              <a:pathLst>
                <a:path w="229" h="194" extrusionOk="0">
                  <a:moveTo>
                    <a:pt x="119" y="1"/>
                  </a:moveTo>
                  <a:cubicBezTo>
                    <a:pt x="106" y="1"/>
                    <a:pt x="92" y="3"/>
                    <a:pt x="80" y="8"/>
                  </a:cubicBezTo>
                  <a:cubicBezTo>
                    <a:pt x="30" y="28"/>
                    <a:pt x="0" y="78"/>
                    <a:pt x="20" y="127"/>
                  </a:cubicBezTo>
                  <a:cubicBezTo>
                    <a:pt x="36" y="167"/>
                    <a:pt x="76" y="193"/>
                    <a:pt x="116" y="193"/>
                  </a:cubicBezTo>
                  <a:cubicBezTo>
                    <a:pt x="127" y="193"/>
                    <a:pt x="139" y="191"/>
                    <a:pt x="149" y="187"/>
                  </a:cubicBezTo>
                  <a:cubicBezTo>
                    <a:pt x="198" y="167"/>
                    <a:pt x="229" y="108"/>
                    <a:pt x="209" y="58"/>
                  </a:cubicBezTo>
                  <a:cubicBezTo>
                    <a:pt x="194" y="21"/>
                    <a:pt x="157" y="1"/>
                    <a:pt x="1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7858057" y="3971560"/>
              <a:ext cx="48473" cy="48635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49" y="1"/>
                  </a:moveTo>
                  <a:cubicBezTo>
                    <a:pt x="70" y="1"/>
                    <a:pt x="1" y="70"/>
                    <a:pt x="1" y="149"/>
                  </a:cubicBezTo>
                  <a:cubicBezTo>
                    <a:pt x="1" y="228"/>
                    <a:pt x="70" y="298"/>
                    <a:pt x="149" y="298"/>
                  </a:cubicBezTo>
                  <a:cubicBezTo>
                    <a:pt x="238" y="298"/>
                    <a:pt x="298" y="228"/>
                    <a:pt x="298" y="149"/>
                  </a:cubicBezTo>
                  <a:cubicBezTo>
                    <a:pt x="298" y="70"/>
                    <a:pt x="238" y="1"/>
                    <a:pt x="14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7688728" y="1490829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1"/>
                  </a:moveTo>
                  <a:cubicBezTo>
                    <a:pt x="51" y="1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7688728" y="1550526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7688728" y="1611849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9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7688728" y="1673009"/>
              <a:ext cx="34159" cy="32532"/>
            </a:xfrm>
            <a:custGeom>
              <a:avLst/>
              <a:gdLst/>
              <a:ahLst/>
              <a:cxnLst/>
              <a:rect l="l" t="t" r="r" b="b"/>
              <a:pathLst>
                <a:path w="210" h="200" extrusionOk="0">
                  <a:moveTo>
                    <a:pt x="110" y="1"/>
                  </a:moveTo>
                  <a:cubicBezTo>
                    <a:pt x="51" y="1"/>
                    <a:pt x="1" y="41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7688728" y="1732705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7688728" y="1793865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7688728" y="1855188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59"/>
                    <a:pt x="51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7688728" y="1976045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7688728" y="2037368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7688728" y="2096901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7688728" y="2158224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99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9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7688728" y="2219384"/>
              <a:ext cx="34159" cy="32532"/>
            </a:xfrm>
            <a:custGeom>
              <a:avLst/>
              <a:gdLst/>
              <a:ahLst/>
              <a:cxnLst/>
              <a:rect l="l" t="t" r="r" b="b"/>
              <a:pathLst>
                <a:path w="210" h="200" extrusionOk="0">
                  <a:moveTo>
                    <a:pt x="110" y="1"/>
                  </a:moveTo>
                  <a:cubicBezTo>
                    <a:pt x="51" y="1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7688728" y="2279081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7688728" y="2401726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59"/>
                    <a:pt x="51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7688728" y="2461260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7688728" y="2522420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7688728" y="2583743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7688728" y="2643440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7688728" y="2704762"/>
              <a:ext cx="34159" cy="33833"/>
            </a:xfrm>
            <a:custGeom>
              <a:avLst/>
              <a:gdLst/>
              <a:ahLst/>
              <a:cxnLst/>
              <a:rect l="l" t="t" r="r" b="b"/>
              <a:pathLst>
                <a:path w="210" h="208" extrusionOk="0">
                  <a:moveTo>
                    <a:pt x="110" y="0"/>
                  </a:moveTo>
                  <a:cubicBezTo>
                    <a:pt x="51" y="0"/>
                    <a:pt x="1" y="49"/>
                    <a:pt x="1" y="9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7688728" y="2825456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7688728" y="2886779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7688728" y="2947939"/>
              <a:ext cx="34159" cy="32532"/>
            </a:xfrm>
            <a:custGeom>
              <a:avLst/>
              <a:gdLst/>
              <a:ahLst/>
              <a:cxnLst/>
              <a:rect l="l" t="t" r="r" b="b"/>
              <a:pathLst>
                <a:path w="210" h="200" extrusionOk="0">
                  <a:moveTo>
                    <a:pt x="110" y="1"/>
                  </a:moveTo>
                  <a:cubicBezTo>
                    <a:pt x="51" y="1"/>
                    <a:pt x="1" y="41"/>
                    <a:pt x="1" y="100"/>
                  </a:cubicBezTo>
                  <a:cubicBezTo>
                    <a:pt x="1" y="160"/>
                    <a:pt x="51" y="199"/>
                    <a:pt x="110" y="199"/>
                  </a:cubicBezTo>
                  <a:cubicBezTo>
                    <a:pt x="159" y="199"/>
                    <a:pt x="209" y="160"/>
                    <a:pt x="209" y="100"/>
                  </a:cubicBezTo>
                  <a:cubicBezTo>
                    <a:pt x="209" y="4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7688728" y="3007798"/>
              <a:ext cx="34159" cy="33833"/>
            </a:xfrm>
            <a:custGeom>
              <a:avLst/>
              <a:gdLst/>
              <a:ahLst/>
              <a:cxnLst/>
              <a:rect l="l" t="t" r="r" b="b"/>
              <a:pathLst>
                <a:path w="210" h="208" extrusionOk="0">
                  <a:moveTo>
                    <a:pt x="110" y="0"/>
                  </a:moveTo>
                  <a:cubicBezTo>
                    <a:pt x="51" y="0"/>
                    <a:pt x="1" y="49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7688728" y="3068959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7688728" y="-275823"/>
              <a:ext cx="34159" cy="32532"/>
            </a:xfrm>
            <a:custGeom>
              <a:avLst/>
              <a:gdLst/>
              <a:ahLst/>
              <a:cxnLst/>
              <a:rect l="l" t="t" r="r" b="b"/>
              <a:pathLst>
                <a:path w="210" h="200" extrusionOk="0">
                  <a:moveTo>
                    <a:pt x="110" y="1"/>
                  </a:moveTo>
                  <a:cubicBezTo>
                    <a:pt x="51" y="1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7688728" y="-216127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7688728" y="-154804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00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7688728" y="-93481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59"/>
                    <a:pt x="51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7688728" y="-33947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7688728" y="27213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7688728" y="88536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7688728" y="148232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7688728" y="209555"/>
              <a:ext cx="34159" cy="33833"/>
            </a:xfrm>
            <a:custGeom>
              <a:avLst/>
              <a:gdLst/>
              <a:ahLst/>
              <a:cxnLst/>
              <a:rect l="l" t="t" r="r" b="b"/>
              <a:pathLst>
                <a:path w="210" h="208" extrusionOk="0">
                  <a:moveTo>
                    <a:pt x="110" y="0"/>
                  </a:moveTo>
                  <a:cubicBezTo>
                    <a:pt x="51" y="0"/>
                    <a:pt x="1" y="49"/>
                    <a:pt x="1" y="9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9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7688728" y="270715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1"/>
                  </a:moveTo>
                  <a:cubicBezTo>
                    <a:pt x="51" y="1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7688728" y="330249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7688728" y="391572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7688728" y="512591"/>
              <a:ext cx="34159" cy="33833"/>
            </a:xfrm>
            <a:custGeom>
              <a:avLst/>
              <a:gdLst/>
              <a:ahLst/>
              <a:cxnLst/>
              <a:rect l="l" t="t" r="r" b="b"/>
              <a:pathLst>
                <a:path w="210" h="208" extrusionOk="0">
                  <a:moveTo>
                    <a:pt x="110" y="0"/>
                  </a:moveTo>
                  <a:cubicBezTo>
                    <a:pt x="51" y="0"/>
                    <a:pt x="1" y="49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7688728" y="573751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7688728" y="635074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59"/>
                    <a:pt x="51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7688728" y="694608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0"/>
                  </a:moveTo>
                  <a:cubicBezTo>
                    <a:pt x="51" y="0"/>
                    <a:pt x="1" y="50"/>
                    <a:pt x="1" y="11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10"/>
                  </a:cubicBezTo>
                  <a:cubicBezTo>
                    <a:pt x="209" y="5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7688728" y="755768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00"/>
                  </a:cubicBezTo>
                  <a:cubicBezTo>
                    <a:pt x="1" y="160"/>
                    <a:pt x="51" y="209"/>
                    <a:pt x="110" y="209"/>
                  </a:cubicBezTo>
                  <a:cubicBezTo>
                    <a:pt x="159" y="209"/>
                    <a:pt x="209" y="160"/>
                    <a:pt x="209" y="10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7688728" y="817091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1"/>
                  </a:moveTo>
                  <a:cubicBezTo>
                    <a:pt x="51" y="1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7688728" y="876787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7672624" y="1413566"/>
              <a:ext cx="66365" cy="6620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9" y="0"/>
                  </a:moveTo>
                  <a:cubicBezTo>
                    <a:pt x="100" y="0"/>
                    <a:pt x="1" y="90"/>
                    <a:pt x="1" y="198"/>
                  </a:cubicBezTo>
                  <a:cubicBezTo>
                    <a:pt x="1" y="317"/>
                    <a:pt x="100" y="407"/>
                    <a:pt x="209" y="407"/>
                  </a:cubicBezTo>
                  <a:cubicBezTo>
                    <a:pt x="318" y="407"/>
                    <a:pt x="407" y="317"/>
                    <a:pt x="407" y="198"/>
                  </a:cubicBezTo>
                  <a:cubicBezTo>
                    <a:pt x="407" y="90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7672624" y="1898781"/>
              <a:ext cx="66365" cy="6620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9" y="0"/>
                  </a:moveTo>
                  <a:cubicBezTo>
                    <a:pt x="100" y="0"/>
                    <a:pt x="1" y="99"/>
                    <a:pt x="1" y="208"/>
                  </a:cubicBezTo>
                  <a:cubicBezTo>
                    <a:pt x="1" y="317"/>
                    <a:pt x="100" y="406"/>
                    <a:pt x="209" y="406"/>
                  </a:cubicBezTo>
                  <a:cubicBezTo>
                    <a:pt x="318" y="406"/>
                    <a:pt x="407" y="317"/>
                    <a:pt x="407" y="208"/>
                  </a:cubicBezTo>
                  <a:cubicBezTo>
                    <a:pt x="407" y="99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7672624" y="2324300"/>
              <a:ext cx="66365" cy="6620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9" y="0"/>
                  </a:moveTo>
                  <a:cubicBezTo>
                    <a:pt x="100" y="0"/>
                    <a:pt x="1" y="89"/>
                    <a:pt x="1" y="199"/>
                  </a:cubicBezTo>
                  <a:cubicBezTo>
                    <a:pt x="1" y="317"/>
                    <a:pt x="100" y="406"/>
                    <a:pt x="209" y="406"/>
                  </a:cubicBezTo>
                  <a:cubicBezTo>
                    <a:pt x="318" y="406"/>
                    <a:pt x="407" y="317"/>
                    <a:pt x="407" y="199"/>
                  </a:cubicBezTo>
                  <a:cubicBezTo>
                    <a:pt x="407" y="89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7672624" y="2749819"/>
              <a:ext cx="66365" cy="64576"/>
            </a:xfrm>
            <a:custGeom>
              <a:avLst/>
              <a:gdLst/>
              <a:ahLst/>
              <a:cxnLst/>
              <a:rect l="l" t="t" r="r" b="b"/>
              <a:pathLst>
                <a:path w="408" h="397" extrusionOk="0">
                  <a:moveTo>
                    <a:pt x="209" y="1"/>
                  </a:moveTo>
                  <a:cubicBezTo>
                    <a:pt x="100" y="1"/>
                    <a:pt x="1" y="89"/>
                    <a:pt x="1" y="199"/>
                  </a:cubicBezTo>
                  <a:cubicBezTo>
                    <a:pt x="1" y="307"/>
                    <a:pt x="100" y="397"/>
                    <a:pt x="209" y="397"/>
                  </a:cubicBezTo>
                  <a:cubicBezTo>
                    <a:pt x="318" y="397"/>
                    <a:pt x="407" y="307"/>
                    <a:pt x="407" y="199"/>
                  </a:cubicBezTo>
                  <a:cubicBezTo>
                    <a:pt x="407" y="89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7672624" y="436629"/>
              <a:ext cx="66365" cy="64739"/>
            </a:xfrm>
            <a:custGeom>
              <a:avLst/>
              <a:gdLst/>
              <a:ahLst/>
              <a:cxnLst/>
              <a:rect l="l" t="t" r="r" b="b"/>
              <a:pathLst>
                <a:path w="408" h="398" extrusionOk="0">
                  <a:moveTo>
                    <a:pt x="209" y="1"/>
                  </a:moveTo>
                  <a:cubicBezTo>
                    <a:pt x="100" y="1"/>
                    <a:pt x="1" y="90"/>
                    <a:pt x="1" y="199"/>
                  </a:cubicBezTo>
                  <a:cubicBezTo>
                    <a:pt x="1" y="308"/>
                    <a:pt x="100" y="397"/>
                    <a:pt x="209" y="397"/>
                  </a:cubicBezTo>
                  <a:cubicBezTo>
                    <a:pt x="318" y="397"/>
                    <a:pt x="407" y="308"/>
                    <a:pt x="407" y="199"/>
                  </a:cubicBezTo>
                  <a:cubicBezTo>
                    <a:pt x="407" y="90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7672624" y="922007"/>
              <a:ext cx="66365" cy="66040"/>
            </a:xfrm>
            <a:custGeom>
              <a:avLst/>
              <a:gdLst/>
              <a:ahLst/>
              <a:cxnLst/>
              <a:rect l="l" t="t" r="r" b="b"/>
              <a:pathLst>
                <a:path w="408" h="406" extrusionOk="0">
                  <a:moveTo>
                    <a:pt x="209" y="0"/>
                  </a:moveTo>
                  <a:cubicBezTo>
                    <a:pt x="100" y="0"/>
                    <a:pt x="1" y="89"/>
                    <a:pt x="1" y="198"/>
                  </a:cubicBezTo>
                  <a:cubicBezTo>
                    <a:pt x="1" y="317"/>
                    <a:pt x="100" y="406"/>
                    <a:pt x="209" y="406"/>
                  </a:cubicBezTo>
                  <a:cubicBezTo>
                    <a:pt x="318" y="406"/>
                    <a:pt x="407" y="317"/>
                    <a:pt x="407" y="198"/>
                  </a:cubicBezTo>
                  <a:cubicBezTo>
                    <a:pt x="407" y="89"/>
                    <a:pt x="318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7688728" y="999270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1"/>
                  </a:moveTo>
                  <a:cubicBezTo>
                    <a:pt x="51" y="1"/>
                    <a:pt x="1" y="40"/>
                    <a:pt x="1" y="100"/>
                  </a:cubicBezTo>
                  <a:cubicBezTo>
                    <a:pt x="1" y="159"/>
                    <a:pt x="51" y="199"/>
                    <a:pt x="110" y="199"/>
                  </a:cubicBezTo>
                  <a:cubicBezTo>
                    <a:pt x="159" y="199"/>
                    <a:pt x="209" y="159"/>
                    <a:pt x="209" y="100"/>
                  </a:cubicBezTo>
                  <a:cubicBezTo>
                    <a:pt x="209" y="4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7688728" y="1058804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1"/>
                    <a:pt x="1" y="110"/>
                  </a:cubicBezTo>
                  <a:cubicBezTo>
                    <a:pt x="1" y="160"/>
                    <a:pt x="51" y="209"/>
                    <a:pt x="110" y="209"/>
                  </a:cubicBezTo>
                  <a:cubicBezTo>
                    <a:pt x="159" y="209"/>
                    <a:pt x="209" y="160"/>
                    <a:pt x="209" y="110"/>
                  </a:cubicBezTo>
                  <a:cubicBezTo>
                    <a:pt x="209" y="51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7688728" y="1120127"/>
              <a:ext cx="34159" cy="34159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10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9"/>
                    <a:pt x="51" y="209"/>
                    <a:pt x="110" y="209"/>
                  </a:cubicBezTo>
                  <a:cubicBezTo>
                    <a:pt x="159" y="209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7688728" y="1181450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59"/>
                    <a:pt x="51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7688728" y="1241146"/>
              <a:ext cx="34159" cy="33833"/>
            </a:xfrm>
            <a:custGeom>
              <a:avLst/>
              <a:gdLst/>
              <a:ahLst/>
              <a:cxnLst/>
              <a:rect l="l" t="t" r="r" b="b"/>
              <a:pathLst>
                <a:path w="210" h="208" extrusionOk="0">
                  <a:moveTo>
                    <a:pt x="110" y="0"/>
                  </a:moveTo>
                  <a:cubicBezTo>
                    <a:pt x="51" y="0"/>
                    <a:pt x="1" y="49"/>
                    <a:pt x="1" y="109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9"/>
                  </a:cubicBezTo>
                  <a:cubicBezTo>
                    <a:pt x="209" y="49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7688728" y="1302306"/>
              <a:ext cx="34159" cy="33996"/>
            </a:xfrm>
            <a:custGeom>
              <a:avLst/>
              <a:gdLst/>
              <a:ahLst/>
              <a:cxnLst/>
              <a:rect l="l" t="t" r="r" b="b"/>
              <a:pathLst>
                <a:path w="210" h="209" extrusionOk="0">
                  <a:moveTo>
                    <a:pt x="110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9"/>
                    <a:pt x="51" y="208"/>
                    <a:pt x="110" y="208"/>
                  </a:cubicBezTo>
                  <a:cubicBezTo>
                    <a:pt x="159" y="208"/>
                    <a:pt x="209" y="159"/>
                    <a:pt x="209" y="100"/>
                  </a:cubicBezTo>
                  <a:cubicBezTo>
                    <a:pt x="209" y="50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7688728" y="1363629"/>
              <a:ext cx="34159" cy="32369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10" y="0"/>
                  </a:moveTo>
                  <a:cubicBezTo>
                    <a:pt x="51" y="0"/>
                    <a:pt x="1" y="40"/>
                    <a:pt x="1" y="99"/>
                  </a:cubicBezTo>
                  <a:cubicBezTo>
                    <a:pt x="1" y="159"/>
                    <a:pt x="51" y="198"/>
                    <a:pt x="110" y="198"/>
                  </a:cubicBezTo>
                  <a:cubicBezTo>
                    <a:pt x="159" y="198"/>
                    <a:pt x="209" y="159"/>
                    <a:pt x="209" y="99"/>
                  </a:cubicBezTo>
                  <a:cubicBezTo>
                    <a:pt x="209" y="40"/>
                    <a:pt x="159" y="0"/>
                    <a:pt x="11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8354495" y="5156377"/>
              <a:ext cx="174209" cy="303198"/>
            </a:xfrm>
            <a:custGeom>
              <a:avLst/>
              <a:gdLst/>
              <a:ahLst/>
              <a:cxnLst/>
              <a:rect l="l" t="t" r="r" b="b"/>
              <a:pathLst>
                <a:path w="1071" h="1864" extrusionOk="0">
                  <a:moveTo>
                    <a:pt x="536" y="129"/>
                  </a:moveTo>
                  <a:cubicBezTo>
                    <a:pt x="763" y="129"/>
                    <a:pt x="952" y="308"/>
                    <a:pt x="952" y="535"/>
                  </a:cubicBezTo>
                  <a:cubicBezTo>
                    <a:pt x="952" y="714"/>
                    <a:pt x="684" y="1279"/>
                    <a:pt x="536" y="1586"/>
                  </a:cubicBezTo>
                  <a:cubicBezTo>
                    <a:pt x="387" y="1279"/>
                    <a:pt x="129" y="714"/>
                    <a:pt x="129" y="535"/>
                  </a:cubicBezTo>
                  <a:cubicBezTo>
                    <a:pt x="129" y="308"/>
                    <a:pt x="308" y="129"/>
                    <a:pt x="536" y="129"/>
                  </a:cubicBezTo>
                  <a:close/>
                  <a:moveTo>
                    <a:pt x="536" y="0"/>
                  </a:moveTo>
                  <a:cubicBezTo>
                    <a:pt x="248" y="0"/>
                    <a:pt x="1" y="238"/>
                    <a:pt x="1" y="535"/>
                  </a:cubicBezTo>
                  <a:cubicBezTo>
                    <a:pt x="1" y="803"/>
                    <a:pt x="437" y="1655"/>
                    <a:pt x="486" y="1754"/>
                  </a:cubicBezTo>
                  <a:lnTo>
                    <a:pt x="536" y="1863"/>
                  </a:lnTo>
                  <a:lnTo>
                    <a:pt x="595" y="1754"/>
                  </a:lnTo>
                  <a:cubicBezTo>
                    <a:pt x="645" y="1655"/>
                    <a:pt x="1071" y="803"/>
                    <a:pt x="1071" y="535"/>
                  </a:cubicBezTo>
                  <a:cubicBezTo>
                    <a:pt x="1071" y="238"/>
                    <a:pt x="833" y="0"/>
                    <a:pt x="53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8277231" y="5402644"/>
              <a:ext cx="330525" cy="189011"/>
            </a:xfrm>
            <a:custGeom>
              <a:avLst/>
              <a:gdLst/>
              <a:ahLst/>
              <a:cxnLst/>
              <a:rect l="l" t="t" r="r" b="b"/>
              <a:pathLst>
                <a:path w="2032" h="1162" extrusionOk="0">
                  <a:moveTo>
                    <a:pt x="1011" y="0"/>
                  </a:moveTo>
                  <a:cubicBezTo>
                    <a:pt x="906" y="0"/>
                    <a:pt x="802" y="17"/>
                    <a:pt x="703" y="52"/>
                  </a:cubicBezTo>
                  <a:cubicBezTo>
                    <a:pt x="545" y="102"/>
                    <a:pt x="406" y="221"/>
                    <a:pt x="337" y="369"/>
                  </a:cubicBezTo>
                  <a:lnTo>
                    <a:pt x="0" y="1162"/>
                  </a:lnTo>
                  <a:lnTo>
                    <a:pt x="2031" y="1162"/>
                  </a:lnTo>
                  <a:lnTo>
                    <a:pt x="1685" y="369"/>
                  </a:lnTo>
                  <a:cubicBezTo>
                    <a:pt x="1615" y="221"/>
                    <a:pt x="1487" y="102"/>
                    <a:pt x="1318" y="52"/>
                  </a:cubicBezTo>
                  <a:cubicBezTo>
                    <a:pt x="1219" y="17"/>
                    <a:pt x="1115" y="0"/>
                    <a:pt x="101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8436638" y="5433550"/>
              <a:ext cx="9922" cy="82469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1"/>
                  </a:moveTo>
                  <a:cubicBezTo>
                    <a:pt x="11" y="1"/>
                    <a:pt x="1" y="11"/>
                    <a:pt x="1" y="31"/>
                  </a:cubicBezTo>
                  <a:lnTo>
                    <a:pt x="1" y="476"/>
                  </a:lnTo>
                  <a:cubicBezTo>
                    <a:pt x="1" y="496"/>
                    <a:pt x="11" y="506"/>
                    <a:pt x="31" y="506"/>
                  </a:cubicBezTo>
                  <a:cubicBezTo>
                    <a:pt x="40" y="506"/>
                    <a:pt x="60" y="496"/>
                    <a:pt x="60" y="476"/>
                  </a:cubicBezTo>
                  <a:lnTo>
                    <a:pt x="60" y="31"/>
                  </a:lnTo>
                  <a:cubicBezTo>
                    <a:pt x="60" y="11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8377105" y="5454533"/>
              <a:ext cx="9760" cy="61485"/>
            </a:xfrm>
            <a:custGeom>
              <a:avLst/>
              <a:gdLst/>
              <a:ahLst/>
              <a:cxnLst/>
              <a:rect l="l" t="t" r="r" b="b"/>
              <a:pathLst>
                <a:path w="60" h="378" extrusionOk="0">
                  <a:moveTo>
                    <a:pt x="30" y="1"/>
                  </a:moveTo>
                  <a:cubicBezTo>
                    <a:pt x="20" y="1"/>
                    <a:pt x="1" y="10"/>
                    <a:pt x="1" y="30"/>
                  </a:cubicBezTo>
                  <a:lnTo>
                    <a:pt x="1" y="347"/>
                  </a:lnTo>
                  <a:cubicBezTo>
                    <a:pt x="1" y="357"/>
                    <a:pt x="20" y="377"/>
                    <a:pt x="30" y="377"/>
                  </a:cubicBezTo>
                  <a:cubicBezTo>
                    <a:pt x="50" y="377"/>
                    <a:pt x="60" y="357"/>
                    <a:pt x="60" y="347"/>
                  </a:cubicBezTo>
                  <a:lnTo>
                    <a:pt x="60" y="30"/>
                  </a:lnTo>
                  <a:cubicBezTo>
                    <a:pt x="60" y="1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8497961" y="5454533"/>
              <a:ext cx="9760" cy="61485"/>
            </a:xfrm>
            <a:custGeom>
              <a:avLst/>
              <a:gdLst/>
              <a:ahLst/>
              <a:cxnLst/>
              <a:rect l="l" t="t" r="r" b="b"/>
              <a:pathLst>
                <a:path w="60" h="378" extrusionOk="0">
                  <a:moveTo>
                    <a:pt x="30" y="1"/>
                  </a:moveTo>
                  <a:cubicBezTo>
                    <a:pt x="20" y="1"/>
                    <a:pt x="0" y="10"/>
                    <a:pt x="0" y="30"/>
                  </a:cubicBezTo>
                  <a:lnTo>
                    <a:pt x="0" y="347"/>
                  </a:lnTo>
                  <a:cubicBezTo>
                    <a:pt x="0" y="357"/>
                    <a:pt x="20" y="377"/>
                    <a:pt x="30" y="377"/>
                  </a:cubicBezTo>
                  <a:cubicBezTo>
                    <a:pt x="50" y="377"/>
                    <a:pt x="60" y="357"/>
                    <a:pt x="60" y="347"/>
                  </a:cubicBezTo>
                  <a:lnTo>
                    <a:pt x="60" y="30"/>
                  </a:lnTo>
                  <a:cubicBezTo>
                    <a:pt x="60" y="1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7954839" y="5696409"/>
              <a:ext cx="973683" cy="657146"/>
            </a:xfrm>
            <a:custGeom>
              <a:avLst/>
              <a:gdLst/>
              <a:ahLst/>
              <a:cxnLst/>
              <a:rect l="l" t="t" r="r" b="b"/>
              <a:pathLst>
                <a:path w="5986" h="4040" extrusionOk="0">
                  <a:moveTo>
                    <a:pt x="5272" y="0"/>
                  </a:moveTo>
                  <a:cubicBezTo>
                    <a:pt x="4519" y="218"/>
                    <a:pt x="3746" y="327"/>
                    <a:pt x="2973" y="327"/>
                  </a:cubicBezTo>
                  <a:cubicBezTo>
                    <a:pt x="2210" y="327"/>
                    <a:pt x="1457" y="218"/>
                    <a:pt x="714" y="10"/>
                  </a:cubicBezTo>
                  <a:cubicBezTo>
                    <a:pt x="267" y="525"/>
                    <a:pt x="0" y="1199"/>
                    <a:pt x="0" y="1942"/>
                  </a:cubicBezTo>
                  <a:cubicBezTo>
                    <a:pt x="0" y="2586"/>
                    <a:pt x="208" y="3181"/>
                    <a:pt x="555" y="3667"/>
                  </a:cubicBezTo>
                  <a:cubicBezTo>
                    <a:pt x="1341" y="3916"/>
                    <a:pt x="2154" y="4040"/>
                    <a:pt x="2967" y="4040"/>
                  </a:cubicBezTo>
                  <a:cubicBezTo>
                    <a:pt x="3804" y="4040"/>
                    <a:pt x="4641" y="3908"/>
                    <a:pt x="5450" y="3647"/>
                  </a:cubicBezTo>
                  <a:cubicBezTo>
                    <a:pt x="5787" y="3161"/>
                    <a:pt x="5986" y="2577"/>
                    <a:pt x="5986" y="1942"/>
                  </a:cubicBezTo>
                  <a:cubicBezTo>
                    <a:pt x="5986" y="1199"/>
                    <a:pt x="5718" y="515"/>
                    <a:pt x="52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8077322" y="6331434"/>
              <a:ext cx="731970" cy="167865"/>
            </a:xfrm>
            <a:custGeom>
              <a:avLst/>
              <a:gdLst/>
              <a:ahLst/>
              <a:cxnLst/>
              <a:rect l="l" t="t" r="r" b="b"/>
              <a:pathLst>
                <a:path w="4500" h="1032" extrusionOk="0">
                  <a:moveTo>
                    <a:pt x="4499" y="1"/>
                  </a:moveTo>
                  <a:lnTo>
                    <a:pt x="4499" y="1"/>
                  </a:lnTo>
                  <a:cubicBezTo>
                    <a:pt x="3756" y="208"/>
                    <a:pt x="2983" y="318"/>
                    <a:pt x="2220" y="318"/>
                  </a:cubicBezTo>
                  <a:cubicBezTo>
                    <a:pt x="1476" y="318"/>
                    <a:pt x="723" y="219"/>
                    <a:pt x="0" y="10"/>
                  </a:cubicBezTo>
                  <a:lnTo>
                    <a:pt x="0" y="10"/>
                  </a:lnTo>
                  <a:cubicBezTo>
                    <a:pt x="545" y="635"/>
                    <a:pt x="1348" y="1031"/>
                    <a:pt x="2240" y="1031"/>
                  </a:cubicBezTo>
                  <a:cubicBezTo>
                    <a:pt x="3141" y="1031"/>
                    <a:pt x="3954" y="624"/>
                    <a:pt x="449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8093426" y="5525453"/>
              <a:ext cx="696510" cy="193891"/>
            </a:xfrm>
            <a:custGeom>
              <a:avLst/>
              <a:gdLst/>
              <a:ahLst/>
              <a:cxnLst/>
              <a:rect l="l" t="t" r="r" b="b"/>
              <a:pathLst>
                <a:path w="4282" h="1192" extrusionOk="0">
                  <a:moveTo>
                    <a:pt x="2141" y="1"/>
                  </a:moveTo>
                  <a:cubicBezTo>
                    <a:pt x="1298" y="1"/>
                    <a:pt x="545" y="347"/>
                    <a:pt x="0" y="902"/>
                  </a:cubicBezTo>
                  <a:cubicBezTo>
                    <a:pt x="695" y="1094"/>
                    <a:pt x="1409" y="1191"/>
                    <a:pt x="2124" y="1191"/>
                  </a:cubicBezTo>
                  <a:cubicBezTo>
                    <a:pt x="2848" y="1191"/>
                    <a:pt x="3574" y="1092"/>
                    <a:pt x="4281" y="893"/>
                  </a:cubicBezTo>
                  <a:cubicBezTo>
                    <a:pt x="3736" y="347"/>
                    <a:pt x="2983" y="1"/>
                    <a:pt x="21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8045116" y="6289468"/>
              <a:ext cx="796383" cy="93692"/>
            </a:xfrm>
            <a:custGeom>
              <a:avLst/>
              <a:gdLst/>
              <a:ahLst/>
              <a:cxnLst/>
              <a:rect l="l" t="t" r="r" b="b"/>
              <a:pathLst>
                <a:path w="4896" h="576" extrusionOk="0">
                  <a:moveTo>
                    <a:pt x="4895" y="1"/>
                  </a:moveTo>
                  <a:lnTo>
                    <a:pt x="4895" y="1"/>
                  </a:lnTo>
                  <a:cubicBezTo>
                    <a:pt x="4086" y="262"/>
                    <a:pt x="3249" y="394"/>
                    <a:pt x="2412" y="394"/>
                  </a:cubicBezTo>
                  <a:cubicBezTo>
                    <a:pt x="1599" y="394"/>
                    <a:pt x="786" y="270"/>
                    <a:pt x="0" y="21"/>
                  </a:cubicBezTo>
                  <a:lnTo>
                    <a:pt x="0" y="21"/>
                  </a:lnTo>
                  <a:cubicBezTo>
                    <a:pt x="60" y="110"/>
                    <a:pt x="129" y="189"/>
                    <a:pt x="198" y="268"/>
                  </a:cubicBezTo>
                  <a:cubicBezTo>
                    <a:pt x="921" y="477"/>
                    <a:pt x="1674" y="576"/>
                    <a:pt x="2418" y="576"/>
                  </a:cubicBezTo>
                  <a:cubicBezTo>
                    <a:pt x="3181" y="576"/>
                    <a:pt x="3954" y="466"/>
                    <a:pt x="4697" y="259"/>
                  </a:cubicBezTo>
                  <a:cubicBezTo>
                    <a:pt x="4766" y="179"/>
                    <a:pt x="4836" y="90"/>
                    <a:pt x="489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8070816" y="5670546"/>
              <a:ext cx="741730" cy="79053"/>
            </a:xfrm>
            <a:custGeom>
              <a:avLst/>
              <a:gdLst/>
              <a:ahLst/>
              <a:cxnLst/>
              <a:rect l="l" t="t" r="r" b="b"/>
              <a:pathLst>
                <a:path w="4560" h="486" extrusionOk="0">
                  <a:moveTo>
                    <a:pt x="4420" y="1"/>
                  </a:moveTo>
                  <a:cubicBezTo>
                    <a:pt x="3713" y="200"/>
                    <a:pt x="2987" y="299"/>
                    <a:pt x="2263" y="299"/>
                  </a:cubicBezTo>
                  <a:cubicBezTo>
                    <a:pt x="1548" y="299"/>
                    <a:pt x="834" y="202"/>
                    <a:pt x="139" y="10"/>
                  </a:cubicBezTo>
                  <a:cubicBezTo>
                    <a:pt x="89" y="60"/>
                    <a:pt x="40" y="109"/>
                    <a:pt x="1" y="169"/>
                  </a:cubicBezTo>
                  <a:cubicBezTo>
                    <a:pt x="744" y="377"/>
                    <a:pt x="1497" y="486"/>
                    <a:pt x="2260" y="486"/>
                  </a:cubicBezTo>
                  <a:cubicBezTo>
                    <a:pt x="3033" y="486"/>
                    <a:pt x="3806" y="377"/>
                    <a:pt x="4559" y="159"/>
                  </a:cubicBezTo>
                  <a:cubicBezTo>
                    <a:pt x="4509" y="100"/>
                    <a:pt x="4460" y="50"/>
                    <a:pt x="442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8425415" y="3517087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8425415" y="3578410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8425415" y="3639571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8425415" y="3699104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8425415" y="3760427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8425415" y="3821587"/>
              <a:ext cx="32369" cy="32532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00" y="1"/>
                  </a:moveTo>
                  <a:cubicBezTo>
                    <a:pt x="50" y="1"/>
                    <a:pt x="1" y="41"/>
                    <a:pt x="1" y="100"/>
                  </a:cubicBezTo>
                  <a:cubicBezTo>
                    <a:pt x="1" y="160"/>
                    <a:pt x="50" y="199"/>
                    <a:pt x="100" y="199"/>
                  </a:cubicBezTo>
                  <a:cubicBezTo>
                    <a:pt x="159" y="199"/>
                    <a:pt x="199" y="160"/>
                    <a:pt x="199" y="100"/>
                  </a:cubicBezTo>
                  <a:cubicBezTo>
                    <a:pt x="199" y="4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8425415" y="3881446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8425415" y="4003929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8425415" y="4063463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8425415" y="4124623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60"/>
                    <a:pt x="50" y="209"/>
                    <a:pt x="100" y="209"/>
                  </a:cubicBezTo>
                  <a:cubicBezTo>
                    <a:pt x="159" y="209"/>
                    <a:pt x="199" y="160"/>
                    <a:pt x="199" y="10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8425415" y="4185946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8425415" y="4245642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8425415" y="4306965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8425415" y="4427659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60"/>
                    <a:pt x="50" y="209"/>
                    <a:pt x="100" y="209"/>
                  </a:cubicBezTo>
                  <a:cubicBezTo>
                    <a:pt x="159" y="209"/>
                    <a:pt x="199" y="160"/>
                    <a:pt x="199" y="11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8425415" y="4488982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8425415" y="4550305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8425415" y="4610001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8425415" y="4671161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8425415" y="4732484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8425415" y="4853341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9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8425415" y="4914501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8425415" y="4974197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8425415" y="5035520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8425415" y="5096681"/>
              <a:ext cx="32369" cy="32532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8425415" y="1932452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60"/>
                    <a:pt x="50" y="209"/>
                    <a:pt x="100" y="209"/>
                  </a:cubicBezTo>
                  <a:cubicBezTo>
                    <a:pt x="159" y="209"/>
                    <a:pt x="199" y="160"/>
                    <a:pt x="199" y="11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8425415" y="1993775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8425415" y="2055098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8425415" y="2114794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8425415" y="2175954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8425415" y="2237277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8425415" y="2296811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8425415" y="2358134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9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8425415" y="2419294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8425415" y="2540313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8425415" y="2601473"/>
              <a:ext cx="32369" cy="32532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8425415" y="2661169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0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8425415" y="2722330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8425415" y="2783653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8425415" y="2843349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8425415" y="2904509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8409311" y="3441288"/>
              <a:ext cx="64739" cy="64576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199" y="0"/>
                  </a:moveTo>
                  <a:cubicBezTo>
                    <a:pt x="89" y="0"/>
                    <a:pt x="1" y="90"/>
                    <a:pt x="1" y="199"/>
                  </a:cubicBezTo>
                  <a:cubicBezTo>
                    <a:pt x="1" y="308"/>
                    <a:pt x="89" y="397"/>
                    <a:pt x="199" y="397"/>
                  </a:cubicBezTo>
                  <a:cubicBezTo>
                    <a:pt x="308" y="397"/>
                    <a:pt x="397" y="308"/>
                    <a:pt x="397" y="199"/>
                  </a:cubicBezTo>
                  <a:cubicBezTo>
                    <a:pt x="397" y="90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8409311" y="3926503"/>
              <a:ext cx="64739" cy="66203"/>
            </a:xfrm>
            <a:custGeom>
              <a:avLst/>
              <a:gdLst/>
              <a:ahLst/>
              <a:cxnLst/>
              <a:rect l="l" t="t" r="r" b="b"/>
              <a:pathLst>
                <a:path w="398" h="407" extrusionOk="0">
                  <a:moveTo>
                    <a:pt x="199" y="0"/>
                  </a:moveTo>
                  <a:cubicBezTo>
                    <a:pt x="89" y="0"/>
                    <a:pt x="1" y="89"/>
                    <a:pt x="1" y="199"/>
                  </a:cubicBezTo>
                  <a:cubicBezTo>
                    <a:pt x="1" y="318"/>
                    <a:pt x="89" y="406"/>
                    <a:pt x="199" y="406"/>
                  </a:cubicBezTo>
                  <a:cubicBezTo>
                    <a:pt x="308" y="406"/>
                    <a:pt x="397" y="318"/>
                    <a:pt x="397" y="199"/>
                  </a:cubicBezTo>
                  <a:cubicBezTo>
                    <a:pt x="397" y="89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8409311" y="4352022"/>
              <a:ext cx="64739" cy="64576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199" y="1"/>
                  </a:moveTo>
                  <a:cubicBezTo>
                    <a:pt x="89" y="1"/>
                    <a:pt x="1" y="89"/>
                    <a:pt x="1" y="199"/>
                  </a:cubicBezTo>
                  <a:cubicBezTo>
                    <a:pt x="1" y="307"/>
                    <a:pt x="89" y="397"/>
                    <a:pt x="199" y="397"/>
                  </a:cubicBezTo>
                  <a:cubicBezTo>
                    <a:pt x="308" y="397"/>
                    <a:pt x="397" y="307"/>
                    <a:pt x="397" y="199"/>
                  </a:cubicBezTo>
                  <a:cubicBezTo>
                    <a:pt x="397" y="89"/>
                    <a:pt x="308" y="1"/>
                    <a:pt x="1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8409311" y="4775915"/>
              <a:ext cx="64739" cy="66365"/>
            </a:xfrm>
            <a:custGeom>
              <a:avLst/>
              <a:gdLst/>
              <a:ahLst/>
              <a:cxnLst/>
              <a:rect l="l" t="t" r="r" b="b"/>
              <a:pathLst>
                <a:path w="398" h="408" extrusionOk="0">
                  <a:moveTo>
                    <a:pt x="199" y="0"/>
                  </a:moveTo>
                  <a:cubicBezTo>
                    <a:pt x="89" y="0"/>
                    <a:pt x="1" y="100"/>
                    <a:pt x="1" y="209"/>
                  </a:cubicBezTo>
                  <a:cubicBezTo>
                    <a:pt x="1" y="318"/>
                    <a:pt x="89" y="407"/>
                    <a:pt x="199" y="407"/>
                  </a:cubicBezTo>
                  <a:cubicBezTo>
                    <a:pt x="308" y="407"/>
                    <a:pt x="397" y="318"/>
                    <a:pt x="397" y="209"/>
                  </a:cubicBezTo>
                  <a:cubicBezTo>
                    <a:pt x="397" y="100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8409311" y="2462887"/>
              <a:ext cx="64739" cy="66203"/>
            </a:xfrm>
            <a:custGeom>
              <a:avLst/>
              <a:gdLst/>
              <a:ahLst/>
              <a:cxnLst/>
              <a:rect l="l" t="t" r="r" b="b"/>
              <a:pathLst>
                <a:path w="398" h="407" extrusionOk="0">
                  <a:moveTo>
                    <a:pt x="199" y="1"/>
                  </a:moveTo>
                  <a:cubicBezTo>
                    <a:pt x="89" y="1"/>
                    <a:pt x="1" y="89"/>
                    <a:pt x="1" y="208"/>
                  </a:cubicBezTo>
                  <a:cubicBezTo>
                    <a:pt x="1" y="318"/>
                    <a:pt x="89" y="406"/>
                    <a:pt x="199" y="406"/>
                  </a:cubicBezTo>
                  <a:cubicBezTo>
                    <a:pt x="308" y="406"/>
                    <a:pt x="397" y="318"/>
                    <a:pt x="397" y="208"/>
                  </a:cubicBezTo>
                  <a:cubicBezTo>
                    <a:pt x="397" y="89"/>
                    <a:pt x="308" y="1"/>
                    <a:pt x="1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8409311" y="2949729"/>
              <a:ext cx="64739" cy="64576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199" y="0"/>
                  </a:moveTo>
                  <a:cubicBezTo>
                    <a:pt x="89" y="0"/>
                    <a:pt x="1" y="89"/>
                    <a:pt x="1" y="198"/>
                  </a:cubicBezTo>
                  <a:cubicBezTo>
                    <a:pt x="1" y="307"/>
                    <a:pt x="89" y="397"/>
                    <a:pt x="199" y="397"/>
                  </a:cubicBezTo>
                  <a:cubicBezTo>
                    <a:pt x="308" y="397"/>
                    <a:pt x="397" y="307"/>
                    <a:pt x="397" y="198"/>
                  </a:cubicBezTo>
                  <a:cubicBezTo>
                    <a:pt x="397" y="89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8425415" y="3025366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8425415" y="3086689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9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8425415" y="3147849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8425415" y="3207545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9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8425415" y="3268868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8425415" y="3330028"/>
              <a:ext cx="32369" cy="32532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00" y="1"/>
                  </a:moveTo>
                  <a:cubicBezTo>
                    <a:pt x="50" y="1"/>
                    <a:pt x="1" y="41"/>
                    <a:pt x="1" y="100"/>
                  </a:cubicBezTo>
                  <a:cubicBezTo>
                    <a:pt x="1" y="160"/>
                    <a:pt x="50" y="199"/>
                    <a:pt x="100" y="199"/>
                  </a:cubicBezTo>
                  <a:cubicBezTo>
                    <a:pt x="159" y="199"/>
                    <a:pt x="199" y="160"/>
                    <a:pt x="199" y="100"/>
                  </a:cubicBezTo>
                  <a:cubicBezTo>
                    <a:pt x="199" y="4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8425415" y="3389724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8425415" y="1439266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8425415" y="1500589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9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8425415" y="1561749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8425415" y="1621446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9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8425415" y="1682768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8425415" y="1743929"/>
              <a:ext cx="32369" cy="32532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00" y="1"/>
                  </a:moveTo>
                  <a:cubicBezTo>
                    <a:pt x="50" y="1"/>
                    <a:pt x="1" y="41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8425415" y="1803625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8425415" y="-145207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8425415" y="-83884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00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8425415" y="-22561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8425415" y="36973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8425415" y="98133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8425415" y="159456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8425415" y="219152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8425415" y="280475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8425415" y="341635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8425415" y="462492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8425415" y="523815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8425415" y="583511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8425415" y="644671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0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8425415" y="705994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8425415" y="765528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cubicBezTo>
                    <a:pt x="50" y="0"/>
                    <a:pt x="1" y="50"/>
                    <a:pt x="1" y="11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10"/>
                  </a:cubicBezTo>
                  <a:cubicBezTo>
                    <a:pt x="199" y="5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8425415" y="826688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60"/>
                    <a:pt x="50" y="209"/>
                    <a:pt x="100" y="209"/>
                  </a:cubicBezTo>
                  <a:cubicBezTo>
                    <a:pt x="159" y="209"/>
                    <a:pt x="199" y="160"/>
                    <a:pt x="199" y="10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8409311" y="1363629"/>
              <a:ext cx="64739" cy="64576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199" y="0"/>
                  </a:moveTo>
                  <a:cubicBezTo>
                    <a:pt x="89" y="0"/>
                    <a:pt x="1" y="89"/>
                    <a:pt x="1" y="198"/>
                  </a:cubicBezTo>
                  <a:cubicBezTo>
                    <a:pt x="1" y="307"/>
                    <a:pt x="89" y="397"/>
                    <a:pt x="199" y="397"/>
                  </a:cubicBezTo>
                  <a:cubicBezTo>
                    <a:pt x="308" y="397"/>
                    <a:pt x="397" y="307"/>
                    <a:pt x="397" y="198"/>
                  </a:cubicBezTo>
                  <a:cubicBezTo>
                    <a:pt x="397" y="89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8409311" y="1848682"/>
              <a:ext cx="64739" cy="66365"/>
            </a:xfrm>
            <a:custGeom>
              <a:avLst/>
              <a:gdLst/>
              <a:ahLst/>
              <a:cxnLst/>
              <a:rect l="l" t="t" r="r" b="b"/>
              <a:pathLst>
                <a:path w="398" h="408" extrusionOk="0">
                  <a:moveTo>
                    <a:pt x="199" y="1"/>
                  </a:moveTo>
                  <a:cubicBezTo>
                    <a:pt x="89" y="1"/>
                    <a:pt x="1" y="90"/>
                    <a:pt x="1" y="199"/>
                  </a:cubicBezTo>
                  <a:cubicBezTo>
                    <a:pt x="1" y="318"/>
                    <a:pt x="89" y="407"/>
                    <a:pt x="199" y="407"/>
                  </a:cubicBezTo>
                  <a:cubicBezTo>
                    <a:pt x="308" y="407"/>
                    <a:pt x="397" y="318"/>
                    <a:pt x="397" y="199"/>
                  </a:cubicBezTo>
                  <a:cubicBezTo>
                    <a:pt x="397" y="90"/>
                    <a:pt x="308" y="1"/>
                    <a:pt x="1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8409311" y="385065"/>
              <a:ext cx="64739" cy="66365"/>
            </a:xfrm>
            <a:custGeom>
              <a:avLst/>
              <a:gdLst/>
              <a:ahLst/>
              <a:cxnLst/>
              <a:rect l="l" t="t" r="r" b="b"/>
              <a:pathLst>
                <a:path w="398" h="408" extrusionOk="0">
                  <a:moveTo>
                    <a:pt x="199" y="1"/>
                  </a:moveTo>
                  <a:cubicBezTo>
                    <a:pt x="89" y="1"/>
                    <a:pt x="1" y="100"/>
                    <a:pt x="1" y="209"/>
                  </a:cubicBezTo>
                  <a:cubicBezTo>
                    <a:pt x="1" y="318"/>
                    <a:pt x="89" y="407"/>
                    <a:pt x="199" y="407"/>
                  </a:cubicBezTo>
                  <a:cubicBezTo>
                    <a:pt x="308" y="407"/>
                    <a:pt x="397" y="318"/>
                    <a:pt x="397" y="209"/>
                  </a:cubicBezTo>
                  <a:cubicBezTo>
                    <a:pt x="397" y="100"/>
                    <a:pt x="308" y="1"/>
                    <a:pt x="1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8409311" y="871907"/>
              <a:ext cx="64739" cy="64576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199" y="0"/>
                  </a:moveTo>
                  <a:cubicBezTo>
                    <a:pt x="89" y="0"/>
                    <a:pt x="1" y="90"/>
                    <a:pt x="1" y="199"/>
                  </a:cubicBezTo>
                  <a:cubicBezTo>
                    <a:pt x="1" y="308"/>
                    <a:pt x="89" y="397"/>
                    <a:pt x="199" y="397"/>
                  </a:cubicBezTo>
                  <a:cubicBezTo>
                    <a:pt x="308" y="397"/>
                    <a:pt x="397" y="308"/>
                    <a:pt x="397" y="199"/>
                  </a:cubicBezTo>
                  <a:cubicBezTo>
                    <a:pt x="397" y="90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8425415" y="947707"/>
              <a:ext cx="32369" cy="33996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1"/>
                  </a:moveTo>
                  <a:cubicBezTo>
                    <a:pt x="50" y="1"/>
                    <a:pt x="1" y="50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5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8425415" y="1009030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9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9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8425415" y="1070190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1"/>
                  </a:moveTo>
                  <a:cubicBezTo>
                    <a:pt x="50" y="1"/>
                    <a:pt x="1" y="40"/>
                    <a:pt x="1" y="100"/>
                  </a:cubicBezTo>
                  <a:cubicBezTo>
                    <a:pt x="1" y="159"/>
                    <a:pt x="50" y="199"/>
                    <a:pt x="100" y="199"/>
                  </a:cubicBezTo>
                  <a:cubicBezTo>
                    <a:pt x="159" y="199"/>
                    <a:pt x="199" y="159"/>
                    <a:pt x="199" y="100"/>
                  </a:cubicBezTo>
                  <a:cubicBezTo>
                    <a:pt x="199" y="40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8425415" y="1129724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10"/>
                  </a:cubicBezTo>
                  <a:cubicBezTo>
                    <a:pt x="1" y="160"/>
                    <a:pt x="50" y="209"/>
                    <a:pt x="100" y="209"/>
                  </a:cubicBezTo>
                  <a:cubicBezTo>
                    <a:pt x="159" y="209"/>
                    <a:pt x="199" y="160"/>
                    <a:pt x="199" y="11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8425415" y="1191047"/>
              <a:ext cx="32369" cy="34159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00" y="1"/>
                  </a:moveTo>
                  <a:cubicBezTo>
                    <a:pt x="50" y="1"/>
                    <a:pt x="1" y="51"/>
                    <a:pt x="1" y="100"/>
                  </a:cubicBezTo>
                  <a:cubicBezTo>
                    <a:pt x="1" y="159"/>
                    <a:pt x="50" y="209"/>
                    <a:pt x="100" y="209"/>
                  </a:cubicBezTo>
                  <a:cubicBezTo>
                    <a:pt x="159" y="209"/>
                    <a:pt x="199" y="159"/>
                    <a:pt x="199" y="100"/>
                  </a:cubicBezTo>
                  <a:cubicBezTo>
                    <a:pt x="199" y="51"/>
                    <a:pt x="159" y="1"/>
                    <a:pt x="1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8425415" y="1252370"/>
              <a:ext cx="32369" cy="32369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00" y="0"/>
                  </a:moveTo>
                  <a:cubicBezTo>
                    <a:pt x="50" y="0"/>
                    <a:pt x="1" y="40"/>
                    <a:pt x="1" y="99"/>
                  </a:cubicBezTo>
                  <a:cubicBezTo>
                    <a:pt x="1" y="159"/>
                    <a:pt x="50" y="198"/>
                    <a:pt x="100" y="198"/>
                  </a:cubicBezTo>
                  <a:cubicBezTo>
                    <a:pt x="159" y="198"/>
                    <a:pt x="199" y="159"/>
                    <a:pt x="199" y="99"/>
                  </a:cubicBezTo>
                  <a:cubicBezTo>
                    <a:pt x="199" y="40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8425415" y="1312066"/>
              <a:ext cx="32369" cy="33833"/>
            </a:xfrm>
            <a:custGeom>
              <a:avLst/>
              <a:gdLst/>
              <a:ahLst/>
              <a:cxnLst/>
              <a:rect l="l" t="t" r="r" b="b"/>
              <a:pathLst>
                <a:path w="199" h="208" extrusionOk="0">
                  <a:moveTo>
                    <a:pt x="100" y="0"/>
                  </a:moveTo>
                  <a:cubicBezTo>
                    <a:pt x="50" y="0"/>
                    <a:pt x="1" y="49"/>
                    <a:pt x="1" y="109"/>
                  </a:cubicBezTo>
                  <a:cubicBezTo>
                    <a:pt x="1" y="159"/>
                    <a:pt x="50" y="208"/>
                    <a:pt x="100" y="208"/>
                  </a:cubicBezTo>
                  <a:cubicBezTo>
                    <a:pt x="159" y="208"/>
                    <a:pt x="199" y="159"/>
                    <a:pt x="199" y="109"/>
                  </a:cubicBezTo>
                  <a:cubicBezTo>
                    <a:pt x="199" y="49"/>
                    <a:pt x="159" y="0"/>
                    <a:pt x="1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8375478" y="5818892"/>
              <a:ext cx="132243" cy="233742"/>
            </a:xfrm>
            <a:custGeom>
              <a:avLst/>
              <a:gdLst/>
              <a:ahLst/>
              <a:cxnLst/>
              <a:rect l="l" t="t" r="r" b="b"/>
              <a:pathLst>
                <a:path w="813" h="1437" extrusionOk="0">
                  <a:moveTo>
                    <a:pt x="407" y="0"/>
                  </a:moveTo>
                  <a:lnTo>
                    <a:pt x="0" y="833"/>
                  </a:lnTo>
                  <a:lnTo>
                    <a:pt x="407" y="1437"/>
                  </a:lnTo>
                  <a:lnTo>
                    <a:pt x="813" y="833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8215909" y="5962195"/>
              <a:ext cx="222682" cy="125899"/>
            </a:xfrm>
            <a:custGeom>
              <a:avLst/>
              <a:gdLst/>
              <a:ahLst/>
              <a:cxnLst/>
              <a:rect l="l" t="t" r="r" b="b"/>
              <a:pathLst>
                <a:path w="1369" h="774" extrusionOk="0">
                  <a:moveTo>
                    <a:pt x="912" y="1"/>
                  </a:moveTo>
                  <a:lnTo>
                    <a:pt x="1" y="130"/>
                  </a:lnTo>
                  <a:lnTo>
                    <a:pt x="664" y="774"/>
                  </a:lnTo>
                  <a:lnTo>
                    <a:pt x="1368" y="57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302932" y="6060605"/>
              <a:ext cx="137122" cy="188686"/>
            </a:xfrm>
            <a:custGeom>
              <a:avLst/>
              <a:gdLst/>
              <a:ahLst/>
              <a:cxnLst/>
              <a:rect l="l" t="t" r="r" b="b"/>
              <a:pathLst>
                <a:path w="843" h="1160" extrusionOk="0">
                  <a:moveTo>
                    <a:pt x="843" y="1"/>
                  </a:moveTo>
                  <a:lnTo>
                    <a:pt x="149" y="258"/>
                  </a:lnTo>
                  <a:lnTo>
                    <a:pt x="1" y="1160"/>
                  </a:lnTo>
                  <a:lnTo>
                    <a:pt x="803" y="734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8444771" y="6060605"/>
              <a:ext cx="137122" cy="188686"/>
            </a:xfrm>
            <a:custGeom>
              <a:avLst/>
              <a:gdLst/>
              <a:ahLst/>
              <a:cxnLst/>
              <a:rect l="l" t="t" r="r" b="b"/>
              <a:pathLst>
                <a:path w="843" h="1160" extrusionOk="0">
                  <a:moveTo>
                    <a:pt x="1" y="1"/>
                  </a:moveTo>
                  <a:lnTo>
                    <a:pt x="30" y="734"/>
                  </a:lnTo>
                  <a:lnTo>
                    <a:pt x="843" y="1160"/>
                  </a:lnTo>
                  <a:lnTo>
                    <a:pt x="684" y="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8444771" y="5962195"/>
              <a:ext cx="222682" cy="125899"/>
            </a:xfrm>
            <a:custGeom>
              <a:avLst/>
              <a:gdLst/>
              <a:ahLst/>
              <a:cxnLst/>
              <a:rect l="l" t="t" r="r" b="b"/>
              <a:pathLst>
                <a:path w="1369" h="774" extrusionOk="0">
                  <a:moveTo>
                    <a:pt x="466" y="1"/>
                  </a:moveTo>
                  <a:lnTo>
                    <a:pt x="1" y="576"/>
                  </a:lnTo>
                  <a:lnTo>
                    <a:pt x="714" y="774"/>
                  </a:lnTo>
                  <a:lnTo>
                    <a:pt x="1368" y="130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8016000" y="6025145"/>
              <a:ext cx="101663" cy="101663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8" y="1"/>
                  </a:moveTo>
                  <a:cubicBezTo>
                    <a:pt x="140" y="1"/>
                    <a:pt x="1" y="139"/>
                    <a:pt x="1" y="308"/>
                  </a:cubicBezTo>
                  <a:cubicBezTo>
                    <a:pt x="1" y="486"/>
                    <a:pt x="140" y="625"/>
                    <a:pt x="318" y="625"/>
                  </a:cubicBezTo>
                  <a:cubicBezTo>
                    <a:pt x="486" y="625"/>
                    <a:pt x="625" y="486"/>
                    <a:pt x="625" y="308"/>
                  </a:cubicBezTo>
                  <a:cubicBezTo>
                    <a:pt x="625" y="139"/>
                    <a:pt x="486" y="1"/>
                    <a:pt x="31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8762283" y="6025145"/>
              <a:ext cx="101825" cy="101663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486"/>
                    <a:pt x="139" y="625"/>
                    <a:pt x="308" y="625"/>
                  </a:cubicBezTo>
                  <a:cubicBezTo>
                    <a:pt x="486" y="625"/>
                    <a:pt x="625" y="486"/>
                    <a:pt x="625" y="308"/>
                  </a:cubicBezTo>
                  <a:cubicBezTo>
                    <a:pt x="625" y="139"/>
                    <a:pt x="486" y="1"/>
                    <a:pt x="3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5"/>
          <p:cNvSpPr txBox="1">
            <a:spLocks noGrp="1"/>
          </p:cNvSpPr>
          <p:nvPr>
            <p:ph type="subTitle" idx="1"/>
          </p:nvPr>
        </p:nvSpPr>
        <p:spPr>
          <a:xfrm>
            <a:off x="2847375" y="4174550"/>
            <a:ext cx="34494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6D8E8F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1451" name="Google Shape;1451;p15"/>
          <p:cNvSpPr txBox="1">
            <a:spLocks noGrp="1"/>
          </p:cNvSpPr>
          <p:nvPr>
            <p:ph type="title"/>
          </p:nvPr>
        </p:nvSpPr>
        <p:spPr>
          <a:xfrm>
            <a:off x="1574100" y="5091900"/>
            <a:ext cx="59958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5500">
                <a:solidFill>
                  <a:srgbClr val="6D8E8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5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17"/>
          <p:cNvSpPr/>
          <p:nvPr/>
        </p:nvSpPr>
        <p:spPr>
          <a:xfrm>
            <a:off x="3974768" y="3430503"/>
            <a:ext cx="4995325" cy="3255510"/>
          </a:xfrm>
          <a:custGeom>
            <a:avLst/>
            <a:gdLst/>
            <a:ahLst/>
            <a:cxnLst/>
            <a:rect l="l" t="t" r="r" b="b"/>
            <a:pathLst>
              <a:path w="31583" h="20583" extrusionOk="0">
                <a:moveTo>
                  <a:pt x="31513" y="1"/>
                </a:moveTo>
                <a:cubicBezTo>
                  <a:pt x="31473" y="1"/>
                  <a:pt x="31444" y="30"/>
                  <a:pt x="31444" y="70"/>
                </a:cubicBezTo>
                <a:lnTo>
                  <a:pt x="31444" y="16391"/>
                </a:lnTo>
                <a:cubicBezTo>
                  <a:pt x="28481" y="16936"/>
                  <a:pt x="27450" y="19988"/>
                  <a:pt x="27311" y="20434"/>
                </a:cubicBezTo>
                <a:lnTo>
                  <a:pt x="70" y="20434"/>
                </a:lnTo>
                <a:cubicBezTo>
                  <a:pt x="31" y="20434"/>
                  <a:pt x="1" y="20464"/>
                  <a:pt x="1" y="20503"/>
                </a:cubicBezTo>
                <a:cubicBezTo>
                  <a:pt x="1" y="20543"/>
                  <a:pt x="31" y="20583"/>
                  <a:pt x="70" y="20583"/>
                </a:cubicBezTo>
                <a:lnTo>
                  <a:pt x="27361" y="20583"/>
                </a:lnTo>
                <a:cubicBezTo>
                  <a:pt x="27401" y="20583"/>
                  <a:pt x="27430" y="20553"/>
                  <a:pt x="27441" y="20523"/>
                </a:cubicBezTo>
                <a:cubicBezTo>
                  <a:pt x="27441" y="20494"/>
                  <a:pt x="28392" y="17065"/>
                  <a:pt x="31523" y="16530"/>
                </a:cubicBezTo>
                <a:cubicBezTo>
                  <a:pt x="31563" y="16520"/>
                  <a:pt x="31583" y="16490"/>
                  <a:pt x="31583" y="16460"/>
                </a:cubicBezTo>
                <a:lnTo>
                  <a:pt x="31583" y="70"/>
                </a:lnTo>
                <a:cubicBezTo>
                  <a:pt x="31583" y="30"/>
                  <a:pt x="31553" y="1"/>
                  <a:pt x="31513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17"/>
          <p:cNvSpPr/>
          <p:nvPr/>
        </p:nvSpPr>
        <p:spPr>
          <a:xfrm>
            <a:off x="8528029" y="6248694"/>
            <a:ext cx="409173" cy="409173"/>
          </a:xfrm>
          <a:custGeom>
            <a:avLst/>
            <a:gdLst/>
            <a:ahLst/>
            <a:cxnLst/>
            <a:rect l="l" t="t" r="r" b="b"/>
            <a:pathLst>
              <a:path w="2587" h="2587" extrusionOk="0">
                <a:moveTo>
                  <a:pt x="1289" y="1110"/>
                </a:moveTo>
                <a:lnTo>
                  <a:pt x="1328" y="1209"/>
                </a:lnTo>
                <a:lnTo>
                  <a:pt x="1427" y="1159"/>
                </a:lnTo>
                <a:lnTo>
                  <a:pt x="1377" y="1258"/>
                </a:lnTo>
                <a:lnTo>
                  <a:pt x="1476" y="1298"/>
                </a:lnTo>
                <a:lnTo>
                  <a:pt x="1377" y="1328"/>
                </a:lnTo>
                <a:lnTo>
                  <a:pt x="1427" y="1427"/>
                </a:lnTo>
                <a:lnTo>
                  <a:pt x="1328" y="1377"/>
                </a:lnTo>
                <a:lnTo>
                  <a:pt x="1289" y="1476"/>
                </a:lnTo>
                <a:lnTo>
                  <a:pt x="1258" y="1377"/>
                </a:lnTo>
                <a:lnTo>
                  <a:pt x="1159" y="1427"/>
                </a:lnTo>
                <a:lnTo>
                  <a:pt x="1209" y="1328"/>
                </a:lnTo>
                <a:lnTo>
                  <a:pt x="1110" y="1298"/>
                </a:lnTo>
                <a:lnTo>
                  <a:pt x="1209" y="1258"/>
                </a:lnTo>
                <a:lnTo>
                  <a:pt x="1159" y="1159"/>
                </a:lnTo>
                <a:lnTo>
                  <a:pt x="1258" y="1209"/>
                </a:lnTo>
                <a:lnTo>
                  <a:pt x="1289" y="1110"/>
                </a:lnTo>
                <a:close/>
                <a:moveTo>
                  <a:pt x="1289" y="0"/>
                </a:moveTo>
                <a:cubicBezTo>
                  <a:pt x="1269" y="0"/>
                  <a:pt x="1239" y="20"/>
                  <a:pt x="1239" y="49"/>
                </a:cubicBezTo>
                <a:lnTo>
                  <a:pt x="1239" y="307"/>
                </a:lnTo>
                <a:lnTo>
                  <a:pt x="1080" y="179"/>
                </a:lnTo>
                <a:cubicBezTo>
                  <a:pt x="1072" y="171"/>
                  <a:pt x="1062" y="168"/>
                  <a:pt x="1051" y="168"/>
                </a:cubicBezTo>
                <a:cubicBezTo>
                  <a:pt x="1034" y="168"/>
                  <a:pt x="1017" y="176"/>
                  <a:pt x="1011" y="188"/>
                </a:cubicBezTo>
                <a:cubicBezTo>
                  <a:pt x="991" y="208"/>
                  <a:pt x="991" y="238"/>
                  <a:pt x="1021" y="258"/>
                </a:cubicBezTo>
                <a:lnTo>
                  <a:pt x="1239" y="436"/>
                </a:lnTo>
                <a:lnTo>
                  <a:pt x="1239" y="1040"/>
                </a:lnTo>
                <a:lnTo>
                  <a:pt x="1110" y="723"/>
                </a:lnTo>
                <a:lnTo>
                  <a:pt x="1209" y="555"/>
                </a:lnTo>
                <a:cubicBezTo>
                  <a:pt x="1219" y="535"/>
                  <a:pt x="1209" y="505"/>
                  <a:pt x="1189" y="485"/>
                </a:cubicBezTo>
                <a:cubicBezTo>
                  <a:pt x="1181" y="483"/>
                  <a:pt x="1173" y="482"/>
                  <a:pt x="1166" y="482"/>
                </a:cubicBezTo>
                <a:cubicBezTo>
                  <a:pt x="1145" y="482"/>
                  <a:pt x="1127" y="491"/>
                  <a:pt x="1120" y="505"/>
                </a:cubicBezTo>
                <a:lnTo>
                  <a:pt x="1060" y="615"/>
                </a:lnTo>
                <a:lnTo>
                  <a:pt x="1001" y="466"/>
                </a:lnTo>
                <a:cubicBezTo>
                  <a:pt x="994" y="451"/>
                  <a:pt x="976" y="442"/>
                  <a:pt x="959" y="442"/>
                </a:cubicBezTo>
                <a:cubicBezTo>
                  <a:pt x="953" y="442"/>
                  <a:pt x="947" y="443"/>
                  <a:pt x="941" y="446"/>
                </a:cubicBezTo>
                <a:cubicBezTo>
                  <a:pt x="912" y="456"/>
                  <a:pt x="902" y="485"/>
                  <a:pt x="912" y="505"/>
                </a:cubicBezTo>
                <a:lnTo>
                  <a:pt x="971" y="644"/>
                </a:lnTo>
                <a:cubicBezTo>
                  <a:pt x="852" y="615"/>
                  <a:pt x="852" y="615"/>
                  <a:pt x="842" y="615"/>
                </a:cubicBezTo>
                <a:cubicBezTo>
                  <a:pt x="822" y="615"/>
                  <a:pt x="803" y="624"/>
                  <a:pt x="803" y="654"/>
                </a:cubicBezTo>
                <a:cubicBezTo>
                  <a:pt x="793" y="674"/>
                  <a:pt x="803" y="703"/>
                  <a:pt x="833" y="714"/>
                </a:cubicBezTo>
                <a:lnTo>
                  <a:pt x="1021" y="763"/>
                </a:lnTo>
                <a:lnTo>
                  <a:pt x="1150" y="1080"/>
                </a:lnTo>
                <a:lnTo>
                  <a:pt x="723" y="654"/>
                </a:lnTo>
                <a:lnTo>
                  <a:pt x="753" y="366"/>
                </a:lnTo>
                <a:cubicBezTo>
                  <a:pt x="753" y="337"/>
                  <a:pt x="734" y="317"/>
                  <a:pt x="714" y="307"/>
                </a:cubicBezTo>
                <a:lnTo>
                  <a:pt x="703" y="307"/>
                </a:lnTo>
                <a:cubicBezTo>
                  <a:pt x="684" y="307"/>
                  <a:pt x="654" y="327"/>
                  <a:pt x="654" y="357"/>
                </a:cubicBezTo>
                <a:lnTo>
                  <a:pt x="634" y="565"/>
                </a:lnTo>
                <a:lnTo>
                  <a:pt x="446" y="377"/>
                </a:lnTo>
                <a:cubicBezTo>
                  <a:pt x="436" y="367"/>
                  <a:pt x="424" y="362"/>
                  <a:pt x="411" y="362"/>
                </a:cubicBezTo>
                <a:cubicBezTo>
                  <a:pt x="399" y="362"/>
                  <a:pt x="387" y="367"/>
                  <a:pt x="377" y="377"/>
                </a:cubicBezTo>
                <a:cubicBezTo>
                  <a:pt x="357" y="397"/>
                  <a:pt x="357" y="426"/>
                  <a:pt x="377" y="446"/>
                </a:cubicBezTo>
                <a:lnTo>
                  <a:pt x="565" y="634"/>
                </a:lnTo>
                <a:lnTo>
                  <a:pt x="347" y="654"/>
                </a:lnTo>
                <a:cubicBezTo>
                  <a:pt x="327" y="664"/>
                  <a:pt x="307" y="684"/>
                  <a:pt x="307" y="714"/>
                </a:cubicBezTo>
                <a:cubicBezTo>
                  <a:pt x="307" y="738"/>
                  <a:pt x="328" y="756"/>
                  <a:pt x="351" y="756"/>
                </a:cubicBezTo>
                <a:cubicBezTo>
                  <a:pt x="356" y="756"/>
                  <a:pt x="361" y="755"/>
                  <a:pt x="367" y="753"/>
                </a:cubicBezTo>
                <a:lnTo>
                  <a:pt x="654" y="723"/>
                </a:lnTo>
                <a:lnTo>
                  <a:pt x="1080" y="1150"/>
                </a:lnTo>
                <a:lnTo>
                  <a:pt x="1080" y="1150"/>
                </a:lnTo>
                <a:lnTo>
                  <a:pt x="763" y="1020"/>
                </a:lnTo>
                <a:lnTo>
                  <a:pt x="714" y="833"/>
                </a:lnTo>
                <a:cubicBezTo>
                  <a:pt x="706" y="810"/>
                  <a:pt x="687" y="799"/>
                  <a:pt x="670" y="799"/>
                </a:cubicBezTo>
                <a:cubicBezTo>
                  <a:pt x="665" y="799"/>
                  <a:pt x="659" y="800"/>
                  <a:pt x="654" y="802"/>
                </a:cubicBezTo>
                <a:cubicBezTo>
                  <a:pt x="624" y="802"/>
                  <a:pt x="604" y="833"/>
                  <a:pt x="615" y="862"/>
                </a:cubicBezTo>
                <a:lnTo>
                  <a:pt x="644" y="971"/>
                </a:lnTo>
                <a:lnTo>
                  <a:pt x="505" y="912"/>
                </a:lnTo>
                <a:cubicBezTo>
                  <a:pt x="500" y="909"/>
                  <a:pt x="495" y="908"/>
                  <a:pt x="489" y="908"/>
                </a:cubicBezTo>
                <a:cubicBezTo>
                  <a:pt x="472" y="908"/>
                  <a:pt x="454" y="919"/>
                  <a:pt x="446" y="941"/>
                </a:cubicBezTo>
                <a:cubicBezTo>
                  <a:pt x="436" y="971"/>
                  <a:pt x="446" y="991"/>
                  <a:pt x="466" y="1011"/>
                </a:cubicBezTo>
                <a:lnTo>
                  <a:pt x="604" y="1060"/>
                </a:lnTo>
                <a:lnTo>
                  <a:pt x="505" y="1120"/>
                </a:lnTo>
                <a:cubicBezTo>
                  <a:pt x="485" y="1139"/>
                  <a:pt x="476" y="1170"/>
                  <a:pt x="485" y="1189"/>
                </a:cubicBezTo>
                <a:cubicBezTo>
                  <a:pt x="500" y="1204"/>
                  <a:pt x="520" y="1213"/>
                  <a:pt x="538" y="1213"/>
                </a:cubicBezTo>
                <a:cubicBezTo>
                  <a:pt x="544" y="1213"/>
                  <a:pt x="550" y="1212"/>
                  <a:pt x="555" y="1209"/>
                </a:cubicBezTo>
                <a:lnTo>
                  <a:pt x="723" y="1110"/>
                </a:lnTo>
                <a:lnTo>
                  <a:pt x="1040" y="1249"/>
                </a:lnTo>
                <a:lnTo>
                  <a:pt x="436" y="1249"/>
                </a:lnTo>
                <a:lnTo>
                  <a:pt x="258" y="1020"/>
                </a:lnTo>
                <a:cubicBezTo>
                  <a:pt x="246" y="1008"/>
                  <a:pt x="230" y="1000"/>
                  <a:pt x="215" y="1000"/>
                </a:cubicBezTo>
                <a:cubicBezTo>
                  <a:pt x="205" y="1000"/>
                  <a:pt x="196" y="1003"/>
                  <a:pt x="188" y="1011"/>
                </a:cubicBezTo>
                <a:cubicBezTo>
                  <a:pt x="168" y="1031"/>
                  <a:pt x="159" y="1060"/>
                  <a:pt x="179" y="1080"/>
                </a:cubicBezTo>
                <a:lnTo>
                  <a:pt x="307" y="1249"/>
                </a:lnTo>
                <a:lnTo>
                  <a:pt x="49" y="1249"/>
                </a:lnTo>
                <a:cubicBezTo>
                  <a:pt x="20" y="1249"/>
                  <a:pt x="0" y="1269"/>
                  <a:pt x="0" y="1298"/>
                </a:cubicBezTo>
                <a:cubicBezTo>
                  <a:pt x="0" y="1318"/>
                  <a:pt x="20" y="1348"/>
                  <a:pt x="49" y="1348"/>
                </a:cubicBezTo>
                <a:lnTo>
                  <a:pt x="307" y="1348"/>
                </a:lnTo>
                <a:lnTo>
                  <a:pt x="179" y="1506"/>
                </a:lnTo>
                <a:cubicBezTo>
                  <a:pt x="159" y="1526"/>
                  <a:pt x="168" y="1566"/>
                  <a:pt x="188" y="1575"/>
                </a:cubicBezTo>
                <a:cubicBezTo>
                  <a:pt x="197" y="1584"/>
                  <a:pt x="208" y="1589"/>
                  <a:pt x="219" y="1589"/>
                </a:cubicBezTo>
                <a:cubicBezTo>
                  <a:pt x="233" y="1589"/>
                  <a:pt x="247" y="1582"/>
                  <a:pt x="258" y="1566"/>
                </a:cubicBezTo>
                <a:lnTo>
                  <a:pt x="436" y="1348"/>
                </a:lnTo>
                <a:lnTo>
                  <a:pt x="1040" y="1348"/>
                </a:lnTo>
                <a:lnTo>
                  <a:pt x="723" y="1476"/>
                </a:lnTo>
                <a:lnTo>
                  <a:pt x="555" y="1377"/>
                </a:lnTo>
                <a:cubicBezTo>
                  <a:pt x="550" y="1375"/>
                  <a:pt x="544" y="1373"/>
                  <a:pt x="538" y="1373"/>
                </a:cubicBezTo>
                <a:cubicBezTo>
                  <a:pt x="520" y="1373"/>
                  <a:pt x="500" y="1382"/>
                  <a:pt x="485" y="1397"/>
                </a:cubicBezTo>
                <a:cubicBezTo>
                  <a:pt x="476" y="1427"/>
                  <a:pt x="485" y="1456"/>
                  <a:pt x="505" y="1467"/>
                </a:cubicBezTo>
                <a:lnTo>
                  <a:pt x="604" y="1526"/>
                </a:lnTo>
                <a:lnTo>
                  <a:pt x="466" y="1586"/>
                </a:lnTo>
                <a:cubicBezTo>
                  <a:pt x="446" y="1595"/>
                  <a:pt x="436" y="1625"/>
                  <a:pt x="446" y="1645"/>
                </a:cubicBezTo>
                <a:cubicBezTo>
                  <a:pt x="454" y="1667"/>
                  <a:pt x="472" y="1678"/>
                  <a:pt x="489" y="1678"/>
                </a:cubicBezTo>
                <a:cubicBezTo>
                  <a:pt x="495" y="1678"/>
                  <a:pt x="500" y="1677"/>
                  <a:pt x="505" y="1674"/>
                </a:cubicBezTo>
                <a:lnTo>
                  <a:pt x="644" y="1615"/>
                </a:lnTo>
                <a:lnTo>
                  <a:pt x="615" y="1724"/>
                </a:lnTo>
                <a:cubicBezTo>
                  <a:pt x="604" y="1754"/>
                  <a:pt x="624" y="1784"/>
                  <a:pt x="654" y="1784"/>
                </a:cubicBezTo>
                <a:cubicBezTo>
                  <a:pt x="659" y="1786"/>
                  <a:pt x="665" y="1787"/>
                  <a:pt x="670" y="1787"/>
                </a:cubicBezTo>
                <a:cubicBezTo>
                  <a:pt x="687" y="1787"/>
                  <a:pt x="706" y="1776"/>
                  <a:pt x="714" y="1754"/>
                </a:cubicBezTo>
                <a:lnTo>
                  <a:pt x="763" y="1566"/>
                </a:lnTo>
                <a:lnTo>
                  <a:pt x="1080" y="1437"/>
                </a:lnTo>
                <a:lnTo>
                  <a:pt x="654" y="1863"/>
                </a:lnTo>
                <a:cubicBezTo>
                  <a:pt x="644" y="1863"/>
                  <a:pt x="367" y="1833"/>
                  <a:pt x="357" y="1833"/>
                </a:cubicBezTo>
                <a:cubicBezTo>
                  <a:pt x="337" y="1833"/>
                  <a:pt x="307" y="1853"/>
                  <a:pt x="307" y="1873"/>
                </a:cubicBezTo>
                <a:cubicBezTo>
                  <a:pt x="307" y="1903"/>
                  <a:pt x="327" y="1932"/>
                  <a:pt x="347" y="1932"/>
                </a:cubicBezTo>
                <a:lnTo>
                  <a:pt x="565" y="1952"/>
                </a:lnTo>
                <a:lnTo>
                  <a:pt x="377" y="2141"/>
                </a:lnTo>
                <a:cubicBezTo>
                  <a:pt x="357" y="2160"/>
                  <a:pt x="357" y="2190"/>
                  <a:pt x="377" y="2210"/>
                </a:cubicBezTo>
                <a:cubicBezTo>
                  <a:pt x="387" y="2220"/>
                  <a:pt x="399" y="2224"/>
                  <a:pt x="411" y="2224"/>
                </a:cubicBezTo>
                <a:cubicBezTo>
                  <a:pt x="424" y="2224"/>
                  <a:pt x="436" y="2220"/>
                  <a:pt x="446" y="2210"/>
                </a:cubicBezTo>
                <a:lnTo>
                  <a:pt x="634" y="2022"/>
                </a:lnTo>
                <a:lnTo>
                  <a:pt x="654" y="2240"/>
                </a:lnTo>
                <a:cubicBezTo>
                  <a:pt x="654" y="2260"/>
                  <a:pt x="684" y="2279"/>
                  <a:pt x="714" y="2279"/>
                </a:cubicBezTo>
                <a:cubicBezTo>
                  <a:pt x="734" y="2279"/>
                  <a:pt x="753" y="2249"/>
                  <a:pt x="753" y="2220"/>
                </a:cubicBezTo>
                <a:lnTo>
                  <a:pt x="723" y="1932"/>
                </a:lnTo>
                <a:lnTo>
                  <a:pt x="1150" y="1506"/>
                </a:lnTo>
                <a:lnTo>
                  <a:pt x="1150" y="1506"/>
                </a:lnTo>
                <a:lnTo>
                  <a:pt x="1021" y="1824"/>
                </a:lnTo>
                <a:lnTo>
                  <a:pt x="833" y="1873"/>
                </a:lnTo>
                <a:cubicBezTo>
                  <a:pt x="803" y="1883"/>
                  <a:pt x="793" y="1912"/>
                  <a:pt x="803" y="1932"/>
                </a:cubicBezTo>
                <a:cubicBezTo>
                  <a:pt x="803" y="1957"/>
                  <a:pt x="823" y="1975"/>
                  <a:pt x="846" y="1975"/>
                </a:cubicBezTo>
                <a:cubicBezTo>
                  <a:pt x="851" y="1975"/>
                  <a:pt x="857" y="1974"/>
                  <a:pt x="862" y="1972"/>
                </a:cubicBezTo>
                <a:lnTo>
                  <a:pt x="971" y="1942"/>
                </a:lnTo>
                <a:lnTo>
                  <a:pt x="971" y="1942"/>
                </a:lnTo>
                <a:lnTo>
                  <a:pt x="912" y="2081"/>
                </a:lnTo>
                <a:cubicBezTo>
                  <a:pt x="902" y="2101"/>
                  <a:pt x="912" y="2130"/>
                  <a:pt x="941" y="2141"/>
                </a:cubicBezTo>
                <a:cubicBezTo>
                  <a:pt x="947" y="2143"/>
                  <a:pt x="953" y="2144"/>
                  <a:pt x="959" y="2144"/>
                </a:cubicBezTo>
                <a:cubicBezTo>
                  <a:pt x="976" y="2144"/>
                  <a:pt x="994" y="2135"/>
                  <a:pt x="1001" y="2121"/>
                </a:cubicBezTo>
                <a:lnTo>
                  <a:pt x="1060" y="1982"/>
                </a:lnTo>
                <a:lnTo>
                  <a:pt x="1120" y="2081"/>
                </a:lnTo>
                <a:cubicBezTo>
                  <a:pt x="1127" y="2096"/>
                  <a:pt x="1145" y="2105"/>
                  <a:pt x="1166" y="2105"/>
                </a:cubicBezTo>
                <a:cubicBezTo>
                  <a:pt x="1173" y="2105"/>
                  <a:pt x="1181" y="2104"/>
                  <a:pt x="1189" y="2101"/>
                </a:cubicBezTo>
                <a:cubicBezTo>
                  <a:pt x="1209" y="2081"/>
                  <a:pt x="1219" y="2051"/>
                  <a:pt x="1209" y="2031"/>
                </a:cubicBezTo>
                <a:lnTo>
                  <a:pt x="1110" y="1863"/>
                </a:lnTo>
                <a:lnTo>
                  <a:pt x="1239" y="1546"/>
                </a:lnTo>
                <a:lnTo>
                  <a:pt x="1239" y="2150"/>
                </a:lnTo>
                <a:lnTo>
                  <a:pt x="1021" y="2329"/>
                </a:lnTo>
                <a:cubicBezTo>
                  <a:pt x="991" y="2348"/>
                  <a:pt x="991" y="2378"/>
                  <a:pt x="1011" y="2398"/>
                </a:cubicBezTo>
                <a:cubicBezTo>
                  <a:pt x="1016" y="2414"/>
                  <a:pt x="1031" y="2422"/>
                  <a:pt x="1046" y="2422"/>
                </a:cubicBezTo>
                <a:cubicBezTo>
                  <a:pt x="1058" y="2422"/>
                  <a:pt x="1071" y="2417"/>
                  <a:pt x="1080" y="2408"/>
                </a:cubicBezTo>
                <a:lnTo>
                  <a:pt x="1239" y="2279"/>
                </a:lnTo>
                <a:lnTo>
                  <a:pt x="1239" y="2537"/>
                </a:lnTo>
                <a:cubicBezTo>
                  <a:pt x="1239" y="2566"/>
                  <a:pt x="1269" y="2586"/>
                  <a:pt x="1289" y="2586"/>
                </a:cubicBezTo>
                <a:cubicBezTo>
                  <a:pt x="1318" y="2586"/>
                  <a:pt x="1338" y="2566"/>
                  <a:pt x="1338" y="2537"/>
                </a:cubicBezTo>
                <a:lnTo>
                  <a:pt x="1338" y="2279"/>
                </a:lnTo>
                <a:lnTo>
                  <a:pt x="1507" y="2408"/>
                </a:lnTo>
                <a:cubicBezTo>
                  <a:pt x="1515" y="2417"/>
                  <a:pt x="1526" y="2422"/>
                  <a:pt x="1537" y="2422"/>
                </a:cubicBezTo>
                <a:cubicBezTo>
                  <a:pt x="1551" y="2422"/>
                  <a:pt x="1565" y="2414"/>
                  <a:pt x="1575" y="2398"/>
                </a:cubicBezTo>
                <a:cubicBezTo>
                  <a:pt x="1595" y="2378"/>
                  <a:pt x="1595" y="2348"/>
                  <a:pt x="1566" y="2329"/>
                </a:cubicBezTo>
                <a:lnTo>
                  <a:pt x="1338" y="2150"/>
                </a:lnTo>
                <a:lnTo>
                  <a:pt x="1338" y="1546"/>
                </a:lnTo>
                <a:lnTo>
                  <a:pt x="1476" y="1863"/>
                </a:lnTo>
                <a:lnTo>
                  <a:pt x="1377" y="2031"/>
                </a:lnTo>
                <a:cubicBezTo>
                  <a:pt x="1368" y="2051"/>
                  <a:pt x="1377" y="2081"/>
                  <a:pt x="1397" y="2101"/>
                </a:cubicBezTo>
                <a:cubicBezTo>
                  <a:pt x="1402" y="2104"/>
                  <a:pt x="1409" y="2105"/>
                  <a:pt x="1416" y="2105"/>
                </a:cubicBezTo>
                <a:cubicBezTo>
                  <a:pt x="1436" y="2105"/>
                  <a:pt x="1459" y="2096"/>
                  <a:pt x="1467" y="2081"/>
                </a:cubicBezTo>
                <a:lnTo>
                  <a:pt x="1526" y="1982"/>
                </a:lnTo>
                <a:lnTo>
                  <a:pt x="1575" y="2121"/>
                </a:lnTo>
                <a:cubicBezTo>
                  <a:pt x="1590" y="2135"/>
                  <a:pt x="1604" y="2149"/>
                  <a:pt x="1621" y="2149"/>
                </a:cubicBezTo>
                <a:cubicBezTo>
                  <a:pt x="1629" y="2149"/>
                  <a:pt x="1636" y="2146"/>
                  <a:pt x="1645" y="2141"/>
                </a:cubicBezTo>
                <a:cubicBezTo>
                  <a:pt x="1675" y="2130"/>
                  <a:pt x="1685" y="2101"/>
                  <a:pt x="1675" y="2081"/>
                </a:cubicBezTo>
                <a:lnTo>
                  <a:pt x="1615" y="1942"/>
                </a:lnTo>
                <a:lnTo>
                  <a:pt x="1615" y="1942"/>
                </a:lnTo>
                <a:lnTo>
                  <a:pt x="1725" y="1972"/>
                </a:lnTo>
                <a:cubicBezTo>
                  <a:pt x="1730" y="1974"/>
                  <a:pt x="1735" y="1975"/>
                  <a:pt x="1740" y="1975"/>
                </a:cubicBezTo>
                <a:cubicBezTo>
                  <a:pt x="1764" y="1975"/>
                  <a:pt x="1784" y="1957"/>
                  <a:pt x="1784" y="1932"/>
                </a:cubicBezTo>
                <a:cubicBezTo>
                  <a:pt x="1794" y="1912"/>
                  <a:pt x="1784" y="1883"/>
                  <a:pt x="1754" y="1873"/>
                </a:cubicBezTo>
                <a:lnTo>
                  <a:pt x="1566" y="1824"/>
                </a:lnTo>
                <a:lnTo>
                  <a:pt x="1437" y="1506"/>
                </a:lnTo>
                <a:lnTo>
                  <a:pt x="1437" y="1506"/>
                </a:lnTo>
                <a:lnTo>
                  <a:pt x="1863" y="1932"/>
                </a:lnTo>
                <a:lnTo>
                  <a:pt x="1833" y="2220"/>
                </a:lnTo>
                <a:cubicBezTo>
                  <a:pt x="1824" y="2249"/>
                  <a:pt x="1843" y="2279"/>
                  <a:pt x="1873" y="2279"/>
                </a:cubicBezTo>
                <a:cubicBezTo>
                  <a:pt x="1903" y="2279"/>
                  <a:pt x="1923" y="2260"/>
                  <a:pt x="1932" y="2240"/>
                </a:cubicBezTo>
                <a:lnTo>
                  <a:pt x="1952" y="2022"/>
                </a:lnTo>
                <a:lnTo>
                  <a:pt x="2141" y="2210"/>
                </a:lnTo>
                <a:cubicBezTo>
                  <a:pt x="2151" y="2220"/>
                  <a:pt x="2163" y="2224"/>
                  <a:pt x="2175" y="2224"/>
                </a:cubicBezTo>
                <a:cubicBezTo>
                  <a:pt x="2188" y="2224"/>
                  <a:pt x="2200" y="2220"/>
                  <a:pt x="2210" y="2210"/>
                </a:cubicBezTo>
                <a:cubicBezTo>
                  <a:pt x="2230" y="2190"/>
                  <a:pt x="2230" y="2160"/>
                  <a:pt x="2210" y="2141"/>
                </a:cubicBezTo>
                <a:lnTo>
                  <a:pt x="2022" y="1952"/>
                </a:lnTo>
                <a:lnTo>
                  <a:pt x="2230" y="1932"/>
                </a:lnTo>
                <a:cubicBezTo>
                  <a:pt x="2260" y="1932"/>
                  <a:pt x="2279" y="1903"/>
                  <a:pt x="2279" y="1873"/>
                </a:cubicBezTo>
                <a:cubicBezTo>
                  <a:pt x="2269" y="1853"/>
                  <a:pt x="2249" y="1833"/>
                  <a:pt x="2230" y="1833"/>
                </a:cubicBezTo>
                <a:lnTo>
                  <a:pt x="2220" y="1833"/>
                </a:lnTo>
                <a:lnTo>
                  <a:pt x="1932" y="1863"/>
                </a:lnTo>
                <a:lnTo>
                  <a:pt x="1507" y="1437"/>
                </a:lnTo>
                <a:lnTo>
                  <a:pt x="1824" y="1566"/>
                </a:lnTo>
                <a:lnTo>
                  <a:pt x="1873" y="1754"/>
                </a:lnTo>
                <a:cubicBezTo>
                  <a:pt x="1881" y="1776"/>
                  <a:pt x="1899" y="1787"/>
                  <a:pt x="1916" y="1787"/>
                </a:cubicBezTo>
                <a:cubicBezTo>
                  <a:pt x="1922" y="1787"/>
                  <a:pt x="1927" y="1786"/>
                  <a:pt x="1932" y="1784"/>
                </a:cubicBezTo>
                <a:cubicBezTo>
                  <a:pt x="1962" y="1784"/>
                  <a:pt x="1982" y="1754"/>
                  <a:pt x="1972" y="1724"/>
                </a:cubicBezTo>
                <a:lnTo>
                  <a:pt x="1943" y="1615"/>
                </a:lnTo>
                <a:lnTo>
                  <a:pt x="2081" y="1674"/>
                </a:lnTo>
                <a:cubicBezTo>
                  <a:pt x="2086" y="1677"/>
                  <a:pt x="2092" y="1678"/>
                  <a:pt x="2098" y="1678"/>
                </a:cubicBezTo>
                <a:cubicBezTo>
                  <a:pt x="2115" y="1678"/>
                  <a:pt x="2133" y="1667"/>
                  <a:pt x="2141" y="1645"/>
                </a:cubicBezTo>
                <a:cubicBezTo>
                  <a:pt x="2150" y="1625"/>
                  <a:pt x="2141" y="1595"/>
                  <a:pt x="2121" y="1586"/>
                </a:cubicBezTo>
                <a:lnTo>
                  <a:pt x="1972" y="1526"/>
                </a:lnTo>
                <a:lnTo>
                  <a:pt x="2081" y="1467"/>
                </a:lnTo>
                <a:cubicBezTo>
                  <a:pt x="2101" y="1456"/>
                  <a:pt x="2111" y="1427"/>
                  <a:pt x="2101" y="1397"/>
                </a:cubicBezTo>
                <a:cubicBezTo>
                  <a:pt x="2087" y="1382"/>
                  <a:pt x="2066" y="1373"/>
                  <a:pt x="2049" y="1373"/>
                </a:cubicBezTo>
                <a:cubicBezTo>
                  <a:pt x="2043" y="1373"/>
                  <a:pt x="2037" y="1375"/>
                  <a:pt x="2031" y="1377"/>
                </a:cubicBezTo>
                <a:lnTo>
                  <a:pt x="1863" y="1476"/>
                </a:lnTo>
                <a:lnTo>
                  <a:pt x="1546" y="1348"/>
                </a:lnTo>
                <a:lnTo>
                  <a:pt x="2150" y="1348"/>
                </a:lnTo>
                <a:lnTo>
                  <a:pt x="2329" y="1566"/>
                </a:lnTo>
                <a:cubicBezTo>
                  <a:pt x="2340" y="1582"/>
                  <a:pt x="2353" y="1589"/>
                  <a:pt x="2367" y="1589"/>
                </a:cubicBezTo>
                <a:cubicBezTo>
                  <a:pt x="2378" y="1589"/>
                  <a:pt x="2389" y="1584"/>
                  <a:pt x="2398" y="1575"/>
                </a:cubicBezTo>
                <a:cubicBezTo>
                  <a:pt x="2418" y="1566"/>
                  <a:pt x="2428" y="1526"/>
                  <a:pt x="2408" y="1506"/>
                </a:cubicBezTo>
                <a:lnTo>
                  <a:pt x="2279" y="1348"/>
                </a:lnTo>
                <a:lnTo>
                  <a:pt x="2537" y="1348"/>
                </a:lnTo>
                <a:cubicBezTo>
                  <a:pt x="2566" y="1348"/>
                  <a:pt x="2586" y="1318"/>
                  <a:pt x="2586" y="1298"/>
                </a:cubicBezTo>
                <a:cubicBezTo>
                  <a:pt x="2586" y="1269"/>
                  <a:pt x="2566" y="1249"/>
                  <a:pt x="2537" y="1249"/>
                </a:cubicBezTo>
                <a:lnTo>
                  <a:pt x="2279" y="1249"/>
                </a:lnTo>
                <a:lnTo>
                  <a:pt x="2408" y="1080"/>
                </a:lnTo>
                <a:cubicBezTo>
                  <a:pt x="2428" y="1060"/>
                  <a:pt x="2418" y="1031"/>
                  <a:pt x="2398" y="1011"/>
                </a:cubicBezTo>
                <a:cubicBezTo>
                  <a:pt x="2391" y="1003"/>
                  <a:pt x="2382" y="1000"/>
                  <a:pt x="2372" y="1000"/>
                </a:cubicBezTo>
                <a:cubicBezTo>
                  <a:pt x="2357" y="1000"/>
                  <a:pt x="2341" y="1008"/>
                  <a:pt x="2329" y="1020"/>
                </a:cubicBezTo>
                <a:lnTo>
                  <a:pt x="2150" y="1249"/>
                </a:lnTo>
                <a:lnTo>
                  <a:pt x="1546" y="1249"/>
                </a:lnTo>
                <a:lnTo>
                  <a:pt x="1863" y="1110"/>
                </a:lnTo>
                <a:lnTo>
                  <a:pt x="2031" y="1209"/>
                </a:lnTo>
                <a:cubicBezTo>
                  <a:pt x="2037" y="1212"/>
                  <a:pt x="2043" y="1213"/>
                  <a:pt x="2049" y="1213"/>
                </a:cubicBezTo>
                <a:cubicBezTo>
                  <a:pt x="2066" y="1213"/>
                  <a:pt x="2087" y="1204"/>
                  <a:pt x="2101" y="1189"/>
                </a:cubicBezTo>
                <a:cubicBezTo>
                  <a:pt x="2111" y="1170"/>
                  <a:pt x="2101" y="1139"/>
                  <a:pt x="2081" y="1120"/>
                </a:cubicBezTo>
                <a:lnTo>
                  <a:pt x="1972" y="1060"/>
                </a:lnTo>
                <a:lnTo>
                  <a:pt x="2121" y="1011"/>
                </a:lnTo>
                <a:cubicBezTo>
                  <a:pt x="2141" y="1001"/>
                  <a:pt x="2150" y="971"/>
                  <a:pt x="2141" y="941"/>
                </a:cubicBezTo>
                <a:cubicBezTo>
                  <a:pt x="2133" y="919"/>
                  <a:pt x="2115" y="908"/>
                  <a:pt x="2098" y="908"/>
                </a:cubicBezTo>
                <a:cubicBezTo>
                  <a:pt x="2092" y="908"/>
                  <a:pt x="2086" y="909"/>
                  <a:pt x="2081" y="912"/>
                </a:cubicBezTo>
                <a:lnTo>
                  <a:pt x="1943" y="971"/>
                </a:lnTo>
                <a:lnTo>
                  <a:pt x="1972" y="862"/>
                </a:lnTo>
                <a:cubicBezTo>
                  <a:pt x="1982" y="833"/>
                  <a:pt x="1962" y="802"/>
                  <a:pt x="1932" y="802"/>
                </a:cubicBezTo>
                <a:lnTo>
                  <a:pt x="1923" y="802"/>
                </a:lnTo>
                <a:cubicBezTo>
                  <a:pt x="1903" y="802"/>
                  <a:pt x="1883" y="813"/>
                  <a:pt x="1873" y="833"/>
                </a:cubicBezTo>
                <a:lnTo>
                  <a:pt x="1824" y="1020"/>
                </a:lnTo>
                <a:lnTo>
                  <a:pt x="1507" y="1150"/>
                </a:lnTo>
                <a:lnTo>
                  <a:pt x="1932" y="723"/>
                </a:lnTo>
                <a:lnTo>
                  <a:pt x="2220" y="753"/>
                </a:lnTo>
                <a:cubicBezTo>
                  <a:pt x="2225" y="755"/>
                  <a:pt x="2230" y="756"/>
                  <a:pt x="2234" y="756"/>
                </a:cubicBezTo>
                <a:cubicBezTo>
                  <a:pt x="2256" y="756"/>
                  <a:pt x="2271" y="738"/>
                  <a:pt x="2279" y="714"/>
                </a:cubicBezTo>
                <a:cubicBezTo>
                  <a:pt x="2279" y="684"/>
                  <a:pt x="2260" y="664"/>
                  <a:pt x="2230" y="654"/>
                </a:cubicBezTo>
                <a:lnTo>
                  <a:pt x="2022" y="634"/>
                </a:lnTo>
                <a:lnTo>
                  <a:pt x="2210" y="446"/>
                </a:lnTo>
                <a:cubicBezTo>
                  <a:pt x="2230" y="426"/>
                  <a:pt x="2230" y="397"/>
                  <a:pt x="2210" y="377"/>
                </a:cubicBezTo>
                <a:cubicBezTo>
                  <a:pt x="2200" y="367"/>
                  <a:pt x="2188" y="362"/>
                  <a:pt x="2175" y="362"/>
                </a:cubicBezTo>
                <a:cubicBezTo>
                  <a:pt x="2163" y="362"/>
                  <a:pt x="2151" y="367"/>
                  <a:pt x="2141" y="377"/>
                </a:cubicBezTo>
                <a:lnTo>
                  <a:pt x="1952" y="565"/>
                </a:lnTo>
                <a:lnTo>
                  <a:pt x="1932" y="357"/>
                </a:lnTo>
                <a:cubicBezTo>
                  <a:pt x="1923" y="327"/>
                  <a:pt x="1903" y="307"/>
                  <a:pt x="1883" y="307"/>
                </a:cubicBezTo>
                <a:lnTo>
                  <a:pt x="1873" y="307"/>
                </a:lnTo>
                <a:cubicBezTo>
                  <a:pt x="1843" y="317"/>
                  <a:pt x="1824" y="337"/>
                  <a:pt x="1833" y="366"/>
                </a:cubicBezTo>
                <a:lnTo>
                  <a:pt x="1863" y="654"/>
                </a:lnTo>
                <a:lnTo>
                  <a:pt x="1437" y="1080"/>
                </a:lnTo>
                <a:lnTo>
                  <a:pt x="1566" y="763"/>
                </a:lnTo>
                <a:lnTo>
                  <a:pt x="1754" y="714"/>
                </a:lnTo>
                <a:cubicBezTo>
                  <a:pt x="1784" y="703"/>
                  <a:pt x="1794" y="674"/>
                  <a:pt x="1784" y="654"/>
                </a:cubicBezTo>
                <a:cubicBezTo>
                  <a:pt x="1784" y="624"/>
                  <a:pt x="1764" y="615"/>
                  <a:pt x="1744" y="615"/>
                </a:cubicBezTo>
                <a:cubicBezTo>
                  <a:pt x="1725" y="615"/>
                  <a:pt x="1725" y="615"/>
                  <a:pt x="1615" y="644"/>
                </a:cubicBezTo>
                <a:lnTo>
                  <a:pt x="1675" y="505"/>
                </a:lnTo>
                <a:cubicBezTo>
                  <a:pt x="1685" y="485"/>
                  <a:pt x="1675" y="456"/>
                  <a:pt x="1645" y="446"/>
                </a:cubicBezTo>
                <a:cubicBezTo>
                  <a:pt x="1637" y="443"/>
                  <a:pt x="1630" y="442"/>
                  <a:pt x="1623" y="442"/>
                </a:cubicBezTo>
                <a:cubicBezTo>
                  <a:pt x="1605" y="442"/>
                  <a:pt x="1590" y="451"/>
                  <a:pt x="1575" y="466"/>
                </a:cubicBezTo>
                <a:lnTo>
                  <a:pt x="1526" y="615"/>
                </a:lnTo>
                <a:lnTo>
                  <a:pt x="1467" y="505"/>
                </a:lnTo>
                <a:cubicBezTo>
                  <a:pt x="1459" y="491"/>
                  <a:pt x="1436" y="482"/>
                  <a:pt x="1416" y="482"/>
                </a:cubicBezTo>
                <a:cubicBezTo>
                  <a:pt x="1409" y="482"/>
                  <a:pt x="1402" y="483"/>
                  <a:pt x="1397" y="485"/>
                </a:cubicBezTo>
                <a:cubicBezTo>
                  <a:pt x="1377" y="505"/>
                  <a:pt x="1368" y="535"/>
                  <a:pt x="1377" y="555"/>
                </a:cubicBezTo>
                <a:lnTo>
                  <a:pt x="1476" y="723"/>
                </a:lnTo>
                <a:lnTo>
                  <a:pt x="1338" y="1040"/>
                </a:lnTo>
                <a:lnTo>
                  <a:pt x="1338" y="436"/>
                </a:lnTo>
                <a:lnTo>
                  <a:pt x="1566" y="258"/>
                </a:lnTo>
                <a:cubicBezTo>
                  <a:pt x="1595" y="238"/>
                  <a:pt x="1595" y="208"/>
                  <a:pt x="1575" y="188"/>
                </a:cubicBezTo>
                <a:cubicBezTo>
                  <a:pt x="1563" y="176"/>
                  <a:pt x="1548" y="168"/>
                  <a:pt x="1533" y="168"/>
                </a:cubicBezTo>
                <a:cubicBezTo>
                  <a:pt x="1523" y="168"/>
                  <a:pt x="1514" y="171"/>
                  <a:pt x="1507" y="179"/>
                </a:cubicBezTo>
                <a:lnTo>
                  <a:pt x="1338" y="307"/>
                </a:lnTo>
                <a:lnTo>
                  <a:pt x="1338" y="49"/>
                </a:lnTo>
                <a:cubicBezTo>
                  <a:pt x="1338" y="20"/>
                  <a:pt x="1318" y="0"/>
                  <a:pt x="1289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17"/>
          <p:cNvSpPr/>
          <p:nvPr/>
        </p:nvSpPr>
        <p:spPr>
          <a:xfrm>
            <a:off x="8408931" y="6551106"/>
            <a:ext cx="89363" cy="86358"/>
          </a:xfrm>
          <a:custGeom>
            <a:avLst/>
            <a:gdLst/>
            <a:ahLst/>
            <a:cxnLst/>
            <a:rect l="l" t="t" r="r" b="b"/>
            <a:pathLst>
              <a:path w="565" h="546" extrusionOk="0">
                <a:moveTo>
                  <a:pt x="456" y="0"/>
                </a:moveTo>
                <a:lnTo>
                  <a:pt x="287" y="99"/>
                </a:lnTo>
                <a:lnTo>
                  <a:pt x="109" y="0"/>
                </a:lnTo>
                <a:lnTo>
                  <a:pt x="109" y="0"/>
                </a:lnTo>
                <a:lnTo>
                  <a:pt x="139" y="199"/>
                </a:lnTo>
                <a:lnTo>
                  <a:pt x="0" y="337"/>
                </a:lnTo>
                <a:lnTo>
                  <a:pt x="198" y="367"/>
                </a:lnTo>
                <a:lnTo>
                  <a:pt x="287" y="546"/>
                </a:lnTo>
                <a:lnTo>
                  <a:pt x="366" y="367"/>
                </a:lnTo>
                <a:lnTo>
                  <a:pt x="565" y="337"/>
                </a:lnTo>
                <a:lnTo>
                  <a:pt x="426" y="199"/>
                </a:lnTo>
                <a:lnTo>
                  <a:pt x="456" y="0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17"/>
          <p:cNvSpPr/>
          <p:nvPr/>
        </p:nvSpPr>
        <p:spPr>
          <a:xfrm>
            <a:off x="8810038" y="6099702"/>
            <a:ext cx="138236" cy="130328"/>
          </a:xfrm>
          <a:custGeom>
            <a:avLst/>
            <a:gdLst/>
            <a:ahLst/>
            <a:cxnLst/>
            <a:rect l="l" t="t" r="r" b="b"/>
            <a:pathLst>
              <a:path w="874" h="824" extrusionOk="0">
                <a:moveTo>
                  <a:pt x="169" y="0"/>
                </a:moveTo>
                <a:lnTo>
                  <a:pt x="219" y="298"/>
                </a:lnTo>
                <a:lnTo>
                  <a:pt x="1" y="506"/>
                </a:lnTo>
                <a:lnTo>
                  <a:pt x="308" y="546"/>
                </a:lnTo>
                <a:lnTo>
                  <a:pt x="437" y="823"/>
                </a:lnTo>
                <a:lnTo>
                  <a:pt x="565" y="546"/>
                </a:lnTo>
                <a:lnTo>
                  <a:pt x="873" y="506"/>
                </a:lnTo>
                <a:lnTo>
                  <a:pt x="655" y="298"/>
                </a:lnTo>
                <a:lnTo>
                  <a:pt x="704" y="0"/>
                </a:lnTo>
                <a:lnTo>
                  <a:pt x="437" y="139"/>
                </a:lnTo>
                <a:lnTo>
                  <a:pt x="169" y="0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17"/>
          <p:cNvSpPr/>
          <p:nvPr/>
        </p:nvSpPr>
        <p:spPr>
          <a:xfrm>
            <a:off x="8968361" y="6234459"/>
            <a:ext cx="48873" cy="47133"/>
          </a:xfrm>
          <a:custGeom>
            <a:avLst/>
            <a:gdLst/>
            <a:ahLst/>
            <a:cxnLst/>
            <a:rect l="l" t="t" r="r" b="b"/>
            <a:pathLst>
              <a:path w="309" h="298" extrusionOk="0">
                <a:moveTo>
                  <a:pt x="60" y="1"/>
                </a:moveTo>
                <a:lnTo>
                  <a:pt x="80" y="110"/>
                </a:lnTo>
                <a:lnTo>
                  <a:pt x="0" y="189"/>
                </a:lnTo>
                <a:lnTo>
                  <a:pt x="110" y="209"/>
                </a:lnTo>
                <a:lnTo>
                  <a:pt x="159" y="298"/>
                </a:lnTo>
                <a:lnTo>
                  <a:pt x="209" y="209"/>
                </a:lnTo>
                <a:lnTo>
                  <a:pt x="308" y="189"/>
                </a:lnTo>
                <a:lnTo>
                  <a:pt x="238" y="110"/>
                </a:lnTo>
                <a:lnTo>
                  <a:pt x="249" y="1"/>
                </a:lnTo>
                <a:lnTo>
                  <a:pt x="159" y="60"/>
                </a:lnTo>
                <a:lnTo>
                  <a:pt x="60" y="1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17"/>
          <p:cNvSpPr/>
          <p:nvPr/>
        </p:nvSpPr>
        <p:spPr>
          <a:xfrm>
            <a:off x="170895" y="3430503"/>
            <a:ext cx="23567" cy="1567573"/>
          </a:xfrm>
          <a:custGeom>
            <a:avLst/>
            <a:gdLst/>
            <a:ahLst/>
            <a:cxnLst/>
            <a:rect l="l" t="t" r="r" b="b"/>
            <a:pathLst>
              <a:path w="149" h="9911" extrusionOk="0">
                <a:moveTo>
                  <a:pt x="80" y="1"/>
                </a:moveTo>
                <a:cubicBezTo>
                  <a:pt x="40" y="1"/>
                  <a:pt x="0" y="30"/>
                  <a:pt x="0" y="70"/>
                </a:cubicBezTo>
                <a:lnTo>
                  <a:pt x="0" y="9702"/>
                </a:lnTo>
                <a:lnTo>
                  <a:pt x="149" y="9910"/>
                </a:lnTo>
                <a:lnTo>
                  <a:pt x="149" y="70"/>
                </a:lnTo>
                <a:cubicBezTo>
                  <a:pt x="149" y="30"/>
                  <a:pt x="119" y="1"/>
                  <a:pt x="80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7"/>
          <p:cNvSpPr/>
          <p:nvPr/>
        </p:nvSpPr>
        <p:spPr>
          <a:xfrm>
            <a:off x="1396517" y="6662454"/>
            <a:ext cx="2586314" cy="23567"/>
          </a:xfrm>
          <a:custGeom>
            <a:avLst/>
            <a:gdLst/>
            <a:ahLst/>
            <a:cxnLst/>
            <a:rect l="l" t="t" r="r" b="b"/>
            <a:pathLst>
              <a:path w="16352" h="149" extrusionOk="0">
                <a:moveTo>
                  <a:pt x="1" y="0"/>
                </a:moveTo>
                <a:lnTo>
                  <a:pt x="50" y="149"/>
                </a:lnTo>
                <a:lnTo>
                  <a:pt x="16282" y="149"/>
                </a:lnTo>
                <a:cubicBezTo>
                  <a:pt x="16321" y="149"/>
                  <a:pt x="16352" y="109"/>
                  <a:pt x="16352" y="69"/>
                </a:cubicBezTo>
                <a:cubicBezTo>
                  <a:pt x="16352" y="30"/>
                  <a:pt x="16321" y="0"/>
                  <a:pt x="16282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17"/>
          <p:cNvSpPr/>
          <p:nvPr/>
        </p:nvSpPr>
        <p:spPr>
          <a:xfrm>
            <a:off x="170895" y="184475"/>
            <a:ext cx="3811935" cy="3294735"/>
          </a:xfrm>
          <a:custGeom>
            <a:avLst/>
            <a:gdLst/>
            <a:ahLst/>
            <a:cxnLst/>
            <a:rect l="l" t="t" r="r" b="b"/>
            <a:pathLst>
              <a:path w="24101" h="20831" extrusionOk="0">
                <a:moveTo>
                  <a:pt x="4222" y="1"/>
                </a:moveTo>
                <a:cubicBezTo>
                  <a:pt x="4192" y="1"/>
                  <a:pt x="4163" y="20"/>
                  <a:pt x="4152" y="60"/>
                </a:cubicBezTo>
                <a:cubicBezTo>
                  <a:pt x="4143" y="90"/>
                  <a:pt x="3201" y="3519"/>
                  <a:pt x="60" y="4054"/>
                </a:cubicBezTo>
                <a:cubicBezTo>
                  <a:pt x="30" y="4064"/>
                  <a:pt x="0" y="4094"/>
                  <a:pt x="0" y="4123"/>
                </a:cubicBezTo>
                <a:lnTo>
                  <a:pt x="0" y="20762"/>
                </a:lnTo>
                <a:cubicBezTo>
                  <a:pt x="0" y="20801"/>
                  <a:pt x="40" y="20831"/>
                  <a:pt x="80" y="20831"/>
                </a:cubicBezTo>
                <a:cubicBezTo>
                  <a:pt x="119" y="20831"/>
                  <a:pt x="149" y="20801"/>
                  <a:pt x="149" y="20762"/>
                </a:cubicBezTo>
                <a:lnTo>
                  <a:pt x="149" y="4183"/>
                </a:lnTo>
                <a:cubicBezTo>
                  <a:pt x="3112" y="3647"/>
                  <a:pt x="4143" y="595"/>
                  <a:pt x="4281" y="150"/>
                </a:cubicBezTo>
                <a:lnTo>
                  <a:pt x="24031" y="150"/>
                </a:lnTo>
                <a:cubicBezTo>
                  <a:pt x="24070" y="150"/>
                  <a:pt x="24101" y="120"/>
                  <a:pt x="24101" y="80"/>
                </a:cubicBezTo>
                <a:cubicBezTo>
                  <a:pt x="24101" y="40"/>
                  <a:pt x="24070" y="1"/>
                  <a:pt x="24031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17"/>
          <p:cNvSpPr/>
          <p:nvPr/>
        </p:nvSpPr>
        <p:spPr>
          <a:xfrm>
            <a:off x="203793" y="211205"/>
            <a:ext cx="410755" cy="410755"/>
          </a:xfrm>
          <a:custGeom>
            <a:avLst/>
            <a:gdLst/>
            <a:ahLst/>
            <a:cxnLst/>
            <a:rect l="l" t="t" r="r" b="b"/>
            <a:pathLst>
              <a:path w="2597" h="2597" extrusionOk="0">
                <a:moveTo>
                  <a:pt x="1299" y="1110"/>
                </a:moveTo>
                <a:lnTo>
                  <a:pt x="1338" y="1209"/>
                </a:lnTo>
                <a:lnTo>
                  <a:pt x="1427" y="1170"/>
                </a:lnTo>
                <a:lnTo>
                  <a:pt x="1427" y="1170"/>
                </a:lnTo>
                <a:lnTo>
                  <a:pt x="1388" y="1269"/>
                </a:lnTo>
                <a:lnTo>
                  <a:pt x="1487" y="1298"/>
                </a:lnTo>
                <a:lnTo>
                  <a:pt x="1388" y="1338"/>
                </a:lnTo>
                <a:lnTo>
                  <a:pt x="1427" y="1437"/>
                </a:lnTo>
                <a:lnTo>
                  <a:pt x="1338" y="1388"/>
                </a:lnTo>
                <a:lnTo>
                  <a:pt x="1299" y="1487"/>
                </a:lnTo>
                <a:lnTo>
                  <a:pt x="1259" y="1388"/>
                </a:lnTo>
                <a:lnTo>
                  <a:pt x="1170" y="1437"/>
                </a:lnTo>
                <a:lnTo>
                  <a:pt x="1209" y="1338"/>
                </a:lnTo>
                <a:lnTo>
                  <a:pt x="1110" y="1298"/>
                </a:lnTo>
                <a:lnTo>
                  <a:pt x="1209" y="1269"/>
                </a:lnTo>
                <a:lnTo>
                  <a:pt x="1170" y="1170"/>
                </a:lnTo>
                <a:lnTo>
                  <a:pt x="1170" y="1170"/>
                </a:lnTo>
                <a:lnTo>
                  <a:pt x="1259" y="1209"/>
                </a:lnTo>
                <a:lnTo>
                  <a:pt x="1299" y="1110"/>
                </a:lnTo>
                <a:close/>
                <a:moveTo>
                  <a:pt x="1299" y="1"/>
                </a:moveTo>
                <a:cubicBezTo>
                  <a:pt x="1269" y="1"/>
                  <a:pt x="1249" y="30"/>
                  <a:pt x="1249" y="50"/>
                </a:cubicBezTo>
                <a:lnTo>
                  <a:pt x="1249" y="318"/>
                </a:lnTo>
                <a:lnTo>
                  <a:pt x="1081" y="188"/>
                </a:lnTo>
                <a:cubicBezTo>
                  <a:pt x="1071" y="179"/>
                  <a:pt x="1058" y="174"/>
                  <a:pt x="1046" y="174"/>
                </a:cubicBezTo>
                <a:cubicBezTo>
                  <a:pt x="1033" y="174"/>
                  <a:pt x="1021" y="179"/>
                  <a:pt x="1011" y="188"/>
                </a:cubicBezTo>
                <a:cubicBezTo>
                  <a:pt x="1001" y="219"/>
                  <a:pt x="1001" y="248"/>
                  <a:pt x="1021" y="258"/>
                </a:cubicBezTo>
                <a:lnTo>
                  <a:pt x="1249" y="437"/>
                </a:lnTo>
                <a:lnTo>
                  <a:pt x="1249" y="1051"/>
                </a:lnTo>
                <a:lnTo>
                  <a:pt x="1120" y="734"/>
                </a:lnTo>
                <a:lnTo>
                  <a:pt x="1209" y="565"/>
                </a:lnTo>
                <a:cubicBezTo>
                  <a:pt x="1229" y="536"/>
                  <a:pt x="1219" y="506"/>
                  <a:pt x="1189" y="496"/>
                </a:cubicBezTo>
                <a:cubicBezTo>
                  <a:pt x="1182" y="492"/>
                  <a:pt x="1173" y="490"/>
                  <a:pt x="1165" y="490"/>
                </a:cubicBezTo>
                <a:cubicBezTo>
                  <a:pt x="1150" y="490"/>
                  <a:pt x="1136" y="497"/>
                  <a:pt x="1130" y="516"/>
                </a:cubicBezTo>
                <a:lnTo>
                  <a:pt x="1070" y="615"/>
                </a:lnTo>
                <a:lnTo>
                  <a:pt x="1011" y="476"/>
                </a:lnTo>
                <a:cubicBezTo>
                  <a:pt x="1004" y="454"/>
                  <a:pt x="985" y="443"/>
                  <a:pt x="968" y="443"/>
                </a:cubicBezTo>
                <a:cubicBezTo>
                  <a:pt x="962" y="443"/>
                  <a:pt x="956" y="444"/>
                  <a:pt x="952" y="446"/>
                </a:cubicBezTo>
                <a:cubicBezTo>
                  <a:pt x="922" y="456"/>
                  <a:pt x="912" y="486"/>
                  <a:pt x="922" y="516"/>
                </a:cubicBezTo>
                <a:lnTo>
                  <a:pt x="982" y="655"/>
                </a:lnTo>
                <a:lnTo>
                  <a:pt x="982" y="655"/>
                </a:lnTo>
                <a:lnTo>
                  <a:pt x="863" y="624"/>
                </a:lnTo>
                <a:cubicBezTo>
                  <a:pt x="859" y="623"/>
                  <a:pt x="855" y="622"/>
                  <a:pt x="851" y="622"/>
                </a:cubicBezTo>
                <a:cubicBezTo>
                  <a:pt x="833" y="622"/>
                  <a:pt x="811" y="638"/>
                  <a:pt x="803" y="655"/>
                </a:cubicBezTo>
                <a:cubicBezTo>
                  <a:pt x="793" y="684"/>
                  <a:pt x="813" y="714"/>
                  <a:pt x="843" y="714"/>
                </a:cubicBezTo>
                <a:lnTo>
                  <a:pt x="1031" y="773"/>
                </a:lnTo>
                <a:lnTo>
                  <a:pt x="1160" y="1091"/>
                </a:lnTo>
                <a:lnTo>
                  <a:pt x="724" y="655"/>
                </a:lnTo>
                <a:lnTo>
                  <a:pt x="764" y="367"/>
                </a:lnTo>
                <a:cubicBezTo>
                  <a:pt x="764" y="347"/>
                  <a:pt x="744" y="318"/>
                  <a:pt x="714" y="318"/>
                </a:cubicBezTo>
                <a:cubicBezTo>
                  <a:pt x="710" y="316"/>
                  <a:pt x="706" y="315"/>
                  <a:pt x="702" y="315"/>
                </a:cubicBezTo>
                <a:cubicBezTo>
                  <a:pt x="684" y="315"/>
                  <a:pt x="665" y="333"/>
                  <a:pt x="665" y="357"/>
                </a:cubicBezTo>
                <a:lnTo>
                  <a:pt x="634" y="565"/>
                </a:lnTo>
                <a:lnTo>
                  <a:pt x="456" y="387"/>
                </a:lnTo>
                <a:cubicBezTo>
                  <a:pt x="446" y="377"/>
                  <a:pt x="434" y="372"/>
                  <a:pt x="422" y="372"/>
                </a:cubicBezTo>
                <a:cubicBezTo>
                  <a:pt x="409" y="372"/>
                  <a:pt x="397" y="377"/>
                  <a:pt x="387" y="387"/>
                </a:cubicBezTo>
                <a:cubicBezTo>
                  <a:pt x="367" y="406"/>
                  <a:pt x="367" y="437"/>
                  <a:pt x="387" y="456"/>
                </a:cubicBezTo>
                <a:lnTo>
                  <a:pt x="565" y="635"/>
                </a:lnTo>
                <a:lnTo>
                  <a:pt x="357" y="664"/>
                </a:lnTo>
                <a:cubicBezTo>
                  <a:pt x="328" y="664"/>
                  <a:pt x="308" y="694"/>
                  <a:pt x="317" y="714"/>
                </a:cubicBezTo>
                <a:cubicBezTo>
                  <a:pt x="317" y="743"/>
                  <a:pt x="337" y="763"/>
                  <a:pt x="367" y="763"/>
                </a:cubicBezTo>
                <a:lnTo>
                  <a:pt x="654" y="724"/>
                </a:lnTo>
                <a:lnTo>
                  <a:pt x="1090" y="1160"/>
                </a:lnTo>
                <a:lnTo>
                  <a:pt x="1090" y="1160"/>
                </a:lnTo>
                <a:lnTo>
                  <a:pt x="773" y="1031"/>
                </a:lnTo>
                <a:lnTo>
                  <a:pt x="714" y="842"/>
                </a:lnTo>
                <a:cubicBezTo>
                  <a:pt x="714" y="818"/>
                  <a:pt x="694" y="800"/>
                  <a:pt x="670" y="800"/>
                </a:cubicBezTo>
                <a:cubicBezTo>
                  <a:pt x="665" y="800"/>
                  <a:pt x="659" y="801"/>
                  <a:pt x="654" y="803"/>
                </a:cubicBezTo>
                <a:cubicBezTo>
                  <a:pt x="634" y="813"/>
                  <a:pt x="615" y="842"/>
                  <a:pt x="625" y="862"/>
                </a:cubicBezTo>
                <a:lnTo>
                  <a:pt x="654" y="981"/>
                </a:lnTo>
                <a:lnTo>
                  <a:pt x="515" y="922"/>
                </a:lnTo>
                <a:cubicBezTo>
                  <a:pt x="508" y="919"/>
                  <a:pt x="501" y="918"/>
                  <a:pt x="494" y="918"/>
                </a:cubicBezTo>
                <a:cubicBezTo>
                  <a:pt x="473" y="918"/>
                  <a:pt x="454" y="929"/>
                  <a:pt x="447" y="952"/>
                </a:cubicBezTo>
                <a:cubicBezTo>
                  <a:pt x="436" y="972"/>
                  <a:pt x="447" y="1001"/>
                  <a:pt x="476" y="1011"/>
                </a:cubicBezTo>
                <a:lnTo>
                  <a:pt x="615" y="1071"/>
                </a:lnTo>
                <a:lnTo>
                  <a:pt x="515" y="1130"/>
                </a:lnTo>
                <a:cubicBezTo>
                  <a:pt x="486" y="1140"/>
                  <a:pt x="486" y="1170"/>
                  <a:pt x="496" y="1199"/>
                </a:cubicBezTo>
                <a:cubicBezTo>
                  <a:pt x="502" y="1212"/>
                  <a:pt x="516" y="1220"/>
                  <a:pt x="533" y="1220"/>
                </a:cubicBezTo>
                <a:cubicBezTo>
                  <a:pt x="543" y="1220"/>
                  <a:pt x="554" y="1217"/>
                  <a:pt x="565" y="1209"/>
                </a:cubicBezTo>
                <a:lnTo>
                  <a:pt x="734" y="1120"/>
                </a:lnTo>
                <a:lnTo>
                  <a:pt x="1051" y="1249"/>
                </a:lnTo>
                <a:lnTo>
                  <a:pt x="436" y="1249"/>
                </a:lnTo>
                <a:lnTo>
                  <a:pt x="258" y="1021"/>
                </a:lnTo>
                <a:cubicBezTo>
                  <a:pt x="252" y="1009"/>
                  <a:pt x="237" y="1004"/>
                  <a:pt x="221" y="1004"/>
                </a:cubicBezTo>
                <a:cubicBezTo>
                  <a:pt x="209" y="1004"/>
                  <a:pt x="197" y="1007"/>
                  <a:pt x="189" y="1011"/>
                </a:cubicBezTo>
                <a:cubicBezTo>
                  <a:pt x="169" y="1031"/>
                  <a:pt x="169" y="1060"/>
                  <a:pt x="179" y="1080"/>
                </a:cubicBezTo>
                <a:lnTo>
                  <a:pt x="317" y="1249"/>
                </a:lnTo>
                <a:lnTo>
                  <a:pt x="50" y="1249"/>
                </a:lnTo>
                <a:cubicBezTo>
                  <a:pt x="30" y="1249"/>
                  <a:pt x="0" y="1269"/>
                  <a:pt x="0" y="1298"/>
                </a:cubicBezTo>
                <a:cubicBezTo>
                  <a:pt x="0" y="1328"/>
                  <a:pt x="30" y="1348"/>
                  <a:pt x="50" y="1348"/>
                </a:cubicBezTo>
                <a:lnTo>
                  <a:pt x="317" y="1348"/>
                </a:lnTo>
                <a:lnTo>
                  <a:pt x="179" y="1516"/>
                </a:lnTo>
                <a:cubicBezTo>
                  <a:pt x="169" y="1536"/>
                  <a:pt x="169" y="1566"/>
                  <a:pt x="189" y="1586"/>
                </a:cubicBezTo>
                <a:cubicBezTo>
                  <a:pt x="196" y="1594"/>
                  <a:pt x="207" y="1597"/>
                  <a:pt x="217" y="1597"/>
                </a:cubicBezTo>
                <a:cubicBezTo>
                  <a:pt x="234" y="1597"/>
                  <a:pt x="252" y="1588"/>
                  <a:pt x="258" y="1576"/>
                </a:cubicBezTo>
                <a:lnTo>
                  <a:pt x="436" y="1348"/>
                </a:lnTo>
                <a:lnTo>
                  <a:pt x="1051" y="1348"/>
                </a:lnTo>
                <a:lnTo>
                  <a:pt x="734" y="1477"/>
                </a:lnTo>
                <a:lnTo>
                  <a:pt x="565" y="1388"/>
                </a:lnTo>
                <a:cubicBezTo>
                  <a:pt x="555" y="1381"/>
                  <a:pt x="544" y="1377"/>
                  <a:pt x="534" y="1377"/>
                </a:cubicBezTo>
                <a:cubicBezTo>
                  <a:pt x="517" y="1377"/>
                  <a:pt x="502" y="1388"/>
                  <a:pt x="496" y="1408"/>
                </a:cubicBezTo>
                <a:cubicBezTo>
                  <a:pt x="486" y="1428"/>
                  <a:pt x="486" y="1457"/>
                  <a:pt x="515" y="1477"/>
                </a:cubicBezTo>
                <a:lnTo>
                  <a:pt x="615" y="1527"/>
                </a:lnTo>
                <a:lnTo>
                  <a:pt x="476" y="1586"/>
                </a:lnTo>
                <a:cubicBezTo>
                  <a:pt x="447" y="1596"/>
                  <a:pt x="436" y="1626"/>
                  <a:pt x="447" y="1655"/>
                </a:cubicBezTo>
                <a:cubicBezTo>
                  <a:pt x="453" y="1670"/>
                  <a:pt x="471" y="1679"/>
                  <a:pt x="492" y="1679"/>
                </a:cubicBezTo>
                <a:cubicBezTo>
                  <a:pt x="500" y="1679"/>
                  <a:pt x="508" y="1678"/>
                  <a:pt x="515" y="1675"/>
                </a:cubicBezTo>
                <a:lnTo>
                  <a:pt x="654" y="1626"/>
                </a:lnTo>
                <a:lnTo>
                  <a:pt x="625" y="1734"/>
                </a:lnTo>
                <a:cubicBezTo>
                  <a:pt x="615" y="1764"/>
                  <a:pt x="634" y="1784"/>
                  <a:pt x="654" y="1794"/>
                </a:cubicBezTo>
                <a:lnTo>
                  <a:pt x="674" y="1794"/>
                </a:lnTo>
                <a:cubicBezTo>
                  <a:pt x="694" y="1794"/>
                  <a:pt x="714" y="1784"/>
                  <a:pt x="714" y="1764"/>
                </a:cubicBezTo>
                <a:lnTo>
                  <a:pt x="773" y="1576"/>
                </a:lnTo>
                <a:lnTo>
                  <a:pt x="1090" y="1437"/>
                </a:lnTo>
                <a:lnTo>
                  <a:pt x="654" y="1873"/>
                </a:lnTo>
                <a:lnTo>
                  <a:pt x="367" y="1833"/>
                </a:lnTo>
                <a:cubicBezTo>
                  <a:pt x="347" y="1833"/>
                  <a:pt x="317" y="1853"/>
                  <a:pt x="317" y="1883"/>
                </a:cubicBezTo>
                <a:cubicBezTo>
                  <a:pt x="308" y="1913"/>
                  <a:pt x="328" y="1932"/>
                  <a:pt x="357" y="1932"/>
                </a:cubicBezTo>
                <a:lnTo>
                  <a:pt x="565" y="1963"/>
                </a:lnTo>
                <a:lnTo>
                  <a:pt x="387" y="2151"/>
                </a:lnTo>
                <a:cubicBezTo>
                  <a:pt x="367" y="2170"/>
                  <a:pt x="367" y="2200"/>
                  <a:pt x="387" y="2220"/>
                </a:cubicBezTo>
                <a:cubicBezTo>
                  <a:pt x="397" y="2230"/>
                  <a:pt x="409" y="2235"/>
                  <a:pt x="422" y="2235"/>
                </a:cubicBezTo>
                <a:cubicBezTo>
                  <a:pt x="434" y="2235"/>
                  <a:pt x="446" y="2230"/>
                  <a:pt x="456" y="2220"/>
                </a:cubicBezTo>
                <a:lnTo>
                  <a:pt x="634" y="2032"/>
                </a:lnTo>
                <a:lnTo>
                  <a:pt x="665" y="2240"/>
                </a:lnTo>
                <a:cubicBezTo>
                  <a:pt x="665" y="2269"/>
                  <a:pt x="684" y="2289"/>
                  <a:pt x="714" y="2289"/>
                </a:cubicBezTo>
                <a:lnTo>
                  <a:pt x="714" y="2280"/>
                </a:lnTo>
                <a:cubicBezTo>
                  <a:pt x="744" y="2280"/>
                  <a:pt x="764" y="2260"/>
                  <a:pt x="764" y="2230"/>
                </a:cubicBezTo>
                <a:lnTo>
                  <a:pt x="724" y="1943"/>
                </a:lnTo>
                <a:lnTo>
                  <a:pt x="1160" y="1507"/>
                </a:lnTo>
                <a:lnTo>
                  <a:pt x="1160" y="1507"/>
                </a:lnTo>
                <a:lnTo>
                  <a:pt x="1031" y="1833"/>
                </a:lnTo>
                <a:lnTo>
                  <a:pt x="843" y="1883"/>
                </a:lnTo>
                <a:cubicBezTo>
                  <a:pt x="813" y="1893"/>
                  <a:pt x="793" y="1913"/>
                  <a:pt x="803" y="1943"/>
                </a:cubicBezTo>
                <a:cubicBezTo>
                  <a:pt x="813" y="1963"/>
                  <a:pt x="833" y="1982"/>
                  <a:pt x="852" y="1982"/>
                </a:cubicBezTo>
                <a:cubicBezTo>
                  <a:pt x="863" y="1982"/>
                  <a:pt x="863" y="1982"/>
                  <a:pt x="982" y="1943"/>
                </a:cubicBezTo>
                <a:lnTo>
                  <a:pt x="982" y="1943"/>
                </a:lnTo>
                <a:lnTo>
                  <a:pt x="922" y="2082"/>
                </a:lnTo>
                <a:cubicBezTo>
                  <a:pt x="912" y="2111"/>
                  <a:pt x="922" y="2141"/>
                  <a:pt x="952" y="2151"/>
                </a:cubicBezTo>
                <a:cubicBezTo>
                  <a:pt x="957" y="2153"/>
                  <a:pt x="962" y="2154"/>
                  <a:pt x="968" y="2154"/>
                </a:cubicBezTo>
                <a:cubicBezTo>
                  <a:pt x="985" y="2154"/>
                  <a:pt x="1004" y="2143"/>
                  <a:pt x="1011" y="2121"/>
                </a:cubicBezTo>
                <a:lnTo>
                  <a:pt x="1070" y="1982"/>
                </a:lnTo>
                <a:lnTo>
                  <a:pt x="1130" y="2082"/>
                </a:lnTo>
                <a:cubicBezTo>
                  <a:pt x="1137" y="2101"/>
                  <a:pt x="1151" y="2112"/>
                  <a:pt x="1166" y="2112"/>
                </a:cubicBezTo>
                <a:cubicBezTo>
                  <a:pt x="1174" y="2112"/>
                  <a:pt x="1182" y="2108"/>
                  <a:pt x="1189" y="2101"/>
                </a:cubicBezTo>
                <a:cubicBezTo>
                  <a:pt x="1219" y="2091"/>
                  <a:pt x="1229" y="2062"/>
                  <a:pt x="1209" y="2042"/>
                </a:cubicBezTo>
                <a:lnTo>
                  <a:pt x="1120" y="1864"/>
                </a:lnTo>
                <a:lnTo>
                  <a:pt x="1249" y="1546"/>
                </a:lnTo>
                <a:lnTo>
                  <a:pt x="1249" y="2161"/>
                </a:lnTo>
                <a:lnTo>
                  <a:pt x="1021" y="2339"/>
                </a:lnTo>
                <a:cubicBezTo>
                  <a:pt x="1001" y="2359"/>
                  <a:pt x="1001" y="2388"/>
                  <a:pt x="1011" y="2408"/>
                </a:cubicBezTo>
                <a:cubicBezTo>
                  <a:pt x="1023" y="2420"/>
                  <a:pt x="1038" y="2425"/>
                  <a:pt x="1053" y="2425"/>
                </a:cubicBezTo>
                <a:cubicBezTo>
                  <a:pt x="1063" y="2425"/>
                  <a:pt x="1073" y="2422"/>
                  <a:pt x="1081" y="2418"/>
                </a:cubicBezTo>
                <a:lnTo>
                  <a:pt x="1249" y="2289"/>
                </a:lnTo>
                <a:lnTo>
                  <a:pt x="1249" y="2547"/>
                </a:lnTo>
                <a:cubicBezTo>
                  <a:pt x="1249" y="2577"/>
                  <a:pt x="1269" y="2597"/>
                  <a:pt x="1299" y="2597"/>
                </a:cubicBezTo>
                <a:cubicBezTo>
                  <a:pt x="1328" y="2597"/>
                  <a:pt x="1348" y="2577"/>
                  <a:pt x="1348" y="2547"/>
                </a:cubicBezTo>
                <a:lnTo>
                  <a:pt x="1348" y="2289"/>
                </a:lnTo>
                <a:lnTo>
                  <a:pt x="1517" y="2418"/>
                </a:lnTo>
                <a:cubicBezTo>
                  <a:pt x="1525" y="2422"/>
                  <a:pt x="1535" y="2425"/>
                  <a:pt x="1545" y="2425"/>
                </a:cubicBezTo>
                <a:cubicBezTo>
                  <a:pt x="1559" y="2425"/>
                  <a:pt x="1574" y="2420"/>
                  <a:pt x="1586" y="2408"/>
                </a:cubicBezTo>
                <a:cubicBezTo>
                  <a:pt x="1606" y="2388"/>
                  <a:pt x="1596" y="2359"/>
                  <a:pt x="1576" y="2339"/>
                </a:cubicBezTo>
                <a:lnTo>
                  <a:pt x="1348" y="2161"/>
                </a:lnTo>
                <a:lnTo>
                  <a:pt x="1348" y="1546"/>
                </a:lnTo>
                <a:lnTo>
                  <a:pt x="1477" y="1864"/>
                </a:lnTo>
                <a:lnTo>
                  <a:pt x="1388" y="2042"/>
                </a:lnTo>
                <a:cubicBezTo>
                  <a:pt x="1368" y="2062"/>
                  <a:pt x="1378" y="2091"/>
                  <a:pt x="1407" y="2101"/>
                </a:cubicBezTo>
                <a:cubicBezTo>
                  <a:pt x="1414" y="2108"/>
                  <a:pt x="1423" y="2112"/>
                  <a:pt x="1431" y="2112"/>
                </a:cubicBezTo>
                <a:cubicBezTo>
                  <a:pt x="1446" y="2112"/>
                  <a:pt x="1461" y="2101"/>
                  <a:pt x="1467" y="2082"/>
                </a:cubicBezTo>
                <a:lnTo>
                  <a:pt x="1526" y="1982"/>
                </a:lnTo>
                <a:lnTo>
                  <a:pt x="1586" y="2121"/>
                </a:lnTo>
                <a:cubicBezTo>
                  <a:pt x="1593" y="2143"/>
                  <a:pt x="1612" y="2154"/>
                  <a:pt x="1633" y="2154"/>
                </a:cubicBezTo>
                <a:cubicBezTo>
                  <a:pt x="1640" y="2154"/>
                  <a:pt x="1648" y="2153"/>
                  <a:pt x="1655" y="2151"/>
                </a:cubicBezTo>
                <a:cubicBezTo>
                  <a:pt x="1675" y="2141"/>
                  <a:pt x="1685" y="2111"/>
                  <a:pt x="1675" y="2082"/>
                </a:cubicBezTo>
                <a:lnTo>
                  <a:pt x="1616" y="1943"/>
                </a:lnTo>
                <a:lnTo>
                  <a:pt x="1616" y="1943"/>
                </a:lnTo>
                <a:cubicBezTo>
                  <a:pt x="1735" y="1982"/>
                  <a:pt x="1735" y="1982"/>
                  <a:pt x="1744" y="1982"/>
                </a:cubicBezTo>
                <a:cubicBezTo>
                  <a:pt x="1764" y="1982"/>
                  <a:pt x="1784" y="1963"/>
                  <a:pt x="1794" y="1943"/>
                </a:cubicBezTo>
                <a:cubicBezTo>
                  <a:pt x="1804" y="1913"/>
                  <a:pt x="1784" y="1893"/>
                  <a:pt x="1764" y="1883"/>
                </a:cubicBezTo>
                <a:lnTo>
                  <a:pt x="1576" y="1833"/>
                </a:lnTo>
                <a:lnTo>
                  <a:pt x="1437" y="1507"/>
                </a:lnTo>
                <a:lnTo>
                  <a:pt x="1437" y="1507"/>
                </a:lnTo>
                <a:lnTo>
                  <a:pt x="1874" y="1943"/>
                </a:lnTo>
                <a:lnTo>
                  <a:pt x="1834" y="2230"/>
                </a:lnTo>
                <a:cubicBezTo>
                  <a:pt x="1834" y="2260"/>
                  <a:pt x="1854" y="2280"/>
                  <a:pt x="1883" y="2280"/>
                </a:cubicBezTo>
                <a:lnTo>
                  <a:pt x="1883" y="2289"/>
                </a:lnTo>
                <a:cubicBezTo>
                  <a:pt x="1913" y="2289"/>
                  <a:pt x="1933" y="2269"/>
                  <a:pt x="1933" y="2240"/>
                </a:cubicBezTo>
                <a:lnTo>
                  <a:pt x="1962" y="2032"/>
                </a:lnTo>
                <a:lnTo>
                  <a:pt x="2141" y="2220"/>
                </a:lnTo>
                <a:cubicBezTo>
                  <a:pt x="2151" y="2230"/>
                  <a:pt x="2165" y="2235"/>
                  <a:pt x="2180" y="2235"/>
                </a:cubicBezTo>
                <a:cubicBezTo>
                  <a:pt x="2195" y="2235"/>
                  <a:pt x="2210" y="2230"/>
                  <a:pt x="2220" y="2220"/>
                </a:cubicBezTo>
                <a:cubicBezTo>
                  <a:pt x="2240" y="2200"/>
                  <a:pt x="2240" y="2170"/>
                  <a:pt x="2220" y="2151"/>
                </a:cubicBezTo>
                <a:lnTo>
                  <a:pt x="2032" y="1963"/>
                </a:lnTo>
                <a:lnTo>
                  <a:pt x="2240" y="1932"/>
                </a:lnTo>
                <a:cubicBezTo>
                  <a:pt x="2270" y="1932"/>
                  <a:pt x="2290" y="1913"/>
                  <a:pt x="2279" y="1883"/>
                </a:cubicBezTo>
                <a:cubicBezTo>
                  <a:pt x="2279" y="1853"/>
                  <a:pt x="2260" y="1833"/>
                  <a:pt x="2230" y="1833"/>
                </a:cubicBezTo>
                <a:lnTo>
                  <a:pt x="1942" y="1873"/>
                </a:lnTo>
                <a:lnTo>
                  <a:pt x="1506" y="1437"/>
                </a:lnTo>
                <a:lnTo>
                  <a:pt x="1824" y="1576"/>
                </a:lnTo>
                <a:lnTo>
                  <a:pt x="1883" y="1764"/>
                </a:lnTo>
                <a:cubicBezTo>
                  <a:pt x="1891" y="1781"/>
                  <a:pt x="1906" y="1797"/>
                  <a:pt x="1927" y="1797"/>
                </a:cubicBezTo>
                <a:cubicBezTo>
                  <a:pt x="1932" y="1797"/>
                  <a:pt x="1937" y="1796"/>
                  <a:pt x="1942" y="1794"/>
                </a:cubicBezTo>
                <a:cubicBezTo>
                  <a:pt x="1973" y="1784"/>
                  <a:pt x="1982" y="1764"/>
                  <a:pt x="1973" y="1734"/>
                </a:cubicBezTo>
                <a:lnTo>
                  <a:pt x="1942" y="1626"/>
                </a:lnTo>
                <a:lnTo>
                  <a:pt x="2081" y="1675"/>
                </a:lnTo>
                <a:cubicBezTo>
                  <a:pt x="2090" y="1681"/>
                  <a:pt x="2099" y="1683"/>
                  <a:pt x="2107" y="1683"/>
                </a:cubicBezTo>
                <a:cubicBezTo>
                  <a:pt x="2127" y="1683"/>
                  <a:pt x="2144" y="1669"/>
                  <a:pt x="2151" y="1655"/>
                </a:cubicBezTo>
                <a:cubicBezTo>
                  <a:pt x="2160" y="1626"/>
                  <a:pt x="2151" y="1596"/>
                  <a:pt x="2121" y="1586"/>
                </a:cubicBezTo>
                <a:lnTo>
                  <a:pt x="1982" y="1527"/>
                </a:lnTo>
                <a:lnTo>
                  <a:pt x="2081" y="1477"/>
                </a:lnTo>
                <a:cubicBezTo>
                  <a:pt x="2111" y="1457"/>
                  <a:pt x="2121" y="1428"/>
                  <a:pt x="2101" y="1408"/>
                </a:cubicBezTo>
                <a:cubicBezTo>
                  <a:pt x="2095" y="1389"/>
                  <a:pt x="2081" y="1382"/>
                  <a:pt x="2064" y="1382"/>
                </a:cubicBezTo>
                <a:cubicBezTo>
                  <a:pt x="2054" y="1382"/>
                  <a:pt x="2043" y="1384"/>
                  <a:pt x="2032" y="1388"/>
                </a:cubicBezTo>
                <a:lnTo>
                  <a:pt x="1863" y="1477"/>
                </a:lnTo>
                <a:lnTo>
                  <a:pt x="1546" y="1348"/>
                </a:lnTo>
                <a:lnTo>
                  <a:pt x="2160" y="1348"/>
                </a:lnTo>
                <a:lnTo>
                  <a:pt x="2339" y="1576"/>
                </a:lnTo>
                <a:cubicBezTo>
                  <a:pt x="2351" y="1588"/>
                  <a:pt x="2368" y="1597"/>
                  <a:pt x="2383" y="1597"/>
                </a:cubicBezTo>
                <a:cubicBezTo>
                  <a:pt x="2392" y="1597"/>
                  <a:pt x="2401" y="1594"/>
                  <a:pt x="2409" y="1586"/>
                </a:cubicBezTo>
                <a:cubicBezTo>
                  <a:pt x="2428" y="1566"/>
                  <a:pt x="2428" y="1536"/>
                  <a:pt x="2418" y="1516"/>
                </a:cubicBezTo>
                <a:lnTo>
                  <a:pt x="2290" y="1348"/>
                </a:lnTo>
                <a:lnTo>
                  <a:pt x="2547" y="1348"/>
                </a:lnTo>
                <a:cubicBezTo>
                  <a:pt x="2577" y="1348"/>
                  <a:pt x="2597" y="1328"/>
                  <a:pt x="2597" y="1298"/>
                </a:cubicBezTo>
                <a:cubicBezTo>
                  <a:pt x="2597" y="1269"/>
                  <a:pt x="2577" y="1249"/>
                  <a:pt x="2547" y="1249"/>
                </a:cubicBezTo>
                <a:lnTo>
                  <a:pt x="2290" y="1249"/>
                </a:lnTo>
                <a:lnTo>
                  <a:pt x="2418" y="1080"/>
                </a:lnTo>
                <a:cubicBezTo>
                  <a:pt x="2428" y="1060"/>
                  <a:pt x="2428" y="1031"/>
                  <a:pt x="2409" y="1011"/>
                </a:cubicBezTo>
                <a:cubicBezTo>
                  <a:pt x="2400" y="1007"/>
                  <a:pt x="2390" y="1004"/>
                  <a:pt x="2380" y="1004"/>
                </a:cubicBezTo>
                <a:cubicBezTo>
                  <a:pt x="2365" y="1004"/>
                  <a:pt x="2350" y="1009"/>
                  <a:pt x="2339" y="1021"/>
                </a:cubicBezTo>
                <a:lnTo>
                  <a:pt x="2160" y="1249"/>
                </a:lnTo>
                <a:lnTo>
                  <a:pt x="1546" y="1249"/>
                </a:lnTo>
                <a:lnTo>
                  <a:pt x="1863" y="1120"/>
                </a:lnTo>
                <a:lnTo>
                  <a:pt x="2032" y="1209"/>
                </a:lnTo>
                <a:cubicBezTo>
                  <a:pt x="2043" y="1217"/>
                  <a:pt x="2054" y="1220"/>
                  <a:pt x="2064" y="1220"/>
                </a:cubicBezTo>
                <a:cubicBezTo>
                  <a:pt x="2081" y="1220"/>
                  <a:pt x="2095" y="1212"/>
                  <a:pt x="2101" y="1199"/>
                </a:cubicBezTo>
                <a:cubicBezTo>
                  <a:pt x="2121" y="1170"/>
                  <a:pt x="2111" y="1140"/>
                  <a:pt x="2081" y="1130"/>
                </a:cubicBezTo>
                <a:lnTo>
                  <a:pt x="1982" y="1071"/>
                </a:lnTo>
                <a:lnTo>
                  <a:pt x="2121" y="1011"/>
                </a:lnTo>
                <a:cubicBezTo>
                  <a:pt x="2151" y="1001"/>
                  <a:pt x="2160" y="972"/>
                  <a:pt x="2151" y="952"/>
                </a:cubicBezTo>
                <a:cubicBezTo>
                  <a:pt x="2143" y="929"/>
                  <a:pt x="2125" y="918"/>
                  <a:pt x="2103" y="918"/>
                </a:cubicBezTo>
                <a:cubicBezTo>
                  <a:pt x="2096" y="918"/>
                  <a:pt x="2089" y="919"/>
                  <a:pt x="2081" y="922"/>
                </a:cubicBezTo>
                <a:lnTo>
                  <a:pt x="1942" y="981"/>
                </a:lnTo>
                <a:lnTo>
                  <a:pt x="1973" y="862"/>
                </a:lnTo>
                <a:cubicBezTo>
                  <a:pt x="1982" y="842"/>
                  <a:pt x="1973" y="813"/>
                  <a:pt x="1942" y="803"/>
                </a:cubicBezTo>
                <a:cubicBezTo>
                  <a:pt x="1913" y="803"/>
                  <a:pt x="1893" y="813"/>
                  <a:pt x="1883" y="842"/>
                </a:cubicBezTo>
                <a:lnTo>
                  <a:pt x="1824" y="1031"/>
                </a:lnTo>
                <a:lnTo>
                  <a:pt x="1506" y="1160"/>
                </a:lnTo>
                <a:lnTo>
                  <a:pt x="1506" y="1160"/>
                </a:lnTo>
                <a:lnTo>
                  <a:pt x="1942" y="724"/>
                </a:lnTo>
                <a:lnTo>
                  <a:pt x="2230" y="763"/>
                </a:lnTo>
                <a:cubicBezTo>
                  <a:pt x="2260" y="763"/>
                  <a:pt x="2279" y="743"/>
                  <a:pt x="2279" y="714"/>
                </a:cubicBezTo>
                <a:cubicBezTo>
                  <a:pt x="2290" y="694"/>
                  <a:pt x="2270" y="664"/>
                  <a:pt x="2240" y="664"/>
                </a:cubicBezTo>
                <a:lnTo>
                  <a:pt x="2032" y="635"/>
                </a:lnTo>
                <a:lnTo>
                  <a:pt x="2220" y="456"/>
                </a:lnTo>
                <a:cubicBezTo>
                  <a:pt x="2240" y="437"/>
                  <a:pt x="2240" y="406"/>
                  <a:pt x="2220" y="387"/>
                </a:cubicBezTo>
                <a:cubicBezTo>
                  <a:pt x="2210" y="377"/>
                  <a:pt x="2195" y="372"/>
                  <a:pt x="2180" y="372"/>
                </a:cubicBezTo>
                <a:cubicBezTo>
                  <a:pt x="2165" y="372"/>
                  <a:pt x="2151" y="377"/>
                  <a:pt x="2141" y="387"/>
                </a:cubicBezTo>
                <a:lnTo>
                  <a:pt x="1962" y="565"/>
                </a:lnTo>
                <a:lnTo>
                  <a:pt x="1933" y="357"/>
                </a:lnTo>
                <a:cubicBezTo>
                  <a:pt x="1933" y="333"/>
                  <a:pt x="1920" y="315"/>
                  <a:pt x="1898" y="315"/>
                </a:cubicBezTo>
                <a:cubicBezTo>
                  <a:pt x="1894" y="315"/>
                  <a:pt x="1888" y="316"/>
                  <a:pt x="1883" y="318"/>
                </a:cubicBezTo>
                <a:cubicBezTo>
                  <a:pt x="1854" y="318"/>
                  <a:pt x="1834" y="347"/>
                  <a:pt x="1834" y="367"/>
                </a:cubicBezTo>
                <a:lnTo>
                  <a:pt x="1874" y="655"/>
                </a:lnTo>
                <a:lnTo>
                  <a:pt x="1437" y="1091"/>
                </a:lnTo>
                <a:lnTo>
                  <a:pt x="1437" y="1091"/>
                </a:lnTo>
                <a:lnTo>
                  <a:pt x="1576" y="773"/>
                </a:lnTo>
                <a:lnTo>
                  <a:pt x="1764" y="714"/>
                </a:lnTo>
                <a:cubicBezTo>
                  <a:pt x="1784" y="714"/>
                  <a:pt x="1804" y="684"/>
                  <a:pt x="1794" y="655"/>
                </a:cubicBezTo>
                <a:cubicBezTo>
                  <a:pt x="1786" y="638"/>
                  <a:pt x="1764" y="622"/>
                  <a:pt x="1746" y="622"/>
                </a:cubicBezTo>
                <a:cubicBezTo>
                  <a:pt x="1742" y="622"/>
                  <a:pt x="1738" y="623"/>
                  <a:pt x="1735" y="624"/>
                </a:cubicBezTo>
                <a:lnTo>
                  <a:pt x="1625" y="655"/>
                </a:lnTo>
                <a:lnTo>
                  <a:pt x="1675" y="516"/>
                </a:lnTo>
                <a:cubicBezTo>
                  <a:pt x="1685" y="486"/>
                  <a:pt x="1675" y="456"/>
                  <a:pt x="1655" y="446"/>
                </a:cubicBezTo>
                <a:cubicBezTo>
                  <a:pt x="1648" y="444"/>
                  <a:pt x="1641" y="443"/>
                  <a:pt x="1634" y="443"/>
                </a:cubicBezTo>
                <a:cubicBezTo>
                  <a:pt x="1612" y="443"/>
                  <a:pt x="1593" y="454"/>
                  <a:pt x="1586" y="476"/>
                </a:cubicBezTo>
                <a:lnTo>
                  <a:pt x="1526" y="615"/>
                </a:lnTo>
                <a:lnTo>
                  <a:pt x="1477" y="516"/>
                </a:lnTo>
                <a:cubicBezTo>
                  <a:pt x="1465" y="497"/>
                  <a:pt x="1448" y="490"/>
                  <a:pt x="1432" y="490"/>
                </a:cubicBezTo>
                <a:cubicBezTo>
                  <a:pt x="1423" y="490"/>
                  <a:pt x="1415" y="492"/>
                  <a:pt x="1407" y="496"/>
                </a:cubicBezTo>
                <a:cubicBezTo>
                  <a:pt x="1378" y="506"/>
                  <a:pt x="1368" y="536"/>
                  <a:pt x="1388" y="565"/>
                </a:cubicBezTo>
                <a:lnTo>
                  <a:pt x="1477" y="734"/>
                </a:lnTo>
                <a:lnTo>
                  <a:pt x="1348" y="1051"/>
                </a:lnTo>
                <a:lnTo>
                  <a:pt x="1348" y="437"/>
                </a:lnTo>
                <a:lnTo>
                  <a:pt x="1576" y="258"/>
                </a:lnTo>
                <a:cubicBezTo>
                  <a:pt x="1596" y="248"/>
                  <a:pt x="1606" y="219"/>
                  <a:pt x="1586" y="188"/>
                </a:cubicBezTo>
                <a:cubicBezTo>
                  <a:pt x="1576" y="179"/>
                  <a:pt x="1564" y="174"/>
                  <a:pt x="1551" y="174"/>
                </a:cubicBezTo>
                <a:cubicBezTo>
                  <a:pt x="1539" y="174"/>
                  <a:pt x="1527" y="179"/>
                  <a:pt x="1517" y="188"/>
                </a:cubicBezTo>
                <a:lnTo>
                  <a:pt x="1348" y="318"/>
                </a:lnTo>
                <a:lnTo>
                  <a:pt x="1348" y="50"/>
                </a:lnTo>
                <a:cubicBezTo>
                  <a:pt x="1348" y="30"/>
                  <a:pt x="1328" y="1"/>
                  <a:pt x="1299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17"/>
          <p:cNvSpPr/>
          <p:nvPr/>
        </p:nvSpPr>
        <p:spPr>
          <a:xfrm>
            <a:off x="642543" y="233190"/>
            <a:ext cx="91103" cy="84776"/>
          </a:xfrm>
          <a:custGeom>
            <a:avLst/>
            <a:gdLst/>
            <a:ahLst/>
            <a:cxnLst/>
            <a:rect l="l" t="t" r="r" b="b"/>
            <a:pathLst>
              <a:path w="576" h="536" extrusionOk="0">
                <a:moveTo>
                  <a:pt x="289" y="0"/>
                </a:moveTo>
                <a:lnTo>
                  <a:pt x="199" y="179"/>
                </a:lnTo>
                <a:lnTo>
                  <a:pt x="1" y="208"/>
                </a:lnTo>
                <a:lnTo>
                  <a:pt x="150" y="347"/>
                </a:lnTo>
                <a:lnTo>
                  <a:pt x="110" y="535"/>
                </a:lnTo>
                <a:lnTo>
                  <a:pt x="289" y="446"/>
                </a:lnTo>
                <a:lnTo>
                  <a:pt x="467" y="535"/>
                </a:lnTo>
                <a:lnTo>
                  <a:pt x="427" y="347"/>
                </a:lnTo>
                <a:lnTo>
                  <a:pt x="576" y="208"/>
                </a:lnTo>
                <a:lnTo>
                  <a:pt x="377" y="179"/>
                </a:lnTo>
                <a:lnTo>
                  <a:pt x="289" y="0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17"/>
          <p:cNvSpPr/>
          <p:nvPr/>
        </p:nvSpPr>
        <p:spPr>
          <a:xfrm>
            <a:off x="194303" y="640624"/>
            <a:ext cx="136655" cy="130170"/>
          </a:xfrm>
          <a:custGeom>
            <a:avLst/>
            <a:gdLst/>
            <a:ahLst/>
            <a:cxnLst/>
            <a:rect l="l" t="t" r="r" b="b"/>
            <a:pathLst>
              <a:path w="864" h="823" extrusionOk="0">
                <a:moveTo>
                  <a:pt x="437" y="1"/>
                </a:moveTo>
                <a:lnTo>
                  <a:pt x="298" y="268"/>
                </a:lnTo>
                <a:lnTo>
                  <a:pt x="1" y="318"/>
                </a:lnTo>
                <a:lnTo>
                  <a:pt x="219" y="526"/>
                </a:lnTo>
                <a:lnTo>
                  <a:pt x="170" y="823"/>
                </a:lnTo>
                <a:lnTo>
                  <a:pt x="437" y="684"/>
                </a:lnTo>
                <a:lnTo>
                  <a:pt x="694" y="823"/>
                </a:lnTo>
                <a:lnTo>
                  <a:pt x="694" y="823"/>
                </a:lnTo>
                <a:lnTo>
                  <a:pt x="645" y="526"/>
                </a:lnTo>
                <a:lnTo>
                  <a:pt x="863" y="318"/>
                </a:lnTo>
                <a:lnTo>
                  <a:pt x="566" y="268"/>
                </a:lnTo>
                <a:lnTo>
                  <a:pt x="437" y="1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17"/>
          <p:cNvSpPr/>
          <p:nvPr/>
        </p:nvSpPr>
        <p:spPr>
          <a:xfrm>
            <a:off x="123919" y="587322"/>
            <a:ext cx="50296" cy="47291"/>
          </a:xfrm>
          <a:custGeom>
            <a:avLst/>
            <a:gdLst/>
            <a:ahLst/>
            <a:cxnLst/>
            <a:rect l="l" t="t" r="r" b="b"/>
            <a:pathLst>
              <a:path w="318" h="299" extrusionOk="0">
                <a:moveTo>
                  <a:pt x="159" y="1"/>
                </a:moveTo>
                <a:lnTo>
                  <a:pt x="109" y="100"/>
                </a:lnTo>
                <a:lnTo>
                  <a:pt x="0" y="120"/>
                </a:lnTo>
                <a:lnTo>
                  <a:pt x="79" y="189"/>
                </a:lnTo>
                <a:lnTo>
                  <a:pt x="60" y="298"/>
                </a:lnTo>
                <a:lnTo>
                  <a:pt x="159" y="248"/>
                </a:lnTo>
                <a:lnTo>
                  <a:pt x="258" y="298"/>
                </a:lnTo>
                <a:lnTo>
                  <a:pt x="238" y="189"/>
                </a:lnTo>
                <a:lnTo>
                  <a:pt x="317" y="120"/>
                </a:lnTo>
                <a:lnTo>
                  <a:pt x="208" y="100"/>
                </a:lnTo>
                <a:lnTo>
                  <a:pt x="159" y="1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17"/>
          <p:cNvSpPr/>
          <p:nvPr/>
        </p:nvSpPr>
        <p:spPr>
          <a:xfrm>
            <a:off x="8948116" y="1831926"/>
            <a:ext cx="21985" cy="1647288"/>
          </a:xfrm>
          <a:custGeom>
            <a:avLst/>
            <a:gdLst/>
            <a:ahLst/>
            <a:cxnLst/>
            <a:rect l="l" t="t" r="r" b="b"/>
            <a:pathLst>
              <a:path w="139" h="10415" extrusionOk="0">
                <a:moveTo>
                  <a:pt x="0" y="0"/>
                </a:moveTo>
                <a:lnTo>
                  <a:pt x="0" y="10346"/>
                </a:lnTo>
                <a:cubicBezTo>
                  <a:pt x="0" y="10385"/>
                  <a:pt x="29" y="10415"/>
                  <a:pt x="69" y="10415"/>
                </a:cubicBezTo>
                <a:cubicBezTo>
                  <a:pt x="109" y="10415"/>
                  <a:pt x="139" y="10385"/>
                  <a:pt x="139" y="10346"/>
                </a:cubicBezTo>
                <a:lnTo>
                  <a:pt x="139" y="0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17"/>
          <p:cNvSpPr/>
          <p:nvPr/>
        </p:nvSpPr>
        <p:spPr>
          <a:xfrm>
            <a:off x="3974768" y="184475"/>
            <a:ext cx="3782200" cy="23725"/>
          </a:xfrm>
          <a:custGeom>
            <a:avLst/>
            <a:gdLst/>
            <a:ahLst/>
            <a:cxnLst/>
            <a:rect l="l" t="t" r="r" b="b"/>
            <a:pathLst>
              <a:path w="23913" h="150" extrusionOk="0">
                <a:moveTo>
                  <a:pt x="70" y="1"/>
                </a:moveTo>
                <a:cubicBezTo>
                  <a:pt x="31" y="1"/>
                  <a:pt x="1" y="40"/>
                  <a:pt x="1" y="80"/>
                </a:cubicBezTo>
                <a:cubicBezTo>
                  <a:pt x="1" y="120"/>
                  <a:pt x="31" y="150"/>
                  <a:pt x="70" y="150"/>
                </a:cubicBezTo>
                <a:lnTo>
                  <a:pt x="23913" y="150"/>
                </a:lnTo>
                <a:lnTo>
                  <a:pt x="23843" y="1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17"/>
          <p:cNvSpPr/>
          <p:nvPr/>
        </p:nvSpPr>
        <p:spPr>
          <a:xfrm>
            <a:off x="-515701" y="6077401"/>
            <a:ext cx="453143" cy="240411"/>
          </a:xfrm>
          <a:custGeom>
            <a:avLst/>
            <a:gdLst/>
            <a:ahLst/>
            <a:cxnLst/>
            <a:rect l="l" t="t" r="r" b="b"/>
            <a:pathLst>
              <a:path w="2865" h="1520" extrusionOk="0">
                <a:moveTo>
                  <a:pt x="780" y="0"/>
                </a:moveTo>
                <a:cubicBezTo>
                  <a:pt x="643" y="0"/>
                  <a:pt x="531" y="57"/>
                  <a:pt x="457" y="191"/>
                </a:cubicBezTo>
                <a:cubicBezTo>
                  <a:pt x="0" y="1013"/>
                  <a:pt x="2865" y="1519"/>
                  <a:pt x="2865" y="1519"/>
                </a:cubicBezTo>
                <a:cubicBezTo>
                  <a:pt x="2865" y="1519"/>
                  <a:pt x="1492" y="0"/>
                  <a:pt x="78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17"/>
          <p:cNvSpPr/>
          <p:nvPr/>
        </p:nvSpPr>
        <p:spPr>
          <a:xfrm>
            <a:off x="-253937" y="5987721"/>
            <a:ext cx="291656" cy="295610"/>
          </a:xfrm>
          <a:custGeom>
            <a:avLst/>
            <a:gdLst/>
            <a:ahLst/>
            <a:cxnLst/>
            <a:rect l="l" t="t" r="r" b="b"/>
            <a:pathLst>
              <a:path w="1844" h="1869" extrusionOk="0">
                <a:moveTo>
                  <a:pt x="777" y="1"/>
                </a:moveTo>
                <a:cubicBezTo>
                  <a:pt x="723" y="1"/>
                  <a:pt x="669" y="17"/>
                  <a:pt x="615" y="54"/>
                </a:cubicBezTo>
                <a:cubicBezTo>
                  <a:pt x="1" y="481"/>
                  <a:pt x="1844" y="1868"/>
                  <a:pt x="1844" y="1868"/>
                </a:cubicBezTo>
                <a:cubicBezTo>
                  <a:pt x="1844" y="1868"/>
                  <a:pt x="1340" y="1"/>
                  <a:pt x="777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17"/>
          <p:cNvSpPr/>
          <p:nvPr/>
        </p:nvSpPr>
        <p:spPr>
          <a:xfrm>
            <a:off x="-395970" y="6386930"/>
            <a:ext cx="350652" cy="111823"/>
          </a:xfrm>
          <a:custGeom>
            <a:avLst/>
            <a:gdLst/>
            <a:ahLst/>
            <a:cxnLst/>
            <a:rect l="l" t="t" r="r" b="b"/>
            <a:pathLst>
              <a:path w="2217" h="707" extrusionOk="0">
                <a:moveTo>
                  <a:pt x="998" y="1"/>
                </a:moveTo>
                <a:cubicBezTo>
                  <a:pt x="478" y="1"/>
                  <a:pt x="1" y="93"/>
                  <a:pt x="57" y="444"/>
                </a:cubicBezTo>
                <a:cubicBezTo>
                  <a:pt x="85" y="635"/>
                  <a:pt x="242" y="707"/>
                  <a:pt x="460" y="707"/>
                </a:cubicBezTo>
                <a:cubicBezTo>
                  <a:pt x="1087" y="707"/>
                  <a:pt x="2217" y="117"/>
                  <a:pt x="2217" y="117"/>
                </a:cubicBezTo>
                <a:cubicBezTo>
                  <a:pt x="2217" y="117"/>
                  <a:pt x="1581" y="1"/>
                  <a:pt x="99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17"/>
          <p:cNvSpPr/>
          <p:nvPr/>
        </p:nvSpPr>
        <p:spPr>
          <a:xfrm>
            <a:off x="-194309" y="6137820"/>
            <a:ext cx="269671" cy="297350"/>
          </a:xfrm>
          <a:custGeom>
            <a:avLst/>
            <a:gdLst/>
            <a:ahLst/>
            <a:cxnLst/>
            <a:rect l="l" t="t" r="r" b="b"/>
            <a:pathLst>
              <a:path w="1705" h="1880" extrusionOk="0">
                <a:moveTo>
                  <a:pt x="876" y="1"/>
                </a:moveTo>
                <a:cubicBezTo>
                  <a:pt x="850" y="1"/>
                  <a:pt x="822" y="29"/>
                  <a:pt x="843" y="57"/>
                </a:cubicBezTo>
                <a:cubicBezTo>
                  <a:pt x="951" y="206"/>
                  <a:pt x="1061" y="354"/>
                  <a:pt x="1160" y="503"/>
                </a:cubicBezTo>
                <a:cubicBezTo>
                  <a:pt x="1288" y="691"/>
                  <a:pt x="1636" y="1137"/>
                  <a:pt x="1517" y="1375"/>
                </a:cubicBezTo>
                <a:cubicBezTo>
                  <a:pt x="1407" y="1593"/>
                  <a:pt x="872" y="1662"/>
                  <a:pt x="665" y="1702"/>
                </a:cubicBezTo>
                <a:cubicBezTo>
                  <a:pt x="456" y="1741"/>
                  <a:pt x="248" y="1781"/>
                  <a:pt x="40" y="1801"/>
                </a:cubicBezTo>
                <a:cubicBezTo>
                  <a:pt x="0" y="1811"/>
                  <a:pt x="0" y="1880"/>
                  <a:pt x="40" y="1880"/>
                </a:cubicBezTo>
                <a:cubicBezTo>
                  <a:pt x="278" y="1851"/>
                  <a:pt x="515" y="1811"/>
                  <a:pt x="744" y="1761"/>
                </a:cubicBezTo>
                <a:cubicBezTo>
                  <a:pt x="982" y="1712"/>
                  <a:pt x="1407" y="1652"/>
                  <a:pt x="1566" y="1434"/>
                </a:cubicBezTo>
                <a:cubicBezTo>
                  <a:pt x="1705" y="1236"/>
                  <a:pt x="1477" y="899"/>
                  <a:pt x="1388" y="731"/>
                </a:cubicBezTo>
                <a:cubicBezTo>
                  <a:pt x="1249" y="483"/>
                  <a:pt x="1081" y="245"/>
                  <a:pt x="902" y="17"/>
                </a:cubicBezTo>
                <a:cubicBezTo>
                  <a:pt x="897" y="5"/>
                  <a:pt x="886" y="1"/>
                  <a:pt x="876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17"/>
          <p:cNvSpPr/>
          <p:nvPr/>
        </p:nvSpPr>
        <p:spPr>
          <a:xfrm>
            <a:off x="-268172" y="6199979"/>
            <a:ext cx="1212967" cy="347172"/>
          </a:xfrm>
          <a:custGeom>
            <a:avLst/>
            <a:gdLst/>
            <a:ahLst/>
            <a:cxnLst/>
            <a:rect l="l" t="t" r="r" b="b"/>
            <a:pathLst>
              <a:path w="7669" h="2195" extrusionOk="0">
                <a:moveTo>
                  <a:pt x="65" y="1"/>
                </a:moveTo>
                <a:cubicBezTo>
                  <a:pt x="27" y="1"/>
                  <a:pt x="0" y="65"/>
                  <a:pt x="41" y="90"/>
                </a:cubicBezTo>
                <a:cubicBezTo>
                  <a:pt x="844" y="615"/>
                  <a:pt x="1736" y="1031"/>
                  <a:pt x="2618" y="1378"/>
                </a:cubicBezTo>
                <a:cubicBezTo>
                  <a:pt x="3833" y="1860"/>
                  <a:pt x="5144" y="2194"/>
                  <a:pt x="6453" y="2194"/>
                </a:cubicBezTo>
                <a:cubicBezTo>
                  <a:pt x="6840" y="2194"/>
                  <a:pt x="7228" y="2165"/>
                  <a:pt x="7612" y="2101"/>
                </a:cubicBezTo>
                <a:cubicBezTo>
                  <a:pt x="7669" y="2092"/>
                  <a:pt x="7645" y="2012"/>
                  <a:pt x="7592" y="2012"/>
                </a:cubicBezTo>
                <a:cubicBezTo>
                  <a:pt x="7589" y="2012"/>
                  <a:pt x="7585" y="2012"/>
                  <a:pt x="7582" y="2013"/>
                </a:cubicBezTo>
                <a:cubicBezTo>
                  <a:pt x="7209" y="2073"/>
                  <a:pt x="6834" y="2101"/>
                  <a:pt x="6461" y="2101"/>
                </a:cubicBezTo>
                <a:cubicBezTo>
                  <a:pt x="5067" y="2101"/>
                  <a:pt x="3681" y="1713"/>
                  <a:pt x="2400" y="1190"/>
                </a:cubicBezTo>
                <a:cubicBezTo>
                  <a:pt x="1597" y="863"/>
                  <a:pt x="804" y="476"/>
                  <a:pt x="91" y="11"/>
                </a:cubicBezTo>
                <a:cubicBezTo>
                  <a:pt x="82" y="4"/>
                  <a:pt x="73" y="1"/>
                  <a:pt x="65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17"/>
          <p:cNvSpPr/>
          <p:nvPr/>
        </p:nvSpPr>
        <p:spPr>
          <a:xfrm>
            <a:off x="-65879" y="6048931"/>
            <a:ext cx="307473" cy="309529"/>
          </a:xfrm>
          <a:custGeom>
            <a:avLst/>
            <a:gdLst/>
            <a:ahLst/>
            <a:cxnLst/>
            <a:rect l="l" t="t" r="r" b="b"/>
            <a:pathLst>
              <a:path w="1944" h="1957" extrusionOk="0">
                <a:moveTo>
                  <a:pt x="819" y="0"/>
                </a:moveTo>
                <a:cubicBezTo>
                  <a:pt x="765" y="0"/>
                  <a:pt x="710" y="17"/>
                  <a:pt x="655" y="54"/>
                </a:cubicBezTo>
                <a:cubicBezTo>
                  <a:pt x="1" y="500"/>
                  <a:pt x="1943" y="1957"/>
                  <a:pt x="1943" y="1957"/>
                </a:cubicBezTo>
                <a:cubicBezTo>
                  <a:pt x="1943" y="1957"/>
                  <a:pt x="1404" y="0"/>
                  <a:pt x="819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17"/>
          <p:cNvSpPr/>
          <p:nvPr/>
        </p:nvSpPr>
        <p:spPr>
          <a:xfrm>
            <a:off x="-214080" y="6469018"/>
            <a:ext cx="367892" cy="116726"/>
          </a:xfrm>
          <a:custGeom>
            <a:avLst/>
            <a:gdLst/>
            <a:ahLst/>
            <a:cxnLst/>
            <a:rect l="l" t="t" r="r" b="b"/>
            <a:pathLst>
              <a:path w="2326" h="738" extrusionOk="0">
                <a:moveTo>
                  <a:pt x="1041" y="0"/>
                </a:moveTo>
                <a:cubicBezTo>
                  <a:pt x="498" y="0"/>
                  <a:pt x="0" y="97"/>
                  <a:pt x="56" y="460"/>
                </a:cubicBezTo>
                <a:cubicBezTo>
                  <a:pt x="87" y="663"/>
                  <a:pt x="254" y="738"/>
                  <a:pt x="485" y="738"/>
                </a:cubicBezTo>
                <a:cubicBezTo>
                  <a:pt x="1145" y="738"/>
                  <a:pt x="2325" y="123"/>
                  <a:pt x="2325" y="123"/>
                </a:cubicBezTo>
                <a:cubicBezTo>
                  <a:pt x="2325" y="123"/>
                  <a:pt x="1654" y="0"/>
                  <a:pt x="104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17"/>
          <p:cNvSpPr/>
          <p:nvPr/>
        </p:nvSpPr>
        <p:spPr>
          <a:xfrm>
            <a:off x="-3087" y="6206780"/>
            <a:ext cx="283906" cy="311585"/>
          </a:xfrm>
          <a:custGeom>
            <a:avLst/>
            <a:gdLst/>
            <a:ahLst/>
            <a:cxnLst/>
            <a:rect l="l" t="t" r="r" b="b"/>
            <a:pathLst>
              <a:path w="1795" h="1970" extrusionOk="0">
                <a:moveTo>
                  <a:pt x="921" y="1"/>
                </a:moveTo>
                <a:cubicBezTo>
                  <a:pt x="895" y="1"/>
                  <a:pt x="871" y="29"/>
                  <a:pt x="892" y="57"/>
                </a:cubicBezTo>
                <a:cubicBezTo>
                  <a:pt x="1001" y="206"/>
                  <a:pt x="1120" y="374"/>
                  <a:pt x="1219" y="532"/>
                </a:cubicBezTo>
                <a:cubicBezTo>
                  <a:pt x="1348" y="731"/>
                  <a:pt x="1715" y="1197"/>
                  <a:pt x="1596" y="1444"/>
                </a:cubicBezTo>
                <a:cubicBezTo>
                  <a:pt x="1477" y="1672"/>
                  <a:pt x="912" y="1741"/>
                  <a:pt x="694" y="1781"/>
                </a:cubicBezTo>
                <a:cubicBezTo>
                  <a:pt x="486" y="1831"/>
                  <a:pt x="268" y="1860"/>
                  <a:pt x="50" y="1890"/>
                </a:cubicBezTo>
                <a:cubicBezTo>
                  <a:pt x="0" y="1900"/>
                  <a:pt x="0" y="1970"/>
                  <a:pt x="50" y="1970"/>
                </a:cubicBezTo>
                <a:cubicBezTo>
                  <a:pt x="297" y="1939"/>
                  <a:pt x="535" y="1900"/>
                  <a:pt x="783" y="1840"/>
                </a:cubicBezTo>
                <a:cubicBezTo>
                  <a:pt x="1031" y="1791"/>
                  <a:pt x="1477" y="1732"/>
                  <a:pt x="1645" y="1503"/>
                </a:cubicBezTo>
                <a:cubicBezTo>
                  <a:pt x="1794" y="1296"/>
                  <a:pt x="1556" y="949"/>
                  <a:pt x="1457" y="770"/>
                </a:cubicBezTo>
                <a:cubicBezTo>
                  <a:pt x="1308" y="503"/>
                  <a:pt x="1140" y="255"/>
                  <a:pt x="951" y="17"/>
                </a:cubicBezTo>
                <a:cubicBezTo>
                  <a:pt x="943" y="5"/>
                  <a:pt x="932" y="1"/>
                  <a:pt x="921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17"/>
          <p:cNvSpPr/>
          <p:nvPr/>
        </p:nvSpPr>
        <p:spPr>
          <a:xfrm>
            <a:off x="114430" y="6084043"/>
            <a:ext cx="365361" cy="329300"/>
          </a:xfrm>
          <a:custGeom>
            <a:avLst/>
            <a:gdLst/>
            <a:ahLst/>
            <a:cxnLst/>
            <a:rect l="l" t="t" r="r" b="b"/>
            <a:pathLst>
              <a:path w="2310" h="2082" extrusionOk="0">
                <a:moveTo>
                  <a:pt x="891" y="1"/>
                </a:moveTo>
                <a:cubicBezTo>
                  <a:pt x="821" y="1"/>
                  <a:pt x="751" y="25"/>
                  <a:pt x="684" y="80"/>
                </a:cubicBezTo>
                <a:cubicBezTo>
                  <a:pt x="1" y="634"/>
                  <a:pt x="2309" y="2081"/>
                  <a:pt x="2309" y="2081"/>
                </a:cubicBezTo>
                <a:cubicBezTo>
                  <a:pt x="2309" y="2081"/>
                  <a:pt x="1544" y="1"/>
                  <a:pt x="89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17"/>
          <p:cNvSpPr/>
          <p:nvPr/>
        </p:nvSpPr>
        <p:spPr>
          <a:xfrm>
            <a:off x="-22225" y="6559489"/>
            <a:ext cx="415816" cy="144405"/>
          </a:xfrm>
          <a:custGeom>
            <a:avLst/>
            <a:gdLst/>
            <a:ahLst/>
            <a:cxnLst/>
            <a:rect l="l" t="t" r="r" b="b"/>
            <a:pathLst>
              <a:path w="2629" h="913" extrusionOk="0">
                <a:moveTo>
                  <a:pt x="1786" y="1"/>
                </a:moveTo>
                <a:cubicBezTo>
                  <a:pt x="1012" y="1"/>
                  <a:pt x="1" y="102"/>
                  <a:pt x="131" y="641"/>
                </a:cubicBezTo>
                <a:cubicBezTo>
                  <a:pt x="176" y="837"/>
                  <a:pt x="330" y="913"/>
                  <a:pt x="540" y="913"/>
                </a:cubicBezTo>
                <a:cubicBezTo>
                  <a:pt x="1256" y="913"/>
                  <a:pt x="2629" y="37"/>
                  <a:pt x="2629" y="37"/>
                </a:cubicBezTo>
                <a:cubicBezTo>
                  <a:pt x="2629" y="37"/>
                  <a:pt x="2250" y="1"/>
                  <a:pt x="1786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17"/>
          <p:cNvSpPr/>
          <p:nvPr/>
        </p:nvSpPr>
        <p:spPr>
          <a:xfrm>
            <a:off x="219926" y="6252648"/>
            <a:ext cx="308422" cy="361407"/>
          </a:xfrm>
          <a:custGeom>
            <a:avLst/>
            <a:gdLst/>
            <a:ahLst/>
            <a:cxnLst/>
            <a:rect l="l" t="t" r="r" b="b"/>
            <a:pathLst>
              <a:path w="1950" h="2285" extrusionOk="0">
                <a:moveTo>
                  <a:pt x="855" y="0"/>
                </a:moveTo>
                <a:cubicBezTo>
                  <a:pt x="821" y="0"/>
                  <a:pt x="791" y="35"/>
                  <a:pt x="820" y="64"/>
                </a:cubicBezTo>
                <a:cubicBezTo>
                  <a:pt x="968" y="233"/>
                  <a:pt x="1098" y="391"/>
                  <a:pt x="1236" y="570"/>
                </a:cubicBezTo>
                <a:cubicBezTo>
                  <a:pt x="1395" y="768"/>
                  <a:pt x="1851" y="1263"/>
                  <a:pt x="1741" y="1550"/>
                </a:cubicBezTo>
                <a:cubicBezTo>
                  <a:pt x="1633" y="1818"/>
                  <a:pt x="1008" y="1947"/>
                  <a:pt x="770" y="2017"/>
                </a:cubicBezTo>
                <a:cubicBezTo>
                  <a:pt x="532" y="2086"/>
                  <a:pt x="295" y="2145"/>
                  <a:pt x="57" y="2195"/>
                </a:cubicBezTo>
                <a:cubicBezTo>
                  <a:pt x="1" y="2204"/>
                  <a:pt x="7" y="2285"/>
                  <a:pt x="58" y="2285"/>
                </a:cubicBezTo>
                <a:cubicBezTo>
                  <a:pt x="61" y="2285"/>
                  <a:pt x="64" y="2284"/>
                  <a:pt x="67" y="2284"/>
                </a:cubicBezTo>
                <a:cubicBezTo>
                  <a:pt x="334" y="2224"/>
                  <a:pt x="602" y="2155"/>
                  <a:pt x="869" y="2076"/>
                </a:cubicBezTo>
                <a:cubicBezTo>
                  <a:pt x="1147" y="1997"/>
                  <a:pt x="1642" y="1887"/>
                  <a:pt x="1801" y="1610"/>
                </a:cubicBezTo>
                <a:cubicBezTo>
                  <a:pt x="1950" y="1363"/>
                  <a:pt x="1653" y="995"/>
                  <a:pt x="1523" y="808"/>
                </a:cubicBezTo>
                <a:cubicBezTo>
                  <a:pt x="1335" y="530"/>
                  <a:pt x="1117" y="262"/>
                  <a:pt x="889" y="15"/>
                </a:cubicBezTo>
                <a:cubicBezTo>
                  <a:pt x="879" y="4"/>
                  <a:pt x="866" y="0"/>
                  <a:pt x="855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17"/>
          <p:cNvSpPr/>
          <p:nvPr/>
        </p:nvSpPr>
        <p:spPr>
          <a:xfrm>
            <a:off x="363540" y="6149208"/>
            <a:ext cx="393673" cy="293871"/>
          </a:xfrm>
          <a:custGeom>
            <a:avLst/>
            <a:gdLst/>
            <a:ahLst/>
            <a:cxnLst/>
            <a:rect l="l" t="t" r="r" b="b"/>
            <a:pathLst>
              <a:path w="2489" h="1858" extrusionOk="0">
                <a:moveTo>
                  <a:pt x="849" y="1"/>
                </a:moveTo>
                <a:cubicBezTo>
                  <a:pt x="761" y="1"/>
                  <a:pt x="678" y="35"/>
                  <a:pt x="606" y="114"/>
                </a:cubicBezTo>
                <a:cubicBezTo>
                  <a:pt x="1" y="758"/>
                  <a:pt x="2489" y="1858"/>
                  <a:pt x="2489" y="1858"/>
                </a:cubicBezTo>
                <a:cubicBezTo>
                  <a:pt x="2489" y="1858"/>
                  <a:pt x="1498" y="1"/>
                  <a:pt x="849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17"/>
          <p:cNvSpPr/>
          <p:nvPr/>
        </p:nvSpPr>
        <p:spPr>
          <a:xfrm>
            <a:off x="263263" y="6607571"/>
            <a:ext cx="431316" cy="183630"/>
          </a:xfrm>
          <a:custGeom>
            <a:avLst/>
            <a:gdLst/>
            <a:ahLst/>
            <a:cxnLst/>
            <a:rect l="l" t="t" r="r" b="b"/>
            <a:pathLst>
              <a:path w="2727" h="1161" extrusionOk="0">
                <a:moveTo>
                  <a:pt x="2726" y="0"/>
                </a:moveTo>
                <a:cubicBezTo>
                  <a:pt x="2726" y="0"/>
                  <a:pt x="1" y="119"/>
                  <a:pt x="328" y="942"/>
                </a:cubicBezTo>
                <a:cubicBezTo>
                  <a:pt x="390" y="1097"/>
                  <a:pt x="514" y="1160"/>
                  <a:pt x="675" y="1160"/>
                </a:cubicBezTo>
                <a:cubicBezTo>
                  <a:pt x="1364" y="1160"/>
                  <a:pt x="2726" y="0"/>
                  <a:pt x="2726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17"/>
          <p:cNvSpPr/>
          <p:nvPr/>
        </p:nvSpPr>
        <p:spPr>
          <a:xfrm>
            <a:off x="527557" y="6302154"/>
            <a:ext cx="286120" cy="375009"/>
          </a:xfrm>
          <a:custGeom>
            <a:avLst/>
            <a:gdLst/>
            <a:ahLst/>
            <a:cxnLst/>
            <a:rect l="l" t="t" r="r" b="b"/>
            <a:pathLst>
              <a:path w="1809" h="2371" extrusionOk="0">
                <a:moveTo>
                  <a:pt x="546" y="1"/>
                </a:moveTo>
                <a:cubicBezTo>
                  <a:pt x="511" y="1"/>
                  <a:pt x="478" y="44"/>
                  <a:pt x="510" y="68"/>
                </a:cubicBezTo>
                <a:cubicBezTo>
                  <a:pt x="679" y="207"/>
                  <a:pt x="837" y="356"/>
                  <a:pt x="996" y="504"/>
                </a:cubicBezTo>
                <a:cubicBezTo>
                  <a:pt x="1184" y="693"/>
                  <a:pt x="1699" y="1109"/>
                  <a:pt x="1630" y="1416"/>
                </a:cubicBezTo>
                <a:cubicBezTo>
                  <a:pt x="1560" y="1693"/>
                  <a:pt x="956" y="1902"/>
                  <a:pt x="728" y="2010"/>
                </a:cubicBezTo>
                <a:cubicBezTo>
                  <a:pt x="510" y="2109"/>
                  <a:pt x="282" y="2199"/>
                  <a:pt x="45" y="2288"/>
                </a:cubicBezTo>
                <a:cubicBezTo>
                  <a:pt x="0" y="2305"/>
                  <a:pt x="11" y="2370"/>
                  <a:pt x="56" y="2370"/>
                </a:cubicBezTo>
                <a:cubicBezTo>
                  <a:pt x="61" y="2370"/>
                  <a:pt x="67" y="2369"/>
                  <a:pt x="74" y="2367"/>
                </a:cubicBezTo>
                <a:cubicBezTo>
                  <a:pt x="331" y="2278"/>
                  <a:pt x="589" y="2169"/>
                  <a:pt x="837" y="2050"/>
                </a:cubicBezTo>
                <a:cubicBezTo>
                  <a:pt x="1095" y="1931"/>
                  <a:pt x="1571" y="1753"/>
                  <a:pt x="1699" y="1466"/>
                </a:cubicBezTo>
                <a:cubicBezTo>
                  <a:pt x="1808" y="1198"/>
                  <a:pt x="1461" y="881"/>
                  <a:pt x="1303" y="702"/>
                </a:cubicBezTo>
                <a:cubicBezTo>
                  <a:pt x="1085" y="455"/>
                  <a:pt x="827" y="227"/>
                  <a:pt x="569" y="9"/>
                </a:cubicBezTo>
                <a:cubicBezTo>
                  <a:pt x="562" y="3"/>
                  <a:pt x="554" y="1"/>
                  <a:pt x="546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17"/>
          <p:cNvSpPr/>
          <p:nvPr/>
        </p:nvSpPr>
        <p:spPr>
          <a:xfrm>
            <a:off x="409091" y="6707848"/>
            <a:ext cx="297508" cy="435903"/>
          </a:xfrm>
          <a:custGeom>
            <a:avLst/>
            <a:gdLst/>
            <a:ahLst/>
            <a:cxnLst/>
            <a:rect l="l" t="t" r="r" b="b"/>
            <a:pathLst>
              <a:path w="1881" h="2756" extrusionOk="0">
                <a:moveTo>
                  <a:pt x="992" y="0"/>
                </a:moveTo>
                <a:cubicBezTo>
                  <a:pt x="992" y="1"/>
                  <a:pt x="1" y="2735"/>
                  <a:pt x="942" y="2755"/>
                </a:cubicBezTo>
                <a:cubicBezTo>
                  <a:pt x="944" y="2755"/>
                  <a:pt x="945" y="2755"/>
                  <a:pt x="947" y="2755"/>
                </a:cubicBezTo>
                <a:cubicBezTo>
                  <a:pt x="1880" y="2755"/>
                  <a:pt x="992" y="1"/>
                  <a:pt x="99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17"/>
          <p:cNvSpPr/>
          <p:nvPr/>
        </p:nvSpPr>
        <p:spPr>
          <a:xfrm>
            <a:off x="219451" y="6635724"/>
            <a:ext cx="266508" cy="311585"/>
          </a:xfrm>
          <a:custGeom>
            <a:avLst/>
            <a:gdLst/>
            <a:ahLst/>
            <a:cxnLst/>
            <a:rect l="l" t="t" r="r" b="b"/>
            <a:pathLst>
              <a:path w="1685" h="1970" extrusionOk="0">
                <a:moveTo>
                  <a:pt x="1685" y="0"/>
                </a:moveTo>
                <a:cubicBezTo>
                  <a:pt x="1685" y="1"/>
                  <a:pt x="0" y="1586"/>
                  <a:pt x="665" y="1933"/>
                </a:cubicBezTo>
                <a:cubicBezTo>
                  <a:pt x="712" y="1958"/>
                  <a:pt x="757" y="1969"/>
                  <a:pt x="801" y="1969"/>
                </a:cubicBezTo>
                <a:cubicBezTo>
                  <a:pt x="1377" y="1969"/>
                  <a:pt x="1685" y="1"/>
                  <a:pt x="1685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17"/>
          <p:cNvSpPr/>
          <p:nvPr/>
        </p:nvSpPr>
        <p:spPr>
          <a:xfrm>
            <a:off x="634793" y="6651383"/>
            <a:ext cx="301146" cy="287069"/>
          </a:xfrm>
          <a:custGeom>
            <a:avLst/>
            <a:gdLst/>
            <a:ahLst/>
            <a:cxnLst/>
            <a:rect l="l" t="t" r="r" b="b"/>
            <a:pathLst>
              <a:path w="1904" h="1815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581" y="1814"/>
                  <a:pt x="1132" y="1814"/>
                </a:cubicBezTo>
                <a:cubicBezTo>
                  <a:pt x="1188" y="1814"/>
                  <a:pt x="1244" y="1796"/>
                  <a:pt x="1298" y="1755"/>
                </a:cubicBezTo>
                <a:cubicBezTo>
                  <a:pt x="1903" y="1309"/>
                  <a:pt x="1" y="1"/>
                  <a:pt x="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17"/>
          <p:cNvSpPr/>
          <p:nvPr/>
        </p:nvSpPr>
        <p:spPr>
          <a:xfrm>
            <a:off x="400709" y="6583530"/>
            <a:ext cx="328825" cy="206563"/>
          </a:xfrm>
          <a:custGeom>
            <a:avLst/>
            <a:gdLst/>
            <a:ahLst/>
            <a:cxnLst/>
            <a:rect l="l" t="t" r="r" b="b"/>
            <a:pathLst>
              <a:path w="2079" h="1306" extrusionOk="0">
                <a:moveTo>
                  <a:pt x="918" y="1"/>
                </a:moveTo>
                <a:cubicBezTo>
                  <a:pt x="698" y="1"/>
                  <a:pt x="524" y="330"/>
                  <a:pt x="420" y="489"/>
                </a:cubicBezTo>
                <a:cubicBezTo>
                  <a:pt x="261" y="727"/>
                  <a:pt x="133" y="984"/>
                  <a:pt x="14" y="1252"/>
                </a:cubicBezTo>
                <a:cubicBezTo>
                  <a:pt x="1" y="1279"/>
                  <a:pt x="23" y="1305"/>
                  <a:pt x="45" y="1305"/>
                </a:cubicBezTo>
                <a:cubicBezTo>
                  <a:pt x="56" y="1305"/>
                  <a:pt x="67" y="1298"/>
                  <a:pt x="74" y="1282"/>
                </a:cubicBezTo>
                <a:cubicBezTo>
                  <a:pt x="153" y="1114"/>
                  <a:pt x="242" y="955"/>
                  <a:pt x="331" y="786"/>
                </a:cubicBezTo>
                <a:cubicBezTo>
                  <a:pt x="430" y="598"/>
                  <a:pt x="668" y="83"/>
                  <a:pt x="926" y="73"/>
                </a:cubicBezTo>
                <a:cubicBezTo>
                  <a:pt x="928" y="73"/>
                  <a:pt x="931" y="73"/>
                  <a:pt x="934" y="73"/>
                </a:cubicBezTo>
                <a:cubicBezTo>
                  <a:pt x="1180" y="73"/>
                  <a:pt x="1482" y="511"/>
                  <a:pt x="1619" y="678"/>
                </a:cubicBezTo>
                <a:cubicBezTo>
                  <a:pt x="1748" y="836"/>
                  <a:pt x="1877" y="1004"/>
                  <a:pt x="1996" y="1173"/>
                </a:cubicBezTo>
                <a:cubicBezTo>
                  <a:pt x="2005" y="1185"/>
                  <a:pt x="2016" y="1190"/>
                  <a:pt x="2027" y="1190"/>
                </a:cubicBezTo>
                <a:cubicBezTo>
                  <a:pt x="2053" y="1190"/>
                  <a:pt x="2079" y="1162"/>
                  <a:pt x="2065" y="1134"/>
                </a:cubicBezTo>
                <a:cubicBezTo>
                  <a:pt x="1926" y="945"/>
                  <a:pt x="1778" y="757"/>
                  <a:pt x="1629" y="579"/>
                </a:cubicBezTo>
                <a:cubicBezTo>
                  <a:pt x="1470" y="390"/>
                  <a:pt x="1223" y="43"/>
                  <a:pt x="955" y="4"/>
                </a:cubicBezTo>
                <a:cubicBezTo>
                  <a:pt x="943" y="2"/>
                  <a:pt x="931" y="1"/>
                  <a:pt x="918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17"/>
          <p:cNvSpPr/>
          <p:nvPr/>
        </p:nvSpPr>
        <p:spPr>
          <a:xfrm>
            <a:off x="270697" y="5723110"/>
            <a:ext cx="309371" cy="1216131"/>
          </a:xfrm>
          <a:custGeom>
            <a:avLst/>
            <a:gdLst/>
            <a:ahLst/>
            <a:cxnLst/>
            <a:rect l="l" t="t" r="r" b="b"/>
            <a:pathLst>
              <a:path w="1956" h="7689" extrusionOk="0">
                <a:moveTo>
                  <a:pt x="63" y="0"/>
                </a:moveTo>
                <a:cubicBezTo>
                  <a:pt x="30" y="0"/>
                  <a:pt x="0" y="44"/>
                  <a:pt x="24" y="82"/>
                </a:cubicBezTo>
                <a:cubicBezTo>
                  <a:pt x="1114" y="1500"/>
                  <a:pt x="1559" y="3293"/>
                  <a:pt x="1737" y="5047"/>
                </a:cubicBezTo>
                <a:cubicBezTo>
                  <a:pt x="1827" y="5900"/>
                  <a:pt x="1856" y="6781"/>
                  <a:pt x="1777" y="7644"/>
                </a:cubicBezTo>
                <a:cubicBezTo>
                  <a:pt x="1777" y="7673"/>
                  <a:pt x="1800" y="7688"/>
                  <a:pt x="1822" y="7688"/>
                </a:cubicBezTo>
                <a:cubicBezTo>
                  <a:pt x="1844" y="7688"/>
                  <a:pt x="1867" y="7673"/>
                  <a:pt x="1867" y="7644"/>
                </a:cubicBezTo>
                <a:cubicBezTo>
                  <a:pt x="1955" y="6692"/>
                  <a:pt x="1906" y="5711"/>
                  <a:pt x="1797" y="4760"/>
                </a:cubicBezTo>
                <a:cubicBezTo>
                  <a:pt x="1609" y="3085"/>
                  <a:pt x="1133" y="1371"/>
                  <a:pt x="92" y="13"/>
                </a:cubicBezTo>
                <a:cubicBezTo>
                  <a:pt x="83" y="4"/>
                  <a:pt x="73" y="0"/>
                  <a:pt x="63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17"/>
          <p:cNvSpPr/>
          <p:nvPr/>
        </p:nvSpPr>
        <p:spPr>
          <a:xfrm>
            <a:off x="178645" y="6421094"/>
            <a:ext cx="279161" cy="327402"/>
          </a:xfrm>
          <a:custGeom>
            <a:avLst/>
            <a:gdLst/>
            <a:ahLst/>
            <a:cxnLst/>
            <a:rect l="l" t="t" r="r" b="b"/>
            <a:pathLst>
              <a:path w="1765" h="2070" extrusionOk="0">
                <a:moveTo>
                  <a:pt x="1765" y="0"/>
                </a:moveTo>
                <a:cubicBezTo>
                  <a:pt x="1764" y="0"/>
                  <a:pt x="1" y="1655"/>
                  <a:pt x="694" y="2031"/>
                </a:cubicBezTo>
                <a:cubicBezTo>
                  <a:pt x="744" y="2057"/>
                  <a:pt x="793" y="2070"/>
                  <a:pt x="839" y="2070"/>
                </a:cubicBezTo>
                <a:cubicBezTo>
                  <a:pt x="1448" y="2070"/>
                  <a:pt x="1765" y="0"/>
                  <a:pt x="1765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17"/>
          <p:cNvSpPr/>
          <p:nvPr/>
        </p:nvSpPr>
        <p:spPr>
          <a:xfrm>
            <a:off x="614390" y="6436752"/>
            <a:ext cx="315223" cy="301779"/>
          </a:xfrm>
          <a:custGeom>
            <a:avLst/>
            <a:gdLst/>
            <a:ahLst/>
            <a:cxnLst/>
            <a:rect l="l" t="t" r="r" b="b"/>
            <a:pathLst>
              <a:path w="1993" h="1908" extrusionOk="0">
                <a:moveTo>
                  <a:pt x="1" y="0"/>
                </a:moveTo>
                <a:cubicBezTo>
                  <a:pt x="1" y="0"/>
                  <a:pt x="604" y="1908"/>
                  <a:pt x="1189" y="1908"/>
                </a:cubicBezTo>
                <a:cubicBezTo>
                  <a:pt x="1249" y="1908"/>
                  <a:pt x="1309" y="1888"/>
                  <a:pt x="1368" y="1843"/>
                </a:cubicBezTo>
                <a:cubicBezTo>
                  <a:pt x="1993" y="1377"/>
                  <a:pt x="1" y="0"/>
                  <a:pt x="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17"/>
          <p:cNvSpPr/>
          <p:nvPr/>
        </p:nvSpPr>
        <p:spPr>
          <a:xfrm>
            <a:off x="367652" y="6365736"/>
            <a:ext cx="345907" cy="216370"/>
          </a:xfrm>
          <a:custGeom>
            <a:avLst/>
            <a:gdLst/>
            <a:ahLst/>
            <a:cxnLst/>
            <a:rect l="l" t="t" r="r" b="b"/>
            <a:pathLst>
              <a:path w="2187" h="1368" extrusionOk="0">
                <a:moveTo>
                  <a:pt x="969" y="0"/>
                </a:moveTo>
                <a:cubicBezTo>
                  <a:pt x="739" y="0"/>
                  <a:pt x="554" y="349"/>
                  <a:pt x="441" y="518"/>
                </a:cubicBezTo>
                <a:cubicBezTo>
                  <a:pt x="283" y="766"/>
                  <a:pt x="144" y="1034"/>
                  <a:pt x="15" y="1311"/>
                </a:cubicBezTo>
                <a:cubicBezTo>
                  <a:pt x="1" y="1339"/>
                  <a:pt x="31" y="1367"/>
                  <a:pt x="58" y="1367"/>
                </a:cubicBezTo>
                <a:cubicBezTo>
                  <a:pt x="68" y="1367"/>
                  <a:pt x="79" y="1362"/>
                  <a:pt x="84" y="1351"/>
                </a:cubicBezTo>
                <a:cubicBezTo>
                  <a:pt x="164" y="1172"/>
                  <a:pt x="252" y="1004"/>
                  <a:pt x="352" y="835"/>
                </a:cubicBezTo>
                <a:cubicBezTo>
                  <a:pt x="461" y="628"/>
                  <a:pt x="699" y="82"/>
                  <a:pt x="976" y="73"/>
                </a:cubicBezTo>
                <a:cubicBezTo>
                  <a:pt x="979" y="73"/>
                  <a:pt x="982" y="73"/>
                  <a:pt x="985" y="73"/>
                </a:cubicBezTo>
                <a:cubicBezTo>
                  <a:pt x="1241" y="73"/>
                  <a:pt x="1562" y="540"/>
                  <a:pt x="1699" y="707"/>
                </a:cubicBezTo>
                <a:cubicBezTo>
                  <a:pt x="1838" y="875"/>
                  <a:pt x="1977" y="1053"/>
                  <a:pt x="2096" y="1232"/>
                </a:cubicBezTo>
                <a:cubicBezTo>
                  <a:pt x="2104" y="1243"/>
                  <a:pt x="2117" y="1248"/>
                  <a:pt x="2129" y="1248"/>
                </a:cubicBezTo>
                <a:cubicBezTo>
                  <a:pt x="2158" y="1248"/>
                  <a:pt x="2186" y="1220"/>
                  <a:pt x="2165" y="1192"/>
                </a:cubicBezTo>
                <a:cubicBezTo>
                  <a:pt x="2027" y="994"/>
                  <a:pt x="1868" y="796"/>
                  <a:pt x="1710" y="608"/>
                </a:cubicBezTo>
                <a:cubicBezTo>
                  <a:pt x="1551" y="410"/>
                  <a:pt x="1283" y="43"/>
                  <a:pt x="1006" y="3"/>
                </a:cubicBezTo>
                <a:cubicBezTo>
                  <a:pt x="993" y="1"/>
                  <a:pt x="981" y="0"/>
                  <a:pt x="969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17"/>
          <p:cNvSpPr/>
          <p:nvPr/>
        </p:nvSpPr>
        <p:spPr>
          <a:xfrm>
            <a:off x="108261" y="6184320"/>
            <a:ext cx="286911" cy="380861"/>
          </a:xfrm>
          <a:custGeom>
            <a:avLst/>
            <a:gdLst/>
            <a:ahLst/>
            <a:cxnLst/>
            <a:rect l="l" t="t" r="r" b="b"/>
            <a:pathLst>
              <a:path w="1814" h="2408" extrusionOk="0">
                <a:moveTo>
                  <a:pt x="1813" y="0"/>
                </a:moveTo>
                <a:lnTo>
                  <a:pt x="1813" y="0"/>
                </a:lnTo>
                <a:cubicBezTo>
                  <a:pt x="1813" y="1"/>
                  <a:pt x="0" y="2032"/>
                  <a:pt x="813" y="2379"/>
                </a:cubicBezTo>
                <a:cubicBezTo>
                  <a:pt x="860" y="2398"/>
                  <a:pt x="906" y="2408"/>
                  <a:pt x="949" y="2408"/>
                </a:cubicBezTo>
                <a:cubicBezTo>
                  <a:pt x="1647" y="2408"/>
                  <a:pt x="1813" y="1"/>
                  <a:pt x="1813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7"/>
          <p:cNvSpPr/>
          <p:nvPr/>
        </p:nvSpPr>
        <p:spPr>
          <a:xfrm>
            <a:off x="570578" y="6189065"/>
            <a:ext cx="373111" cy="318228"/>
          </a:xfrm>
          <a:custGeom>
            <a:avLst/>
            <a:gdLst/>
            <a:ahLst/>
            <a:cxnLst/>
            <a:rect l="l" t="t" r="r" b="b"/>
            <a:pathLst>
              <a:path w="2359" h="2012" extrusionOk="0">
                <a:moveTo>
                  <a:pt x="0" y="1"/>
                </a:moveTo>
                <a:cubicBezTo>
                  <a:pt x="0" y="1"/>
                  <a:pt x="835" y="2011"/>
                  <a:pt x="1486" y="2011"/>
                </a:cubicBezTo>
                <a:cubicBezTo>
                  <a:pt x="1562" y="2011"/>
                  <a:pt x="1635" y="1984"/>
                  <a:pt x="1704" y="1923"/>
                </a:cubicBezTo>
                <a:cubicBezTo>
                  <a:pt x="2358" y="1338"/>
                  <a:pt x="0" y="1"/>
                  <a:pt x="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17"/>
          <p:cNvSpPr/>
          <p:nvPr/>
        </p:nvSpPr>
        <p:spPr>
          <a:xfrm>
            <a:off x="309289" y="6116942"/>
            <a:ext cx="383392" cy="257176"/>
          </a:xfrm>
          <a:custGeom>
            <a:avLst/>
            <a:gdLst/>
            <a:ahLst/>
            <a:cxnLst/>
            <a:rect l="l" t="t" r="r" b="b"/>
            <a:pathLst>
              <a:path w="2424" h="1626" extrusionOk="0">
                <a:moveTo>
                  <a:pt x="988" y="1"/>
                </a:moveTo>
                <a:cubicBezTo>
                  <a:pt x="707" y="1"/>
                  <a:pt x="521" y="429"/>
                  <a:pt x="414" y="635"/>
                </a:cubicBezTo>
                <a:cubicBezTo>
                  <a:pt x="255" y="932"/>
                  <a:pt x="126" y="1249"/>
                  <a:pt x="7" y="1566"/>
                </a:cubicBezTo>
                <a:cubicBezTo>
                  <a:pt x="1" y="1598"/>
                  <a:pt x="27" y="1626"/>
                  <a:pt x="52" y="1626"/>
                </a:cubicBezTo>
                <a:cubicBezTo>
                  <a:pt x="66" y="1626"/>
                  <a:pt x="79" y="1617"/>
                  <a:pt x="86" y="1596"/>
                </a:cubicBezTo>
                <a:cubicBezTo>
                  <a:pt x="166" y="1398"/>
                  <a:pt x="245" y="1190"/>
                  <a:pt x="334" y="992"/>
                </a:cubicBezTo>
                <a:cubicBezTo>
                  <a:pt x="443" y="754"/>
                  <a:pt x="661" y="129"/>
                  <a:pt x="969" y="90"/>
                </a:cubicBezTo>
                <a:cubicBezTo>
                  <a:pt x="980" y="88"/>
                  <a:pt x="991" y="87"/>
                  <a:pt x="1002" y="87"/>
                </a:cubicBezTo>
                <a:cubicBezTo>
                  <a:pt x="1286" y="87"/>
                  <a:pt x="1659" y="552"/>
                  <a:pt x="1830" y="724"/>
                </a:cubicBezTo>
                <a:cubicBezTo>
                  <a:pt x="2009" y="902"/>
                  <a:pt x="2167" y="1081"/>
                  <a:pt x="2326" y="1269"/>
                </a:cubicBezTo>
                <a:cubicBezTo>
                  <a:pt x="2337" y="1284"/>
                  <a:pt x="2352" y="1290"/>
                  <a:pt x="2365" y="1290"/>
                </a:cubicBezTo>
                <a:cubicBezTo>
                  <a:pt x="2397" y="1290"/>
                  <a:pt x="2424" y="1255"/>
                  <a:pt x="2396" y="1219"/>
                </a:cubicBezTo>
                <a:cubicBezTo>
                  <a:pt x="2227" y="1012"/>
                  <a:pt x="2029" y="803"/>
                  <a:pt x="1841" y="605"/>
                </a:cubicBezTo>
                <a:cubicBezTo>
                  <a:pt x="1643" y="407"/>
                  <a:pt x="1306" y="21"/>
                  <a:pt x="998" y="1"/>
                </a:cubicBezTo>
                <a:cubicBezTo>
                  <a:pt x="995" y="1"/>
                  <a:pt x="991" y="1"/>
                  <a:pt x="988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17"/>
          <p:cNvSpPr/>
          <p:nvPr/>
        </p:nvSpPr>
        <p:spPr>
          <a:xfrm>
            <a:off x="51796" y="5924138"/>
            <a:ext cx="267299" cy="395729"/>
          </a:xfrm>
          <a:custGeom>
            <a:avLst/>
            <a:gdLst/>
            <a:ahLst/>
            <a:cxnLst/>
            <a:rect l="l" t="t" r="r" b="b"/>
            <a:pathLst>
              <a:path w="1690" h="2502" extrusionOk="0">
                <a:moveTo>
                  <a:pt x="1516" y="0"/>
                </a:moveTo>
                <a:cubicBezTo>
                  <a:pt x="1516" y="1"/>
                  <a:pt x="0" y="2260"/>
                  <a:pt x="853" y="2488"/>
                </a:cubicBezTo>
                <a:cubicBezTo>
                  <a:pt x="887" y="2497"/>
                  <a:pt x="919" y="2502"/>
                  <a:pt x="950" y="2502"/>
                </a:cubicBezTo>
                <a:cubicBezTo>
                  <a:pt x="1690" y="2502"/>
                  <a:pt x="1516" y="1"/>
                  <a:pt x="1516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17"/>
          <p:cNvSpPr/>
          <p:nvPr/>
        </p:nvSpPr>
        <p:spPr>
          <a:xfrm>
            <a:off x="465556" y="5903893"/>
            <a:ext cx="399841" cy="284064"/>
          </a:xfrm>
          <a:custGeom>
            <a:avLst/>
            <a:gdLst/>
            <a:ahLst/>
            <a:cxnLst/>
            <a:rect l="l" t="t" r="r" b="b"/>
            <a:pathLst>
              <a:path w="2528" h="1796" extrusionOk="0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054" y="1796"/>
                  <a:pt x="1702" y="1796"/>
                </a:cubicBezTo>
                <a:cubicBezTo>
                  <a:pt x="1795" y="1796"/>
                  <a:pt x="1880" y="1759"/>
                  <a:pt x="1952" y="1674"/>
                </a:cubicBezTo>
                <a:cubicBezTo>
                  <a:pt x="2527" y="1001"/>
                  <a:pt x="1" y="0"/>
                  <a:pt x="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17"/>
          <p:cNvSpPr/>
          <p:nvPr/>
        </p:nvSpPr>
        <p:spPr>
          <a:xfrm>
            <a:off x="232579" y="5848693"/>
            <a:ext cx="372953" cy="273625"/>
          </a:xfrm>
          <a:custGeom>
            <a:avLst/>
            <a:gdLst/>
            <a:ahLst/>
            <a:cxnLst/>
            <a:rect l="l" t="t" r="r" b="b"/>
            <a:pathLst>
              <a:path w="2358" h="1730" extrusionOk="0">
                <a:moveTo>
                  <a:pt x="800" y="0"/>
                </a:moveTo>
                <a:cubicBezTo>
                  <a:pt x="786" y="0"/>
                  <a:pt x="773" y="1"/>
                  <a:pt x="760" y="2"/>
                </a:cubicBezTo>
                <a:cubicBezTo>
                  <a:pt x="472" y="22"/>
                  <a:pt x="353" y="477"/>
                  <a:pt x="274" y="696"/>
                </a:cubicBezTo>
                <a:cubicBezTo>
                  <a:pt x="155" y="1013"/>
                  <a:pt x="76" y="1350"/>
                  <a:pt x="7" y="1677"/>
                </a:cubicBezTo>
                <a:cubicBezTo>
                  <a:pt x="1" y="1707"/>
                  <a:pt x="27" y="1730"/>
                  <a:pt x="52" y="1730"/>
                </a:cubicBezTo>
                <a:cubicBezTo>
                  <a:pt x="67" y="1730"/>
                  <a:pt x="82" y="1720"/>
                  <a:pt x="86" y="1697"/>
                </a:cubicBezTo>
                <a:cubicBezTo>
                  <a:pt x="135" y="1488"/>
                  <a:pt x="185" y="1281"/>
                  <a:pt x="245" y="1072"/>
                </a:cubicBezTo>
                <a:cubicBezTo>
                  <a:pt x="314" y="814"/>
                  <a:pt x="452" y="160"/>
                  <a:pt x="750" y="81"/>
                </a:cubicBezTo>
                <a:cubicBezTo>
                  <a:pt x="770" y="76"/>
                  <a:pt x="791" y="74"/>
                  <a:pt x="813" y="74"/>
                </a:cubicBezTo>
                <a:cubicBezTo>
                  <a:pt x="1093" y="74"/>
                  <a:pt x="1508" y="459"/>
                  <a:pt x="1692" y="596"/>
                </a:cubicBezTo>
                <a:cubicBezTo>
                  <a:pt x="1890" y="745"/>
                  <a:pt x="2078" y="904"/>
                  <a:pt x="2256" y="1072"/>
                </a:cubicBezTo>
                <a:cubicBezTo>
                  <a:pt x="2266" y="1078"/>
                  <a:pt x="2276" y="1080"/>
                  <a:pt x="2285" y="1080"/>
                </a:cubicBezTo>
                <a:cubicBezTo>
                  <a:pt x="2325" y="1080"/>
                  <a:pt x="2358" y="1037"/>
                  <a:pt x="2326" y="1013"/>
                </a:cubicBezTo>
                <a:cubicBezTo>
                  <a:pt x="2117" y="825"/>
                  <a:pt x="1899" y="646"/>
                  <a:pt x="1681" y="477"/>
                </a:cubicBezTo>
                <a:cubicBezTo>
                  <a:pt x="1463" y="316"/>
                  <a:pt x="1108" y="0"/>
                  <a:pt x="800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4" name="Google Shape;1974;p17"/>
          <p:cNvGrpSpPr/>
          <p:nvPr/>
        </p:nvGrpSpPr>
        <p:grpSpPr>
          <a:xfrm>
            <a:off x="2088504" y="5060555"/>
            <a:ext cx="1329220" cy="1600159"/>
            <a:chOff x="1902804" y="5060555"/>
            <a:chExt cx="1329220" cy="1600159"/>
          </a:xfrm>
        </p:grpSpPr>
        <p:sp>
          <p:nvSpPr>
            <p:cNvPr id="1975" name="Google Shape;1975;p17"/>
            <p:cNvSpPr/>
            <p:nvPr/>
          </p:nvSpPr>
          <p:spPr>
            <a:xfrm>
              <a:off x="2242859" y="6313700"/>
              <a:ext cx="752549" cy="190905"/>
            </a:xfrm>
            <a:custGeom>
              <a:avLst/>
              <a:gdLst/>
              <a:ahLst/>
              <a:cxnLst/>
              <a:rect l="l" t="t" r="r" b="b"/>
              <a:pathLst>
                <a:path w="4758" h="1207" extrusionOk="0">
                  <a:moveTo>
                    <a:pt x="4474" y="1"/>
                  </a:moveTo>
                  <a:cubicBezTo>
                    <a:pt x="4445" y="1"/>
                    <a:pt x="4417" y="3"/>
                    <a:pt x="4390" y="5"/>
                  </a:cubicBezTo>
                  <a:cubicBezTo>
                    <a:pt x="3113" y="85"/>
                    <a:pt x="1844" y="164"/>
                    <a:pt x="565" y="243"/>
                  </a:cubicBezTo>
                  <a:cubicBezTo>
                    <a:pt x="446" y="243"/>
                    <a:pt x="129" y="243"/>
                    <a:pt x="70" y="382"/>
                  </a:cubicBezTo>
                  <a:cubicBezTo>
                    <a:pt x="1" y="540"/>
                    <a:pt x="189" y="768"/>
                    <a:pt x="298" y="847"/>
                  </a:cubicBezTo>
                  <a:cubicBezTo>
                    <a:pt x="437" y="957"/>
                    <a:pt x="625" y="1006"/>
                    <a:pt x="794" y="1045"/>
                  </a:cubicBezTo>
                  <a:cubicBezTo>
                    <a:pt x="1260" y="1152"/>
                    <a:pt x="1740" y="1207"/>
                    <a:pt x="2219" y="1207"/>
                  </a:cubicBezTo>
                  <a:cubicBezTo>
                    <a:pt x="2676" y="1207"/>
                    <a:pt x="3133" y="1157"/>
                    <a:pt x="3578" y="1056"/>
                  </a:cubicBezTo>
                  <a:cubicBezTo>
                    <a:pt x="3796" y="1006"/>
                    <a:pt x="4004" y="946"/>
                    <a:pt x="4203" y="847"/>
                  </a:cubicBezTo>
                  <a:cubicBezTo>
                    <a:pt x="4390" y="739"/>
                    <a:pt x="4569" y="590"/>
                    <a:pt x="4668" y="402"/>
                  </a:cubicBezTo>
                  <a:cubicBezTo>
                    <a:pt x="4727" y="303"/>
                    <a:pt x="4758" y="164"/>
                    <a:pt x="4688" y="74"/>
                  </a:cubicBezTo>
                  <a:cubicBezTo>
                    <a:pt x="4637" y="16"/>
                    <a:pt x="4554" y="1"/>
                    <a:pt x="447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2228782" y="6359884"/>
              <a:ext cx="210201" cy="211783"/>
            </a:xfrm>
            <a:custGeom>
              <a:avLst/>
              <a:gdLst/>
              <a:ahLst/>
              <a:cxnLst/>
              <a:rect l="l" t="t" r="r" b="b"/>
              <a:pathLst>
                <a:path w="1329" h="1339" extrusionOk="0">
                  <a:moveTo>
                    <a:pt x="0" y="0"/>
                  </a:moveTo>
                  <a:cubicBezTo>
                    <a:pt x="0" y="0"/>
                    <a:pt x="229" y="1101"/>
                    <a:pt x="466" y="1339"/>
                  </a:cubicBezTo>
                  <a:lnTo>
                    <a:pt x="1170" y="1339"/>
                  </a:lnTo>
                  <a:lnTo>
                    <a:pt x="1328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7"/>
            <p:cNvSpPr/>
            <p:nvPr/>
          </p:nvSpPr>
          <p:spPr>
            <a:xfrm>
              <a:off x="2115852" y="6508876"/>
              <a:ext cx="323131" cy="151838"/>
            </a:xfrm>
            <a:custGeom>
              <a:avLst/>
              <a:gdLst/>
              <a:ahLst/>
              <a:cxnLst/>
              <a:rect l="l" t="t" r="r" b="b"/>
              <a:pathLst>
                <a:path w="2043" h="960" extrusionOk="0">
                  <a:moveTo>
                    <a:pt x="863" y="0"/>
                  </a:moveTo>
                  <a:lnTo>
                    <a:pt x="1022" y="555"/>
                  </a:lnTo>
                  <a:cubicBezTo>
                    <a:pt x="1022" y="555"/>
                    <a:pt x="714" y="624"/>
                    <a:pt x="635" y="624"/>
                  </a:cubicBezTo>
                  <a:cubicBezTo>
                    <a:pt x="556" y="624"/>
                    <a:pt x="397" y="555"/>
                    <a:pt x="397" y="397"/>
                  </a:cubicBezTo>
                  <a:cubicBezTo>
                    <a:pt x="397" y="364"/>
                    <a:pt x="401" y="351"/>
                    <a:pt x="407" y="351"/>
                  </a:cubicBezTo>
                  <a:cubicBezTo>
                    <a:pt x="429" y="351"/>
                    <a:pt x="488" y="489"/>
                    <a:pt x="584" y="489"/>
                  </a:cubicBezTo>
                  <a:cubicBezTo>
                    <a:pt x="600" y="489"/>
                    <a:pt x="617" y="485"/>
                    <a:pt x="635" y="476"/>
                  </a:cubicBezTo>
                  <a:cubicBezTo>
                    <a:pt x="768" y="405"/>
                    <a:pt x="664" y="146"/>
                    <a:pt x="416" y="146"/>
                  </a:cubicBezTo>
                  <a:cubicBezTo>
                    <a:pt x="385" y="146"/>
                    <a:pt x="353" y="150"/>
                    <a:pt x="318" y="159"/>
                  </a:cubicBezTo>
                  <a:cubicBezTo>
                    <a:pt x="1" y="238"/>
                    <a:pt x="80" y="703"/>
                    <a:pt x="318" y="862"/>
                  </a:cubicBezTo>
                  <a:cubicBezTo>
                    <a:pt x="401" y="917"/>
                    <a:pt x="899" y="960"/>
                    <a:pt x="1326" y="960"/>
                  </a:cubicBezTo>
                  <a:cubicBezTo>
                    <a:pt x="1667" y="960"/>
                    <a:pt x="1963" y="932"/>
                    <a:pt x="1963" y="862"/>
                  </a:cubicBezTo>
                  <a:cubicBezTo>
                    <a:pt x="1963" y="703"/>
                    <a:pt x="2042" y="79"/>
                    <a:pt x="2042" y="79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7"/>
            <p:cNvSpPr/>
            <p:nvPr/>
          </p:nvSpPr>
          <p:spPr>
            <a:xfrm>
              <a:off x="2814943" y="6359884"/>
              <a:ext cx="210201" cy="211783"/>
            </a:xfrm>
            <a:custGeom>
              <a:avLst/>
              <a:gdLst/>
              <a:ahLst/>
              <a:cxnLst/>
              <a:rect l="l" t="t" r="r" b="b"/>
              <a:pathLst>
                <a:path w="1329" h="1339" extrusionOk="0">
                  <a:moveTo>
                    <a:pt x="1328" y="0"/>
                  </a:moveTo>
                  <a:lnTo>
                    <a:pt x="1" y="317"/>
                  </a:lnTo>
                  <a:lnTo>
                    <a:pt x="159" y="1339"/>
                  </a:lnTo>
                  <a:lnTo>
                    <a:pt x="863" y="1339"/>
                  </a:lnTo>
                  <a:cubicBezTo>
                    <a:pt x="1091" y="1101"/>
                    <a:pt x="1328" y="0"/>
                    <a:pt x="132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7"/>
            <p:cNvSpPr/>
            <p:nvPr/>
          </p:nvSpPr>
          <p:spPr>
            <a:xfrm>
              <a:off x="2814943" y="6508876"/>
              <a:ext cx="321549" cy="151838"/>
            </a:xfrm>
            <a:custGeom>
              <a:avLst/>
              <a:gdLst/>
              <a:ahLst/>
              <a:cxnLst/>
              <a:rect l="l" t="t" r="r" b="b"/>
              <a:pathLst>
                <a:path w="2033" h="960" extrusionOk="0">
                  <a:moveTo>
                    <a:pt x="1170" y="0"/>
                  </a:moveTo>
                  <a:lnTo>
                    <a:pt x="1" y="79"/>
                  </a:lnTo>
                  <a:cubicBezTo>
                    <a:pt x="1" y="79"/>
                    <a:pt x="80" y="703"/>
                    <a:pt x="80" y="862"/>
                  </a:cubicBezTo>
                  <a:cubicBezTo>
                    <a:pt x="80" y="932"/>
                    <a:pt x="375" y="960"/>
                    <a:pt x="717" y="960"/>
                  </a:cubicBezTo>
                  <a:cubicBezTo>
                    <a:pt x="1144" y="960"/>
                    <a:pt x="1642" y="917"/>
                    <a:pt x="1725" y="862"/>
                  </a:cubicBezTo>
                  <a:cubicBezTo>
                    <a:pt x="1953" y="703"/>
                    <a:pt x="2032" y="238"/>
                    <a:pt x="1725" y="159"/>
                  </a:cubicBezTo>
                  <a:cubicBezTo>
                    <a:pt x="1690" y="150"/>
                    <a:pt x="1657" y="146"/>
                    <a:pt x="1626" y="146"/>
                  </a:cubicBezTo>
                  <a:cubicBezTo>
                    <a:pt x="1377" y="146"/>
                    <a:pt x="1267" y="405"/>
                    <a:pt x="1408" y="476"/>
                  </a:cubicBezTo>
                  <a:cubicBezTo>
                    <a:pt x="1426" y="485"/>
                    <a:pt x="1443" y="489"/>
                    <a:pt x="1459" y="489"/>
                  </a:cubicBezTo>
                  <a:cubicBezTo>
                    <a:pt x="1555" y="489"/>
                    <a:pt x="1613" y="351"/>
                    <a:pt x="1635" y="351"/>
                  </a:cubicBezTo>
                  <a:cubicBezTo>
                    <a:pt x="1642" y="351"/>
                    <a:pt x="1646" y="364"/>
                    <a:pt x="1646" y="397"/>
                  </a:cubicBezTo>
                  <a:cubicBezTo>
                    <a:pt x="1646" y="555"/>
                    <a:pt x="1487" y="624"/>
                    <a:pt x="1408" y="624"/>
                  </a:cubicBezTo>
                  <a:cubicBezTo>
                    <a:pt x="1328" y="624"/>
                    <a:pt x="1011" y="555"/>
                    <a:pt x="1011" y="555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2907469" y="5060555"/>
              <a:ext cx="152155" cy="177303"/>
            </a:xfrm>
            <a:custGeom>
              <a:avLst/>
              <a:gdLst/>
              <a:ahLst/>
              <a:cxnLst/>
              <a:rect l="l" t="t" r="r" b="b"/>
              <a:pathLst>
                <a:path w="962" h="1121" extrusionOk="0">
                  <a:moveTo>
                    <a:pt x="220" y="1"/>
                  </a:moveTo>
                  <a:cubicBezTo>
                    <a:pt x="220" y="1"/>
                    <a:pt x="219" y="1"/>
                    <a:pt x="219" y="1"/>
                  </a:cubicBezTo>
                  <a:cubicBezTo>
                    <a:pt x="1" y="100"/>
                    <a:pt x="169" y="922"/>
                    <a:pt x="238" y="1021"/>
                  </a:cubicBezTo>
                  <a:lnTo>
                    <a:pt x="783" y="1120"/>
                  </a:lnTo>
                  <a:cubicBezTo>
                    <a:pt x="873" y="843"/>
                    <a:pt x="961" y="704"/>
                    <a:pt x="763" y="446"/>
                  </a:cubicBezTo>
                  <a:cubicBezTo>
                    <a:pt x="718" y="394"/>
                    <a:pt x="606" y="337"/>
                    <a:pt x="490" y="337"/>
                  </a:cubicBezTo>
                  <a:cubicBezTo>
                    <a:pt x="452" y="337"/>
                    <a:pt x="414" y="343"/>
                    <a:pt x="377" y="357"/>
                  </a:cubicBezTo>
                  <a:cubicBezTo>
                    <a:pt x="376" y="358"/>
                    <a:pt x="375" y="358"/>
                    <a:pt x="374" y="358"/>
                  </a:cubicBezTo>
                  <a:cubicBezTo>
                    <a:pt x="334" y="358"/>
                    <a:pt x="259" y="1"/>
                    <a:pt x="220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2863658" y="5239282"/>
              <a:ext cx="195966" cy="451561"/>
            </a:xfrm>
            <a:custGeom>
              <a:avLst/>
              <a:gdLst/>
              <a:ahLst/>
              <a:cxnLst/>
              <a:rect l="l" t="t" r="r" b="b"/>
              <a:pathLst>
                <a:path w="1239" h="2855" extrusionOk="0">
                  <a:moveTo>
                    <a:pt x="545" y="0"/>
                  </a:moveTo>
                  <a:cubicBezTo>
                    <a:pt x="505" y="80"/>
                    <a:pt x="426" y="1140"/>
                    <a:pt x="29" y="1725"/>
                  </a:cubicBezTo>
                  <a:cubicBezTo>
                    <a:pt x="0" y="1774"/>
                    <a:pt x="1070" y="2854"/>
                    <a:pt x="1070" y="2854"/>
                  </a:cubicBezTo>
                  <a:cubicBezTo>
                    <a:pt x="1229" y="2091"/>
                    <a:pt x="1238" y="1219"/>
                    <a:pt x="1070" y="199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2912056" y="5206858"/>
              <a:ext cx="158639" cy="70225"/>
            </a:xfrm>
            <a:custGeom>
              <a:avLst/>
              <a:gdLst/>
              <a:ahLst/>
              <a:cxnLst/>
              <a:rect l="l" t="t" r="r" b="b"/>
              <a:pathLst>
                <a:path w="1003" h="444" extrusionOk="0">
                  <a:moveTo>
                    <a:pt x="174" y="0"/>
                  </a:moveTo>
                  <a:cubicBezTo>
                    <a:pt x="154" y="0"/>
                    <a:pt x="135" y="2"/>
                    <a:pt x="120" y="7"/>
                  </a:cubicBezTo>
                  <a:cubicBezTo>
                    <a:pt x="1" y="56"/>
                    <a:pt x="1" y="255"/>
                    <a:pt x="71" y="334"/>
                  </a:cubicBezTo>
                  <a:cubicBezTo>
                    <a:pt x="170" y="443"/>
                    <a:pt x="328" y="443"/>
                    <a:pt x="467" y="443"/>
                  </a:cubicBezTo>
                  <a:cubicBezTo>
                    <a:pt x="556" y="433"/>
                    <a:pt x="645" y="433"/>
                    <a:pt x="745" y="423"/>
                  </a:cubicBezTo>
                  <a:cubicBezTo>
                    <a:pt x="814" y="423"/>
                    <a:pt x="903" y="413"/>
                    <a:pt x="943" y="354"/>
                  </a:cubicBezTo>
                  <a:cubicBezTo>
                    <a:pt x="1002" y="285"/>
                    <a:pt x="963" y="166"/>
                    <a:pt x="883" y="116"/>
                  </a:cubicBezTo>
                  <a:cubicBezTo>
                    <a:pt x="814" y="56"/>
                    <a:pt x="714" y="47"/>
                    <a:pt x="615" y="47"/>
                  </a:cubicBezTo>
                  <a:cubicBezTo>
                    <a:pt x="536" y="37"/>
                    <a:pt x="447" y="27"/>
                    <a:pt x="358" y="17"/>
                  </a:cubicBezTo>
                  <a:cubicBezTo>
                    <a:pt x="313" y="17"/>
                    <a:pt x="236" y="0"/>
                    <a:pt x="17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2092444" y="6261189"/>
              <a:ext cx="548674" cy="222696"/>
            </a:xfrm>
            <a:custGeom>
              <a:avLst/>
              <a:gdLst/>
              <a:ahLst/>
              <a:cxnLst/>
              <a:rect l="l" t="t" r="r" b="b"/>
              <a:pathLst>
                <a:path w="3469" h="1408" extrusionOk="0">
                  <a:moveTo>
                    <a:pt x="625" y="0"/>
                  </a:moveTo>
                  <a:lnTo>
                    <a:pt x="1" y="624"/>
                  </a:lnTo>
                  <a:cubicBezTo>
                    <a:pt x="1011" y="1071"/>
                    <a:pt x="2111" y="1309"/>
                    <a:pt x="3073" y="1408"/>
                  </a:cubicBezTo>
                  <a:lnTo>
                    <a:pt x="3469" y="783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2670696" y="6199979"/>
              <a:ext cx="561328" cy="283906"/>
            </a:xfrm>
            <a:custGeom>
              <a:avLst/>
              <a:gdLst/>
              <a:ahLst/>
              <a:cxnLst/>
              <a:rect l="l" t="t" r="r" b="b"/>
              <a:pathLst>
                <a:path w="3549" h="1795" extrusionOk="0">
                  <a:moveTo>
                    <a:pt x="2914" y="1"/>
                  </a:moveTo>
                  <a:lnTo>
                    <a:pt x="1" y="1130"/>
                  </a:lnTo>
                  <a:cubicBezTo>
                    <a:pt x="1" y="1130"/>
                    <a:pt x="258" y="1795"/>
                    <a:pt x="338" y="1795"/>
                  </a:cubicBezTo>
                  <a:cubicBezTo>
                    <a:pt x="408" y="1795"/>
                    <a:pt x="2766" y="1249"/>
                    <a:pt x="3548" y="546"/>
                  </a:cubicBezTo>
                  <a:lnTo>
                    <a:pt x="2914" y="1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2178644" y="5530781"/>
              <a:ext cx="953102" cy="855356"/>
            </a:xfrm>
            <a:custGeom>
              <a:avLst/>
              <a:gdLst/>
              <a:ahLst/>
              <a:cxnLst/>
              <a:rect l="l" t="t" r="r" b="b"/>
              <a:pathLst>
                <a:path w="6026" h="5408" extrusionOk="0">
                  <a:moveTo>
                    <a:pt x="4935" y="1"/>
                  </a:moveTo>
                  <a:cubicBezTo>
                    <a:pt x="4935" y="1"/>
                    <a:pt x="466" y="1021"/>
                    <a:pt x="308" y="1705"/>
                  </a:cubicBezTo>
                  <a:cubicBezTo>
                    <a:pt x="0" y="3053"/>
                    <a:pt x="11" y="4608"/>
                    <a:pt x="80" y="4618"/>
                  </a:cubicBezTo>
                  <a:cubicBezTo>
                    <a:pt x="808" y="5186"/>
                    <a:pt x="1734" y="5408"/>
                    <a:pt x="2646" y="5408"/>
                  </a:cubicBezTo>
                  <a:cubicBezTo>
                    <a:pt x="4090" y="5408"/>
                    <a:pt x="5497" y="4851"/>
                    <a:pt x="6025" y="4232"/>
                  </a:cubicBezTo>
                  <a:cubicBezTo>
                    <a:pt x="5798" y="2428"/>
                    <a:pt x="5798" y="1487"/>
                    <a:pt x="493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1993591" y="5778468"/>
              <a:ext cx="285488" cy="390351"/>
            </a:xfrm>
            <a:custGeom>
              <a:avLst/>
              <a:gdLst/>
              <a:ahLst/>
              <a:cxnLst/>
              <a:rect l="l" t="t" r="r" b="b"/>
              <a:pathLst>
                <a:path w="1805" h="2468" extrusionOk="0">
                  <a:moveTo>
                    <a:pt x="1804" y="0"/>
                  </a:moveTo>
                  <a:lnTo>
                    <a:pt x="1804" y="0"/>
                  </a:lnTo>
                  <a:cubicBezTo>
                    <a:pt x="397" y="238"/>
                    <a:pt x="1" y="1298"/>
                    <a:pt x="1" y="1645"/>
                  </a:cubicBezTo>
                  <a:cubicBezTo>
                    <a:pt x="1" y="2348"/>
                    <a:pt x="844" y="2359"/>
                    <a:pt x="1101" y="2467"/>
                  </a:cubicBezTo>
                  <a:cubicBezTo>
                    <a:pt x="1181" y="2289"/>
                    <a:pt x="1260" y="2121"/>
                    <a:pt x="1339" y="1952"/>
                  </a:cubicBezTo>
                  <a:cubicBezTo>
                    <a:pt x="1190" y="1932"/>
                    <a:pt x="1101" y="1754"/>
                    <a:pt x="1131" y="1606"/>
                  </a:cubicBezTo>
                  <a:cubicBezTo>
                    <a:pt x="1161" y="1457"/>
                    <a:pt x="1379" y="1199"/>
                    <a:pt x="1498" y="1100"/>
                  </a:cubicBezTo>
                  <a:lnTo>
                    <a:pt x="1804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2239854" y="5401560"/>
              <a:ext cx="586318" cy="288967"/>
            </a:xfrm>
            <a:custGeom>
              <a:avLst/>
              <a:gdLst/>
              <a:ahLst/>
              <a:cxnLst/>
              <a:rect l="l" t="t" r="r" b="b"/>
              <a:pathLst>
                <a:path w="3707" h="1827" extrusionOk="0">
                  <a:moveTo>
                    <a:pt x="3253" y="0"/>
                  </a:moveTo>
                  <a:cubicBezTo>
                    <a:pt x="3215" y="0"/>
                    <a:pt x="3178" y="2"/>
                    <a:pt x="3141" y="5"/>
                  </a:cubicBezTo>
                  <a:cubicBezTo>
                    <a:pt x="2388" y="45"/>
                    <a:pt x="1635" y="164"/>
                    <a:pt x="901" y="371"/>
                  </a:cubicBezTo>
                  <a:cubicBezTo>
                    <a:pt x="654" y="441"/>
                    <a:pt x="267" y="540"/>
                    <a:pt x="129" y="787"/>
                  </a:cubicBezTo>
                  <a:cubicBezTo>
                    <a:pt x="0" y="1005"/>
                    <a:pt x="49" y="1342"/>
                    <a:pt x="228" y="1511"/>
                  </a:cubicBezTo>
                  <a:cubicBezTo>
                    <a:pt x="347" y="1630"/>
                    <a:pt x="515" y="1690"/>
                    <a:pt x="674" y="1729"/>
                  </a:cubicBezTo>
                  <a:cubicBezTo>
                    <a:pt x="934" y="1794"/>
                    <a:pt x="1203" y="1827"/>
                    <a:pt x="1474" y="1827"/>
                  </a:cubicBezTo>
                  <a:cubicBezTo>
                    <a:pt x="1903" y="1827"/>
                    <a:pt x="2334" y="1745"/>
                    <a:pt x="2735" y="1580"/>
                  </a:cubicBezTo>
                  <a:cubicBezTo>
                    <a:pt x="2973" y="1481"/>
                    <a:pt x="3201" y="1353"/>
                    <a:pt x="3379" y="1174"/>
                  </a:cubicBezTo>
                  <a:cubicBezTo>
                    <a:pt x="3568" y="986"/>
                    <a:pt x="3696" y="748"/>
                    <a:pt x="3706" y="490"/>
                  </a:cubicBezTo>
                  <a:cubicBezTo>
                    <a:pt x="3706" y="332"/>
                    <a:pt x="3667" y="164"/>
                    <a:pt x="3537" y="74"/>
                  </a:cubicBezTo>
                  <a:cubicBezTo>
                    <a:pt x="3458" y="16"/>
                    <a:pt x="3356" y="0"/>
                    <a:pt x="325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2101934" y="5439836"/>
              <a:ext cx="993751" cy="699722"/>
            </a:xfrm>
            <a:custGeom>
              <a:avLst/>
              <a:gdLst/>
              <a:ahLst/>
              <a:cxnLst/>
              <a:rect l="l" t="t" r="r" b="b"/>
              <a:pathLst>
                <a:path w="6283" h="4424" extrusionOk="0">
                  <a:moveTo>
                    <a:pt x="4568" y="1"/>
                  </a:moveTo>
                  <a:cubicBezTo>
                    <a:pt x="4029" y="963"/>
                    <a:pt x="3217" y="1255"/>
                    <a:pt x="2497" y="1255"/>
                  </a:cubicBezTo>
                  <a:cubicBezTo>
                    <a:pt x="1736" y="1255"/>
                    <a:pt x="1078" y="928"/>
                    <a:pt x="961" y="724"/>
                  </a:cubicBezTo>
                  <a:cubicBezTo>
                    <a:pt x="683" y="932"/>
                    <a:pt x="406" y="1140"/>
                    <a:pt x="228" y="1437"/>
                  </a:cubicBezTo>
                  <a:cubicBezTo>
                    <a:pt x="49" y="1725"/>
                    <a:pt x="0" y="2121"/>
                    <a:pt x="198" y="2399"/>
                  </a:cubicBezTo>
                  <a:cubicBezTo>
                    <a:pt x="306" y="2555"/>
                    <a:pt x="498" y="2641"/>
                    <a:pt x="681" y="2641"/>
                  </a:cubicBezTo>
                  <a:cubicBezTo>
                    <a:pt x="836" y="2641"/>
                    <a:pt x="984" y="2580"/>
                    <a:pt x="1070" y="2448"/>
                  </a:cubicBezTo>
                  <a:lnTo>
                    <a:pt x="1070" y="2448"/>
                  </a:lnTo>
                  <a:cubicBezTo>
                    <a:pt x="971" y="2736"/>
                    <a:pt x="912" y="3053"/>
                    <a:pt x="971" y="3350"/>
                  </a:cubicBezTo>
                  <a:cubicBezTo>
                    <a:pt x="1040" y="3648"/>
                    <a:pt x="1238" y="3925"/>
                    <a:pt x="1516" y="4034"/>
                  </a:cubicBezTo>
                  <a:cubicBezTo>
                    <a:pt x="1598" y="4062"/>
                    <a:pt x="1710" y="4076"/>
                    <a:pt x="1832" y="4076"/>
                  </a:cubicBezTo>
                  <a:cubicBezTo>
                    <a:pt x="2138" y="4076"/>
                    <a:pt x="2504" y="3985"/>
                    <a:pt x="2596" y="3786"/>
                  </a:cubicBezTo>
                  <a:cubicBezTo>
                    <a:pt x="2772" y="4240"/>
                    <a:pt x="3109" y="4424"/>
                    <a:pt x="3439" y="4424"/>
                  </a:cubicBezTo>
                  <a:cubicBezTo>
                    <a:pt x="3910" y="4424"/>
                    <a:pt x="4367" y="4049"/>
                    <a:pt x="4321" y="3548"/>
                  </a:cubicBezTo>
                  <a:lnTo>
                    <a:pt x="4321" y="3548"/>
                  </a:lnTo>
                  <a:cubicBezTo>
                    <a:pt x="4486" y="3659"/>
                    <a:pt x="4654" y="3710"/>
                    <a:pt x="4810" y="3710"/>
                  </a:cubicBezTo>
                  <a:cubicBezTo>
                    <a:pt x="5439" y="3710"/>
                    <a:pt x="5873" y="2882"/>
                    <a:pt x="5182" y="1754"/>
                  </a:cubicBezTo>
                  <a:cubicBezTo>
                    <a:pt x="6283" y="1517"/>
                    <a:pt x="5341" y="30"/>
                    <a:pt x="45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7"/>
            <p:cNvSpPr/>
            <p:nvPr/>
          </p:nvSpPr>
          <p:spPr>
            <a:xfrm>
              <a:off x="2445311" y="5514806"/>
              <a:ext cx="313958" cy="133175"/>
            </a:xfrm>
            <a:custGeom>
              <a:avLst/>
              <a:gdLst/>
              <a:ahLst/>
              <a:cxnLst/>
              <a:rect l="l" t="t" r="r" b="b"/>
              <a:pathLst>
                <a:path w="1985" h="842" extrusionOk="0">
                  <a:moveTo>
                    <a:pt x="1213" y="1"/>
                  </a:moveTo>
                  <a:cubicBezTo>
                    <a:pt x="1112" y="1"/>
                    <a:pt x="997" y="14"/>
                    <a:pt x="871" y="42"/>
                  </a:cubicBezTo>
                  <a:cubicBezTo>
                    <a:pt x="188" y="191"/>
                    <a:pt x="0" y="842"/>
                    <a:pt x="710" y="842"/>
                  </a:cubicBezTo>
                  <a:cubicBezTo>
                    <a:pt x="804" y="842"/>
                    <a:pt x="913" y="830"/>
                    <a:pt x="1040" y="805"/>
                  </a:cubicBezTo>
                  <a:cubicBezTo>
                    <a:pt x="1984" y="623"/>
                    <a:pt x="1921" y="1"/>
                    <a:pt x="1213" y="1"/>
                  </a:cubicBezTo>
                  <a:close/>
                </a:path>
              </a:pathLst>
            </a:custGeom>
            <a:solidFill>
              <a:srgbClr val="DF6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7"/>
            <p:cNvSpPr/>
            <p:nvPr/>
          </p:nvSpPr>
          <p:spPr>
            <a:xfrm>
              <a:off x="2456066" y="5445372"/>
              <a:ext cx="258758" cy="94108"/>
            </a:xfrm>
            <a:custGeom>
              <a:avLst/>
              <a:gdLst/>
              <a:ahLst/>
              <a:cxnLst/>
              <a:rect l="l" t="t" r="r" b="b"/>
              <a:pathLst>
                <a:path w="1636" h="595" extrusionOk="0">
                  <a:moveTo>
                    <a:pt x="1506" y="1"/>
                  </a:moveTo>
                  <a:cubicBezTo>
                    <a:pt x="1482" y="1"/>
                    <a:pt x="1458" y="9"/>
                    <a:pt x="1437" y="25"/>
                  </a:cubicBezTo>
                  <a:cubicBezTo>
                    <a:pt x="1417" y="45"/>
                    <a:pt x="1417" y="74"/>
                    <a:pt x="1428" y="94"/>
                  </a:cubicBezTo>
                  <a:cubicBezTo>
                    <a:pt x="1417" y="114"/>
                    <a:pt x="1417" y="124"/>
                    <a:pt x="1408" y="144"/>
                  </a:cubicBezTo>
                  <a:cubicBezTo>
                    <a:pt x="1408" y="193"/>
                    <a:pt x="1428" y="263"/>
                    <a:pt x="1487" y="273"/>
                  </a:cubicBezTo>
                  <a:cubicBezTo>
                    <a:pt x="1496" y="276"/>
                    <a:pt x="1505" y="277"/>
                    <a:pt x="1514" y="277"/>
                  </a:cubicBezTo>
                  <a:cubicBezTo>
                    <a:pt x="1561" y="277"/>
                    <a:pt x="1599" y="236"/>
                    <a:pt x="1615" y="193"/>
                  </a:cubicBezTo>
                  <a:cubicBezTo>
                    <a:pt x="1635" y="144"/>
                    <a:pt x="1626" y="85"/>
                    <a:pt x="1596" y="45"/>
                  </a:cubicBezTo>
                  <a:cubicBezTo>
                    <a:pt x="1573" y="16"/>
                    <a:pt x="1540" y="1"/>
                    <a:pt x="1506" y="1"/>
                  </a:cubicBezTo>
                  <a:close/>
                  <a:moveTo>
                    <a:pt x="99" y="318"/>
                  </a:moveTo>
                  <a:cubicBezTo>
                    <a:pt x="75" y="318"/>
                    <a:pt x="51" y="326"/>
                    <a:pt x="30" y="342"/>
                  </a:cubicBezTo>
                  <a:cubicBezTo>
                    <a:pt x="10" y="362"/>
                    <a:pt x="10" y="382"/>
                    <a:pt x="10" y="411"/>
                  </a:cubicBezTo>
                  <a:cubicBezTo>
                    <a:pt x="10" y="422"/>
                    <a:pt x="1" y="441"/>
                    <a:pt x="1" y="451"/>
                  </a:cubicBezTo>
                  <a:cubicBezTo>
                    <a:pt x="1" y="510"/>
                    <a:pt x="20" y="570"/>
                    <a:pt x="80" y="590"/>
                  </a:cubicBezTo>
                  <a:cubicBezTo>
                    <a:pt x="89" y="593"/>
                    <a:pt x="98" y="594"/>
                    <a:pt x="107" y="594"/>
                  </a:cubicBezTo>
                  <a:cubicBezTo>
                    <a:pt x="154" y="594"/>
                    <a:pt x="192" y="553"/>
                    <a:pt x="208" y="510"/>
                  </a:cubicBezTo>
                  <a:cubicBezTo>
                    <a:pt x="228" y="461"/>
                    <a:pt x="219" y="402"/>
                    <a:pt x="189" y="362"/>
                  </a:cubicBezTo>
                  <a:cubicBezTo>
                    <a:pt x="165" y="333"/>
                    <a:pt x="133" y="318"/>
                    <a:pt x="99" y="318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7"/>
            <p:cNvSpPr/>
            <p:nvPr/>
          </p:nvSpPr>
          <p:spPr>
            <a:xfrm>
              <a:off x="2355789" y="5467199"/>
              <a:ext cx="496954" cy="175563"/>
            </a:xfrm>
            <a:custGeom>
              <a:avLst/>
              <a:gdLst/>
              <a:ahLst/>
              <a:cxnLst/>
              <a:rect l="l" t="t" r="r" b="b"/>
              <a:pathLst>
                <a:path w="3142" h="1110" extrusionOk="0">
                  <a:moveTo>
                    <a:pt x="2779" y="0"/>
                  </a:moveTo>
                  <a:cubicBezTo>
                    <a:pt x="2673" y="0"/>
                    <a:pt x="2567" y="48"/>
                    <a:pt x="2507" y="145"/>
                  </a:cubicBezTo>
                  <a:cubicBezTo>
                    <a:pt x="2428" y="273"/>
                    <a:pt x="2448" y="452"/>
                    <a:pt x="2557" y="561"/>
                  </a:cubicBezTo>
                  <a:cubicBezTo>
                    <a:pt x="2616" y="615"/>
                    <a:pt x="2697" y="642"/>
                    <a:pt x="2779" y="642"/>
                  </a:cubicBezTo>
                  <a:cubicBezTo>
                    <a:pt x="2849" y="642"/>
                    <a:pt x="2918" y="622"/>
                    <a:pt x="2973" y="581"/>
                  </a:cubicBezTo>
                  <a:cubicBezTo>
                    <a:pt x="3092" y="491"/>
                    <a:pt x="3141" y="313"/>
                    <a:pt x="3082" y="185"/>
                  </a:cubicBezTo>
                  <a:cubicBezTo>
                    <a:pt x="3024" y="63"/>
                    <a:pt x="2901" y="0"/>
                    <a:pt x="2779" y="0"/>
                  </a:cubicBezTo>
                  <a:close/>
                  <a:moveTo>
                    <a:pt x="355" y="468"/>
                  </a:moveTo>
                  <a:cubicBezTo>
                    <a:pt x="248" y="468"/>
                    <a:pt x="140" y="518"/>
                    <a:pt x="80" y="621"/>
                  </a:cubicBezTo>
                  <a:cubicBezTo>
                    <a:pt x="0" y="740"/>
                    <a:pt x="20" y="927"/>
                    <a:pt x="129" y="1026"/>
                  </a:cubicBezTo>
                  <a:cubicBezTo>
                    <a:pt x="190" y="1082"/>
                    <a:pt x="275" y="1109"/>
                    <a:pt x="359" y="1109"/>
                  </a:cubicBezTo>
                  <a:cubicBezTo>
                    <a:pt x="426" y="1109"/>
                    <a:pt x="492" y="1092"/>
                    <a:pt x="545" y="1057"/>
                  </a:cubicBezTo>
                  <a:cubicBezTo>
                    <a:pt x="664" y="967"/>
                    <a:pt x="714" y="789"/>
                    <a:pt x="654" y="650"/>
                  </a:cubicBezTo>
                  <a:cubicBezTo>
                    <a:pt x="597" y="530"/>
                    <a:pt x="476" y="468"/>
                    <a:pt x="355" y="468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2582914" y="5683252"/>
              <a:ext cx="67695" cy="62950"/>
            </a:xfrm>
            <a:custGeom>
              <a:avLst/>
              <a:gdLst/>
              <a:ahLst/>
              <a:cxnLst/>
              <a:rect l="l" t="t" r="r" b="b"/>
              <a:pathLst>
                <a:path w="428" h="398" extrusionOk="0">
                  <a:moveTo>
                    <a:pt x="217" y="1"/>
                  </a:moveTo>
                  <a:cubicBezTo>
                    <a:pt x="201" y="1"/>
                    <a:pt x="185" y="3"/>
                    <a:pt x="170" y="8"/>
                  </a:cubicBezTo>
                  <a:cubicBezTo>
                    <a:pt x="60" y="28"/>
                    <a:pt x="1" y="136"/>
                    <a:pt x="21" y="246"/>
                  </a:cubicBezTo>
                  <a:cubicBezTo>
                    <a:pt x="47" y="340"/>
                    <a:pt x="126" y="398"/>
                    <a:pt x="217" y="398"/>
                  </a:cubicBezTo>
                  <a:cubicBezTo>
                    <a:pt x="231" y="398"/>
                    <a:pt x="245" y="396"/>
                    <a:pt x="259" y="394"/>
                  </a:cubicBezTo>
                  <a:cubicBezTo>
                    <a:pt x="368" y="364"/>
                    <a:pt x="427" y="265"/>
                    <a:pt x="408" y="156"/>
                  </a:cubicBezTo>
                  <a:cubicBezTo>
                    <a:pt x="382" y="65"/>
                    <a:pt x="301" y="1"/>
                    <a:pt x="217" y="1"/>
                  </a:cubicBezTo>
                  <a:close/>
                </a:path>
              </a:pathLst>
            </a:custGeom>
            <a:solidFill>
              <a:srgbClr val="BA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7"/>
            <p:cNvSpPr/>
            <p:nvPr/>
          </p:nvSpPr>
          <p:spPr>
            <a:xfrm>
              <a:off x="1984259" y="5080168"/>
              <a:ext cx="799524" cy="605456"/>
            </a:xfrm>
            <a:custGeom>
              <a:avLst/>
              <a:gdLst/>
              <a:ahLst/>
              <a:cxnLst/>
              <a:rect l="l" t="t" r="r" b="b"/>
              <a:pathLst>
                <a:path w="5055" h="3828" extrusionOk="0">
                  <a:moveTo>
                    <a:pt x="3234" y="0"/>
                  </a:moveTo>
                  <a:cubicBezTo>
                    <a:pt x="3058" y="0"/>
                    <a:pt x="2883" y="26"/>
                    <a:pt x="2716" y="65"/>
                  </a:cubicBezTo>
                  <a:cubicBezTo>
                    <a:pt x="1854" y="253"/>
                    <a:pt x="1061" y="709"/>
                    <a:pt x="436" y="1363"/>
                  </a:cubicBezTo>
                  <a:cubicBezTo>
                    <a:pt x="288" y="1511"/>
                    <a:pt x="159" y="1670"/>
                    <a:pt x="90" y="1868"/>
                  </a:cubicBezTo>
                  <a:cubicBezTo>
                    <a:pt x="0" y="2106"/>
                    <a:pt x="20" y="2383"/>
                    <a:pt x="40" y="2641"/>
                  </a:cubicBezTo>
                  <a:cubicBezTo>
                    <a:pt x="60" y="2929"/>
                    <a:pt x="119" y="3246"/>
                    <a:pt x="110" y="3533"/>
                  </a:cubicBezTo>
                  <a:cubicBezTo>
                    <a:pt x="110" y="3603"/>
                    <a:pt x="60" y="3722"/>
                    <a:pt x="90" y="3781"/>
                  </a:cubicBezTo>
                  <a:cubicBezTo>
                    <a:pt x="111" y="3814"/>
                    <a:pt x="134" y="3827"/>
                    <a:pt x="157" y="3827"/>
                  </a:cubicBezTo>
                  <a:cubicBezTo>
                    <a:pt x="209" y="3827"/>
                    <a:pt x="261" y="3760"/>
                    <a:pt x="288" y="3711"/>
                  </a:cubicBezTo>
                  <a:cubicBezTo>
                    <a:pt x="377" y="3543"/>
                    <a:pt x="456" y="3374"/>
                    <a:pt x="546" y="3206"/>
                  </a:cubicBezTo>
                  <a:cubicBezTo>
                    <a:pt x="605" y="3077"/>
                    <a:pt x="674" y="2938"/>
                    <a:pt x="784" y="2839"/>
                  </a:cubicBezTo>
                  <a:cubicBezTo>
                    <a:pt x="872" y="2766"/>
                    <a:pt x="987" y="2725"/>
                    <a:pt x="1102" y="2725"/>
                  </a:cubicBezTo>
                  <a:cubicBezTo>
                    <a:pt x="1141" y="2725"/>
                    <a:pt x="1181" y="2730"/>
                    <a:pt x="1220" y="2740"/>
                  </a:cubicBezTo>
                  <a:cubicBezTo>
                    <a:pt x="1427" y="2788"/>
                    <a:pt x="1607" y="2960"/>
                    <a:pt x="1811" y="2960"/>
                  </a:cubicBezTo>
                  <a:cubicBezTo>
                    <a:pt x="1822" y="2960"/>
                    <a:pt x="1833" y="2959"/>
                    <a:pt x="1844" y="2958"/>
                  </a:cubicBezTo>
                  <a:cubicBezTo>
                    <a:pt x="1982" y="2938"/>
                    <a:pt x="2092" y="2830"/>
                    <a:pt x="2200" y="2731"/>
                  </a:cubicBezTo>
                  <a:cubicBezTo>
                    <a:pt x="3003" y="2017"/>
                    <a:pt x="4014" y="1571"/>
                    <a:pt x="5054" y="1452"/>
                  </a:cubicBezTo>
                  <a:cubicBezTo>
                    <a:pt x="4856" y="1145"/>
                    <a:pt x="4658" y="828"/>
                    <a:pt x="4411" y="570"/>
                  </a:cubicBezTo>
                  <a:cubicBezTo>
                    <a:pt x="4153" y="313"/>
                    <a:pt x="3856" y="95"/>
                    <a:pt x="3519" y="25"/>
                  </a:cubicBezTo>
                  <a:cubicBezTo>
                    <a:pt x="3425" y="8"/>
                    <a:pt x="3329" y="0"/>
                    <a:pt x="323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7"/>
            <p:cNvSpPr/>
            <p:nvPr/>
          </p:nvSpPr>
          <p:spPr>
            <a:xfrm>
              <a:off x="2161404" y="5265696"/>
              <a:ext cx="727875" cy="323606"/>
            </a:xfrm>
            <a:custGeom>
              <a:avLst/>
              <a:gdLst/>
              <a:ahLst/>
              <a:cxnLst/>
              <a:rect l="l" t="t" r="r" b="b"/>
              <a:pathLst>
                <a:path w="4602" h="2046" extrusionOk="0">
                  <a:moveTo>
                    <a:pt x="3475" y="0"/>
                  </a:moveTo>
                  <a:cubicBezTo>
                    <a:pt x="2549" y="0"/>
                    <a:pt x="1214" y="328"/>
                    <a:pt x="684" y="864"/>
                  </a:cubicBezTo>
                  <a:cubicBezTo>
                    <a:pt x="50" y="1498"/>
                    <a:pt x="1" y="1736"/>
                    <a:pt x="268" y="1944"/>
                  </a:cubicBezTo>
                  <a:cubicBezTo>
                    <a:pt x="348" y="2004"/>
                    <a:pt x="482" y="2046"/>
                    <a:pt x="606" y="2046"/>
                  </a:cubicBezTo>
                  <a:cubicBezTo>
                    <a:pt x="667" y="2046"/>
                    <a:pt x="725" y="2036"/>
                    <a:pt x="774" y="2014"/>
                  </a:cubicBezTo>
                  <a:cubicBezTo>
                    <a:pt x="843" y="1983"/>
                    <a:pt x="892" y="1924"/>
                    <a:pt x="942" y="1864"/>
                  </a:cubicBezTo>
                  <a:cubicBezTo>
                    <a:pt x="1190" y="1567"/>
                    <a:pt x="1547" y="1359"/>
                    <a:pt x="1913" y="1221"/>
                  </a:cubicBezTo>
                  <a:cubicBezTo>
                    <a:pt x="2492" y="995"/>
                    <a:pt x="2949" y="928"/>
                    <a:pt x="3294" y="928"/>
                  </a:cubicBezTo>
                  <a:cubicBezTo>
                    <a:pt x="3752" y="928"/>
                    <a:pt x="4013" y="1045"/>
                    <a:pt x="4103" y="1062"/>
                  </a:cubicBezTo>
                  <a:cubicBezTo>
                    <a:pt x="4135" y="1069"/>
                    <a:pt x="4165" y="1072"/>
                    <a:pt x="4192" y="1072"/>
                  </a:cubicBezTo>
                  <a:cubicBezTo>
                    <a:pt x="4601" y="1072"/>
                    <a:pt x="4474" y="351"/>
                    <a:pt x="4390" y="239"/>
                  </a:cubicBezTo>
                  <a:cubicBezTo>
                    <a:pt x="4268" y="76"/>
                    <a:pt x="3918" y="0"/>
                    <a:pt x="34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7"/>
            <p:cNvSpPr/>
            <p:nvPr/>
          </p:nvSpPr>
          <p:spPr>
            <a:xfrm>
              <a:off x="2202211" y="5411683"/>
              <a:ext cx="608303" cy="178885"/>
            </a:xfrm>
            <a:custGeom>
              <a:avLst/>
              <a:gdLst/>
              <a:ahLst/>
              <a:cxnLst/>
              <a:rect l="l" t="t" r="r" b="b"/>
              <a:pathLst>
                <a:path w="3846" h="1131" extrusionOk="0">
                  <a:moveTo>
                    <a:pt x="3033" y="0"/>
                  </a:moveTo>
                  <a:cubicBezTo>
                    <a:pt x="2685" y="0"/>
                    <a:pt x="2230" y="69"/>
                    <a:pt x="1655" y="287"/>
                  </a:cubicBezTo>
                  <a:cubicBezTo>
                    <a:pt x="1289" y="436"/>
                    <a:pt x="932" y="635"/>
                    <a:pt x="674" y="932"/>
                  </a:cubicBezTo>
                  <a:cubicBezTo>
                    <a:pt x="624" y="991"/>
                    <a:pt x="575" y="1060"/>
                    <a:pt x="505" y="1091"/>
                  </a:cubicBezTo>
                  <a:cubicBezTo>
                    <a:pt x="466" y="1110"/>
                    <a:pt x="406" y="1120"/>
                    <a:pt x="347" y="1120"/>
                  </a:cubicBezTo>
                  <a:cubicBezTo>
                    <a:pt x="228" y="1120"/>
                    <a:pt x="89" y="1080"/>
                    <a:pt x="10" y="1011"/>
                  </a:cubicBezTo>
                  <a:lnTo>
                    <a:pt x="0" y="1021"/>
                  </a:lnTo>
                  <a:cubicBezTo>
                    <a:pt x="89" y="1091"/>
                    <a:pt x="228" y="1130"/>
                    <a:pt x="347" y="1130"/>
                  </a:cubicBezTo>
                  <a:cubicBezTo>
                    <a:pt x="406" y="1130"/>
                    <a:pt x="466" y="1120"/>
                    <a:pt x="516" y="1100"/>
                  </a:cubicBezTo>
                  <a:cubicBezTo>
                    <a:pt x="585" y="1071"/>
                    <a:pt x="634" y="1001"/>
                    <a:pt x="684" y="941"/>
                  </a:cubicBezTo>
                  <a:cubicBezTo>
                    <a:pt x="941" y="644"/>
                    <a:pt x="1289" y="446"/>
                    <a:pt x="1655" y="307"/>
                  </a:cubicBezTo>
                  <a:cubicBezTo>
                    <a:pt x="2240" y="80"/>
                    <a:pt x="2696" y="10"/>
                    <a:pt x="3033" y="10"/>
                  </a:cubicBezTo>
                  <a:cubicBezTo>
                    <a:pt x="3260" y="10"/>
                    <a:pt x="3439" y="40"/>
                    <a:pt x="3577" y="69"/>
                  </a:cubicBezTo>
                  <a:cubicBezTo>
                    <a:pt x="3706" y="109"/>
                    <a:pt x="3795" y="139"/>
                    <a:pt x="3835" y="149"/>
                  </a:cubicBezTo>
                  <a:lnTo>
                    <a:pt x="3845" y="139"/>
                  </a:lnTo>
                  <a:cubicBezTo>
                    <a:pt x="3795" y="129"/>
                    <a:pt x="3706" y="89"/>
                    <a:pt x="3577" y="60"/>
                  </a:cubicBezTo>
                  <a:cubicBezTo>
                    <a:pt x="3439" y="30"/>
                    <a:pt x="3260" y="0"/>
                    <a:pt x="3033" y="0"/>
                  </a:cubicBezTo>
                  <a:close/>
                </a:path>
              </a:pathLst>
            </a:custGeom>
            <a:solidFill>
              <a:srgbClr val="E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7"/>
            <p:cNvSpPr/>
            <p:nvPr/>
          </p:nvSpPr>
          <p:spPr>
            <a:xfrm>
              <a:off x="1902804" y="5627736"/>
              <a:ext cx="202293" cy="183630"/>
            </a:xfrm>
            <a:custGeom>
              <a:avLst/>
              <a:gdLst/>
              <a:ahLst/>
              <a:cxnLst/>
              <a:rect l="l" t="t" r="r" b="b"/>
              <a:pathLst>
                <a:path w="1279" h="1161" extrusionOk="0">
                  <a:moveTo>
                    <a:pt x="641" y="0"/>
                  </a:moveTo>
                  <a:cubicBezTo>
                    <a:pt x="411" y="0"/>
                    <a:pt x="181" y="124"/>
                    <a:pt x="90" y="379"/>
                  </a:cubicBezTo>
                  <a:cubicBezTo>
                    <a:pt x="0" y="606"/>
                    <a:pt x="79" y="894"/>
                    <a:pt x="278" y="1042"/>
                  </a:cubicBezTo>
                  <a:cubicBezTo>
                    <a:pt x="382" y="1120"/>
                    <a:pt x="511" y="1160"/>
                    <a:pt x="640" y="1160"/>
                  </a:cubicBezTo>
                  <a:cubicBezTo>
                    <a:pt x="756" y="1160"/>
                    <a:pt x="873" y="1128"/>
                    <a:pt x="971" y="1062"/>
                  </a:cubicBezTo>
                  <a:cubicBezTo>
                    <a:pt x="1169" y="933"/>
                    <a:pt x="1279" y="656"/>
                    <a:pt x="1209" y="418"/>
                  </a:cubicBezTo>
                  <a:cubicBezTo>
                    <a:pt x="1133" y="142"/>
                    <a:pt x="887" y="0"/>
                    <a:pt x="64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7"/>
            <p:cNvSpPr/>
            <p:nvPr/>
          </p:nvSpPr>
          <p:spPr>
            <a:xfrm>
              <a:off x="2183389" y="6038650"/>
              <a:ext cx="948357" cy="356978"/>
            </a:xfrm>
            <a:custGeom>
              <a:avLst/>
              <a:gdLst/>
              <a:ahLst/>
              <a:cxnLst/>
              <a:rect l="l" t="t" r="r" b="b"/>
              <a:pathLst>
                <a:path w="5996" h="2257" extrusionOk="0">
                  <a:moveTo>
                    <a:pt x="5847" y="0"/>
                  </a:moveTo>
                  <a:cubicBezTo>
                    <a:pt x="5020" y="842"/>
                    <a:pt x="3787" y="1127"/>
                    <a:pt x="2658" y="1127"/>
                  </a:cubicBezTo>
                  <a:cubicBezTo>
                    <a:pt x="1448" y="1127"/>
                    <a:pt x="359" y="799"/>
                    <a:pt x="20" y="476"/>
                  </a:cubicBezTo>
                  <a:lnTo>
                    <a:pt x="20" y="476"/>
                  </a:lnTo>
                  <a:cubicBezTo>
                    <a:pt x="0" y="833"/>
                    <a:pt x="0" y="1159"/>
                    <a:pt x="50" y="1407"/>
                  </a:cubicBezTo>
                  <a:cubicBezTo>
                    <a:pt x="636" y="2024"/>
                    <a:pt x="1597" y="2256"/>
                    <a:pt x="2578" y="2256"/>
                  </a:cubicBezTo>
                  <a:cubicBezTo>
                    <a:pt x="4213" y="2256"/>
                    <a:pt x="5903" y="1609"/>
                    <a:pt x="5995" y="1021"/>
                  </a:cubicBezTo>
                  <a:lnTo>
                    <a:pt x="5847" y="0"/>
                  </a:ln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7"/>
            <p:cNvSpPr/>
            <p:nvPr/>
          </p:nvSpPr>
          <p:spPr>
            <a:xfrm>
              <a:off x="2487383" y="6189856"/>
              <a:ext cx="302570" cy="220482"/>
            </a:xfrm>
            <a:custGeom>
              <a:avLst/>
              <a:gdLst/>
              <a:ahLst/>
              <a:cxnLst/>
              <a:rect l="l" t="t" r="r" b="b"/>
              <a:pathLst>
                <a:path w="1913" h="1394" extrusionOk="0">
                  <a:moveTo>
                    <a:pt x="998" y="182"/>
                  </a:moveTo>
                  <a:cubicBezTo>
                    <a:pt x="1215" y="182"/>
                    <a:pt x="1445" y="195"/>
                    <a:pt x="1596" y="223"/>
                  </a:cubicBezTo>
                  <a:cubicBezTo>
                    <a:pt x="1655" y="511"/>
                    <a:pt x="1675" y="808"/>
                    <a:pt x="1655" y="1105"/>
                  </a:cubicBezTo>
                  <a:cubicBezTo>
                    <a:pt x="1515" y="1183"/>
                    <a:pt x="1264" y="1208"/>
                    <a:pt x="1025" y="1208"/>
                  </a:cubicBezTo>
                  <a:cubicBezTo>
                    <a:pt x="773" y="1208"/>
                    <a:pt x="533" y="1180"/>
                    <a:pt x="446" y="1155"/>
                  </a:cubicBezTo>
                  <a:cubicBezTo>
                    <a:pt x="268" y="877"/>
                    <a:pt x="446" y="223"/>
                    <a:pt x="446" y="223"/>
                  </a:cubicBezTo>
                  <a:cubicBezTo>
                    <a:pt x="535" y="197"/>
                    <a:pt x="759" y="182"/>
                    <a:pt x="998" y="182"/>
                  </a:cubicBezTo>
                  <a:close/>
                  <a:moveTo>
                    <a:pt x="1003" y="0"/>
                  </a:moveTo>
                  <a:cubicBezTo>
                    <a:pt x="674" y="0"/>
                    <a:pt x="365" y="23"/>
                    <a:pt x="239" y="65"/>
                  </a:cubicBezTo>
                  <a:cubicBezTo>
                    <a:pt x="239" y="65"/>
                    <a:pt x="1" y="947"/>
                    <a:pt x="239" y="1313"/>
                  </a:cubicBezTo>
                  <a:cubicBezTo>
                    <a:pt x="360" y="1353"/>
                    <a:pt x="683" y="1394"/>
                    <a:pt x="1022" y="1394"/>
                  </a:cubicBezTo>
                  <a:cubicBezTo>
                    <a:pt x="1350" y="1394"/>
                    <a:pt x="1693" y="1356"/>
                    <a:pt x="1884" y="1244"/>
                  </a:cubicBezTo>
                  <a:cubicBezTo>
                    <a:pt x="1913" y="848"/>
                    <a:pt x="1884" y="451"/>
                    <a:pt x="1804" y="55"/>
                  </a:cubicBezTo>
                  <a:cubicBezTo>
                    <a:pt x="1599" y="18"/>
                    <a:pt x="1294" y="0"/>
                    <a:pt x="100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7"/>
            <p:cNvSpPr/>
            <p:nvPr/>
          </p:nvSpPr>
          <p:spPr>
            <a:xfrm>
              <a:off x="2170894" y="6099702"/>
              <a:ext cx="114511" cy="93317"/>
            </a:xfrm>
            <a:custGeom>
              <a:avLst/>
              <a:gdLst/>
              <a:ahLst/>
              <a:cxnLst/>
              <a:rect l="l" t="t" r="r" b="b"/>
              <a:pathLst>
                <a:path w="724" h="590" extrusionOk="0">
                  <a:moveTo>
                    <a:pt x="267" y="0"/>
                  </a:moveTo>
                  <a:lnTo>
                    <a:pt x="0" y="348"/>
                  </a:lnTo>
                  <a:cubicBezTo>
                    <a:pt x="29" y="447"/>
                    <a:pt x="109" y="526"/>
                    <a:pt x="218" y="566"/>
                  </a:cubicBezTo>
                  <a:cubicBezTo>
                    <a:pt x="268" y="582"/>
                    <a:pt x="320" y="590"/>
                    <a:pt x="372" y="590"/>
                  </a:cubicBezTo>
                  <a:cubicBezTo>
                    <a:pt x="444" y="590"/>
                    <a:pt x="513" y="574"/>
                    <a:pt x="565" y="546"/>
                  </a:cubicBezTo>
                  <a:cubicBezTo>
                    <a:pt x="664" y="486"/>
                    <a:pt x="723" y="377"/>
                    <a:pt x="703" y="278"/>
                  </a:cubicBezTo>
                  <a:cubicBezTo>
                    <a:pt x="683" y="199"/>
                    <a:pt x="624" y="130"/>
                    <a:pt x="535" y="90"/>
                  </a:cubicBezTo>
                  <a:cubicBezTo>
                    <a:pt x="456" y="40"/>
                    <a:pt x="366" y="11"/>
                    <a:pt x="267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7"/>
            <p:cNvSpPr/>
            <p:nvPr/>
          </p:nvSpPr>
          <p:spPr>
            <a:xfrm>
              <a:off x="2136414" y="6056365"/>
              <a:ext cx="86200" cy="136022"/>
            </a:xfrm>
            <a:custGeom>
              <a:avLst/>
              <a:gdLst/>
              <a:ahLst/>
              <a:cxnLst/>
              <a:rect l="l" t="t" r="r" b="b"/>
              <a:pathLst>
                <a:path w="545" h="860" extrusionOk="0">
                  <a:moveTo>
                    <a:pt x="409" y="0"/>
                  </a:moveTo>
                  <a:cubicBezTo>
                    <a:pt x="337" y="0"/>
                    <a:pt x="256" y="59"/>
                    <a:pt x="218" y="136"/>
                  </a:cubicBezTo>
                  <a:cubicBezTo>
                    <a:pt x="178" y="215"/>
                    <a:pt x="129" y="294"/>
                    <a:pt x="89" y="364"/>
                  </a:cubicBezTo>
                  <a:cubicBezTo>
                    <a:pt x="49" y="453"/>
                    <a:pt x="0" y="542"/>
                    <a:pt x="0" y="641"/>
                  </a:cubicBezTo>
                  <a:cubicBezTo>
                    <a:pt x="0" y="741"/>
                    <a:pt x="69" y="849"/>
                    <a:pt x="168" y="859"/>
                  </a:cubicBezTo>
                  <a:cubicBezTo>
                    <a:pt x="228" y="859"/>
                    <a:pt x="287" y="820"/>
                    <a:pt x="327" y="770"/>
                  </a:cubicBezTo>
                  <a:cubicBezTo>
                    <a:pt x="366" y="721"/>
                    <a:pt x="386" y="661"/>
                    <a:pt x="416" y="602"/>
                  </a:cubicBezTo>
                  <a:cubicBezTo>
                    <a:pt x="436" y="512"/>
                    <a:pt x="465" y="433"/>
                    <a:pt x="496" y="354"/>
                  </a:cubicBezTo>
                  <a:cubicBezTo>
                    <a:pt x="525" y="285"/>
                    <a:pt x="545" y="205"/>
                    <a:pt x="535" y="136"/>
                  </a:cubicBezTo>
                  <a:cubicBezTo>
                    <a:pt x="518" y="38"/>
                    <a:pt x="466" y="0"/>
                    <a:pt x="4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001;p17"/>
          <p:cNvGrpSpPr/>
          <p:nvPr/>
        </p:nvGrpSpPr>
        <p:grpSpPr>
          <a:xfrm>
            <a:off x="3877859" y="4658815"/>
            <a:ext cx="1431237" cy="2002057"/>
            <a:chOff x="4322732" y="4658815"/>
            <a:chExt cx="1431237" cy="2002057"/>
          </a:xfrm>
        </p:grpSpPr>
        <p:sp>
          <p:nvSpPr>
            <p:cNvPr id="2002" name="Google Shape;2002;p17"/>
            <p:cNvSpPr/>
            <p:nvPr/>
          </p:nvSpPr>
          <p:spPr>
            <a:xfrm>
              <a:off x="5604819" y="5209863"/>
              <a:ext cx="149150" cy="159588"/>
            </a:xfrm>
            <a:custGeom>
              <a:avLst/>
              <a:gdLst/>
              <a:ahLst/>
              <a:cxnLst/>
              <a:rect l="l" t="t" r="r" b="b"/>
              <a:pathLst>
                <a:path w="943" h="1009" extrusionOk="0">
                  <a:moveTo>
                    <a:pt x="821" y="0"/>
                  </a:moveTo>
                  <a:cubicBezTo>
                    <a:pt x="570" y="0"/>
                    <a:pt x="52" y="387"/>
                    <a:pt x="1" y="473"/>
                  </a:cubicBezTo>
                  <a:lnTo>
                    <a:pt x="150" y="1009"/>
                  </a:lnTo>
                  <a:cubicBezTo>
                    <a:pt x="437" y="969"/>
                    <a:pt x="595" y="999"/>
                    <a:pt x="744" y="711"/>
                  </a:cubicBezTo>
                  <a:cubicBezTo>
                    <a:pt x="784" y="622"/>
                    <a:pt x="784" y="424"/>
                    <a:pt x="665" y="325"/>
                  </a:cubicBezTo>
                  <a:cubicBezTo>
                    <a:pt x="625" y="295"/>
                    <a:pt x="942" y="57"/>
                    <a:pt x="912" y="28"/>
                  </a:cubicBezTo>
                  <a:cubicBezTo>
                    <a:pt x="889" y="9"/>
                    <a:pt x="858" y="0"/>
                    <a:pt x="821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3" name="Google Shape;2003;p17"/>
            <p:cNvGrpSpPr/>
            <p:nvPr/>
          </p:nvGrpSpPr>
          <p:grpSpPr>
            <a:xfrm>
              <a:off x="4322732" y="4658815"/>
              <a:ext cx="1327797" cy="2002057"/>
              <a:chOff x="4322732" y="4658815"/>
              <a:chExt cx="1327797" cy="2002057"/>
            </a:xfrm>
          </p:grpSpPr>
          <p:sp>
            <p:nvSpPr>
              <p:cNvPr id="2004" name="Google Shape;2004;p17"/>
              <p:cNvSpPr/>
              <p:nvPr/>
            </p:nvSpPr>
            <p:spPr>
              <a:xfrm>
                <a:off x="4419845" y="5960200"/>
                <a:ext cx="334203" cy="187742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1187" extrusionOk="0">
                    <a:moveTo>
                      <a:pt x="1161" y="1"/>
                    </a:moveTo>
                    <a:cubicBezTo>
                      <a:pt x="962" y="341"/>
                      <a:pt x="658" y="459"/>
                      <a:pt x="250" y="459"/>
                    </a:cubicBezTo>
                    <a:cubicBezTo>
                      <a:pt x="171" y="459"/>
                      <a:pt x="88" y="454"/>
                      <a:pt x="1" y="446"/>
                    </a:cubicBezTo>
                    <a:lnTo>
                      <a:pt x="1" y="446"/>
                    </a:lnTo>
                    <a:lnTo>
                      <a:pt x="259" y="1100"/>
                    </a:lnTo>
                    <a:cubicBezTo>
                      <a:pt x="467" y="1161"/>
                      <a:pt x="655" y="1187"/>
                      <a:pt x="825" y="1187"/>
                    </a:cubicBezTo>
                    <a:cubicBezTo>
                      <a:pt x="1539" y="1187"/>
                      <a:pt x="1920" y="726"/>
                      <a:pt x="2112" y="486"/>
                    </a:cubicBezTo>
                    <a:lnTo>
                      <a:pt x="1161" y="1"/>
                    </a:lnTo>
                    <a:close/>
                  </a:path>
                </a:pathLst>
              </a:custGeom>
              <a:solidFill>
                <a:srgbClr val="940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7"/>
              <p:cNvSpPr/>
              <p:nvPr/>
            </p:nvSpPr>
            <p:spPr>
              <a:xfrm>
                <a:off x="4322732" y="5988512"/>
                <a:ext cx="226967" cy="311111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967" extrusionOk="0">
                    <a:moveTo>
                      <a:pt x="843" y="0"/>
                    </a:moveTo>
                    <a:cubicBezTo>
                      <a:pt x="843" y="0"/>
                      <a:pt x="288" y="307"/>
                      <a:pt x="150" y="366"/>
                    </a:cubicBezTo>
                    <a:cubicBezTo>
                      <a:pt x="1" y="416"/>
                      <a:pt x="605" y="1793"/>
                      <a:pt x="744" y="1893"/>
                    </a:cubicBezTo>
                    <a:cubicBezTo>
                      <a:pt x="819" y="1943"/>
                      <a:pt x="917" y="1967"/>
                      <a:pt x="1014" y="1967"/>
                    </a:cubicBezTo>
                    <a:cubicBezTo>
                      <a:pt x="1225" y="1967"/>
                      <a:pt x="1435" y="1852"/>
                      <a:pt x="1408" y="1635"/>
                    </a:cubicBezTo>
                    <a:cubicBezTo>
                      <a:pt x="1378" y="1442"/>
                      <a:pt x="1237" y="1355"/>
                      <a:pt x="1130" y="1355"/>
                    </a:cubicBezTo>
                    <a:cubicBezTo>
                      <a:pt x="1061" y="1355"/>
                      <a:pt x="1006" y="1391"/>
                      <a:pt x="1002" y="1456"/>
                    </a:cubicBezTo>
                    <a:cubicBezTo>
                      <a:pt x="982" y="1635"/>
                      <a:pt x="1299" y="1595"/>
                      <a:pt x="1160" y="1645"/>
                    </a:cubicBezTo>
                    <a:cubicBezTo>
                      <a:pt x="1132" y="1656"/>
                      <a:pt x="1105" y="1661"/>
                      <a:pt x="1078" y="1661"/>
                    </a:cubicBezTo>
                    <a:cubicBezTo>
                      <a:pt x="966" y="1661"/>
                      <a:pt x="877" y="1572"/>
                      <a:pt x="853" y="1516"/>
                    </a:cubicBezTo>
                    <a:cubicBezTo>
                      <a:pt x="823" y="1447"/>
                      <a:pt x="784" y="1120"/>
                      <a:pt x="784" y="1120"/>
                    </a:cubicBezTo>
                    <a:lnTo>
                      <a:pt x="1348" y="1070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7"/>
              <p:cNvSpPr/>
              <p:nvPr/>
            </p:nvSpPr>
            <p:spPr>
              <a:xfrm>
                <a:off x="4330640" y="5660793"/>
                <a:ext cx="960852" cy="474179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2998" extrusionOk="0">
                    <a:moveTo>
                      <a:pt x="1021" y="1"/>
                    </a:moveTo>
                    <a:lnTo>
                      <a:pt x="1021" y="1"/>
                    </a:lnTo>
                    <a:cubicBezTo>
                      <a:pt x="922" y="209"/>
                      <a:pt x="0" y="1804"/>
                      <a:pt x="3082" y="2815"/>
                    </a:cubicBezTo>
                    <a:cubicBezTo>
                      <a:pt x="3417" y="2922"/>
                      <a:pt x="3821" y="2997"/>
                      <a:pt x="4213" y="2997"/>
                    </a:cubicBezTo>
                    <a:cubicBezTo>
                      <a:pt x="4585" y="2997"/>
                      <a:pt x="4948" y="2929"/>
                      <a:pt x="5233" y="2756"/>
                    </a:cubicBezTo>
                    <a:cubicBezTo>
                      <a:pt x="5678" y="2488"/>
                      <a:pt x="6075" y="2033"/>
                      <a:pt x="6055" y="1517"/>
                    </a:cubicBez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940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7"/>
              <p:cNvSpPr/>
              <p:nvPr/>
            </p:nvSpPr>
            <p:spPr>
              <a:xfrm>
                <a:off x="4565674" y="5979022"/>
                <a:ext cx="169553" cy="974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616" extrusionOk="0">
                    <a:moveTo>
                      <a:pt x="10" y="1"/>
                    </a:moveTo>
                    <a:lnTo>
                      <a:pt x="1" y="10"/>
                    </a:lnTo>
                    <a:cubicBezTo>
                      <a:pt x="259" y="219"/>
                      <a:pt x="605" y="426"/>
                      <a:pt x="1061" y="615"/>
                    </a:cubicBezTo>
                    <a:lnTo>
                      <a:pt x="1071" y="605"/>
                    </a:lnTo>
                    <a:cubicBezTo>
                      <a:pt x="605" y="407"/>
                      <a:pt x="268" y="208"/>
                      <a:pt x="10" y="1"/>
                    </a:cubicBezTo>
                    <a:close/>
                  </a:path>
                </a:pathLst>
              </a:custGeom>
              <a:solidFill>
                <a:srgbClr val="711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7"/>
              <p:cNvSpPr/>
              <p:nvPr/>
            </p:nvSpPr>
            <p:spPr>
              <a:xfrm>
                <a:off x="4402764" y="5322477"/>
                <a:ext cx="996914" cy="73024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4617" extrusionOk="0">
                    <a:moveTo>
                      <a:pt x="3699" y="0"/>
                    </a:moveTo>
                    <a:cubicBezTo>
                      <a:pt x="3331" y="0"/>
                      <a:pt x="2962" y="41"/>
                      <a:pt x="2597" y="89"/>
                    </a:cubicBezTo>
                    <a:cubicBezTo>
                      <a:pt x="1595" y="217"/>
                      <a:pt x="357" y="1734"/>
                      <a:pt x="0" y="2814"/>
                    </a:cubicBezTo>
                    <a:cubicBezTo>
                      <a:pt x="503" y="3765"/>
                      <a:pt x="3014" y="4616"/>
                      <a:pt x="4723" y="4616"/>
                    </a:cubicBezTo>
                    <a:cubicBezTo>
                      <a:pt x="5169" y="4616"/>
                      <a:pt x="5560" y="4558"/>
                      <a:pt x="5847" y="4429"/>
                    </a:cubicBezTo>
                    <a:cubicBezTo>
                      <a:pt x="5678" y="4260"/>
                      <a:pt x="5926" y="3686"/>
                      <a:pt x="5975" y="3448"/>
                    </a:cubicBezTo>
                    <a:cubicBezTo>
                      <a:pt x="6025" y="3210"/>
                      <a:pt x="6303" y="1684"/>
                      <a:pt x="6065" y="1208"/>
                    </a:cubicBezTo>
                    <a:cubicBezTo>
                      <a:pt x="5817" y="733"/>
                      <a:pt x="5391" y="366"/>
                      <a:pt x="4896" y="188"/>
                    </a:cubicBezTo>
                    <a:cubicBezTo>
                      <a:pt x="4498" y="48"/>
                      <a:pt x="4099" y="0"/>
                      <a:pt x="3699" y="0"/>
                    </a:cubicBezTo>
                    <a:close/>
                  </a:path>
                </a:pathLst>
              </a:custGeom>
              <a:solidFill>
                <a:srgbClr val="C64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7"/>
              <p:cNvSpPr/>
              <p:nvPr/>
            </p:nvSpPr>
            <p:spPr>
              <a:xfrm>
                <a:off x="4463815" y="5518286"/>
                <a:ext cx="909132" cy="396678"/>
              </a:xfrm>
              <a:custGeom>
                <a:avLst/>
                <a:gdLst/>
                <a:ahLst/>
                <a:cxnLst/>
                <a:rect l="l" t="t" r="r" b="b"/>
                <a:pathLst>
                  <a:path w="5748" h="2508" extrusionOk="0">
                    <a:moveTo>
                      <a:pt x="536" y="0"/>
                    </a:moveTo>
                    <a:cubicBezTo>
                      <a:pt x="317" y="228"/>
                      <a:pt x="119" y="496"/>
                      <a:pt x="0" y="763"/>
                    </a:cubicBezTo>
                    <a:cubicBezTo>
                      <a:pt x="1725" y="2190"/>
                      <a:pt x="5530" y="2507"/>
                      <a:pt x="5530" y="2507"/>
                    </a:cubicBezTo>
                    <a:lnTo>
                      <a:pt x="5748" y="1586"/>
                    </a:lnTo>
                    <a:lnTo>
                      <a:pt x="5748" y="1586"/>
                    </a:lnTo>
                    <a:cubicBezTo>
                      <a:pt x="5735" y="1586"/>
                      <a:pt x="5722" y="1586"/>
                      <a:pt x="5708" y="1586"/>
                    </a:cubicBezTo>
                    <a:cubicBezTo>
                      <a:pt x="3570" y="1586"/>
                      <a:pt x="536" y="0"/>
                      <a:pt x="536" y="0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7"/>
              <p:cNvSpPr/>
              <p:nvPr/>
            </p:nvSpPr>
            <p:spPr>
              <a:xfrm>
                <a:off x="5271091" y="5758065"/>
                <a:ext cx="114511" cy="17414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101" extrusionOk="0">
                    <a:moveTo>
                      <a:pt x="248" y="0"/>
                    </a:moveTo>
                    <a:lnTo>
                      <a:pt x="0" y="1070"/>
                    </a:lnTo>
                    <a:lnTo>
                      <a:pt x="476" y="1100"/>
                    </a:lnTo>
                    <a:lnTo>
                      <a:pt x="525" y="882"/>
                    </a:lnTo>
                    <a:lnTo>
                      <a:pt x="248" y="832"/>
                    </a:lnTo>
                    <a:lnTo>
                      <a:pt x="366" y="209"/>
                    </a:lnTo>
                    <a:lnTo>
                      <a:pt x="694" y="228"/>
                    </a:lnTo>
                    <a:lnTo>
                      <a:pt x="723" y="4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DBA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7"/>
              <p:cNvSpPr/>
              <p:nvPr/>
            </p:nvSpPr>
            <p:spPr>
              <a:xfrm>
                <a:off x="4890071" y="6087207"/>
                <a:ext cx="199288" cy="22886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447" extrusionOk="0">
                    <a:moveTo>
                      <a:pt x="1" y="0"/>
                    </a:moveTo>
                    <a:lnTo>
                      <a:pt x="90" y="1447"/>
                    </a:lnTo>
                    <a:lnTo>
                      <a:pt x="794" y="1447"/>
                    </a:lnTo>
                    <a:cubicBezTo>
                      <a:pt x="1031" y="1219"/>
                      <a:pt x="1260" y="119"/>
                      <a:pt x="1260" y="1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0D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7"/>
              <p:cNvSpPr/>
              <p:nvPr/>
            </p:nvSpPr>
            <p:spPr>
              <a:xfrm>
                <a:off x="4888647" y="6087207"/>
                <a:ext cx="202293" cy="23060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458" extrusionOk="0">
                    <a:moveTo>
                      <a:pt x="0" y="0"/>
                    </a:moveTo>
                    <a:lnTo>
                      <a:pt x="89" y="1457"/>
                    </a:lnTo>
                    <a:lnTo>
                      <a:pt x="813" y="1457"/>
                    </a:lnTo>
                    <a:cubicBezTo>
                      <a:pt x="872" y="1398"/>
                      <a:pt x="932" y="1279"/>
                      <a:pt x="981" y="1150"/>
                    </a:cubicBezTo>
                    <a:cubicBezTo>
                      <a:pt x="1150" y="733"/>
                      <a:pt x="1278" y="119"/>
                      <a:pt x="1278" y="119"/>
                    </a:cubicBezTo>
                    <a:lnTo>
                      <a:pt x="1269" y="119"/>
                    </a:lnTo>
                    <a:cubicBezTo>
                      <a:pt x="1269" y="119"/>
                      <a:pt x="1258" y="139"/>
                      <a:pt x="1258" y="169"/>
                    </a:cubicBezTo>
                    <a:cubicBezTo>
                      <a:pt x="1229" y="268"/>
                      <a:pt x="1170" y="546"/>
                      <a:pt x="1090" y="813"/>
                    </a:cubicBezTo>
                    <a:cubicBezTo>
                      <a:pt x="1040" y="942"/>
                      <a:pt x="1001" y="1081"/>
                      <a:pt x="952" y="1189"/>
                    </a:cubicBezTo>
                    <a:cubicBezTo>
                      <a:pt x="902" y="1299"/>
                      <a:pt x="852" y="1398"/>
                      <a:pt x="803" y="1447"/>
                    </a:cubicBezTo>
                    <a:lnTo>
                      <a:pt x="109" y="144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111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7"/>
              <p:cNvSpPr/>
              <p:nvPr/>
            </p:nvSpPr>
            <p:spPr>
              <a:xfrm>
                <a:off x="4879157" y="6254862"/>
                <a:ext cx="323131" cy="150889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954" extrusionOk="0">
                    <a:moveTo>
                      <a:pt x="1180" y="1"/>
                    </a:moveTo>
                    <a:lnTo>
                      <a:pt x="1" y="80"/>
                    </a:lnTo>
                    <a:cubicBezTo>
                      <a:pt x="1" y="80"/>
                      <a:pt x="80" y="704"/>
                      <a:pt x="80" y="863"/>
                    </a:cubicBezTo>
                    <a:cubicBezTo>
                      <a:pt x="80" y="928"/>
                      <a:pt x="370" y="953"/>
                      <a:pt x="708" y="953"/>
                    </a:cubicBezTo>
                    <a:cubicBezTo>
                      <a:pt x="1136" y="953"/>
                      <a:pt x="1642" y="913"/>
                      <a:pt x="1725" y="863"/>
                    </a:cubicBezTo>
                    <a:cubicBezTo>
                      <a:pt x="1963" y="704"/>
                      <a:pt x="2042" y="228"/>
                      <a:pt x="1725" y="159"/>
                    </a:cubicBezTo>
                    <a:cubicBezTo>
                      <a:pt x="1689" y="150"/>
                      <a:pt x="1656" y="146"/>
                      <a:pt x="1624" y="146"/>
                    </a:cubicBezTo>
                    <a:cubicBezTo>
                      <a:pt x="1378" y="146"/>
                      <a:pt x="1276" y="396"/>
                      <a:pt x="1408" y="466"/>
                    </a:cubicBezTo>
                    <a:cubicBezTo>
                      <a:pt x="1426" y="475"/>
                      <a:pt x="1443" y="479"/>
                      <a:pt x="1459" y="479"/>
                    </a:cubicBezTo>
                    <a:cubicBezTo>
                      <a:pt x="1555" y="479"/>
                      <a:pt x="1614" y="342"/>
                      <a:pt x="1636" y="342"/>
                    </a:cubicBezTo>
                    <a:cubicBezTo>
                      <a:pt x="1642" y="342"/>
                      <a:pt x="1646" y="354"/>
                      <a:pt x="1646" y="387"/>
                    </a:cubicBezTo>
                    <a:cubicBezTo>
                      <a:pt x="1646" y="545"/>
                      <a:pt x="1487" y="625"/>
                      <a:pt x="1408" y="625"/>
                    </a:cubicBezTo>
                    <a:cubicBezTo>
                      <a:pt x="1329" y="625"/>
                      <a:pt x="1021" y="545"/>
                      <a:pt x="1021" y="545"/>
                    </a:cubicBez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7"/>
              <p:cNvSpPr/>
              <p:nvPr/>
            </p:nvSpPr>
            <p:spPr>
              <a:xfrm>
                <a:off x="5029731" y="5464984"/>
                <a:ext cx="438908" cy="391933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478" extrusionOk="0">
                    <a:moveTo>
                      <a:pt x="822" y="0"/>
                    </a:moveTo>
                    <a:lnTo>
                      <a:pt x="0" y="327"/>
                    </a:lnTo>
                    <a:cubicBezTo>
                      <a:pt x="446" y="1437"/>
                      <a:pt x="1496" y="2280"/>
                      <a:pt x="2685" y="2478"/>
                    </a:cubicBezTo>
                    <a:lnTo>
                      <a:pt x="2775" y="1863"/>
                    </a:lnTo>
                    <a:cubicBezTo>
                      <a:pt x="1853" y="1675"/>
                      <a:pt x="1060" y="922"/>
                      <a:pt x="822" y="0"/>
                    </a:cubicBezTo>
                    <a:close/>
                  </a:path>
                </a:pathLst>
              </a:custGeom>
              <a:solidFill>
                <a:srgbClr val="C64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7"/>
              <p:cNvSpPr/>
              <p:nvPr/>
            </p:nvSpPr>
            <p:spPr>
              <a:xfrm>
                <a:off x="5027991" y="5464984"/>
                <a:ext cx="442229" cy="3935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488" extrusionOk="0">
                    <a:moveTo>
                      <a:pt x="833" y="0"/>
                    </a:moveTo>
                    <a:cubicBezTo>
                      <a:pt x="1061" y="921"/>
                      <a:pt x="1853" y="1674"/>
                      <a:pt x="2784" y="1873"/>
                    </a:cubicBezTo>
                    <a:lnTo>
                      <a:pt x="2784" y="1873"/>
                    </a:lnTo>
                    <a:lnTo>
                      <a:pt x="2687" y="2476"/>
                    </a:lnTo>
                    <a:lnTo>
                      <a:pt x="2687" y="2476"/>
                    </a:lnTo>
                    <a:cubicBezTo>
                      <a:pt x="1512" y="2265"/>
                      <a:pt x="466" y="1424"/>
                      <a:pt x="11" y="327"/>
                    </a:cubicBezTo>
                    <a:lnTo>
                      <a:pt x="1" y="327"/>
                    </a:lnTo>
                    <a:cubicBezTo>
                      <a:pt x="457" y="1437"/>
                      <a:pt x="1507" y="2289"/>
                      <a:pt x="2687" y="2487"/>
                    </a:cubicBezTo>
                    <a:lnTo>
                      <a:pt x="2696" y="2487"/>
                    </a:lnTo>
                    <a:lnTo>
                      <a:pt x="2795" y="1853"/>
                    </a:lnTo>
                    <a:cubicBezTo>
                      <a:pt x="1864" y="1665"/>
                      <a:pt x="1071" y="912"/>
                      <a:pt x="844" y="0"/>
                    </a:cubicBezTo>
                    <a:close/>
                  </a:path>
                </a:pathLst>
              </a:custGeom>
              <a:solidFill>
                <a:srgbClr val="971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7"/>
              <p:cNvSpPr/>
              <p:nvPr/>
            </p:nvSpPr>
            <p:spPr>
              <a:xfrm>
                <a:off x="5426093" y="5762810"/>
                <a:ext cx="152313" cy="1434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07" extrusionOk="0">
                    <a:moveTo>
                      <a:pt x="507" y="0"/>
                    </a:moveTo>
                    <a:cubicBezTo>
                      <a:pt x="408" y="0"/>
                      <a:pt x="308" y="30"/>
                      <a:pt x="229" y="99"/>
                    </a:cubicBezTo>
                    <a:lnTo>
                      <a:pt x="31" y="466"/>
                    </a:lnTo>
                    <a:cubicBezTo>
                      <a:pt x="1" y="525"/>
                      <a:pt x="1" y="595"/>
                      <a:pt x="31" y="664"/>
                    </a:cubicBezTo>
                    <a:cubicBezTo>
                      <a:pt x="51" y="723"/>
                      <a:pt x="100" y="773"/>
                      <a:pt x="159" y="813"/>
                    </a:cubicBezTo>
                    <a:cubicBezTo>
                      <a:pt x="243" y="873"/>
                      <a:pt x="350" y="906"/>
                      <a:pt x="457" y="906"/>
                    </a:cubicBezTo>
                    <a:cubicBezTo>
                      <a:pt x="541" y="906"/>
                      <a:pt x="625" y="886"/>
                      <a:pt x="695" y="842"/>
                    </a:cubicBezTo>
                    <a:cubicBezTo>
                      <a:pt x="863" y="743"/>
                      <a:pt x="962" y="535"/>
                      <a:pt x="913" y="347"/>
                    </a:cubicBezTo>
                    <a:cubicBezTo>
                      <a:pt x="873" y="159"/>
                      <a:pt x="705" y="10"/>
                      <a:pt x="507" y="0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7"/>
              <p:cNvSpPr/>
              <p:nvPr/>
            </p:nvSpPr>
            <p:spPr>
              <a:xfrm>
                <a:off x="5382281" y="5713304"/>
                <a:ext cx="119256" cy="17730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121" extrusionOk="0">
                    <a:moveTo>
                      <a:pt x="496" y="0"/>
                    </a:moveTo>
                    <a:cubicBezTo>
                      <a:pt x="433" y="0"/>
                      <a:pt x="369" y="21"/>
                      <a:pt x="317" y="65"/>
                    </a:cubicBezTo>
                    <a:cubicBezTo>
                      <a:pt x="169" y="214"/>
                      <a:pt x="90" y="521"/>
                      <a:pt x="40" y="719"/>
                    </a:cubicBezTo>
                    <a:cubicBezTo>
                      <a:pt x="11" y="818"/>
                      <a:pt x="0" y="947"/>
                      <a:pt x="60" y="1036"/>
                    </a:cubicBezTo>
                    <a:cubicBezTo>
                      <a:pt x="101" y="1094"/>
                      <a:pt x="173" y="1121"/>
                      <a:pt x="248" y="1121"/>
                    </a:cubicBezTo>
                    <a:cubicBezTo>
                      <a:pt x="315" y="1121"/>
                      <a:pt x="385" y="1099"/>
                      <a:pt x="436" y="1056"/>
                    </a:cubicBezTo>
                    <a:cubicBezTo>
                      <a:pt x="555" y="977"/>
                      <a:pt x="615" y="838"/>
                      <a:pt x="654" y="699"/>
                    </a:cubicBezTo>
                    <a:cubicBezTo>
                      <a:pt x="685" y="591"/>
                      <a:pt x="714" y="472"/>
                      <a:pt x="734" y="353"/>
                    </a:cubicBezTo>
                    <a:cubicBezTo>
                      <a:pt x="744" y="293"/>
                      <a:pt x="754" y="234"/>
                      <a:pt x="734" y="174"/>
                    </a:cubicBezTo>
                    <a:cubicBezTo>
                      <a:pt x="709" y="62"/>
                      <a:pt x="605" y="0"/>
                      <a:pt x="496" y="0"/>
                    </a:cubicBezTo>
                    <a:close/>
                  </a:path>
                </a:pathLst>
              </a:custGeom>
              <a:solidFill>
                <a:srgbClr val="E8DF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7"/>
              <p:cNvSpPr/>
              <p:nvPr/>
            </p:nvSpPr>
            <p:spPr>
              <a:xfrm>
                <a:off x="5217789" y="5295747"/>
                <a:ext cx="380861" cy="26809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695" extrusionOk="0">
                    <a:moveTo>
                      <a:pt x="2359" y="0"/>
                    </a:moveTo>
                    <a:cubicBezTo>
                      <a:pt x="2281" y="0"/>
                      <a:pt x="1515" y="287"/>
                      <a:pt x="860" y="287"/>
                    </a:cubicBezTo>
                    <a:cubicBezTo>
                      <a:pt x="765" y="287"/>
                      <a:pt x="673" y="281"/>
                      <a:pt x="585" y="267"/>
                    </a:cubicBezTo>
                    <a:cubicBezTo>
                      <a:pt x="584" y="267"/>
                      <a:pt x="584" y="267"/>
                      <a:pt x="584" y="267"/>
                    </a:cubicBezTo>
                    <a:cubicBezTo>
                      <a:pt x="522" y="267"/>
                      <a:pt x="0" y="1694"/>
                      <a:pt x="0" y="1694"/>
                    </a:cubicBezTo>
                    <a:cubicBezTo>
                      <a:pt x="763" y="1506"/>
                      <a:pt x="1556" y="1150"/>
                      <a:pt x="2408" y="565"/>
                    </a:cubicBezTo>
                    <a:lnTo>
                      <a:pt x="2359" y="0"/>
                    </a:lnTo>
                    <a:close/>
                  </a:path>
                </a:pathLst>
              </a:custGeom>
              <a:solidFill>
                <a:srgbClr val="C64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7"/>
              <p:cNvSpPr/>
              <p:nvPr/>
            </p:nvSpPr>
            <p:spPr>
              <a:xfrm>
                <a:off x="5553099" y="5261267"/>
                <a:ext cx="97430" cy="1478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35" extrusionOk="0">
                    <a:moveTo>
                      <a:pt x="270" y="1"/>
                    </a:moveTo>
                    <a:cubicBezTo>
                      <a:pt x="181" y="1"/>
                      <a:pt x="85" y="60"/>
                      <a:pt x="50" y="129"/>
                    </a:cubicBezTo>
                    <a:cubicBezTo>
                      <a:pt x="1" y="258"/>
                      <a:pt x="60" y="406"/>
                      <a:pt x="129" y="525"/>
                    </a:cubicBezTo>
                    <a:cubicBezTo>
                      <a:pt x="169" y="604"/>
                      <a:pt x="209" y="694"/>
                      <a:pt x="259" y="773"/>
                    </a:cubicBezTo>
                    <a:cubicBezTo>
                      <a:pt x="288" y="842"/>
                      <a:pt x="338" y="912"/>
                      <a:pt x="407" y="932"/>
                    </a:cubicBezTo>
                    <a:cubicBezTo>
                      <a:pt x="415" y="934"/>
                      <a:pt x="424" y="934"/>
                      <a:pt x="432" y="934"/>
                    </a:cubicBezTo>
                    <a:cubicBezTo>
                      <a:pt x="513" y="934"/>
                      <a:pt x="587" y="853"/>
                      <a:pt x="605" y="773"/>
                    </a:cubicBezTo>
                    <a:cubicBezTo>
                      <a:pt x="615" y="684"/>
                      <a:pt x="585" y="584"/>
                      <a:pt x="556" y="505"/>
                    </a:cubicBezTo>
                    <a:cubicBezTo>
                      <a:pt x="526" y="416"/>
                      <a:pt x="496" y="337"/>
                      <a:pt x="457" y="258"/>
                    </a:cubicBezTo>
                    <a:cubicBezTo>
                      <a:pt x="437" y="198"/>
                      <a:pt x="417" y="79"/>
                      <a:pt x="377" y="40"/>
                    </a:cubicBezTo>
                    <a:cubicBezTo>
                      <a:pt x="347" y="12"/>
                      <a:pt x="309" y="1"/>
                      <a:pt x="270" y="1"/>
                    </a:cubicBezTo>
                    <a:close/>
                  </a:path>
                </a:pathLst>
              </a:custGeom>
              <a:solidFill>
                <a:srgbClr val="E8DF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7"/>
              <p:cNvSpPr/>
              <p:nvPr/>
            </p:nvSpPr>
            <p:spPr>
              <a:xfrm>
                <a:off x="4727160" y="4980524"/>
                <a:ext cx="587899" cy="288493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824" extrusionOk="0">
                    <a:moveTo>
                      <a:pt x="3223" y="1"/>
                    </a:moveTo>
                    <a:cubicBezTo>
                      <a:pt x="3196" y="1"/>
                      <a:pt x="3169" y="1"/>
                      <a:pt x="3142" y="1"/>
                    </a:cubicBezTo>
                    <a:cubicBezTo>
                      <a:pt x="2389" y="41"/>
                      <a:pt x="1636" y="170"/>
                      <a:pt x="912" y="368"/>
                    </a:cubicBezTo>
                    <a:cubicBezTo>
                      <a:pt x="654" y="437"/>
                      <a:pt x="278" y="536"/>
                      <a:pt x="129" y="784"/>
                    </a:cubicBezTo>
                    <a:cubicBezTo>
                      <a:pt x="0" y="1002"/>
                      <a:pt x="50" y="1339"/>
                      <a:pt x="229" y="1517"/>
                    </a:cubicBezTo>
                    <a:cubicBezTo>
                      <a:pt x="347" y="1626"/>
                      <a:pt x="515" y="1686"/>
                      <a:pt x="674" y="1725"/>
                    </a:cubicBezTo>
                    <a:cubicBezTo>
                      <a:pt x="934" y="1790"/>
                      <a:pt x="1204" y="1823"/>
                      <a:pt x="1474" y="1823"/>
                    </a:cubicBezTo>
                    <a:cubicBezTo>
                      <a:pt x="1903" y="1823"/>
                      <a:pt x="2334" y="1741"/>
                      <a:pt x="2735" y="1577"/>
                    </a:cubicBezTo>
                    <a:cubicBezTo>
                      <a:pt x="2973" y="1487"/>
                      <a:pt x="3201" y="1359"/>
                      <a:pt x="3380" y="1170"/>
                    </a:cubicBezTo>
                    <a:cubicBezTo>
                      <a:pt x="3568" y="982"/>
                      <a:pt x="3697" y="745"/>
                      <a:pt x="3706" y="487"/>
                    </a:cubicBezTo>
                    <a:cubicBezTo>
                      <a:pt x="3717" y="328"/>
                      <a:pt x="3667" y="159"/>
                      <a:pt x="3548" y="71"/>
                    </a:cubicBezTo>
                    <a:cubicBezTo>
                      <a:pt x="3452" y="7"/>
                      <a:pt x="3337" y="1"/>
                      <a:pt x="3223" y="1"/>
                    </a:cubicBezTo>
                    <a:close/>
                  </a:path>
                </a:pathLst>
              </a:custGeom>
              <a:solidFill>
                <a:srgbClr val="DBA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7"/>
              <p:cNvSpPr/>
              <p:nvPr/>
            </p:nvSpPr>
            <p:spPr>
              <a:xfrm>
                <a:off x="4589240" y="5019907"/>
                <a:ext cx="993751" cy="698140"/>
              </a:xfrm>
              <a:custGeom>
                <a:avLst/>
                <a:gdLst/>
                <a:ahLst/>
                <a:cxnLst/>
                <a:rect l="l" t="t" r="r" b="b"/>
                <a:pathLst>
                  <a:path w="6283" h="4414" extrusionOk="0">
                    <a:moveTo>
                      <a:pt x="4569" y="0"/>
                    </a:moveTo>
                    <a:cubicBezTo>
                      <a:pt x="4031" y="961"/>
                      <a:pt x="3220" y="1253"/>
                      <a:pt x="2502" y="1253"/>
                    </a:cubicBezTo>
                    <a:cubicBezTo>
                      <a:pt x="1738" y="1253"/>
                      <a:pt x="1079" y="923"/>
                      <a:pt x="962" y="714"/>
                    </a:cubicBezTo>
                    <a:cubicBezTo>
                      <a:pt x="684" y="921"/>
                      <a:pt x="407" y="1130"/>
                      <a:pt x="228" y="1427"/>
                    </a:cubicBezTo>
                    <a:cubicBezTo>
                      <a:pt x="50" y="1714"/>
                      <a:pt x="0" y="2110"/>
                      <a:pt x="198" y="2398"/>
                    </a:cubicBezTo>
                    <a:cubicBezTo>
                      <a:pt x="305" y="2548"/>
                      <a:pt x="496" y="2631"/>
                      <a:pt x="678" y="2631"/>
                    </a:cubicBezTo>
                    <a:cubicBezTo>
                      <a:pt x="834" y="2631"/>
                      <a:pt x="984" y="2570"/>
                      <a:pt x="1070" y="2438"/>
                    </a:cubicBezTo>
                    <a:lnTo>
                      <a:pt x="1070" y="2438"/>
                    </a:lnTo>
                    <a:cubicBezTo>
                      <a:pt x="971" y="2725"/>
                      <a:pt x="912" y="3042"/>
                      <a:pt x="982" y="3339"/>
                    </a:cubicBezTo>
                    <a:cubicBezTo>
                      <a:pt x="1041" y="3636"/>
                      <a:pt x="1239" y="3924"/>
                      <a:pt x="1526" y="4023"/>
                    </a:cubicBezTo>
                    <a:cubicBezTo>
                      <a:pt x="1609" y="4055"/>
                      <a:pt x="1722" y="4070"/>
                      <a:pt x="1845" y="4070"/>
                    </a:cubicBezTo>
                    <a:cubicBezTo>
                      <a:pt x="2150" y="4070"/>
                      <a:pt x="2512" y="3973"/>
                      <a:pt x="2596" y="3775"/>
                    </a:cubicBezTo>
                    <a:cubicBezTo>
                      <a:pt x="2773" y="4230"/>
                      <a:pt x="3111" y="4414"/>
                      <a:pt x="3442" y="4414"/>
                    </a:cubicBezTo>
                    <a:cubicBezTo>
                      <a:pt x="3912" y="4414"/>
                      <a:pt x="4367" y="4042"/>
                      <a:pt x="4321" y="3548"/>
                    </a:cubicBezTo>
                    <a:lnTo>
                      <a:pt x="4321" y="3548"/>
                    </a:lnTo>
                    <a:cubicBezTo>
                      <a:pt x="4485" y="3657"/>
                      <a:pt x="4652" y="3708"/>
                      <a:pt x="4808" y="3708"/>
                    </a:cubicBezTo>
                    <a:cubicBezTo>
                      <a:pt x="5437" y="3708"/>
                      <a:pt x="5874" y="2873"/>
                      <a:pt x="5183" y="1744"/>
                    </a:cubicBezTo>
                    <a:cubicBezTo>
                      <a:pt x="6283" y="1506"/>
                      <a:pt x="5342" y="20"/>
                      <a:pt x="4569" y="0"/>
                    </a:cubicBezTo>
                    <a:close/>
                  </a:path>
                </a:pathLst>
              </a:custGeom>
              <a:solidFill>
                <a:srgbClr val="E8DF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7"/>
              <p:cNvSpPr/>
              <p:nvPr/>
            </p:nvSpPr>
            <p:spPr>
              <a:xfrm>
                <a:off x="4932459" y="5093296"/>
                <a:ext cx="314274" cy="134282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849" extrusionOk="0">
                    <a:moveTo>
                      <a:pt x="1217" y="0"/>
                    </a:moveTo>
                    <a:cubicBezTo>
                      <a:pt x="1115" y="0"/>
                      <a:pt x="1000" y="13"/>
                      <a:pt x="873" y="41"/>
                    </a:cubicBezTo>
                    <a:cubicBezTo>
                      <a:pt x="188" y="199"/>
                      <a:pt x="1" y="848"/>
                      <a:pt x="720" y="848"/>
                    </a:cubicBezTo>
                    <a:cubicBezTo>
                      <a:pt x="811" y="848"/>
                      <a:pt x="918" y="838"/>
                      <a:pt x="1041" y="814"/>
                    </a:cubicBezTo>
                    <a:cubicBezTo>
                      <a:pt x="1987" y="623"/>
                      <a:pt x="1930" y="0"/>
                      <a:pt x="1217" y="0"/>
                    </a:cubicBezTo>
                    <a:close/>
                  </a:path>
                </a:pathLst>
              </a:custGeom>
              <a:solidFill>
                <a:srgbClr val="DF69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7"/>
              <p:cNvSpPr/>
              <p:nvPr/>
            </p:nvSpPr>
            <p:spPr>
              <a:xfrm>
                <a:off x="4843096" y="5045530"/>
                <a:ext cx="497113" cy="176670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1117" extrusionOk="0">
                    <a:moveTo>
                      <a:pt x="2779" y="1"/>
                    </a:moveTo>
                    <a:cubicBezTo>
                      <a:pt x="2673" y="1"/>
                      <a:pt x="2568" y="48"/>
                      <a:pt x="2508" y="145"/>
                    </a:cubicBezTo>
                    <a:cubicBezTo>
                      <a:pt x="2429" y="274"/>
                      <a:pt x="2449" y="462"/>
                      <a:pt x="2557" y="561"/>
                    </a:cubicBezTo>
                    <a:cubicBezTo>
                      <a:pt x="2621" y="615"/>
                      <a:pt x="2703" y="642"/>
                      <a:pt x="2783" y="642"/>
                    </a:cubicBezTo>
                    <a:cubicBezTo>
                      <a:pt x="2851" y="642"/>
                      <a:pt x="2919" y="622"/>
                      <a:pt x="2973" y="581"/>
                    </a:cubicBezTo>
                    <a:cubicBezTo>
                      <a:pt x="3092" y="502"/>
                      <a:pt x="3142" y="323"/>
                      <a:pt x="3083" y="185"/>
                    </a:cubicBezTo>
                    <a:cubicBezTo>
                      <a:pt x="3024" y="63"/>
                      <a:pt x="2901" y="1"/>
                      <a:pt x="2779" y="1"/>
                    </a:cubicBezTo>
                    <a:close/>
                    <a:moveTo>
                      <a:pt x="356" y="468"/>
                    </a:moveTo>
                    <a:cubicBezTo>
                      <a:pt x="248" y="468"/>
                      <a:pt x="141" y="518"/>
                      <a:pt x="80" y="621"/>
                    </a:cubicBezTo>
                    <a:cubicBezTo>
                      <a:pt x="0" y="750"/>
                      <a:pt x="20" y="928"/>
                      <a:pt x="139" y="1027"/>
                    </a:cubicBezTo>
                    <a:cubicBezTo>
                      <a:pt x="199" y="1087"/>
                      <a:pt x="280" y="1117"/>
                      <a:pt x="361" y="1117"/>
                    </a:cubicBezTo>
                    <a:cubicBezTo>
                      <a:pt x="427" y="1117"/>
                      <a:pt x="492" y="1097"/>
                      <a:pt x="546" y="1057"/>
                    </a:cubicBezTo>
                    <a:cubicBezTo>
                      <a:pt x="674" y="968"/>
                      <a:pt x="714" y="789"/>
                      <a:pt x="655" y="651"/>
                    </a:cubicBezTo>
                    <a:cubicBezTo>
                      <a:pt x="597" y="530"/>
                      <a:pt x="476" y="468"/>
                      <a:pt x="356" y="468"/>
                    </a:cubicBezTo>
                    <a:close/>
                  </a:path>
                </a:pathLst>
              </a:custGeom>
              <a:solidFill>
                <a:srgbClr val="CD5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7"/>
              <p:cNvSpPr/>
              <p:nvPr/>
            </p:nvSpPr>
            <p:spPr>
              <a:xfrm>
                <a:off x="5137757" y="5024336"/>
                <a:ext cx="76710" cy="45552"/>
              </a:xfrm>
              <a:custGeom>
                <a:avLst/>
                <a:gdLst/>
                <a:ahLst/>
                <a:cxnLst/>
                <a:rect l="l" t="t" r="r" b="b"/>
                <a:pathLst>
                  <a:path w="485" h="288" extrusionOk="0">
                    <a:moveTo>
                      <a:pt x="264" y="1"/>
                    </a:moveTo>
                    <a:cubicBezTo>
                      <a:pt x="259" y="1"/>
                      <a:pt x="254" y="1"/>
                      <a:pt x="249" y="1"/>
                    </a:cubicBezTo>
                    <a:cubicBezTo>
                      <a:pt x="139" y="21"/>
                      <a:pt x="0" y="170"/>
                      <a:pt x="90" y="269"/>
                    </a:cubicBezTo>
                    <a:cubicBezTo>
                      <a:pt x="102" y="282"/>
                      <a:pt x="116" y="287"/>
                      <a:pt x="130" y="287"/>
                    </a:cubicBezTo>
                    <a:cubicBezTo>
                      <a:pt x="149" y="287"/>
                      <a:pt x="167" y="277"/>
                      <a:pt x="179" y="259"/>
                    </a:cubicBezTo>
                    <a:cubicBezTo>
                      <a:pt x="209" y="210"/>
                      <a:pt x="199" y="140"/>
                      <a:pt x="268" y="120"/>
                    </a:cubicBezTo>
                    <a:cubicBezTo>
                      <a:pt x="280" y="115"/>
                      <a:pt x="291" y="113"/>
                      <a:pt x="301" y="113"/>
                    </a:cubicBezTo>
                    <a:cubicBezTo>
                      <a:pt x="354" y="113"/>
                      <a:pt x="392" y="167"/>
                      <a:pt x="417" y="200"/>
                    </a:cubicBezTo>
                    <a:cubicBezTo>
                      <a:pt x="421" y="207"/>
                      <a:pt x="427" y="211"/>
                      <a:pt x="434" y="211"/>
                    </a:cubicBezTo>
                    <a:cubicBezTo>
                      <a:pt x="445" y="211"/>
                      <a:pt x="456" y="202"/>
                      <a:pt x="456" y="190"/>
                    </a:cubicBezTo>
                    <a:cubicBezTo>
                      <a:pt x="485" y="86"/>
                      <a:pt x="361" y="1"/>
                      <a:pt x="264" y="1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7"/>
              <p:cNvSpPr/>
              <p:nvPr/>
            </p:nvSpPr>
            <p:spPr>
              <a:xfrm>
                <a:off x="4923127" y="5070994"/>
                <a:ext cx="80031" cy="44603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82" extrusionOk="0">
                    <a:moveTo>
                      <a:pt x="291" y="1"/>
                    </a:moveTo>
                    <a:cubicBezTo>
                      <a:pt x="280" y="1"/>
                      <a:pt x="269" y="2"/>
                      <a:pt x="258" y="4"/>
                    </a:cubicBezTo>
                    <a:cubicBezTo>
                      <a:pt x="149" y="14"/>
                      <a:pt x="0" y="192"/>
                      <a:pt x="129" y="272"/>
                    </a:cubicBezTo>
                    <a:cubicBezTo>
                      <a:pt x="139" y="279"/>
                      <a:pt x="151" y="282"/>
                      <a:pt x="163" y="282"/>
                    </a:cubicBezTo>
                    <a:cubicBezTo>
                      <a:pt x="184" y="282"/>
                      <a:pt x="205" y="271"/>
                      <a:pt x="218" y="252"/>
                    </a:cubicBezTo>
                    <a:cubicBezTo>
                      <a:pt x="248" y="212"/>
                      <a:pt x="228" y="142"/>
                      <a:pt x="298" y="133"/>
                    </a:cubicBezTo>
                    <a:cubicBezTo>
                      <a:pt x="302" y="132"/>
                      <a:pt x="307" y="132"/>
                      <a:pt x="311" y="132"/>
                    </a:cubicBezTo>
                    <a:cubicBezTo>
                      <a:pt x="366" y="132"/>
                      <a:pt x="420" y="185"/>
                      <a:pt x="456" y="222"/>
                    </a:cubicBezTo>
                    <a:cubicBezTo>
                      <a:pt x="461" y="224"/>
                      <a:pt x="467" y="226"/>
                      <a:pt x="473" y="226"/>
                    </a:cubicBezTo>
                    <a:cubicBezTo>
                      <a:pt x="490" y="226"/>
                      <a:pt x="505" y="216"/>
                      <a:pt x="505" y="202"/>
                    </a:cubicBezTo>
                    <a:cubicBezTo>
                      <a:pt x="505" y="85"/>
                      <a:pt x="400" y="1"/>
                      <a:pt x="291" y="1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7"/>
              <p:cNvSpPr/>
              <p:nvPr/>
            </p:nvSpPr>
            <p:spPr>
              <a:xfrm>
                <a:off x="4995251" y="5199583"/>
                <a:ext cx="239778" cy="129221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817" extrusionOk="0">
                    <a:moveTo>
                      <a:pt x="1356" y="0"/>
                    </a:moveTo>
                    <a:cubicBezTo>
                      <a:pt x="1257" y="0"/>
                      <a:pt x="1115" y="176"/>
                      <a:pt x="1051" y="232"/>
                    </a:cubicBezTo>
                    <a:cubicBezTo>
                      <a:pt x="937" y="320"/>
                      <a:pt x="792" y="364"/>
                      <a:pt x="647" y="364"/>
                    </a:cubicBezTo>
                    <a:cubicBezTo>
                      <a:pt x="565" y="364"/>
                      <a:pt x="482" y="349"/>
                      <a:pt x="406" y="320"/>
                    </a:cubicBezTo>
                    <a:cubicBezTo>
                      <a:pt x="331" y="290"/>
                      <a:pt x="251" y="244"/>
                      <a:pt x="178" y="244"/>
                    </a:cubicBezTo>
                    <a:cubicBezTo>
                      <a:pt x="154" y="244"/>
                      <a:pt x="131" y="249"/>
                      <a:pt x="109" y="261"/>
                    </a:cubicBezTo>
                    <a:cubicBezTo>
                      <a:pt x="0" y="320"/>
                      <a:pt x="10" y="469"/>
                      <a:pt x="69" y="569"/>
                    </a:cubicBezTo>
                    <a:cubicBezTo>
                      <a:pt x="168" y="727"/>
                      <a:pt x="357" y="816"/>
                      <a:pt x="545" y="816"/>
                    </a:cubicBezTo>
                    <a:cubicBezTo>
                      <a:pt x="556" y="817"/>
                      <a:pt x="568" y="817"/>
                      <a:pt x="580" y="817"/>
                    </a:cubicBezTo>
                    <a:cubicBezTo>
                      <a:pt x="748" y="817"/>
                      <a:pt x="922" y="750"/>
                      <a:pt x="1070" y="657"/>
                    </a:cubicBezTo>
                    <a:cubicBezTo>
                      <a:pt x="1179" y="588"/>
                      <a:pt x="1288" y="499"/>
                      <a:pt x="1357" y="390"/>
                    </a:cubicBezTo>
                    <a:cubicBezTo>
                      <a:pt x="1407" y="320"/>
                      <a:pt x="1516" y="33"/>
                      <a:pt x="1377" y="3"/>
                    </a:cubicBezTo>
                    <a:cubicBezTo>
                      <a:pt x="1370" y="1"/>
                      <a:pt x="1363" y="0"/>
                      <a:pt x="1356" y="0"/>
                    </a:cubicBezTo>
                    <a:close/>
                  </a:path>
                </a:pathLst>
              </a:custGeom>
              <a:solidFill>
                <a:srgbClr val="BA41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7"/>
              <p:cNvSpPr/>
              <p:nvPr/>
            </p:nvSpPr>
            <p:spPr>
              <a:xfrm>
                <a:off x="4471724" y="4658815"/>
                <a:ext cx="799524" cy="605139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3826" extrusionOk="0">
                    <a:moveTo>
                      <a:pt x="3213" y="1"/>
                    </a:moveTo>
                    <a:cubicBezTo>
                      <a:pt x="3047" y="1"/>
                      <a:pt x="2881" y="27"/>
                      <a:pt x="2716" y="63"/>
                    </a:cubicBezTo>
                    <a:cubicBezTo>
                      <a:pt x="1863" y="251"/>
                      <a:pt x="1060" y="707"/>
                      <a:pt x="436" y="1361"/>
                    </a:cubicBezTo>
                    <a:cubicBezTo>
                      <a:pt x="298" y="1510"/>
                      <a:pt x="159" y="1678"/>
                      <a:pt x="89" y="1867"/>
                    </a:cubicBezTo>
                    <a:cubicBezTo>
                      <a:pt x="0" y="2114"/>
                      <a:pt x="20" y="2382"/>
                      <a:pt x="40" y="2640"/>
                    </a:cubicBezTo>
                    <a:cubicBezTo>
                      <a:pt x="60" y="2927"/>
                      <a:pt x="119" y="3244"/>
                      <a:pt x="109" y="3532"/>
                    </a:cubicBezTo>
                    <a:cubicBezTo>
                      <a:pt x="109" y="3601"/>
                      <a:pt x="60" y="3720"/>
                      <a:pt x="89" y="3779"/>
                    </a:cubicBezTo>
                    <a:cubicBezTo>
                      <a:pt x="110" y="3812"/>
                      <a:pt x="134" y="3825"/>
                      <a:pt x="158" y="3825"/>
                    </a:cubicBezTo>
                    <a:cubicBezTo>
                      <a:pt x="213" y="3825"/>
                      <a:pt x="267" y="3758"/>
                      <a:pt x="287" y="3710"/>
                    </a:cubicBezTo>
                    <a:cubicBezTo>
                      <a:pt x="377" y="3541"/>
                      <a:pt x="456" y="3373"/>
                      <a:pt x="545" y="3204"/>
                    </a:cubicBezTo>
                    <a:cubicBezTo>
                      <a:pt x="604" y="3076"/>
                      <a:pt x="674" y="2937"/>
                      <a:pt x="783" y="2848"/>
                    </a:cubicBezTo>
                    <a:cubicBezTo>
                      <a:pt x="879" y="2767"/>
                      <a:pt x="992" y="2724"/>
                      <a:pt x="1109" y="2724"/>
                    </a:cubicBezTo>
                    <a:cubicBezTo>
                      <a:pt x="1149" y="2724"/>
                      <a:pt x="1189" y="2729"/>
                      <a:pt x="1229" y="2739"/>
                    </a:cubicBezTo>
                    <a:cubicBezTo>
                      <a:pt x="1427" y="2786"/>
                      <a:pt x="1607" y="2958"/>
                      <a:pt x="1811" y="2958"/>
                    </a:cubicBezTo>
                    <a:cubicBezTo>
                      <a:pt x="1822" y="2958"/>
                      <a:pt x="1833" y="2958"/>
                      <a:pt x="1844" y="2957"/>
                    </a:cubicBezTo>
                    <a:cubicBezTo>
                      <a:pt x="1982" y="2937"/>
                      <a:pt x="2091" y="2828"/>
                      <a:pt x="2200" y="2739"/>
                    </a:cubicBezTo>
                    <a:cubicBezTo>
                      <a:pt x="3013" y="2015"/>
                      <a:pt x="4013" y="1570"/>
                      <a:pt x="5054" y="1451"/>
                    </a:cubicBezTo>
                    <a:cubicBezTo>
                      <a:pt x="4856" y="1143"/>
                      <a:pt x="4658" y="836"/>
                      <a:pt x="4410" y="568"/>
                    </a:cubicBezTo>
                    <a:cubicBezTo>
                      <a:pt x="4162" y="311"/>
                      <a:pt x="3855" y="103"/>
                      <a:pt x="3518" y="33"/>
                    </a:cubicBezTo>
                    <a:cubicBezTo>
                      <a:pt x="3416" y="11"/>
                      <a:pt x="3314" y="1"/>
                      <a:pt x="3213" y="1"/>
                    </a:cubicBezTo>
                    <a:close/>
                  </a:path>
                </a:pathLst>
              </a:custGeom>
              <a:solidFill>
                <a:srgbClr val="C64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7"/>
              <p:cNvSpPr/>
              <p:nvPr/>
            </p:nvSpPr>
            <p:spPr>
              <a:xfrm>
                <a:off x="4648710" y="4844343"/>
                <a:ext cx="727875" cy="323764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2047" extrusionOk="0">
                    <a:moveTo>
                      <a:pt x="3484" y="1"/>
                    </a:moveTo>
                    <a:cubicBezTo>
                      <a:pt x="2558" y="1"/>
                      <a:pt x="1216" y="331"/>
                      <a:pt x="685" y="862"/>
                    </a:cubicBezTo>
                    <a:cubicBezTo>
                      <a:pt x="51" y="1496"/>
                      <a:pt x="1" y="1734"/>
                      <a:pt x="269" y="1942"/>
                    </a:cubicBezTo>
                    <a:cubicBezTo>
                      <a:pt x="346" y="2007"/>
                      <a:pt x="475" y="2047"/>
                      <a:pt x="596" y="2047"/>
                    </a:cubicBezTo>
                    <a:cubicBezTo>
                      <a:pt x="660" y="2047"/>
                      <a:pt x="722" y="2036"/>
                      <a:pt x="774" y="2011"/>
                    </a:cubicBezTo>
                    <a:cubicBezTo>
                      <a:pt x="843" y="1982"/>
                      <a:pt x="893" y="1923"/>
                      <a:pt x="943" y="1863"/>
                    </a:cubicBezTo>
                    <a:cubicBezTo>
                      <a:pt x="1200" y="1566"/>
                      <a:pt x="1547" y="1368"/>
                      <a:pt x="1914" y="1219"/>
                    </a:cubicBezTo>
                    <a:cubicBezTo>
                      <a:pt x="2490" y="994"/>
                      <a:pt x="2944" y="928"/>
                      <a:pt x="3288" y="928"/>
                    </a:cubicBezTo>
                    <a:cubicBezTo>
                      <a:pt x="3750" y="928"/>
                      <a:pt x="4012" y="1048"/>
                      <a:pt x="4103" y="1070"/>
                    </a:cubicBezTo>
                    <a:cubicBezTo>
                      <a:pt x="4135" y="1077"/>
                      <a:pt x="4165" y="1080"/>
                      <a:pt x="4192" y="1080"/>
                    </a:cubicBezTo>
                    <a:cubicBezTo>
                      <a:pt x="4601" y="1080"/>
                      <a:pt x="4474" y="358"/>
                      <a:pt x="4391" y="238"/>
                    </a:cubicBezTo>
                    <a:cubicBezTo>
                      <a:pt x="4270" y="75"/>
                      <a:pt x="3924" y="1"/>
                      <a:pt x="3484" y="1"/>
                    </a:cubicBezTo>
                    <a:close/>
                  </a:path>
                </a:pathLst>
              </a:custGeom>
              <a:solidFill>
                <a:srgbClr val="E8DF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7"/>
              <p:cNvSpPr/>
              <p:nvPr/>
            </p:nvSpPr>
            <p:spPr>
              <a:xfrm>
                <a:off x="4689517" y="4990014"/>
                <a:ext cx="608303" cy="17888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131" extrusionOk="0">
                    <a:moveTo>
                      <a:pt x="3033" y="0"/>
                    </a:moveTo>
                    <a:cubicBezTo>
                      <a:pt x="2696" y="0"/>
                      <a:pt x="2230" y="70"/>
                      <a:pt x="1656" y="298"/>
                    </a:cubicBezTo>
                    <a:cubicBezTo>
                      <a:pt x="1289" y="436"/>
                      <a:pt x="932" y="635"/>
                      <a:pt x="674" y="942"/>
                    </a:cubicBezTo>
                    <a:cubicBezTo>
                      <a:pt x="625" y="1002"/>
                      <a:pt x="575" y="1061"/>
                      <a:pt x="506" y="1090"/>
                    </a:cubicBezTo>
                    <a:cubicBezTo>
                      <a:pt x="467" y="1110"/>
                      <a:pt x="407" y="1121"/>
                      <a:pt x="348" y="1121"/>
                    </a:cubicBezTo>
                    <a:cubicBezTo>
                      <a:pt x="229" y="1121"/>
                      <a:pt x="90" y="1081"/>
                      <a:pt x="11" y="1011"/>
                    </a:cubicBezTo>
                    <a:lnTo>
                      <a:pt x="0" y="1021"/>
                    </a:lnTo>
                    <a:cubicBezTo>
                      <a:pt x="90" y="1090"/>
                      <a:pt x="229" y="1130"/>
                      <a:pt x="348" y="1130"/>
                    </a:cubicBezTo>
                    <a:cubicBezTo>
                      <a:pt x="407" y="1130"/>
                      <a:pt x="467" y="1121"/>
                      <a:pt x="516" y="1101"/>
                    </a:cubicBezTo>
                    <a:cubicBezTo>
                      <a:pt x="585" y="1071"/>
                      <a:pt x="635" y="1002"/>
                      <a:pt x="685" y="942"/>
                    </a:cubicBezTo>
                    <a:cubicBezTo>
                      <a:pt x="942" y="645"/>
                      <a:pt x="1289" y="447"/>
                      <a:pt x="1656" y="308"/>
                    </a:cubicBezTo>
                    <a:cubicBezTo>
                      <a:pt x="2240" y="80"/>
                      <a:pt x="2696" y="11"/>
                      <a:pt x="3033" y="11"/>
                    </a:cubicBezTo>
                    <a:cubicBezTo>
                      <a:pt x="3261" y="11"/>
                      <a:pt x="3439" y="40"/>
                      <a:pt x="3578" y="80"/>
                    </a:cubicBezTo>
                    <a:cubicBezTo>
                      <a:pt x="3707" y="110"/>
                      <a:pt x="3796" y="139"/>
                      <a:pt x="3845" y="149"/>
                    </a:cubicBezTo>
                    <a:lnTo>
                      <a:pt x="3845" y="139"/>
                    </a:lnTo>
                    <a:cubicBezTo>
                      <a:pt x="3796" y="130"/>
                      <a:pt x="3717" y="99"/>
                      <a:pt x="3578" y="60"/>
                    </a:cubicBezTo>
                    <a:cubicBezTo>
                      <a:pt x="3449" y="31"/>
                      <a:pt x="3261" y="0"/>
                      <a:pt x="3033" y="0"/>
                    </a:cubicBezTo>
                    <a:close/>
                  </a:path>
                </a:pathLst>
              </a:custGeom>
              <a:solidFill>
                <a:srgbClr val="E7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7"/>
              <p:cNvSpPr/>
              <p:nvPr/>
            </p:nvSpPr>
            <p:spPr>
              <a:xfrm>
                <a:off x="4391692" y="5206068"/>
                <a:ext cx="200711" cy="18442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66" extrusionOk="0">
                    <a:moveTo>
                      <a:pt x="632" y="0"/>
                    </a:moveTo>
                    <a:cubicBezTo>
                      <a:pt x="401" y="0"/>
                      <a:pt x="171" y="125"/>
                      <a:pt x="80" y="378"/>
                    </a:cubicBezTo>
                    <a:cubicBezTo>
                      <a:pt x="1" y="607"/>
                      <a:pt x="80" y="894"/>
                      <a:pt x="269" y="1043"/>
                    </a:cubicBezTo>
                    <a:cubicBezTo>
                      <a:pt x="376" y="1123"/>
                      <a:pt x="510" y="1166"/>
                      <a:pt x="643" y="1166"/>
                    </a:cubicBezTo>
                    <a:cubicBezTo>
                      <a:pt x="755" y="1166"/>
                      <a:pt x="867" y="1136"/>
                      <a:pt x="962" y="1072"/>
                    </a:cubicBezTo>
                    <a:cubicBezTo>
                      <a:pt x="1170" y="933"/>
                      <a:pt x="1269" y="656"/>
                      <a:pt x="1200" y="418"/>
                    </a:cubicBezTo>
                    <a:cubicBezTo>
                      <a:pt x="1123" y="142"/>
                      <a:pt x="877" y="0"/>
                      <a:pt x="632" y="0"/>
                    </a:cubicBezTo>
                    <a:close/>
                  </a:path>
                </a:pathLst>
              </a:custGeom>
              <a:solidFill>
                <a:srgbClr val="E8DF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7"/>
              <p:cNvSpPr/>
              <p:nvPr/>
            </p:nvSpPr>
            <p:spPr>
              <a:xfrm>
                <a:off x="5492048" y="5828606"/>
                <a:ext cx="42546" cy="56907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598" extrusionOk="0">
                    <a:moveTo>
                      <a:pt x="0" y="0"/>
                    </a:moveTo>
                    <a:lnTo>
                      <a:pt x="0" y="3597"/>
                    </a:lnTo>
                    <a:lnTo>
                      <a:pt x="268" y="3597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DBA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7"/>
              <p:cNvSpPr/>
              <p:nvPr/>
            </p:nvSpPr>
            <p:spPr>
              <a:xfrm>
                <a:off x="4462234" y="6394364"/>
                <a:ext cx="1125502" cy="61368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388" extrusionOk="0">
                    <a:moveTo>
                      <a:pt x="189" y="0"/>
                    </a:moveTo>
                    <a:cubicBezTo>
                      <a:pt x="90" y="0"/>
                      <a:pt x="1" y="90"/>
                      <a:pt x="1" y="189"/>
                    </a:cubicBezTo>
                    <a:cubicBezTo>
                      <a:pt x="1" y="298"/>
                      <a:pt x="90" y="387"/>
                      <a:pt x="189" y="387"/>
                    </a:cubicBezTo>
                    <a:lnTo>
                      <a:pt x="6927" y="387"/>
                    </a:lnTo>
                    <a:cubicBezTo>
                      <a:pt x="7026" y="387"/>
                      <a:pt x="7116" y="298"/>
                      <a:pt x="7116" y="189"/>
                    </a:cubicBezTo>
                    <a:cubicBezTo>
                      <a:pt x="7116" y="90"/>
                      <a:pt x="7026" y="0"/>
                      <a:pt x="6927" y="0"/>
                    </a:cubicBezTo>
                    <a:close/>
                  </a:path>
                </a:pathLst>
              </a:custGeom>
              <a:solidFill>
                <a:srgbClr val="DBA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7"/>
              <p:cNvSpPr/>
              <p:nvPr/>
            </p:nvSpPr>
            <p:spPr>
              <a:xfrm>
                <a:off x="5405847" y="6455574"/>
                <a:ext cx="205456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8" extrusionOk="0">
                    <a:moveTo>
                      <a:pt x="654" y="0"/>
                    </a:moveTo>
                    <a:cubicBezTo>
                      <a:pt x="287" y="0"/>
                      <a:pt x="0" y="287"/>
                      <a:pt x="0" y="644"/>
                    </a:cubicBezTo>
                    <a:cubicBezTo>
                      <a:pt x="0" y="1011"/>
                      <a:pt x="287" y="1298"/>
                      <a:pt x="654" y="1298"/>
                    </a:cubicBezTo>
                    <a:cubicBezTo>
                      <a:pt x="1011" y="1298"/>
                      <a:pt x="1298" y="1011"/>
                      <a:pt x="1298" y="644"/>
                    </a:cubicBezTo>
                    <a:cubicBezTo>
                      <a:pt x="1298" y="287"/>
                      <a:pt x="1011" y="0"/>
                      <a:pt x="654" y="0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7"/>
              <p:cNvSpPr/>
              <p:nvPr/>
            </p:nvSpPr>
            <p:spPr>
              <a:xfrm>
                <a:off x="5446654" y="6494641"/>
                <a:ext cx="123843" cy="125583"/>
              </a:xfrm>
              <a:custGeom>
                <a:avLst/>
                <a:gdLst/>
                <a:ahLst/>
                <a:cxnLst/>
                <a:rect l="l" t="t" r="r" b="b"/>
                <a:pathLst>
                  <a:path w="783" h="794" extrusionOk="0">
                    <a:moveTo>
                      <a:pt x="396" y="1"/>
                    </a:moveTo>
                    <a:cubicBezTo>
                      <a:pt x="178" y="1"/>
                      <a:pt x="0" y="179"/>
                      <a:pt x="0" y="397"/>
                    </a:cubicBezTo>
                    <a:cubicBezTo>
                      <a:pt x="0" y="615"/>
                      <a:pt x="178" y="793"/>
                      <a:pt x="396" y="793"/>
                    </a:cubicBezTo>
                    <a:cubicBezTo>
                      <a:pt x="614" y="793"/>
                      <a:pt x="783" y="615"/>
                      <a:pt x="783" y="397"/>
                    </a:cubicBezTo>
                    <a:cubicBezTo>
                      <a:pt x="783" y="179"/>
                      <a:pt x="614" y="1"/>
                      <a:pt x="396" y="1"/>
                    </a:cubicBezTo>
                    <a:close/>
                  </a:path>
                </a:pathLst>
              </a:custGeom>
              <a:solidFill>
                <a:srgbClr val="5C5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7"/>
              <p:cNvSpPr/>
              <p:nvPr/>
            </p:nvSpPr>
            <p:spPr>
              <a:xfrm>
                <a:off x="5482558" y="6532284"/>
                <a:ext cx="52036" cy="518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28" extrusionOk="0">
                    <a:moveTo>
                      <a:pt x="169" y="0"/>
                    </a:moveTo>
                    <a:cubicBezTo>
                      <a:pt x="70" y="0"/>
                      <a:pt x="1" y="70"/>
                      <a:pt x="1" y="159"/>
                    </a:cubicBezTo>
                    <a:cubicBezTo>
                      <a:pt x="1" y="249"/>
                      <a:pt x="70" y="328"/>
                      <a:pt x="169" y="328"/>
                    </a:cubicBezTo>
                    <a:cubicBezTo>
                      <a:pt x="258" y="328"/>
                      <a:pt x="328" y="249"/>
                      <a:pt x="328" y="159"/>
                    </a:cubicBezTo>
                    <a:cubicBezTo>
                      <a:pt x="328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7"/>
              <p:cNvSpPr/>
              <p:nvPr/>
            </p:nvSpPr>
            <p:spPr>
              <a:xfrm>
                <a:off x="4531194" y="6455574"/>
                <a:ext cx="207038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98" extrusionOk="0">
                    <a:moveTo>
                      <a:pt x="655" y="0"/>
                    </a:moveTo>
                    <a:cubicBezTo>
                      <a:pt x="298" y="0"/>
                      <a:pt x="1" y="287"/>
                      <a:pt x="1" y="644"/>
                    </a:cubicBezTo>
                    <a:cubicBezTo>
                      <a:pt x="1" y="1011"/>
                      <a:pt x="298" y="1298"/>
                      <a:pt x="655" y="1298"/>
                    </a:cubicBezTo>
                    <a:cubicBezTo>
                      <a:pt x="1012" y="1298"/>
                      <a:pt x="1309" y="1011"/>
                      <a:pt x="1309" y="644"/>
                    </a:cubicBezTo>
                    <a:cubicBezTo>
                      <a:pt x="1309" y="287"/>
                      <a:pt x="1012" y="0"/>
                      <a:pt x="655" y="0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7"/>
              <p:cNvSpPr/>
              <p:nvPr/>
            </p:nvSpPr>
            <p:spPr>
              <a:xfrm>
                <a:off x="4572000" y="6494641"/>
                <a:ext cx="125583" cy="12558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794" extrusionOk="0">
                    <a:moveTo>
                      <a:pt x="397" y="1"/>
                    </a:moveTo>
                    <a:cubicBezTo>
                      <a:pt x="179" y="1"/>
                      <a:pt x="1" y="179"/>
                      <a:pt x="1" y="397"/>
                    </a:cubicBezTo>
                    <a:cubicBezTo>
                      <a:pt x="1" y="615"/>
                      <a:pt x="179" y="793"/>
                      <a:pt x="397" y="793"/>
                    </a:cubicBezTo>
                    <a:cubicBezTo>
                      <a:pt x="615" y="793"/>
                      <a:pt x="793" y="615"/>
                      <a:pt x="793" y="397"/>
                    </a:cubicBezTo>
                    <a:cubicBezTo>
                      <a:pt x="793" y="179"/>
                      <a:pt x="615" y="1"/>
                      <a:pt x="397" y="1"/>
                    </a:cubicBezTo>
                    <a:close/>
                  </a:path>
                </a:pathLst>
              </a:custGeom>
              <a:solidFill>
                <a:srgbClr val="5C5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7"/>
              <p:cNvSpPr/>
              <p:nvPr/>
            </p:nvSpPr>
            <p:spPr>
              <a:xfrm>
                <a:off x="4608062" y="6532284"/>
                <a:ext cx="53302" cy="5187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28" extrusionOk="0">
                    <a:moveTo>
                      <a:pt x="169" y="0"/>
                    </a:moveTo>
                    <a:cubicBezTo>
                      <a:pt x="79" y="0"/>
                      <a:pt x="0" y="70"/>
                      <a:pt x="0" y="159"/>
                    </a:cubicBezTo>
                    <a:cubicBezTo>
                      <a:pt x="0" y="249"/>
                      <a:pt x="79" y="328"/>
                      <a:pt x="169" y="328"/>
                    </a:cubicBezTo>
                    <a:cubicBezTo>
                      <a:pt x="258" y="328"/>
                      <a:pt x="337" y="249"/>
                      <a:pt x="337" y="159"/>
                    </a:cubicBezTo>
                    <a:cubicBezTo>
                      <a:pt x="337" y="70"/>
                      <a:pt x="258" y="0"/>
                      <a:pt x="169" y="0"/>
                    </a:cubicBezTo>
                    <a:close/>
                  </a:path>
                </a:pathLst>
              </a:custGeom>
              <a:solidFill>
                <a:srgbClr val="763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7"/>
              <p:cNvSpPr/>
              <p:nvPr/>
            </p:nvSpPr>
            <p:spPr>
              <a:xfrm>
                <a:off x="5476231" y="6289342"/>
                <a:ext cx="74021" cy="10518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65" extrusionOk="0">
                    <a:moveTo>
                      <a:pt x="1" y="1"/>
                    </a:moveTo>
                    <a:lnTo>
                      <a:pt x="1" y="664"/>
                    </a:lnTo>
                    <a:lnTo>
                      <a:pt x="467" y="664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DBA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7"/>
              <p:cNvSpPr/>
              <p:nvPr/>
            </p:nvSpPr>
            <p:spPr>
              <a:xfrm>
                <a:off x="5476231" y="5794126"/>
                <a:ext cx="74021" cy="722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57" extrusionOk="0">
                    <a:moveTo>
                      <a:pt x="229" y="0"/>
                    </a:moveTo>
                    <a:cubicBezTo>
                      <a:pt x="100" y="0"/>
                      <a:pt x="1" y="99"/>
                      <a:pt x="1" y="228"/>
                    </a:cubicBezTo>
                    <a:cubicBezTo>
                      <a:pt x="1" y="357"/>
                      <a:pt x="100" y="456"/>
                      <a:pt x="229" y="456"/>
                    </a:cubicBezTo>
                    <a:cubicBezTo>
                      <a:pt x="358" y="456"/>
                      <a:pt x="467" y="357"/>
                      <a:pt x="467" y="228"/>
                    </a:cubicBezTo>
                    <a:cubicBezTo>
                      <a:pt x="467" y="99"/>
                      <a:pt x="358" y="0"/>
                      <a:pt x="229" y="0"/>
                    </a:cubicBezTo>
                    <a:close/>
                  </a:path>
                </a:pathLst>
              </a:custGeom>
              <a:solidFill>
                <a:srgbClr val="5C5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1" name="Google Shape;2041;p17"/>
          <p:cNvGrpSpPr/>
          <p:nvPr/>
        </p:nvGrpSpPr>
        <p:grpSpPr>
          <a:xfrm>
            <a:off x="5480361" y="4754822"/>
            <a:ext cx="2070541" cy="1905734"/>
            <a:chOff x="6518698" y="4754822"/>
            <a:chExt cx="2070541" cy="1905734"/>
          </a:xfrm>
        </p:grpSpPr>
        <p:sp>
          <p:nvSpPr>
            <p:cNvPr id="2042" name="Google Shape;2042;p17"/>
            <p:cNvSpPr/>
            <p:nvPr/>
          </p:nvSpPr>
          <p:spPr>
            <a:xfrm>
              <a:off x="8089121" y="5252568"/>
              <a:ext cx="150573" cy="321549"/>
            </a:xfrm>
            <a:custGeom>
              <a:avLst/>
              <a:gdLst/>
              <a:ahLst/>
              <a:cxnLst/>
              <a:rect l="l" t="t" r="r" b="b"/>
              <a:pathLst>
                <a:path w="952" h="2033" extrusionOk="0">
                  <a:moveTo>
                    <a:pt x="466" y="0"/>
                  </a:moveTo>
                  <a:cubicBezTo>
                    <a:pt x="435" y="0"/>
                    <a:pt x="405" y="8"/>
                    <a:pt x="377" y="25"/>
                  </a:cubicBezTo>
                  <a:cubicBezTo>
                    <a:pt x="238" y="104"/>
                    <a:pt x="258" y="273"/>
                    <a:pt x="327" y="402"/>
                  </a:cubicBezTo>
                  <a:cubicBezTo>
                    <a:pt x="476" y="679"/>
                    <a:pt x="655" y="808"/>
                    <a:pt x="446" y="1304"/>
                  </a:cubicBezTo>
                  <a:cubicBezTo>
                    <a:pt x="421" y="1345"/>
                    <a:pt x="382" y="1387"/>
                    <a:pt x="340" y="1387"/>
                  </a:cubicBezTo>
                  <a:cubicBezTo>
                    <a:pt x="333" y="1387"/>
                    <a:pt x="325" y="1386"/>
                    <a:pt x="318" y="1383"/>
                  </a:cubicBezTo>
                  <a:cubicBezTo>
                    <a:pt x="208" y="1353"/>
                    <a:pt x="248" y="1135"/>
                    <a:pt x="129" y="1106"/>
                  </a:cubicBezTo>
                  <a:cubicBezTo>
                    <a:pt x="124" y="1105"/>
                    <a:pt x="120" y="1104"/>
                    <a:pt x="115" y="1104"/>
                  </a:cubicBezTo>
                  <a:cubicBezTo>
                    <a:pt x="61" y="1104"/>
                    <a:pt x="10" y="1159"/>
                    <a:pt x="10" y="1214"/>
                  </a:cubicBezTo>
                  <a:cubicBezTo>
                    <a:pt x="1" y="1274"/>
                    <a:pt x="30" y="1333"/>
                    <a:pt x="60" y="1393"/>
                  </a:cubicBezTo>
                  <a:cubicBezTo>
                    <a:pt x="120" y="1522"/>
                    <a:pt x="188" y="1650"/>
                    <a:pt x="248" y="1789"/>
                  </a:cubicBezTo>
                  <a:cubicBezTo>
                    <a:pt x="310" y="1906"/>
                    <a:pt x="382" y="2033"/>
                    <a:pt x="476" y="2033"/>
                  </a:cubicBezTo>
                  <a:cubicBezTo>
                    <a:pt x="517" y="2033"/>
                    <a:pt x="563" y="2008"/>
                    <a:pt x="615" y="1947"/>
                  </a:cubicBezTo>
                  <a:cubicBezTo>
                    <a:pt x="734" y="1809"/>
                    <a:pt x="803" y="1591"/>
                    <a:pt x="853" y="1412"/>
                  </a:cubicBezTo>
                  <a:cubicBezTo>
                    <a:pt x="952" y="1046"/>
                    <a:pt x="932" y="639"/>
                    <a:pt x="783" y="283"/>
                  </a:cubicBezTo>
                  <a:cubicBezTo>
                    <a:pt x="743" y="203"/>
                    <a:pt x="704" y="115"/>
                    <a:pt x="625" y="65"/>
                  </a:cubicBezTo>
                  <a:cubicBezTo>
                    <a:pt x="580" y="26"/>
                    <a:pt x="522" y="0"/>
                    <a:pt x="466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7"/>
            <p:cNvSpPr/>
            <p:nvPr/>
          </p:nvSpPr>
          <p:spPr>
            <a:xfrm>
              <a:off x="6846100" y="5571588"/>
              <a:ext cx="213365" cy="290233"/>
            </a:xfrm>
            <a:custGeom>
              <a:avLst/>
              <a:gdLst/>
              <a:ahLst/>
              <a:cxnLst/>
              <a:rect l="l" t="t" r="r" b="b"/>
              <a:pathLst>
                <a:path w="1349" h="1835" extrusionOk="0">
                  <a:moveTo>
                    <a:pt x="278" y="0"/>
                  </a:moveTo>
                  <a:cubicBezTo>
                    <a:pt x="209" y="327"/>
                    <a:pt x="150" y="644"/>
                    <a:pt x="91" y="971"/>
                  </a:cubicBezTo>
                  <a:cubicBezTo>
                    <a:pt x="41" y="1219"/>
                    <a:pt x="1" y="1506"/>
                    <a:pt x="170" y="1694"/>
                  </a:cubicBezTo>
                  <a:cubicBezTo>
                    <a:pt x="259" y="1784"/>
                    <a:pt x="397" y="1833"/>
                    <a:pt x="527" y="1833"/>
                  </a:cubicBezTo>
                  <a:cubicBezTo>
                    <a:pt x="541" y="1834"/>
                    <a:pt x="555" y="1835"/>
                    <a:pt x="569" y="1835"/>
                  </a:cubicBezTo>
                  <a:cubicBezTo>
                    <a:pt x="683" y="1835"/>
                    <a:pt x="798" y="1799"/>
                    <a:pt x="913" y="1764"/>
                  </a:cubicBezTo>
                  <a:lnTo>
                    <a:pt x="1289" y="1120"/>
                  </a:lnTo>
                  <a:cubicBezTo>
                    <a:pt x="1349" y="952"/>
                    <a:pt x="1280" y="753"/>
                    <a:pt x="1161" y="615"/>
                  </a:cubicBezTo>
                  <a:cubicBezTo>
                    <a:pt x="1042" y="476"/>
                    <a:pt x="883" y="386"/>
                    <a:pt x="725" y="298"/>
                  </a:cubicBezTo>
                  <a:cubicBezTo>
                    <a:pt x="566" y="218"/>
                    <a:pt x="408" y="129"/>
                    <a:pt x="27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7"/>
            <p:cNvSpPr/>
            <p:nvPr/>
          </p:nvSpPr>
          <p:spPr>
            <a:xfrm>
              <a:off x="6846100" y="5585664"/>
              <a:ext cx="156900" cy="276156"/>
            </a:xfrm>
            <a:custGeom>
              <a:avLst/>
              <a:gdLst/>
              <a:ahLst/>
              <a:cxnLst/>
              <a:rect l="l" t="t" r="r" b="b"/>
              <a:pathLst>
                <a:path w="992" h="1746" extrusionOk="0">
                  <a:moveTo>
                    <a:pt x="259" y="0"/>
                  </a:moveTo>
                  <a:cubicBezTo>
                    <a:pt x="199" y="297"/>
                    <a:pt x="140" y="585"/>
                    <a:pt x="91" y="882"/>
                  </a:cubicBezTo>
                  <a:cubicBezTo>
                    <a:pt x="41" y="1130"/>
                    <a:pt x="1" y="1417"/>
                    <a:pt x="170" y="1605"/>
                  </a:cubicBezTo>
                  <a:cubicBezTo>
                    <a:pt x="259" y="1695"/>
                    <a:pt x="397" y="1744"/>
                    <a:pt x="527" y="1744"/>
                  </a:cubicBezTo>
                  <a:cubicBezTo>
                    <a:pt x="541" y="1745"/>
                    <a:pt x="555" y="1746"/>
                    <a:pt x="569" y="1746"/>
                  </a:cubicBezTo>
                  <a:cubicBezTo>
                    <a:pt x="683" y="1746"/>
                    <a:pt x="798" y="1710"/>
                    <a:pt x="913" y="1675"/>
                  </a:cubicBezTo>
                  <a:lnTo>
                    <a:pt x="992" y="1536"/>
                  </a:lnTo>
                  <a:cubicBezTo>
                    <a:pt x="774" y="1447"/>
                    <a:pt x="586" y="1299"/>
                    <a:pt x="467" y="1070"/>
                  </a:cubicBezTo>
                  <a:cubicBezTo>
                    <a:pt x="298" y="744"/>
                    <a:pt x="249" y="367"/>
                    <a:pt x="2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7"/>
            <p:cNvSpPr/>
            <p:nvPr/>
          </p:nvSpPr>
          <p:spPr>
            <a:xfrm>
              <a:off x="6518698" y="6005593"/>
              <a:ext cx="509449" cy="182048"/>
            </a:xfrm>
            <a:custGeom>
              <a:avLst/>
              <a:gdLst/>
              <a:ahLst/>
              <a:cxnLst/>
              <a:rect l="l" t="t" r="r" b="b"/>
              <a:pathLst>
                <a:path w="3221" h="1151" extrusionOk="0">
                  <a:moveTo>
                    <a:pt x="525" y="1"/>
                  </a:moveTo>
                  <a:cubicBezTo>
                    <a:pt x="0" y="377"/>
                    <a:pt x="79" y="675"/>
                    <a:pt x="79" y="675"/>
                  </a:cubicBezTo>
                  <a:cubicBezTo>
                    <a:pt x="511" y="992"/>
                    <a:pt x="1056" y="1151"/>
                    <a:pt x="1594" y="1151"/>
                  </a:cubicBezTo>
                  <a:cubicBezTo>
                    <a:pt x="1611" y="1151"/>
                    <a:pt x="1628" y="1151"/>
                    <a:pt x="1645" y="1150"/>
                  </a:cubicBezTo>
                  <a:cubicBezTo>
                    <a:pt x="2200" y="1141"/>
                    <a:pt x="2745" y="962"/>
                    <a:pt x="3220" y="675"/>
                  </a:cubicBezTo>
                  <a:lnTo>
                    <a:pt x="3132" y="308"/>
                  </a:lnTo>
                  <a:cubicBezTo>
                    <a:pt x="2804" y="430"/>
                    <a:pt x="2452" y="494"/>
                    <a:pt x="2105" y="494"/>
                  </a:cubicBezTo>
                  <a:cubicBezTo>
                    <a:pt x="2000" y="494"/>
                    <a:pt x="1896" y="488"/>
                    <a:pt x="1793" y="476"/>
                  </a:cubicBezTo>
                  <a:cubicBezTo>
                    <a:pt x="1338" y="427"/>
                    <a:pt x="902" y="258"/>
                    <a:pt x="52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7"/>
            <p:cNvSpPr/>
            <p:nvPr/>
          </p:nvSpPr>
          <p:spPr>
            <a:xfrm>
              <a:off x="6518698" y="6005593"/>
              <a:ext cx="138078" cy="144405"/>
            </a:xfrm>
            <a:custGeom>
              <a:avLst/>
              <a:gdLst/>
              <a:ahLst/>
              <a:cxnLst/>
              <a:rect l="l" t="t" r="r" b="b"/>
              <a:pathLst>
                <a:path w="873" h="913" extrusionOk="0">
                  <a:moveTo>
                    <a:pt x="525" y="1"/>
                  </a:moveTo>
                  <a:cubicBezTo>
                    <a:pt x="0" y="377"/>
                    <a:pt x="79" y="675"/>
                    <a:pt x="79" y="675"/>
                  </a:cubicBezTo>
                  <a:cubicBezTo>
                    <a:pt x="208" y="764"/>
                    <a:pt x="347" y="844"/>
                    <a:pt x="485" y="912"/>
                  </a:cubicBezTo>
                  <a:cubicBezTo>
                    <a:pt x="575" y="645"/>
                    <a:pt x="694" y="407"/>
                    <a:pt x="872" y="209"/>
                  </a:cubicBezTo>
                  <a:cubicBezTo>
                    <a:pt x="753" y="150"/>
                    <a:pt x="634" y="80"/>
                    <a:pt x="525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7"/>
            <p:cNvSpPr/>
            <p:nvPr/>
          </p:nvSpPr>
          <p:spPr>
            <a:xfrm>
              <a:off x="7927634" y="6148417"/>
              <a:ext cx="465796" cy="271095"/>
            </a:xfrm>
            <a:custGeom>
              <a:avLst/>
              <a:gdLst/>
              <a:ahLst/>
              <a:cxnLst/>
              <a:rect l="l" t="t" r="r" b="b"/>
              <a:pathLst>
                <a:path w="2945" h="1714" extrusionOk="0">
                  <a:moveTo>
                    <a:pt x="525" y="0"/>
                  </a:moveTo>
                  <a:cubicBezTo>
                    <a:pt x="370" y="0"/>
                    <a:pt x="214" y="10"/>
                    <a:pt x="60" y="29"/>
                  </a:cubicBezTo>
                  <a:lnTo>
                    <a:pt x="1" y="406"/>
                  </a:lnTo>
                  <a:cubicBezTo>
                    <a:pt x="456" y="426"/>
                    <a:pt x="903" y="555"/>
                    <a:pt x="1299" y="782"/>
                  </a:cubicBezTo>
                  <a:cubicBezTo>
                    <a:pt x="1695" y="1011"/>
                    <a:pt x="2032" y="1328"/>
                    <a:pt x="2270" y="1714"/>
                  </a:cubicBezTo>
                  <a:cubicBezTo>
                    <a:pt x="2904" y="1585"/>
                    <a:pt x="2944" y="1278"/>
                    <a:pt x="2944" y="1278"/>
                  </a:cubicBezTo>
                  <a:cubicBezTo>
                    <a:pt x="2667" y="802"/>
                    <a:pt x="2211" y="426"/>
                    <a:pt x="1695" y="218"/>
                  </a:cubicBezTo>
                  <a:cubicBezTo>
                    <a:pt x="1324" y="68"/>
                    <a:pt x="926" y="0"/>
                    <a:pt x="52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7"/>
            <p:cNvSpPr/>
            <p:nvPr/>
          </p:nvSpPr>
          <p:spPr>
            <a:xfrm>
              <a:off x="8249026" y="6290924"/>
              <a:ext cx="144405" cy="128588"/>
            </a:xfrm>
            <a:custGeom>
              <a:avLst/>
              <a:gdLst/>
              <a:ahLst/>
              <a:cxnLst/>
              <a:rect l="l" t="t" r="r" b="b"/>
              <a:pathLst>
                <a:path w="913" h="813" extrusionOk="0">
                  <a:moveTo>
                    <a:pt x="635" y="0"/>
                  </a:moveTo>
                  <a:cubicBezTo>
                    <a:pt x="456" y="209"/>
                    <a:pt x="248" y="377"/>
                    <a:pt x="0" y="496"/>
                  </a:cubicBezTo>
                  <a:cubicBezTo>
                    <a:pt x="89" y="595"/>
                    <a:pt x="168" y="704"/>
                    <a:pt x="238" y="813"/>
                  </a:cubicBezTo>
                  <a:cubicBezTo>
                    <a:pt x="872" y="684"/>
                    <a:pt x="912" y="377"/>
                    <a:pt x="912" y="377"/>
                  </a:cubicBezTo>
                  <a:cubicBezTo>
                    <a:pt x="833" y="248"/>
                    <a:pt x="743" y="119"/>
                    <a:pt x="635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7"/>
            <p:cNvSpPr/>
            <p:nvPr/>
          </p:nvSpPr>
          <p:spPr>
            <a:xfrm>
              <a:off x="6913637" y="5704921"/>
              <a:ext cx="1211702" cy="660181"/>
            </a:xfrm>
            <a:custGeom>
              <a:avLst/>
              <a:gdLst/>
              <a:ahLst/>
              <a:cxnLst/>
              <a:rect l="l" t="t" r="r" b="b"/>
              <a:pathLst>
                <a:path w="7661" h="4174" extrusionOk="0">
                  <a:moveTo>
                    <a:pt x="1430" y="0"/>
                  </a:moveTo>
                  <a:cubicBezTo>
                    <a:pt x="1202" y="0"/>
                    <a:pt x="981" y="43"/>
                    <a:pt x="783" y="168"/>
                  </a:cubicBezTo>
                  <a:cubicBezTo>
                    <a:pt x="525" y="327"/>
                    <a:pt x="337" y="614"/>
                    <a:pt x="248" y="921"/>
                  </a:cubicBezTo>
                  <a:cubicBezTo>
                    <a:pt x="0" y="1734"/>
                    <a:pt x="367" y="2655"/>
                    <a:pt x="981" y="3220"/>
                  </a:cubicBezTo>
                  <a:cubicBezTo>
                    <a:pt x="1595" y="3775"/>
                    <a:pt x="2418" y="4033"/>
                    <a:pt x="3231" y="4132"/>
                  </a:cubicBezTo>
                  <a:cubicBezTo>
                    <a:pt x="3465" y="4159"/>
                    <a:pt x="3702" y="4174"/>
                    <a:pt x="3939" y="4174"/>
                  </a:cubicBezTo>
                  <a:cubicBezTo>
                    <a:pt x="4742" y="4174"/>
                    <a:pt x="5542" y="4003"/>
                    <a:pt x="6224" y="3567"/>
                  </a:cubicBezTo>
                  <a:cubicBezTo>
                    <a:pt x="6451" y="3428"/>
                    <a:pt x="6660" y="3249"/>
                    <a:pt x="6838" y="3051"/>
                  </a:cubicBezTo>
                  <a:cubicBezTo>
                    <a:pt x="7175" y="2695"/>
                    <a:pt x="7433" y="2259"/>
                    <a:pt x="7561" y="1773"/>
                  </a:cubicBezTo>
                  <a:cubicBezTo>
                    <a:pt x="7620" y="1545"/>
                    <a:pt x="7660" y="1287"/>
                    <a:pt x="7640" y="1040"/>
                  </a:cubicBezTo>
                  <a:cubicBezTo>
                    <a:pt x="7631" y="812"/>
                    <a:pt x="7452" y="713"/>
                    <a:pt x="7363" y="505"/>
                  </a:cubicBezTo>
                  <a:cubicBezTo>
                    <a:pt x="7294" y="356"/>
                    <a:pt x="7234" y="188"/>
                    <a:pt x="7105" y="89"/>
                  </a:cubicBezTo>
                  <a:cubicBezTo>
                    <a:pt x="7029" y="39"/>
                    <a:pt x="6943" y="22"/>
                    <a:pt x="6854" y="22"/>
                  </a:cubicBezTo>
                  <a:cubicBezTo>
                    <a:pt x="6746" y="22"/>
                    <a:pt x="6634" y="47"/>
                    <a:pt x="6530" y="69"/>
                  </a:cubicBezTo>
                  <a:cubicBezTo>
                    <a:pt x="5797" y="243"/>
                    <a:pt x="5047" y="330"/>
                    <a:pt x="4297" y="330"/>
                  </a:cubicBezTo>
                  <a:cubicBezTo>
                    <a:pt x="3637" y="330"/>
                    <a:pt x="2978" y="263"/>
                    <a:pt x="2329" y="128"/>
                  </a:cubicBezTo>
                  <a:cubicBezTo>
                    <a:pt x="2037" y="72"/>
                    <a:pt x="1727" y="0"/>
                    <a:pt x="14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7"/>
            <p:cNvSpPr/>
            <p:nvPr/>
          </p:nvSpPr>
          <p:spPr>
            <a:xfrm>
              <a:off x="7896317" y="5692268"/>
              <a:ext cx="268248" cy="316804"/>
            </a:xfrm>
            <a:custGeom>
              <a:avLst/>
              <a:gdLst/>
              <a:ahLst/>
              <a:cxnLst/>
              <a:rect l="l" t="t" r="r" b="b"/>
              <a:pathLst>
                <a:path w="1696" h="2003" extrusionOk="0">
                  <a:moveTo>
                    <a:pt x="331" y="1"/>
                  </a:moveTo>
                  <a:cubicBezTo>
                    <a:pt x="219" y="1"/>
                    <a:pt x="130" y="131"/>
                    <a:pt x="99" y="238"/>
                  </a:cubicBezTo>
                  <a:cubicBezTo>
                    <a:pt x="0" y="585"/>
                    <a:pt x="110" y="951"/>
                    <a:pt x="308" y="1239"/>
                  </a:cubicBezTo>
                  <a:cubicBezTo>
                    <a:pt x="516" y="1526"/>
                    <a:pt x="813" y="1744"/>
                    <a:pt x="1130" y="1913"/>
                  </a:cubicBezTo>
                  <a:cubicBezTo>
                    <a:pt x="1220" y="1962"/>
                    <a:pt x="1319" y="2002"/>
                    <a:pt x="1418" y="2002"/>
                  </a:cubicBezTo>
                  <a:cubicBezTo>
                    <a:pt x="1425" y="2002"/>
                    <a:pt x="1433" y="2003"/>
                    <a:pt x="1440" y="2003"/>
                  </a:cubicBezTo>
                  <a:cubicBezTo>
                    <a:pt x="1534" y="2003"/>
                    <a:pt x="1638" y="1945"/>
                    <a:pt x="1665" y="1853"/>
                  </a:cubicBezTo>
                  <a:cubicBezTo>
                    <a:pt x="1695" y="1784"/>
                    <a:pt x="1665" y="1704"/>
                    <a:pt x="1625" y="1635"/>
                  </a:cubicBezTo>
                  <a:cubicBezTo>
                    <a:pt x="1586" y="1576"/>
                    <a:pt x="1526" y="1526"/>
                    <a:pt x="1467" y="1466"/>
                  </a:cubicBezTo>
                  <a:cubicBezTo>
                    <a:pt x="1160" y="1199"/>
                    <a:pt x="902" y="872"/>
                    <a:pt x="694" y="515"/>
                  </a:cubicBezTo>
                  <a:cubicBezTo>
                    <a:pt x="625" y="387"/>
                    <a:pt x="566" y="129"/>
                    <a:pt x="436" y="40"/>
                  </a:cubicBezTo>
                  <a:cubicBezTo>
                    <a:pt x="400" y="12"/>
                    <a:pt x="364" y="1"/>
                    <a:pt x="33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7"/>
            <p:cNvSpPr/>
            <p:nvPr/>
          </p:nvSpPr>
          <p:spPr>
            <a:xfrm>
              <a:off x="6927713" y="5894403"/>
              <a:ext cx="1161564" cy="470699"/>
            </a:xfrm>
            <a:custGeom>
              <a:avLst/>
              <a:gdLst/>
              <a:ahLst/>
              <a:cxnLst/>
              <a:rect l="l" t="t" r="r" b="b"/>
              <a:pathLst>
                <a:path w="7344" h="2976" extrusionOk="0">
                  <a:moveTo>
                    <a:pt x="99" y="1"/>
                  </a:moveTo>
                  <a:cubicBezTo>
                    <a:pt x="0" y="743"/>
                    <a:pt x="347" y="1516"/>
                    <a:pt x="892" y="2022"/>
                  </a:cubicBezTo>
                  <a:cubicBezTo>
                    <a:pt x="1506" y="2577"/>
                    <a:pt x="2329" y="2835"/>
                    <a:pt x="3142" y="2934"/>
                  </a:cubicBezTo>
                  <a:cubicBezTo>
                    <a:pt x="3376" y="2961"/>
                    <a:pt x="3613" y="2976"/>
                    <a:pt x="3850" y="2976"/>
                  </a:cubicBezTo>
                  <a:cubicBezTo>
                    <a:pt x="4653" y="2976"/>
                    <a:pt x="5453" y="2805"/>
                    <a:pt x="6135" y="2369"/>
                  </a:cubicBezTo>
                  <a:cubicBezTo>
                    <a:pt x="6362" y="2230"/>
                    <a:pt x="6571" y="2051"/>
                    <a:pt x="6749" y="1853"/>
                  </a:cubicBezTo>
                  <a:cubicBezTo>
                    <a:pt x="6996" y="1596"/>
                    <a:pt x="7205" y="1289"/>
                    <a:pt x="7344" y="942"/>
                  </a:cubicBezTo>
                  <a:cubicBezTo>
                    <a:pt x="7319" y="920"/>
                    <a:pt x="7292" y="911"/>
                    <a:pt x="7263" y="911"/>
                  </a:cubicBezTo>
                  <a:cubicBezTo>
                    <a:pt x="6987" y="911"/>
                    <a:pt x="6472" y="1750"/>
                    <a:pt x="5738" y="2082"/>
                  </a:cubicBezTo>
                  <a:cubicBezTo>
                    <a:pt x="5154" y="2348"/>
                    <a:pt x="4532" y="2464"/>
                    <a:pt x="3923" y="2464"/>
                  </a:cubicBezTo>
                  <a:cubicBezTo>
                    <a:pt x="1970" y="2464"/>
                    <a:pt x="145" y="1270"/>
                    <a:pt x="9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7"/>
            <p:cNvSpPr/>
            <p:nvPr/>
          </p:nvSpPr>
          <p:spPr>
            <a:xfrm>
              <a:off x="7948037" y="5547230"/>
              <a:ext cx="621747" cy="437801"/>
            </a:xfrm>
            <a:custGeom>
              <a:avLst/>
              <a:gdLst/>
              <a:ahLst/>
              <a:cxnLst/>
              <a:rect l="l" t="t" r="r" b="b"/>
              <a:pathLst>
                <a:path w="3931" h="2768" extrusionOk="0">
                  <a:moveTo>
                    <a:pt x="1093" y="1"/>
                  </a:moveTo>
                  <a:cubicBezTo>
                    <a:pt x="1063" y="1"/>
                    <a:pt x="1032" y="2"/>
                    <a:pt x="1001" y="5"/>
                  </a:cubicBezTo>
                  <a:cubicBezTo>
                    <a:pt x="426" y="45"/>
                    <a:pt x="1" y="670"/>
                    <a:pt x="60" y="1244"/>
                  </a:cubicBezTo>
                  <a:cubicBezTo>
                    <a:pt x="109" y="1829"/>
                    <a:pt x="556" y="2295"/>
                    <a:pt x="1061" y="2582"/>
                  </a:cubicBezTo>
                  <a:cubicBezTo>
                    <a:pt x="1259" y="2694"/>
                    <a:pt x="1559" y="2767"/>
                    <a:pt x="1891" y="2767"/>
                  </a:cubicBezTo>
                  <a:cubicBezTo>
                    <a:pt x="2553" y="2767"/>
                    <a:pt x="3344" y="2478"/>
                    <a:pt x="3727" y="1641"/>
                  </a:cubicBezTo>
                  <a:cubicBezTo>
                    <a:pt x="3931" y="1179"/>
                    <a:pt x="3928" y="470"/>
                    <a:pt x="3270" y="470"/>
                  </a:cubicBezTo>
                  <a:cubicBezTo>
                    <a:pt x="3193" y="470"/>
                    <a:pt x="3108" y="480"/>
                    <a:pt x="3013" y="501"/>
                  </a:cubicBezTo>
                  <a:cubicBezTo>
                    <a:pt x="2923" y="520"/>
                    <a:pt x="2838" y="529"/>
                    <a:pt x="2759" y="529"/>
                  </a:cubicBezTo>
                  <a:cubicBezTo>
                    <a:pt x="2392" y="529"/>
                    <a:pt x="2129" y="349"/>
                    <a:pt x="1893" y="243"/>
                  </a:cubicBezTo>
                  <a:cubicBezTo>
                    <a:pt x="1643" y="118"/>
                    <a:pt x="1376" y="1"/>
                    <a:pt x="109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7"/>
            <p:cNvSpPr/>
            <p:nvPr/>
          </p:nvSpPr>
          <p:spPr>
            <a:xfrm>
              <a:off x="8440247" y="5542169"/>
              <a:ext cx="148991" cy="173191"/>
            </a:xfrm>
            <a:custGeom>
              <a:avLst/>
              <a:gdLst/>
              <a:ahLst/>
              <a:cxnLst/>
              <a:rect l="l" t="t" r="r" b="b"/>
              <a:pathLst>
                <a:path w="942" h="1095" extrusionOk="0">
                  <a:moveTo>
                    <a:pt x="582" y="0"/>
                  </a:moveTo>
                  <a:cubicBezTo>
                    <a:pt x="505" y="0"/>
                    <a:pt x="423" y="27"/>
                    <a:pt x="347" y="87"/>
                  </a:cubicBezTo>
                  <a:cubicBezTo>
                    <a:pt x="149" y="246"/>
                    <a:pt x="0" y="513"/>
                    <a:pt x="0" y="790"/>
                  </a:cubicBezTo>
                  <a:cubicBezTo>
                    <a:pt x="0" y="939"/>
                    <a:pt x="129" y="1068"/>
                    <a:pt x="278" y="1088"/>
                  </a:cubicBezTo>
                  <a:cubicBezTo>
                    <a:pt x="302" y="1092"/>
                    <a:pt x="326" y="1095"/>
                    <a:pt x="349" y="1095"/>
                  </a:cubicBezTo>
                  <a:cubicBezTo>
                    <a:pt x="473" y="1095"/>
                    <a:pt x="593" y="1034"/>
                    <a:pt x="684" y="959"/>
                  </a:cubicBezTo>
                  <a:cubicBezTo>
                    <a:pt x="842" y="830"/>
                    <a:pt x="941" y="632"/>
                    <a:pt x="941" y="424"/>
                  </a:cubicBezTo>
                  <a:cubicBezTo>
                    <a:pt x="941" y="169"/>
                    <a:pt x="775" y="0"/>
                    <a:pt x="58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7"/>
            <p:cNvSpPr/>
            <p:nvPr/>
          </p:nvSpPr>
          <p:spPr>
            <a:xfrm>
              <a:off x="7697345" y="6206305"/>
              <a:ext cx="512613" cy="454250"/>
            </a:xfrm>
            <a:custGeom>
              <a:avLst/>
              <a:gdLst/>
              <a:ahLst/>
              <a:cxnLst/>
              <a:rect l="l" t="t" r="r" b="b"/>
              <a:pathLst>
                <a:path w="3241" h="2872" extrusionOk="0">
                  <a:moveTo>
                    <a:pt x="634" y="0"/>
                  </a:moveTo>
                  <a:lnTo>
                    <a:pt x="0" y="288"/>
                  </a:lnTo>
                  <a:cubicBezTo>
                    <a:pt x="485" y="496"/>
                    <a:pt x="1338" y="1021"/>
                    <a:pt x="1665" y="1438"/>
                  </a:cubicBezTo>
                  <a:cubicBezTo>
                    <a:pt x="2002" y="1843"/>
                    <a:pt x="2229" y="2329"/>
                    <a:pt x="2329" y="2845"/>
                  </a:cubicBezTo>
                  <a:cubicBezTo>
                    <a:pt x="2449" y="2864"/>
                    <a:pt x="2554" y="2872"/>
                    <a:pt x="2646" y="2872"/>
                  </a:cubicBezTo>
                  <a:cubicBezTo>
                    <a:pt x="3122" y="2872"/>
                    <a:pt x="3240" y="2656"/>
                    <a:pt x="3240" y="2656"/>
                  </a:cubicBezTo>
                  <a:cubicBezTo>
                    <a:pt x="3141" y="2022"/>
                    <a:pt x="2804" y="1438"/>
                    <a:pt x="2339" y="991"/>
                  </a:cubicBezTo>
                  <a:cubicBezTo>
                    <a:pt x="1863" y="555"/>
                    <a:pt x="1258" y="159"/>
                    <a:pt x="63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7"/>
            <p:cNvSpPr/>
            <p:nvPr/>
          </p:nvSpPr>
          <p:spPr>
            <a:xfrm>
              <a:off x="8046732" y="6543356"/>
              <a:ext cx="163226" cy="117200"/>
            </a:xfrm>
            <a:custGeom>
              <a:avLst/>
              <a:gdLst/>
              <a:ahLst/>
              <a:cxnLst/>
              <a:rect l="l" t="t" r="r" b="b"/>
              <a:pathLst>
                <a:path w="1032" h="741" extrusionOk="0">
                  <a:moveTo>
                    <a:pt x="893" y="0"/>
                  </a:moveTo>
                  <a:cubicBezTo>
                    <a:pt x="606" y="148"/>
                    <a:pt x="308" y="238"/>
                    <a:pt x="1" y="267"/>
                  </a:cubicBezTo>
                  <a:cubicBezTo>
                    <a:pt x="51" y="416"/>
                    <a:pt x="90" y="565"/>
                    <a:pt x="120" y="714"/>
                  </a:cubicBezTo>
                  <a:cubicBezTo>
                    <a:pt x="240" y="733"/>
                    <a:pt x="345" y="741"/>
                    <a:pt x="437" y="741"/>
                  </a:cubicBezTo>
                  <a:cubicBezTo>
                    <a:pt x="913" y="741"/>
                    <a:pt x="1031" y="525"/>
                    <a:pt x="1031" y="525"/>
                  </a:cubicBezTo>
                  <a:cubicBezTo>
                    <a:pt x="1002" y="347"/>
                    <a:pt x="952" y="168"/>
                    <a:pt x="893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7"/>
            <p:cNvSpPr/>
            <p:nvPr/>
          </p:nvSpPr>
          <p:spPr>
            <a:xfrm>
              <a:off x="6584495" y="6148259"/>
              <a:ext cx="644206" cy="293712"/>
            </a:xfrm>
            <a:custGeom>
              <a:avLst/>
              <a:gdLst/>
              <a:ahLst/>
              <a:cxnLst/>
              <a:rect l="l" t="t" r="r" b="b"/>
              <a:pathLst>
                <a:path w="4073" h="1857" extrusionOk="0">
                  <a:moveTo>
                    <a:pt x="3538" y="1"/>
                  </a:moveTo>
                  <a:cubicBezTo>
                    <a:pt x="3122" y="318"/>
                    <a:pt x="2547" y="833"/>
                    <a:pt x="2031" y="922"/>
                  </a:cubicBezTo>
                  <a:cubicBezTo>
                    <a:pt x="1862" y="948"/>
                    <a:pt x="1689" y="961"/>
                    <a:pt x="1516" y="961"/>
                  </a:cubicBezTo>
                  <a:cubicBezTo>
                    <a:pt x="1163" y="961"/>
                    <a:pt x="809" y="906"/>
                    <a:pt x="476" y="794"/>
                  </a:cubicBezTo>
                  <a:cubicBezTo>
                    <a:pt x="0" y="1388"/>
                    <a:pt x="188" y="1686"/>
                    <a:pt x="188" y="1686"/>
                  </a:cubicBezTo>
                  <a:cubicBezTo>
                    <a:pt x="498" y="1802"/>
                    <a:pt x="826" y="1856"/>
                    <a:pt x="1154" y="1856"/>
                  </a:cubicBezTo>
                  <a:cubicBezTo>
                    <a:pt x="1468" y="1856"/>
                    <a:pt x="1782" y="1807"/>
                    <a:pt x="2081" y="1715"/>
                  </a:cubicBezTo>
                  <a:cubicBezTo>
                    <a:pt x="2696" y="1517"/>
                    <a:pt x="3627" y="843"/>
                    <a:pt x="4073" y="367"/>
                  </a:cubicBezTo>
                  <a:lnTo>
                    <a:pt x="3538" y="1"/>
                  </a:ln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7"/>
            <p:cNvSpPr/>
            <p:nvPr/>
          </p:nvSpPr>
          <p:spPr>
            <a:xfrm>
              <a:off x="6584495" y="6273684"/>
              <a:ext cx="145828" cy="163226"/>
            </a:xfrm>
            <a:custGeom>
              <a:avLst/>
              <a:gdLst/>
              <a:ahLst/>
              <a:cxnLst/>
              <a:rect l="l" t="t" r="r" b="b"/>
              <a:pathLst>
                <a:path w="922" h="1032" extrusionOk="0">
                  <a:moveTo>
                    <a:pt x="476" y="1"/>
                  </a:moveTo>
                  <a:cubicBezTo>
                    <a:pt x="0" y="595"/>
                    <a:pt x="188" y="893"/>
                    <a:pt x="188" y="893"/>
                  </a:cubicBezTo>
                  <a:cubicBezTo>
                    <a:pt x="357" y="952"/>
                    <a:pt x="536" y="1001"/>
                    <a:pt x="723" y="1031"/>
                  </a:cubicBezTo>
                  <a:cubicBezTo>
                    <a:pt x="734" y="704"/>
                    <a:pt x="793" y="397"/>
                    <a:pt x="922" y="120"/>
                  </a:cubicBezTo>
                  <a:cubicBezTo>
                    <a:pt x="773" y="90"/>
                    <a:pt x="624" y="50"/>
                    <a:pt x="476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7"/>
            <p:cNvSpPr/>
            <p:nvPr/>
          </p:nvSpPr>
          <p:spPr>
            <a:xfrm>
              <a:off x="8158081" y="5623150"/>
              <a:ext cx="86358" cy="55990"/>
            </a:xfrm>
            <a:custGeom>
              <a:avLst/>
              <a:gdLst/>
              <a:ahLst/>
              <a:cxnLst/>
              <a:rect l="l" t="t" r="r" b="b"/>
              <a:pathLst>
                <a:path w="546" h="354" extrusionOk="0">
                  <a:moveTo>
                    <a:pt x="252" y="0"/>
                  </a:moveTo>
                  <a:cubicBezTo>
                    <a:pt x="231" y="0"/>
                    <a:pt x="210" y="4"/>
                    <a:pt x="189" y="11"/>
                  </a:cubicBezTo>
                  <a:cubicBezTo>
                    <a:pt x="60" y="60"/>
                    <a:pt x="1" y="269"/>
                    <a:pt x="139" y="348"/>
                  </a:cubicBezTo>
                  <a:cubicBezTo>
                    <a:pt x="148" y="352"/>
                    <a:pt x="157" y="353"/>
                    <a:pt x="166" y="353"/>
                  </a:cubicBezTo>
                  <a:cubicBezTo>
                    <a:pt x="205" y="353"/>
                    <a:pt x="237" y="319"/>
                    <a:pt x="228" y="278"/>
                  </a:cubicBezTo>
                  <a:cubicBezTo>
                    <a:pt x="208" y="239"/>
                    <a:pt x="199" y="170"/>
                    <a:pt x="268" y="170"/>
                  </a:cubicBezTo>
                  <a:cubicBezTo>
                    <a:pt x="307" y="170"/>
                    <a:pt x="367" y="229"/>
                    <a:pt x="387" y="269"/>
                  </a:cubicBezTo>
                  <a:cubicBezTo>
                    <a:pt x="400" y="295"/>
                    <a:pt x="423" y="306"/>
                    <a:pt x="447" y="306"/>
                  </a:cubicBezTo>
                  <a:cubicBezTo>
                    <a:pt x="495" y="306"/>
                    <a:pt x="546" y="262"/>
                    <a:pt x="525" y="209"/>
                  </a:cubicBezTo>
                  <a:cubicBezTo>
                    <a:pt x="484" y="108"/>
                    <a:pt x="370" y="0"/>
                    <a:pt x="252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7"/>
            <p:cNvSpPr/>
            <p:nvPr/>
          </p:nvSpPr>
          <p:spPr>
            <a:xfrm>
              <a:off x="8399441" y="5777993"/>
              <a:ext cx="107710" cy="59312"/>
            </a:xfrm>
            <a:custGeom>
              <a:avLst/>
              <a:gdLst/>
              <a:ahLst/>
              <a:cxnLst/>
              <a:rect l="l" t="t" r="r" b="b"/>
              <a:pathLst>
                <a:path w="681" h="375" extrusionOk="0">
                  <a:moveTo>
                    <a:pt x="166" y="1"/>
                  </a:moveTo>
                  <a:cubicBezTo>
                    <a:pt x="144" y="1"/>
                    <a:pt x="121" y="15"/>
                    <a:pt x="109" y="33"/>
                  </a:cubicBezTo>
                  <a:cubicBezTo>
                    <a:pt x="1" y="182"/>
                    <a:pt x="189" y="350"/>
                    <a:pt x="318" y="370"/>
                  </a:cubicBezTo>
                  <a:cubicBezTo>
                    <a:pt x="337" y="373"/>
                    <a:pt x="355" y="375"/>
                    <a:pt x="374" y="375"/>
                  </a:cubicBezTo>
                  <a:cubicBezTo>
                    <a:pt x="522" y="375"/>
                    <a:pt x="657" y="272"/>
                    <a:pt x="675" y="122"/>
                  </a:cubicBezTo>
                  <a:cubicBezTo>
                    <a:pt x="681" y="96"/>
                    <a:pt x="656" y="73"/>
                    <a:pt x="634" y="73"/>
                  </a:cubicBezTo>
                  <a:cubicBezTo>
                    <a:pt x="622" y="73"/>
                    <a:pt x="611" y="79"/>
                    <a:pt x="605" y="92"/>
                  </a:cubicBezTo>
                  <a:cubicBezTo>
                    <a:pt x="566" y="155"/>
                    <a:pt x="475" y="200"/>
                    <a:pt x="395" y="200"/>
                  </a:cubicBezTo>
                  <a:cubicBezTo>
                    <a:pt x="375" y="200"/>
                    <a:pt x="355" y="197"/>
                    <a:pt x="338" y="191"/>
                  </a:cubicBezTo>
                  <a:cubicBezTo>
                    <a:pt x="268" y="162"/>
                    <a:pt x="258" y="83"/>
                    <a:pt x="208" y="23"/>
                  </a:cubicBezTo>
                  <a:cubicBezTo>
                    <a:pt x="197" y="7"/>
                    <a:pt x="182" y="1"/>
                    <a:pt x="166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7"/>
            <p:cNvSpPr/>
            <p:nvPr/>
          </p:nvSpPr>
          <p:spPr>
            <a:xfrm>
              <a:off x="8197147" y="5689737"/>
              <a:ext cx="160063" cy="146777"/>
            </a:xfrm>
            <a:custGeom>
              <a:avLst/>
              <a:gdLst/>
              <a:ahLst/>
              <a:cxnLst/>
              <a:rect l="l" t="t" r="r" b="b"/>
              <a:pathLst>
                <a:path w="1012" h="928" extrusionOk="0">
                  <a:moveTo>
                    <a:pt x="506" y="0"/>
                  </a:moveTo>
                  <a:cubicBezTo>
                    <a:pt x="334" y="0"/>
                    <a:pt x="162" y="88"/>
                    <a:pt x="80" y="274"/>
                  </a:cubicBezTo>
                  <a:cubicBezTo>
                    <a:pt x="1" y="452"/>
                    <a:pt x="51" y="680"/>
                    <a:pt x="199" y="809"/>
                  </a:cubicBezTo>
                  <a:cubicBezTo>
                    <a:pt x="288" y="886"/>
                    <a:pt x="405" y="927"/>
                    <a:pt x="520" y="927"/>
                  </a:cubicBezTo>
                  <a:cubicBezTo>
                    <a:pt x="599" y="927"/>
                    <a:pt x="676" y="908"/>
                    <a:pt x="745" y="868"/>
                  </a:cubicBezTo>
                  <a:cubicBezTo>
                    <a:pt x="913" y="769"/>
                    <a:pt x="1012" y="551"/>
                    <a:pt x="972" y="363"/>
                  </a:cubicBezTo>
                  <a:cubicBezTo>
                    <a:pt x="918" y="126"/>
                    <a:pt x="712" y="0"/>
                    <a:pt x="506" y="0"/>
                  </a:cubicBezTo>
                  <a:close/>
                </a:path>
              </a:pathLst>
            </a:custGeom>
            <a:solidFill>
              <a:srgbClr val="D49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7"/>
            <p:cNvSpPr/>
            <p:nvPr/>
          </p:nvSpPr>
          <p:spPr>
            <a:xfrm>
              <a:off x="8200311" y="6081671"/>
              <a:ext cx="55041" cy="48240"/>
            </a:xfrm>
            <a:custGeom>
              <a:avLst/>
              <a:gdLst/>
              <a:ahLst/>
              <a:cxnLst/>
              <a:rect l="l" t="t" r="r" b="b"/>
              <a:pathLst>
                <a:path w="348" h="305" extrusionOk="0">
                  <a:moveTo>
                    <a:pt x="135" y="1"/>
                  </a:moveTo>
                  <a:cubicBezTo>
                    <a:pt x="83" y="1"/>
                    <a:pt x="36" y="20"/>
                    <a:pt x="21" y="75"/>
                  </a:cubicBezTo>
                  <a:cubicBezTo>
                    <a:pt x="1" y="125"/>
                    <a:pt x="21" y="184"/>
                    <a:pt x="51" y="224"/>
                  </a:cubicBezTo>
                  <a:cubicBezTo>
                    <a:pt x="86" y="268"/>
                    <a:pt x="146" y="304"/>
                    <a:pt x="208" y="304"/>
                  </a:cubicBezTo>
                  <a:cubicBezTo>
                    <a:pt x="215" y="304"/>
                    <a:pt x="222" y="304"/>
                    <a:pt x="229" y="303"/>
                  </a:cubicBezTo>
                  <a:cubicBezTo>
                    <a:pt x="289" y="293"/>
                    <a:pt x="348" y="233"/>
                    <a:pt x="348" y="164"/>
                  </a:cubicBezTo>
                  <a:cubicBezTo>
                    <a:pt x="348" y="114"/>
                    <a:pt x="318" y="75"/>
                    <a:pt x="278" y="45"/>
                  </a:cubicBezTo>
                  <a:cubicBezTo>
                    <a:pt x="244" y="20"/>
                    <a:pt x="187" y="1"/>
                    <a:pt x="135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7"/>
            <p:cNvSpPr/>
            <p:nvPr/>
          </p:nvSpPr>
          <p:spPr>
            <a:xfrm>
              <a:off x="8112529" y="5989777"/>
              <a:ext cx="139818" cy="132068"/>
            </a:xfrm>
            <a:custGeom>
              <a:avLst/>
              <a:gdLst/>
              <a:ahLst/>
              <a:cxnLst/>
              <a:rect l="l" t="t" r="r" b="b"/>
              <a:pathLst>
                <a:path w="884" h="835" extrusionOk="0">
                  <a:moveTo>
                    <a:pt x="315" y="0"/>
                  </a:moveTo>
                  <a:cubicBezTo>
                    <a:pt x="224" y="0"/>
                    <a:pt x="131" y="44"/>
                    <a:pt x="80" y="121"/>
                  </a:cubicBezTo>
                  <a:cubicBezTo>
                    <a:pt x="1" y="240"/>
                    <a:pt x="31" y="418"/>
                    <a:pt x="150" y="507"/>
                  </a:cubicBezTo>
                  <a:cubicBezTo>
                    <a:pt x="209" y="547"/>
                    <a:pt x="289" y="567"/>
                    <a:pt x="318" y="636"/>
                  </a:cubicBezTo>
                  <a:cubicBezTo>
                    <a:pt x="338" y="686"/>
                    <a:pt x="338" y="745"/>
                    <a:pt x="358" y="785"/>
                  </a:cubicBezTo>
                  <a:cubicBezTo>
                    <a:pt x="385" y="819"/>
                    <a:pt x="431" y="834"/>
                    <a:pt x="476" y="834"/>
                  </a:cubicBezTo>
                  <a:cubicBezTo>
                    <a:pt x="497" y="834"/>
                    <a:pt x="517" y="831"/>
                    <a:pt x="536" y="825"/>
                  </a:cubicBezTo>
                  <a:cubicBezTo>
                    <a:pt x="626" y="805"/>
                    <a:pt x="705" y="755"/>
                    <a:pt x="764" y="676"/>
                  </a:cubicBezTo>
                  <a:cubicBezTo>
                    <a:pt x="804" y="626"/>
                    <a:pt x="883" y="497"/>
                    <a:pt x="833" y="438"/>
                  </a:cubicBezTo>
                  <a:cubicBezTo>
                    <a:pt x="813" y="408"/>
                    <a:pt x="764" y="389"/>
                    <a:pt x="744" y="369"/>
                  </a:cubicBezTo>
                  <a:cubicBezTo>
                    <a:pt x="705" y="339"/>
                    <a:pt x="675" y="299"/>
                    <a:pt x="645" y="259"/>
                  </a:cubicBezTo>
                  <a:cubicBezTo>
                    <a:pt x="595" y="180"/>
                    <a:pt x="546" y="91"/>
                    <a:pt x="457" y="41"/>
                  </a:cubicBezTo>
                  <a:cubicBezTo>
                    <a:pt x="415" y="13"/>
                    <a:pt x="365" y="0"/>
                    <a:pt x="3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7"/>
            <p:cNvSpPr/>
            <p:nvPr/>
          </p:nvSpPr>
          <p:spPr>
            <a:xfrm>
              <a:off x="7935542" y="5002509"/>
              <a:ext cx="249268" cy="404586"/>
            </a:xfrm>
            <a:custGeom>
              <a:avLst/>
              <a:gdLst/>
              <a:ahLst/>
              <a:cxnLst/>
              <a:rect l="l" t="t" r="r" b="b"/>
              <a:pathLst>
                <a:path w="1576" h="2558" extrusionOk="0">
                  <a:moveTo>
                    <a:pt x="912" y="1"/>
                  </a:moveTo>
                  <a:lnTo>
                    <a:pt x="456" y="348"/>
                  </a:lnTo>
                  <a:cubicBezTo>
                    <a:pt x="961" y="1051"/>
                    <a:pt x="278" y="1388"/>
                    <a:pt x="0" y="1755"/>
                  </a:cubicBezTo>
                  <a:lnTo>
                    <a:pt x="516" y="2557"/>
                  </a:lnTo>
                  <a:cubicBezTo>
                    <a:pt x="1259" y="2151"/>
                    <a:pt x="1576" y="873"/>
                    <a:pt x="91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7"/>
            <p:cNvSpPr/>
            <p:nvPr/>
          </p:nvSpPr>
          <p:spPr>
            <a:xfrm>
              <a:off x="7962114" y="4923268"/>
              <a:ext cx="142823" cy="126374"/>
            </a:xfrm>
            <a:custGeom>
              <a:avLst/>
              <a:gdLst/>
              <a:ahLst/>
              <a:cxnLst/>
              <a:rect l="l" t="t" r="r" b="b"/>
              <a:pathLst>
                <a:path w="903" h="799" extrusionOk="0">
                  <a:moveTo>
                    <a:pt x="474" y="0"/>
                  </a:moveTo>
                  <a:cubicBezTo>
                    <a:pt x="324" y="0"/>
                    <a:pt x="167" y="77"/>
                    <a:pt x="90" y="204"/>
                  </a:cubicBezTo>
                  <a:cubicBezTo>
                    <a:pt x="1" y="353"/>
                    <a:pt x="20" y="561"/>
                    <a:pt x="150" y="690"/>
                  </a:cubicBezTo>
                  <a:cubicBezTo>
                    <a:pt x="209" y="750"/>
                    <a:pt x="298" y="789"/>
                    <a:pt x="387" y="799"/>
                  </a:cubicBezTo>
                  <a:lnTo>
                    <a:pt x="754" y="680"/>
                  </a:lnTo>
                  <a:cubicBezTo>
                    <a:pt x="813" y="660"/>
                    <a:pt x="863" y="611"/>
                    <a:pt x="883" y="552"/>
                  </a:cubicBezTo>
                  <a:cubicBezTo>
                    <a:pt x="903" y="492"/>
                    <a:pt x="903" y="433"/>
                    <a:pt x="892" y="363"/>
                  </a:cubicBezTo>
                  <a:cubicBezTo>
                    <a:pt x="853" y="195"/>
                    <a:pt x="714" y="46"/>
                    <a:pt x="546" y="6"/>
                  </a:cubicBezTo>
                  <a:cubicBezTo>
                    <a:pt x="523" y="2"/>
                    <a:pt x="499" y="0"/>
                    <a:pt x="474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7"/>
            <p:cNvSpPr/>
            <p:nvPr/>
          </p:nvSpPr>
          <p:spPr>
            <a:xfrm>
              <a:off x="7963696" y="4986692"/>
              <a:ext cx="172558" cy="117991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806" y="1"/>
                  </a:moveTo>
                  <a:cubicBezTo>
                    <a:pt x="686" y="1"/>
                    <a:pt x="568" y="56"/>
                    <a:pt x="466" y="111"/>
                  </a:cubicBezTo>
                  <a:cubicBezTo>
                    <a:pt x="377" y="160"/>
                    <a:pt x="278" y="230"/>
                    <a:pt x="199" y="289"/>
                  </a:cubicBezTo>
                  <a:cubicBezTo>
                    <a:pt x="149" y="329"/>
                    <a:pt x="109" y="358"/>
                    <a:pt x="90" y="408"/>
                  </a:cubicBezTo>
                  <a:cubicBezTo>
                    <a:pt x="1" y="557"/>
                    <a:pt x="129" y="745"/>
                    <a:pt x="288" y="745"/>
                  </a:cubicBezTo>
                  <a:cubicBezTo>
                    <a:pt x="486" y="735"/>
                    <a:pt x="734" y="587"/>
                    <a:pt x="893" y="488"/>
                  </a:cubicBezTo>
                  <a:cubicBezTo>
                    <a:pt x="972" y="428"/>
                    <a:pt x="1061" y="358"/>
                    <a:pt x="1071" y="259"/>
                  </a:cubicBezTo>
                  <a:cubicBezTo>
                    <a:pt x="1091" y="131"/>
                    <a:pt x="962" y="21"/>
                    <a:pt x="833" y="2"/>
                  </a:cubicBezTo>
                  <a:cubicBezTo>
                    <a:pt x="824" y="1"/>
                    <a:pt x="815" y="1"/>
                    <a:pt x="8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7"/>
            <p:cNvSpPr/>
            <p:nvPr/>
          </p:nvSpPr>
          <p:spPr>
            <a:xfrm>
              <a:off x="7042225" y="5406938"/>
              <a:ext cx="648951" cy="511347"/>
            </a:xfrm>
            <a:custGeom>
              <a:avLst/>
              <a:gdLst/>
              <a:ahLst/>
              <a:cxnLst/>
              <a:rect l="l" t="t" r="r" b="b"/>
              <a:pathLst>
                <a:path w="4103" h="3233" extrusionOk="0">
                  <a:moveTo>
                    <a:pt x="337" y="0"/>
                  </a:moveTo>
                  <a:cubicBezTo>
                    <a:pt x="168" y="119"/>
                    <a:pt x="69" y="328"/>
                    <a:pt x="29" y="535"/>
                  </a:cubicBezTo>
                  <a:cubicBezTo>
                    <a:pt x="0" y="744"/>
                    <a:pt x="29" y="962"/>
                    <a:pt x="89" y="1170"/>
                  </a:cubicBezTo>
                  <a:cubicBezTo>
                    <a:pt x="258" y="1764"/>
                    <a:pt x="624" y="2310"/>
                    <a:pt x="1130" y="2686"/>
                  </a:cubicBezTo>
                  <a:cubicBezTo>
                    <a:pt x="1612" y="3036"/>
                    <a:pt x="2203" y="3232"/>
                    <a:pt x="2798" y="3232"/>
                  </a:cubicBezTo>
                  <a:cubicBezTo>
                    <a:pt x="2826" y="3232"/>
                    <a:pt x="2855" y="3232"/>
                    <a:pt x="2883" y="3231"/>
                  </a:cubicBezTo>
                  <a:cubicBezTo>
                    <a:pt x="3359" y="3211"/>
                    <a:pt x="3885" y="3033"/>
                    <a:pt x="4103" y="2616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7"/>
            <p:cNvSpPr/>
            <p:nvPr/>
          </p:nvSpPr>
          <p:spPr>
            <a:xfrm>
              <a:off x="7001418" y="5181552"/>
              <a:ext cx="924791" cy="736416"/>
            </a:xfrm>
            <a:custGeom>
              <a:avLst/>
              <a:gdLst/>
              <a:ahLst/>
              <a:cxnLst/>
              <a:rect l="l" t="t" r="r" b="b"/>
              <a:pathLst>
                <a:path w="5847" h="4656" extrusionOk="0">
                  <a:moveTo>
                    <a:pt x="3039" y="1"/>
                  </a:moveTo>
                  <a:cubicBezTo>
                    <a:pt x="2905" y="1"/>
                    <a:pt x="2777" y="30"/>
                    <a:pt x="2616" y="108"/>
                  </a:cubicBezTo>
                  <a:cubicBezTo>
                    <a:pt x="2220" y="306"/>
                    <a:pt x="1844" y="504"/>
                    <a:pt x="1447" y="702"/>
                  </a:cubicBezTo>
                  <a:cubicBezTo>
                    <a:pt x="1120" y="866"/>
                    <a:pt x="755" y="1042"/>
                    <a:pt x="393" y="1042"/>
                  </a:cubicBezTo>
                  <a:cubicBezTo>
                    <a:pt x="294" y="1042"/>
                    <a:pt x="197" y="1029"/>
                    <a:pt x="99" y="1000"/>
                  </a:cubicBezTo>
                  <a:lnTo>
                    <a:pt x="99" y="1000"/>
                  </a:lnTo>
                  <a:cubicBezTo>
                    <a:pt x="0" y="1693"/>
                    <a:pt x="406" y="2357"/>
                    <a:pt x="892" y="2863"/>
                  </a:cubicBezTo>
                  <a:cubicBezTo>
                    <a:pt x="1853" y="3873"/>
                    <a:pt x="3191" y="4517"/>
                    <a:pt x="4579" y="4656"/>
                  </a:cubicBezTo>
                  <a:cubicBezTo>
                    <a:pt x="4509" y="4448"/>
                    <a:pt x="4608" y="4210"/>
                    <a:pt x="4757" y="4041"/>
                  </a:cubicBezTo>
                  <a:cubicBezTo>
                    <a:pt x="4896" y="3873"/>
                    <a:pt x="5084" y="3744"/>
                    <a:pt x="5242" y="3596"/>
                  </a:cubicBezTo>
                  <a:cubicBezTo>
                    <a:pt x="5589" y="3259"/>
                    <a:pt x="5807" y="2783"/>
                    <a:pt x="5827" y="2297"/>
                  </a:cubicBezTo>
                  <a:cubicBezTo>
                    <a:pt x="5847" y="1822"/>
                    <a:pt x="5678" y="1326"/>
                    <a:pt x="5361" y="970"/>
                  </a:cubicBezTo>
                  <a:cubicBezTo>
                    <a:pt x="4876" y="415"/>
                    <a:pt x="4143" y="207"/>
                    <a:pt x="3449" y="58"/>
                  </a:cubicBezTo>
                  <a:cubicBezTo>
                    <a:pt x="3288" y="25"/>
                    <a:pt x="3161" y="1"/>
                    <a:pt x="303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7"/>
            <p:cNvSpPr/>
            <p:nvPr/>
          </p:nvSpPr>
          <p:spPr>
            <a:xfrm>
              <a:off x="7509287" y="5475898"/>
              <a:ext cx="446658" cy="290865"/>
            </a:xfrm>
            <a:custGeom>
              <a:avLst/>
              <a:gdLst/>
              <a:ahLst/>
              <a:cxnLst/>
              <a:rect l="l" t="t" r="r" b="b"/>
              <a:pathLst>
                <a:path w="2824" h="1839" extrusionOk="0">
                  <a:moveTo>
                    <a:pt x="674" y="0"/>
                  </a:moveTo>
                  <a:lnTo>
                    <a:pt x="0" y="456"/>
                  </a:lnTo>
                  <a:cubicBezTo>
                    <a:pt x="593" y="1304"/>
                    <a:pt x="1625" y="1838"/>
                    <a:pt x="2661" y="1838"/>
                  </a:cubicBezTo>
                  <a:cubicBezTo>
                    <a:pt x="2716" y="1838"/>
                    <a:pt x="2770" y="1837"/>
                    <a:pt x="2824" y="1834"/>
                  </a:cubicBezTo>
                  <a:lnTo>
                    <a:pt x="2784" y="1269"/>
                  </a:lnTo>
                  <a:cubicBezTo>
                    <a:pt x="2776" y="1269"/>
                    <a:pt x="2767" y="1269"/>
                    <a:pt x="2758" y="1269"/>
                  </a:cubicBezTo>
                  <a:cubicBezTo>
                    <a:pt x="1905" y="1269"/>
                    <a:pt x="1056" y="766"/>
                    <a:pt x="67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7"/>
            <p:cNvSpPr/>
            <p:nvPr/>
          </p:nvSpPr>
          <p:spPr>
            <a:xfrm>
              <a:off x="7507547" y="5474316"/>
              <a:ext cx="450138" cy="293238"/>
            </a:xfrm>
            <a:custGeom>
              <a:avLst/>
              <a:gdLst/>
              <a:ahLst/>
              <a:cxnLst/>
              <a:rect l="l" t="t" r="r" b="b"/>
              <a:pathLst>
                <a:path w="2846" h="1854" extrusionOk="0">
                  <a:moveTo>
                    <a:pt x="685" y="1"/>
                  </a:moveTo>
                  <a:lnTo>
                    <a:pt x="675" y="10"/>
                  </a:lnTo>
                  <a:cubicBezTo>
                    <a:pt x="1061" y="774"/>
                    <a:pt x="1903" y="1279"/>
                    <a:pt x="2756" y="1279"/>
                  </a:cubicBezTo>
                  <a:lnTo>
                    <a:pt x="2795" y="1279"/>
                  </a:lnTo>
                  <a:lnTo>
                    <a:pt x="2825" y="1835"/>
                  </a:lnTo>
                  <a:lnTo>
                    <a:pt x="2825" y="1835"/>
                  </a:lnTo>
                  <a:cubicBezTo>
                    <a:pt x="2770" y="1844"/>
                    <a:pt x="2723" y="1844"/>
                    <a:pt x="2667" y="1844"/>
                  </a:cubicBezTo>
                  <a:cubicBezTo>
                    <a:pt x="1636" y="1844"/>
                    <a:pt x="606" y="1309"/>
                    <a:pt x="11" y="457"/>
                  </a:cubicBezTo>
                  <a:lnTo>
                    <a:pt x="1" y="466"/>
                  </a:lnTo>
                  <a:cubicBezTo>
                    <a:pt x="595" y="1329"/>
                    <a:pt x="1626" y="1854"/>
                    <a:pt x="2667" y="1854"/>
                  </a:cubicBezTo>
                  <a:lnTo>
                    <a:pt x="2845" y="1854"/>
                  </a:lnTo>
                  <a:lnTo>
                    <a:pt x="2806" y="1269"/>
                  </a:lnTo>
                  <a:lnTo>
                    <a:pt x="2756" y="1269"/>
                  </a:lnTo>
                  <a:cubicBezTo>
                    <a:pt x="1903" y="1269"/>
                    <a:pt x="1071" y="763"/>
                    <a:pt x="685" y="1"/>
                  </a:cubicBezTo>
                  <a:close/>
                </a:path>
              </a:pathLst>
            </a:custGeom>
            <a:solidFill>
              <a:srgbClr val="971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7"/>
            <p:cNvSpPr/>
            <p:nvPr/>
          </p:nvSpPr>
          <p:spPr>
            <a:xfrm>
              <a:off x="7929216" y="5671074"/>
              <a:ext cx="135073" cy="132068"/>
            </a:xfrm>
            <a:custGeom>
              <a:avLst/>
              <a:gdLst/>
              <a:ahLst/>
              <a:cxnLst/>
              <a:rect l="l" t="t" r="r" b="b"/>
              <a:pathLst>
                <a:path w="854" h="835" extrusionOk="0">
                  <a:moveTo>
                    <a:pt x="409" y="0"/>
                  </a:moveTo>
                  <a:cubicBezTo>
                    <a:pt x="388" y="0"/>
                    <a:pt x="368" y="2"/>
                    <a:pt x="347" y="5"/>
                  </a:cubicBezTo>
                  <a:cubicBezTo>
                    <a:pt x="258" y="25"/>
                    <a:pt x="179" y="74"/>
                    <a:pt x="120" y="144"/>
                  </a:cubicBezTo>
                  <a:lnTo>
                    <a:pt x="10" y="510"/>
                  </a:lnTo>
                  <a:cubicBezTo>
                    <a:pt x="1" y="570"/>
                    <a:pt x="10" y="640"/>
                    <a:pt x="50" y="689"/>
                  </a:cubicBezTo>
                  <a:cubicBezTo>
                    <a:pt x="80" y="739"/>
                    <a:pt x="140" y="778"/>
                    <a:pt x="189" y="798"/>
                  </a:cubicBezTo>
                  <a:cubicBezTo>
                    <a:pt x="248" y="822"/>
                    <a:pt x="310" y="834"/>
                    <a:pt x="372" y="834"/>
                  </a:cubicBezTo>
                  <a:cubicBezTo>
                    <a:pt x="488" y="834"/>
                    <a:pt x="601" y="793"/>
                    <a:pt x="684" y="709"/>
                  </a:cubicBezTo>
                  <a:cubicBezTo>
                    <a:pt x="813" y="590"/>
                    <a:pt x="853" y="392"/>
                    <a:pt x="783" y="233"/>
                  </a:cubicBezTo>
                  <a:cubicBezTo>
                    <a:pt x="714" y="94"/>
                    <a:pt x="560" y="0"/>
                    <a:pt x="409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7"/>
            <p:cNvSpPr/>
            <p:nvPr/>
          </p:nvSpPr>
          <p:spPr>
            <a:xfrm>
              <a:off x="7891572" y="5635328"/>
              <a:ext cx="87940" cy="168288"/>
            </a:xfrm>
            <a:custGeom>
              <a:avLst/>
              <a:gdLst/>
              <a:ahLst/>
              <a:cxnLst/>
              <a:rect l="l" t="t" r="r" b="b"/>
              <a:pathLst>
                <a:path w="556" h="1064" extrusionOk="0">
                  <a:moveTo>
                    <a:pt x="314" y="1"/>
                  </a:moveTo>
                  <a:cubicBezTo>
                    <a:pt x="238" y="1"/>
                    <a:pt x="163" y="35"/>
                    <a:pt x="120" y="102"/>
                  </a:cubicBezTo>
                  <a:cubicBezTo>
                    <a:pt x="11" y="261"/>
                    <a:pt x="1" y="558"/>
                    <a:pt x="1" y="736"/>
                  </a:cubicBezTo>
                  <a:cubicBezTo>
                    <a:pt x="1" y="836"/>
                    <a:pt x="11" y="945"/>
                    <a:pt x="80" y="1014"/>
                  </a:cubicBezTo>
                  <a:cubicBezTo>
                    <a:pt x="119" y="1049"/>
                    <a:pt x="166" y="1064"/>
                    <a:pt x="215" y="1064"/>
                  </a:cubicBezTo>
                  <a:cubicBezTo>
                    <a:pt x="292" y="1064"/>
                    <a:pt x="372" y="1025"/>
                    <a:pt x="427" y="965"/>
                  </a:cubicBezTo>
                  <a:cubicBezTo>
                    <a:pt x="506" y="866"/>
                    <a:pt x="536" y="727"/>
                    <a:pt x="546" y="598"/>
                  </a:cubicBezTo>
                  <a:cubicBezTo>
                    <a:pt x="556" y="489"/>
                    <a:pt x="556" y="380"/>
                    <a:pt x="546" y="271"/>
                  </a:cubicBezTo>
                  <a:cubicBezTo>
                    <a:pt x="546" y="221"/>
                    <a:pt x="536" y="162"/>
                    <a:pt x="516" y="122"/>
                  </a:cubicBezTo>
                  <a:cubicBezTo>
                    <a:pt x="475" y="40"/>
                    <a:pt x="395" y="1"/>
                    <a:pt x="3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7"/>
            <p:cNvSpPr/>
            <p:nvPr/>
          </p:nvSpPr>
          <p:spPr>
            <a:xfrm>
              <a:off x="7111185" y="5300334"/>
              <a:ext cx="699089" cy="561328"/>
            </a:xfrm>
            <a:custGeom>
              <a:avLst/>
              <a:gdLst/>
              <a:ahLst/>
              <a:cxnLst/>
              <a:rect l="l" t="t" r="r" b="b"/>
              <a:pathLst>
                <a:path w="4420" h="3549" extrusionOk="0">
                  <a:moveTo>
                    <a:pt x="664" y="0"/>
                  </a:moveTo>
                  <a:lnTo>
                    <a:pt x="0" y="249"/>
                  </a:lnTo>
                  <a:cubicBezTo>
                    <a:pt x="664" y="2518"/>
                    <a:pt x="3904" y="3548"/>
                    <a:pt x="3904" y="3548"/>
                  </a:cubicBezTo>
                  <a:lnTo>
                    <a:pt x="4420" y="3023"/>
                  </a:lnTo>
                  <a:cubicBezTo>
                    <a:pt x="2319" y="2330"/>
                    <a:pt x="664" y="0"/>
                    <a:pt x="664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7"/>
            <p:cNvSpPr/>
            <p:nvPr/>
          </p:nvSpPr>
          <p:spPr>
            <a:xfrm>
              <a:off x="7669034" y="5747151"/>
              <a:ext cx="158481" cy="128588"/>
            </a:xfrm>
            <a:custGeom>
              <a:avLst/>
              <a:gdLst/>
              <a:ahLst/>
              <a:cxnLst/>
              <a:rect l="l" t="t" r="r" b="b"/>
              <a:pathLst>
                <a:path w="1002" h="813" extrusionOk="0">
                  <a:moveTo>
                    <a:pt x="576" y="0"/>
                  </a:moveTo>
                  <a:lnTo>
                    <a:pt x="1" y="644"/>
                  </a:lnTo>
                  <a:lnTo>
                    <a:pt x="427" y="813"/>
                  </a:lnTo>
                  <a:lnTo>
                    <a:pt x="466" y="733"/>
                  </a:lnTo>
                  <a:lnTo>
                    <a:pt x="239" y="615"/>
                  </a:lnTo>
                  <a:lnTo>
                    <a:pt x="615" y="178"/>
                  </a:lnTo>
                  <a:lnTo>
                    <a:pt x="942" y="278"/>
                  </a:lnTo>
                  <a:lnTo>
                    <a:pt x="1001" y="159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7"/>
            <p:cNvSpPr/>
            <p:nvPr/>
          </p:nvSpPr>
          <p:spPr>
            <a:xfrm>
              <a:off x="7476230" y="5012157"/>
              <a:ext cx="536179" cy="197074"/>
            </a:xfrm>
            <a:custGeom>
              <a:avLst/>
              <a:gdLst/>
              <a:ahLst/>
              <a:cxnLst/>
              <a:rect l="l" t="t" r="r" b="b"/>
              <a:pathLst>
                <a:path w="3390" h="1246" extrusionOk="0">
                  <a:moveTo>
                    <a:pt x="2744" y="1"/>
                  </a:moveTo>
                  <a:cubicBezTo>
                    <a:pt x="2478" y="1"/>
                    <a:pt x="2176" y="64"/>
                    <a:pt x="1953" y="118"/>
                  </a:cubicBezTo>
                  <a:lnTo>
                    <a:pt x="705" y="386"/>
                  </a:lnTo>
                  <a:cubicBezTo>
                    <a:pt x="447" y="445"/>
                    <a:pt x="1" y="525"/>
                    <a:pt x="139" y="911"/>
                  </a:cubicBezTo>
                  <a:cubicBezTo>
                    <a:pt x="199" y="1069"/>
                    <a:pt x="357" y="1179"/>
                    <a:pt x="516" y="1218"/>
                  </a:cubicBezTo>
                  <a:cubicBezTo>
                    <a:pt x="595" y="1238"/>
                    <a:pt x="676" y="1245"/>
                    <a:pt x="758" y="1245"/>
                  </a:cubicBezTo>
                  <a:cubicBezTo>
                    <a:pt x="842" y="1245"/>
                    <a:pt x="927" y="1238"/>
                    <a:pt x="1011" y="1228"/>
                  </a:cubicBezTo>
                  <a:cubicBezTo>
                    <a:pt x="1606" y="1188"/>
                    <a:pt x="2200" y="1139"/>
                    <a:pt x="2795" y="1099"/>
                  </a:cubicBezTo>
                  <a:cubicBezTo>
                    <a:pt x="2954" y="1089"/>
                    <a:pt x="3122" y="1069"/>
                    <a:pt x="3241" y="970"/>
                  </a:cubicBezTo>
                  <a:cubicBezTo>
                    <a:pt x="3390" y="842"/>
                    <a:pt x="3370" y="673"/>
                    <a:pt x="3291" y="495"/>
                  </a:cubicBezTo>
                  <a:cubicBezTo>
                    <a:pt x="3222" y="316"/>
                    <a:pt x="3261" y="118"/>
                    <a:pt x="3083" y="49"/>
                  </a:cubicBezTo>
                  <a:cubicBezTo>
                    <a:pt x="2985" y="14"/>
                    <a:pt x="2869" y="1"/>
                    <a:pt x="274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7"/>
            <p:cNvSpPr/>
            <p:nvPr/>
          </p:nvSpPr>
          <p:spPr>
            <a:xfrm>
              <a:off x="7181569" y="5123822"/>
              <a:ext cx="901382" cy="615262"/>
            </a:xfrm>
            <a:custGeom>
              <a:avLst/>
              <a:gdLst/>
              <a:ahLst/>
              <a:cxnLst/>
              <a:rect l="l" t="t" r="r" b="b"/>
              <a:pathLst>
                <a:path w="5699" h="3890" extrusionOk="0">
                  <a:moveTo>
                    <a:pt x="1756" y="0"/>
                  </a:moveTo>
                  <a:cubicBezTo>
                    <a:pt x="1407" y="0"/>
                    <a:pt x="1018" y="213"/>
                    <a:pt x="912" y="294"/>
                  </a:cubicBezTo>
                  <a:cubicBezTo>
                    <a:pt x="784" y="403"/>
                    <a:pt x="734" y="621"/>
                    <a:pt x="863" y="730"/>
                  </a:cubicBezTo>
                  <a:cubicBezTo>
                    <a:pt x="794" y="698"/>
                    <a:pt x="720" y="683"/>
                    <a:pt x="646" y="683"/>
                  </a:cubicBezTo>
                  <a:cubicBezTo>
                    <a:pt x="420" y="683"/>
                    <a:pt x="192" y="821"/>
                    <a:pt x="110" y="1037"/>
                  </a:cubicBezTo>
                  <a:cubicBezTo>
                    <a:pt x="1" y="1325"/>
                    <a:pt x="169" y="1682"/>
                    <a:pt x="456" y="1771"/>
                  </a:cubicBezTo>
                  <a:cubicBezTo>
                    <a:pt x="179" y="1889"/>
                    <a:pt x="11" y="2217"/>
                    <a:pt x="60" y="2514"/>
                  </a:cubicBezTo>
                  <a:cubicBezTo>
                    <a:pt x="100" y="2821"/>
                    <a:pt x="328" y="3069"/>
                    <a:pt x="605" y="3188"/>
                  </a:cubicBezTo>
                  <a:cubicBezTo>
                    <a:pt x="747" y="3254"/>
                    <a:pt x="902" y="3283"/>
                    <a:pt x="1058" y="3283"/>
                  </a:cubicBezTo>
                  <a:cubicBezTo>
                    <a:pt x="1207" y="3283"/>
                    <a:pt x="1357" y="3256"/>
                    <a:pt x="1497" y="3208"/>
                  </a:cubicBezTo>
                  <a:lnTo>
                    <a:pt x="1497" y="3208"/>
                  </a:lnTo>
                  <a:cubicBezTo>
                    <a:pt x="1487" y="3545"/>
                    <a:pt x="1804" y="3822"/>
                    <a:pt x="2132" y="3871"/>
                  </a:cubicBezTo>
                  <a:cubicBezTo>
                    <a:pt x="2194" y="3883"/>
                    <a:pt x="2273" y="3890"/>
                    <a:pt x="2364" y="3890"/>
                  </a:cubicBezTo>
                  <a:cubicBezTo>
                    <a:pt x="2753" y="3890"/>
                    <a:pt x="3359" y="3762"/>
                    <a:pt x="3777" y="3297"/>
                  </a:cubicBezTo>
                  <a:cubicBezTo>
                    <a:pt x="3945" y="3098"/>
                    <a:pt x="4074" y="2851"/>
                    <a:pt x="4024" y="2593"/>
                  </a:cubicBezTo>
                  <a:lnTo>
                    <a:pt x="4024" y="2593"/>
                  </a:lnTo>
                  <a:cubicBezTo>
                    <a:pt x="4113" y="2727"/>
                    <a:pt x="4280" y="2794"/>
                    <a:pt x="4446" y="2794"/>
                  </a:cubicBezTo>
                  <a:cubicBezTo>
                    <a:pt x="4502" y="2794"/>
                    <a:pt x="4557" y="2787"/>
                    <a:pt x="4609" y="2772"/>
                  </a:cubicBezTo>
                  <a:cubicBezTo>
                    <a:pt x="4817" y="2712"/>
                    <a:pt x="4985" y="2554"/>
                    <a:pt x="5124" y="2385"/>
                  </a:cubicBezTo>
                  <a:cubicBezTo>
                    <a:pt x="5550" y="1840"/>
                    <a:pt x="5699" y="691"/>
                    <a:pt x="5253" y="86"/>
                  </a:cubicBezTo>
                  <a:lnTo>
                    <a:pt x="5253" y="86"/>
                  </a:lnTo>
                  <a:cubicBezTo>
                    <a:pt x="5213" y="200"/>
                    <a:pt x="4616" y="269"/>
                    <a:pt x="3919" y="269"/>
                  </a:cubicBezTo>
                  <a:cubicBezTo>
                    <a:pt x="3221" y="269"/>
                    <a:pt x="2424" y="200"/>
                    <a:pt x="1982" y="37"/>
                  </a:cubicBezTo>
                  <a:cubicBezTo>
                    <a:pt x="1912" y="11"/>
                    <a:pt x="1835" y="0"/>
                    <a:pt x="175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7"/>
            <p:cNvSpPr/>
            <p:nvPr/>
          </p:nvSpPr>
          <p:spPr>
            <a:xfrm>
              <a:off x="7752545" y="5137424"/>
              <a:ext cx="115619" cy="117200"/>
            </a:xfrm>
            <a:custGeom>
              <a:avLst/>
              <a:gdLst/>
              <a:ahLst/>
              <a:cxnLst/>
              <a:rect l="l" t="t" r="r" b="b"/>
              <a:pathLst>
                <a:path w="731" h="741" extrusionOk="0">
                  <a:moveTo>
                    <a:pt x="408" y="0"/>
                  </a:moveTo>
                  <a:cubicBezTo>
                    <a:pt x="213" y="0"/>
                    <a:pt x="0" y="172"/>
                    <a:pt x="8" y="367"/>
                  </a:cubicBezTo>
                  <a:cubicBezTo>
                    <a:pt x="8" y="515"/>
                    <a:pt x="117" y="644"/>
                    <a:pt x="246" y="704"/>
                  </a:cubicBezTo>
                  <a:cubicBezTo>
                    <a:pt x="299" y="728"/>
                    <a:pt x="353" y="741"/>
                    <a:pt x="407" y="741"/>
                  </a:cubicBezTo>
                  <a:cubicBezTo>
                    <a:pt x="443" y="741"/>
                    <a:pt x="478" y="735"/>
                    <a:pt x="513" y="724"/>
                  </a:cubicBezTo>
                  <a:cubicBezTo>
                    <a:pt x="642" y="674"/>
                    <a:pt x="721" y="525"/>
                    <a:pt x="731" y="387"/>
                  </a:cubicBezTo>
                  <a:cubicBezTo>
                    <a:pt x="731" y="258"/>
                    <a:pt x="682" y="139"/>
                    <a:pt x="583" y="59"/>
                  </a:cubicBezTo>
                  <a:cubicBezTo>
                    <a:pt x="532" y="18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7"/>
            <p:cNvSpPr/>
            <p:nvPr/>
          </p:nvSpPr>
          <p:spPr>
            <a:xfrm>
              <a:off x="7888567" y="5099780"/>
              <a:ext cx="194385" cy="114828"/>
            </a:xfrm>
            <a:custGeom>
              <a:avLst/>
              <a:gdLst/>
              <a:ahLst/>
              <a:cxnLst/>
              <a:rect l="l" t="t" r="r" b="b"/>
              <a:pathLst>
                <a:path w="1229" h="726" extrusionOk="0">
                  <a:moveTo>
                    <a:pt x="650" y="1"/>
                  </a:moveTo>
                  <a:cubicBezTo>
                    <a:pt x="495" y="1"/>
                    <a:pt x="342" y="43"/>
                    <a:pt x="218" y="129"/>
                  </a:cubicBezTo>
                  <a:cubicBezTo>
                    <a:pt x="89" y="218"/>
                    <a:pt x="0" y="416"/>
                    <a:pt x="89" y="555"/>
                  </a:cubicBezTo>
                  <a:cubicBezTo>
                    <a:pt x="168" y="664"/>
                    <a:pt x="317" y="714"/>
                    <a:pt x="456" y="724"/>
                  </a:cubicBezTo>
                  <a:cubicBezTo>
                    <a:pt x="476" y="725"/>
                    <a:pt x="497" y="726"/>
                    <a:pt x="517" y="726"/>
                  </a:cubicBezTo>
                  <a:cubicBezTo>
                    <a:pt x="667" y="726"/>
                    <a:pt x="822" y="694"/>
                    <a:pt x="961" y="625"/>
                  </a:cubicBezTo>
                  <a:cubicBezTo>
                    <a:pt x="1090" y="565"/>
                    <a:pt x="1229" y="446"/>
                    <a:pt x="1209" y="308"/>
                  </a:cubicBezTo>
                  <a:cubicBezTo>
                    <a:pt x="1189" y="209"/>
                    <a:pt x="1120" y="129"/>
                    <a:pt x="1031" y="90"/>
                  </a:cubicBezTo>
                  <a:cubicBezTo>
                    <a:pt x="913" y="31"/>
                    <a:pt x="781" y="1"/>
                    <a:pt x="650" y="1"/>
                  </a:cubicBezTo>
                  <a:close/>
                </a:path>
              </a:pathLst>
            </a:custGeom>
            <a:solidFill>
              <a:srgbClr val="DF6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7"/>
            <p:cNvSpPr/>
            <p:nvPr/>
          </p:nvSpPr>
          <p:spPr>
            <a:xfrm>
              <a:off x="7850924" y="5079377"/>
              <a:ext cx="58679" cy="48557"/>
            </a:xfrm>
            <a:custGeom>
              <a:avLst/>
              <a:gdLst/>
              <a:ahLst/>
              <a:cxnLst/>
              <a:rect l="l" t="t" r="r" b="b"/>
              <a:pathLst>
                <a:path w="371" h="307" extrusionOk="0">
                  <a:moveTo>
                    <a:pt x="89" y="1"/>
                  </a:moveTo>
                  <a:cubicBezTo>
                    <a:pt x="80" y="1"/>
                    <a:pt x="69" y="1"/>
                    <a:pt x="69" y="10"/>
                  </a:cubicBezTo>
                  <a:lnTo>
                    <a:pt x="60" y="20"/>
                  </a:lnTo>
                  <a:cubicBezTo>
                    <a:pt x="60" y="20"/>
                    <a:pt x="60" y="30"/>
                    <a:pt x="69" y="30"/>
                  </a:cubicBezTo>
                  <a:cubicBezTo>
                    <a:pt x="99" y="60"/>
                    <a:pt x="139" y="89"/>
                    <a:pt x="168" y="129"/>
                  </a:cubicBezTo>
                  <a:cubicBezTo>
                    <a:pt x="139" y="120"/>
                    <a:pt x="99" y="120"/>
                    <a:pt x="69" y="120"/>
                  </a:cubicBezTo>
                  <a:cubicBezTo>
                    <a:pt x="49" y="120"/>
                    <a:pt x="20" y="129"/>
                    <a:pt x="10" y="149"/>
                  </a:cubicBezTo>
                  <a:cubicBezTo>
                    <a:pt x="0" y="169"/>
                    <a:pt x="0" y="179"/>
                    <a:pt x="0" y="199"/>
                  </a:cubicBezTo>
                  <a:cubicBezTo>
                    <a:pt x="20" y="228"/>
                    <a:pt x="30" y="248"/>
                    <a:pt x="69" y="248"/>
                  </a:cubicBezTo>
                  <a:cubicBezTo>
                    <a:pt x="139" y="258"/>
                    <a:pt x="208" y="268"/>
                    <a:pt x="268" y="298"/>
                  </a:cubicBezTo>
                  <a:cubicBezTo>
                    <a:pt x="280" y="304"/>
                    <a:pt x="292" y="307"/>
                    <a:pt x="302" y="307"/>
                  </a:cubicBezTo>
                  <a:cubicBezTo>
                    <a:pt x="344" y="307"/>
                    <a:pt x="371" y="266"/>
                    <a:pt x="347" y="219"/>
                  </a:cubicBezTo>
                  <a:cubicBezTo>
                    <a:pt x="298" y="120"/>
                    <a:pt x="208" y="30"/>
                    <a:pt x="89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7"/>
            <p:cNvSpPr/>
            <p:nvPr/>
          </p:nvSpPr>
          <p:spPr>
            <a:xfrm>
              <a:off x="6982597" y="4754822"/>
              <a:ext cx="1025226" cy="305575"/>
            </a:xfrm>
            <a:custGeom>
              <a:avLst/>
              <a:gdLst/>
              <a:ahLst/>
              <a:cxnLst/>
              <a:rect l="l" t="t" r="r" b="b"/>
              <a:pathLst>
                <a:path w="6482" h="1932" extrusionOk="0">
                  <a:moveTo>
                    <a:pt x="4519" y="1"/>
                  </a:moveTo>
                  <a:cubicBezTo>
                    <a:pt x="3082" y="1"/>
                    <a:pt x="2319" y="199"/>
                    <a:pt x="1754" y="754"/>
                  </a:cubicBezTo>
                  <a:cubicBezTo>
                    <a:pt x="1318" y="1190"/>
                    <a:pt x="40" y="972"/>
                    <a:pt x="0" y="1586"/>
                  </a:cubicBezTo>
                  <a:cubicBezTo>
                    <a:pt x="111" y="1626"/>
                    <a:pt x="405" y="1931"/>
                    <a:pt x="1362" y="1931"/>
                  </a:cubicBezTo>
                  <a:cubicBezTo>
                    <a:pt x="1603" y="1931"/>
                    <a:pt x="1887" y="1912"/>
                    <a:pt x="2220" y="1864"/>
                  </a:cubicBezTo>
                  <a:cubicBezTo>
                    <a:pt x="2289" y="1853"/>
                    <a:pt x="2360" y="1848"/>
                    <a:pt x="2430" y="1848"/>
                  </a:cubicBezTo>
                  <a:cubicBezTo>
                    <a:pt x="2717" y="1848"/>
                    <a:pt x="2989" y="1924"/>
                    <a:pt x="3063" y="1924"/>
                  </a:cubicBezTo>
                  <a:cubicBezTo>
                    <a:pt x="3066" y="1924"/>
                    <a:pt x="3070" y="1924"/>
                    <a:pt x="3072" y="1923"/>
                  </a:cubicBezTo>
                  <a:cubicBezTo>
                    <a:pt x="3221" y="1904"/>
                    <a:pt x="3330" y="1606"/>
                    <a:pt x="3458" y="1567"/>
                  </a:cubicBezTo>
                  <a:cubicBezTo>
                    <a:pt x="3855" y="1428"/>
                    <a:pt x="4242" y="1300"/>
                    <a:pt x="4638" y="1170"/>
                  </a:cubicBezTo>
                  <a:cubicBezTo>
                    <a:pt x="4654" y="1165"/>
                    <a:pt x="4669" y="1163"/>
                    <a:pt x="4686" y="1163"/>
                  </a:cubicBezTo>
                  <a:cubicBezTo>
                    <a:pt x="4836" y="1163"/>
                    <a:pt x="5018" y="1361"/>
                    <a:pt x="5171" y="1361"/>
                  </a:cubicBezTo>
                  <a:cubicBezTo>
                    <a:pt x="5192" y="1361"/>
                    <a:pt x="5213" y="1358"/>
                    <a:pt x="5233" y="1349"/>
                  </a:cubicBezTo>
                  <a:cubicBezTo>
                    <a:pt x="5276" y="1331"/>
                    <a:pt x="5374" y="1328"/>
                    <a:pt x="5495" y="1328"/>
                  </a:cubicBezTo>
                  <a:cubicBezTo>
                    <a:pt x="5596" y="1328"/>
                    <a:pt x="5713" y="1330"/>
                    <a:pt x="5826" y="1330"/>
                  </a:cubicBezTo>
                  <a:cubicBezTo>
                    <a:pt x="6043" y="1330"/>
                    <a:pt x="6246" y="1320"/>
                    <a:pt x="6293" y="1260"/>
                  </a:cubicBezTo>
                  <a:cubicBezTo>
                    <a:pt x="6481" y="1012"/>
                    <a:pt x="5599" y="1"/>
                    <a:pt x="451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7"/>
            <p:cNvSpPr/>
            <p:nvPr/>
          </p:nvSpPr>
          <p:spPr>
            <a:xfrm>
              <a:off x="7418342" y="4903655"/>
              <a:ext cx="606563" cy="230605"/>
            </a:xfrm>
            <a:custGeom>
              <a:avLst/>
              <a:gdLst/>
              <a:ahLst/>
              <a:cxnLst/>
              <a:rect l="l" t="t" r="r" b="b"/>
              <a:pathLst>
                <a:path w="3835" h="1458" extrusionOk="0">
                  <a:moveTo>
                    <a:pt x="3165" y="1"/>
                  </a:moveTo>
                  <a:cubicBezTo>
                    <a:pt x="3154" y="1"/>
                    <a:pt x="3143" y="1"/>
                    <a:pt x="3132" y="2"/>
                  </a:cubicBezTo>
                  <a:cubicBezTo>
                    <a:pt x="267" y="121"/>
                    <a:pt x="0" y="1131"/>
                    <a:pt x="69" y="1310"/>
                  </a:cubicBezTo>
                  <a:cubicBezTo>
                    <a:pt x="106" y="1417"/>
                    <a:pt x="207" y="1457"/>
                    <a:pt x="352" y="1457"/>
                  </a:cubicBezTo>
                  <a:cubicBezTo>
                    <a:pt x="717" y="1457"/>
                    <a:pt x="1360" y="1198"/>
                    <a:pt x="1943" y="1092"/>
                  </a:cubicBezTo>
                  <a:cubicBezTo>
                    <a:pt x="2240" y="1039"/>
                    <a:pt x="2494" y="1020"/>
                    <a:pt x="2712" y="1020"/>
                  </a:cubicBezTo>
                  <a:cubicBezTo>
                    <a:pt x="3231" y="1020"/>
                    <a:pt x="3536" y="1127"/>
                    <a:pt x="3692" y="1127"/>
                  </a:cubicBezTo>
                  <a:cubicBezTo>
                    <a:pt x="3789" y="1127"/>
                    <a:pt x="3828" y="1086"/>
                    <a:pt x="3825" y="953"/>
                  </a:cubicBezTo>
                  <a:cubicBezTo>
                    <a:pt x="3815" y="695"/>
                    <a:pt x="3835" y="388"/>
                    <a:pt x="3637" y="200"/>
                  </a:cubicBezTo>
                  <a:cubicBezTo>
                    <a:pt x="3516" y="78"/>
                    <a:pt x="3341" y="1"/>
                    <a:pt x="31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7"/>
            <p:cNvSpPr/>
            <p:nvPr/>
          </p:nvSpPr>
          <p:spPr>
            <a:xfrm>
              <a:off x="7427674" y="4935130"/>
              <a:ext cx="595808" cy="200870"/>
            </a:xfrm>
            <a:custGeom>
              <a:avLst/>
              <a:gdLst/>
              <a:ahLst/>
              <a:cxnLst/>
              <a:rect l="l" t="t" r="r" b="b"/>
              <a:pathLst>
                <a:path w="3767" h="1270" extrusionOk="0">
                  <a:moveTo>
                    <a:pt x="3588" y="1"/>
                  </a:moveTo>
                  <a:lnTo>
                    <a:pt x="3578" y="10"/>
                  </a:lnTo>
                  <a:cubicBezTo>
                    <a:pt x="3677" y="100"/>
                    <a:pt x="3716" y="219"/>
                    <a:pt x="3736" y="358"/>
                  </a:cubicBezTo>
                  <a:cubicBezTo>
                    <a:pt x="3756" y="486"/>
                    <a:pt x="3756" y="625"/>
                    <a:pt x="3756" y="754"/>
                  </a:cubicBezTo>
                  <a:lnTo>
                    <a:pt x="3756" y="783"/>
                  </a:lnTo>
                  <a:cubicBezTo>
                    <a:pt x="3756" y="833"/>
                    <a:pt x="3747" y="873"/>
                    <a:pt x="3727" y="893"/>
                  </a:cubicBezTo>
                  <a:cubicBezTo>
                    <a:pt x="3716" y="902"/>
                    <a:pt x="3707" y="913"/>
                    <a:pt x="3687" y="913"/>
                  </a:cubicBezTo>
                  <a:cubicBezTo>
                    <a:pt x="3677" y="922"/>
                    <a:pt x="3657" y="922"/>
                    <a:pt x="3637" y="922"/>
                  </a:cubicBezTo>
                  <a:cubicBezTo>
                    <a:pt x="3558" y="922"/>
                    <a:pt x="3449" y="893"/>
                    <a:pt x="3280" y="873"/>
                  </a:cubicBezTo>
                  <a:cubicBezTo>
                    <a:pt x="3122" y="843"/>
                    <a:pt x="2924" y="814"/>
                    <a:pt x="2657" y="814"/>
                  </a:cubicBezTo>
                  <a:cubicBezTo>
                    <a:pt x="2439" y="814"/>
                    <a:pt x="2181" y="833"/>
                    <a:pt x="1884" y="893"/>
                  </a:cubicBezTo>
                  <a:cubicBezTo>
                    <a:pt x="1596" y="942"/>
                    <a:pt x="1289" y="1032"/>
                    <a:pt x="1012" y="1111"/>
                  </a:cubicBezTo>
                  <a:cubicBezTo>
                    <a:pt x="724" y="1190"/>
                    <a:pt x="476" y="1250"/>
                    <a:pt x="298" y="1250"/>
                  </a:cubicBezTo>
                  <a:cubicBezTo>
                    <a:pt x="219" y="1250"/>
                    <a:pt x="159" y="1239"/>
                    <a:pt x="109" y="1219"/>
                  </a:cubicBezTo>
                  <a:cubicBezTo>
                    <a:pt x="60" y="1200"/>
                    <a:pt x="30" y="1160"/>
                    <a:pt x="10" y="1111"/>
                  </a:cubicBezTo>
                  <a:lnTo>
                    <a:pt x="1" y="1111"/>
                  </a:lnTo>
                  <a:cubicBezTo>
                    <a:pt x="21" y="1170"/>
                    <a:pt x="60" y="1210"/>
                    <a:pt x="109" y="1230"/>
                  </a:cubicBezTo>
                  <a:cubicBezTo>
                    <a:pt x="159" y="1259"/>
                    <a:pt x="219" y="1269"/>
                    <a:pt x="298" y="1269"/>
                  </a:cubicBezTo>
                  <a:cubicBezTo>
                    <a:pt x="476" y="1269"/>
                    <a:pt x="734" y="1200"/>
                    <a:pt x="1012" y="1120"/>
                  </a:cubicBezTo>
                  <a:cubicBezTo>
                    <a:pt x="1289" y="1041"/>
                    <a:pt x="1596" y="952"/>
                    <a:pt x="1884" y="902"/>
                  </a:cubicBezTo>
                  <a:cubicBezTo>
                    <a:pt x="2190" y="853"/>
                    <a:pt x="2439" y="833"/>
                    <a:pt x="2657" y="833"/>
                  </a:cubicBezTo>
                  <a:cubicBezTo>
                    <a:pt x="2914" y="833"/>
                    <a:pt x="3122" y="853"/>
                    <a:pt x="3280" y="883"/>
                  </a:cubicBezTo>
                  <a:cubicBezTo>
                    <a:pt x="3439" y="913"/>
                    <a:pt x="3558" y="932"/>
                    <a:pt x="3637" y="932"/>
                  </a:cubicBezTo>
                  <a:lnTo>
                    <a:pt x="3697" y="932"/>
                  </a:lnTo>
                  <a:cubicBezTo>
                    <a:pt x="3716" y="922"/>
                    <a:pt x="3736" y="902"/>
                    <a:pt x="3756" y="883"/>
                  </a:cubicBezTo>
                  <a:cubicBezTo>
                    <a:pt x="3766" y="853"/>
                    <a:pt x="3766" y="823"/>
                    <a:pt x="3766" y="783"/>
                  </a:cubicBezTo>
                  <a:lnTo>
                    <a:pt x="3766" y="754"/>
                  </a:lnTo>
                  <a:cubicBezTo>
                    <a:pt x="3766" y="625"/>
                    <a:pt x="3766" y="486"/>
                    <a:pt x="3747" y="347"/>
                  </a:cubicBezTo>
                  <a:cubicBezTo>
                    <a:pt x="3727" y="219"/>
                    <a:pt x="3687" y="90"/>
                    <a:pt x="3588" y="1"/>
                  </a:cubicBezTo>
                  <a:close/>
                </a:path>
              </a:pathLst>
            </a:custGeom>
            <a:solidFill>
              <a:srgbClr val="E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7"/>
            <p:cNvSpPr/>
            <p:nvPr/>
          </p:nvSpPr>
          <p:spPr>
            <a:xfrm>
              <a:off x="6921387" y="4903497"/>
              <a:ext cx="160063" cy="146935"/>
            </a:xfrm>
            <a:custGeom>
              <a:avLst/>
              <a:gdLst/>
              <a:ahLst/>
              <a:cxnLst/>
              <a:rect l="l" t="t" r="r" b="b"/>
              <a:pathLst>
                <a:path w="1012" h="929" extrusionOk="0">
                  <a:moveTo>
                    <a:pt x="487" y="0"/>
                  </a:moveTo>
                  <a:cubicBezTo>
                    <a:pt x="318" y="0"/>
                    <a:pt x="151" y="94"/>
                    <a:pt x="70" y="290"/>
                  </a:cubicBezTo>
                  <a:cubicBezTo>
                    <a:pt x="1" y="478"/>
                    <a:pt x="60" y="716"/>
                    <a:pt x="229" y="845"/>
                  </a:cubicBezTo>
                  <a:cubicBezTo>
                    <a:pt x="308" y="901"/>
                    <a:pt x="405" y="928"/>
                    <a:pt x="502" y="928"/>
                  </a:cubicBezTo>
                  <a:cubicBezTo>
                    <a:pt x="611" y="928"/>
                    <a:pt x="720" y="893"/>
                    <a:pt x="804" y="825"/>
                  </a:cubicBezTo>
                  <a:cubicBezTo>
                    <a:pt x="962" y="686"/>
                    <a:pt x="1011" y="439"/>
                    <a:pt x="912" y="260"/>
                  </a:cubicBezTo>
                  <a:cubicBezTo>
                    <a:pt x="820" y="89"/>
                    <a:pt x="652" y="0"/>
                    <a:pt x="4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7"/>
            <p:cNvSpPr/>
            <p:nvPr/>
          </p:nvSpPr>
          <p:spPr>
            <a:xfrm>
              <a:off x="7308575" y="5867673"/>
              <a:ext cx="239936" cy="193119"/>
            </a:xfrm>
            <a:custGeom>
              <a:avLst/>
              <a:gdLst/>
              <a:ahLst/>
              <a:cxnLst/>
              <a:rect l="l" t="t" r="r" b="b"/>
              <a:pathLst>
                <a:path w="1517" h="1221" extrusionOk="0">
                  <a:moveTo>
                    <a:pt x="1071" y="1"/>
                  </a:moveTo>
                  <a:lnTo>
                    <a:pt x="1" y="51"/>
                  </a:lnTo>
                  <a:cubicBezTo>
                    <a:pt x="684" y="496"/>
                    <a:pt x="655" y="675"/>
                    <a:pt x="843" y="1220"/>
                  </a:cubicBezTo>
                  <a:cubicBezTo>
                    <a:pt x="853" y="1180"/>
                    <a:pt x="1516" y="1111"/>
                    <a:pt x="1516" y="1111"/>
                  </a:cubicBezTo>
                  <a:cubicBezTo>
                    <a:pt x="1368" y="516"/>
                    <a:pt x="1358" y="239"/>
                    <a:pt x="107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7"/>
            <p:cNvSpPr/>
            <p:nvPr/>
          </p:nvSpPr>
          <p:spPr>
            <a:xfrm>
              <a:off x="7308575" y="5867673"/>
              <a:ext cx="241518" cy="196125"/>
            </a:xfrm>
            <a:custGeom>
              <a:avLst/>
              <a:gdLst/>
              <a:ahLst/>
              <a:cxnLst/>
              <a:rect l="l" t="t" r="r" b="b"/>
              <a:pathLst>
                <a:path w="1527" h="1240" extrusionOk="0">
                  <a:moveTo>
                    <a:pt x="1071" y="1"/>
                  </a:moveTo>
                  <a:lnTo>
                    <a:pt x="1061" y="11"/>
                  </a:lnTo>
                  <a:cubicBezTo>
                    <a:pt x="1210" y="120"/>
                    <a:pt x="1279" y="249"/>
                    <a:pt x="1338" y="427"/>
                  </a:cubicBezTo>
                  <a:cubicBezTo>
                    <a:pt x="1397" y="594"/>
                    <a:pt x="1436" y="819"/>
                    <a:pt x="1505" y="1111"/>
                  </a:cubicBezTo>
                  <a:lnTo>
                    <a:pt x="1505" y="1111"/>
                  </a:lnTo>
                  <a:cubicBezTo>
                    <a:pt x="1464" y="1114"/>
                    <a:pt x="1322" y="1126"/>
                    <a:pt x="1179" y="1150"/>
                  </a:cubicBezTo>
                  <a:cubicBezTo>
                    <a:pt x="1100" y="1161"/>
                    <a:pt x="1021" y="1170"/>
                    <a:pt x="952" y="1180"/>
                  </a:cubicBezTo>
                  <a:cubicBezTo>
                    <a:pt x="922" y="1190"/>
                    <a:pt x="892" y="1190"/>
                    <a:pt x="873" y="1200"/>
                  </a:cubicBezTo>
                  <a:cubicBezTo>
                    <a:pt x="862" y="1200"/>
                    <a:pt x="862" y="1200"/>
                    <a:pt x="853" y="1210"/>
                  </a:cubicBezTo>
                  <a:lnTo>
                    <a:pt x="849" y="1210"/>
                  </a:lnTo>
                  <a:cubicBezTo>
                    <a:pt x="753" y="938"/>
                    <a:pt x="713" y="762"/>
                    <a:pt x="615" y="595"/>
                  </a:cubicBezTo>
                  <a:cubicBezTo>
                    <a:pt x="506" y="427"/>
                    <a:pt x="347" y="269"/>
                    <a:pt x="1" y="40"/>
                  </a:cubicBezTo>
                  <a:lnTo>
                    <a:pt x="1" y="51"/>
                  </a:lnTo>
                  <a:cubicBezTo>
                    <a:pt x="338" y="278"/>
                    <a:pt x="496" y="437"/>
                    <a:pt x="605" y="595"/>
                  </a:cubicBezTo>
                  <a:cubicBezTo>
                    <a:pt x="704" y="764"/>
                    <a:pt x="743" y="952"/>
                    <a:pt x="843" y="1220"/>
                  </a:cubicBezTo>
                  <a:lnTo>
                    <a:pt x="853" y="1240"/>
                  </a:lnTo>
                  <a:lnTo>
                    <a:pt x="853" y="1220"/>
                  </a:lnTo>
                  <a:lnTo>
                    <a:pt x="862" y="1220"/>
                  </a:lnTo>
                  <a:cubicBezTo>
                    <a:pt x="873" y="1210"/>
                    <a:pt x="892" y="1210"/>
                    <a:pt x="912" y="1200"/>
                  </a:cubicBezTo>
                  <a:cubicBezTo>
                    <a:pt x="1001" y="1180"/>
                    <a:pt x="1150" y="1161"/>
                    <a:pt x="1279" y="1150"/>
                  </a:cubicBezTo>
                  <a:cubicBezTo>
                    <a:pt x="1348" y="1141"/>
                    <a:pt x="1408" y="1130"/>
                    <a:pt x="1447" y="1130"/>
                  </a:cubicBezTo>
                  <a:cubicBezTo>
                    <a:pt x="1467" y="1130"/>
                    <a:pt x="1487" y="1121"/>
                    <a:pt x="1497" y="1121"/>
                  </a:cubicBezTo>
                  <a:lnTo>
                    <a:pt x="1527" y="1121"/>
                  </a:lnTo>
                  <a:lnTo>
                    <a:pt x="1527" y="1111"/>
                  </a:lnTo>
                  <a:cubicBezTo>
                    <a:pt x="1447" y="813"/>
                    <a:pt x="1408" y="595"/>
                    <a:pt x="1348" y="417"/>
                  </a:cubicBezTo>
                  <a:cubicBezTo>
                    <a:pt x="1298" y="249"/>
                    <a:pt x="1219" y="110"/>
                    <a:pt x="1071" y="1"/>
                  </a:cubicBezTo>
                  <a:close/>
                </a:path>
              </a:pathLst>
            </a:custGeom>
            <a:solidFill>
              <a:srgbClr val="711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7"/>
            <p:cNvSpPr/>
            <p:nvPr/>
          </p:nvSpPr>
          <p:spPr>
            <a:xfrm>
              <a:off x="7380699" y="5957037"/>
              <a:ext cx="332463" cy="149308"/>
            </a:xfrm>
            <a:custGeom>
              <a:avLst/>
              <a:gdLst/>
              <a:ahLst/>
              <a:cxnLst/>
              <a:rect l="l" t="t" r="r" b="b"/>
              <a:pathLst>
                <a:path w="2102" h="944" extrusionOk="0">
                  <a:moveTo>
                    <a:pt x="1071" y="1"/>
                  </a:moveTo>
                  <a:lnTo>
                    <a:pt x="0" y="140"/>
                  </a:lnTo>
                  <a:cubicBezTo>
                    <a:pt x="0" y="140"/>
                    <a:pt x="318" y="714"/>
                    <a:pt x="318" y="853"/>
                  </a:cubicBezTo>
                  <a:cubicBezTo>
                    <a:pt x="318" y="918"/>
                    <a:pt x="582" y="943"/>
                    <a:pt x="890" y="943"/>
                  </a:cubicBezTo>
                  <a:cubicBezTo>
                    <a:pt x="1281" y="943"/>
                    <a:pt x="1742" y="903"/>
                    <a:pt x="1814" y="853"/>
                  </a:cubicBezTo>
                  <a:cubicBezTo>
                    <a:pt x="2032" y="714"/>
                    <a:pt x="2101" y="288"/>
                    <a:pt x="1814" y="209"/>
                  </a:cubicBezTo>
                  <a:cubicBezTo>
                    <a:pt x="1783" y="201"/>
                    <a:pt x="1754" y="198"/>
                    <a:pt x="1727" y="198"/>
                  </a:cubicBezTo>
                  <a:cubicBezTo>
                    <a:pt x="1500" y="198"/>
                    <a:pt x="1403" y="434"/>
                    <a:pt x="1527" y="496"/>
                  </a:cubicBezTo>
                  <a:cubicBezTo>
                    <a:pt x="1545" y="506"/>
                    <a:pt x="1562" y="511"/>
                    <a:pt x="1578" y="511"/>
                  </a:cubicBezTo>
                  <a:cubicBezTo>
                    <a:pt x="1665" y="511"/>
                    <a:pt x="1717" y="388"/>
                    <a:pt x="1736" y="388"/>
                  </a:cubicBezTo>
                  <a:cubicBezTo>
                    <a:pt x="1742" y="388"/>
                    <a:pt x="1745" y="399"/>
                    <a:pt x="1745" y="427"/>
                  </a:cubicBezTo>
                  <a:cubicBezTo>
                    <a:pt x="1745" y="576"/>
                    <a:pt x="1606" y="645"/>
                    <a:pt x="1527" y="645"/>
                  </a:cubicBezTo>
                  <a:cubicBezTo>
                    <a:pt x="1457" y="645"/>
                    <a:pt x="1219" y="576"/>
                    <a:pt x="1219" y="576"/>
                  </a:cubicBezTo>
                  <a:lnTo>
                    <a:pt x="1071" y="1"/>
                  </a:ln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7"/>
            <p:cNvSpPr/>
            <p:nvPr/>
          </p:nvSpPr>
          <p:spPr>
            <a:xfrm>
              <a:off x="7894736" y="5221726"/>
              <a:ext cx="75445" cy="64848"/>
            </a:xfrm>
            <a:custGeom>
              <a:avLst/>
              <a:gdLst/>
              <a:ahLst/>
              <a:cxnLst/>
              <a:rect l="l" t="t" r="r" b="b"/>
              <a:pathLst>
                <a:path w="477" h="410" extrusionOk="0">
                  <a:moveTo>
                    <a:pt x="79" y="1"/>
                  </a:moveTo>
                  <a:cubicBezTo>
                    <a:pt x="69" y="1"/>
                    <a:pt x="58" y="4"/>
                    <a:pt x="50" y="12"/>
                  </a:cubicBezTo>
                  <a:cubicBezTo>
                    <a:pt x="21" y="22"/>
                    <a:pt x="10" y="42"/>
                    <a:pt x="1" y="61"/>
                  </a:cubicBezTo>
                  <a:lnTo>
                    <a:pt x="1" y="141"/>
                  </a:lnTo>
                  <a:cubicBezTo>
                    <a:pt x="21" y="220"/>
                    <a:pt x="50" y="310"/>
                    <a:pt x="120" y="359"/>
                  </a:cubicBezTo>
                  <a:cubicBezTo>
                    <a:pt x="163" y="390"/>
                    <a:pt x="219" y="410"/>
                    <a:pt x="272" y="410"/>
                  </a:cubicBezTo>
                  <a:cubicBezTo>
                    <a:pt x="302" y="410"/>
                    <a:pt x="332" y="403"/>
                    <a:pt x="358" y="389"/>
                  </a:cubicBezTo>
                  <a:cubicBezTo>
                    <a:pt x="417" y="359"/>
                    <a:pt x="476" y="250"/>
                    <a:pt x="437" y="180"/>
                  </a:cubicBezTo>
                  <a:cubicBezTo>
                    <a:pt x="417" y="151"/>
                    <a:pt x="367" y="151"/>
                    <a:pt x="338" y="131"/>
                  </a:cubicBezTo>
                  <a:cubicBezTo>
                    <a:pt x="288" y="111"/>
                    <a:pt x="239" y="92"/>
                    <a:pt x="189" y="52"/>
                  </a:cubicBezTo>
                  <a:cubicBezTo>
                    <a:pt x="169" y="42"/>
                    <a:pt x="149" y="22"/>
                    <a:pt x="120" y="12"/>
                  </a:cubicBezTo>
                  <a:cubicBezTo>
                    <a:pt x="108" y="6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BA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7"/>
            <p:cNvSpPr/>
            <p:nvPr/>
          </p:nvSpPr>
          <p:spPr>
            <a:xfrm>
              <a:off x="7794459" y="5352845"/>
              <a:ext cx="254013" cy="278370"/>
            </a:xfrm>
            <a:custGeom>
              <a:avLst/>
              <a:gdLst/>
              <a:ahLst/>
              <a:cxnLst/>
              <a:rect l="l" t="t" r="r" b="b"/>
              <a:pathLst>
                <a:path w="1606" h="1760" extrusionOk="0">
                  <a:moveTo>
                    <a:pt x="186" y="0"/>
                  </a:moveTo>
                  <a:cubicBezTo>
                    <a:pt x="174" y="0"/>
                    <a:pt x="161" y="2"/>
                    <a:pt x="149" y="5"/>
                  </a:cubicBezTo>
                  <a:cubicBezTo>
                    <a:pt x="70" y="36"/>
                    <a:pt x="40" y="135"/>
                    <a:pt x="30" y="223"/>
                  </a:cubicBezTo>
                  <a:cubicBezTo>
                    <a:pt x="1" y="541"/>
                    <a:pt x="80" y="868"/>
                    <a:pt x="258" y="1135"/>
                  </a:cubicBezTo>
                  <a:cubicBezTo>
                    <a:pt x="437" y="1403"/>
                    <a:pt x="704" y="1601"/>
                    <a:pt x="1011" y="1700"/>
                  </a:cubicBezTo>
                  <a:cubicBezTo>
                    <a:pt x="1077" y="1722"/>
                    <a:pt x="1226" y="1759"/>
                    <a:pt x="1355" y="1759"/>
                  </a:cubicBezTo>
                  <a:cubicBezTo>
                    <a:pt x="1458" y="1759"/>
                    <a:pt x="1549" y="1736"/>
                    <a:pt x="1576" y="1661"/>
                  </a:cubicBezTo>
                  <a:cubicBezTo>
                    <a:pt x="1606" y="1591"/>
                    <a:pt x="1527" y="1512"/>
                    <a:pt x="1497" y="1452"/>
                  </a:cubicBezTo>
                  <a:cubicBezTo>
                    <a:pt x="1457" y="1363"/>
                    <a:pt x="1447" y="1274"/>
                    <a:pt x="1428" y="1175"/>
                  </a:cubicBezTo>
                  <a:cubicBezTo>
                    <a:pt x="1408" y="1095"/>
                    <a:pt x="1378" y="1007"/>
                    <a:pt x="1298" y="957"/>
                  </a:cubicBezTo>
                  <a:cubicBezTo>
                    <a:pt x="1278" y="945"/>
                    <a:pt x="1254" y="940"/>
                    <a:pt x="1229" y="940"/>
                  </a:cubicBezTo>
                  <a:cubicBezTo>
                    <a:pt x="1169" y="940"/>
                    <a:pt x="1105" y="973"/>
                    <a:pt x="1091" y="1036"/>
                  </a:cubicBezTo>
                  <a:cubicBezTo>
                    <a:pt x="1071" y="1115"/>
                    <a:pt x="1150" y="1205"/>
                    <a:pt x="1100" y="1274"/>
                  </a:cubicBezTo>
                  <a:cubicBezTo>
                    <a:pt x="1084" y="1299"/>
                    <a:pt x="1061" y="1310"/>
                    <a:pt x="1035" y="1310"/>
                  </a:cubicBezTo>
                  <a:cubicBezTo>
                    <a:pt x="980" y="1310"/>
                    <a:pt x="913" y="1265"/>
                    <a:pt x="873" y="1225"/>
                  </a:cubicBezTo>
                  <a:cubicBezTo>
                    <a:pt x="644" y="957"/>
                    <a:pt x="476" y="630"/>
                    <a:pt x="397" y="283"/>
                  </a:cubicBezTo>
                  <a:cubicBezTo>
                    <a:pt x="377" y="214"/>
                    <a:pt x="367" y="144"/>
                    <a:pt x="327" y="85"/>
                  </a:cubicBezTo>
                  <a:cubicBezTo>
                    <a:pt x="295" y="36"/>
                    <a:pt x="242" y="0"/>
                    <a:pt x="186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8" name="Google Shape;2088;p17"/>
          <p:cNvSpPr/>
          <p:nvPr/>
        </p:nvSpPr>
        <p:spPr>
          <a:xfrm>
            <a:off x="222615" y="5382422"/>
            <a:ext cx="1109844" cy="973347"/>
          </a:xfrm>
          <a:custGeom>
            <a:avLst/>
            <a:gdLst/>
            <a:ahLst/>
            <a:cxnLst/>
            <a:rect l="l" t="t" r="r" b="b"/>
            <a:pathLst>
              <a:path w="7017" h="6154" extrusionOk="0">
                <a:moveTo>
                  <a:pt x="5796" y="1"/>
                </a:moveTo>
                <a:cubicBezTo>
                  <a:pt x="5786" y="1"/>
                  <a:pt x="5776" y="3"/>
                  <a:pt x="5767" y="7"/>
                </a:cubicBezTo>
                <a:cubicBezTo>
                  <a:pt x="5748" y="27"/>
                  <a:pt x="5728" y="47"/>
                  <a:pt x="5738" y="76"/>
                </a:cubicBezTo>
                <a:cubicBezTo>
                  <a:pt x="5767" y="393"/>
                  <a:pt x="5767" y="750"/>
                  <a:pt x="5748" y="1157"/>
                </a:cubicBezTo>
                <a:cubicBezTo>
                  <a:pt x="5708" y="1226"/>
                  <a:pt x="5668" y="1295"/>
                  <a:pt x="5619" y="1364"/>
                </a:cubicBezTo>
                <a:cubicBezTo>
                  <a:pt x="5639" y="1008"/>
                  <a:pt x="5639" y="641"/>
                  <a:pt x="5580" y="285"/>
                </a:cubicBezTo>
                <a:cubicBezTo>
                  <a:pt x="5571" y="240"/>
                  <a:pt x="5536" y="219"/>
                  <a:pt x="5501" y="219"/>
                </a:cubicBezTo>
                <a:cubicBezTo>
                  <a:pt x="5460" y="219"/>
                  <a:pt x="5420" y="250"/>
                  <a:pt x="5431" y="304"/>
                </a:cubicBezTo>
                <a:cubicBezTo>
                  <a:pt x="5500" y="730"/>
                  <a:pt x="5490" y="1166"/>
                  <a:pt x="5450" y="1593"/>
                </a:cubicBezTo>
                <a:lnTo>
                  <a:pt x="5450" y="1612"/>
                </a:lnTo>
                <a:cubicBezTo>
                  <a:pt x="5381" y="1712"/>
                  <a:pt x="5302" y="1820"/>
                  <a:pt x="5223" y="1930"/>
                </a:cubicBezTo>
                <a:lnTo>
                  <a:pt x="5223" y="1910"/>
                </a:lnTo>
                <a:cubicBezTo>
                  <a:pt x="5223" y="1751"/>
                  <a:pt x="5232" y="1593"/>
                  <a:pt x="5232" y="1434"/>
                </a:cubicBezTo>
                <a:cubicBezTo>
                  <a:pt x="5243" y="1137"/>
                  <a:pt x="5232" y="760"/>
                  <a:pt x="5183" y="373"/>
                </a:cubicBezTo>
                <a:cubicBezTo>
                  <a:pt x="5175" y="342"/>
                  <a:pt x="5144" y="318"/>
                  <a:pt x="5111" y="318"/>
                </a:cubicBezTo>
                <a:cubicBezTo>
                  <a:pt x="5102" y="318"/>
                  <a:pt x="5093" y="320"/>
                  <a:pt x="5084" y="324"/>
                </a:cubicBezTo>
                <a:cubicBezTo>
                  <a:pt x="5054" y="344"/>
                  <a:pt x="5044" y="364"/>
                  <a:pt x="5044" y="393"/>
                </a:cubicBezTo>
                <a:cubicBezTo>
                  <a:pt x="5133" y="988"/>
                  <a:pt x="5104" y="1593"/>
                  <a:pt x="5074" y="2117"/>
                </a:cubicBezTo>
                <a:cubicBezTo>
                  <a:pt x="5025" y="2167"/>
                  <a:pt x="4985" y="2217"/>
                  <a:pt x="4945" y="2266"/>
                </a:cubicBezTo>
                <a:cubicBezTo>
                  <a:pt x="4846" y="1771"/>
                  <a:pt x="4816" y="1245"/>
                  <a:pt x="4906" y="750"/>
                </a:cubicBezTo>
                <a:cubicBezTo>
                  <a:pt x="4917" y="700"/>
                  <a:pt x="4874" y="668"/>
                  <a:pt x="4831" y="668"/>
                </a:cubicBezTo>
                <a:cubicBezTo>
                  <a:pt x="4798" y="668"/>
                  <a:pt x="4765" y="687"/>
                  <a:pt x="4757" y="730"/>
                </a:cubicBezTo>
                <a:cubicBezTo>
                  <a:pt x="4658" y="1285"/>
                  <a:pt x="4697" y="1870"/>
                  <a:pt x="4816" y="2415"/>
                </a:cubicBezTo>
                <a:lnTo>
                  <a:pt x="4816" y="2425"/>
                </a:lnTo>
                <a:cubicBezTo>
                  <a:pt x="4767" y="2484"/>
                  <a:pt x="4708" y="2544"/>
                  <a:pt x="4658" y="2603"/>
                </a:cubicBezTo>
                <a:cubicBezTo>
                  <a:pt x="4648" y="2603"/>
                  <a:pt x="4648" y="2593"/>
                  <a:pt x="4648" y="2593"/>
                </a:cubicBezTo>
                <a:lnTo>
                  <a:pt x="4648" y="2584"/>
                </a:lnTo>
                <a:cubicBezTo>
                  <a:pt x="4608" y="2405"/>
                  <a:pt x="4589" y="2247"/>
                  <a:pt x="4569" y="2108"/>
                </a:cubicBezTo>
                <a:cubicBezTo>
                  <a:pt x="4509" y="1701"/>
                  <a:pt x="4459" y="1265"/>
                  <a:pt x="4559" y="859"/>
                </a:cubicBezTo>
                <a:cubicBezTo>
                  <a:pt x="4569" y="829"/>
                  <a:pt x="4559" y="809"/>
                  <a:pt x="4539" y="790"/>
                </a:cubicBezTo>
                <a:cubicBezTo>
                  <a:pt x="4525" y="783"/>
                  <a:pt x="4506" y="776"/>
                  <a:pt x="4489" y="776"/>
                </a:cubicBezTo>
                <a:cubicBezTo>
                  <a:pt x="4482" y="776"/>
                  <a:pt x="4476" y="777"/>
                  <a:pt x="4470" y="780"/>
                </a:cubicBezTo>
                <a:cubicBezTo>
                  <a:pt x="4450" y="790"/>
                  <a:pt x="4430" y="809"/>
                  <a:pt x="4420" y="829"/>
                </a:cubicBezTo>
                <a:cubicBezTo>
                  <a:pt x="4281" y="1444"/>
                  <a:pt x="4400" y="2137"/>
                  <a:pt x="4539" y="2732"/>
                </a:cubicBezTo>
                <a:cubicBezTo>
                  <a:pt x="4459" y="2821"/>
                  <a:pt x="4380" y="2901"/>
                  <a:pt x="4301" y="2989"/>
                </a:cubicBezTo>
                <a:cubicBezTo>
                  <a:pt x="4291" y="2910"/>
                  <a:pt x="4272" y="2831"/>
                  <a:pt x="4272" y="2752"/>
                </a:cubicBezTo>
                <a:cubicBezTo>
                  <a:pt x="4222" y="2366"/>
                  <a:pt x="4182" y="1969"/>
                  <a:pt x="4241" y="1573"/>
                </a:cubicBezTo>
                <a:cubicBezTo>
                  <a:pt x="4253" y="1522"/>
                  <a:pt x="4210" y="1491"/>
                  <a:pt x="4168" y="1491"/>
                </a:cubicBezTo>
                <a:cubicBezTo>
                  <a:pt x="4135" y="1491"/>
                  <a:pt x="4102" y="1510"/>
                  <a:pt x="4093" y="1553"/>
                </a:cubicBezTo>
                <a:cubicBezTo>
                  <a:pt x="4014" y="2068"/>
                  <a:pt x="4083" y="2613"/>
                  <a:pt x="4162" y="3119"/>
                </a:cubicBezTo>
                <a:cubicBezTo>
                  <a:pt x="4103" y="3178"/>
                  <a:pt x="4034" y="3238"/>
                  <a:pt x="3974" y="3297"/>
                </a:cubicBezTo>
                <a:cubicBezTo>
                  <a:pt x="3964" y="3178"/>
                  <a:pt x="3954" y="3079"/>
                  <a:pt x="3954" y="2970"/>
                </a:cubicBezTo>
                <a:cubicBezTo>
                  <a:pt x="3924" y="2355"/>
                  <a:pt x="3964" y="1870"/>
                  <a:pt x="4093" y="1444"/>
                </a:cubicBezTo>
                <a:cubicBezTo>
                  <a:pt x="4103" y="1414"/>
                  <a:pt x="4093" y="1384"/>
                  <a:pt x="4073" y="1364"/>
                </a:cubicBezTo>
                <a:cubicBezTo>
                  <a:pt x="4059" y="1358"/>
                  <a:pt x="4040" y="1351"/>
                  <a:pt x="4023" y="1351"/>
                </a:cubicBezTo>
                <a:cubicBezTo>
                  <a:pt x="4016" y="1351"/>
                  <a:pt x="4009" y="1352"/>
                  <a:pt x="4004" y="1355"/>
                </a:cubicBezTo>
                <a:cubicBezTo>
                  <a:pt x="3984" y="1364"/>
                  <a:pt x="3974" y="1375"/>
                  <a:pt x="3964" y="1394"/>
                </a:cubicBezTo>
                <a:cubicBezTo>
                  <a:pt x="3796" y="1979"/>
                  <a:pt x="3756" y="2672"/>
                  <a:pt x="3855" y="3416"/>
                </a:cubicBezTo>
                <a:cubicBezTo>
                  <a:pt x="3776" y="3475"/>
                  <a:pt x="3706" y="3535"/>
                  <a:pt x="3637" y="3594"/>
                </a:cubicBezTo>
                <a:cubicBezTo>
                  <a:pt x="3618" y="3436"/>
                  <a:pt x="3598" y="3267"/>
                  <a:pt x="3587" y="3108"/>
                </a:cubicBezTo>
                <a:cubicBezTo>
                  <a:pt x="3568" y="2643"/>
                  <a:pt x="3548" y="2167"/>
                  <a:pt x="3677" y="1721"/>
                </a:cubicBezTo>
                <a:cubicBezTo>
                  <a:pt x="3696" y="1658"/>
                  <a:pt x="3646" y="1611"/>
                  <a:pt x="3600" y="1611"/>
                </a:cubicBezTo>
                <a:cubicBezTo>
                  <a:pt x="3574" y="1611"/>
                  <a:pt x="3549" y="1626"/>
                  <a:pt x="3538" y="1662"/>
                </a:cubicBezTo>
                <a:cubicBezTo>
                  <a:pt x="3350" y="2306"/>
                  <a:pt x="3409" y="3049"/>
                  <a:pt x="3499" y="3713"/>
                </a:cubicBezTo>
                <a:cubicBezTo>
                  <a:pt x="3429" y="3762"/>
                  <a:pt x="3369" y="3812"/>
                  <a:pt x="3310" y="3862"/>
                </a:cubicBezTo>
                <a:cubicBezTo>
                  <a:pt x="3290" y="3733"/>
                  <a:pt x="3281" y="3604"/>
                  <a:pt x="3270" y="3485"/>
                </a:cubicBezTo>
                <a:cubicBezTo>
                  <a:pt x="3241" y="3039"/>
                  <a:pt x="3221" y="2454"/>
                  <a:pt x="3350" y="1880"/>
                </a:cubicBezTo>
                <a:cubicBezTo>
                  <a:pt x="3360" y="1860"/>
                  <a:pt x="3350" y="1830"/>
                  <a:pt x="3330" y="1820"/>
                </a:cubicBezTo>
                <a:cubicBezTo>
                  <a:pt x="3318" y="1809"/>
                  <a:pt x="3303" y="1804"/>
                  <a:pt x="3289" y="1804"/>
                </a:cubicBezTo>
                <a:cubicBezTo>
                  <a:pt x="3279" y="1804"/>
                  <a:pt x="3269" y="1806"/>
                  <a:pt x="3261" y="1811"/>
                </a:cubicBezTo>
                <a:cubicBezTo>
                  <a:pt x="3241" y="1811"/>
                  <a:pt x="3221" y="1830"/>
                  <a:pt x="3221" y="1860"/>
                </a:cubicBezTo>
                <a:cubicBezTo>
                  <a:pt x="3102" y="2355"/>
                  <a:pt x="3082" y="2921"/>
                  <a:pt x="3142" y="3624"/>
                </a:cubicBezTo>
                <a:cubicBezTo>
                  <a:pt x="3151" y="3723"/>
                  <a:pt x="3162" y="3842"/>
                  <a:pt x="3181" y="3961"/>
                </a:cubicBezTo>
                <a:cubicBezTo>
                  <a:pt x="3092" y="4020"/>
                  <a:pt x="3003" y="4090"/>
                  <a:pt x="2914" y="4149"/>
                </a:cubicBezTo>
                <a:cubicBezTo>
                  <a:pt x="2904" y="4030"/>
                  <a:pt x="2894" y="3911"/>
                  <a:pt x="2894" y="3793"/>
                </a:cubicBezTo>
                <a:cubicBezTo>
                  <a:pt x="2864" y="3267"/>
                  <a:pt x="2884" y="2732"/>
                  <a:pt x="3003" y="2217"/>
                </a:cubicBezTo>
                <a:cubicBezTo>
                  <a:pt x="3020" y="2161"/>
                  <a:pt x="2980" y="2130"/>
                  <a:pt x="2936" y="2130"/>
                </a:cubicBezTo>
                <a:cubicBezTo>
                  <a:pt x="2903" y="2130"/>
                  <a:pt x="2867" y="2148"/>
                  <a:pt x="2854" y="2187"/>
                </a:cubicBezTo>
                <a:cubicBezTo>
                  <a:pt x="2706" y="2851"/>
                  <a:pt x="2696" y="3575"/>
                  <a:pt x="2775" y="4248"/>
                </a:cubicBezTo>
                <a:cubicBezTo>
                  <a:pt x="2686" y="4308"/>
                  <a:pt x="2596" y="4367"/>
                  <a:pt x="2508" y="4416"/>
                </a:cubicBezTo>
                <a:cubicBezTo>
                  <a:pt x="2488" y="4288"/>
                  <a:pt x="2478" y="4159"/>
                  <a:pt x="2478" y="4040"/>
                </a:cubicBezTo>
                <a:cubicBezTo>
                  <a:pt x="2468" y="3475"/>
                  <a:pt x="2557" y="2881"/>
                  <a:pt x="2745" y="2286"/>
                </a:cubicBezTo>
                <a:cubicBezTo>
                  <a:pt x="2755" y="2256"/>
                  <a:pt x="2745" y="2236"/>
                  <a:pt x="2726" y="2217"/>
                </a:cubicBezTo>
                <a:cubicBezTo>
                  <a:pt x="2706" y="2197"/>
                  <a:pt x="2676" y="2197"/>
                  <a:pt x="2656" y="2197"/>
                </a:cubicBezTo>
                <a:cubicBezTo>
                  <a:pt x="2636" y="2207"/>
                  <a:pt x="2627" y="2217"/>
                  <a:pt x="2616" y="2247"/>
                </a:cubicBezTo>
                <a:cubicBezTo>
                  <a:pt x="2418" y="2871"/>
                  <a:pt x="2329" y="3485"/>
                  <a:pt x="2339" y="4050"/>
                </a:cubicBezTo>
                <a:cubicBezTo>
                  <a:pt x="2349" y="4189"/>
                  <a:pt x="2349" y="4347"/>
                  <a:pt x="2378" y="4496"/>
                </a:cubicBezTo>
                <a:cubicBezTo>
                  <a:pt x="2270" y="4555"/>
                  <a:pt x="2171" y="4615"/>
                  <a:pt x="2072" y="4674"/>
                </a:cubicBezTo>
                <a:cubicBezTo>
                  <a:pt x="2061" y="4535"/>
                  <a:pt x="2061" y="4387"/>
                  <a:pt x="2061" y="4248"/>
                </a:cubicBezTo>
                <a:cubicBezTo>
                  <a:pt x="2081" y="3713"/>
                  <a:pt x="2131" y="3148"/>
                  <a:pt x="2369" y="2672"/>
                </a:cubicBezTo>
                <a:cubicBezTo>
                  <a:pt x="2396" y="2613"/>
                  <a:pt x="2342" y="2566"/>
                  <a:pt x="2291" y="2566"/>
                </a:cubicBezTo>
                <a:cubicBezTo>
                  <a:pt x="2267" y="2566"/>
                  <a:pt x="2243" y="2577"/>
                  <a:pt x="2230" y="2603"/>
                </a:cubicBezTo>
                <a:cubicBezTo>
                  <a:pt x="1913" y="3247"/>
                  <a:pt x="1883" y="4050"/>
                  <a:pt x="1913" y="4753"/>
                </a:cubicBezTo>
                <a:cubicBezTo>
                  <a:pt x="1834" y="4793"/>
                  <a:pt x="1755" y="4833"/>
                  <a:pt x="1665" y="4872"/>
                </a:cubicBezTo>
                <a:cubicBezTo>
                  <a:pt x="1586" y="4129"/>
                  <a:pt x="1724" y="3297"/>
                  <a:pt x="2081" y="2514"/>
                </a:cubicBezTo>
                <a:cubicBezTo>
                  <a:pt x="2091" y="2484"/>
                  <a:pt x="2081" y="2454"/>
                  <a:pt x="2061" y="2435"/>
                </a:cubicBezTo>
                <a:cubicBezTo>
                  <a:pt x="2041" y="2415"/>
                  <a:pt x="2022" y="2415"/>
                  <a:pt x="2002" y="2415"/>
                </a:cubicBezTo>
                <a:cubicBezTo>
                  <a:pt x="1982" y="2425"/>
                  <a:pt x="1962" y="2435"/>
                  <a:pt x="1953" y="2454"/>
                </a:cubicBezTo>
                <a:cubicBezTo>
                  <a:pt x="1576" y="3297"/>
                  <a:pt x="1427" y="4179"/>
                  <a:pt x="1536" y="4942"/>
                </a:cubicBezTo>
                <a:cubicBezTo>
                  <a:pt x="1487" y="4962"/>
                  <a:pt x="1427" y="4982"/>
                  <a:pt x="1378" y="5011"/>
                </a:cubicBezTo>
                <a:cubicBezTo>
                  <a:pt x="1378" y="4942"/>
                  <a:pt x="1368" y="4883"/>
                  <a:pt x="1368" y="4823"/>
                </a:cubicBezTo>
                <a:cubicBezTo>
                  <a:pt x="1358" y="4337"/>
                  <a:pt x="1387" y="3842"/>
                  <a:pt x="1566" y="3386"/>
                </a:cubicBezTo>
                <a:cubicBezTo>
                  <a:pt x="1585" y="3328"/>
                  <a:pt x="1533" y="3283"/>
                  <a:pt x="1484" y="3283"/>
                </a:cubicBezTo>
                <a:cubicBezTo>
                  <a:pt x="1457" y="3283"/>
                  <a:pt x="1431" y="3295"/>
                  <a:pt x="1418" y="3326"/>
                </a:cubicBezTo>
                <a:cubicBezTo>
                  <a:pt x="1249" y="3812"/>
                  <a:pt x="1200" y="4328"/>
                  <a:pt x="1219" y="4843"/>
                </a:cubicBezTo>
                <a:cubicBezTo>
                  <a:pt x="1219" y="4912"/>
                  <a:pt x="1219" y="4991"/>
                  <a:pt x="1229" y="5070"/>
                </a:cubicBezTo>
                <a:lnTo>
                  <a:pt x="1021" y="5160"/>
                </a:lnTo>
                <a:cubicBezTo>
                  <a:pt x="1011" y="5140"/>
                  <a:pt x="1011" y="5130"/>
                  <a:pt x="1011" y="5120"/>
                </a:cubicBezTo>
                <a:cubicBezTo>
                  <a:pt x="1001" y="4932"/>
                  <a:pt x="1001" y="4753"/>
                  <a:pt x="1011" y="4585"/>
                </a:cubicBezTo>
                <a:cubicBezTo>
                  <a:pt x="1051" y="3991"/>
                  <a:pt x="1229" y="3445"/>
                  <a:pt x="1526" y="2950"/>
                </a:cubicBezTo>
                <a:cubicBezTo>
                  <a:pt x="1536" y="2921"/>
                  <a:pt x="1536" y="2890"/>
                  <a:pt x="1506" y="2871"/>
                </a:cubicBezTo>
                <a:cubicBezTo>
                  <a:pt x="1497" y="2861"/>
                  <a:pt x="1467" y="2851"/>
                  <a:pt x="1447" y="2851"/>
                </a:cubicBezTo>
                <a:cubicBezTo>
                  <a:pt x="1427" y="2861"/>
                  <a:pt x="1407" y="2871"/>
                  <a:pt x="1398" y="2890"/>
                </a:cubicBezTo>
                <a:cubicBezTo>
                  <a:pt x="1070" y="3445"/>
                  <a:pt x="882" y="4070"/>
                  <a:pt x="872" y="4694"/>
                </a:cubicBezTo>
                <a:cubicBezTo>
                  <a:pt x="863" y="4734"/>
                  <a:pt x="863" y="4764"/>
                  <a:pt x="863" y="4803"/>
                </a:cubicBezTo>
                <a:cubicBezTo>
                  <a:pt x="852" y="4932"/>
                  <a:pt x="843" y="5090"/>
                  <a:pt x="882" y="5209"/>
                </a:cubicBezTo>
                <a:cubicBezTo>
                  <a:pt x="605" y="5308"/>
                  <a:pt x="328" y="5398"/>
                  <a:pt x="50" y="5467"/>
                </a:cubicBezTo>
                <a:cubicBezTo>
                  <a:pt x="30" y="5467"/>
                  <a:pt x="10" y="5487"/>
                  <a:pt x="0" y="5507"/>
                </a:cubicBezTo>
                <a:cubicBezTo>
                  <a:pt x="0" y="5537"/>
                  <a:pt x="10" y="5566"/>
                  <a:pt x="30" y="5576"/>
                </a:cubicBezTo>
                <a:cubicBezTo>
                  <a:pt x="50" y="5596"/>
                  <a:pt x="70" y="5596"/>
                  <a:pt x="90" y="5596"/>
                </a:cubicBezTo>
                <a:cubicBezTo>
                  <a:pt x="367" y="5526"/>
                  <a:pt x="664" y="5438"/>
                  <a:pt x="951" y="5328"/>
                </a:cubicBezTo>
                <a:cubicBezTo>
                  <a:pt x="962" y="5338"/>
                  <a:pt x="982" y="5348"/>
                  <a:pt x="991" y="5358"/>
                </a:cubicBezTo>
                <a:cubicBezTo>
                  <a:pt x="1883" y="5843"/>
                  <a:pt x="2963" y="6052"/>
                  <a:pt x="3697" y="6151"/>
                </a:cubicBezTo>
                <a:cubicBezTo>
                  <a:pt x="3702" y="6153"/>
                  <a:pt x="3707" y="6153"/>
                  <a:pt x="3712" y="6153"/>
                </a:cubicBezTo>
                <a:cubicBezTo>
                  <a:pt x="3736" y="6153"/>
                  <a:pt x="3760" y="6136"/>
                  <a:pt x="3776" y="6111"/>
                </a:cubicBezTo>
                <a:cubicBezTo>
                  <a:pt x="3786" y="6072"/>
                  <a:pt x="3766" y="6022"/>
                  <a:pt x="3717" y="6022"/>
                </a:cubicBezTo>
                <a:cubicBezTo>
                  <a:pt x="3063" y="5923"/>
                  <a:pt x="2081" y="5744"/>
                  <a:pt x="1249" y="5338"/>
                </a:cubicBezTo>
                <a:cubicBezTo>
                  <a:pt x="1219" y="5319"/>
                  <a:pt x="1189" y="5308"/>
                  <a:pt x="1160" y="5299"/>
                </a:cubicBezTo>
                <a:lnTo>
                  <a:pt x="1100" y="5269"/>
                </a:lnTo>
                <a:cubicBezTo>
                  <a:pt x="1160" y="5249"/>
                  <a:pt x="1219" y="5220"/>
                  <a:pt x="1279" y="5200"/>
                </a:cubicBezTo>
                <a:cubicBezTo>
                  <a:pt x="1368" y="5288"/>
                  <a:pt x="1616" y="5348"/>
                  <a:pt x="1705" y="5388"/>
                </a:cubicBezTo>
                <a:cubicBezTo>
                  <a:pt x="2428" y="5656"/>
                  <a:pt x="3211" y="5814"/>
                  <a:pt x="3984" y="5903"/>
                </a:cubicBezTo>
                <a:cubicBezTo>
                  <a:pt x="3987" y="5903"/>
                  <a:pt x="3990" y="5903"/>
                  <a:pt x="3993" y="5903"/>
                </a:cubicBezTo>
                <a:cubicBezTo>
                  <a:pt x="4084" y="5903"/>
                  <a:pt x="4099" y="5764"/>
                  <a:pt x="4004" y="5755"/>
                </a:cubicBezTo>
                <a:cubicBezTo>
                  <a:pt x="3330" y="5675"/>
                  <a:pt x="2636" y="5546"/>
                  <a:pt x="1992" y="5328"/>
                </a:cubicBezTo>
                <a:cubicBezTo>
                  <a:pt x="1863" y="5288"/>
                  <a:pt x="1735" y="5239"/>
                  <a:pt x="1616" y="5189"/>
                </a:cubicBezTo>
                <a:cubicBezTo>
                  <a:pt x="1596" y="5180"/>
                  <a:pt x="1526" y="5140"/>
                  <a:pt x="1467" y="5120"/>
                </a:cubicBezTo>
                <a:cubicBezTo>
                  <a:pt x="1517" y="5101"/>
                  <a:pt x="1556" y="5081"/>
                  <a:pt x="1605" y="5061"/>
                </a:cubicBezTo>
                <a:cubicBezTo>
                  <a:pt x="2448" y="5328"/>
                  <a:pt x="3419" y="5477"/>
                  <a:pt x="4400" y="5487"/>
                </a:cubicBezTo>
                <a:cubicBezTo>
                  <a:pt x="4430" y="5487"/>
                  <a:pt x="4450" y="5477"/>
                  <a:pt x="4459" y="5447"/>
                </a:cubicBezTo>
                <a:cubicBezTo>
                  <a:pt x="4479" y="5407"/>
                  <a:pt x="4440" y="5358"/>
                  <a:pt x="4390" y="5358"/>
                </a:cubicBezTo>
                <a:cubicBezTo>
                  <a:pt x="4113" y="5348"/>
                  <a:pt x="3796" y="5328"/>
                  <a:pt x="3449" y="5288"/>
                </a:cubicBezTo>
                <a:cubicBezTo>
                  <a:pt x="3082" y="5249"/>
                  <a:pt x="2785" y="5209"/>
                  <a:pt x="2517" y="5150"/>
                </a:cubicBezTo>
                <a:cubicBezTo>
                  <a:pt x="2497" y="5150"/>
                  <a:pt x="2468" y="5140"/>
                  <a:pt x="2428" y="5140"/>
                </a:cubicBezTo>
                <a:cubicBezTo>
                  <a:pt x="2259" y="5101"/>
                  <a:pt x="1913" y="5041"/>
                  <a:pt x="1744" y="4991"/>
                </a:cubicBezTo>
                <a:cubicBezTo>
                  <a:pt x="1834" y="4952"/>
                  <a:pt x="1913" y="4902"/>
                  <a:pt x="2002" y="4863"/>
                </a:cubicBezTo>
                <a:cubicBezTo>
                  <a:pt x="2438" y="5051"/>
                  <a:pt x="2973" y="5061"/>
                  <a:pt x="3439" y="5090"/>
                </a:cubicBezTo>
                <a:cubicBezTo>
                  <a:pt x="3796" y="5110"/>
                  <a:pt x="4162" y="5130"/>
                  <a:pt x="4519" y="5130"/>
                </a:cubicBezTo>
                <a:cubicBezTo>
                  <a:pt x="4618" y="5130"/>
                  <a:pt x="4598" y="4982"/>
                  <a:pt x="4499" y="4982"/>
                </a:cubicBezTo>
                <a:cubicBezTo>
                  <a:pt x="3816" y="4971"/>
                  <a:pt x="3092" y="4962"/>
                  <a:pt x="2418" y="4823"/>
                </a:cubicBezTo>
                <a:cubicBezTo>
                  <a:pt x="2339" y="4803"/>
                  <a:pt x="2259" y="4793"/>
                  <a:pt x="2180" y="4764"/>
                </a:cubicBezTo>
                <a:cubicBezTo>
                  <a:pt x="2270" y="4724"/>
                  <a:pt x="2359" y="4674"/>
                  <a:pt x="2438" y="4615"/>
                </a:cubicBezTo>
                <a:cubicBezTo>
                  <a:pt x="2497" y="4654"/>
                  <a:pt x="2567" y="4674"/>
                  <a:pt x="2636" y="4684"/>
                </a:cubicBezTo>
                <a:cubicBezTo>
                  <a:pt x="2656" y="4694"/>
                  <a:pt x="2676" y="4704"/>
                  <a:pt x="2696" y="4704"/>
                </a:cubicBezTo>
                <a:cubicBezTo>
                  <a:pt x="3103" y="4830"/>
                  <a:pt x="3516" y="4892"/>
                  <a:pt x="3910" y="4892"/>
                </a:cubicBezTo>
                <a:cubicBezTo>
                  <a:pt x="4320" y="4892"/>
                  <a:pt x="4710" y="4825"/>
                  <a:pt x="5054" y="4694"/>
                </a:cubicBezTo>
                <a:cubicBezTo>
                  <a:pt x="5074" y="4684"/>
                  <a:pt x="5094" y="4665"/>
                  <a:pt x="5094" y="4645"/>
                </a:cubicBezTo>
                <a:cubicBezTo>
                  <a:pt x="5103" y="4600"/>
                  <a:pt x="5064" y="4564"/>
                  <a:pt x="5021" y="4564"/>
                </a:cubicBezTo>
                <a:cubicBezTo>
                  <a:pt x="5015" y="4564"/>
                  <a:pt x="5010" y="4564"/>
                  <a:pt x="5005" y="4565"/>
                </a:cubicBezTo>
                <a:cubicBezTo>
                  <a:pt x="4675" y="4695"/>
                  <a:pt x="4292" y="4760"/>
                  <a:pt x="3898" y="4760"/>
                </a:cubicBezTo>
                <a:cubicBezTo>
                  <a:pt x="3570" y="4760"/>
                  <a:pt x="3234" y="4715"/>
                  <a:pt x="2914" y="4625"/>
                </a:cubicBezTo>
                <a:cubicBezTo>
                  <a:pt x="2874" y="4615"/>
                  <a:pt x="2834" y="4605"/>
                  <a:pt x="2795" y="4605"/>
                </a:cubicBezTo>
                <a:cubicBezTo>
                  <a:pt x="2715" y="4585"/>
                  <a:pt x="2636" y="4575"/>
                  <a:pt x="2577" y="4535"/>
                </a:cubicBezTo>
                <a:cubicBezTo>
                  <a:pt x="2676" y="4476"/>
                  <a:pt x="2765" y="4416"/>
                  <a:pt x="2854" y="4357"/>
                </a:cubicBezTo>
                <a:cubicBezTo>
                  <a:pt x="3222" y="4496"/>
                  <a:pt x="3624" y="4566"/>
                  <a:pt x="4028" y="4566"/>
                </a:cubicBezTo>
                <a:cubicBezTo>
                  <a:pt x="4517" y="4566"/>
                  <a:pt x="5007" y="4464"/>
                  <a:pt x="5441" y="4258"/>
                </a:cubicBezTo>
                <a:cubicBezTo>
                  <a:pt x="5519" y="4223"/>
                  <a:pt x="5482" y="4103"/>
                  <a:pt x="5411" y="4103"/>
                </a:cubicBezTo>
                <a:cubicBezTo>
                  <a:pt x="5402" y="4103"/>
                  <a:pt x="5392" y="4105"/>
                  <a:pt x="5381" y="4110"/>
                </a:cubicBezTo>
                <a:cubicBezTo>
                  <a:pt x="4968" y="4309"/>
                  <a:pt x="4477" y="4414"/>
                  <a:pt x="4004" y="4414"/>
                </a:cubicBezTo>
                <a:cubicBezTo>
                  <a:pt x="3842" y="4414"/>
                  <a:pt x="3682" y="4402"/>
                  <a:pt x="3528" y="4377"/>
                </a:cubicBezTo>
                <a:cubicBezTo>
                  <a:pt x="3360" y="4357"/>
                  <a:pt x="3201" y="4317"/>
                  <a:pt x="3043" y="4268"/>
                </a:cubicBezTo>
                <a:cubicBezTo>
                  <a:pt x="3032" y="4258"/>
                  <a:pt x="3023" y="4258"/>
                  <a:pt x="3003" y="4258"/>
                </a:cubicBezTo>
                <a:cubicBezTo>
                  <a:pt x="3082" y="4198"/>
                  <a:pt x="3171" y="4139"/>
                  <a:pt x="3250" y="4080"/>
                </a:cubicBezTo>
                <a:cubicBezTo>
                  <a:pt x="3350" y="4159"/>
                  <a:pt x="3568" y="4198"/>
                  <a:pt x="3647" y="4218"/>
                </a:cubicBezTo>
                <a:cubicBezTo>
                  <a:pt x="3781" y="4244"/>
                  <a:pt x="3920" y="4257"/>
                  <a:pt x="4064" y="4257"/>
                </a:cubicBezTo>
                <a:cubicBezTo>
                  <a:pt x="4580" y="4257"/>
                  <a:pt x="5143" y="4092"/>
                  <a:pt x="5639" y="3782"/>
                </a:cubicBezTo>
                <a:cubicBezTo>
                  <a:pt x="5659" y="3762"/>
                  <a:pt x="5668" y="3753"/>
                  <a:pt x="5668" y="3733"/>
                </a:cubicBezTo>
                <a:cubicBezTo>
                  <a:pt x="5668" y="3703"/>
                  <a:pt x="5659" y="3683"/>
                  <a:pt x="5639" y="3674"/>
                </a:cubicBezTo>
                <a:cubicBezTo>
                  <a:pt x="5627" y="3662"/>
                  <a:pt x="5612" y="3657"/>
                  <a:pt x="5595" y="3657"/>
                </a:cubicBezTo>
                <a:cubicBezTo>
                  <a:pt x="5584" y="3657"/>
                  <a:pt x="5572" y="3659"/>
                  <a:pt x="5560" y="3663"/>
                </a:cubicBezTo>
                <a:cubicBezTo>
                  <a:pt x="5176" y="3908"/>
                  <a:pt x="4619" y="4133"/>
                  <a:pt x="4080" y="4133"/>
                </a:cubicBezTo>
                <a:cubicBezTo>
                  <a:pt x="3964" y="4133"/>
                  <a:pt x="3849" y="4122"/>
                  <a:pt x="3736" y="4099"/>
                </a:cubicBezTo>
                <a:lnTo>
                  <a:pt x="3697" y="4090"/>
                </a:lnTo>
                <a:cubicBezTo>
                  <a:pt x="3618" y="4070"/>
                  <a:pt x="3459" y="4040"/>
                  <a:pt x="3369" y="3991"/>
                </a:cubicBezTo>
                <a:cubicBezTo>
                  <a:pt x="3449" y="3931"/>
                  <a:pt x="3518" y="3872"/>
                  <a:pt x="3598" y="3812"/>
                </a:cubicBezTo>
                <a:cubicBezTo>
                  <a:pt x="3787" y="3858"/>
                  <a:pt x="3983" y="3880"/>
                  <a:pt x="4181" y="3880"/>
                </a:cubicBezTo>
                <a:cubicBezTo>
                  <a:pt x="4787" y="3880"/>
                  <a:pt x="5410" y="3680"/>
                  <a:pt x="5926" y="3396"/>
                </a:cubicBezTo>
                <a:cubicBezTo>
                  <a:pt x="6001" y="3363"/>
                  <a:pt x="5950" y="3266"/>
                  <a:pt x="5879" y="3266"/>
                </a:cubicBezTo>
                <a:cubicBezTo>
                  <a:pt x="5865" y="3266"/>
                  <a:pt x="5851" y="3269"/>
                  <a:pt x="5837" y="3277"/>
                </a:cubicBezTo>
                <a:cubicBezTo>
                  <a:pt x="5388" y="3523"/>
                  <a:pt x="4757" y="3732"/>
                  <a:pt x="4182" y="3732"/>
                </a:cubicBezTo>
                <a:cubicBezTo>
                  <a:pt x="4084" y="3732"/>
                  <a:pt x="3988" y="3726"/>
                  <a:pt x="3895" y="3713"/>
                </a:cubicBezTo>
                <a:cubicBezTo>
                  <a:pt x="3865" y="3713"/>
                  <a:pt x="3796" y="3693"/>
                  <a:pt x="3746" y="3683"/>
                </a:cubicBezTo>
                <a:cubicBezTo>
                  <a:pt x="3816" y="3634"/>
                  <a:pt x="3885" y="3575"/>
                  <a:pt x="3944" y="3515"/>
                </a:cubicBezTo>
                <a:cubicBezTo>
                  <a:pt x="4767" y="3515"/>
                  <a:pt x="5609" y="3238"/>
                  <a:pt x="6253" y="3000"/>
                </a:cubicBezTo>
                <a:cubicBezTo>
                  <a:pt x="6273" y="2989"/>
                  <a:pt x="6293" y="2970"/>
                  <a:pt x="6293" y="2950"/>
                </a:cubicBezTo>
                <a:cubicBezTo>
                  <a:pt x="6301" y="2908"/>
                  <a:pt x="6267" y="2866"/>
                  <a:pt x="6226" y="2866"/>
                </a:cubicBezTo>
                <a:cubicBezTo>
                  <a:pt x="6219" y="2866"/>
                  <a:pt x="6211" y="2868"/>
                  <a:pt x="6203" y="2871"/>
                </a:cubicBezTo>
                <a:cubicBezTo>
                  <a:pt x="5461" y="3158"/>
                  <a:pt x="4856" y="3307"/>
                  <a:pt x="4291" y="3357"/>
                </a:cubicBezTo>
                <a:cubicBezTo>
                  <a:pt x="4272" y="3366"/>
                  <a:pt x="4232" y="3366"/>
                  <a:pt x="4202" y="3376"/>
                </a:cubicBezTo>
                <a:cubicBezTo>
                  <a:pt x="4162" y="3376"/>
                  <a:pt x="4122" y="3386"/>
                  <a:pt x="4083" y="3396"/>
                </a:cubicBezTo>
                <a:cubicBezTo>
                  <a:pt x="4153" y="3326"/>
                  <a:pt x="4212" y="3257"/>
                  <a:pt x="4281" y="3198"/>
                </a:cubicBezTo>
                <a:cubicBezTo>
                  <a:pt x="4362" y="3209"/>
                  <a:pt x="4444" y="3214"/>
                  <a:pt x="4528" y="3214"/>
                </a:cubicBezTo>
                <a:cubicBezTo>
                  <a:pt x="5177" y="3214"/>
                  <a:pt x="5878" y="2895"/>
                  <a:pt x="6432" y="2623"/>
                </a:cubicBezTo>
                <a:cubicBezTo>
                  <a:pt x="6510" y="2588"/>
                  <a:pt x="6474" y="2477"/>
                  <a:pt x="6410" y="2477"/>
                </a:cubicBezTo>
                <a:cubicBezTo>
                  <a:pt x="6401" y="2477"/>
                  <a:pt x="6392" y="2480"/>
                  <a:pt x="6382" y="2484"/>
                </a:cubicBezTo>
                <a:cubicBezTo>
                  <a:pt x="5867" y="2732"/>
                  <a:pt x="5282" y="2970"/>
                  <a:pt x="4717" y="3039"/>
                </a:cubicBezTo>
                <a:cubicBezTo>
                  <a:pt x="4618" y="3049"/>
                  <a:pt x="4519" y="3059"/>
                  <a:pt x="4420" y="3059"/>
                </a:cubicBezTo>
                <a:cubicBezTo>
                  <a:pt x="4499" y="2980"/>
                  <a:pt x="4569" y="2901"/>
                  <a:pt x="4638" y="2821"/>
                </a:cubicBezTo>
                <a:cubicBezTo>
                  <a:pt x="4709" y="2833"/>
                  <a:pt x="4781" y="2838"/>
                  <a:pt x="4855" y="2838"/>
                </a:cubicBezTo>
                <a:cubicBezTo>
                  <a:pt x="5433" y="2838"/>
                  <a:pt x="6066" y="2510"/>
                  <a:pt x="6620" y="2167"/>
                </a:cubicBezTo>
                <a:cubicBezTo>
                  <a:pt x="6640" y="2157"/>
                  <a:pt x="6650" y="2137"/>
                  <a:pt x="6650" y="2117"/>
                </a:cubicBezTo>
                <a:cubicBezTo>
                  <a:pt x="6650" y="2098"/>
                  <a:pt x="6640" y="2078"/>
                  <a:pt x="6620" y="2058"/>
                </a:cubicBezTo>
                <a:cubicBezTo>
                  <a:pt x="6610" y="2048"/>
                  <a:pt x="6598" y="2043"/>
                  <a:pt x="6584" y="2043"/>
                </a:cubicBezTo>
                <a:cubicBezTo>
                  <a:pt x="6570" y="2043"/>
                  <a:pt x="6555" y="2048"/>
                  <a:pt x="6540" y="2058"/>
                </a:cubicBezTo>
                <a:cubicBezTo>
                  <a:pt x="6045" y="2355"/>
                  <a:pt x="5411" y="2702"/>
                  <a:pt x="4836" y="2702"/>
                </a:cubicBezTo>
                <a:lnTo>
                  <a:pt x="4747" y="2702"/>
                </a:lnTo>
                <a:cubicBezTo>
                  <a:pt x="4816" y="2633"/>
                  <a:pt x="4866" y="2573"/>
                  <a:pt x="4915" y="2514"/>
                </a:cubicBezTo>
                <a:lnTo>
                  <a:pt x="4935" y="2494"/>
                </a:lnTo>
                <a:cubicBezTo>
                  <a:pt x="5569" y="2494"/>
                  <a:pt x="6243" y="2128"/>
                  <a:pt x="6778" y="1800"/>
                </a:cubicBezTo>
                <a:cubicBezTo>
                  <a:pt x="6844" y="1759"/>
                  <a:pt x="6794" y="1670"/>
                  <a:pt x="6729" y="1670"/>
                </a:cubicBezTo>
                <a:cubicBezTo>
                  <a:pt x="6716" y="1670"/>
                  <a:pt x="6703" y="1673"/>
                  <a:pt x="6689" y="1681"/>
                </a:cubicBezTo>
                <a:cubicBezTo>
                  <a:pt x="6214" y="1959"/>
                  <a:pt x="5629" y="2286"/>
                  <a:pt x="5064" y="2335"/>
                </a:cubicBezTo>
                <a:cubicBezTo>
                  <a:pt x="5104" y="2286"/>
                  <a:pt x="5144" y="2247"/>
                  <a:pt x="5173" y="2197"/>
                </a:cubicBezTo>
                <a:cubicBezTo>
                  <a:pt x="5738" y="2038"/>
                  <a:pt x="6333" y="1741"/>
                  <a:pt x="6987" y="1285"/>
                </a:cubicBezTo>
                <a:cubicBezTo>
                  <a:pt x="7007" y="1276"/>
                  <a:pt x="7016" y="1256"/>
                  <a:pt x="7016" y="1236"/>
                </a:cubicBezTo>
                <a:cubicBezTo>
                  <a:pt x="7016" y="1216"/>
                  <a:pt x="7007" y="1196"/>
                  <a:pt x="6987" y="1176"/>
                </a:cubicBezTo>
                <a:cubicBezTo>
                  <a:pt x="6977" y="1167"/>
                  <a:pt x="6964" y="1162"/>
                  <a:pt x="6951" y="1162"/>
                </a:cubicBezTo>
                <a:cubicBezTo>
                  <a:pt x="6937" y="1162"/>
                  <a:pt x="6922" y="1167"/>
                  <a:pt x="6907" y="1176"/>
                </a:cubicBezTo>
                <a:cubicBezTo>
                  <a:pt x="6303" y="1593"/>
                  <a:pt x="5798" y="1860"/>
                  <a:pt x="5322" y="2009"/>
                </a:cubicBezTo>
                <a:cubicBezTo>
                  <a:pt x="5411" y="1899"/>
                  <a:pt x="5490" y="1791"/>
                  <a:pt x="5569" y="1672"/>
                </a:cubicBezTo>
                <a:cubicBezTo>
                  <a:pt x="6035" y="1582"/>
                  <a:pt x="6491" y="1335"/>
                  <a:pt x="6868" y="1047"/>
                </a:cubicBezTo>
                <a:cubicBezTo>
                  <a:pt x="6932" y="999"/>
                  <a:pt x="6886" y="912"/>
                  <a:pt x="6824" y="912"/>
                </a:cubicBezTo>
                <a:cubicBezTo>
                  <a:pt x="6809" y="912"/>
                  <a:pt x="6793" y="917"/>
                  <a:pt x="6778" y="928"/>
                </a:cubicBezTo>
                <a:cubicBezTo>
                  <a:pt x="6461" y="1166"/>
                  <a:pt x="6085" y="1384"/>
                  <a:pt x="5699" y="1494"/>
                </a:cubicBezTo>
                <a:cubicBezTo>
                  <a:pt x="5758" y="1394"/>
                  <a:pt x="5817" y="1305"/>
                  <a:pt x="5877" y="1216"/>
                </a:cubicBezTo>
                <a:cubicBezTo>
                  <a:pt x="6184" y="1126"/>
                  <a:pt x="6461" y="879"/>
                  <a:pt x="6699" y="671"/>
                </a:cubicBezTo>
                <a:lnTo>
                  <a:pt x="6769" y="611"/>
                </a:lnTo>
                <a:cubicBezTo>
                  <a:pt x="6789" y="591"/>
                  <a:pt x="6789" y="572"/>
                  <a:pt x="6789" y="552"/>
                </a:cubicBezTo>
                <a:cubicBezTo>
                  <a:pt x="6789" y="532"/>
                  <a:pt x="6778" y="512"/>
                  <a:pt x="6769" y="503"/>
                </a:cubicBezTo>
                <a:cubicBezTo>
                  <a:pt x="6754" y="493"/>
                  <a:pt x="6739" y="488"/>
                  <a:pt x="6725" y="488"/>
                </a:cubicBezTo>
                <a:cubicBezTo>
                  <a:pt x="6712" y="488"/>
                  <a:pt x="6699" y="493"/>
                  <a:pt x="6689" y="503"/>
                </a:cubicBezTo>
                <a:cubicBezTo>
                  <a:pt x="6659" y="522"/>
                  <a:pt x="6630" y="552"/>
                  <a:pt x="6600" y="572"/>
                </a:cubicBezTo>
                <a:cubicBezTo>
                  <a:pt x="6422" y="730"/>
                  <a:pt x="6214" y="919"/>
                  <a:pt x="5996" y="1027"/>
                </a:cubicBezTo>
                <a:cubicBezTo>
                  <a:pt x="6144" y="770"/>
                  <a:pt x="6283" y="512"/>
                  <a:pt x="6382" y="265"/>
                </a:cubicBezTo>
                <a:cubicBezTo>
                  <a:pt x="6402" y="235"/>
                  <a:pt x="6392" y="205"/>
                  <a:pt x="6372" y="185"/>
                </a:cubicBezTo>
                <a:cubicBezTo>
                  <a:pt x="6353" y="166"/>
                  <a:pt x="6322" y="166"/>
                  <a:pt x="6303" y="166"/>
                </a:cubicBezTo>
                <a:cubicBezTo>
                  <a:pt x="6283" y="175"/>
                  <a:pt x="6273" y="185"/>
                  <a:pt x="6263" y="205"/>
                </a:cubicBezTo>
                <a:cubicBezTo>
                  <a:pt x="6164" y="443"/>
                  <a:pt x="6035" y="681"/>
                  <a:pt x="5897" y="928"/>
                </a:cubicBezTo>
                <a:cubicBezTo>
                  <a:pt x="5906" y="602"/>
                  <a:pt x="5897" y="324"/>
                  <a:pt x="5867" y="56"/>
                </a:cubicBezTo>
                <a:cubicBezTo>
                  <a:pt x="5867" y="25"/>
                  <a:pt x="5830" y="1"/>
                  <a:pt x="5796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17"/>
          <p:cNvSpPr/>
          <p:nvPr/>
        </p:nvSpPr>
        <p:spPr>
          <a:xfrm>
            <a:off x="-192727" y="6078666"/>
            <a:ext cx="1239855" cy="867851"/>
          </a:xfrm>
          <a:custGeom>
            <a:avLst/>
            <a:gdLst/>
            <a:ahLst/>
            <a:cxnLst/>
            <a:rect l="l" t="t" r="r" b="b"/>
            <a:pathLst>
              <a:path w="7839" h="5487" extrusionOk="0">
                <a:moveTo>
                  <a:pt x="4366" y="1"/>
                </a:moveTo>
                <a:cubicBezTo>
                  <a:pt x="4345" y="1"/>
                  <a:pt x="4325" y="10"/>
                  <a:pt x="4311" y="25"/>
                </a:cubicBezTo>
                <a:cubicBezTo>
                  <a:pt x="4291" y="64"/>
                  <a:pt x="4301" y="114"/>
                  <a:pt x="4341" y="133"/>
                </a:cubicBezTo>
                <a:cubicBezTo>
                  <a:pt x="4965" y="382"/>
                  <a:pt x="5867" y="787"/>
                  <a:pt x="6570" y="1382"/>
                </a:cubicBezTo>
                <a:cubicBezTo>
                  <a:pt x="6600" y="1412"/>
                  <a:pt x="6630" y="1432"/>
                  <a:pt x="6649" y="1441"/>
                </a:cubicBezTo>
                <a:cubicBezTo>
                  <a:pt x="6669" y="1461"/>
                  <a:pt x="6689" y="1472"/>
                  <a:pt x="6699" y="1481"/>
                </a:cubicBezTo>
                <a:lnTo>
                  <a:pt x="6521" y="1511"/>
                </a:lnTo>
                <a:cubicBezTo>
                  <a:pt x="6451" y="1402"/>
                  <a:pt x="6233" y="1283"/>
                  <a:pt x="6154" y="1234"/>
                </a:cubicBezTo>
                <a:cubicBezTo>
                  <a:pt x="5510" y="798"/>
                  <a:pt x="4786" y="461"/>
                  <a:pt x="4063" y="183"/>
                </a:cubicBezTo>
                <a:cubicBezTo>
                  <a:pt x="4054" y="180"/>
                  <a:pt x="4045" y="179"/>
                  <a:pt x="4036" y="179"/>
                </a:cubicBezTo>
                <a:cubicBezTo>
                  <a:pt x="3954" y="179"/>
                  <a:pt x="3914" y="296"/>
                  <a:pt x="4004" y="332"/>
                </a:cubicBezTo>
                <a:cubicBezTo>
                  <a:pt x="4638" y="560"/>
                  <a:pt x="5282" y="847"/>
                  <a:pt x="5857" y="1214"/>
                </a:cubicBezTo>
                <a:cubicBezTo>
                  <a:pt x="5966" y="1293"/>
                  <a:pt x="6085" y="1362"/>
                  <a:pt x="6184" y="1441"/>
                </a:cubicBezTo>
                <a:cubicBezTo>
                  <a:pt x="6204" y="1452"/>
                  <a:pt x="6263" y="1511"/>
                  <a:pt x="6312" y="1541"/>
                </a:cubicBezTo>
                <a:lnTo>
                  <a:pt x="6164" y="1571"/>
                </a:lnTo>
                <a:cubicBezTo>
                  <a:pt x="5411" y="1105"/>
                  <a:pt x="4509" y="728"/>
                  <a:pt x="3558" y="490"/>
                </a:cubicBezTo>
                <a:cubicBezTo>
                  <a:pt x="3550" y="488"/>
                  <a:pt x="3542" y="486"/>
                  <a:pt x="3534" y="486"/>
                </a:cubicBezTo>
                <a:cubicBezTo>
                  <a:pt x="3514" y="486"/>
                  <a:pt x="3496" y="495"/>
                  <a:pt x="3489" y="510"/>
                </a:cubicBezTo>
                <a:cubicBezTo>
                  <a:pt x="3459" y="550"/>
                  <a:pt x="3478" y="609"/>
                  <a:pt x="3528" y="619"/>
                </a:cubicBezTo>
                <a:cubicBezTo>
                  <a:pt x="3806" y="688"/>
                  <a:pt x="4103" y="787"/>
                  <a:pt x="4440" y="906"/>
                </a:cubicBezTo>
                <a:cubicBezTo>
                  <a:pt x="4786" y="1036"/>
                  <a:pt x="5054" y="1144"/>
                  <a:pt x="5302" y="1263"/>
                </a:cubicBezTo>
                <a:cubicBezTo>
                  <a:pt x="5322" y="1273"/>
                  <a:pt x="5352" y="1283"/>
                  <a:pt x="5391" y="1303"/>
                </a:cubicBezTo>
                <a:cubicBezTo>
                  <a:pt x="5540" y="1372"/>
                  <a:pt x="5867" y="1521"/>
                  <a:pt x="6015" y="1600"/>
                </a:cubicBezTo>
                <a:cubicBezTo>
                  <a:pt x="5916" y="1620"/>
                  <a:pt x="5827" y="1640"/>
                  <a:pt x="5738" y="1670"/>
                </a:cubicBezTo>
                <a:cubicBezTo>
                  <a:pt x="5361" y="1382"/>
                  <a:pt x="4836" y="1243"/>
                  <a:pt x="4390" y="1105"/>
                </a:cubicBezTo>
                <a:cubicBezTo>
                  <a:pt x="4044" y="996"/>
                  <a:pt x="3696" y="897"/>
                  <a:pt x="3350" y="807"/>
                </a:cubicBezTo>
                <a:cubicBezTo>
                  <a:pt x="3342" y="805"/>
                  <a:pt x="3335" y="804"/>
                  <a:pt x="3329" y="804"/>
                </a:cubicBezTo>
                <a:cubicBezTo>
                  <a:pt x="3258" y="804"/>
                  <a:pt x="3248" y="938"/>
                  <a:pt x="3330" y="956"/>
                </a:cubicBezTo>
                <a:cubicBezTo>
                  <a:pt x="4004" y="1124"/>
                  <a:pt x="4698" y="1313"/>
                  <a:pt x="5322" y="1610"/>
                </a:cubicBezTo>
                <a:cubicBezTo>
                  <a:pt x="5401" y="1640"/>
                  <a:pt x="5471" y="1679"/>
                  <a:pt x="5540" y="1719"/>
                </a:cubicBezTo>
                <a:cubicBezTo>
                  <a:pt x="5440" y="1739"/>
                  <a:pt x="5341" y="1769"/>
                  <a:pt x="5253" y="1798"/>
                </a:cubicBezTo>
                <a:cubicBezTo>
                  <a:pt x="5203" y="1749"/>
                  <a:pt x="5143" y="1719"/>
                  <a:pt x="5084" y="1679"/>
                </a:cubicBezTo>
                <a:cubicBezTo>
                  <a:pt x="5054" y="1670"/>
                  <a:pt x="5035" y="1659"/>
                  <a:pt x="5015" y="1650"/>
                </a:cubicBezTo>
                <a:cubicBezTo>
                  <a:pt x="4402" y="1286"/>
                  <a:pt x="3713" y="1080"/>
                  <a:pt x="3093" y="1080"/>
                </a:cubicBezTo>
                <a:cubicBezTo>
                  <a:pt x="2971" y="1080"/>
                  <a:pt x="2851" y="1088"/>
                  <a:pt x="2736" y="1105"/>
                </a:cubicBezTo>
                <a:cubicBezTo>
                  <a:pt x="2705" y="1105"/>
                  <a:pt x="2686" y="1124"/>
                  <a:pt x="2676" y="1144"/>
                </a:cubicBezTo>
                <a:cubicBezTo>
                  <a:pt x="2658" y="1181"/>
                  <a:pt x="2690" y="1235"/>
                  <a:pt x="2735" y="1235"/>
                </a:cubicBezTo>
                <a:cubicBezTo>
                  <a:pt x="2738" y="1235"/>
                  <a:pt x="2741" y="1234"/>
                  <a:pt x="2745" y="1234"/>
                </a:cubicBezTo>
                <a:cubicBezTo>
                  <a:pt x="2850" y="1221"/>
                  <a:pt x="2959" y="1214"/>
                  <a:pt x="3069" y="1214"/>
                </a:cubicBezTo>
                <a:cubicBezTo>
                  <a:pt x="3635" y="1214"/>
                  <a:pt x="4256" y="1381"/>
                  <a:pt x="4786" y="1679"/>
                </a:cubicBezTo>
                <a:cubicBezTo>
                  <a:pt x="4826" y="1699"/>
                  <a:pt x="4866" y="1709"/>
                  <a:pt x="4905" y="1729"/>
                </a:cubicBezTo>
                <a:cubicBezTo>
                  <a:pt x="4975" y="1769"/>
                  <a:pt x="5054" y="1798"/>
                  <a:pt x="5104" y="1848"/>
                </a:cubicBezTo>
                <a:cubicBezTo>
                  <a:pt x="4995" y="1877"/>
                  <a:pt x="4885" y="1917"/>
                  <a:pt x="4786" y="1957"/>
                </a:cubicBezTo>
                <a:cubicBezTo>
                  <a:pt x="4239" y="1582"/>
                  <a:pt x="3555" y="1377"/>
                  <a:pt x="2885" y="1377"/>
                </a:cubicBezTo>
                <a:cubicBezTo>
                  <a:pt x="2670" y="1377"/>
                  <a:pt x="2457" y="1398"/>
                  <a:pt x="2250" y="1441"/>
                </a:cubicBezTo>
                <a:cubicBezTo>
                  <a:pt x="2166" y="1460"/>
                  <a:pt x="2169" y="1592"/>
                  <a:pt x="2252" y="1592"/>
                </a:cubicBezTo>
                <a:cubicBezTo>
                  <a:pt x="2257" y="1592"/>
                  <a:pt x="2263" y="1592"/>
                  <a:pt x="2269" y="1590"/>
                </a:cubicBezTo>
                <a:cubicBezTo>
                  <a:pt x="2469" y="1548"/>
                  <a:pt x="2680" y="1527"/>
                  <a:pt x="2893" y="1527"/>
                </a:cubicBezTo>
                <a:cubicBezTo>
                  <a:pt x="3324" y="1527"/>
                  <a:pt x="3764" y="1613"/>
                  <a:pt x="4143" y="1778"/>
                </a:cubicBezTo>
                <a:cubicBezTo>
                  <a:pt x="4291" y="1838"/>
                  <a:pt x="4440" y="1908"/>
                  <a:pt x="4579" y="1996"/>
                </a:cubicBezTo>
                <a:cubicBezTo>
                  <a:pt x="4588" y="2007"/>
                  <a:pt x="4608" y="2016"/>
                  <a:pt x="4618" y="2016"/>
                </a:cubicBezTo>
                <a:cubicBezTo>
                  <a:pt x="4519" y="2056"/>
                  <a:pt x="4430" y="2086"/>
                  <a:pt x="4341" y="2126"/>
                </a:cubicBezTo>
                <a:cubicBezTo>
                  <a:pt x="4262" y="2036"/>
                  <a:pt x="4053" y="1937"/>
                  <a:pt x="3984" y="1908"/>
                </a:cubicBezTo>
                <a:cubicBezTo>
                  <a:pt x="3682" y="1764"/>
                  <a:pt x="3324" y="1692"/>
                  <a:pt x="2946" y="1692"/>
                </a:cubicBezTo>
                <a:cubicBezTo>
                  <a:pt x="2618" y="1692"/>
                  <a:pt x="2275" y="1747"/>
                  <a:pt x="1943" y="1858"/>
                </a:cubicBezTo>
                <a:cubicBezTo>
                  <a:pt x="1923" y="1858"/>
                  <a:pt x="1903" y="1877"/>
                  <a:pt x="1903" y="1897"/>
                </a:cubicBezTo>
                <a:cubicBezTo>
                  <a:pt x="1893" y="1917"/>
                  <a:pt x="1903" y="1937"/>
                  <a:pt x="1913" y="1957"/>
                </a:cubicBezTo>
                <a:cubicBezTo>
                  <a:pt x="1928" y="1979"/>
                  <a:pt x="1948" y="1990"/>
                  <a:pt x="1970" y="1990"/>
                </a:cubicBezTo>
                <a:cubicBezTo>
                  <a:pt x="1977" y="1990"/>
                  <a:pt x="1985" y="1989"/>
                  <a:pt x="1992" y="1987"/>
                </a:cubicBezTo>
                <a:cubicBezTo>
                  <a:pt x="2277" y="1890"/>
                  <a:pt x="2632" y="1819"/>
                  <a:pt x="2991" y="1819"/>
                </a:cubicBezTo>
                <a:cubicBezTo>
                  <a:pt x="3293" y="1819"/>
                  <a:pt x="3598" y="1870"/>
                  <a:pt x="3865" y="1996"/>
                </a:cubicBezTo>
                <a:lnTo>
                  <a:pt x="3905" y="2016"/>
                </a:lnTo>
                <a:cubicBezTo>
                  <a:pt x="3984" y="2056"/>
                  <a:pt x="4132" y="2115"/>
                  <a:pt x="4202" y="2185"/>
                </a:cubicBezTo>
                <a:lnTo>
                  <a:pt x="3934" y="2304"/>
                </a:lnTo>
                <a:cubicBezTo>
                  <a:pt x="3537" y="2103"/>
                  <a:pt x="3077" y="2018"/>
                  <a:pt x="2617" y="2018"/>
                </a:cubicBezTo>
                <a:cubicBezTo>
                  <a:pt x="2260" y="2018"/>
                  <a:pt x="1904" y="2069"/>
                  <a:pt x="1576" y="2155"/>
                </a:cubicBezTo>
                <a:cubicBezTo>
                  <a:pt x="1483" y="2173"/>
                  <a:pt x="1529" y="2296"/>
                  <a:pt x="1608" y="2296"/>
                </a:cubicBezTo>
                <a:cubicBezTo>
                  <a:pt x="1614" y="2296"/>
                  <a:pt x="1620" y="2295"/>
                  <a:pt x="1626" y="2294"/>
                </a:cubicBezTo>
                <a:cubicBezTo>
                  <a:pt x="1918" y="2214"/>
                  <a:pt x="2267" y="2165"/>
                  <a:pt x="2619" y="2165"/>
                </a:cubicBezTo>
                <a:cubicBezTo>
                  <a:pt x="2971" y="2165"/>
                  <a:pt x="3325" y="2214"/>
                  <a:pt x="3627" y="2333"/>
                </a:cubicBezTo>
                <a:cubicBezTo>
                  <a:pt x="3657" y="2344"/>
                  <a:pt x="3716" y="2373"/>
                  <a:pt x="3766" y="2393"/>
                </a:cubicBezTo>
                <a:lnTo>
                  <a:pt x="3528" y="2512"/>
                </a:lnTo>
                <a:cubicBezTo>
                  <a:pt x="3141" y="2416"/>
                  <a:pt x="2736" y="2383"/>
                  <a:pt x="2344" y="2383"/>
                </a:cubicBezTo>
                <a:cubicBezTo>
                  <a:pt x="1922" y="2383"/>
                  <a:pt x="1514" y="2421"/>
                  <a:pt x="1159" y="2463"/>
                </a:cubicBezTo>
                <a:cubicBezTo>
                  <a:pt x="1140" y="2463"/>
                  <a:pt x="1120" y="2482"/>
                  <a:pt x="1110" y="2502"/>
                </a:cubicBezTo>
                <a:cubicBezTo>
                  <a:pt x="1091" y="2551"/>
                  <a:pt x="1130" y="2601"/>
                  <a:pt x="1179" y="2601"/>
                </a:cubicBezTo>
                <a:cubicBezTo>
                  <a:pt x="1598" y="2549"/>
                  <a:pt x="1969" y="2524"/>
                  <a:pt x="2309" y="2524"/>
                </a:cubicBezTo>
                <a:cubicBezTo>
                  <a:pt x="2612" y="2524"/>
                  <a:pt x="2890" y="2544"/>
                  <a:pt x="3152" y="2581"/>
                </a:cubicBezTo>
                <a:cubicBezTo>
                  <a:pt x="3181" y="2581"/>
                  <a:pt x="3211" y="2591"/>
                  <a:pt x="3241" y="2591"/>
                </a:cubicBezTo>
                <a:cubicBezTo>
                  <a:pt x="3280" y="2591"/>
                  <a:pt x="3330" y="2591"/>
                  <a:pt x="3370" y="2601"/>
                </a:cubicBezTo>
                <a:cubicBezTo>
                  <a:pt x="3280" y="2650"/>
                  <a:pt x="3201" y="2700"/>
                  <a:pt x="3122" y="2740"/>
                </a:cubicBezTo>
                <a:cubicBezTo>
                  <a:pt x="2866" y="2641"/>
                  <a:pt x="2577" y="2603"/>
                  <a:pt x="2280" y="2603"/>
                </a:cubicBezTo>
                <a:cubicBezTo>
                  <a:pt x="1808" y="2603"/>
                  <a:pt x="1316" y="2698"/>
                  <a:pt x="902" y="2789"/>
                </a:cubicBezTo>
                <a:cubicBezTo>
                  <a:pt x="809" y="2808"/>
                  <a:pt x="821" y="2940"/>
                  <a:pt x="904" y="2940"/>
                </a:cubicBezTo>
                <a:cubicBezTo>
                  <a:pt x="910" y="2940"/>
                  <a:pt x="916" y="2939"/>
                  <a:pt x="922" y="2938"/>
                </a:cubicBezTo>
                <a:cubicBezTo>
                  <a:pt x="1350" y="2846"/>
                  <a:pt x="1814" y="2766"/>
                  <a:pt x="2267" y="2766"/>
                </a:cubicBezTo>
                <a:cubicBezTo>
                  <a:pt x="2401" y="2766"/>
                  <a:pt x="2535" y="2773"/>
                  <a:pt x="2666" y="2789"/>
                </a:cubicBezTo>
                <a:cubicBezTo>
                  <a:pt x="2765" y="2809"/>
                  <a:pt x="2864" y="2819"/>
                  <a:pt x="2954" y="2849"/>
                </a:cubicBezTo>
                <a:cubicBezTo>
                  <a:pt x="2864" y="2899"/>
                  <a:pt x="2775" y="2958"/>
                  <a:pt x="2686" y="3017"/>
                </a:cubicBezTo>
                <a:cubicBezTo>
                  <a:pt x="2489" y="2936"/>
                  <a:pt x="2273" y="2902"/>
                  <a:pt x="2045" y="2902"/>
                </a:cubicBezTo>
                <a:cubicBezTo>
                  <a:pt x="1584" y="2902"/>
                  <a:pt x="1080" y="3039"/>
                  <a:pt x="615" y="3186"/>
                </a:cubicBezTo>
                <a:cubicBezTo>
                  <a:pt x="595" y="3196"/>
                  <a:pt x="575" y="3205"/>
                  <a:pt x="565" y="3225"/>
                </a:cubicBezTo>
                <a:cubicBezTo>
                  <a:pt x="565" y="3245"/>
                  <a:pt x="565" y="3275"/>
                  <a:pt x="585" y="3295"/>
                </a:cubicBezTo>
                <a:cubicBezTo>
                  <a:pt x="599" y="3309"/>
                  <a:pt x="619" y="3318"/>
                  <a:pt x="637" y="3318"/>
                </a:cubicBezTo>
                <a:cubicBezTo>
                  <a:pt x="643" y="3318"/>
                  <a:pt x="649" y="3317"/>
                  <a:pt x="655" y="3315"/>
                </a:cubicBezTo>
                <a:cubicBezTo>
                  <a:pt x="1078" y="3179"/>
                  <a:pt x="1587" y="3043"/>
                  <a:pt x="2051" y="3043"/>
                </a:cubicBezTo>
                <a:cubicBezTo>
                  <a:pt x="2196" y="3043"/>
                  <a:pt x="2336" y="3056"/>
                  <a:pt x="2468" y="3086"/>
                </a:cubicBezTo>
                <a:cubicBezTo>
                  <a:pt x="2498" y="3097"/>
                  <a:pt x="2518" y="3106"/>
                  <a:pt x="2537" y="3106"/>
                </a:cubicBezTo>
                <a:lnTo>
                  <a:pt x="2557" y="3106"/>
                </a:lnTo>
                <a:cubicBezTo>
                  <a:pt x="2468" y="3166"/>
                  <a:pt x="2408" y="3216"/>
                  <a:pt x="2349" y="3255"/>
                </a:cubicBezTo>
                <a:cubicBezTo>
                  <a:pt x="2339" y="3265"/>
                  <a:pt x="2329" y="3265"/>
                  <a:pt x="2329" y="3265"/>
                </a:cubicBezTo>
                <a:cubicBezTo>
                  <a:pt x="2176" y="3228"/>
                  <a:pt x="2017" y="3213"/>
                  <a:pt x="1854" y="3213"/>
                </a:cubicBezTo>
                <a:cubicBezTo>
                  <a:pt x="1354" y="3213"/>
                  <a:pt x="824" y="3361"/>
                  <a:pt x="367" y="3503"/>
                </a:cubicBezTo>
                <a:cubicBezTo>
                  <a:pt x="287" y="3530"/>
                  <a:pt x="327" y="3646"/>
                  <a:pt x="401" y="3646"/>
                </a:cubicBezTo>
                <a:cubicBezTo>
                  <a:pt x="409" y="3646"/>
                  <a:pt x="418" y="3644"/>
                  <a:pt x="426" y="3641"/>
                </a:cubicBezTo>
                <a:cubicBezTo>
                  <a:pt x="854" y="3512"/>
                  <a:pt x="1361" y="3370"/>
                  <a:pt x="1839" y="3370"/>
                </a:cubicBezTo>
                <a:cubicBezTo>
                  <a:pt x="1948" y="3370"/>
                  <a:pt x="2056" y="3377"/>
                  <a:pt x="2161" y="3394"/>
                </a:cubicBezTo>
                <a:cubicBezTo>
                  <a:pt x="2111" y="3423"/>
                  <a:pt x="2062" y="3463"/>
                  <a:pt x="2012" y="3503"/>
                </a:cubicBezTo>
                <a:cubicBezTo>
                  <a:pt x="1437" y="3522"/>
                  <a:pt x="793" y="3671"/>
                  <a:pt x="40" y="3958"/>
                </a:cubicBezTo>
                <a:cubicBezTo>
                  <a:pt x="20" y="3958"/>
                  <a:pt x="10" y="3978"/>
                  <a:pt x="0" y="3998"/>
                </a:cubicBezTo>
                <a:cubicBezTo>
                  <a:pt x="0" y="4018"/>
                  <a:pt x="0" y="4038"/>
                  <a:pt x="20" y="4058"/>
                </a:cubicBezTo>
                <a:cubicBezTo>
                  <a:pt x="26" y="4077"/>
                  <a:pt x="41" y="4088"/>
                  <a:pt x="59" y="4088"/>
                </a:cubicBezTo>
                <a:cubicBezTo>
                  <a:pt x="68" y="4088"/>
                  <a:pt x="79" y="4084"/>
                  <a:pt x="89" y="4077"/>
                </a:cubicBezTo>
                <a:cubicBezTo>
                  <a:pt x="783" y="3820"/>
                  <a:pt x="1338" y="3681"/>
                  <a:pt x="1833" y="3652"/>
                </a:cubicBezTo>
                <a:lnTo>
                  <a:pt x="1833" y="3652"/>
                </a:lnTo>
                <a:cubicBezTo>
                  <a:pt x="1725" y="3731"/>
                  <a:pt x="1615" y="3820"/>
                  <a:pt x="1516" y="3909"/>
                </a:cubicBezTo>
                <a:cubicBezTo>
                  <a:pt x="1485" y="3908"/>
                  <a:pt x="1454" y="3907"/>
                  <a:pt x="1423" y="3907"/>
                </a:cubicBezTo>
                <a:cubicBezTo>
                  <a:pt x="968" y="3907"/>
                  <a:pt x="508" y="4040"/>
                  <a:pt x="100" y="4216"/>
                </a:cubicBezTo>
                <a:cubicBezTo>
                  <a:pt x="20" y="4243"/>
                  <a:pt x="58" y="4362"/>
                  <a:pt x="129" y="4362"/>
                </a:cubicBezTo>
                <a:cubicBezTo>
                  <a:pt x="139" y="4362"/>
                  <a:pt x="149" y="4359"/>
                  <a:pt x="159" y="4355"/>
                </a:cubicBezTo>
                <a:cubicBezTo>
                  <a:pt x="525" y="4196"/>
                  <a:pt x="941" y="4068"/>
                  <a:pt x="1348" y="4058"/>
                </a:cubicBezTo>
                <a:lnTo>
                  <a:pt x="1348" y="4058"/>
                </a:lnTo>
                <a:cubicBezTo>
                  <a:pt x="1259" y="4137"/>
                  <a:pt x="1179" y="4216"/>
                  <a:pt x="1100" y="4286"/>
                </a:cubicBezTo>
                <a:cubicBezTo>
                  <a:pt x="783" y="4306"/>
                  <a:pt x="446" y="4474"/>
                  <a:pt x="179" y="4623"/>
                </a:cubicBezTo>
                <a:lnTo>
                  <a:pt x="89" y="4662"/>
                </a:lnTo>
                <a:cubicBezTo>
                  <a:pt x="80" y="4672"/>
                  <a:pt x="60" y="4692"/>
                  <a:pt x="60" y="4712"/>
                </a:cubicBezTo>
                <a:cubicBezTo>
                  <a:pt x="50" y="4731"/>
                  <a:pt x="60" y="4762"/>
                  <a:pt x="69" y="4771"/>
                </a:cubicBezTo>
                <a:cubicBezTo>
                  <a:pt x="82" y="4790"/>
                  <a:pt x="99" y="4797"/>
                  <a:pt x="116" y="4797"/>
                </a:cubicBezTo>
                <a:cubicBezTo>
                  <a:pt x="127" y="4797"/>
                  <a:pt x="138" y="4795"/>
                  <a:pt x="149" y="4791"/>
                </a:cubicBezTo>
                <a:cubicBezTo>
                  <a:pt x="179" y="4771"/>
                  <a:pt x="218" y="4751"/>
                  <a:pt x="248" y="4742"/>
                </a:cubicBezTo>
                <a:cubicBezTo>
                  <a:pt x="456" y="4632"/>
                  <a:pt x="704" y="4494"/>
                  <a:pt x="941" y="4444"/>
                </a:cubicBezTo>
                <a:lnTo>
                  <a:pt x="941" y="4444"/>
                </a:lnTo>
                <a:cubicBezTo>
                  <a:pt x="734" y="4662"/>
                  <a:pt x="545" y="4880"/>
                  <a:pt x="387" y="5098"/>
                </a:cubicBezTo>
                <a:cubicBezTo>
                  <a:pt x="367" y="5118"/>
                  <a:pt x="367" y="5148"/>
                  <a:pt x="387" y="5178"/>
                </a:cubicBezTo>
                <a:cubicBezTo>
                  <a:pt x="397" y="5198"/>
                  <a:pt x="417" y="5207"/>
                  <a:pt x="436" y="5207"/>
                </a:cubicBezTo>
                <a:cubicBezTo>
                  <a:pt x="456" y="5207"/>
                  <a:pt x="476" y="5198"/>
                  <a:pt x="496" y="5178"/>
                </a:cubicBezTo>
                <a:cubicBezTo>
                  <a:pt x="644" y="4980"/>
                  <a:pt x="823" y="4771"/>
                  <a:pt x="1021" y="4563"/>
                </a:cubicBezTo>
                <a:lnTo>
                  <a:pt x="1021" y="4563"/>
                </a:lnTo>
                <a:cubicBezTo>
                  <a:pt x="932" y="4880"/>
                  <a:pt x="873" y="5158"/>
                  <a:pt x="842" y="5416"/>
                </a:cubicBezTo>
                <a:cubicBezTo>
                  <a:pt x="834" y="5451"/>
                  <a:pt x="872" y="5486"/>
                  <a:pt x="908" y="5486"/>
                </a:cubicBezTo>
                <a:cubicBezTo>
                  <a:pt x="913" y="5486"/>
                  <a:pt x="917" y="5486"/>
                  <a:pt x="922" y="5485"/>
                </a:cubicBezTo>
                <a:cubicBezTo>
                  <a:pt x="952" y="5475"/>
                  <a:pt x="972" y="5455"/>
                  <a:pt x="972" y="5425"/>
                </a:cubicBezTo>
                <a:cubicBezTo>
                  <a:pt x="1021" y="5108"/>
                  <a:pt x="1091" y="4762"/>
                  <a:pt x="1209" y="4375"/>
                </a:cubicBezTo>
                <a:cubicBezTo>
                  <a:pt x="1269" y="4315"/>
                  <a:pt x="1328" y="4256"/>
                  <a:pt x="1388" y="4207"/>
                </a:cubicBezTo>
                <a:lnTo>
                  <a:pt x="1388" y="4207"/>
                </a:lnTo>
                <a:cubicBezTo>
                  <a:pt x="1278" y="4553"/>
                  <a:pt x="1199" y="4910"/>
                  <a:pt x="1170" y="5267"/>
                </a:cubicBezTo>
                <a:cubicBezTo>
                  <a:pt x="1170" y="5316"/>
                  <a:pt x="1215" y="5344"/>
                  <a:pt x="1256" y="5344"/>
                </a:cubicBezTo>
                <a:cubicBezTo>
                  <a:pt x="1289" y="5344"/>
                  <a:pt x="1318" y="5326"/>
                  <a:pt x="1318" y="5286"/>
                </a:cubicBezTo>
                <a:cubicBezTo>
                  <a:pt x="1348" y="4850"/>
                  <a:pt x="1467" y="4425"/>
                  <a:pt x="1606" y="4018"/>
                </a:cubicBezTo>
                <a:lnTo>
                  <a:pt x="1606" y="4008"/>
                </a:lnTo>
                <a:cubicBezTo>
                  <a:pt x="1705" y="3919"/>
                  <a:pt x="1804" y="3840"/>
                  <a:pt x="1913" y="3751"/>
                </a:cubicBezTo>
                <a:lnTo>
                  <a:pt x="1913" y="3771"/>
                </a:lnTo>
                <a:cubicBezTo>
                  <a:pt x="1863" y="3919"/>
                  <a:pt x="1824" y="4077"/>
                  <a:pt x="1784" y="4226"/>
                </a:cubicBezTo>
                <a:cubicBezTo>
                  <a:pt x="1705" y="4513"/>
                  <a:pt x="1615" y="4890"/>
                  <a:pt x="1576" y="5267"/>
                </a:cubicBezTo>
                <a:cubicBezTo>
                  <a:pt x="1576" y="5307"/>
                  <a:pt x="1609" y="5341"/>
                  <a:pt x="1643" y="5341"/>
                </a:cubicBezTo>
                <a:cubicBezTo>
                  <a:pt x="1651" y="5341"/>
                  <a:pt x="1658" y="5340"/>
                  <a:pt x="1665" y="5336"/>
                </a:cubicBezTo>
                <a:cubicBezTo>
                  <a:pt x="1695" y="5336"/>
                  <a:pt x="1714" y="5306"/>
                  <a:pt x="1714" y="5286"/>
                </a:cubicBezTo>
                <a:cubicBezTo>
                  <a:pt x="1774" y="4692"/>
                  <a:pt x="1943" y="4107"/>
                  <a:pt x="2101" y="3612"/>
                </a:cubicBezTo>
                <a:cubicBezTo>
                  <a:pt x="2150" y="3562"/>
                  <a:pt x="2210" y="3522"/>
                  <a:pt x="2260" y="3483"/>
                </a:cubicBezTo>
                <a:lnTo>
                  <a:pt x="2260" y="3483"/>
                </a:lnTo>
                <a:cubicBezTo>
                  <a:pt x="2240" y="3989"/>
                  <a:pt x="2141" y="4513"/>
                  <a:pt x="1943" y="4969"/>
                </a:cubicBezTo>
                <a:cubicBezTo>
                  <a:pt x="1917" y="5028"/>
                  <a:pt x="1967" y="5073"/>
                  <a:pt x="2016" y="5073"/>
                </a:cubicBezTo>
                <a:cubicBezTo>
                  <a:pt x="2042" y="5073"/>
                  <a:pt x="2068" y="5060"/>
                  <a:pt x="2081" y="5029"/>
                </a:cubicBezTo>
                <a:cubicBezTo>
                  <a:pt x="2309" y="4513"/>
                  <a:pt x="2408" y="3929"/>
                  <a:pt x="2418" y="3374"/>
                </a:cubicBezTo>
                <a:lnTo>
                  <a:pt x="2428" y="3364"/>
                </a:lnTo>
                <a:cubicBezTo>
                  <a:pt x="2487" y="3324"/>
                  <a:pt x="2557" y="3275"/>
                  <a:pt x="2626" y="3225"/>
                </a:cubicBezTo>
                <a:lnTo>
                  <a:pt x="2626" y="3245"/>
                </a:lnTo>
                <a:lnTo>
                  <a:pt x="2626" y="3255"/>
                </a:lnTo>
                <a:cubicBezTo>
                  <a:pt x="2617" y="3434"/>
                  <a:pt x="2606" y="3592"/>
                  <a:pt x="2586" y="3731"/>
                </a:cubicBezTo>
                <a:cubicBezTo>
                  <a:pt x="2547" y="4137"/>
                  <a:pt x="2487" y="4573"/>
                  <a:pt x="2299" y="4949"/>
                </a:cubicBezTo>
                <a:cubicBezTo>
                  <a:pt x="2289" y="4969"/>
                  <a:pt x="2289" y="4999"/>
                  <a:pt x="2309" y="5019"/>
                </a:cubicBezTo>
                <a:cubicBezTo>
                  <a:pt x="2319" y="5039"/>
                  <a:pt x="2349" y="5049"/>
                  <a:pt x="2368" y="5049"/>
                </a:cubicBezTo>
                <a:cubicBezTo>
                  <a:pt x="2388" y="5039"/>
                  <a:pt x="2408" y="5029"/>
                  <a:pt x="2428" y="5009"/>
                </a:cubicBezTo>
                <a:cubicBezTo>
                  <a:pt x="2705" y="4444"/>
                  <a:pt x="2755" y="3740"/>
                  <a:pt x="2765" y="3136"/>
                </a:cubicBezTo>
                <a:cubicBezTo>
                  <a:pt x="2864" y="3067"/>
                  <a:pt x="2963" y="3007"/>
                  <a:pt x="3062" y="2948"/>
                </a:cubicBezTo>
                <a:lnTo>
                  <a:pt x="3062" y="2948"/>
                </a:lnTo>
                <a:cubicBezTo>
                  <a:pt x="3053" y="3017"/>
                  <a:pt x="3042" y="3097"/>
                  <a:pt x="3033" y="3176"/>
                </a:cubicBezTo>
                <a:cubicBezTo>
                  <a:pt x="2983" y="3562"/>
                  <a:pt x="2923" y="3958"/>
                  <a:pt x="2775" y="4326"/>
                </a:cubicBezTo>
                <a:cubicBezTo>
                  <a:pt x="2749" y="4383"/>
                  <a:pt x="2799" y="4429"/>
                  <a:pt x="2848" y="4429"/>
                </a:cubicBezTo>
                <a:cubicBezTo>
                  <a:pt x="2874" y="4429"/>
                  <a:pt x="2900" y="4416"/>
                  <a:pt x="2914" y="4385"/>
                </a:cubicBezTo>
                <a:cubicBezTo>
                  <a:pt x="3112" y="3909"/>
                  <a:pt x="3172" y="3354"/>
                  <a:pt x="3221" y="2849"/>
                </a:cubicBezTo>
                <a:cubicBezTo>
                  <a:pt x="3300" y="2799"/>
                  <a:pt x="3370" y="2760"/>
                  <a:pt x="3449" y="2720"/>
                </a:cubicBezTo>
                <a:lnTo>
                  <a:pt x="3449" y="2720"/>
                </a:lnTo>
                <a:cubicBezTo>
                  <a:pt x="3429" y="2829"/>
                  <a:pt x="3409" y="2938"/>
                  <a:pt x="3390" y="3037"/>
                </a:cubicBezTo>
                <a:cubicBezTo>
                  <a:pt x="3280" y="3641"/>
                  <a:pt x="3112" y="4107"/>
                  <a:pt x="2894" y="4494"/>
                </a:cubicBezTo>
                <a:cubicBezTo>
                  <a:pt x="2874" y="4513"/>
                  <a:pt x="2874" y="4544"/>
                  <a:pt x="2894" y="4573"/>
                </a:cubicBezTo>
                <a:cubicBezTo>
                  <a:pt x="2910" y="4581"/>
                  <a:pt x="2926" y="4596"/>
                  <a:pt x="2942" y="4596"/>
                </a:cubicBezTo>
                <a:cubicBezTo>
                  <a:pt x="2946" y="4596"/>
                  <a:pt x="2950" y="4595"/>
                  <a:pt x="2954" y="4593"/>
                </a:cubicBezTo>
                <a:cubicBezTo>
                  <a:pt x="2973" y="4593"/>
                  <a:pt x="2993" y="4583"/>
                  <a:pt x="3003" y="4563"/>
                </a:cubicBezTo>
                <a:cubicBezTo>
                  <a:pt x="3310" y="4038"/>
                  <a:pt x="3518" y="3374"/>
                  <a:pt x="3597" y="2641"/>
                </a:cubicBezTo>
                <a:cubicBezTo>
                  <a:pt x="3677" y="2591"/>
                  <a:pt x="3766" y="2551"/>
                  <a:pt x="3845" y="2502"/>
                </a:cubicBezTo>
                <a:lnTo>
                  <a:pt x="3845" y="2502"/>
                </a:lnTo>
                <a:cubicBezTo>
                  <a:pt x="3826" y="2670"/>
                  <a:pt x="3806" y="2829"/>
                  <a:pt x="3776" y="2998"/>
                </a:cubicBezTo>
                <a:cubicBezTo>
                  <a:pt x="3687" y="3443"/>
                  <a:pt x="3597" y="3919"/>
                  <a:pt x="3359" y="4326"/>
                </a:cubicBezTo>
                <a:cubicBezTo>
                  <a:pt x="3324" y="4383"/>
                  <a:pt x="3381" y="4450"/>
                  <a:pt x="3430" y="4450"/>
                </a:cubicBezTo>
                <a:cubicBezTo>
                  <a:pt x="3449" y="4450"/>
                  <a:pt x="3467" y="4439"/>
                  <a:pt x="3478" y="4414"/>
                </a:cubicBezTo>
                <a:cubicBezTo>
                  <a:pt x="3815" y="3830"/>
                  <a:pt x="3934" y="3097"/>
                  <a:pt x="4013" y="2432"/>
                </a:cubicBezTo>
                <a:cubicBezTo>
                  <a:pt x="4083" y="2393"/>
                  <a:pt x="4152" y="2363"/>
                  <a:pt x="4231" y="2324"/>
                </a:cubicBezTo>
                <a:lnTo>
                  <a:pt x="4231" y="2324"/>
                </a:lnTo>
                <a:cubicBezTo>
                  <a:pt x="4212" y="2463"/>
                  <a:pt x="4192" y="2581"/>
                  <a:pt x="4172" y="2700"/>
                </a:cubicBezTo>
                <a:cubicBezTo>
                  <a:pt x="4103" y="3146"/>
                  <a:pt x="3984" y="3721"/>
                  <a:pt x="3716" y="4246"/>
                </a:cubicBezTo>
                <a:cubicBezTo>
                  <a:pt x="3707" y="4266"/>
                  <a:pt x="3707" y="4286"/>
                  <a:pt x="3716" y="4306"/>
                </a:cubicBezTo>
                <a:cubicBezTo>
                  <a:pt x="3736" y="4326"/>
                  <a:pt x="3756" y="4335"/>
                  <a:pt x="3786" y="4335"/>
                </a:cubicBezTo>
                <a:cubicBezTo>
                  <a:pt x="3806" y="4335"/>
                  <a:pt x="3826" y="4315"/>
                  <a:pt x="3835" y="4295"/>
                </a:cubicBezTo>
                <a:cubicBezTo>
                  <a:pt x="4073" y="3840"/>
                  <a:pt x="4231" y="3295"/>
                  <a:pt x="4331" y="2591"/>
                </a:cubicBezTo>
                <a:cubicBezTo>
                  <a:pt x="4341" y="2492"/>
                  <a:pt x="4361" y="2383"/>
                  <a:pt x="4370" y="2264"/>
                </a:cubicBezTo>
                <a:cubicBezTo>
                  <a:pt x="4469" y="2225"/>
                  <a:pt x="4579" y="2185"/>
                  <a:pt x="4678" y="2145"/>
                </a:cubicBezTo>
                <a:lnTo>
                  <a:pt x="4678" y="2145"/>
                </a:lnTo>
                <a:cubicBezTo>
                  <a:pt x="4658" y="2254"/>
                  <a:pt x="4638" y="2373"/>
                  <a:pt x="4618" y="2492"/>
                </a:cubicBezTo>
                <a:cubicBezTo>
                  <a:pt x="4519" y="3007"/>
                  <a:pt x="4370" y="3522"/>
                  <a:pt x="4132" y="3998"/>
                </a:cubicBezTo>
                <a:cubicBezTo>
                  <a:pt x="4100" y="4056"/>
                  <a:pt x="4148" y="4102"/>
                  <a:pt x="4199" y="4102"/>
                </a:cubicBezTo>
                <a:cubicBezTo>
                  <a:pt x="4226" y="4102"/>
                  <a:pt x="4254" y="4089"/>
                  <a:pt x="4271" y="4058"/>
                </a:cubicBezTo>
                <a:cubicBezTo>
                  <a:pt x="4579" y="3453"/>
                  <a:pt x="4757" y="2760"/>
                  <a:pt x="4846" y="2086"/>
                </a:cubicBezTo>
                <a:cubicBezTo>
                  <a:pt x="4945" y="2046"/>
                  <a:pt x="5044" y="2007"/>
                  <a:pt x="5143" y="1977"/>
                </a:cubicBezTo>
                <a:lnTo>
                  <a:pt x="5143" y="1977"/>
                </a:lnTo>
                <a:cubicBezTo>
                  <a:pt x="5123" y="2106"/>
                  <a:pt x="5104" y="2234"/>
                  <a:pt x="5074" y="2353"/>
                </a:cubicBezTo>
                <a:cubicBezTo>
                  <a:pt x="4945" y="2908"/>
                  <a:pt x="4717" y="3453"/>
                  <a:pt x="4400" y="3989"/>
                </a:cubicBezTo>
                <a:cubicBezTo>
                  <a:pt x="4390" y="4018"/>
                  <a:pt x="4390" y="4048"/>
                  <a:pt x="4410" y="4068"/>
                </a:cubicBezTo>
                <a:cubicBezTo>
                  <a:pt x="4420" y="4088"/>
                  <a:pt x="4440" y="4097"/>
                  <a:pt x="4460" y="4097"/>
                </a:cubicBezTo>
                <a:cubicBezTo>
                  <a:pt x="4489" y="4097"/>
                  <a:pt x="4499" y="4088"/>
                  <a:pt x="4509" y="4068"/>
                </a:cubicBezTo>
                <a:cubicBezTo>
                  <a:pt x="4856" y="3493"/>
                  <a:pt x="5094" y="2928"/>
                  <a:pt x="5213" y="2373"/>
                </a:cubicBezTo>
                <a:cubicBezTo>
                  <a:pt x="5242" y="2234"/>
                  <a:pt x="5272" y="2086"/>
                  <a:pt x="5282" y="1927"/>
                </a:cubicBezTo>
                <a:cubicBezTo>
                  <a:pt x="5401" y="1897"/>
                  <a:pt x="5510" y="1868"/>
                  <a:pt x="5629" y="1838"/>
                </a:cubicBezTo>
                <a:lnTo>
                  <a:pt x="5629" y="1838"/>
                </a:lnTo>
                <a:cubicBezTo>
                  <a:pt x="5599" y="1977"/>
                  <a:pt x="5570" y="2115"/>
                  <a:pt x="5530" y="2245"/>
                </a:cubicBezTo>
                <a:cubicBezTo>
                  <a:pt x="5381" y="2760"/>
                  <a:pt x="5203" y="3295"/>
                  <a:pt x="4856" y="3711"/>
                </a:cubicBezTo>
                <a:cubicBezTo>
                  <a:pt x="4813" y="3769"/>
                  <a:pt x="4864" y="3831"/>
                  <a:pt x="4921" y="3831"/>
                </a:cubicBezTo>
                <a:cubicBezTo>
                  <a:pt x="4943" y="3831"/>
                  <a:pt x="4966" y="3822"/>
                  <a:pt x="4985" y="3800"/>
                </a:cubicBezTo>
                <a:cubicBezTo>
                  <a:pt x="5440" y="3255"/>
                  <a:pt x="5658" y="2492"/>
                  <a:pt x="5788" y="1798"/>
                </a:cubicBezTo>
                <a:cubicBezTo>
                  <a:pt x="5876" y="1769"/>
                  <a:pt x="5976" y="1749"/>
                  <a:pt x="6065" y="1729"/>
                </a:cubicBezTo>
                <a:lnTo>
                  <a:pt x="6065" y="1729"/>
                </a:lnTo>
                <a:cubicBezTo>
                  <a:pt x="5966" y="2472"/>
                  <a:pt x="5629" y="3255"/>
                  <a:pt x="5104" y="3929"/>
                </a:cubicBezTo>
                <a:cubicBezTo>
                  <a:pt x="5084" y="3958"/>
                  <a:pt x="5084" y="3989"/>
                  <a:pt x="5104" y="4018"/>
                </a:cubicBezTo>
                <a:cubicBezTo>
                  <a:pt x="5114" y="4028"/>
                  <a:pt x="5134" y="4038"/>
                  <a:pt x="5153" y="4038"/>
                </a:cubicBezTo>
                <a:cubicBezTo>
                  <a:pt x="5173" y="4038"/>
                  <a:pt x="5193" y="4028"/>
                  <a:pt x="5213" y="4018"/>
                </a:cubicBezTo>
                <a:cubicBezTo>
                  <a:pt x="5777" y="3285"/>
                  <a:pt x="6125" y="2472"/>
                  <a:pt x="6204" y="1699"/>
                </a:cubicBezTo>
                <a:cubicBezTo>
                  <a:pt x="6263" y="1690"/>
                  <a:pt x="6312" y="1679"/>
                  <a:pt x="6372" y="1670"/>
                </a:cubicBezTo>
                <a:lnTo>
                  <a:pt x="6372" y="1670"/>
                </a:lnTo>
                <a:cubicBezTo>
                  <a:pt x="6362" y="1729"/>
                  <a:pt x="6352" y="1798"/>
                  <a:pt x="6343" y="1858"/>
                </a:cubicBezTo>
                <a:cubicBezTo>
                  <a:pt x="6233" y="2324"/>
                  <a:pt x="6085" y="2799"/>
                  <a:pt x="5817" y="3205"/>
                </a:cubicBezTo>
                <a:cubicBezTo>
                  <a:pt x="5774" y="3263"/>
                  <a:pt x="5825" y="3326"/>
                  <a:pt x="5878" y="3326"/>
                </a:cubicBezTo>
                <a:cubicBezTo>
                  <a:pt x="5899" y="3326"/>
                  <a:pt x="5920" y="3317"/>
                  <a:pt x="5936" y="3295"/>
                </a:cubicBezTo>
                <a:cubicBezTo>
                  <a:pt x="6224" y="2868"/>
                  <a:pt x="6382" y="2373"/>
                  <a:pt x="6491" y="1877"/>
                </a:cubicBezTo>
                <a:cubicBezTo>
                  <a:pt x="6501" y="1808"/>
                  <a:pt x="6530" y="1719"/>
                  <a:pt x="6541" y="1650"/>
                </a:cubicBezTo>
                <a:cubicBezTo>
                  <a:pt x="6610" y="1630"/>
                  <a:pt x="6689" y="1620"/>
                  <a:pt x="6759" y="1610"/>
                </a:cubicBezTo>
                <a:lnTo>
                  <a:pt x="6759" y="1650"/>
                </a:lnTo>
                <a:cubicBezTo>
                  <a:pt x="6729" y="1838"/>
                  <a:pt x="6689" y="2007"/>
                  <a:pt x="6630" y="2165"/>
                </a:cubicBezTo>
                <a:cubicBezTo>
                  <a:pt x="6451" y="2730"/>
                  <a:pt x="6154" y="3225"/>
                  <a:pt x="5748" y="3641"/>
                </a:cubicBezTo>
                <a:cubicBezTo>
                  <a:pt x="5728" y="3661"/>
                  <a:pt x="5718" y="3691"/>
                  <a:pt x="5738" y="3721"/>
                </a:cubicBezTo>
                <a:cubicBezTo>
                  <a:pt x="5758" y="3740"/>
                  <a:pt x="5777" y="3751"/>
                  <a:pt x="5797" y="3751"/>
                </a:cubicBezTo>
                <a:cubicBezTo>
                  <a:pt x="5817" y="3751"/>
                  <a:pt x="5837" y="3740"/>
                  <a:pt x="5847" y="3731"/>
                </a:cubicBezTo>
                <a:cubicBezTo>
                  <a:pt x="6303" y="3265"/>
                  <a:pt x="6630" y="2700"/>
                  <a:pt x="6798" y="2095"/>
                </a:cubicBezTo>
                <a:cubicBezTo>
                  <a:pt x="6808" y="2066"/>
                  <a:pt x="6818" y="2036"/>
                  <a:pt x="6828" y="1996"/>
                </a:cubicBezTo>
                <a:cubicBezTo>
                  <a:pt x="6867" y="1868"/>
                  <a:pt x="6917" y="1719"/>
                  <a:pt x="6907" y="1600"/>
                </a:cubicBezTo>
                <a:cubicBezTo>
                  <a:pt x="7195" y="1560"/>
                  <a:pt x="7482" y="1551"/>
                  <a:pt x="7770" y="1541"/>
                </a:cubicBezTo>
                <a:cubicBezTo>
                  <a:pt x="7799" y="1541"/>
                  <a:pt x="7819" y="1531"/>
                  <a:pt x="7829" y="1511"/>
                </a:cubicBezTo>
                <a:cubicBezTo>
                  <a:pt x="7839" y="1491"/>
                  <a:pt x="7839" y="1461"/>
                  <a:pt x="7819" y="1432"/>
                </a:cubicBezTo>
                <a:cubicBezTo>
                  <a:pt x="7809" y="1422"/>
                  <a:pt x="7789" y="1412"/>
                  <a:pt x="7759" y="1412"/>
                </a:cubicBezTo>
                <a:cubicBezTo>
                  <a:pt x="7472" y="1412"/>
                  <a:pt x="7175" y="1432"/>
                  <a:pt x="6867" y="1461"/>
                </a:cubicBezTo>
                <a:cubicBezTo>
                  <a:pt x="6858" y="1452"/>
                  <a:pt x="6848" y="1441"/>
                  <a:pt x="6828" y="1432"/>
                </a:cubicBezTo>
                <a:cubicBezTo>
                  <a:pt x="6085" y="738"/>
                  <a:pt x="5084" y="282"/>
                  <a:pt x="4390" y="5"/>
                </a:cubicBezTo>
                <a:cubicBezTo>
                  <a:pt x="4382" y="2"/>
                  <a:pt x="4374" y="1"/>
                  <a:pt x="4366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17"/>
          <p:cNvSpPr/>
          <p:nvPr/>
        </p:nvSpPr>
        <p:spPr>
          <a:xfrm>
            <a:off x="296320" y="4870441"/>
            <a:ext cx="330723" cy="395571"/>
          </a:xfrm>
          <a:custGeom>
            <a:avLst/>
            <a:gdLst/>
            <a:ahLst/>
            <a:cxnLst/>
            <a:rect l="l" t="t" r="r" b="b"/>
            <a:pathLst>
              <a:path w="2091" h="2501" extrusionOk="0">
                <a:moveTo>
                  <a:pt x="1071" y="0"/>
                </a:moveTo>
                <a:cubicBezTo>
                  <a:pt x="344" y="0"/>
                  <a:pt x="0" y="2500"/>
                  <a:pt x="0" y="2500"/>
                </a:cubicBezTo>
                <a:cubicBezTo>
                  <a:pt x="0" y="2500"/>
                  <a:pt x="2091" y="469"/>
                  <a:pt x="1239" y="43"/>
                </a:cubicBezTo>
                <a:cubicBezTo>
                  <a:pt x="1181" y="14"/>
                  <a:pt x="1125" y="0"/>
                  <a:pt x="107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17"/>
          <p:cNvSpPr/>
          <p:nvPr/>
        </p:nvSpPr>
        <p:spPr>
          <a:xfrm>
            <a:off x="335386" y="5142169"/>
            <a:ext cx="349703" cy="224120"/>
          </a:xfrm>
          <a:custGeom>
            <a:avLst/>
            <a:gdLst/>
            <a:ahLst/>
            <a:cxnLst/>
            <a:rect l="l" t="t" r="r" b="b"/>
            <a:pathLst>
              <a:path w="2211" h="1417" extrusionOk="0">
                <a:moveTo>
                  <a:pt x="1538" y="0"/>
                </a:moveTo>
                <a:cubicBezTo>
                  <a:pt x="982" y="0"/>
                  <a:pt x="1" y="1417"/>
                  <a:pt x="1" y="1417"/>
                </a:cubicBezTo>
                <a:cubicBezTo>
                  <a:pt x="1" y="1417"/>
                  <a:pt x="2211" y="723"/>
                  <a:pt x="1765" y="119"/>
                </a:cubicBezTo>
                <a:cubicBezTo>
                  <a:pt x="1703" y="36"/>
                  <a:pt x="1626" y="0"/>
                  <a:pt x="1538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17"/>
          <p:cNvSpPr/>
          <p:nvPr/>
        </p:nvSpPr>
        <p:spPr>
          <a:xfrm>
            <a:off x="28229" y="4945095"/>
            <a:ext cx="230763" cy="341320"/>
          </a:xfrm>
          <a:custGeom>
            <a:avLst/>
            <a:gdLst/>
            <a:ahLst/>
            <a:cxnLst/>
            <a:rect l="l" t="t" r="r" b="b"/>
            <a:pathLst>
              <a:path w="1459" h="2158" extrusionOk="0">
                <a:moveTo>
                  <a:pt x="796" y="1"/>
                </a:moveTo>
                <a:cubicBezTo>
                  <a:pt x="776" y="1"/>
                  <a:pt x="756" y="3"/>
                  <a:pt x="734" y="7"/>
                </a:cubicBezTo>
                <a:cubicBezTo>
                  <a:pt x="0" y="146"/>
                  <a:pt x="1150" y="2158"/>
                  <a:pt x="1150" y="2158"/>
                </a:cubicBezTo>
                <a:cubicBezTo>
                  <a:pt x="1150" y="2158"/>
                  <a:pt x="1458" y="1"/>
                  <a:pt x="796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17"/>
          <p:cNvSpPr/>
          <p:nvPr/>
        </p:nvSpPr>
        <p:spPr>
          <a:xfrm>
            <a:off x="174691" y="5139954"/>
            <a:ext cx="304151" cy="250375"/>
          </a:xfrm>
          <a:custGeom>
            <a:avLst/>
            <a:gdLst/>
            <a:ahLst/>
            <a:cxnLst/>
            <a:rect l="l" t="t" r="r" b="b"/>
            <a:pathLst>
              <a:path w="1923" h="1583" extrusionOk="0">
                <a:moveTo>
                  <a:pt x="40" y="0"/>
                </a:moveTo>
                <a:cubicBezTo>
                  <a:pt x="21" y="0"/>
                  <a:pt x="1" y="13"/>
                  <a:pt x="6" y="34"/>
                </a:cubicBezTo>
                <a:cubicBezTo>
                  <a:pt x="45" y="272"/>
                  <a:pt x="95" y="499"/>
                  <a:pt x="145" y="728"/>
                </a:cubicBezTo>
                <a:cubicBezTo>
                  <a:pt x="204" y="965"/>
                  <a:pt x="283" y="1391"/>
                  <a:pt x="501" y="1540"/>
                </a:cubicBezTo>
                <a:cubicBezTo>
                  <a:pt x="546" y="1570"/>
                  <a:pt x="597" y="1582"/>
                  <a:pt x="650" y="1582"/>
                </a:cubicBezTo>
                <a:cubicBezTo>
                  <a:pt x="843" y="1582"/>
                  <a:pt x="1073" y="1417"/>
                  <a:pt x="1205" y="1332"/>
                </a:cubicBezTo>
                <a:cubicBezTo>
                  <a:pt x="1443" y="1183"/>
                  <a:pt x="1681" y="1014"/>
                  <a:pt x="1899" y="827"/>
                </a:cubicBezTo>
                <a:cubicBezTo>
                  <a:pt x="1923" y="802"/>
                  <a:pt x="1901" y="759"/>
                  <a:pt x="1877" y="759"/>
                </a:cubicBezTo>
                <a:cubicBezTo>
                  <a:pt x="1871" y="759"/>
                  <a:pt x="1865" y="761"/>
                  <a:pt x="1859" y="767"/>
                </a:cubicBezTo>
                <a:cubicBezTo>
                  <a:pt x="1710" y="886"/>
                  <a:pt x="1562" y="995"/>
                  <a:pt x="1413" y="1104"/>
                </a:cubicBezTo>
                <a:cubicBezTo>
                  <a:pt x="1257" y="1216"/>
                  <a:pt x="905" y="1510"/>
                  <a:pt x="660" y="1510"/>
                </a:cubicBezTo>
                <a:cubicBezTo>
                  <a:pt x="624" y="1510"/>
                  <a:pt x="591" y="1504"/>
                  <a:pt x="561" y="1490"/>
                </a:cubicBezTo>
                <a:cubicBezTo>
                  <a:pt x="333" y="1391"/>
                  <a:pt x="254" y="856"/>
                  <a:pt x="204" y="648"/>
                </a:cubicBezTo>
                <a:cubicBezTo>
                  <a:pt x="155" y="450"/>
                  <a:pt x="115" y="242"/>
                  <a:pt x="76" y="34"/>
                </a:cubicBezTo>
                <a:cubicBezTo>
                  <a:pt x="76" y="10"/>
                  <a:pt x="58" y="0"/>
                  <a:pt x="40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17"/>
          <p:cNvSpPr/>
          <p:nvPr/>
        </p:nvSpPr>
        <p:spPr>
          <a:xfrm>
            <a:off x="65873" y="5060081"/>
            <a:ext cx="343376" cy="1217238"/>
          </a:xfrm>
          <a:custGeom>
            <a:avLst/>
            <a:gdLst/>
            <a:ahLst/>
            <a:cxnLst/>
            <a:rect l="l" t="t" r="r" b="b"/>
            <a:pathLst>
              <a:path w="2171" h="7696" extrusionOk="0">
                <a:moveTo>
                  <a:pt x="2111" y="1"/>
                </a:moveTo>
                <a:cubicBezTo>
                  <a:pt x="2096" y="1"/>
                  <a:pt x="2081" y="7"/>
                  <a:pt x="2072" y="24"/>
                </a:cubicBezTo>
                <a:cubicBezTo>
                  <a:pt x="1576" y="846"/>
                  <a:pt x="1189" y="1748"/>
                  <a:pt x="872" y="2649"/>
                </a:cubicBezTo>
                <a:cubicBezTo>
                  <a:pt x="317" y="4245"/>
                  <a:pt x="0" y="5989"/>
                  <a:pt x="347" y="7663"/>
                </a:cubicBezTo>
                <a:cubicBezTo>
                  <a:pt x="351" y="7686"/>
                  <a:pt x="366" y="7696"/>
                  <a:pt x="383" y="7696"/>
                </a:cubicBezTo>
                <a:cubicBezTo>
                  <a:pt x="411" y="7696"/>
                  <a:pt x="443" y="7671"/>
                  <a:pt x="436" y="7634"/>
                </a:cubicBezTo>
                <a:cubicBezTo>
                  <a:pt x="70" y="5880"/>
                  <a:pt x="446" y="4067"/>
                  <a:pt x="1061" y="2411"/>
                </a:cubicBezTo>
                <a:cubicBezTo>
                  <a:pt x="1348" y="1609"/>
                  <a:pt x="1705" y="806"/>
                  <a:pt x="2151" y="63"/>
                </a:cubicBezTo>
                <a:cubicBezTo>
                  <a:pt x="2171" y="30"/>
                  <a:pt x="2141" y="1"/>
                  <a:pt x="2111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17"/>
          <p:cNvSpPr/>
          <p:nvPr/>
        </p:nvSpPr>
        <p:spPr>
          <a:xfrm>
            <a:off x="268008" y="5336554"/>
            <a:ext cx="365361" cy="235191"/>
          </a:xfrm>
          <a:custGeom>
            <a:avLst/>
            <a:gdLst/>
            <a:ahLst/>
            <a:cxnLst/>
            <a:rect l="l" t="t" r="r" b="b"/>
            <a:pathLst>
              <a:path w="2310" h="1487" extrusionOk="0">
                <a:moveTo>
                  <a:pt x="1604" y="1"/>
                </a:moveTo>
                <a:cubicBezTo>
                  <a:pt x="1023" y="1"/>
                  <a:pt x="1" y="1486"/>
                  <a:pt x="1" y="1486"/>
                </a:cubicBezTo>
                <a:cubicBezTo>
                  <a:pt x="1" y="1486"/>
                  <a:pt x="2309" y="762"/>
                  <a:pt x="1844" y="128"/>
                </a:cubicBezTo>
                <a:cubicBezTo>
                  <a:pt x="1779" y="39"/>
                  <a:pt x="1697" y="1"/>
                  <a:pt x="1604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17"/>
          <p:cNvSpPr/>
          <p:nvPr/>
        </p:nvSpPr>
        <p:spPr>
          <a:xfrm>
            <a:off x="-54807" y="5130148"/>
            <a:ext cx="241676" cy="358402"/>
          </a:xfrm>
          <a:custGeom>
            <a:avLst/>
            <a:gdLst/>
            <a:ahLst/>
            <a:cxnLst/>
            <a:rect l="l" t="t" r="r" b="b"/>
            <a:pathLst>
              <a:path w="1528" h="2266" extrusionOk="0">
                <a:moveTo>
                  <a:pt x="836" y="0"/>
                </a:moveTo>
                <a:cubicBezTo>
                  <a:pt x="816" y="0"/>
                  <a:pt x="795" y="2"/>
                  <a:pt x="773" y="6"/>
                </a:cubicBezTo>
                <a:cubicBezTo>
                  <a:pt x="1" y="155"/>
                  <a:pt x="1199" y="2266"/>
                  <a:pt x="1199" y="2266"/>
                </a:cubicBezTo>
                <a:cubicBezTo>
                  <a:pt x="1199" y="2266"/>
                  <a:pt x="1527" y="0"/>
                  <a:pt x="836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17"/>
          <p:cNvSpPr/>
          <p:nvPr/>
        </p:nvSpPr>
        <p:spPr>
          <a:xfrm>
            <a:off x="97822" y="5334340"/>
            <a:ext cx="320126" cy="262712"/>
          </a:xfrm>
          <a:custGeom>
            <a:avLst/>
            <a:gdLst/>
            <a:ahLst/>
            <a:cxnLst/>
            <a:rect l="l" t="t" r="r" b="b"/>
            <a:pathLst>
              <a:path w="2024" h="1661" extrusionOk="0">
                <a:moveTo>
                  <a:pt x="45" y="1"/>
                </a:moveTo>
                <a:cubicBezTo>
                  <a:pt x="22" y="1"/>
                  <a:pt x="1" y="16"/>
                  <a:pt x="7" y="43"/>
                </a:cubicBezTo>
                <a:cubicBezTo>
                  <a:pt x="46" y="281"/>
                  <a:pt x="95" y="529"/>
                  <a:pt x="155" y="767"/>
                </a:cubicBezTo>
                <a:cubicBezTo>
                  <a:pt x="225" y="1014"/>
                  <a:pt x="294" y="1461"/>
                  <a:pt x="531" y="1619"/>
                </a:cubicBezTo>
                <a:cubicBezTo>
                  <a:pt x="575" y="1648"/>
                  <a:pt x="625" y="1660"/>
                  <a:pt x="677" y="1660"/>
                </a:cubicBezTo>
                <a:cubicBezTo>
                  <a:pt x="877" y="1660"/>
                  <a:pt x="1124" y="1487"/>
                  <a:pt x="1265" y="1401"/>
                </a:cubicBezTo>
                <a:cubicBezTo>
                  <a:pt x="1522" y="1243"/>
                  <a:pt x="1760" y="1064"/>
                  <a:pt x="1998" y="876"/>
                </a:cubicBezTo>
                <a:cubicBezTo>
                  <a:pt x="2023" y="851"/>
                  <a:pt x="2000" y="799"/>
                  <a:pt x="1969" y="799"/>
                </a:cubicBezTo>
                <a:cubicBezTo>
                  <a:pt x="1963" y="799"/>
                  <a:pt x="1956" y="801"/>
                  <a:pt x="1949" y="807"/>
                </a:cubicBezTo>
                <a:cubicBezTo>
                  <a:pt x="1800" y="935"/>
                  <a:pt x="1641" y="1044"/>
                  <a:pt x="1493" y="1163"/>
                </a:cubicBezTo>
                <a:cubicBezTo>
                  <a:pt x="1319" y="1276"/>
                  <a:pt x="946" y="1588"/>
                  <a:pt x="690" y="1588"/>
                </a:cubicBezTo>
                <a:cubicBezTo>
                  <a:pt x="654" y="1588"/>
                  <a:pt x="621" y="1582"/>
                  <a:pt x="591" y="1569"/>
                </a:cubicBezTo>
                <a:cubicBezTo>
                  <a:pt x="353" y="1461"/>
                  <a:pt x="274" y="895"/>
                  <a:pt x="214" y="677"/>
                </a:cubicBezTo>
                <a:cubicBezTo>
                  <a:pt x="165" y="470"/>
                  <a:pt x="126" y="252"/>
                  <a:pt x="86" y="34"/>
                </a:cubicBezTo>
                <a:cubicBezTo>
                  <a:pt x="81" y="11"/>
                  <a:pt x="63" y="1"/>
                  <a:pt x="45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17"/>
          <p:cNvSpPr/>
          <p:nvPr/>
        </p:nvSpPr>
        <p:spPr>
          <a:xfrm>
            <a:off x="222615" y="5523189"/>
            <a:ext cx="398259" cy="288177"/>
          </a:xfrm>
          <a:custGeom>
            <a:avLst/>
            <a:gdLst/>
            <a:ahLst/>
            <a:cxnLst/>
            <a:rect l="l" t="t" r="r" b="b"/>
            <a:pathLst>
              <a:path w="2518" h="1822" extrusionOk="0">
                <a:moveTo>
                  <a:pt x="1687" y="0"/>
                </a:moveTo>
                <a:cubicBezTo>
                  <a:pt x="1037" y="0"/>
                  <a:pt x="0" y="1822"/>
                  <a:pt x="0" y="1822"/>
                </a:cubicBezTo>
                <a:cubicBezTo>
                  <a:pt x="0" y="1822"/>
                  <a:pt x="2517" y="782"/>
                  <a:pt x="1933" y="118"/>
                </a:cubicBezTo>
                <a:cubicBezTo>
                  <a:pt x="1861" y="36"/>
                  <a:pt x="1778" y="0"/>
                  <a:pt x="1687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17"/>
          <p:cNvSpPr/>
          <p:nvPr/>
        </p:nvSpPr>
        <p:spPr>
          <a:xfrm>
            <a:off x="-178651" y="5337187"/>
            <a:ext cx="267615" cy="394464"/>
          </a:xfrm>
          <a:custGeom>
            <a:avLst/>
            <a:gdLst/>
            <a:ahLst/>
            <a:cxnLst/>
            <a:rect l="l" t="t" r="r" b="b"/>
            <a:pathLst>
              <a:path w="1692" h="2494" extrusionOk="0">
                <a:moveTo>
                  <a:pt x="955" y="1"/>
                </a:moveTo>
                <a:cubicBezTo>
                  <a:pt x="922" y="1"/>
                  <a:pt x="888" y="6"/>
                  <a:pt x="852" y="16"/>
                </a:cubicBezTo>
                <a:cubicBezTo>
                  <a:pt x="0" y="253"/>
                  <a:pt x="1546" y="2493"/>
                  <a:pt x="1546" y="2493"/>
                </a:cubicBezTo>
                <a:cubicBezTo>
                  <a:pt x="1546" y="2493"/>
                  <a:pt x="1692" y="1"/>
                  <a:pt x="955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17"/>
          <p:cNvSpPr/>
          <p:nvPr/>
        </p:nvSpPr>
        <p:spPr>
          <a:xfrm>
            <a:off x="10831" y="5562098"/>
            <a:ext cx="368999" cy="283115"/>
          </a:xfrm>
          <a:custGeom>
            <a:avLst/>
            <a:gdLst/>
            <a:ahLst/>
            <a:cxnLst/>
            <a:rect l="l" t="t" r="r" b="b"/>
            <a:pathLst>
              <a:path w="2333" h="1790" extrusionOk="0">
                <a:moveTo>
                  <a:pt x="45" y="0"/>
                </a:moveTo>
                <a:cubicBezTo>
                  <a:pt x="22" y="0"/>
                  <a:pt x="1" y="18"/>
                  <a:pt x="11" y="50"/>
                </a:cubicBezTo>
                <a:cubicBezTo>
                  <a:pt x="71" y="318"/>
                  <a:pt x="160" y="585"/>
                  <a:pt x="249" y="843"/>
                </a:cubicBezTo>
                <a:cubicBezTo>
                  <a:pt x="339" y="1120"/>
                  <a:pt x="467" y="1606"/>
                  <a:pt x="745" y="1754"/>
                </a:cubicBezTo>
                <a:cubicBezTo>
                  <a:pt x="789" y="1779"/>
                  <a:pt x="836" y="1790"/>
                  <a:pt x="885" y="1790"/>
                </a:cubicBezTo>
                <a:cubicBezTo>
                  <a:pt x="1114" y="1790"/>
                  <a:pt x="1383" y="1562"/>
                  <a:pt x="1537" y="1448"/>
                </a:cubicBezTo>
                <a:cubicBezTo>
                  <a:pt x="1805" y="1249"/>
                  <a:pt x="2063" y="1021"/>
                  <a:pt x="2301" y="783"/>
                </a:cubicBezTo>
                <a:cubicBezTo>
                  <a:pt x="2332" y="752"/>
                  <a:pt x="2308" y="702"/>
                  <a:pt x="2276" y="702"/>
                </a:cubicBezTo>
                <a:cubicBezTo>
                  <a:pt x="2268" y="702"/>
                  <a:pt x="2259" y="706"/>
                  <a:pt x="2251" y="714"/>
                </a:cubicBezTo>
                <a:cubicBezTo>
                  <a:pt x="2092" y="873"/>
                  <a:pt x="1934" y="1012"/>
                  <a:pt x="1766" y="1150"/>
                </a:cubicBezTo>
                <a:cubicBezTo>
                  <a:pt x="1586" y="1312"/>
                  <a:pt x="1187" y="1709"/>
                  <a:pt x="892" y="1709"/>
                </a:cubicBezTo>
                <a:cubicBezTo>
                  <a:pt x="862" y="1709"/>
                  <a:pt x="832" y="1704"/>
                  <a:pt x="804" y="1695"/>
                </a:cubicBezTo>
                <a:cubicBezTo>
                  <a:pt x="537" y="1606"/>
                  <a:pt x="378" y="981"/>
                  <a:pt x="299" y="744"/>
                </a:cubicBezTo>
                <a:cubicBezTo>
                  <a:pt x="220" y="516"/>
                  <a:pt x="150" y="278"/>
                  <a:pt x="91" y="40"/>
                </a:cubicBezTo>
                <a:cubicBezTo>
                  <a:pt x="86" y="13"/>
                  <a:pt x="65" y="0"/>
                  <a:pt x="45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17"/>
          <p:cNvSpPr/>
          <p:nvPr/>
        </p:nvSpPr>
        <p:spPr>
          <a:xfrm>
            <a:off x="202211" y="5768187"/>
            <a:ext cx="371530" cy="322182"/>
          </a:xfrm>
          <a:custGeom>
            <a:avLst/>
            <a:gdLst/>
            <a:ahLst/>
            <a:cxnLst/>
            <a:rect l="l" t="t" r="r" b="b"/>
            <a:pathLst>
              <a:path w="2349" h="2037" extrusionOk="0">
                <a:moveTo>
                  <a:pt x="1462" y="0"/>
                </a:moveTo>
                <a:cubicBezTo>
                  <a:pt x="816" y="0"/>
                  <a:pt x="1" y="2037"/>
                  <a:pt x="1" y="2037"/>
                </a:cubicBezTo>
                <a:cubicBezTo>
                  <a:pt x="1" y="2037"/>
                  <a:pt x="2349" y="660"/>
                  <a:pt x="1675" y="85"/>
                </a:cubicBezTo>
                <a:cubicBezTo>
                  <a:pt x="1607" y="26"/>
                  <a:pt x="1536" y="0"/>
                  <a:pt x="146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17"/>
          <p:cNvSpPr/>
          <p:nvPr/>
        </p:nvSpPr>
        <p:spPr>
          <a:xfrm>
            <a:off x="-255361" y="5654466"/>
            <a:ext cx="291656" cy="378014"/>
          </a:xfrm>
          <a:custGeom>
            <a:avLst/>
            <a:gdLst/>
            <a:ahLst/>
            <a:cxnLst/>
            <a:rect l="l" t="t" r="r" b="b"/>
            <a:pathLst>
              <a:path w="1844" h="2390" extrusionOk="0">
                <a:moveTo>
                  <a:pt x="953" y="0"/>
                </a:moveTo>
                <a:cubicBezTo>
                  <a:pt x="909" y="0"/>
                  <a:pt x="862" y="10"/>
                  <a:pt x="813" y="31"/>
                </a:cubicBezTo>
                <a:cubicBezTo>
                  <a:pt x="0" y="388"/>
                  <a:pt x="1843" y="2390"/>
                  <a:pt x="1843" y="2390"/>
                </a:cubicBezTo>
                <a:cubicBezTo>
                  <a:pt x="1843" y="2390"/>
                  <a:pt x="1651" y="0"/>
                  <a:pt x="953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17"/>
          <p:cNvSpPr/>
          <p:nvPr/>
        </p:nvSpPr>
        <p:spPr>
          <a:xfrm>
            <a:off x="-41047" y="5871944"/>
            <a:ext cx="381178" cy="263503"/>
          </a:xfrm>
          <a:custGeom>
            <a:avLst/>
            <a:gdLst/>
            <a:ahLst/>
            <a:cxnLst/>
            <a:rect l="l" t="t" r="r" b="b"/>
            <a:pathLst>
              <a:path w="2410" h="1666" extrusionOk="0">
                <a:moveTo>
                  <a:pt x="51" y="0"/>
                </a:moveTo>
                <a:cubicBezTo>
                  <a:pt x="25" y="0"/>
                  <a:pt x="1" y="23"/>
                  <a:pt x="13" y="53"/>
                </a:cubicBezTo>
                <a:cubicBezTo>
                  <a:pt x="112" y="311"/>
                  <a:pt x="231" y="559"/>
                  <a:pt x="359" y="806"/>
                </a:cubicBezTo>
                <a:cubicBezTo>
                  <a:pt x="488" y="1064"/>
                  <a:pt x="676" y="1530"/>
                  <a:pt x="973" y="1649"/>
                </a:cubicBezTo>
                <a:cubicBezTo>
                  <a:pt x="1005" y="1661"/>
                  <a:pt x="1038" y="1666"/>
                  <a:pt x="1071" y="1666"/>
                </a:cubicBezTo>
                <a:cubicBezTo>
                  <a:pt x="1314" y="1666"/>
                  <a:pt x="1577" y="1371"/>
                  <a:pt x="1717" y="1222"/>
                </a:cubicBezTo>
                <a:cubicBezTo>
                  <a:pt x="1955" y="995"/>
                  <a:pt x="2182" y="727"/>
                  <a:pt x="2381" y="469"/>
                </a:cubicBezTo>
                <a:cubicBezTo>
                  <a:pt x="2410" y="433"/>
                  <a:pt x="2380" y="391"/>
                  <a:pt x="2350" y="391"/>
                </a:cubicBezTo>
                <a:cubicBezTo>
                  <a:pt x="2340" y="391"/>
                  <a:pt x="2329" y="397"/>
                  <a:pt x="2321" y="410"/>
                </a:cubicBezTo>
                <a:cubicBezTo>
                  <a:pt x="2193" y="579"/>
                  <a:pt x="2044" y="747"/>
                  <a:pt x="1905" y="905"/>
                </a:cubicBezTo>
                <a:cubicBezTo>
                  <a:pt x="1736" y="1093"/>
                  <a:pt x="1372" y="1574"/>
                  <a:pt x="1073" y="1574"/>
                </a:cubicBezTo>
                <a:cubicBezTo>
                  <a:pt x="1056" y="1574"/>
                  <a:pt x="1040" y="1573"/>
                  <a:pt x="1023" y="1570"/>
                </a:cubicBezTo>
                <a:cubicBezTo>
                  <a:pt x="746" y="1520"/>
                  <a:pt x="508" y="925"/>
                  <a:pt x="399" y="698"/>
                </a:cubicBezTo>
                <a:cubicBezTo>
                  <a:pt x="290" y="480"/>
                  <a:pt x="181" y="262"/>
                  <a:pt x="92" y="33"/>
                </a:cubicBezTo>
                <a:cubicBezTo>
                  <a:pt x="84" y="10"/>
                  <a:pt x="67" y="0"/>
                  <a:pt x="51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17"/>
          <p:cNvSpPr/>
          <p:nvPr/>
        </p:nvSpPr>
        <p:spPr>
          <a:xfrm>
            <a:off x="1487462" y="6531335"/>
            <a:ext cx="358244" cy="124476"/>
          </a:xfrm>
          <a:custGeom>
            <a:avLst/>
            <a:gdLst/>
            <a:ahLst/>
            <a:cxnLst/>
            <a:rect l="l" t="t" r="r" b="b"/>
            <a:pathLst>
              <a:path w="2265" h="787" extrusionOk="0">
                <a:moveTo>
                  <a:pt x="1797" y="1"/>
                </a:moveTo>
                <a:cubicBezTo>
                  <a:pt x="1180" y="1"/>
                  <a:pt x="1" y="760"/>
                  <a:pt x="1" y="760"/>
                </a:cubicBezTo>
                <a:cubicBezTo>
                  <a:pt x="1" y="760"/>
                  <a:pt x="307" y="787"/>
                  <a:pt x="688" y="787"/>
                </a:cubicBezTo>
                <a:cubicBezTo>
                  <a:pt x="1359" y="787"/>
                  <a:pt x="2264" y="702"/>
                  <a:pt x="2151" y="235"/>
                </a:cubicBezTo>
                <a:cubicBezTo>
                  <a:pt x="2110" y="66"/>
                  <a:pt x="1977" y="1"/>
                  <a:pt x="1797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17"/>
          <p:cNvSpPr/>
          <p:nvPr/>
        </p:nvSpPr>
        <p:spPr>
          <a:xfrm>
            <a:off x="1416920" y="6408124"/>
            <a:ext cx="272835" cy="194859"/>
          </a:xfrm>
          <a:custGeom>
            <a:avLst/>
            <a:gdLst/>
            <a:ahLst/>
            <a:cxnLst/>
            <a:rect l="l" t="t" r="r" b="b"/>
            <a:pathLst>
              <a:path w="1725" h="1232" extrusionOk="0">
                <a:moveTo>
                  <a:pt x="1168" y="1"/>
                </a:moveTo>
                <a:cubicBezTo>
                  <a:pt x="722" y="1"/>
                  <a:pt x="0" y="1232"/>
                  <a:pt x="0" y="1232"/>
                </a:cubicBezTo>
                <a:cubicBezTo>
                  <a:pt x="0" y="1232"/>
                  <a:pt x="1724" y="538"/>
                  <a:pt x="1338" y="82"/>
                </a:cubicBezTo>
                <a:cubicBezTo>
                  <a:pt x="1289" y="26"/>
                  <a:pt x="1231" y="1"/>
                  <a:pt x="116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17"/>
          <p:cNvSpPr/>
          <p:nvPr/>
        </p:nvSpPr>
        <p:spPr>
          <a:xfrm>
            <a:off x="1456145" y="6715756"/>
            <a:ext cx="293238" cy="134598"/>
          </a:xfrm>
          <a:custGeom>
            <a:avLst/>
            <a:gdLst/>
            <a:ahLst/>
            <a:cxnLst/>
            <a:rect l="l" t="t" r="r" b="b"/>
            <a:pathLst>
              <a:path w="1854" h="851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925" y="850"/>
                  <a:pt x="1386" y="850"/>
                </a:cubicBezTo>
                <a:cubicBezTo>
                  <a:pt x="1485" y="850"/>
                  <a:pt x="1563" y="811"/>
                  <a:pt x="1606" y="714"/>
                </a:cubicBezTo>
                <a:cubicBezTo>
                  <a:pt x="1853" y="159"/>
                  <a:pt x="1" y="0"/>
                  <a:pt x="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17"/>
          <p:cNvSpPr/>
          <p:nvPr/>
        </p:nvSpPr>
        <p:spPr>
          <a:xfrm>
            <a:off x="1376114" y="6509508"/>
            <a:ext cx="190747" cy="258600"/>
          </a:xfrm>
          <a:custGeom>
            <a:avLst/>
            <a:gdLst/>
            <a:ahLst/>
            <a:cxnLst/>
            <a:rect l="l" t="t" r="r" b="b"/>
            <a:pathLst>
              <a:path w="1206" h="1635" extrusionOk="0">
                <a:moveTo>
                  <a:pt x="900" y="0"/>
                </a:moveTo>
                <a:cubicBezTo>
                  <a:pt x="894" y="0"/>
                  <a:pt x="888" y="2"/>
                  <a:pt x="883" y="6"/>
                </a:cubicBezTo>
                <a:cubicBezTo>
                  <a:pt x="705" y="144"/>
                  <a:pt x="526" y="303"/>
                  <a:pt x="357" y="462"/>
                </a:cubicBezTo>
                <a:cubicBezTo>
                  <a:pt x="249" y="580"/>
                  <a:pt x="1" y="789"/>
                  <a:pt x="80" y="977"/>
                </a:cubicBezTo>
                <a:cubicBezTo>
                  <a:pt x="150" y="1175"/>
                  <a:pt x="467" y="1304"/>
                  <a:pt x="645" y="1393"/>
                </a:cubicBezTo>
                <a:cubicBezTo>
                  <a:pt x="813" y="1483"/>
                  <a:pt x="982" y="1562"/>
                  <a:pt x="1160" y="1631"/>
                </a:cubicBezTo>
                <a:cubicBezTo>
                  <a:pt x="1166" y="1634"/>
                  <a:pt x="1171" y="1635"/>
                  <a:pt x="1175" y="1635"/>
                </a:cubicBezTo>
                <a:cubicBezTo>
                  <a:pt x="1202" y="1635"/>
                  <a:pt x="1205" y="1590"/>
                  <a:pt x="1180" y="1582"/>
                </a:cubicBezTo>
                <a:cubicBezTo>
                  <a:pt x="1022" y="1512"/>
                  <a:pt x="873" y="1443"/>
                  <a:pt x="724" y="1373"/>
                </a:cubicBezTo>
                <a:cubicBezTo>
                  <a:pt x="566" y="1294"/>
                  <a:pt x="159" y="1135"/>
                  <a:pt x="119" y="937"/>
                </a:cubicBezTo>
                <a:cubicBezTo>
                  <a:pt x="80" y="729"/>
                  <a:pt x="447" y="462"/>
                  <a:pt x="586" y="333"/>
                </a:cubicBezTo>
                <a:cubicBezTo>
                  <a:pt x="694" y="244"/>
                  <a:pt x="804" y="144"/>
                  <a:pt x="923" y="56"/>
                </a:cubicBezTo>
                <a:cubicBezTo>
                  <a:pt x="946" y="31"/>
                  <a:pt x="925" y="0"/>
                  <a:pt x="900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17"/>
          <p:cNvSpPr/>
          <p:nvPr/>
        </p:nvSpPr>
        <p:spPr>
          <a:xfrm>
            <a:off x="662314" y="6597448"/>
            <a:ext cx="1007827" cy="99328"/>
          </a:xfrm>
          <a:custGeom>
            <a:avLst/>
            <a:gdLst/>
            <a:ahLst/>
            <a:cxnLst/>
            <a:rect l="l" t="t" r="r" b="b"/>
            <a:pathLst>
              <a:path w="6372" h="628" extrusionOk="0">
                <a:moveTo>
                  <a:pt x="58" y="1"/>
                </a:moveTo>
                <a:cubicBezTo>
                  <a:pt x="25" y="1"/>
                  <a:pt x="0" y="47"/>
                  <a:pt x="34" y="64"/>
                </a:cubicBezTo>
                <a:cubicBezTo>
                  <a:pt x="925" y="474"/>
                  <a:pt x="1906" y="627"/>
                  <a:pt x="2885" y="627"/>
                </a:cubicBezTo>
                <a:cubicBezTo>
                  <a:pt x="3278" y="627"/>
                  <a:pt x="3671" y="602"/>
                  <a:pt x="4058" y="560"/>
                </a:cubicBezTo>
                <a:cubicBezTo>
                  <a:pt x="4821" y="471"/>
                  <a:pt x="5594" y="332"/>
                  <a:pt x="6327" y="94"/>
                </a:cubicBezTo>
                <a:cubicBezTo>
                  <a:pt x="6371" y="85"/>
                  <a:pt x="6360" y="21"/>
                  <a:pt x="6329" y="21"/>
                </a:cubicBezTo>
                <a:cubicBezTo>
                  <a:pt x="6326" y="21"/>
                  <a:pt x="6321" y="22"/>
                  <a:pt x="6317" y="24"/>
                </a:cubicBezTo>
                <a:cubicBezTo>
                  <a:pt x="5654" y="242"/>
                  <a:pt x="4960" y="372"/>
                  <a:pt x="4276" y="460"/>
                </a:cubicBezTo>
                <a:cubicBezTo>
                  <a:pt x="3816" y="516"/>
                  <a:pt x="3349" y="549"/>
                  <a:pt x="2881" y="549"/>
                </a:cubicBezTo>
                <a:cubicBezTo>
                  <a:pt x="1917" y="549"/>
                  <a:pt x="955" y="405"/>
                  <a:pt x="74" y="5"/>
                </a:cubicBezTo>
                <a:cubicBezTo>
                  <a:pt x="69" y="2"/>
                  <a:pt x="63" y="1"/>
                  <a:pt x="58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17"/>
          <p:cNvSpPr/>
          <p:nvPr/>
        </p:nvSpPr>
        <p:spPr>
          <a:xfrm>
            <a:off x="1242938" y="6414925"/>
            <a:ext cx="286911" cy="203717"/>
          </a:xfrm>
          <a:custGeom>
            <a:avLst/>
            <a:gdLst/>
            <a:ahLst/>
            <a:cxnLst/>
            <a:rect l="l" t="t" r="r" b="b"/>
            <a:pathLst>
              <a:path w="1814" h="1288" extrusionOk="0">
                <a:moveTo>
                  <a:pt x="1220" y="1"/>
                </a:moveTo>
                <a:cubicBezTo>
                  <a:pt x="758" y="1"/>
                  <a:pt x="1" y="1288"/>
                  <a:pt x="1" y="1288"/>
                </a:cubicBezTo>
                <a:cubicBezTo>
                  <a:pt x="1" y="1288"/>
                  <a:pt x="1814" y="564"/>
                  <a:pt x="1397" y="88"/>
                </a:cubicBezTo>
                <a:cubicBezTo>
                  <a:pt x="1346" y="27"/>
                  <a:pt x="1286" y="1"/>
                  <a:pt x="122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17"/>
          <p:cNvSpPr/>
          <p:nvPr/>
        </p:nvSpPr>
        <p:spPr>
          <a:xfrm>
            <a:off x="1283745" y="6737583"/>
            <a:ext cx="307315" cy="141241"/>
          </a:xfrm>
          <a:custGeom>
            <a:avLst/>
            <a:gdLst/>
            <a:ahLst/>
            <a:cxnLst/>
            <a:rect l="l" t="t" r="r" b="b"/>
            <a:pathLst>
              <a:path w="1943" h="893" extrusionOk="0">
                <a:moveTo>
                  <a:pt x="0" y="1"/>
                </a:moveTo>
                <a:cubicBezTo>
                  <a:pt x="0" y="1"/>
                  <a:pt x="965" y="893"/>
                  <a:pt x="1455" y="893"/>
                </a:cubicBezTo>
                <a:cubicBezTo>
                  <a:pt x="1563" y="893"/>
                  <a:pt x="1648" y="849"/>
                  <a:pt x="1694" y="744"/>
                </a:cubicBezTo>
                <a:cubicBezTo>
                  <a:pt x="1943" y="169"/>
                  <a:pt x="0" y="1"/>
                  <a:pt x="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17"/>
          <p:cNvSpPr/>
          <p:nvPr/>
        </p:nvSpPr>
        <p:spPr>
          <a:xfrm>
            <a:off x="1200550" y="6521371"/>
            <a:ext cx="200237" cy="271886"/>
          </a:xfrm>
          <a:custGeom>
            <a:avLst/>
            <a:gdLst/>
            <a:ahLst/>
            <a:cxnLst/>
            <a:rect l="l" t="t" r="r" b="b"/>
            <a:pathLst>
              <a:path w="1266" h="1719" extrusionOk="0">
                <a:moveTo>
                  <a:pt x="948" y="1"/>
                </a:moveTo>
                <a:cubicBezTo>
                  <a:pt x="940" y="1"/>
                  <a:pt x="931" y="3"/>
                  <a:pt x="923" y="10"/>
                </a:cubicBezTo>
                <a:cubicBezTo>
                  <a:pt x="734" y="159"/>
                  <a:pt x="546" y="318"/>
                  <a:pt x="377" y="486"/>
                </a:cubicBezTo>
                <a:cubicBezTo>
                  <a:pt x="258" y="605"/>
                  <a:pt x="1" y="833"/>
                  <a:pt x="80" y="1021"/>
                </a:cubicBezTo>
                <a:cubicBezTo>
                  <a:pt x="159" y="1229"/>
                  <a:pt x="496" y="1377"/>
                  <a:pt x="675" y="1467"/>
                </a:cubicBezTo>
                <a:cubicBezTo>
                  <a:pt x="853" y="1556"/>
                  <a:pt x="1031" y="1635"/>
                  <a:pt x="1220" y="1714"/>
                </a:cubicBezTo>
                <a:cubicBezTo>
                  <a:pt x="1225" y="1717"/>
                  <a:pt x="1230" y="1718"/>
                  <a:pt x="1235" y="1718"/>
                </a:cubicBezTo>
                <a:cubicBezTo>
                  <a:pt x="1261" y="1718"/>
                  <a:pt x="1265" y="1672"/>
                  <a:pt x="1240" y="1655"/>
                </a:cubicBezTo>
                <a:cubicBezTo>
                  <a:pt x="1071" y="1586"/>
                  <a:pt x="912" y="1516"/>
                  <a:pt x="754" y="1437"/>
                </a:cubicBezTo>
                <a:cubicBezTo>
                  <a:pt x="595" y="1358"/>
                  <a:pt x="170" y="1190"/>
                  <a:pt x="130" y="981"/>
                </a:cubicBezTo>
                <a:cubicBezTo>
                  <a:pt x="90" y="763"/>
                  <a:pt x="467" y="476"/>
                  <a:pt x="606" y="357"/>
                </a:cubicBezTo>
                <a:cubicBezTo>
                  <a:pt x="724" y="248"/>
                  <a:pt x="843" y="149"/>
                  <a:pt x="972" y="50"/>
                </a:cubicBezTo>
                <a:cubicBezTo>
                  <a:pt x="995" y="34"/>
                  <a:pt x="976" y="1"/>
                  <a:pt x="948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17"/>
          <p:cNvSpPr/>
          <p:nvPr/>
        </p:nvSpPr>
        <p:spPr>
          <a:xfrm>
            <a:off x="1046972" y="6401323"/>
            <a:ext cx="330881" cy="209410"/>
          </a:xfrm>
          <a:custGeom>
            <a:avLst/>
            <a:gdLst/>
            <a:ahLst/>
            <a:cxnLst/>
            <a:rect l="l" t="t" r="r" b="b"/>
            <a:pathLst>
              <a:path w="2092" h="1324" extrusionOk="0">
                <a:moveTo>
                  <a:pt x="1468" y="1"/>
                </a:moveTo>
                <a:cubicBezTo>
                  <a:pt x="941" y="1"/>
                  <a:pt x="1" y="1324"/>
                  <a:pt x="1" y="1324"/>
                </a:cubicBezTo>
                <a:cubicBezTo>
                  <a:pt x="1" y="1324"/>
                  <a:pt x="2092" y="700"/>
                  <a:pt x="1685" y="115"/>
                </a:cubicBezTo>
                <a:cubicBezTo>
                  <a:pt x="1627" y="35"/>
                  <a:pt x="1553" y="1"/>
                  <a:pt x="146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17"/>
          <p:cNvSpPr/>
          <p:nvPr/>
        </p:nvSpPr>
        <p:spPr>
          <a:xfrm>
            <a:off x="1081452" y="6748496"/>
            <a:ext cx="340371" cy="179675"/>
          </a:xfrm>
          <a:custGeom>
            <a:avLst/>
            <a:gdLst/>
            <a:ahLst/>
            <a:cxnLst/>
            <a:rect l="l" t="t" r="r" b="b"/>
            <a:pathLst>
              <a:path w="2152" h="1136" extrusionOk="0">
                <a:moveTo>
                  <a:pt x="1" y="1"/>
                </a:moveTo>
                <a:cubicBezTo>
                  <a:pt x="1" y="1"/>
                  <a:pt x="1038" y="1135"/>
                  <a:pt x="1572" y="1135"/>
                </a:cubicBezTo>
                <a:cubicBezTo>
                  <a:pt x="1675" y="1135"/>
                  <a:pt x="1760" y="1093"/>
                  <a:pt x="1814" y="992"/>
                </a:cubicBezTo>
                <a:cubicBezTo>
                  <a:pt x="2151" y="368"/>
                  <a:pt x="1" y="1"/>
                  <a:pt x="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7"/>
          <p:cNvSpPr/>
          <p:nvPr/>
        </p:nvSpPr>
        <p:spPr>
          <a:xfrm>
            <a:off x="996833" y="6512672"/>
            <a:ext cx="210992" cy="307315"/>
          </a:xfrm>
          <a:custGeom>
            <a:avLst/>
            <a:gdLst/>
            <a:ahLst/>
            <a:cxnLst/>
            <a:rect l="l" t="t" r="r" b="b"/>
            <a:pathLst>
              <a:path w="1334" h="1943" extrusionOk="0">
                <a:moveTo>
                  <a:pt x="1129" y="1"/>
                </a:moveTo>
                <a:cubicBezTo>
                  <a:pt x="1123" y="1"/>
                  <a:pt x="1117" y="2"/>
                  <a:pt x="1110" y="5"/>
                </a:cubicBezTo>
                <a:cubicBezTo>
                  <a:pt x="883" y="155"/>
                  <a:pt x="654" y="313"/>
                  <a:pt x="456" y="491"/>
                </a:cubicBezTo>
                <a:cubicBezTo>
                  <a:pt x="318" y="610"/>
                  <a:pt x="0" y="838"/>
                  <a:pt x="70" y="1056"/>
                </a:cubicBezTo>
                <a:cubicBezTo>
                  <a:pt x="139" y="1294"/>
                  <a:pt x="496" y="1492"/>
                  <a:pt x="694" y="1611"/>
                </a:cubicBezTo>
                <a:cubicBezTo>
                  <a:pt x="883" y="1730"/>
                  <a:pt x="1071" y="1839"/>
                  <a:pt x="1269" y="1938"/>
                </a:cubicBezTo>
                <a:cubicBezTo>
                  <a:pt x="1274" y="1941"/>
                  <a:pt x="1280" y="1942"/>
                  <a:pt x="1285" y="1942"/>
                </a:cubicBezTo>
                <a:cubicBezTo>
                  <a:pt x="1316" y="1942"/>
                  <a:pt x="1333" y="1896"/>
                  <a:pt x="1299" y="1879"/>
                </a:cubicBezTo>
                <a:cubicBezTo>
                  <a:pt x="1121" y="1789"/>
                  <a:pt x="952" y="1690"/>
                  <a:pt x="784" y="1582"/>
                </a:cubicBezTo>
                <a:cubicBezTo>
                  <a:pt x="615" y="1482"/>
                  <a:pt x="149" y="1245"/>
                  <a:pt x="130" y="1016"/>
                </a:cubicBezTo>
                <a:cubicBezTo>
                  <a:pt x="100" y="769"/>
                  <a:pt x="555" y="491"/>
                  <a:pt x="724" y="362"/>
                </a:cubicBezTo>
                <a:cubicBezTo>
                  <a:pt x="863" y="254"/>
                  <a:pt x="1011" y="155"/>
                  <a:pt x="1150" y="65"/>
                </a:cubicBezTo>
                <a:cubicBezTo>
                  <a:pt x="1183" y="40"/>
                  <a:pt x="1161" y="1"/>
                  <a:pt x="1129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17"/>
          <p:cNvSpPr/>
          <p:nvPr/>
        </p:nvSpPr>
        <p:spPr>
          <a:xfrm>
            <a:off x="824433" y="6401165"/>
            <a:ext cx="341795" cy="175089"/>
          </a:xfrm>
          <a:custGeom>
            <a:avLst/>
            <a:gdLst/>
            <a:ahLst/>
            <a:cxnLst/>
            <a:rect l="l" t="t" r="r" b="b"/>
            <a:pathLst>
              <a:path w="2161" h="1107" extrusionOk="0">
                <a:moveTo>
                  <a:pt x="1589" y="0"/>
                </a:moveTo>
                <a:cubicBezTo>
                  <a:pt x="1052" y="0"/>
                  <a:pt x="0" y="1107"/>
                  <a:pt x="0" y="1107"/>
                </a:cubicBezTo>
                <a:cubicBezTo>
                  <a:pt x="0" y="1107"/>
                  <a:pt x="2161" y="770"/>
                  <a:pt x="1834" y="146"/>
                </a:cubicBezTo>
                <a:cubicBezTo>
                  <a:pt x="1780" y="43"/>
                  <a:pt x="1694" y="0"/>
                  <a:pt x="1589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17"/>
          <p:cNvSpPr/>
          <p:nvPr/>
        </p:nvSpPr>
        <p:spPr>
          <a:xfrm>
            <a:off x="840092" y="6717179"/>
            <a:ext cx="329300" cy="212416"/>
          </a:xfrm>
          <a:custGeom>
            <a:avLst/>
            <a:gdLst/>
            <a:ahLst/>
            <a:cxnLst/>
            <a:rect l="l" t="t" r="r" b="b"/>
            <a:pathLst>
              <a:path w="2082" h="1343" extrusionOk="0">
                <a:moveTo>
                  <a:pt x="0" y="1"/>
                </a:moveTo>
                <a:cubicBezTo>
                  <a:pt x="1" y="1"/>
                  <a:pt x="922" y="1343"/>
                  <a:pt x="1443" y="1343"/>
                </a:cubicBezTo>
                <a:cubicBezTo>
                  <a:pt x="1526" y="1343"/>
                  <a:pt x="1599" y="1309"/>
                  <a:pt x="1656" y="1230"/>
                </a:cubicBezTo>
                <a:cubicBezTo>
                  <a:pt x="2081" y="665"/>
                  <a:pt x="1" y="1"/>
                  <a:pt x="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17"/>
          <p:cNvSpPr/>
          <p:nvPr/>
        </p:nvSpPr>
        <p:spPr>
          <a:xfrm>
            <a:off x="771132" y="6497171"/>
            <a:ext cx="202768" cy="307789"/>
          </a:xfrm>
          <a:custGeom>
            <a:avLst/>
            <a:gdLst/>
            <a:ahLst/>
            <a:cxnLst/>
            <a:rect l="l" t="t" r="r" b="b"/>
            <a:pathLst>
              <a:path w="1282" h="1946" extrusionOk="0">
                <a:moveTo>
                  <a:pt x="1226" y="0"/>
                </a:moveTo>
                <a:cubicBezTo>
                  <a:pt x="1220" y="0"/>
                  <a:pt x="1215" y="2"/>
                  <a:pt x="1209" y="4"/>
                </a:cubicBezTo>
                <a:cubicBezTo>
                  <a:pt x="962" y="114"/>
                  <a:pt x="724" y="242"/>
                  <a:pt x="496" y="391"/>
                </a:cubicBezTo>
                <a:cubicBezTo>
                  <a:pt x="337" y="490"/>
                  <a:pt x="0" y="669"/>
                  <a:pt x="31" y="896"/>
                </a:cubicBezTo>
                <a:cubicBezTo>
                  <a:pt x="70" y="1144"/>
                  <a:pt x="397" y="1382"/>
                  <a:pt x="575" y="1530"/>
                </a:cubicBezTo>
                <a:cubicBezTo>
                  <a:pt x="744" y="1669"/>
                  <a:pt x="922" y="1808"/>
                  <a:pt x="1101" y="1937"/>
                </a:cubicBezTo>
                <a:cubicBezTo>
                  <a:pt x="1108" y="1943"/>
                  <a:pt x="1115" y="1945"/>
                  <a:pt x="1122" y="1945"/>
                </a:cubicBezTo>
                <a:cubicBezTo>
                  <a:pt x="1149" y="1945"/>
                  <a:pt x="1164" y="1901"/>
                  <a:pt x="1140" y="1878"/>
                </a:cubicBezTo>
                <a:cubicBezTo>
                  <a:pt x="972" y="1768"/>
                  <a:pt x="813" y="1649"/>
                  <a:pt x="665" y="1521"/>
                </a:cubicBezTo>
                <a:cubicBezTo>
                  <a:pt x="506" y="1392"/>
                  <a:pt x="90" y="1094"/>
                  <a:pt x="100" y="867"/>
                </a:cubicBezTo>
                <a:cubicBezTo>
                  <a:pt x="110" y="619"/>
                  <a:pt x="595" y="401"/>
                  <a:pt x="773" y="302"/>
                </a:cubicBezTo>
                <a:cubicBezTo>
                  <a:pt x="932" y="213"/>
                  <a:pt x="1081" y="134"/>
                  <a:pt x="1240" y="64"/>
                </a:cubicBezTo>
                <a:cubicBezTo>
                  <a:pt x="1282" y="47"/>
                  <a:pt x="1258" y="0"/>
                  <a:pt x="1226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17"/>
          <p:cNvSpPr/>
          <p:nvPr/>
        </p:nvSpPr>
        <p:spPr>
          <a:xfrm>
            <a:off x="14153" y="5241655"/>
            <a:ext cx="740370" cy="1096400"/>
          </a:xfrm>
          <a:custGeom>
            <a:avLst/>
            <a:gdLst/>
            <a:ahLst/>
            <a:cxnLst/>
            <a:rect l="l" t="t" r="r" b="b"/>
            <a:pathLst>
              <a:path w="4681" h="6932" extrusionOk="0">
                <a:moveTo>
                  <a:pt x="2755" y="1"/>
                </a:moveTo>
                <a:cubicBezTo>
                  <a:pt x="2398" y="1"/>
                  <a:pt x="2002" y="576"/>
                  <a:pt x="1784" y="2195"/>
                </a:cubicBezTo>
                <a:cubicBezTo>
                  <a:pt x="1693" y="2088"/>
                  <a:pt x="1415" y="1869"/>
                  <a:pt x="1102" y="1869"/>
                </a:cubicBezTo>
                <a:cubicBezTo>
                  <a:pt x="1040" y="1869"/>
                  <a:pt x="976" y="1878"/>
                  <a:pt x="912" y="1898"/>
                </a:cubicBezTo>
                <a:cubicBezTo>
                  <a:pt x="525" y="2027"/>
                  <a:pt x="298" y="2809"/>
                  <a:pt x="1170" y="4346"/>
                </a:cubicBezTo>
                <a:cubicBezTo>
                  <a:pt x="1080" y="4240"/>
                  <a:pt x="777" y="4068"/>
                  <a:pt x="508" y="4068"/>
                </a:cubicBezTo>
                <a:cubicBezTo>
                  <a:pt x="271" y="4068"/>
                  <a:pt x="59" y="4201"/>
                  <a:pt x="40" y="4633"/>
                </a:cubicBezTo>
                <a:cubicBezTo>
                  <a:pt x="1" y="5564"/>
                  <a:pt x="2042" y="6932"/>
                  <a:pt x="2042" y="6932"/>
                </a:cubicBezTo>
                <a:cubicBezTo>
                  <a:pt x="2042" y="6932"/>
                  <a:pt x="3608" y="5812"/>
                  <a:pt x="4232" y="4920"/>
                </a:cubicBezTo>
                <a:cubicBezTo>
                  <a:pt x="4681" y="4272"/>
                  <a:pt x="4541" y="3880"/>
                  <a:pt x="4000" y="3880"/>
                </a:cubicBezTo>
                <a:cubicBezTo>
                  <a:pt x="3788" y="3880"/>
                  <a:pt x="3515" y="3940"/>
                  <a:pt x="3191" y="4068"/>
                </a:cubicBezTo>
                <a:cubicBezTo>
                  <a:pt x="3608" y="3652"/>
                  <a:pt x="4658" y="2750"/>
                  <a:pt x="4668" y="2344"/>
                </a:cubicBezTo>
                <a:cubicBezTo>
                  <a:pt x="4672" y="2162"/>
                  <a:pt x="4554" y="2056"/>
                  <a:pt x="4327" y="2056"/>
                </a:cubicBezTo>
                <a:cubicBezTo>
                  <a:pt x="4046" y="2056"/>
                  <a:pt x="3599" y="2218"/>
                  <a:pt x="3013" y="2602"/>
                </a:cubicBezTo>
                <a:cubicBezTo>
                  <a:pt x="3459" y="1660"/>
                  <a:pt x="3340" y="292"/>
                  <a:pt x="2943" y="54"/>
                </a:cubicBezTo>
                <a:cubicBezTo>
                  <a:pt x="2883" y="20"/>
                  <a:pt x="2819" y="1"/>
                  <a:pt x="2755" y="1"/>
                </a:cubicBezTo>
                <a:close/>
              </a:path>
            </a:pathLst>
          </a:custGeom>
          <a:solidFill>
            <a:srgbClr val="6D8E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17"/>
          <p:cNvSpPr/>
          <p:nvPr/>
        </p:nvSpPr>
        <p:spPr>
          <a:xfrm>
            <a:off x="302488" y="5326590"/>
            <a:ext cx="152155" cy="1135308"/>
          </a:xfrm>
          <a:custGeom>
            <a:avLst/>
            <a:gdLst/>
            <a:ahLst/>
            <a:cxnLst/>
            <a:rect l="l" t="t" r="r" b="b"/>
            <a:pathLst>
              <a:path w="962" h="7178" extrusionOk="0">
                <a:moveTo>
                  <a:pt x="910" y="1"/>
                </a:moveTo>
                <a:cubicBezTo>
                  <a:pt x="892" y="1"/>
                  <a:pt x="871" y="17"/>
                  <a:pt x="863" y="33"/>
                </a:cubicBezTo>
                <a:cubicBezTo>
                  <a:pt x="1" y="2887"/>
                  <a:pt x="129" y="7088"/>
                  <a:pt x="129" y="7128"/>
                </a:cubicBezTo>
                <a:cubicBezTo>
                  <a:pt x="129" y="7148"/>
                  <a:pt x="129" y="7158"/>
                  <a:pt x="140" y="7158"/>
                </a:cubicBezTo>
                <a:cubicBezTo>
                  <a:pt x="149" y="7168"/>
                  <a:pt x="159" y="7178"/>
                  <a:pt x="179" y="7178"/>
                </a:cubicBezTo>
                <a:cubicBezTo>
                  <a:pt x="199" y="7178"/>
                  <a:pt x="219" y="7158"/>
                  <a:pt x="219" y="7128"/>
                </a:cubicBezTo>
                <a:cubicBezTo>
                  <a:pt x="219" y="7088"/>
                  <a:pt x="100" y="2906"/>
                  <a:pt x="952" y="63"/>
                </a:cubicBezTo>
                <a:cubicBezTo>
                  <a:pt x="962" y="33"/>
                  <a:pt x="952" y="13"/>
                  <a:pt x="922" y="3"/>
                </a:cubicBezTo>
                <a:cubicBezTo>
                  <a:pt x="918" y="1"/>
                  <a:pt x="914" y="1"/>
                  <a:pt x="91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17"/>
          <p:cNvSpPr/>
          <p:nvPr/>
        </p:nvSpPr>
        <p:spPr>
          <a:xfrm>
            <a:off x="183390" y="5615399"/>
            <a:ext cx="177303" cy="250217"/>
          </a:xfrm>
          <a:custGeom>
            <a:avLst/>
            <a:gdLst/>
            <a:ahLst/>
            <a:cxnLst/>
            <a:rect l="l" t="t" r="r" b="b"/>
            <a:pathLst>
              <a:path w="1121" h="1582" extrusionOk="0">
                <a:moveTo>
                  <a:pt x="40" y="1"/>
                </a:moveTo>
                <a:cubicBezTo>
                  <a:pt x="21" y="10"/>
                  <a:pt x="1" y="30"/>
                  <a:pt x="10" y="60"/>
                </a:cubicBezTo>
                <a:cubicBezTo>
                  <a:pt x="90" y="446"/>
                  <a:pt x="437" y="902"/>
                  <a:pt x="704" y="1219"/>
                </a:cubicBezTo>
                <a:cubicBezTo>
                  <a:pt x="882" y="1417"/>
                  <a:pt x="1021" y="1556"/>
                  <a:pt x="1031" y="1566"/>
                </a:cubicBezTo>
                <a:cubicBezTo>
                  <a:pt x="1041" y="1576"/>
                  <a:pt x="1054" y="1581"/>
                  <a:pt x="1066" y="1581"/>
                </a:cubicBezTo>
                <a:cubicBezTo>
                  <a:pt x="1078" y="1581"/>
                  <a:pt x="1090" y="1576"/>
                  <a:pt x="1100" y="1566"/>
                </a:cubicBezTo>
                <a:cubicBezTo>
                  <a:pt x="1120" y="1547"/>
                  <a:pt x="1120" y="1516"/>
                  <a:pt x="1100" y="1497"/>
                </a:cubicBezTo>
                <a:cubicBezTo>
                  <a:pt x="1091" y="1487"/>
                  <a:pt x="239" y="655"/>
                  <a:pt x="100" y="40"/>
                </a:cubicBezTo>
                <a:cubicBezTo>
                  <a:pt x="100" y="10"/>
                  <a:pt x="70" y="1"/>
                  <a:pt x="4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17"/>
          <p:cNvSpPr/>
          <p:nvPr/>
        </p:nvSpPr>
        <p:spPr>
          <a:xfrm>
            <a:off x="338550" y="5636594"/>
            <a:ext cx="340371" cy="289442"/>
          </a:xfrm>
          <a:custGeom>
            <a:avLst/>
            <a:gdLst/>
            <a:ahLst/>
            <a:cxnLst/>
            <a:rect l="l" t="t" r="r" b="b"/>
            <a:pathLst>
              <a:path w="2152" h="1830" extrusionOk="0">
                <a:moveTo>
                  <a:pt x="2098" y="0"/>
                </a:moveTo>
                <a:cubicBezTo>
                  <a:pt x="2087" y="0"/>
                  <a:pt x="2077" y="5"/>
                  <a:pt x="2072" y="15"/>
                </a:cubicBezTo>
                <a:cubicBezTo>
                  <a:pt x="1358" y="818"/>
                  <a:pt x="40" y="1730"/>
                  <a:pt x="20" y="1739"/>
                </a:cubicBezTo>
                <a:cubicBezTo>
                  <a:pt x="0" y="1759"/>
                  <a:pt x="0" y="1789"/>
                  <a:pt x="11" y="1809"/>
                </a:cubicBezTo>
                <a:lnTo>
                  <a:pt x="20" y="1809"/>
                </a:lnTo>
                <a:cubicBezTo>
                  <a:pt x="27" y="1821"/>
                  <a:pt x="40" y="1829"/>
                  <a:pt x="54" y="1829"/>
                </a:cubicBezTo>
                <a:cubicBezTo>
                  <a:pt x="63" y="1829"/>
                  <a:pt x="72" y="1826"/>
                  <a:pt x="80" y="1818"/>
                </a:cubicBezTo>
                <a:cubicBezTo>
                  <a:pt x="90" y="1809"/>
                  <a:pt x="1418" y="887"/>
                  <a:pt x="2141" y="85"/>
                </a:cubicBezTo>
                <a:cubicBezTo>
                  <a:pt x="2151" y="65"/>
                  <a:pt x="2151" y="35"/>
                  <a:pt x="2131" y="15"/>
                </a:cubicBezTo>
                <a:cubicBezTo>
                  <a:pt x="2121" y="5"/>
                  <a:pt x="2109" y="0"/>
                  <a:pt x="2098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17"/>
          <p:cNvSpPr/>
          <p:nvPr/>
        </p:nvSpPr>
        <p:spPr>
          <a:xfrm>
            <a:off x="75205" y="5940904"/>
            <a:ext cx="263503" cy="291182"/>
          </a:xfrm>
          <a:custGeom>
            <a:avLst/>
            <a:gdLst/>
            <a:ahLst/>
            <a:cxnLst/>
            <a:rect l="l" t="t" r="r" b="b"/>
            <a:pathLst>
              <a:path w="1666" h="1841" extrusionOk="0">
                <a:moveTo>
                  <a:pt x="51" y="0"/>
                </a:moveTo>
                <a:cubicBezTo>
                  <a:pt x="45" y="0"/>
                  <a:pt x="38" y="1"/>
                  <a:pt x="31" y="4"/>
                </a:cubicBezTo>
                <a:cubicBezTo>
                  <a:pt x="11" y="13"/>
                  <a:pt x="1" y="44"/>
                  <a:pt x="11" y="63"/>
                </a:cubicBezTo>
                <a:cubicBezTo>
                  <a:pt x="169" y="469"/>
                  <a:pt x="387" y="786"/>
                  <a:pt x="605" y="1044"/>
                </a:cubicBezTo>
                <a:cubicBezTo>
                  <a:pt x="1091" y="1599"/>
                  <a:pt x="1586" y="1827"/>
                  <a:pt x="1596" y="1837"/>
                </a:cubicBezTo>
                <a:cubicBezTo>
                  <a:pt x="1601" y="1839"/>
                  <a:pt x="1607" y="1841"/>
                  <a:pt x="1613" y="1841"/>
                </a:cubicBezTo>
                <a:cubicBezTo>
                  <a:pt x="1630" y="1841"/>
                  <a:pt x="1648" y="1829"/>
                  <a:pt x="1656" y="1807"/>
                </a:cubicBezTo>
                <a:cubicBezTo>
                  <a:pt x="1665" y="1788"/>
                  <a:pt x="1656" y="1757"/>
                  <a:pt x="1636" y="1748"/>
                </a:cubicBezTo>
                <a:cubicBezTo>
                  <a:pt x="1626" y="1738"/>
                  <a:pt x="605" y="1262"/>
                  <a:pt x="90" y="33"/>
                </a:cubicBezTo>
                <a:cubicBezTo>
                  <a:pt x="82" y="11"/>
                  <a:pt x="69" y="0"/>
                  <a:pt x="5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17"/>
          <p:cNvSpPr/>
          <p:nvPr/>
        </p:nvSpPr>
        <p:spPr>
          <a:xfrm>
            <a:off x="324473" y="5940587"/>
            <a:ext cx="305733" cy="209569"/>
          </a:xfrm>
          <a:custGeom>
            <a:avLst/>
            <a:gdLst/>
            <a:ahLst/>
            <a:cxnLst/>
            <a:rect l="l" t="t" r="r" b="b"/>
            <a:pathLst>
              <a:path w="1933" h="1325" extrusionOk="0">
                <a:moveTo>
                  <a:pt x="1879" y="1"/>
                </a:moveTo>
                <a:cubicBezTo>
                  <a:pt x="1868" y="1"/>
                  <a:pt x="1858" y="6"/>
                  <a:pt x="1853" y="15"/>
                </a:cubicBezTo>
                <a:cubicBezTo>
                  <a:pt x="1358" y="501"/>
                  <a:pt x="50" y="1224"/>
                  <a:pt x="30" y="1235"/>
                </a:cubicBezTo>
                <a:cubicBezTo>
                  <a:pt x="10" y="1244"/>
                  <a:pt x="1" y="1274"/>
                  <a:pt x="10" y="1304"/>
                </a:cubicBezTo>
                <a:lnTo>
                  <a:pt x="20" y="1304"/>
                </a:lnTo>
                <a:cubicBezTo>
                  <a:pt x="26" y="1316"/>
                  <a:pt x="40" y="1325"/>
                  <a:pt x="55" y="1325"/>
                </a:cubicBezTo>
                <a:cubicBezTo>
                  <a:pt x="63" y="1325"/>
                  <a:pt x="72" y="1321"/>
                  <a:pt x="80" y="1314"/>
                </a:cubicBezTo>
                <a:cubicBezTo>
                  <a:pt x="129" y="1284"/>
                  <a:pt x="1408" y="581"/>
                  <a:pt x="1913" y="85"/>
                </a:cubicBezTo>
                <a:cubicBezTo>
                  <a:pt x="1933" y="65"/>
                  <a:pt x="1933" y="35"/>
                  <a:pt x="1913" y="15"/>
                </a:cubicBezTo>
                <a:cubicBezTo>
                  <a:pt x="1903" y="6"/>
                  <a:pt x="1891" y="1"/>
                  <a:pt x="1879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17"/>
          <p:cNvSpPr/>
          <p:nvPr/>
        </p:nvSpPr>
        <p:spPr>
          <a:xfrm>
            <a:off x="504623" y="6016981"/>
            <a:ext cx="1123762" cy="692130"/>
          </a:xfrm>
          <a:custGeom>
            <a:avLst/>
            <a:gdLst/>
            <a:ahLst/>
            <a:cxnLst/>
            <a:rect l="l" t="t" r="r" b="b"/>
            <a:pathLst>
              <a:path w="7105" h="4376" extrusionOk="0">
                <a:moveTo>
                  <a:pt x="2909" y="1"/>
                </a:moveTo>
                <a:cubicBezTo>
                  <a:pt x="2751" y="1"/>
                  <a:pt x="2550" y="57"/>
                  <a:pt x="2310" y="177"/>
                </a:cubicBezTo>
                <a:cubicBezTo>
                  <a:pt x="1339" y="672"/>
                  <a:pt x="1" y="2060"/>
                  <a:pt x="1" y="2060"/>
                </a:cubicBezTo>
                <a:cubicBezTo>
                  <a:pt x="1" y="2060"/>
                  <a:pt x="1071" y="4269"/>
                  <a:pt x="1993" y="4368"/>
                </a:cubicBezTo>
                <a:cubicBezTo>
                  <a:pt x="2037" y="4373"/>
                  <a:pt x="2078" y="4375"/>
                  <a:pt x="2117" y="4375"/>
                </a:cubicBezTo>
                <a:cubicBezTo>
                  <a:pt x="2885" y="4375"/>
                  <a:pt x="2600" y="3477"/>
                  <a:pt x="2449" y="3289"/>
                </a:cubicBezTo>
                <a:lnTo>
                  <a:pt x="2449" y="3289"/>
                </a:lnTo>
                <a:cubicBezTo>
                  <a:pt x="3273" y="3930"/>
                  <a:pt x="3890" y="4152"/>
                  <a:pt x="4295" y="4152"/>
                </a:cubicBezTo>
                <a:cubicBezTo>
                  <a:pt x="4573" y="4152"/>
                  <a:pt x="4751" y="4048"/>
                  <a:pt x="4827" y="3903"/>
                </a:cubicBezTo>
                <a:cubicBezTo>
                  <a:pt x="5006" y="3536"/>
                  <a:pt x="4768" y="3120"/>
                  <a:pt x="4658" y="3001"/>
                </a:cubicBezTo>
                <a:lnTo>
                  <a:pt x="4658" y="3001"/>
                </a:lnTo>
                <a:cubicBezTo>
                  <a:pt x="4681" y="3001"/>
                  <a:pt x="4703" y="3001"/>
                  <a:pt x="4725" y="3001"/>
                </a:cubicBezTo>
                <a:cubicBezTo>
                  <a:pt x="6603" y="3001"/>
                  <a:pt x="7104" y="2570"/>
                  <a:pt x="6938" y="2149"/>
                </a:cubicBezTo>
                <a:cubicBezTo>
                  <a:pt x="6809" y="1841"/>
                  <a:pt x="6075" y="1590"/>
                  <a:pt x="5304" y="1590"/>
                </a:cubicBezTo>
                <a:cubicBezTo>
                  <a:pt x="5008" y="1590"/>
                  <a:pt x="4706" y="1627"/>
                  <a:pt x="4431" y="1713"/>
                </a:cubicBezTo>
                <a:cubicBezTo>
                  <a:pt x="5273" y="772"/>
                  <a:pt x="5323" y="167"/>
                  <a:pt x="4916" y="117"/>
                </a:cubicBezTo>
                <a:cubicBezTo>
                  <a:pt x="4905" y="116"/>
                  <a:pt x="4894" y="115"/>
                  <a:pt x="4883" y="115"/>
                </a:cubicBezTo>
                <a:cubicBezTo>
                  <a:pt x="4465" y="115"/>
                  <a:pt x="3467" y="988"/>
                  <a:pt x="3004" y="1326"/>
                </a:cubicBezTo>
                <a:cubicBezTo>
                  <a:pt x="3466" y="521"/>
                  <a:pt x="3390" y="1"/>
                  <a:pt x="2909" y="1"/>
                </a:cubicBezTo>
                <a:close/>
              </a:path>
            </a:pathLst>
          </a:custGeom>
          <a:solidFill>
            <a:srgbClr val="6D8E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17"/>
          <p:cNvSpPr/>
          <p:nvPr/>
        </p:nvSpPr>
        <p:spPr>
          <a:xfrm>
            <a:off x="380938" y="6325404"/>
            <a:ext cx="1141160" cy="82720"/>
          </a:xfrm>
          <a:custGeom>
            <a:avLst/>
            <a:gdLst/>
            <a:ahLst/>
            <a:cxnLst/>
            <a:rect l="l" t="t" r="r" b="b"/>
            <a:pathLst>
              <a:path w="7215" h="523" extrusionOk="0">
                <a:moveTo>
                  <a:pt x="60" y="0"/>
                </a:moveTo>
                <a:cubicBezTo>
                  <a:pt x="30" y="0"/>
                  <a:pt x="10" y="20"/>
                  <a:pt x="10" y="40"/>
                </a:cubicBezTo>
                <a:cubicBezTo>
                  <a:pt x="0" y="60"/>
                  <a:pt x="10" y="70"/>
                  <a:pt x="20" y="80"/>
                </a:cubicBezTo>
                <a:cubicBezTo>
                  <a:pt x="20" y="90"/>
                  <a:pt x="30" y="90"/>
                  <a:pt x="40" y="99"/>
                </a:cubicBezTo>
                <a:cubicBezTo>
                  <a:pt x="78" y="99"/>
                  <a:pt x="2501" y="522"/>
                  <a:pt x="4959" y="522"/>
                </a:cubicBezTo>
                <a:cubicBezTo>
                  <a:pt x="5718" y="522"/>
                  <a:pt x="6479" y="482"/>
                  <a:pt x="7175" y="377"/>
                </a:cubicBezTo>
                <a:cubicBezTo>
                  <a:pt x="7195" y="377"/>
                  <a:pt x="7215" y="357"/>
                  <a:pt x="7215" y="328"/>
                </a:cubicBezTo>
                <a:cubicBezTo>
                  <a:pt x="7204" y="298"/>
                  <a:pt x="7184" y="288"/>
                  <a:pt x="7155" y="288"/>
                </a:cubicBezTo>
                <a:cubicBezTo>
                  <a:pt x="6470" y="390"/>
                  <a:pt x="5719" y="429"/>
                  <a:pt x="4972" y="429"/>
                </a:cubicBezTo>
                <a:cubicBezTo>
                  <a:pt x="2518" y="429"/>
                  <a:pt x="90" y="8"/>
                  <a:pt x="6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17"/>
          <p:cNvSpPr/>
          <p:nvPr/>
        </p:nvSpPr>
        <p:spPr>
          <a:xfrm>
            <a:off x="974848" y="6389461"/>
            <a:ext cx="225860" cy="206247"/>
          </a:xfrm>
          <a:custGeom>
            <a:avLst/>
            <a:gdLst/>
            <a:ahLst/>
            <a:cxnLst/>
            <a:rect l="l" t="t" r="r" b="b"/>
            <a:pathLst>
              <a:path w="1428" h="1304" extrusionOk="0">
                <a:moveTo>
                  <a:pt x="46" y="1"/>
                </a:moveTo>
                <a:cubicBezTo>
                  <a:pt x="37" y="1"/>
                  <a:pt x="28" y="4"/>
                  <a:pt x="21" y="12"/>
                </a:cubicBezTo>
                <a:cubicBezTo>
                  <a:pt x="1" y="22"/>
                  <a:pt x="1" y="51"/>
                  <a:pt x="11" y="71"/>
                </a:cubicBezTo>
                <a:cubicBezTo>
                  <a:pt x="21" y="91"/>
                  <a:pt x="139" y="249"/>
                  <a:pt x="308" y="448"/>
                </a:cubicBezTo>
                <a:cubicBezTo>
                  <a:pt x="575" y="755"/>
                  <a:pt x="982" y="1161"/>
                  <a:pt x="1359" y="1300"/>
                </a:cubicBezTo>
                <a:cubicBezTo>
                  <a:pt x="1364" y="1303"/>
                  <a:pt x="1370" y="1304"/>
                  <a:pt x="1376" y="1304"/>
                </a:cubicBezTo>
                <a:cubicBezTo>
                  <a:pt x="1393" y="1304"/>
                  <a:pt x="1411" y="1294"/>
                  <a:pt x="1418" y="1280"/>
                </a:cubicBezTo>
                <a:cubicBezTo>
                  <a:pt x="1428" y="1251"/>
                  <a:pt x="1418" y="1221"/>
                  <a:pt x="1388" y="1211"/>
                </a:cubicBezTo>
                <a:cubicBezTo>
                  <a:pt x="804" y="993"/>
                  <a:pt x="100" y="31"/>
                  <a:pt x="90" y="22"/>
                </a:cubicBezTo>
                <a:cubicBezTo>
                  <a:pt x="78" y="10"/>
                  <a:pt x="62" y="1"/>
                  <a:pt x="46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17"/>
          <p:cNvSpPr/>
          <p:nvPr/>
        </p:nvSpPr>
        <p:spPr>
          <a:xfrm>
            <a:off x="913797" y="6103814"/>
            <a:ext cx="333886" cy="297825"/>
          </a:xfrm>
          <a:custGeom>
            <a:avLst/>
            <a:gdLst/>
            <a:ahLst/>
            <a:cxnLst/>
            <a:rect l="l" t="t" r="r" b="b"/>
            <a:pathLst>
              <a:path w="2111" h="1883" extrusionOk="0">
                <a:moveTo>
                  <a:pt x="2050" y="0"/>
                </a:moveTo>
                <a:cubicBezTo>
                  <a:pt x="2043" y="0"/>
                  <a:pt x="2037" y="2"/>
                  <a:pt x="2032" y="4"/>
                </a:cubicBezTo>
                <a:cubicBezTo>
                  <a:pt x="1130" y="599"/>
                  <a:pt x="30" y="1788"/>
                  <a:pt x="20" y="1798"/>
                </a:cubicBezTo>
                <a:cubicBezTo>
                  <a:pt x="1" y="1818"/>
                  <a:pt x="1" y="1848"/>
                  <a:pt x="20" y="1857"/>
                </a:cubicBezTo>
                <a:lnTo>
                  <a:pt x="20" y="1867"/>
                </a:lnTo>
                <a:cubicBezTo>
                  <a:pt x="30" y="1877"/>
                  <a:pt x="43" y="1882"/>
                  <a:pt x="55" y="1882"/>
                </a:cubicBezTo>
                <a:cubicBezTo>
                  <a:pt x="67" y="1882"/>
                  <a:pt x="80" y="1877"/>
                  <a:pt x="89" y="1867"/>
                </a:cubicBezTo>
                <a:cubicBezTo>
                  <a:pt x="100" y="1848"/>
                  <a:pt x="1190" y="678"/>
                  <a:pt x="2082" y="84"/>
                </a:cubicBezTo>
                <a:cubicBezTo>
                  <a:pt x="2111" y="73"/>
                  <a:pt x="2111" y="44"/>
                  <a:pt x="2101" y="24"/>
                </a:cubicBezTo>
                <a:cubicBezTo>
                  <a:pt x="2087" y="10"/>
                  <a:pt x="2067" y="0"/>
                  <a:pt x="205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17"/>
          <p:cNvSpPr/>
          <p:nvPr/>
        </p:nvSpPr>
        <p:spPr>
          <a:xfrm>
            <a:off x="609803" y="6357986"/>
            <a:ext cx="254013" cy="299248"/>
          </a:xfrm>
          <a:custGeom>
            <a:avLst/>
            <a:gdLst/>
            <a:ahLst/>
            <a:cxnLst/>
            <a:rect l="l" t="t" r="r" b="b"/>
            <a:pathLst>
              <a:path w="1606" h="1892" extrusionOk="0">
                <a:moveTo>
                  <a:pt x="46" y="0"/>
                </a:moveTo>
                <a:cubicBezTo>
                  <a:pt x="41" y="0"/>
                  <a:pt x="35" y="1"/>
                  <a:pt x="30" y="3"/>
                </a:cubicBezTo>
                <a:cubicBezTo>
                  <a:pt x="10" y="12"/>
                  <a:pt x="0" y="32"/>
                  <a:pt x="0" y="62"/>
                </a:cubicBezTo>
                <a:cubicBezTo>
                  <a:pt x="0" y="72"/>
                  <a:pt x="159" y="597"/>
                  <a:pt x="644" y="1152"/>
                </a:cubicBezTo>
                <a:cubicBezTo>
                  <a:pt x="862" y="1410"/>
                  <a:pt x="1150" y="1668"/>
                  <a:pt x="1526" y="1886"/>
                </a:cubicBezTo>
                <a:cubicBezTo>
                  <a:pt x="1533" y="1889"/>
                  <a:pt x="1542" y="1891"/>
                  <a:pt x="1550" y="1891"/>
                </a:cubicBezTo>
                <a:cubicBezTo>
                  <a:pt x="1565" y="1891"/>
                  <a:pt x="1579" y="1885"/>
                  <a:pt x="1586" y="1866"/>
                </a:cubicBezTo>
                <a:cubicBezTo>
                  <a:pt x="1606" y="1846"/>
                  <a:pt x="1595" y="1816"/>
                  <a:pt x="1575" y="1806"/>
                </a:cubicBezTo>
                <a:cubicBezTo>
                  <a:pt x="426" y="1122"/>
                  <a:pt x="99" y="42"/>
                  <a:pt x="89" y="32"/>
                </a:cubicBezTo>
                <a:cubicBezTo>
                  <a:pt x="89" y="16"/>
                  <a:pt x="70" y="0"/>
                  <a:pt x="46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17"/>
          <p:cNvSpPr/>
          <p:nvPr/>
        </p:nvSpPr>
        <p:spPr>
          <a:xfrm>
            <a:off x="689677" y="6109034"/>
            <a:ext cx="250850" cy="273151"/>
          </a:xfrm>
          <a:custGeom>
            <a:avLst/>
            <a:gdLst/>
            <a:ahLst/>
            <a:cxnLst/>
            <a:rect l="l" t="t" r="r" b="b"/>
            <a:pathLst>
              <a:path w="1586" h="1727" extrusionOk="0">
                <a:moveTo>
                  <a:pt x="1532" y="0"/>
                </a:moveTo>
                <a:cubicBezTo>
                  <a:pt x="1523" y="0"/>
                  <a:pt x="1514" y="3"/>
                  <a:pt x="1506" y="11"/>
                </a:cubicBezTo>
                <a:cubicBezTo>
                  <a:pt x="942" y="437"/>
                  <a:pt x="50" y="1606"/>
                  <a:pt x="20" y="1656"/>
                </a:cubicBezTo>
                <a:cubicBezTo>
                  <a:pt x="0" y="1666"/>
                  <a:pt x="0" y="1696"/>
                  <a:pt x="20" y="1716"/>
                </a:cubicBezTo>
                <a:lnTo>
                  <a:pt x="30" y="1716"/>
                </a:lnTo>
                <a:cubicBezTo>
                  <a:pt x="38" y="1723"/>
                  <a:pt x="47" y="1726"/>
                  <a:pt x="55" y="1726"/>
                </a:cubicBezTo>
                <a:cubicBezTo>
                  <a:pt x="70" y="1726"/>
                  <a:pt x="83" y="1718"/>
                  <a:pt x="90" y="1705"/>
                </a:cubicBezTo>
                <a:cubicBezTo>
                  <a:pt x="99" y="1696"/>
                  <a:pt x="1011" y="507"/>
                  <a:pt x="1566" y="90"/>
                </a:cubicBezTo>
                <a:cubicBezTo>
                  <a:pt x="1586" y="71"/>
                  <a:pt x="1586" y="40"/>
                  <a:pt x="1566" y="21"/>
                </a:cubicBezTo>
                <a:cubicBezTo>
                  <a:pt x="1560" y="8"/>
                  <a:pt x="1546" y="0"/>
                  <a:pt x="153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17"/>
          <p:cNvSpPr/>
          <p:nvPr/>
        </p:nvSpPr>
        <p:spPr>
          <a:xfrm>
            <a:off x="54959" y="6120896"/>
            <a:ext cx="407591" cy="363779"/>
          </a:xfrm>
          <a:custGeom>
            <a:avLst/>
            <a:gdLst/>
            <a:ahLst/>
            <a:cxnLst/>
            <a:rect l="l" t="t" r="r" b="b"/>
            <a:pathLst>
              <a:path w="2577" h="2300" extrusionOk="0">
                <a:moveTo>
                  <a:pt x="1295" y="0"/>
                </a:moveTo>
                <a:cubicBezTo>
                  <a:pt x="1027" y="0"/>
                  <a:pt x="756" y="93"/>
                  <a:pt x="535" y="283"/>
                </a:cubicBezTo>
                <a:cubicBezTo>
                  <a:pt x="60" y="699"/>
                  <a:pt x="0" y="1423"/>
                  <a:pt x="416" y="1908"/>
                </a:cubicBezTo>
                <a:cubicBezTo>
                  <a:pt x="643" y="2167"/>
                  <a:pt x="964" y="2300"/>
                  <a:pt x="1286" y="2300"/>
                </a:cubicBezTo>
                <a:cubicBezTo>
                  <a:pt x="1555" y="2300"/>
                  <a:pt x="1825" y="2207"/>
                  <a:pt x="2042" y="2017"/>
                </a:cubicBezTo>
                <a:cubicBezTo>
                  <a:pt x="2527" y="1601"/>
                  <a:pt x="2577" y="877"/>
                  <a:pt x="2160" y="392"/>
                </a:cubicBezTo>
                <a:cubicBezTo>
                  <a:pt x="1934" y="133"/>
                  <a:pt x="1616" y="0"/>
                  <a:pt x="1295" y="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17"/>
          <p:cNvSpPr/>
          <p:nvPr/>
        </p:nvSpPr>
        <p:spPr>
          <a:xfrm>
            <a:off x="228783" y="6168029"/>
            <a:ext cx="147568" cy="137287"/>
          </a:xfrm>
          <a:custGeom>
            <a:avLst/>
            <a:gdLst/>
            <a:ahLst/>
            <a:cxnLst/>
            <a:rect l="l" t="t" r="r" b="b"/>
            <a:pathLst>
              <a:path w="933" h="868" extrusionOk="0">
                <a:moveTo>
                  <a:pt x="398" y="1"/>
                </a:moveTo>
                <a:cubicBezTo>
                  <a:pt x="311" y="1"/>
                  <a:pt x="227" y="28"/>
                  <a:pt x="159" y="84"/>
                </a:cubicBezTo>
                <a:cubicBezTo>
                  <a:pt x="1" y="222"/>
                  <a:pt x="1" y="500"/>
                  <a:pt x="170" y="689"/>
                </a:cubicBezTo>
                <a:cubicBezTo>
                  <a:pt x="269" y="806"/>
                  <a:pt x="403" y="868"/>
                  <a:pt x="531" y="868"/>
                </a:cubicBezTo>
                <a:cubicBezTo>
                  <a:pt x="620" y="868"/>
                  <a:pt x="705" y="838"/>
                  <a:pt x="774" y="777"/>
                </a:cubicBezTo>
                <a:cubicBezTo>
                  <a:pt x="932" y="639"/>
                  <a:pt x="932" y="371"/>
                  <a:pt x="764" y="173"/>
                </a:cubicBezTo>
                <a:cubicBezTo>
                  <a:pt x="663" y="60"/>
                  <a:pt x="527" y="1"/>
                  <a:pt x="398" y="1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17"/>
          <p:cNvSpPr/>
          <p:nvPr/>
        </p:nvSpPr>
        <p:spPr>
          <a:xfrm>
            <a:off x="366703" y="6234301"/>
            <a:ext cx="407749" cy="364570"/>
          </a:xfrm>
          <a:custGeom>
            <a:avLst/>
            <a:gdLst/>
            <a:ahLst/>
            <a:cxnLst/>
            <a:rect l="l" t="t" r="r" b="b"/>
            <a:pathLst>
              <a:path w="2578" h="2305" extrusionOk="0">
                <a:moveTo>
                  <a:pt x="1287" y="1"/>
                </a:moveTo>
                <a:cubicBezTo>
                  <a:pt x="1021" y="1"/>
                  <a:pt x="755" y="92"/>
                  <a:pt x="536" y="279"/>
                </a:cubicBezTo>
                <a:cubicBezTo>
                  <a:pt x="60" y="706"/>
                  <a:pt x="1" y="1429"/>
                  <a:pt x="417" y="1904"/>
                </a:cubicBezTo>
                <a:cubicBezTo>
                  <a:pt x="644" y="2170"/>
                  <a:pt x="967" y="2305"/>
                  <a:pt x="1290" y="2305"/>
                </a:cubicBezTo>
                <a:cubicBezTo>
                  <a:pt x="1558" y="2305"/>
                  <a:pt x="1826" y="2212"/>
                  <a:pt x="2042" y="2023"/>
                </a:cubicBezTo>
                <a:cubicBezTo>
                  <a:pt x="2528" y="1607"/>
                  <a:pt x="2577" y="884"/>
                  <a:pt x="2161" y="398"/>
                </a:cubicBezTo>
                <a:cubicBezTo>
                  <a:pt x="1932" y="136"/>
                  <a:pt x="1611" y="1"/>
                  <a:pt x="1287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17"/>
          <p:cNvSpPr/>
          <p:nvPr/>
        </p:nvSpPr>
        <p:spPr>
          <a:xfrm>
            <a:off x="540843" y="6281908"/>
            <a:ext cx="147410" cy="137287"/>
          </a:xfrm>
          <a:custGeom>
            <a:avLst/>
            <a:gdLst/>
            <a:ahLst/>
            <a:cxnLst/>
            <a:rect l="l" t="t" r="r" b="b"/>
            <a:pathLst>
              <a:path w="932" h="868" extrusionOk="0">
                <a:moveTo>
                  <a:pt x="395" y="0"/>
                </a:moveTo>
                <a:cubicBezTo>
                  <a:pt x="309" y="0"/>
                  <a:pt x="226" y="28"/>
                  <a:pt x="159" y="87"/>
                </a:cubicBezTo>
                <a:cubicBezTo>
                  <a:pt x="0" y="226"/>
                  <a:pt x="0" y="493"/>
                  <a:pt x="168" y="692"/>
                </a:cubicBezTo>
                <a:cubicBezTo>
                  <a:pt x="270" y="805"/>
                  <a:pt x="407" y="868"/>
                  <a:pt x="534" y="868"/>
                </a:cubicBezTo>
                <a:cubicBezTo>
                  <a:pt x="619" y="868"/>
                  <a:pt x="700" y="840"/>
                  <a:pt x="763" y="781"/>
                </a:cubicBezTo>
                <a:cubicBezTo>
                  <a:pt x="932" y="642"/>
                  <a:pt x="932" y="374"/>
                  <a:pt x="763" y="176"/>
                </a:cubicBezTo>
                <a:cubicBezTo>
                  <a:pt x="662" y="63"/>
                  <a:pt x="525" y="0"/>
                  <a:pt x="395" y="0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17"/>
          <p:cNvSpPr/>
          <p:nvPr/>
        </p:nvSpPr>
        <p:spPr>
          <a:xfrm>
            <a:off x="128506" y="6430267"/>
            <a:ext cx="407749" cy="364570"/>
          </a:xfrm>
          <a:custGeom>
            <a:avLst/>
            <a:gdLst/>
            <a:ahLst/>
            <a:cxnLst/>
            <a:rect l="l" t="t" r="r" b="b"/>
            <a:pathLst>
              <a:path w="2578" h="2305" extrusionOk="0">
                <a:moveTo>
                  <a:pt x="1282" y="1"/>
                </a:moveTo>
                <a:cubicBezTo>
                  <a:pt x="1016" y="1"/>
                  <a:pt x="750" y="92"/>
                  <a:pt x="536" y="279"/>
                </a:cubicBezTo>
                <a:cubicBezTo>
                  <a:pt x="50" y="695"/>
                  <a:pt x="1" y="1429"/>
                  <a:pt x="417" y="1904"/>
                </a:cubicBezTo>
                <a:cubicBezTo>
                  <a:pt x="644" y="2170"/>
                  <a:pt x="964" y="2305"/>
                  <a:pt x="1286" y="2305"/>
                </a:cubicBezTo>
                <a:cubicBezTo>
                  <a:pt x="1553" y="2305"/>
                  <a:pt x="1822" y="2212"/>
                  <a:pt x="2042" y="2023"/>
                </a:cubicBezTo>
                <a:cubicBezTo>
                  <a:pt x="2518" y="1607"/>
                  <a:pt x="2577" y="883"/>
                  <a:pt x="2161" y="398"/>
                </a:cubicBezTo>
                <a:cubicBezTo>
                  <a:pt x="1932" y="137"/>
                  <a:pt x="1607" y="1"/>
                  <a:pt x="1282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17"/>
          <p:cNvSpPr/>
          <p:nvPr/>
        </p:nvSpPr>
        <p:spPr>
          <a:xfrm>
            <a:off x="300906" y="6477717"/>
            <a:ext cx="149150" cy="136813"/>
          </a:xfrm>
          <a:custGeom>
            <a:avLst/>
            <a:gdLst/>
            <a:ahLst/>
            <a:cxnLst/>
            <a:rect l="l" t="t" r="r" b="b"/>
            <a:pathLst>
              <a:path w="943" h="865" extrusionOk="0">
                <a:moveTo>
                  <a:pt x="398" y="1"/>
                </a:moveTo>
                <a:cubicBezTo>
                  <a:pt x="313" y="1"/>
                  <a:pt x="233" y="29"/>
                  <a:pt x="169" y="88"/>
                </a:cubicBezTo>
                <a:cubicBezTo>
                  <a:pt x="1" y="226"/>
                  <a:pt x="11" y="494"/>
                  <a:pt x="179" y="693"/>
                </a:cubicBezTo>
                <a:cubicBezTo>
                  <a:pt x="274" y="805"/>
                  <a:pt x="411" y="864"/>
                  <a:pt x="540" y="864"/>
                </a:cubicBezTo>
                <a:cubicBezTo>
                  <a:pt x="627" y="864"/>
                  <a:pt x="710" y="837"/>
                  <a:pt x="774" y="781"/>
                </a:cubicBezTo>
                <a:cubicBezTo>
                  <a:pt x="942" y="643"/>
                  <a:pt x="932" y="376"/>
                  <a:pt x="764" y="177"/>
                </a:cubicBezTo>
                <a:cubicBezTo>
                  <a:pt x="663" y="64"/>
                  <a:pt x="525" y="1"/>
                  <a:pt x="398" y="1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17"/>
          <p:cNvSpPr/>
          <p:nvPr/>
        </p:nvSpPr>
        <p:spPr>
          <a:xfrm>
            <a:off x="9205135" y="538766"/>
            <a:ext cx="454566" cy="241360"/>
          </a:xfrm>
          <a:custGeom>
            <a:avLst/>
            <a:gdLst/>
            <a:ahLst/>
            <a:cxnLst/>
            <a:rect l="l" t="t" r="r" b="b"/>
            <a:pathLst>
              <a:path w="2874" h="1526" extrusionOk="0">
                <a:moveTo>
                  <a:pt x="0" y="0"/>
                </a:moveTo>
                <a:cubicBezTo>
                  <a:pt x="0" y="0"/>
                  <a:pt x="1378" y="1525"/>
                  <a:pt x="2089" y="1525"/>
                </a:cubicBezTo>
                <a:cubicBezTo>
                  <a:pt x="2224" y="1525"/>
                  <a:pt x="2335" y="1470"/>
                  <a:pt x="2408" y="1338"/>
                </a:cubicBezTo>
                <a:cubicBezTo>
                  <a:pt x="2874" y="506"/>
                  <a:pt x="0" y="0"/>
                  <a:pt x="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17"/>
          <p:cNvSpPr/>
          <p:nvPr/>
        </p:nvSpPr>
        <p:spPr>
          <a:xfrm>
            <a:off x="9104700" y="574827"/>
            <a:ext cx="293238" cy="294029"/>
          </a:xfrm>
          <a:custGeom>
            <a:avLst/>
            <a:gdLst/>
            <a:ahLst/>
            <a:cxnLst/>
            <a:rect l="l" t="t" r="r" b="b"/>
            <a:pathLst>
              <a:path w="1854" h="1859" extrusionOk="0">
                <a:moveTo>
                  <a:pt x="1" y="1"/>
                </a:moveTo>
                <a:cubicBezTo>
                  <a:pt x="1" y="1"/>
                  <a:pt x="504" y="1858"/>
                  <a:pt x="1067" y="1858"/>
                </a:cubicBezTo>
                <a:cubicBezTo>
                  <a:pt x="1121" y="1858"/>
                  <a:pt x="1175" y="1841"/>
                  <a:pt x="1230" y="1804"/>
                </a:cubicBezTo>
                <a:cubicBezTo>
                  <a:pt x="1854" y="1388"/>
                  <a:pt x="1" y="1"/>
                  <a:pt x="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17"/>
          <p:cNvSpPr/>
          <p:nvPr/>
        </p:nvSpPr>
        <p:spPr>
          <a:xfrm>
            <a:off x="9187736" y="357666"/>
            <a:ext cx="350810" cy="111823"/>
          </a:xfrm>
          <a:custGeom>
            <a:avLst/>
            <a:gdLst/>
            <a:ahLst/>
            <a:cxnLst/>
            <a:rect l="l" t="t" r="r" b="b"/>
            <a:pathLst>
              <a:path w="2218" h="707" extrusionOk="0">
                <a:moveTo>
                  <a:pt x="1758" y="1"/>
                </a:moveTo>
                <a:cubicBezTo>
                  <a:pt x="1131" y="1"/>
                  <a:pt x="1" y="590"/>
                  <a:pt x="1" y="590"/>
                </a:cubicBezTo>
                <a:cubicBezTo>
                  <a:pt x="1" y="590"/>
                  <a:pt x="637" y="707"/>
                  <a:pt x="1220" y="707"/>
                </a:cubicBezTo>
                <a:cubicBezTo>
                  <a:pt x="1740" y="707"/>
                  <a:pt x="2217" y="614"/>
                  <a:pt x="2161" y="264"/>
                </a:cubicBezTo>
                <a:cubicBezTo>
                  <a:pt x="2133" y="72"/>
                  <a:pt x="1976" y="1"/>
                  <a:pt x="175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17"/>
          <p:cNvSpPr/>
          <p:nvPr/>
        </p:nvSpPr>
        <p:spPr>
          <a:xfrm>
            <a:off x="9067214" y="422672"/>
            <a:ext cx="270778" cy="296559"/>
          </a:xfrm>
          <a:custGeom>
            <a:avLst/>
            <a:gdLst/>
            <a:ahLst/>
            <a:cxnLst/>
            <a:rect l="l" t="t" r="r" b="b"/>
            <a:pathLst>
              <a:path w="1712" h="1875" extrusionOk="0">
                <a:moveTo>
                  <a:pt x="1671" y="0"/>
                </a:moveTo>
                <a:cubicBezTo>
                  <a:pt x="1669" y="0"/>
                  <a:pt x="1667" y="0"/>
                  <a:pt x="1665" y="1"/>
                </a:cubicBezTo>
                <a:cubicBezTo>
                  <a:pt x="1427" y="31"/>
                  <a:pt x="1199" y="71"/>
                  <a:pt x="961" y="120"/>
                </a:cubicBezTo>
                <a:cubicBezTo>
                  <a:pt x="723" y="170"/>
                  <a:pt x="297" y="219"/>
                  <a:pt x="139" y="437"/>
                </a:cubicBezTo>
                <a:cubicBezTo>
                  <a:pt x="0" y="635"/>
                  <a:pt x="228" y="972"/>
                  <a:pt x="317" y="1141"/>
                </a:cubicBezTo>
                <a:cubicBezTo>
                  <a:pt x="456" y="1399"/>
                  <a:pt x="624" y="1636"/>
                  <a:pt x="802" y="1864"/>
                </a:cubicBezTo>
                <a:cubicBezTo>
                  <a:pt x="807" y="1872"/>
                  <a:pt x="816" y="1875"/>
                  <a:pt x="825" y="1875"/>
                </a:cubicBezTo>
                <a:cubicBezTo>
                  <a:pt x="851" y="1875"/>
                  <a:pt x="884" y="1847"/>
                  <a:pt x="862" y="1824"/>
                </a:cubicBezTo>
                <a:cubicBezTo>
                  <a:pt x="753" y="1676"/>
                  <a:pt x="644" y="1517"/>
                  <a:pt x="545" y="1368"/>
                </a:cubicBezTo>
                <a:cubicBezTo>
                  <a:pt x="416" y="1181"/>
                  <a:pt x="79" y="734"/>
                  <a:pt x="188" y="496"/>
                </a:cubicBezTo>
                <a:cubicBezTo>
                  <a:pt x="297" y="278"/>
                  <a:pt x="833" y="219"/>
                  <a:pt x="1040" y="179"/>
                </a:cubicBezTo>
                <a:cubicBezTo>
                  <a:pt x="1249" y="130"/>
                  <a:pt x="1456" y="100"/>
                  <a:pt x="1665" y="71"/>
                </a:cubicBezTo>
                <a:cubicBezTo>
                  <a:pt x="1711" y="71"/>
                  <a:pt x="1705" y="0"/>
                  <a:pt x="1671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17"/>
          <p:cNvSpPr/>
          <p:nvPr/>
        </p:nvSpPr>
        <p:spPr>
          <a:xfrm>
            <a:off x="8197622" y="310217"/>
            <a:ext cx="1213284" cy="347330"/>
          </a:xfrm>
          <a:custGeom>
            <a:avLst/>
            <a:gdLst/>
            <a:ahLst/>
            <a:cxnLst/>
            <a:rect l="l" t="t" r="r" b="b"/>
            <a:pathLst>
              <a:path w="7671" h="2196" extrusionOk="0">
                <a:moveTo>
                  <a:pt x="1229" y="1"/>
                </a:moveTo>
                <a:cubicBezTo>
                  <a:pt x="838" y="1"/>
                  <a:pt x="446" y="31"/>
                  <a:pt x="57" y="98"/>
                </a:cubicBezTo>
                <a:cubicBezTo>
                  <a:pt x="1" y="107"/>
                  <a:pt x="25" y="188"/>
                  <a:pt x="79" y="188"/>
                </a:cubicBezTo>
                <a:cubicBezTo>
                  <a:pt x="82" y="188"/>
                  <a:pt x="85" y="188"/>
                  <a:pt x="88" y="187"/>
                </a:cubicBezTo>
                <a:cubicBezTo>
                  <a:pt x="470" y="123"/>
                  <a:pt x="853" y="93"/>
                  <a:pt x="1236" y="93"/>
                </a:cubicBezTo>
                <a:cubicBezTo>
                  <a:pt x="2621" y="93"/>
                  <a:pt x="3997" y="479"/>
                  <a:pt x="5270" y="1000"/>
                </a:cubicBezTo>
                <a:cubicBezTo>
                  <a:pt x="6073" y="1326"/>
                  <a:pt x="6866" y="1713"/>
                  <a:pt x="7579" y="2189"/>
                </a:cubicBezTo>
                <a:cubicBezTo>
                  <a:pt x="7587" y="2193"/>
                  <a:pt x="7594" y="2195"/>
                  <a:pt x="7601" y="2195"/>
                </a:cubicBezTo>
                <a:cubicBezTo>
                  <a:pt x="7641" y="2195"/>
                  <a:pt x="7671" y="2133"/>
                  <a:pt x="7628" y="2099"/>
                </a:cubicBezTo>
                <a:cubicBezTo>
                  <a:pt x="6826" y="1574"/>
                  <a:pt x="5944" y="1168"/>
                  <a:pt x="5052" y="811"/>
                </a:cubicBezTo>
                <a:cubicBezTo>
                  <a:pt x="3840" y="338"/>
                  <a:pt x="2534" y="1"/>
                  <a:pt x="1229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17"/>
          <p:cNvSpPr/>
          <p:nvPr/>
        </p:nvSpPr>
        <p:spPr>
          <a:xfrm>
            <a:off x="8900983" y="497959"/>
            <a:ext cx="307315" cy="310003"/>
          </a:xfrm>
          <a:custGeom>
            <a:avLst/>
            <a:gdLst/>
            <a:ahLst/>
            <a:cxnLst/>
            <a:rect l="l" t="t" r="r" b="b"/>
            <a:pathLst>
              <a:path w="1943" h="1960" extrusionOk="0">
                <a:moveTo>
                  <a:pt x="1" y="1"/>
                </a:moveTo>
                <a:cubicBezTo>
                  <a:pt x="1" y="1"/>
                  <a:pt x="538" y="1960"/>
                  <a:pt x="1122" y="1960"/>
                </a:cubicBezTo>
                <a:cubicBezTo>
                  <a:pt x="1177" y="1960"/>
                  <a:pt x="1233" y="1942"/>
                  <a:pt x="1289" y="1903"/>
                </a:cubicBezTo>
                <a:cubicBezTo>
                  <a:pt x="1943" y="1458"/>
                  <a:pt x="1" y="1"/>
                  <a:pt x="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17"/>
          <p:cNvSpPr/>
          <p:nvPr/>
        </p:nvSpPr>
        <p:spPr>
          <a:xfrm>
            <a:off x="8988764" y="271624"/>
            <a:ext cx="367892" cy="117200"/>
          </a:xfrm>
          <a:custGeom>
            <a:avLst/>
            <a:gdLst/>
            <a:ahLst/>
            <a:cxnLst/>
            <a:rect l="l" t="t" r="r" b="b"/>
            <a:pathLst>
              <a:path w="2326" h="741" extrusionOk="0">
                <a:moveTo>
                  <a:pt x="1847" y="0"/>
                </a:moveTo>
                <a:cubicBezTo>
                  <a:pt x="1189" y="0"/>
                  <a:pt x="1" y="619"/>
                  <a:pt x="1" y="619"/>
                </a:cubicBezTo>
                <a:cubicBezTo>
                  <a:pt x="1" y="619"/>
                  <a:pt x="664" y="740"/>
                  <a:pt x="1274" y="740"/>
                </a:cubicBezTo>
                <a:cubicBezTo>
                  <a:pt x="1821" y="740"/>
                  <a:pt x="2326" y="643"/>
                  <a:pt x="2270" y="273"/>
                </a:cubicBezTo>
                <a:cubicBezTo>
                  <a:pt x="2239" y="74"/>
                  <a:pt x="2075" y="0"/>
                  <a:pt x="1847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17"/>
          <p:cNvSpPr/>
          <p:nvPr/>
        </p:nvSpPr>
        <p:spPr>
          <a:xfrm>
            <a:off x="8861758" y="339635"/>
            <a:ext cx="283906" cy="311269"/>
          </a:xfrm>
          <a:custGeom>
            <a:avLst/>
            <a:gdLst/>
            <a:ahLst/>
            <a:cxnLst/>
            <a:rect l="l" t="t" r="r" b="b"/>
            <a:pathLst>
              <a:path w="1795" h="1968" extrusionOk="0">
                <a:moveTo>
                  <a:pt x="1753" y="0"/>
                </a:moveTo>
                <a:cubicBezTo>
                  <a:pt x="1751" y="0"/>
                  <a:pt x="1748" y="0"/>
                  <a:pt x="1745" y="1"/>
                </a:cubicBezTo>
                <a:cubicBezTo>
                  <a:pt x="1497" y="30"/>
                  <a:pt x="1260" y="70"/>
                  <a:pt x="1011" y="120"/>
                </a:cubicBezTo>
                <a:cubicBezTo>
                  <a:pt x="764" y="169"/>
                  <a:pt x="318" y="229"/>
                  <a:pt x="150" y="457"/>
                </a:cubicBezTo>
                <a:cubicBezTo>
                  <a:pt x="1" y="665"/>
                  <a:pt x="238" y="1021"/>
                  <a:pt x="338" y="1200"/>
                </a:cubicBezTo>
                <a:cubicBezTo>
                  <a:pt x="487" y="1457"/>
                  <a:pt x="655" y="1706"/>
                  <a:pt x="843" y="1953"/>
                </a:cubicBezTo>
                <a:cubicBezTo>
                  <a:pt x="851" y="1963"/>
                  <a:pt x="861" y="1968"/>
                  <a:pt x="870" y="1968"/>
                </a:cubicBezTo>
                <a:cubicBezTo>
                  <a:pt x="898" y="1968"/>
                  <a:pt x="924" y="1933"/>
                  <a:pt x="903" y="1904"/>
                </a:cubicBezTo>
                <a:cubicBezTo>
                  <a:pt x="793" y="1755"/>
                  <a:pt x="674" y="1596"/>
                  <a:pt x="575" y="1428"/>
                </a:cubicBezTo>
                <a:cubicBezTo>
                  <a:pt x="447" y="1239"/>
                  <a:pt x="80" y="764"/>
                  <a:pt x="199" y="516"/>
                </a:cubicBezTo>
                <a:cubicBezTo>
                  <a:pt x="318" y="288"/>
                  <a:pt x="883" y="229"/>
                  <a:pt x="1101" y="179"/>
                </a:cubicBezTo>
                <a:cubicBezTo>
                  <a:pt x="1309" y="140"/>
                  <a:pt x="1527" y="100"/>
                  <a:pt x="1745" y="70"/>
                </a:cubicBezTo>
                <a:cubicBezTo>
                  <a:pt x="1792" y="70"/>
                  <a:pt x="1794" y="0"/>
                  <a:pt x="1753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17"/>
          <p:cNvSpPr/>
          <p:nvPr/>
        </p:nvSpPr>
        <p:spPr>
          <a:xfrm>
            <a:off x="8664368" y="444657"/>
            <a:ext cx="365361" cy="327718"/>
          </a:xfrm>
          <a:custGeom>
            <a:avLst/>
            <a:gdLst/>
            <a:ahLst/>
            <a:cxnLst/>
            <a:rect l="l" t="t" r="r" b="b"/>
            <a:pathLst>
              <a:path w="2310" h="2072" extrusionOk="0">
                <a:moveTo>
                  <a:pt x="0" y="1"/>
                </a:moveTo>
                <a:cubicBezTo>
                  <a:pt x="0" y="1"/>
                  <a:pt x="758" y="2072"/>
                  <a:pt x="1408" y="2072"/>
                </a:cubicBezTo>
                <a:cubicBezTo>
                  <a:pt x="1479" y="2072"/>
                  <a:pt x="1548" y="2047"/>
                  <a:pt x="1616" y="1993"/>
                </a:cubicBezTo>
                <a:cubicBezTo>
                  <a:pt x="2309" y="1438"/>
                  <a:pt x="0" y="1"/>
                  <a:pt x="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17"/>
          <p:cNvSpPr/>
          <p:nvPr/>
        </p:nvSpPr>
        <p:spPr>
          <a:xfrm>
            <a:off x="8748986" y="153158"/>
            <a:ext cx="415658" cy="143772"/>
          </a:xfrm>
          <a:custGeom>
            <a:avLst/>
            <a:gdLst/>
            <a:ahLst/>
            <a:cxnLst/>
            <a:rect l="l" t="t" r="r" b="b"/>
            <a:pathLst>
              <a:path w="2628" h="909" extrusionOk="0">
                <a:moveTo>
                  <a:pt x="2091" y="1"/>
                </a:moveTo>
                <a:cubicBezTo>
                  <a:pt x="1376" y="1"/>
                  <a:pt x="0" y="873"/>
                  <a:pt x="0" y="873"/>
                </a:cubicBezTo>
                <a:cubicBezTo>
                  <a:pt x="0" y="873"/>
                  <a:pt x="379" y="909"/>
                  <a:pt x="842" y="909"/>
                </a:cubicBezTo>
                <a:cubicBezTo>
                  <a:pt x="1617" y="909"/>
                  <a:pt x="2628" y="808"/>
                  <a:pt x="2497" y="268"/>
                </a:cubicBezTo>
                <a:cubicBezTo>
                  <a:pt x="2452" y="76"/>
                  <a:pt x="2300" y="1"/>
                  <a:pt x="209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17"/>
          <p:cNvSpPr/>
          <p:nvPr/>
        </p:nvSpPr>
        <p:spPr>
          <a:xfrm>
            <a:off x="8614071" y="242364"/>
            <a:ext cx="308580" cy="361565"/>
          </a:xfrm>
          <a:custGeom>
            <a:avLst/>
            <a:gdLst/>
            <a:ahLst/>
            <a:cxnLst/>
            <a:rect l="l" t="t" r="r" b="b"/>
            <a:pathLst>
              <a:path w="1951" h="2286" extrusionOk="0">
                <a:moveTo>
                  <a:pt x="1893" y="1"/>
                </a:moveTo>
                <a:cubicBezTo>
                  <a:pt x="1890" y="1"/>
                  <a:pt x="1887" y="1"/>
                  <a:pt x="1884" y="2"/>
                </a:cubicBezTo>
                <a:cubicBezTo>
                  <a:pt x="1617" y="61"/>
                  <a:pt x="1349" y="130"/>
                  <a:pt x="1081" y="209"/>
                </a:cubicBezTo>
                <a:cubicBezTo>
                  <a:pt x="804" y="299"/>
                  <a:pt x="318" y="408"/>
                  <a:pt x="150" y="676"/>
                </a:cubicBezTo>
                <a:cubicBezTo>
                  <a:pt x="1" y="923"/>
                  <a:pt x="298" y="1290"/>
                  <a:pt x="427" y="1488"/>
                </a:cubicBezTo>
                <a:cubicBezTo>
                  <a:pt x="626" y="1766"/>
                  <a:pt x="833" y="2023"/>
                  <a:pt x="1062" y="2271"/>
                </a:cubicBezTo>
                <a:cubicBezTo>
                  <a:pt x="1072" y="2281"/>
                  <a:pt x="1084" y="2285"/>
                  <a:pt x="1096" y="2285"/>
                </a:cubicBezTo>
                <a:cubicBezTo>
                  <a:pt x="1130" y="2285"/>
                  <a:pt x="1160" y="2251"/>
                  <a:pt x="1131" y="2221"/>
                </a:cubicBezTo>
                <a:cubicBezTo>
                  <a:pt x="992" y="2063"/>
                  <a:pt x="853" y="1894"/>
                  <a:pt x="714" y="1726"/>
                </a:cubicBezTo>
                <a:cubicBezTo>
                  <a:pt x="556" y="1517"/>
                  <a:pt x="100" y="1032"/>
                  <a:pt x="209" y="745"/>
                </a:cubicBezTo>
                <a:cubicBezTo>
                  <a:pt x="318" y="467"/>
                  <a:pt x="943" y="348"/>
                  <a:pt x="1181" y="279"/>
                </a:cubicBezTo>
                <a:cubicBezTo>
                  <a:pt x="1418" y="200"/>
                  <a:pt x="1656" y="140"/>
                  <a:pt x="1894" y="91"/>
                </a:cubicBezTo>
                <a:cubicBezTo>
                  <a:pt x="1950" y="82"/>
                  <a:pt x="1944" y="1"/>
                  <a:pt x="1893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17"/>
          <p:cNvSpPr/>
          <p:nvPr/>
        </p:nvSpPr>
        <p:spPr>
          <a:xfrm>
            <a:off x="8385364" y="413340"/>
            <a:ext cx="393515" cy="294978"/>
          </a:xfrm>
          <a:custGeom>
            <a:avLst/>
            <a:gdLst/>
            <a:ahLst/>
            <a:cxnLst/>
            <a:rect l="l" t="t" r="r" b="b"/>
            <a:pathLst>
              <a:path w="2488" h="1865" extrusionOk="0">
                <a:moveTo>
                  <a:pt x="0" y="0"/>
                </a:moveTo>
                <a:cubicBezTo>
                  <a:pt x="0" y="1"/>
                  <a:pt x="1002" y="1865"/>
                  <a:pt x="1646" y="1865"/>
                </a:cubicBezTo>
                <a:cubicBezTo>
                  <a:pt x="1732" y="1865"/>
                  <a:pt x="1813" y="1831"/>
                  <a:pt x="1883" y="1755"/>
                </a:cubicBezTo>
                <a:cubicBezTo>
                  <a:pt x="2488" y="1110"/>
                  <a:pt x="0" y="1"/>
                  <a:pt x="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17"/>
          <p:cNvSpPr/>
          <p:nvPr/>
        </p:nvSpPr>
        <p:spPr>
          <a:xfrm>
            <a:off x="8447998" y="66958"/>
            <a:ext cx="431316" cy="183471"/>
          </a:xfrm>
          <a:custGeom>
            <a:avLst/>
            <a:gdLst/>
            <a:ahLst/>
            <a:cxnLst/>
            <a:rect l="l" t="t" r="r" b="b"/>
            <a:pathLst>
              <a:path w="2727" h="1160" extrusionOk="0">
                <a:moveTo>
                  <a:pt x="2052" y="0"/>
                </a:moveTo>
                <a:cubicBezTo>
                  <a:pt x="1362" y="0"/>
                  <a:pt x="0" y="1160"/>
                  <a:pt x="0" y="1160"/>
                </a:cubicBezTo>
                <a:cubicBezTo>
                  <a:pt x="0" y="1160"/>
                  <a:pt x="2726" y="1041"/>
                  <a:pt x="2399" y="219"/>
                </a:cubicBezTo>
                <a:cubicBezTo>
                  <a:pt x="2337" y="63"/>
                  <a:pt x="2213" y="0"/>
                  <a:pt x="205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17"/>
          <p:cNvSpPr/>
          <p:nvPr/>
        </p:nvSpPr>
        <p:spPr>
          <a:xfrm>
            <a:off x="8328899" y="179414"/>
            <a:ext cx="286279" cy="375642"/>
          </a:xfrm>
          <a:custGeom>
            <a:avLst/>
            <a:gdLst/>
            <a:ahLst/>
            <a:cxnLst/>
            <a:rect l="l" t="t" r="r" b="b"/>
            <a:pathLst>
              <a:path w="1810" h="2375" extrusionOk="0">
                <a:moveTo>
                  <a:pt x="1751" y="0"/>
                </a:moveTo>
                <a:cubicBezTo>
                  <a:pt x="1746" y="0"/>
                  <a:pt x="1741" y="1"/>
                  <a:pt x="1735" y="3"/>
                </a:cubicBezTo>
                <a:cubicBezTo>
                  <a:pt x="1477" y="102"/>
                  <a:pt x="1220" y="202"/>
                  <a:pt x="972" y="320"/>
                </a:cubicBezTo>
                <a:cubicBezTo>
                  <a:pt x="714" y="439"/>
                  <a:pt x="238" y="618"/>
                  <a:pt x="110" y="905"/>
                </a:cubicBezTo>
                <a:cubicBezTo>
                  <a:pt x="0" y="1173"/>
                  <a:pt x="348" y="1499"/>
                  <a:pt x="506" y="1668"/>
                </a:cubicBezTo>
                <a:cubicBezTo>
                  <a:pt x="724" y="1915"/>
                  <a:pt x="982" y="2144"/>
                  <a:pt x="1239" y="2362"/>
                </a:cubicBezTo>
                <a:cubicBezTo>
                  <a:pt x="1249" y="2371"/>
                  <a:pt x="1259" y="2375"/>
                  <a:pt x="1270" y="2375"/>
                </a:cubicBezTo>
                <a:cubicBezTo>
                  <a:pt x="1305" y="2375"/>
                  <a:pt x="1337" y="2333"/>
                  <a:pt x="1299" y="2302"/>
                </a:cubicBezTo>
                <a:cubicBezTo>
                  <a:pt x="1130" y="2164"/>
                  <a:pt x="972" y="2015"/>
                  <a:pt x="813" y="1866"/>
                </a:cubicBezTo>
                <a:cubicBezTo>
                  <a:pt x="625" y="1688"/>
                  <a:pt x="110" y="1261"/>
                  <a:pt x="179" y="964"/>
                </a:cubicBezTo>
                <a:cubicBezTo>
                  <a:pt x="249" y="687"/>
                  <a:pt x="853" y="469"/>
                  <a:pt x="1081" y="370"/>
                </a:cubicBezTo>
                <a:cubicBezTo>
                  <a:pt x="1299" y="261"/>
                  <a:pt x="1526" y="171"/>
                  <a:pt x="1764" y="92"/>
                </a:cubicBezTo>
                <a:cubicBezTo>
                  <a:pt x="1809" y="74"/>
                  <a:pt x="1798" y="0"/>
                  <a:pt x="1751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17"/>
          <p:cNvSpPr/>
          <p:nvPr/>
        </p:nvSpPr>
        <p:spPr>
          <a:xfrm>
            <a:off x="8436451" y="-285750"/>
            <a:ext cx="297034" cy="435903"/>
          </a:xfrm>
          <a:custGeom>
            <a:avLst/>
            <a:gdLst/>
            <a:ahLst/>
            <a:cxnLst/>
            <a:rect l="l" t="t" r="r" b="b"/>
            <a:pathLst>
              <a:path w="1878" h="2756" extrusionOk="0">
                <a:moveTo>
                  <a:pt x="926" y="1"/>
                </a:moveTo>
                <a:cubicBezTo>
                  <a:pt x="1" y="1"/>
                  <a:pt x="886" y="2756"/>
                  <a:pt x="886" y="2756"/>
                </a:cubicBezTo>
                <a:cubicBezTo>
                  <a:pt x="886" y="2756"/>
                  <a:pt x="1877" y="11"/>
                  <a:pt x="936" y="1"/>
                </a:cubicBezTo>
                <a:cubicBezTo>
                  <a:pt x="933" y="1"/>
                  <a:pt x="929" y="1"/>
                  <a:pt x="926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17"/>
          <p:cNvSpPr/>
          <p:nvPr/>
        </p:nvSpPr>
        <p:spPr>
          <a:xfrm>
            <a:off x="8656459" y="-90733"/>
            <a:ext cx="266666" cy="313009"/>
          </a:xfrm>
          <a:custGeom>
            <a:avLst/>
            <a:gdLst/>
            <a:ahLst/>
            <a:cxnLst/>
            <a:rect l="l" t="t" r="r" b="b"/>
            <a:pathLst>
              <a:path w="1686" h="1979" extrusionOk="0">
                <a:moveTo>
                  <a:pt x="886" y="1"/>
                </a:moveTo>
                <a:cubicBezTo>
                  <a:pt x="309" y="1"/>
                  <a:pt x="1" y="1979"/>
                  <a:pt x="1" y="1979"/>
                </a:cubicBezTo>
                <a:cubicBezTo>
                  <a:pt x="1" y="1979"/>
                  <a:pt x="1685" y="393"/>
                  <a:pt x="1021" y="36"/>
                </a:cubicBezTo>
                <a:cubicBezTo>
                  <a:pt x="974" y="12"/>
                  <a:pt x="929" y="1"/>
                  <a:pt x="886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17"/>
          <p:cNvSpPr/>
          <p:nvPr/>
        </p:nvSpPr>
        <p:spPr>
          <a:xfrm>
            <a:off x="8206637" y="-81875"/>
            <a:ext cx="301146" cy="288493"/>
          </a:xfrm>
          <a:custGeom>
            <a:avLst/>
            <a:gdLst/>
            <a:ahLst/>
            <a:cxnLst/>
            <a:rect l="l" t="t" r="r" b="b"/>
            <a:pathLst>
              <a:path w="1904" h="1824" extrusionOk="0">
                <a:moveTo>
                  <a:pt x="771" y="0"/>
                </a:moveTo>
                <a:cubicBezTo>
                  <a:pt x="715" y="0"/>
                  <a:pt x="660" y="19"/>
                  <a:pt x="605" y="60"/>
                </a:cubicBezTo>
                <a:cubicBezTo>
                  <a:pt x="0" y="506"/>
                  <a:pt x="1903" y="1823"/>
                  <a:pt x="1903" y="1823"/>
                </a:cubicBezTo>
                <a:cubicBezTo>
                  <a:pt x="1903" y="1823"/>
                  <a:pt x="1323" y="0"/>
                  <a:pt x="77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17"/>
          <p:cNvSpPr/>
          <p:nvPr/>
        </p:nvSpPr>
        <p:spPr>
          <a:xfrm>
            <a:off x="8413359" y="67591"/>
            <a:ext cx="328509" cy="206722"/>
          </a:xfrm>
          <a:custGeom>
            <a:avLst/>
            <a:gdLst/>
            <a:ahLst/>
            <a:cxnLst/>
            <a:rect l="l" t="t" r="r" b="b"/>
            <a:pathLst>
              <a:path w="2077" h="1307" extrusionOk="0">
                <a:moveTo>
                  <a:pt x="2028" y="0"/>
                </a:moveTo>
                <a:cubicBezTo>
                  <a:pt x="2018" y="0"/>
                  <a:pt x="2009" y="5"/>
                  <a:pt x="2003" y="17"/>
                </a:cubicBezTo>
                <a:cubicBezTo>
                  <a:pt x="1924" y="185"/>
                  <a:pt x="1835" y="354"/>
                  <a:pt x="1746" y="512"/>
                </a:cubicBezTo>
                <a:cubicBezTo>
                  <a:pt x="1646" y="710"/>
                  <a:pt x="1409" y="1226"/>
                  <a:pt x="1151" y="1235"/>
                </a:cubicBezTo>
                <a:cubicBezTo>
                  <a:pt x="1148" y="1235"/>
                  <a:pt x="1145" y="1235"/>
                  <a:pt x="1143" y="1235"/>
                </a:cubicBezTo>
                <a:cubicBezTo>
                  <a:pt x="897" y="1235"/>
                  <a:pt x="595" y="788"/>
                  <a:pt x="457" y="631"/>
                </a:cubicBezTo>
                <a:cubicBezTo>
                  <a:pt x="329" y="473"/>
                  <a:pt x="200" y="304"/>
                  <a:pt x="81" y="125"/>
                </a:cubicBezTo>
                <a:cubicBezTo>
                  <a:pt x="72" y="117"/>
                  <a:pt x="62" y="113"/>
                  <a:pt x="51" y="113"/>
                </a:cubicBezTo>
                <a:cubicBezTo>
                  <a:pt x="25" y="113"/>
                  <a:pt x="0" y="136"/>
                  <a:pt x="21" y="165"/>
                </a:cubicBezTo>
                <a:cubicBezTo>
                  <a:pt x="151" y="363"/>
                  <a:pt x="299" y="541"/>
                  <a:pt x="448" y="730"/>
                </a:cubicBezTo>
                <a:cubicBezTo>
                  <a:pt x="606" y="918"/>
                  <a:pt x="854" y="1265"/>
                  <a:pt x="1122" y="1305"/>
                </a:cubicBezTo>
                <a:cubicBezTo>
                  <a:pt x="1131" y="1306"/>
                  <a:pt x="1140" y="1307"/>
                  <a:pt x="1149" y="1307"/>
                </a:cubicBezTo>
                <a:cubicBezTo>
                  <a:pt x="1374" y="1307"/>
                  <a:pt x="1552" y="971"/>
                  <a:pt x="1657" y="809"/>
                </a:cubicBezTo>
                <a:cubicBezTo>
                  <a:pt x="1815" y="572"/>
                  <a:pt x="1944" y="314"/>
                  <a:pt x="2063" y="56"/>
                </a:cubicBezTo>
                <a:cubicBezTo>
                  <a:pt x="2077" y="28"/>
                  <a:pt x="2051" y="0"/>
                  <a:pt x="2028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17"/>
          <p:cNvSpPr/>
          <p:nvPr/>
        </p:nvSpPr>
        <p:spPr>
          <a:xfrm>
            <a:off x="8562509" y="-81084"/>
            <a:ext cx="309371" cy="1215182"/>
          </a:xfrm>
          <a:custGeom>
            <a:avLst/>
            <a:gdLst/>
            <a:ahLst/>
            <a:cxnLst/>
            <a:rect l="l" t="t" r="r" b="b"/>
            <a:pathLst>
              <a:path w="1956" h="7683" extrusionOk="0">
                <a:moveTo>
                  <a:pt x="134" y="0"/>
                </a:moveTo>
                <a:cubicBezTo>
                  <a:pt x="111" y="0"/>
                  <a:pt x="89" y="15"/>
                  <a:pt x="89" y="45"/>
                </a:cubicBezTo>
                <a:cubicBezTo>
                  <a:pt x="0" y="996"/>
                  <a:pt x="49" y="1967"/>
                  <a:pt x="159" y="2919"/>
                </a:cubicBezTo>
                <a:cubicBezTo>
                  <a:pt x="347" y="4603"/>
                  <a:pt x="822" y="6308"/>
                  <a:pt x="1863" y="7665"/>
                </a:cubicBezTo>
                <a:cubicBezTo>
                  <a:pt x="1873" y="7677"/>
                  <a:pt x="1884" y="7682"/>
                  <a:pt x="1894" y="7682"/>
                </a:cubicBezTo>
                <a:cubicBezTo>
                  <a:pt x="1927" y="7682"/>
                  <a:pt x="1955" y="7633"/>
                  <a:pt x="1932" y="7596"/>
                </a:cubicBezTo>
                <a:cubicBezTo>
                  <a:pt x="842" y="6179"/>
                  <a:pt x="397" y="4385"/>
                  <a:pt x="218" y="2631"/>
                </a:cubicBezTo>
                <a:cubicBezTo>
                  <a:pt x="129" y="1779"/>
                  <a:pt x="99" y="897"/>
                  <a:pt x="179" y="45"/>
                </a:cubicBezTo>
                <a:cubicBezTo>
                  <a:pt x="179" y="15"/>
                  <a:pt x="156" y="0"/>
                  <a:pt x="134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17"/>
          <p:cNvSpPr/>
          <p:nvPr/>
        </p:nvSpPr>
        <p:spPr>
          <a:xfrm>
            <a:off x="8684771" y="109505"/>
            <a:ext cx="279161" cy="327560"/>
          </a:xfrm>
          <a:custGeom>
            <a:avLst/>
            <a:gdLst/>
            <a:ahLst/>
            <a:cxnLst/>
            <a:rect l="l" t="t" r="r" b="b"/>
            <a:pathLst>
              <a:path w="1765" h="2071" extrusionOk="0">
                <a:moveTo>
                  <a:pt x="928" y="1"/>
                </a:moveTo>
                <a:cubicBezTo>
                  <a:pt x="325" y="1"/>
                  <a:pt x="0" y="2071"/>
                  <a:pt x="0" y="2071"/>
                </a:cubicBezTo>
                <a:cubicBezTo>
                  <a:pt x="0" y="2071"/>
                  <a:pt x="1764" y="406"/>
                  <a:pt x="1070" y="39"/>
                </a:cubicBezTo>
                <a:cubicBezTo>
                  <a:pt x="1021" y="13"/>
                  <a:pt x="974" y="1"/>
                  <a:pt x="92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17"/>
          <p:cNvSpPr/>
          <p:nvPr/>
        </p:nvSpPr>
        <p:spPr>
          <a:xfrm>
            <a:off x="8212964" y="118204"/>
            <a:ext cx="316646" cy="301621"/>
          </a:xfrm>
          <a:custGeom>
            <a:avLst/>
            <a:gdLst/>
            <a:ahLst/>
            <a:cxnLst/>
            <a:rect l="l" t="t" r="r" b="b"/>
            <a:pathLst>
              <a:path w="2002" h="1907" extrusionOk="0">
                <a:moveTo>
                  <a:pt x="801" y="1"/>
                </a:moveTo>
                <a:cubicBezTo>
                  <a:pt x="742" y="1"/>
                  <a:pt x="683" y="20"/>
                  <a:pt x="625" y="63"/>
                </a:cubicBezTo>
                <a:cubicBezTo>
                  <a:pt x="0" y="529"/>
                  <a:pt x="2002" y="1906"/>
                  <a:pt x="2002" y="1906"/>
                </a:cubicBezTo>
                <a:cubicBezTo>
                  <a:pt x="2002" y="1906"/>
                  <a:pt x="1389" y="1"/>
                  <a:pt x="80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17"/>
          <p:cNvSpPr/>
          <p:nvPr/>
        </p:nvSpPr>
        <p:spPr>
          <a:xfrm>
            <a:off x="8429018" y="274946"/>
            <a:ext cx="345749" cy="215895"/>
          </a:xfrm>
          <a:custGeom>
            <a:avLst/>
            <a:gdLst/>
            <a:ahLst/>
            <a:cxnLst/>
            <a:rect l="l" t="t" r="r" b="b"/>
            <a:pathLst>
              <a:path w="2186" h="1365" extrusionOk="0">
                <a:moveTo>
                  <a:pt x="2134" y="0"/>
                </a:moveTo>
                <a:cubicBezTo>
                  <a:pt x="2121" y="0"/>
                  <a:pt x="2109" y="7"/>
                  <a:pt x="2102" y="23"/>
                </a:cubicBezTo>
                <a:cubicBezTo>
                  <a:pt x="2023" y="192"/>
                  <a:pt x="1934" y="370"/>
                  <a:pt x="1845" y="539"/>
                </a:cubicBezTo>
                <a:cubicBezTo>
                  <a:pt x="1726" y="747"/>
                  <a:pt x="1488" y="1282"/>
                  <a:pt x="1211" y="1292"/>
                </a:cubicBezTo>
                <a:cubicBezTo>
                  <a:pt x="1208" y="1292"/>
                  <a:pt x="1205" y="1292"/>
                  <a:pt x="1202" y="1292"/>
                </a:cubicBezTo>
                <a:cubicBezTo>
                  <a:pt x="946" y="1292"/>
                  <a:pt x="625" y="834"/>
                  <a:pt x="488" y="657"/>
                </a:cubicBezTo>
                <a:cubicBezTo>
                  <a:pt x="349" y="489"/>
                  <a:pt x="210" y="321"/>
                  <a:pt x="91" y="133"/>
                </a:cubicBezTo>
                <a:cubicBezTo>
                  <a:pt x="82" y="121"/>
                  <a:pt x="70" y="116"/>
                  <a:pt x="58" y="116"/>
                </a:cubicBezTo>
                <a:cubicBezTo>
                  <a:pt x="29" y="116"/>
                  <a:pt x="1" y="144"/>
                  <a:pt x="21" y="172"/>
                </a:cubicBezTo>
                <a:cubicBezTo>
                  <a:pt x="160" y="380"/>
                  <a:pt x="319" y="578"/>
                  <a:pt x="477" y="767"/>
                </a:cubicBezTo>
                <a:cubicBezTo>
                  <a:pt x="636" y="955"/>
                  <a:pt x="904" y="1331"/>
                  <a:pt x="1181" y="1361"/>
                </a:cubicBezTo>
                <a:cubicBezTo>
                  <a:pt x="1193" y="1363"/>
                  <a:pt x="1206" y="1364"/>
                  <a:pt x="1218" y="1364"/>
                </a:cubicBezTo>
                <a:cubicBezTo>
                  <a:pt x="1449" y="1364"/>
                  <a:pt x="1642" y="1016"/>
                  <a:pt x="1746" y="856"/>
                </a:cubicBezTo>
                <a:cubicBezTo>
                  <a:pt x="1904" y="598"/>
                  <a:pt x="2043" y="331"/>
                  <a:pt x="2172" y="53"/>
                </a:cubicBezTo>
                <a:cubicBezTo>
                  <a:pt x="2185" y="27"/>
                  <a:pt x="2159" y="0"/>
                  <a:pt x="2134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17"/>
          <p:cNvSpPr/>
          <p:nvPr/>
        </p:nvSpPr>
        <p:spPr>
          <a:xfrm>
            <a:off x="8747404" y="292502"/>
            <a:ext cx="286911" cy="379596"/>
          </a:xfrm>
          <a:custGeom>
            <a:avLst/>
            <a:gdLst/>
            <a:ahLst/>
            <a:cxnLst/>
            <a:rect l="l" t="t" r="r" b="b"/>
            <a:pathLst>
              <a:path w="1814" h="2400" extrusionOk="0">
                <a:moveTo>
                  <a:pt x="862" y="1"/>
                </a:moveTo>
                <a:cubicBezTo>
                  <a:pt x="167" y="1"/>
                  <a:pt x="1" y="2400"/>
                  <a:pt x="1" y="2400"/>
                </a:cubicBezTo>
                <a:cubicBezTo>
                  <a:pt x="1" y="2400"/>
                  <a:pt x="1814" y="368"/>
                  <a:pt x="1001" y="31"/>
                </a:cubicBezTo>
                <a:cubicBezTo>
                  <a:pt x="952" y="10"/>
                  <a:pt x="906" y="1"/>
                  <a:pt x="862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17"/>
          <p:cNvSpPr/>
          <p:nvPr/>
        </p:nvSpPr>
        <p:spPr>
          <a:xfrm>
            <a:off x="8198887" y="349284"/>
            <a:ext cx="374693" cy="319810"/>
          </a:xfrm>
          <a:custGeom>
            <a:avLst/>
            <a:gdLst/>
            <a:ahLst/>
            <a:cxnLst/>
            <a:rect l="l" t="t" r="r" b="b"/>
            <a:pathLst>
              <a:path w="2369" h="2022" extrusionOk="0">
                <a:moveTo>
                  <a:pt x="872" y="0"/>
                </a:moveTo>
                <a:cubicBezTo>
                  <a:pt x="796" y="0"/>
                  <a:pt x="723" y="28"/>
                  <a:pt x="654" y="88"/>
                </a:cubicBezTo>
                <a:cubicBezTo>
                  <a:pt x="0" y="673"/>
                  <a:pt x="2368" y="2021"/>
                  <a:pt x="2368" y="2021"/>
                </a:cubicBezTo>
                <a:cubicBezTo>
                  <a:pt x="2368" y="2021"/>
                  <a:pt x="1525" y="0"/>
                  <a:pt x="87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17"/>
          <p:cNvSpPr/>
          <p:nvPr/>
        </p:nvSpPr>
        <p:spPr>
          <a:xfrm>
            <a:off x="8449579" y="483408"/>
            <a:ext cx="383708" cy="256069"/>
          </a:xfrm>
          <a:custGeom>
            <a:avLst/>
            <a:gdLst/>
            <a:ahLst/>
            <a:cxnLst/>
            <a:rect l="l" t="t" r="r" b="b"/>
            <a:pathLst>
              <a:path w="2426" h="1619" extrusionOk="0">
                <a:moveTo>
                  <a:pt x="2370" y="1"/>
                </a:moveTo>
                <a:cubicBezTo>
                  <a:pt x="2358" y="1"/>
                  <a:pt x="2346" y="7"/>
                  <a:pt x="2339" y="24"/>
                </a:cubicBezTo>
                <a:cubicBezTo>
                  <a:pt x="2260" y="231"/>
                  <a:pt x="2181" y="430"/>
                  <a:pt x="2091" y="628"/>
                </a:cubicBezTo>
                <a:cubicBezTo>
                  <a:pt x="1983" y="866"/>
                  <a:pt x="1765" y="1500"/>
                  <a:pt x="1457" y="1530"/>
                </a:cubicBezTo>
                <a:cubicBezTo>
                  <a:pt x="1446" y="1531"/>
                  <a:pt x="1435" y="1532"/>
                  <a:pt x="1424" y="1532"/>
                </a:cubicBezTo>
                <a:cubicBezTo>
                  <a:pt x="1140" y="1532"/>
                  <a:pt x="767" y="1067"/>
                  <a:pt x="595" y="896"/>
                </a:cubicBezTo>
                <a:cubicBezTo>
                  <a:pt x="417" y="727"/>
                  <a:pt x="258" y="539"/>
                  <a:pt x="100" y="350"/>
                </a:cubicBezTo>
                <a:cubicBezTo>
                  <a:pt x="90" y="340"/>
                  <a:pt x="77" y="336"/>
                  <a:pt x="66" y="336"/>
                </a:cubicBezTo>
                <a:cubicBezTo>
                  <a:pt x="31" y="336"/>
                  <a:pt x="1" y="371"/>
                  <a:pt x="30" y="400"/>
                </a:cubicBezTo>
                <a:cubicBezTo>
                  <a:pt x="209" y="608"/>
                  <a:pt x="397" y="816"/>
                  <a:pt x="585" y="1015"/>
                </a:cubicBezTo>
                <a:cubicBezTo>
                  <a:pt x="794" y="1213"/>
                  <a:pt x="1120" y="1599"/>
                  <a:pt x="1428" y="1619"/>
                </a:cubicBezTo>
                <a:cubicBezTo>
                  <a:pt x="1431" y="1619"/>
                  <a:pt x="1434" y="1619"/>
                  <a:pt x="1438" y="1619"/>
                </a:cubicBezTo>
                <a:cubicBezTo>
                  <a:pt x="1719" y="1619"/>
                  <a:pt x="1905" y="1191"/>
                  <a:pt x="2012" y="995"/>
                </a:cubicBezTo>
                <a:cubicBezTo>
                  <a:pt x="2171" y="697"/>
                  <a:pt x="2300" y="380"/>
                  <a:pt x="2419" y="63"/>
                </a:cubicBezTo>
                <a:cubicBezTo>
                  <a:pt x="2425" y="30"/>
                  <a:pt x="2396" y="1"/>
                  <a:pt x="2370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17"/>
          <p:cNvSpPr/>
          <p:nvPr/>
        </p:nvSpPr>
        <p:spPr>
          <a:xfrm>
            <a:off x="8823324" y="536551"/>
            <a:ext cx="267457" cy="395729"/>
          </a:xfrm>
          <a:custGeom>
            <a:avLst/>
            <a:gdLst/>
            <a:ahLst/>
            <a:cxnLst/>
            <a:rect l="l" t="t" r="r" b="b"/>
            <a:pathLst>
              <a:path w="1691" h="2502" extrusionOk="0">
                <a:moveTo>
                  <a:pt x="740" y="1"/>
                </a:moveTo>
                <a:cubicBezTo>
                  <a:pt x="1" y="1"/>
                  <a:pt x="175" y="2502"/>
                  <a:pt x="175" y="2502"/>
                </a:cubicBezTo>
                <a:cubicBezTo>
                  <a:pt x="175" y="2502"/>
                  <a:pt x="1690" y="243"/>
                  <a:pt x="838" y="14"/>
                </a:cubicBezTo>
                <a:cubicBezTo>
                  <a:pt x="804" y="5"/>
                  <a:pt x="771" y="1"/>
                  <a:pt x="74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17"/>
          <p:cNvSpPr/>
          <p:nvPr/>
        </p:nvSpPr>
        <p:spPr>
          <a:xfrm>
            <a:off x="8277179" y="668936"/>
            <a:ext cx="399841" cy="283748"/>
          </a:xfrm>
          <a:custGeom>
            <a:avLst/>
            <a:gdLst/>
            <a:ahLst/>
            <a:cxnLst/>
            <a:rect l="l" t="t" r="r" b="b"/>
            <a:pathLst>
              <a:path w="2528" h="1794" extrusionOk="0">
                <a:moveTo>
                  <a:pt x="823" y="0"/>
                </a:moveTo>
                <a:cubicBezTo>
                  <a:pt x="731" y="0"/>
                  <a:pt x="647" y="36"/>
                  <a:pt x="576" y="119"/>
                </a:cubicBezTo>
                <a:cubicBezTo>
                  <a:pt x="1" y="793"/>
                  <a:pt x="2527" y="1793"/>
                  <a:pt x="2527" y="1793"/>
                </a:cubicBezTo>
                <a:cubicBezTo>
                  <a:pt x="2527" y="1793"/>
                  <a:pt x="1471" y="0"/>
                  <a:pt x="823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17"/>
          <p:cNvSpPr/>
          <p:nvPr/>
        </p:nvSpPr>
        <p:spPr>
          <a:xfrm>
            <a:off x="8537203" y="734891"/>
            <a:ext cx="372795" cy="274416"/>
          </a:xfrm>
          <a:custGeom>
            <a:avLst/>
            <a:gdLst/>
            <a:ahLst/>
            <a:cxnLst/>
            <a:rect l="l" t="t" r="r" b="b"/>
            <a:pathLst>
              <a:path w="2357" h="1735" extrusionOk="0">
                <a:moveTo>
                  <a:pt x="2305" y="1"/>
                </a:moveTo>
                <a:cubicBezTo>
                  <a:pt x="2289" y="1"/>
                  <a:pt x="2275" y="10"/>
                  <a:pt x="2271" y="29"/>
                </a:cubicBezTo>
                <a:cubicBezTo>
                  <a:pt x="2221" y="237"/>
                  <a:pt x="2172" y="455"/>
                  <a:pt x="2112" y="663"/>
                </a:cubicBezTo>
                <a:cubicBezTo>
                  <a:pt x="2043" y="911"/>
                  <a:pt x="1914" y="1565"/>
                  <a:pt x="1607" y="1644"/>
                </a:cubicBezTo>
                <a:cubicBezTo>
                  <a:pt x="1584" y="1651"/>
                  <a:pt x="1560" y="1654"/>
                  <a:pt x="1535" y="1654"/>
                </a:cubicBezTo>
                <a:cubicBezTo>
                  <a:pt x="1255" y="1654"/>
                  <a:pt x="847" y="1275"/>
                  <a:pt x="665" y="1139"/>
                </a:cubicBezTo>
                <a:cubicBezTo>
                  <a:pt x="467" y="980"/>
                  <a:pt x="279" y="832"/>
                  <a:pt x="101" y="663"/>
                </a:cubicBezTo>
                <a:cubicBezTo>
                  <a:pt x="92" y="654"/>
                  <a:pt x="81" y="650"/>
                  <a:pt x="70" y="650"/>
                </a:cubicBezTo>
                <a:cubicBezTo>
                  <a:pt x="35" y="650"/>
                  <a:pt x="1" y="692"/>
                  <a:pt x="31" y="722"/>
                </a:cubicBezTo>
                <a:cubicBezTo>
                  <a:pt x="240" y="911"/>
                  <a:pt x="458" y="1079"/>
                  <a:pt x="676" y="1248"/>
                </a:cubicBezTo>
                <a:cubicBezTo>
                  <a:pt x="893" y="1419"/>
                  <a:pt x="1248" y="1735"/>
                  <a:pt x="1556" y="1735"/>
                </a:cubicBezTo>
                <a:cubicBezTo>
                  <a:pt x="1570" y="1735"/>
                  <a:pt x="1583" y="1734"/>
                  <a:pt x="1597" y="1733"/>
                </a:cubicBezTo>
                <a:cubicBezTo>
                  <a:pt x="1885" y="1704"/>
                  <a:pt x="2003" y="1248"/>
                  <a:pt x="2083" y="1030"/>
                </a:cubicBezTo>
                <a:cubicBezTo>
                  <a:pt x="2202" y="713"/>
                  <a:pt x="2281" y="385"/>
                  <a:pt x="2350" y="59"/>
                </a:cubicBezTo>
                <a:cubicBezTo>
                  <a:pt x="2356" y="22"/>
                  <a:pt x="2329" y="1"/>
                  <a:pt x="2305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17"/>
          <p:cNvSpPr/>
          <p:nvPr/>
        </p:nvSpPr>
        <p:spPr>
          <a:xfrm>
            <a:off x="7810117" y="501122"/>
            <a:ext cx="1109844" cy="973031"/>
          </a:xfrm>
          <a:custGeom>
            <a:avLst/>
            <a:gdLst/>
            <a:ahLst/>
            <a:cxnLst/>
            <a:rect l="l" t="t" r="r" b="b"/>
            <a:pathLst>
              <a:path w="7017" h="6152" extrusionOk="0">
                <a:moveTo>
                  <a:pt x="3320" y="0"/>
                </a:moveTo>
                <a:cubicBezTo>
                  <a:pt x="3291" y="0"/>
                  <a:pt x="3261" y="11"/>
                  <a:pt x="3251" y="40"/>
                </a:cubicBezTo>
                <a:cubicBezTo>
                  <a:pt x="3231" y="80"/>
                  <a:pt x="3251" y="130"/>
                  <a:pt x="3300" y="139"/>
                </a:cubicBezTo>
                <a:cubicBezTo>
                  <a:pt x="3954" y="229"/>
                  <a:pt x="4936" y="407"/>
                  <a:pt x="5768" y="823"/>
                </a:cubicBezTo>
                <a:cubicBezTo>
                  <a:pt x="5797" y="833"/>
                  <a:pt x="5828" y="853"/>
                  <a:pt x="5857" y="863"/>
                </a:cubicBezTo>
                <a:cubicBezTo>
                  <a:pt x="5877" y="872"/>
                  <a:pt x="5896" y="872"/>
                  <a:pt x="5916" y="883"/>
                </a:cubicBezTo>
                <a:cubicBezTo>
                  <a:pt x="5857" y="912"/>
                  <a:pt x="5797" y="932"/>
                  <a:pt x="5738" y="952"/>
                </a:cubicBezTo>
                <a:cubicBezTo>
                  <a:pt x="5649" y="863"/>
                  <a:pt x="5401" y="803"/>
                  <a:pt x="5312" y="773"/>
                </a:cubicBezTo>
                <a:cubicBezTo>
                  <a:pt x="4588" y="496"/>
                  <a:pt x="3806" y="348"/>
                  <a:pt x="3033" y="258"/>
                </a:cubicBezTo>
                <a:cubicBezTo>
                  <a:pt x="3030" y="258"/>
                  <a:pt x="3028" y="258"/>
                  <a:pt x="3025" y="258"/>
                </a:cubicBezTo>
                <a:cubicBezTo>
                  <a:pt x="2942" y="258"/>
                  <a:pt x="2917" y="397"/>
                  <a:pt x="3013" y="407"/>
                </a:cubicBezTo>
                <a:cubicBezTo>
                  <a:pt x="3687" y="486"/>
                  <a:pt x="4381" y="605"/>
                  <a:pt x="5024" y="823"/>
                </a:cubicBezTo>
                <a:cubicBezTo>
                  <a:pt x="5154" y="872"/>
                  <a:pt x="5282" y="912"/>
                  <a:pt x="5401" y="972"/>
                </a:cubicBezTo>
                <a:cubicBezTo>
                  <a:pt x="5421" y="972"/>
                  <a:pt x="5491" y="1011"/>
                  <a:pt x="5550" y="1041"/>
                </a:cubicBezTo>
                <a:cubicBezTo>
                  <a:pt x="5510" y="1061"/>
                  <a:pt x="5460" y="1081"/>
                  <a:pt x="5411" y="1101"/>
                </a:cubicBezTo>
                <a:cubicBezTo>
                  <a:pt x="4569" y="823"/>
                  <a:pt x="3597" y="674"/>
                  <a:pt x="2617" y="665"/>
                </a:cubicBezTo>
                <a:cubicBezTo>
                  <a:pt x="2587" y="665"/>
                  <a:pt x="2567" y="685"/>
                  <a:pt x="2557" y="704"/>
                </a:cubicBezTo>
                <a:cubicBezTo>
                  <a:pt x="2538" y="744"/>
                  <a:pt x="2577" y="803"/>
                  <a:pt x="2626" y="803"/>
                </a:cubicBezTo>
                <a:cubicBezTo>
                  <a:pt x="2904" y="803"/>
                  <a:pt x="3221" y="823"/>
                  <a:pt x="3578" y="863"/>
                </a:cubicBezTo>
                <a:cubicBezTo>
                  <a:pt x="3934" y="903"/>
                  <a:pt x="4232" y="952"/>
                  <a:pt x="4500" y="1002"/>
                </a:cubicBezTo>
                <a:cubicBezTo>
                  <a:pt x="4519" y="1002"/>
                  <a:pt x="4549" y="1011"/>
                  <a:pt x="4588" y="1021"/>
                </a:cubicBezTo>
                <a:cubicBezTo>
                  <a:pt x="4757" y="1051"/>
                  <a:pt x="5104" y="1121"/>
                  <a:pt x="5273" y="1170"/>
                </a:cubicBezTo>
                <a:cubicBezTo>
                  <a:pt x="5183" y="1209"/>
                  <a:pt x="5104" y="1249"/>
                  <a:pt x="5015" y="1289"/>
                </a:cubicBezTo>
                <a:cubicBezTo>
                  <a:pt x="4579" y="1101"/>
                  <a:pt x="4044" y="1090"/>
                  <a:pt x="3578" y="1061"/>
                </a:cubicBezTo>
                <a:cubicBezTo>
                  <a:pt x="3221" y="1041"/>
                  <a:pt x="2855" y="1031"/>
                  <a:pt x="2498" y="1021"/>
                </a:cubicBezTo>
                <a:cubicBezTo>
                  <a:pt x="2399" y="1021"/>
                  <a:pt x="2419" y="1170"/>
                  <a:pt x="2518" y="1170"/>
                </a:cubicBezTo>
                <a:cubicBezTo>
                  <a:pt x="3211" y="1180"/>
                  <a:pt x="3925" y="1200"/>
                  <a:pt x="4608" y="1339"/>
                </a:cubicBezTo>
                <a:cubicBezTo>
                  <a:pt x="4678" y="1348"/>
                  <a:pt x="4757" y="1368"/>
                  <a:pt x="4837" y="1388"/>
                </a:cubicBezTo>
                <a:cubicBezTo>
                  <a:pt x="4747" y="1438"/>
                  <a:pt x="4658" y="1487"/>
                  <a:pt x="4579" y="1537"/>
                </a:cubicBezTo>
                <a:cubicBezTo>
                  <a:pt x="4519" y="1497"/>
                  <a:pt x="4450" y="1477"/>
                  <a:pt x="4381" y="1467"/>
                </a:cubicBezTo>
                <a:cubicBezTo>
                  <a:pt x="4361" y="1458"/>
                  <a:pt x="4341" y="1458"/>
                  <a:pt x="4321" y="1447"/>
                </a:cubicBezTo>
                <a:cubicBezTo>
                  <a:pt x="3909" y="1325"/>
                  <a:pt x="3493" y="1263"/>
                  <a:pt x="3095" y="1263"/>
                </a:cubicBezTo>
                <a:cubicBezTo>
                  <a:pt x="2689" y="1263"/>
                  <a:pt x="2303" y="1327"/>
                  <a:pt x="1963" y="1458"/>
                </a:cubicBezTo>
                <a:cubicBezTo>
                  <a:pt x="1943" y="1467"/>
                  <a:pt x="1923" y="1487"/>
                  <a:pt x="1923" y="1507"/>
                </a:cubicBezTo>
                <a:cubicBezTo>
                  <a:pt x="1914" y="1549"/>
                  <a:pt x="1949" y="1590"/>
                  <a:pt x="1989" y="1590"/>
                </a:cubicBezTo>
                <a:cubicBezTo>
                  <a:pt x="1997" y="1590"/>
                  <a:pt x="2004" y="1589"/>
                  <a:pt x="2012" y="1586"/>
                </a:cubicBezTo>
                <a:cubicBezTo>
                  <a:pt x="2342" y="1456"/>
                  <a:pt x="2725" y="1391"/>
                  <a:pt x="3119" y="1391"/>
                </a:cubicBezTo>
                <a:cubicBezTo>
                  <a:pt x="3447" y="1391"/>
                  <a:pt x="3783" y="1436"/>
                  <a:pt x="4103" y="1526"/>
                </a:cubicBezTo>
                <a:lnTo>
                  <a:pt x="4222" y="1557"/>
                </a:lnTo>
                <a:cubicBezTo>
                  <a:pt x="4301" y="1566"/>
                  <a:pt x="4381" y="1586"/>
                  <a:pt x="4440" y="1616"/>
                </a:cubicBezTo>
                <a:cubicBezTo>
                  <a:pt x="4351" y="1676"/>
                  <a:pt x="4252" y="1735"/>
                  <a:pt x="4163" y="1804"/>
                </a:cubicBezTo>
                <a:cubicBezTo>
                  <a:pt x="3795" y="1665"/>
                  <a:pt x="3392" y="1595"/>
                  <a:pt x="2988" y="1595"/>
                </a:cubicBezTo>
                <a:cubicBezTo>
                  <a:pt x="2500" y="1595"/>
                  <a:pt x="2010" y="1697"/>
                  <a:pt x="1576" y="1903"/>
                </a:cubicBezTo>
                <a:cubicBezTo>
                  <a:pt x="1498" y="1938"/>
                  <a:pt x="1534" y="2049"/>
                  <a:pt x="1604" y="2049"/>
                </a:cubicBezTo>
                <a:cubicBezTo>
                  <a:pt x="1614" y="2049"/>
                  <a:pt x="1624" y="2047"/>
                  <a:pt x="1635" y="2042"/>
                </a:cubicBezTo>
                <a:cubicBezTo>
                  <a:pt x="2049" y="1843"/>
                  <a:pt x="2539" y="1737"/>
                  <a:pt x="3013" y="1737"/>
                </a:cubicBezTo>
                <a:cubicBezTo>
                  <a:pt x="3175" y="1737"/>
                  <a:pt x="3335" y="1749"/>
                  <a:pt x="3489" y="1775"/>
                </a:cubicBezTo>
                <a:cubicBezTo>
                  <a:pt x="3657" y="1804"/>
                  <a:pt x="3815" y="1834"/>
                  <a:pt x="3974" y="1894"/>
                </a:cubicBezTo>
                <a:cubicBezTo>
                  <a:pt x="3984" y="1894"/>
                  <a:pt x="4004" y="1894"/>
                  <a:pt x="4014" y="1903"/>
                </a:cubicBezTo>
                <a:cubicBezTo>
                  <a:pt x="3934" y="1953"/>
                  <a:pt x="3846" y="2012"/>
                  <a:pt x="3776" y="2072"/>
                </a:cubicBezTo>
                <a:cubicBezTo>
                  <a:pt x="3667" y="2002"/>
                  <a:pt x="3449" y="1953"/>
                  <a:pt x="3370" y="1943"/>
                </a:cubicBezTo>
                <a:cubicBezTo>
                  <a:pt x="3233" y="1914"/>
                  <a:pt x="3090" y="1900"/>
                  <a:pt x="2944" y="1900"/>
                </a:cubicBezTo>
                <a:cubicBezTo>
                  <a:pt x="2430" y="1900"/>
                  <a:pt x="1871" y="2070"/>
                  <a:pt x="1378" y="2379"/>
                </a:cubicBezTo>
                <a:cubicBezTo>
                  <a:pt x="1358" y="2389"/>
                  <a:pt x="1348" y="2409"/>
                  <a:pt x="1348" y="2429"/>
                </a:cubicBezTo>
                <a:cubicBezTo>
                  <a:pt x="1348" y="2448"/>
                  <a:pt x="1358" y="2468"/>
                  <a:pt x="1378" y="2488"/>
                </a:cubicBezTo>
                <a:cubicBezTo>
                  <a:pt x="1388" y="2498"/>
                  <a:pt x="1400" y="2503"/>
                  <a:pt x="1414" y="2503"/>
                </a:cubicBezTo>
                <a:cubicBezTo>
                  <a:pt x="1427" y="2503"/>
                  <a:pt x="1442" y="2498"/>
                  <a:pt x="1457" y="2488"/>
                </a:cubicBezTo>
                <a:cubicBezTo>
                  <a:pt x="1841" y="2251"/>
                  <a:pt x="2398" y="2028"/>
                  <a:pt x="2937" y="2028"/>
                </a:cubicBezTo>
                <a:cubicBezTo>
                  <a:pt x="3053" y="2028"/>
                  <a:pt x="3168" y="2039"/>
                  <a:pt x="3280" y="2062"/>
                </a:cubicBezTo>
                <a:lnTo>
                  <a:pt x="3320" y="2072"/>
                </a:lnTo>
                <a:cubicBezTo>
                  <a:pt x="3410" y="2081"/>
                  <a:pt x="3558" y="2112"/>
                  <a:pt x="3647" y="2161"/>
                </a:cubicBezTo>
                <a:cubicBezTo>
                  <a:pt x="3578" y="2220"/>
                  <a:pt x="3498" y="2280"/>
                  <a:pt x="3419" y="2339"/>
                </a:cubicBezTo>
                <a:cubicBezTo>
                  <a:pt x="3232" y="2296"/>
                  <a:pt x="3038" y="2276"/>
                  <a:pt x="2843" y="2276"/>
                </a:cubicBezTo>
                <a:cubicBezTo>
                  <a:pt x="2234" y="2276"/>
                  <a:pt x="1608" y="2470"/>
                  <a:pt x="1091" y="2755"/>
                </a:cubicBezTo>
                <a:cubicBezTo>
                  <a:pt x="1016" y="2797"/>
                  <a:pt x="1066" y="2886"/>
                  <a:pt x="1136" y="2886"/>
                </a:cubicBezTo>
                <a:cubicBezTo>
                  <a:pt x="1150" y="2886"/>
                  <a:pt x="1165" y="2883"/>
                  <a:pt x="1180" y="2874"/>
                </a:cubicBezTo>
                <a:cubicBezTo>
                  <a:pt x="1633" y="2626"/>
                  <a:pt x="2272" y="2422"/>
                  <a:pt x="2852" y="2422"/>
                </a:cubicBezTo>
                <a:cubicBezTo>
                  <a:pt x="2944" y="2422"/>
                  <a:pt x="3034" y="2427"/>
                  <a:pt x="3122" y="2438"/>
                </a:cubicBezTo>
                <a:cubicBezTo>
                  <a:pt x="3152" y="2448"/>
                  <a:pt x="3221" y="2458"/>
                  <a:pt x="3271" y="2468"/>
                </a:cubicBezTo>
                <a:cubicBezTo>
                  <a:pt x="3201" y="2528"/>
                  <a:pt x="3142" y="2587"/>
                  <a:pt x="3073" y="2647"/>
                </a:cubicBezTo>
                <a:cubicBezTo>
                  <a:pt x="3058" y="2646"/>
                  <a:pt x="3043" y="2646"/>
                  <a:pt x="3028" y="2646"/>
                </a:cubicBezTo>
                <a:cubicBezTo>
                  <a:pt x="2219" y="2646"/>
                  <a:pt x="1396" y="2918"/>
                  <a:pt x="763" y="3152"/>
                </a:cubicBezTo>
                <a:cubicBezTo>
                  <a:pt x="744" y="3162"/>
                  <a:pt x="724" y="3182"/>
                  <a:pt x="724" y="3202"/>
                </a:cubicBezTo>
                <a:cubicBezTo>
                  <a:pt x="716" y="3243"/>
                  <a:pt x="750" y="3285"/>
                  <a:pt x="790" y="3285"/>
                </a:cubicBezTo>
                <a:cubicBezTo>
                  <a:pt x="798" y="3285"/>
                  <a:pt x="806" y="3284"/>
                  <a:pt x="813" y="3281"/>
                </a:cubicBezTo>
                <a:cubicBezTo>
                  <a:pt x="1556" y="3003"/>
                  <a:pt x="2170" y="2845"/>
                  <a:pt x="2725" y="2795"/>
                </a:cubicBezTo>
                <a:cubicBezTo>
                  <a:pt x="2745" y="2795"/>
                  <a:pt x="2785" y="2785"/>
                  <a:pt x="2815" y="2785"/>
                </a:cubicBezTo>
                <a:cubicBezTo>
                  <a:pt x="2855" y="2775"/>
                  <a:pt x="2904" y="2766"/>
                  <a:pt x="2943" y="2766"/>
                </a:cubicBezTo>
                <a:cubicBezTo>
                  <a:pt x="2864" y="2825"/>
                  <a:pt x="2805" y="2894"/>
                  <a:pt x="2736" y="2964"/>
                </a:cubicBezTo>
                <a:cubicBezTo>
                  <a:pt x="2654" y="2952"/>
                  <a:pt x="2572" y="2947"/>
                  <a:pt x="2488" y="2947"/>
                </a:cubicBezTo>
                <a:cubicBezTo>
                  <a:pt x="1840" y="2947"/>
                  <a:pt x="1138" y="3265"/>
                  <a:pt x="585" y="3528"/>
                </a:cubicBezTo>
                <a:cubicBezTo>
                  <a:pt x="509" y="3562"/>
                  <a:pt x="542" y="3677"/>
                  <a:pt x="603" y="3677"/>
                </a:cubicBezTo>
                <a:cubicBezTo>
                  <a:pt x="613" y="3677"/>
                  <a:pt x="624" y="3674"/>
                  <a:pt x="635" y="3667"/>
                </a:cubicBezTo>
                <a:cubicBezTo>
                  <a:pt x="1150" y="3420"/>
                  <a:pt x="1734" y="3182"/>
                  <a:pt x="2300" y="3112"/>
                </a:cubicBezTo>
                <a:cubicBezTo>
                  <a:pt x="2370" y="3105"/>
                  <a:pt x="2439" y="3098"/>
                  <a:pt x="2509" y="3098"/>
                </a:cubicBezTo>
                <a:cubicBezTo>
                  <a:pt x="2538" y="3098"/>
                  <a:pt x="2568" y="3099"/>
                  <a:pt x="2597" y="3102"/>
                </a:cubicBezTo>
                <a:cubicBezTo>
                  <a:pt x="2518" y="3171"/>
                  <a:pt x="2448" y="3251"/>
                  <a:pt x="2379" y="3330"/>
                </a:cubicBezTo>
                <a:cubicBezTo>
                  <a:pt x="2309" y="3319"/>
                  <a:pt x="2238" y="3314"/>
                  <a:pt x="2166" y="3314"/>
                </a:cubicBezTo>
                <a:cubicBezTo>
                  <a:pt x="1586" y="3314"/>
                  <a:pt x="952" y="3649"/>
                  <a:pt x="397" y="3984"/>
                </a:cubicBezTo>
                <a:cubicBezTo>
                  <a:pt x="377" y="3994"/>
                  <a:pt x="367" y="4014"/>
                  <a:pt x="367" y="4034"/>
                </a:cubicBezTo>
                <a:cubicBezTo>
                  <a:pt x="367" y="4054"/>
                  <a:pt x="377" y="4083"/>
                  <a:pt x="397" y="4093"/>
                </a:cubicBezTo>
                <a:cubicBezTo>
                  <a:pt x="409" y="4105"/>
                  <a:pt x="423" y="4110"/>
                  <a:pt x="440" y="4110"/>
                </a:cubicBezTo>
                <a:cubicBezTo>
                  <a:pt x="451" y="4110"/>
                  <a:pt x="464" y="4107"/>
                  <a:pt x="476" y="4103"/>
                </a:cubicBezTo>
                <a:cubicBezTo>
                  <a:pt x="972" y="3796"/>
                  <a:pt x="1606" y="3459"/>
                  <a:pt x="2181" y="3449"/>
                </a:cubicBezTo>
                <a:lnTo>
                  <a:pt x="2270" y="3449"/>
                </a:lnTo>
                <a:cubicBezTo>
                  <a:pt x="2201" y="3519"/>
                  <a:pt x="2151" y="3588"/>
                  <a:pt x="2102" y="3647"/>
                </a:cubicBezTo>
                <a:cubicBezTo>
                  <a:pt x="2091" y="3647"/>
                  <a:pt x="2091" y="3657"/>
                  <a:pt x="2091" y="3657"/>
                </a:cubicBezTo>
                <a:cubicBezTo>
                  <a:pt x="1447" y="3667"/>
                  <a:pt x="783" y="4034"/>
                  <a:pt x="239" y="4351"/>
                </a:cubicBezTo>
                <a:cubicBezTo>
                  <a:pt x="174" y="4391"/>
                  <a:pt x="221" y="4485"/>
                  <a:pt x="284" y="4485"/>
                </a:cubicBezTo>
                <a:cubicBezTo>
                  <a:pt x="298" y="4485"/>
                  <a:pt x="313" y="4481"/>
                  <a:pt x="327" y="4470"/>
                </a:cubicBezTo>
                <a:cubicBezTo>
                  <a:pt x="803" y="4193"/>
                  <a:pt x="1388" y="3875"/>
                  <a:pt x="1952" y="3816"/>
                </a:cubicBezTo>
                <a:lnTo>
                  <a:pt x="1952" y="3816"/>
                </a:lnTo>
                <a:cubicBezTo>
                  <a:pt x="1913" y="3865"/>
                  <a:pt x="1884" y="3915"/>
                  <a:pt x="1844" y="3964"/>
                </a:cubicBezTo>
                <a:cubicBezTo>
                  <a:pt x="1279" y="4113"/>
                  <a:pt x="684" y="4411"/>
                  <a:pt x="30" y="4866"/>
                </a:cubicBezTo>
                <a:cubicBezTo>
                  <a:pt x="10" y="4886"/>
                  <a:pt x="1" y="4896"/>
                  <a:pt x="1" y="4916"/>
                </a:cubicBezTo>
                <a:cubicBezTo>
                  <a:pt x="1" y="4946"/>
                  <a:pt x="10" y="4965"/>
                  <a:pt x="30" y="4975"/>
                </a:cubicBezTo>
                <a:cubicBezTo>
                  <a:pt x="42" y="4987"/>
                  <a:pt x="57" y="4992"/>
                  <a:pt x="74" y="4992"/>
                </a:cubicBezTo>
                <a:cubicBezTo>
                  <a:pt x="85" y="4992"/>
                  <a:pt x="97" y="4989"/>
                  <a:pt x="109" y="4985"/>
                </a:cubicBezTo>
                <a:cubicBezTo>
                  <a:pt x="714" y="4559"/>
                  <a:pt x="1219" y="4292"/>
                  <a:pt x="1695" y="4143"/>
                </a:cubicBezTo>
                <a:lnTo>
                  <a:pt x="1695" y="4143"/>
                </a:lnTo>
                <a:cubicBezTo>
                  <a:pt x="1606" y="4252"/>
                  <a:pt x="1527" y="4371"/>
                  <a:pt x="1447" y="4480"/>
                </a:cubicBezTo>
                <a:cubicBezTo>
                  <a:pt x="981" y="4569"/>
                  <a:pt x="526" y="4827"/>
                  <a:pt x="149" y="5104"/>
                </a:cubicBezTo>
                <a:cubicBezTo>
                  <a:pt x="83" y="5154"/>
                  <a:pt x="134" y="5245"/>
                  <a:pt x="199" y="5245"/>
                </a:cubicBezTo>
                <a:cubicBezTo>
                  <a:pt x="212" y="5245"/>
                  <a:pt x="225" y="5241"/>
                  <a:pt x="239" y="5233"/>
                </a:cubicBezTo>
                <a:cubicBezTo>
                  <a:pt x="556" y="4995"/>
                  <a:pt x="932" y="4767"/>
                  <a:pt x="1318" y="4658"/>
                </a:cubicBezTo>
                <a:lnTo>
                  <a:pt x="1318" y="4658"/>
                </a:lnTo>
                <a:cubicBezTo>
                  <a:pt x="1259" y="4757"/>
                  <a:pt x="1199" y="4847"/>
                  <a:pt x="1140" y="4946"/>
                </a:cubicBezTo>
                <a:cubicBezTo>
                  <a:pt x="833" y="5025"/>
                  <a:pt x="556" y="5283"/>
                  <a:pt x="318" y="5481"/>
                </a:cubicBezTo>
                <a:lnTo>
                  <a:pt x="248" y="5550"/>
                </a:lnTo>
                <a:cubicBezTo>
                  <a:pt x="228" y="5560"/>
                  <a:pt x="228" y="5580"/>
                  <a:pt x="228" y="5600"/>
                </a:cubicBezTo>
                <a:cubicBezTo>
                  <a:pt x="228" y="5620"/>
                  <a:pt x="239" y="5639"/>
                  <a:pt x="248" y="5659"/>
                </a:cubicBezTo>
                <a:cubicBezTo>
                  <a:pt x="263" y="5669"/>
                  <a:pt x="278" y="5674"/>
                  <a:pt x="293" y="5674"/>
                </a:cubicBezTo>
                <a:cubicBezTo>
                  <a:pt x="308" y="5674"/>
                  <a:pt x="323" y="5669"/>
                  <a:pt x="338" y="5659"/>
                </a:cubicBezTo>
                <a:cubicBezTo>
                  <a:pt x="357" y="5629"/>
                  <a:pt x="387" y="5609"/>
                  <a:pt x="417" y="5580"/>
                </a:cubicBezTo>
                <a:cubicBezTo>
                  <a:pt x="595" y="5421"/>
                  <a:pt x="803" y="5233"/>
                  <a:pt x="1021" y="5134"/>
                </a:cubicBezTo>
                <a:lnTo>
                  <a:pt x="1021" y="5134"/>
                </a:lnTo>
                <a:cubicBezTo>
                  <a:pt x="873" y="5391"/>
                  <a:pt x="734" y="5649"/>
                  <a:pt x="635" y="5897"/>
                </a:cubicBezTo>
                <a:cubicBezTo>
                  <a:pt x="615" y="5926"/>
                  <a:pt x="625" y="5956"/>
                  <a:pt x="655" y="5976"/>
                </a:cubicBezTo>
                <a:cubicBezTo>
                  <a:pt x="661" y="5983"/>
                  <a:pt x="678" y="5990"/>
                  <a:pt x="695" y="5990"/>
                </a:cubicBezTo>
                <a:cubicBezTo>
                  <a:pt x="702" y="5990"/>
                  <a:pt x="708" y="5989"/>
                  <a:pt x="714" y="5986"/>
                </a:cubicBezTo>
                <a:cubicBezTo>
                  <a:pt x="734" y="5986"/>
                  <a:pt x="744" y="5966"/>
                  <a:pt x="754" y="5946"/>
                </a:cubicBezTo>
                <a:cubicBezTo>
                  <a:pt x="853" y="5719"/>
                  <a:pt x="981" y="5470"/>
                  <a:pt x="1120" y="5233"/>
                </a:cubicBezTo>
                <a:lnTo>
                  <a:pt x="1120" y="5233"/>
                </a:lnTo>
                <a:cubicBezTo>
                  <a:pt x="1111" y="5550"/>
                  <a:pt x="1120" y="5838"/>
                  <a:pt x="1150" y="6095"/>
                </a:cubicBezTo>
                <a:cubicBezTo>
                  <a:pt x="1150" y="6132"/>
                  <a:pt x="1183" y="6152"/>
                  <a:pt x="1216" y="6152"/>
                </a:cubicBezTo>
                <a:cubicBezTo>
                  <a:pt x="1227" y="6152"/>
                  <a:pt x="1239" y="6149"/>
                  <a:pt x="1249" y="6144"/>
                </a:cubicBezTo>
                <a:cubicBezTo>
                  <a:pt x="1279" y="6135"/>
                  <a:pt x="1289" y="6105"/>
                  <a:pt x="1289" y="6075"/>
                </a:cubicBezTo>
                <a:cubicBezTo>
                  <a:pt x="1249" y="5758"/>
                  <a:pt x="1249" y="5402"/>
                  <a:pt x="1269" y="5005"/>
                </a:cubicBezTo>
                <a:lnTo>
                  <a:pt x="1269" y="4995"/>
                </a:lnTo>
                <a:cubicBezTo>
                  <a:pt x="1309" y="4926"/>
                  <a:pt x="1348" y="4856"/>
                  <a:pt x="1398" y="4787"/>
                </a:cubicBezTo>
                <a:lnTo>
                  <a:pt x="1398" y="4787"/>
                </a:lnTo>
                <a:cubicBezTo>
                  <a:pt x="1378" y="5153"/>
                  <a:pt x="1378" y="5520"/>
                  <a:pt x="1437" y="5867"/>
                </a:cubicBezTo>
                <a:cubicBezTo>
                  <a:pt x="1446" y="5913"/>
                  <a:pt x="1483" y="5933"/>
                  <a:pt x="1518" y="5933"/>
                </a:cubicBezTo>
                <a:cubicBezTo>
                  <a:pt x="1559" y="5933"/>
                  <a:pt x="1597" y="5905"/>
                  <a:pt x="1586" y="5857"/>
                </a:cubicBezTo>
                <a:cubicBezTo>
                  <a:pt x="1516" y="5431"/>
                  <a:pt x="1527" y="4985"/>
                  <a:pt x="1566" y="4559"/>
                </a:cubicBezTo>
                <a:lnTo>
                  <a:pt x="1566" y="4549"/>
                </a:lnTo>
                <a:cubicBezTo>
                  <a:pt x="1635" y="4440"/>
                  <a:pt x="1715" y="4331"/>
                  <a:pt x="1804" y="4232"/>
                </a:cubicBezTo>
                <a:lnTo>
                  <a:pt x="1804" y="4242"/>
                </a:lnTo>
                <a:cubicBezTo>
                  <a:pt x="1794" y="4400"/>
                  <a:pt x="1784" y="4559"/>
                  <a:pt x="1784" y="4728"/>
                </a:cubicBezTo>
                <a:cubicBezTo>
                  <a:pt x="1774" y="5015"/>
                  <a:pt x="1784" y="5402"/>
                  <a:pt x="1834" y="5778"/>
                </a:cubicBezTo>
                <a:cubicBezTo>
                  <a:pt x="1841" y="5815"/>
                  <a:pt x="1870" y="5835"/>
                  <a:pt x="1905" y="5835"/>
                </a:cubicBezTo>
                <a:cubicBezTo>
                  <a:pt x="1917" y="5835"/>
                  <a:pt x="1930" y="5832"/>
                  <a:pt x="1943" y="5827"/>
                </a:cubicBezTo>
                <a:cubicBezTo>
                  <a:pt x="1963" y="5818"/>
                  <a:pt x="1972" y="5788"/>
                  <a:pt x="1972" y="5758"/>
                </a:cubicBezTo>
                <a:cubicBezTo>
                  <a:pt x="1884" y="5173"/>
                  <a:pt x="1913" y="4559"/>
                  <a:pt x="1943" y="4044"/>
                </a:cubicBezTo>
                <a:cubicBezTo>
                  <a:pt x="1992" y="3984"/>
                  <a:pt x="2032" y="3935"/>
                  <a:pt x="2071" y="3885"/>
                </a:cubicBezTo>
                <a:cubicBezTo>
                  <a:pt x="2170" y="4380"/>
                  <a:pt x="2201" y="4906"/>
                  <a:pt x="2111" y="5402"/>
                </a:cubicBezTo>
                <a:cubicBezTo>
                  <a:pt x="2100" y="5456"/>
                  <a:pt x="2143" y="5486"/>
                  <a:pt x="2186" y="5486"/>
                </a:cubicBezTo>
                <a:cubicBezTo>
                  <a:pt x="2221" y="5486"/>
                  <a:pt x="2255" y="5466"/>
                  <a:pt x="2260" y="5421"/>
                </a:cubicBezTo>
                <a:cubicBezTo>
                  <a:pt x="2359" y="4876"/>
                  <a:pt x="2320" y="4281"/>
                  <a:pt x="2201" y="3737"/>
                </a:cubicBezTo>
                <a:lnTo>
                  <a:pt x="2210" y="3726"/>
                </a:lnTo>
                <a:cubicBezTo>
                  <a:pt x="2250" y="3667"/>
                  <a:pt x="2309" y="3607"/>
                  <a:pt x="2369" y="3548"/>
                </a:cubicBezTo>
                <a:lnTo>
                  <a:pt x="2369" y="3568"/>
                </a:lnTo>
                <a:cubicBezTo>
                  <a:pt x="2408" y="3757"/>
                  <a:pt x="2428" y="3905"/>
                  <a:pt x="2448" y="4044"/>
                </a:cubicBezTo>
                <a:cubicBezTo>
                  <a:pt x="2507" y="4450"/>
                  <a:pt x="2557" y="4886"/>
                  <a:pt x="2458" y="5302"/>
                </a:cubicBezTo>
                <a:cubicBezTo>
                  <a:pt x="2458" y="5322"/>
                  <a:pt x="2458" y="5352"/>
                  <a:pt x="2478" y="5362"/>
                </a:cubicBezTo>
                <a:cubicBezTo>
                  <a:pt x="2490" y="5373"/>
                  <a:pt x="2504" y="5378"/>
                  <a:pt x="2519" y="5378"/>
                </a:cubicBezTo>
                <a:cubicBezTo>
                  <a:pt x="2529" y="5378"/>
                  <a:pt x="2539" y="5376"/>
                  <a:pt x="2547" y="5371"/>
                </a:cubicBezTo>
                <a:cubicBezTo>
                  <a:pt x="2567" y="5371"/>
                  <a:pt x="2587" y="5352"/>
                  <a:pt x="2597" y="5322"/>
                </a:cubicBezTo>
                <a:cubicBezTo>
                  <a:pt x="2736" y="4708"/>
                  <a:pt x="2617" y="4024"/>
                  <a:pt x="2478" y="3429"/>
                </a:cubicBezTo>
                <a:cubicBezTo>
                  <a:pt x="2557" y="3340"/>
                  <a:pt x="2637" y="3251"/>
                  <a:pt x="2725" y="3171"/>
                </a:cubicBezTo>
                <a:cubicBezTo>
                  <a:pt x="2736" y="3251"/>
                  <a:pt x="2745" y="3321"/>
                  <a:pt x="2745" y="3400"/>
                </a:cubicBezTo>
                <a:cubicBezTo>
                  <a:pt x="2795" y="3786"/>
                  <a:pt x="2835" y="4193"/>
                  <a:pt x="2775" y="4579"/>
                </a:cubicBezTo>
                <a:cubicBezTo>
                  <a:pt x="2764" y="4633"/>
                  <a:pt x="2804" y="4664"/>
                  <a:pt x="2846" y="4664"/>
                </a:cubicBezTo>
                <a:cubicBezTo>
                  <a:pt x="2880" y="4664"/>
                  <a:pt x="2915" y="4643"/>
                  <a:pt x="2924" y="4598"/>
                </a:cubicBezTo>
                <a:cubicBezTo>
                  <a:pt x="3003" y="4093"/>
                  <a:pt x="2934" y="3548"/>
                  <a:pt x="2855" y="3033"/>
                </a:cubicBezTo>
                <a:cubicBezTo>
                  <a:pt x="2914" y="2973"/>
                  <a:pt x="2983" y="2914"/>
                  <a:pt x="3043" y="2854"/>
                </a:cubicBezTo>
                <a:cubicBezTo>
                  <a:pt x="3053" y="2973"/>
                  <a:pt x="3062" y="3083"/>
                  <a:pt x="3073" y="3182"/>
                </a:cubicBezTo>
                <a:cubicBezTo>
                  <a:pt x="3092" y="3796"/>
                  <a:pt x="3053" y="4281"/>
                  <a:pt x="2924" y="4708"/>
                </a:cubicBezTo>
                <a:cubicBezTo>
                  <a:pt x="2914" y="4737"/>
                  <a:pt x="2924" y="4767"/>
                  <a:pt x="2954" y="4787"/>
                </a:cubicBezTo>
                <a:cubicBezTo>
                  <a:pt x="2960" y="4794"/>
                  <a:pt x="2977" y="4801"/>
                  <a:pt x="2994" y="4801"/>
                </a:cubicBezTo>
                <a:cubicBezTo>
                  <a:pt x="3001" y="4801"/>
                  <a:pt x="3007" y="4800"/>
                  <a:pt x="3013" y="4797"/>
                </a:cubicBezTo>
                <a:cubicBezTo>
                  <a:pt x="3033" y="4797"/>
                  <a:pt x="3043" y="4777"/>
                  <a:pt x="3053" y="4757"/>
                </a:cubicBezTo>
                <a:cubicBezTo>
                  <a:pt x="3221" y="4173"/>
                  <a:pt x="3261" y="3479"/>
                  <a:pt x="3172" y="2746"/>
                </a:cubicBezTo>
                <a:cubicBezTo>
                  <a:pt x="3241" y="2676"/>
                  <a:pt x="3310" y="2617"/>
                  <a:pt x="3379" y="2557"/>
                </a:cubicBezTo>
                <a:cubicBezTo>
                  <a:pt x="3399" y="2726"/>
                  <a:pt x="3419" y="2884"/>
                  <a:pt x="3429" y="3053"/>
                </a:cubicBezTo>
                <a:cubicBezTo>
                  <a:pt x="3449" y="3508"/>
                  <a:pt x="3469" y="3994"/>
                  <a:pt x="3340" y="4440"/>
                </a:cubicBezTo>
                <a:cubicBezTo>
                  <a:pt x="3327" y="4498"/>
                  <a:pt x="3381" y="4544"/>
                  <a:pt x="3426" y="4544"/>
                </a:cubicBezTo>
                <a:cubicBezTo>
                  <a:pt x="3450" y="4544"/>
                  <a:pt x="3472" y="4531"/>
                  <a:pt x="3479" y="4499"/>
                </a:cubicBezTo>
                <a:cubicBezTo>
                  <a:pt x="3667" y="3845"/>
                  <a:pt x="3608" y="3112"/>
                  <a:pt x="3518" y="2438"/>
                </a:cubicBezTo>
                <a:cubicBezTo>
                  <a:pt x="3588" y="2389"/>
                  <a:pt x="3647" y="2339"/>
                  <a:pt x="3707" y="2290"/>
                </a:cubicBezTo>
                <a:cubicBezTo>
                  <a:pt x="3727" y="2429"/>
                  <a:pt x="3736" y="2548"/>
                  <a:pt x="3747" y="2676"/>
                </a:cubicBezTo>
                <a:cubicBezTo>
                  <a:pt x="3776" y="3112"/>
                  <a:pt x="3796" y="3697"/>
                  <a:pt x="3667" y="4272"/>
                </a:cubicBezTo>
                <a:cubicBezTo>
                  <a:pt x="3657" y="4301"/>
                  <a:pt x="3667" y="4321"/>
                  <a:pt x="3687" y="4341"/>
                </a:cubicBezTo>
                <a:cubicBezTo>
                  <a:pt x="3701" y="4348"/>
                  <a:pt x="3720" y="4355"/>
                  <a:pt x="3737" y="4355"/>
                </a:cubicBezTo>
                <a:cubicBezTo>
                  <a:pt x="3744" y="4355"/>
                  <a:pt x="3750" y="4354"/>
                  <a:pt x="3756" y="4351"/>
                </a:cubicBezTo>
                <a:cubicBezTo>
                  <a:pt x="3776" y="4341"/>
                  <a:pt x="3796" y="4321"/>
                  <a:pt x="3806" y="4301"/>
                </a:cubicBezTo>
                <a:cubicBezTo>
                  <a:pt x="3915" y="3796"/>
                  <a:pt x="3934" y="3231"/>
                  <a:pt x="3875" y="2528"/>
                </a:cubicBezTo>
                <a:cubicBezTo>
                  <a:pt x="3865" y="2429"/>
                  <a:pt x="3855" y="2319"/>
                  <a:pt x="3835" y="2200"/>
                </a:cubicBezTo>
                <a:cubicBezTo>
                  <a:pt x="3925" y="2131"/>
                  <a:pt x="4014" y="2072"/>
                  <a:pt x="4103" y="2002"/>
                </a:cubicBezTo>
                <a:lnTo>
                  <a:pt x="4133" y="2359"/>
                </a:lnTo>
                <a:cubicBezTo>
                  <a:pt x="4152" y="2894"/>
                  <a:pt x="4133" y="3420"/>
                  <a:pt x="4014" y="3944"/>
                </a:cubicBezTo>
                <a:cubicBezTo>
                  <a:pt x="3997" y="3995"/>
                  <a:pt x="4040" y="4026"/>
                  <a:pt x="4085" y="4026"/>
                </a:cubicBezTo>
                <a:cubicBezTo>
                  <a:pt x="4119" y="4026"/>
                  <a:pt x="4154" y="4007"/>
                  <a:pt x="4163" y="3964"/>
                </a:cubicBezTo>
                <a:cubicBezTo>
                  <a:pt x="4311" y="3301"/>
                  <a:pt x="4321" y="2587"/>
                  <a:pt x="4252" y="1903"/>
                </a:cubicBezTo>
                <a:cubicBezTo>
                  <a:pt x="4331" y="1854"/>
                  <a:pt x="4420" y="1794"/>
                  <a:pt x="4519" y="1735"/>
                </a:cubicBezTo>
                <a:cubicBezTo>
                  <a:pt x="4529" y="1863"/>
                  <a:pt x="4539" y="1993"/>
                  <a:pt x="4539" y="2112"/>
                </a:cubicBezTo>
                <a:cubicBezTo>
                  <a:pt x="4549" y="2686"/>
                  <a:pt x="4460" y="3271"/>
                  <a:pt x="4271" y="3865"/>
                </a:cubicBezTo>
                <a:cubicBezTo>
                  <a:pt x="4262" y="3895"/>
                  <a:pt x="4271" y="3925"/>
                  <a:pt x="4291" y="3944"/>
                </a:cubicBezTo>
                <a:cubicBezTo>
                  <a:pt x="4305" y="3952"/>
                  <a:pt x="4324" y="3959"/>
                  <a:pt x="4342" y="3959"/>
                </a:cubicBezTo>
                <a:cubicBezTo>
                  <a:pt x="4349" y="3959"/>
                  <a:pt x="4355" y="3957"/>
                  <a:pt x="4361" y="3955"/>
                </a:cubicBezTo>
                <a:cubicBezTo>
                  <a:pt x="4381" y="3955"/>
                  <a:pt x="4390" y="3935"/>
                  <a:pt x="4401" y="3915"/>
                </a:cubicBezTo>
                <a:cubicBezTo>
                  <a:pt x="4599" y="3281"/>
                  <a:pt x="4688" y="2676"/>
                  <a:pt x="4678" y="2101"/>
                </a:cubicBezTo>
                <a:cubicBezTo>
                  <a:pt x="4668" y="1962"/>
                  <a:pt x="4668" y="1814"/>
                  <a:pt x="4638" y="1656"/>
                </a:cubicBezTo>
                <a:cubicBezTo>
                  <a:pt x="4747" y="1596"/>
                  <a:pt x="4846" y="1537"/>
                  <a:pt x="4955" y="1487"/>
                </a:cubicBezTo>
                <a:lnTo>
                  <a:pt x="4955" y="1903"/>
                </a:lnTo>
                <a:cubicBezTo>
                  <a:pt x="4936" y="2438"/>
                  <a:pt x="4896" y="3003"/>
                  <a:pt x="4648" y="3489"/>
                </a:cubicBezTo>
                <a:cubicBezTo>
                  <a:pt x="4622" y="3547"/>
                  <a:pt x="4672" y="3592"/>
                  <a:pt x="4721" y="3592"/>
                </a:cubicBezTo>
                <a:cubicBezTo>
                  <a:pt x="4747" y="3592"/>
                  <a:pt x="4773" y="3579"/>
                  <a:pt x="4787" y="3548"/>
                </a:cubicBezTo>
                <a:cubicBezTo>
                  <a:pt x="5104" y="2904"/>
                  <a:pt x="5134" y="2112"/>
                  <a:pt x="5104" y="1408"/>
                </a:cubicBezTo>
                <a:cubicBezTo>
                  <a:pt x="5183" y="1358"/>
                  <a:pt x="5262" y="1319"/>
                  <a:pt x="5352" y="1279"/>
                </a:cubicBezTo>
                <a:lnTo>
                  <a:pt x="5352" y="1279"/>
                </a:lnTo>
                <a:cubicBezTo>
                  <a:pt x="5441" y="2022"/>
                  <a:pt x="5292" y="2865"/>
                  <a:pt x="4936" y="3647"/>
                </a:cubicBezTo>
                <a:cubicBezTo>
                  <a:pt x="4925" y="3677"/>
                  <a:pt x="4936" y="3707"/>
                  <a:pt x="4955" y="3726"/>
                </a:cubicBezTo>
                <a:cubicBezTo>
                  <a:pt x="4970" y="3734"/>
                  <a:pt x="4984" y="3741"/>
                  <a:pt x="4998" y="3741"/>
                </a:cubicBezTo>
                <a:cubicBezTo>
                  <a:pt x="5003" y="3741"/>
                  <a:pt x="5009" y="3739"/>
                  <a:pt x="5015" y="3737"/>
                </a:cubicBezTo>
                <a:cubicBezTo>
                  <a:pt x="5035" y="3737"/>
                  <a:pt x="5055" y="3717"/>
                  <a:pt x="5064" y="3697"/>
                </a:cubicBezTo>
                <a:cubicBezTo>
                  <a:pt x="5441" y="2865"/>
                  <a:pt x="5590" y="1982"/>
                  <a:pt x="5480" y="1220"/>
                </a:cubicBezTo>
                <a:cubicBezTo>
                  <a:pt x="5530" y="1190"/>
                  <a:pt x="5590" y="1170"/>
                  <a:pt x="5639" y="1150"/>
                </a:cubicBezTo>
                <a:cubicBezTo>
                  <a:pt x="5639" y="1209"/>
                  <a:pt x="5649" y="1269"/>
                  <a:pt x="5649" y="1328"/>
                </a:cubicBezTo>
                <a:cubicBezTo>
                  <a:pt x="5659" y="1814"/>
                  <a:pt x="5629" y="2310"/>
                  <a:pt x="5460" y="2766"/>
                </a:cubicBezTo>
                <a:cubicBezTo>
                  <a:pt x="5435" y="2823"/>
                  <a:pt x="5485" y="2869"/>
                  <a:pt x="5534" y="2869"/>
                </a:cubicBezTo>
                <a:cubicBezTo>
                  <a:pt x="5560" y="2869"/>
                  <a:pt x="5585" y="2856"/>
                  <a:pt x="5599" y="2825"/>
                </a:cubicBezTo>
                <a:cubicBezTo>
                  <a:pt x="5778" y="2349"/>
                  <a:pt x="5817" y="1824"/>
                  <a:pt x="5797" y="1319"/>
                </a:cubicBezTo>
                <a:lnTo>
                  <a:pt x="5797" y="1081"/>
                </a:lnTo>
                <a:cubicBezTo>
                  <a:pt x="5857" y="1051"/>
                  <a:pt x="5927" y="1021"/>
                  <a:pt x="5996" y="1002"/>
                </a:cubicBezTo>
                <a:cubicBezTo>
                  <a:pt x="6006" y="1011"/>
                  <a:pt x="6006" y="1021"/>
                  <a:pt x="6006" y="1041"/>
                </a:cubicBezTo>
                <a:cubicBezTo>
                  <a:pt x="6015" y="1220"/>
                  <a:pt x="6026" y="1398"/>
                  <a:pt x="6006" y="1566"/>
                </a:cubicBezTo>
                <a:cubicBezTo>
                  <a:pt x="5966" y="2161"/>
                  <a:pt x="5788" y="2716"/>
                  <a:pt x="5500" y="3211"/>
                </a:cubicBezTo>
                <a:cubicBezTo>
                  <a:pt x="5480" y="3231"/>
                  <a:pt x="5480" y="3271"/>
                  <a:pt x="5510" y="3290"/>
                </a:cubicBezTo>
                <a:cubicBezTo>
                  <a:pt x="5530" y="3301"/>
                  <a:pt x="5550" y="3301"/>
                  <a:pt x="5570" y="3301"/>
                </a:cubicBezTo>
                <a:cubicBezTo>
                  <a:pt x="5590" y="3301"/>
                  <a:pt x="5610" y="3281"/>
                  <a:pt x="5619" y="3271"/>
                </a:cubicBezTo>
                <a:cubicBezTo>
                  <a:pt x="5946" y="2716"/>
                  <a:pt x="6134" y="2081"/>
                  <a:pt x="6154" y="1458"/>
                </a:cubicBezTo>
                <a:lnTo>
                  <a:pt x="6154" y="1348"/>
                </a:lnTo>
                <a:cubicBezTo>
                  <a:pt x="6164" y="1220"/>
                  <a:pt x="6174" y="1071"/>
                  <a:pt x="6134" y="942"/>
                </a:cubicBezTo>
                <a:cubicBezTo>
                  <a:pt x="6412" y="843"/>
                  <a:pt x="6689" y="764"/>
                  <a:pt x="6967" y="694"/>
                </a:cubicBezTo>
                <a:cubicBezTo>
                  <a:pt x="6997" y="685"/>
                  <a:pt x="7006" y="665"/>
                  <a:pt x="7017" y="645"/>
                </a:cubicBezTo>
                <a:cubicBezTo>
                  <a:pt x="7017" y="625"/>
                  <a:pt x="7006" y="595"/>
                  <a:pt x="6987" y="575"/>
                </a:cubicBezTo>
                <a:cubicBezTo>
                  <a:pt x="6973" y="568"/>
                  <a:pt x="6959" y="561"/>
                  <a:pt x="6945" y="561"/>
                </a:cubicBezTo>
                <a:cubicBezTo>
                  <a:pt x="6939" y="561"/>
                  <a:pt x="6933" y="563"/>
                  <a:pt x="6927" y="566"/>
                </a:cubicBezTo>
                <a:cubicBezTo>
                  <a:pt x="6650" y="635"/>
                  <a:pt x="6352" y="724"/>
                  <a:pt x="6065" y="833"/>
                </a:cubicBezTo>
                <a:cubicBezTo>
                  <a:pt x="6055" y="823"/>
                  <a:pt x="6035" y="813"/>
                  <a:pt x="6026" y="803"/>
                </a:cubicBezTo>
                <a:cubicBezTo>
                  <a:pt x="5134" y="308"/>
                  <a:pt x="4053" y="110"/>
                  <a:pt x="3320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17"/>
          <p:cNvSpPr/>
          <p:nvPr/>
        </p:nvSpPr>
        <p:spPr>
          <a:xfrm>
            <a:off x="8095447" y="-89942"/>
            <a:ext cx="1239855" cy="867693"/>
          </a:xfrm>
          <a:custGeom>
            <a:avLst/>
            <a:gdLst/>
            <a:ahLst/>
            <a:cxnLst/>
            <a:rect l="l" t="t" r="r" b="b"/>
            <a:pathLst>
              <a:path w="7839" h="5486" extrusionOk="0">
                <a:moveTo>
                  <a:pt x="6930" y="0"/>
                </a:moveTo>
                <a:cubicBezTo>
                  <a:pt x="6926" y="0"/>
                  <a:pt x="6921" y="1"/>
                  <a:pt x="6917" y="2"/>
                </a:cubicBezTo>
                <a:cubicBezTo>
                  <a:pt x="6887" y="11"/>
                  <a:pt x="6867" y="31"/>
                  <a:pt x="6867" y="61"/>
                </a:cubicBezTo>
                <a:cubicBezTo>
                  <a:pt x="6818" y="378"/>
                  <a:pt x="6748" y="725"/>
                  <a:pt x="6629" y="1112"/>
                </a:cubicBezTo>
                <a:lnTo>
                  <a:pt x="6629" y="1121"/>
                </a:lnTo>
                <a:cubicBezTo>
                  <a:pt x="6570" y="1171"/>
                  <a:pt x="6510" y="1231"/>
                  <a:pt x="6451" y="1290"/>
                </a:cubicBezTo>
                <a:cubicBezTo>
                  <a:pt x="6560" y="943"/>
                  <a:pt x="6649" y="586"/>
                  <a:pt x="6669" y="229"/>
                </a:cubicBezTo>
                <a:cubicBezTo>
                  <a:pt x="6669" y="175"/>
                  <a:pt x="6624" y="144"/>
                  <a:pt x="6584" y="144"/>
                </a:cubicBezTo>
                <a:cubicBezTo>
                  <a:pt x="6551" y="144"/>
                  <a:pt x="6521" y="165"/>
                  <a:pt x="6521" y="210"/>
                </a:cubicBezTo>
                <a:cubicBezTo>
                  <a:pt x="6491" y="636"/>
                  <a:pt x="6372" y="1062"/>
                  <a:pt x="6233" y="1469"/>
                </a:cubicBezTo>
                <a:lnTo>
                  <a:pt x="6233" y="1478"/>
                </a:lnTo>
                <a:cubicBezTo>
                  <a:pt x="6134" y="1568"/>
                  <a:pt x="6035" y="1656"/>
                  <a:pt x="5926" y="1736"/>
                </a:cubicBezTo>
                <a:cubicBezTo>
                  <a:pt x="5926" y="1726"/>
                  <a:pt x="5926" y="1726"/>
                  <a:pt x="5936" y="1716"/>
                </a:cubicBezTo>
                <a:cubicBezTo>
                  <a:pt x="5975" y="1568"/>
                  <a:pt x="6015" y="1419"/>
                  <a:pt x="6055" y="1260"/>
                </a:cubicBezTo>
                <a:cubicBezTo>
                  <a:pt x="6134" y="983"/>
                  <a:pt x="6223" y="606"/>
                  <a:pt x="6263" y="220"/>
                </a:cubicBezTo>
                <a:cubicBezTo>
                  <a:pt x="6263" y="184"/>
                  <a:pt x="6223" y="149"/>
                  <a:pt x="6186" y="149"/>
                </a:cubicBezTo>
                <a:cubicBezTo>
                  <a:pt x="6182" y="149"/>
                  <a:pt x="6178" y="149"/>
                  <a:pt x="6173" y="150"/>
                </a:cubicBezTo>
                <a:cubicBezTo>
                  <a:pt x="6144" y="160"/>
                  <a:pt x="6124" y="180"/>
                  <a:pt x="6124" y="210"/>
                </a:cubicBezTo>
                <a:cubicBezTo>
                  <a:pt x="6065" y="804"/>
                  <a:pt x="5896" y="1389"/>
                  <a:pt x="5737" y="1885"/>
                </a:cubicBezTo>
                <a:cubicBezTo>
                  <a:pt x="5688" y="1924"/>
                  <a:pt x="5629" y="1964"/>
                  <a:pt x="5579" y="2004"/>
                </a:cubicBezTo>
                <a:cubicBezTo>
                  <a:pt x="5599" y="1498"/>
                  <a:pt x="5698" y="983"/>
                  <a:pt x="5896" y="517"/>
                </a:cubicBezTo>
                <a:cubicBezTo>
                  <a:pt x="5921" y="461"/>
                  <a:pt x="5875" y="420"/>
                  <a:pt x="5828" y="420"/>
                </a:cubicBezTo>
                <a:cubicBezTo>
                  <a:pt x="5800" y="420"/>
                  <a:pt x="5772" y="434"/>
                  <a:pt x="5757" y="467"/>
                </a:cubicBezTo>
                <a:cubicBezTo>
                  <a:pt x="5530" y="973"/>
                  <a:pt x="5431" y="1557"/>
                  <a:pt x="5420" y="2123"/>
                </a:cubicBezTo>
                <a:lnTo>
                  <a:pt x="5411" y="2123"/>
                </a:lnTo>
                <a:cubicBezTo>
                  <a:pt x="5351" y="2172"/>
                  <a:pt x="5292" y="2211"/>
                  <a:pt x="5213" y="2261"/>
                </a:cubicBezTo>
                <a:lnTo>
                  <a:pt x="5213" y="2241"/>
                </a:lnTo>
                <a:lnTo>
                  <a:pt x="5222" y="2241"/>
                </a:lnTo>
                <a:cubicBezTo>
                  <a:pt x="5222" y="2053"/>
                  <a:pt x="5232" y="1905"/>
                  <a:pt x="5252" y="1766"/>
                </a:cubicBezTo>
                <a:cubicBezTo>
                  <a:pt x="5292" y="1350"/>
                  <a:pt x="5351" y="923"/>
                  <a:pt x="5539" y="537"/>
                </a:cubicBezTo>
                <a:cubicBezTo>
                  <a:pt x="5550" y="517"/>
                  <a:pt x="5550" y="487"/>
                  <a:pt x="5539" y="478"/>
                </a:cubicBezTo>
                <a:cubicBezTo>
                  <a:pt x="5519" y="458"/>
                  <a:pt x="5500" y="447"/>
                  <a:pt x="5470" y="447"/>
                </a:cubicBezTo>
                <a:cubicBezTo>
                  <a:pt x="5450" y="447"/>
                  <a:pt x="5431" y="458"/>
                  <a:pt x="5420" y="487"/>
                </a:cubicBezTo>
                <a:cubicBezTo>
                  <a:pt x="5133" y="1052"/>
                  <a:pt x="5083" y="1746"/>
                  <a:pt x="5074" y="2360"/>
                </a:cubicBezTo>
                <a:cubicBezTo>
                  <a:pt x="4984" y="2420"/>
                  <a:pt x="4876" y="2489"/>
                  <a:pt x="4777" y="2548"/>
                </a:cubicBezTo>
                <a:lnTo>
                  <a:pt x="4806" y="2310"/>
                </a:lnTo>
                <a:cubicBezTo>
                  <a:pt x="4856" y="1924"/>
                  <a:pt x="4915" y="1528"/>
                  <a:pt x="5064" y="1161"/>
                </a:cubicBezTo>
                <a:cubicBezTo>
                  <a:pt x="5089" y="1105"/>
                  <a:pt x="5043" y="1065"/>
                  <a:pt x="4996" y="1065"/>
                </a:cubicBezTo>
                <a:cubicBezTo>
                  <a:pt x="4968" y="1065"/>
                  <a:pt x="4940" y="1079"/>
                  <a:pt x="4925" y="1112"/>
                </a:cubicBezTo>
                <a:cubicBezTo>
                  <a:pt x="4727" y="1587"/>
                  <a:pt x="4667" y="2132"/>
                  <a:pt x="4618" y="2647"/>
                </a:cubicBezTo>
                <a:cubicBezTo>
                  <a:pt x="4539" y="2687"/>
                  <a:pt x="4469" y="2727"/>
                  <a:pt x="4390" y="2777"/>
                </a:cubicBezTo>
                <a:cubicBezTo>
                  <a:pt x="4410" y="2658"/>
                  <a:pt x="4429" y="2548"/>
                  <a:pt x="4449" y="2449"/>
                </a:cubicBezTo>
                <a:cubicBezTo>
                  <a:pt x="4568" y="1845"/>
                  <a:pt x="4727" y="1389"/>
                  <a:pt x="4945" y="1002"/>
                </a:cubicBezTo>
                <a:cubicBezTo>
                  <a:pt x="4965" y="973"/>
                  <a:pt x="4965" y="943"/>
                  <a:pt x="4945" y="923"/>
                </a:cubicBezTo>
                <a:cubicBezTo>
                  <a:pt x="4925" y="903"/>
                  <a:pt x="4905" y="894"/>
                  <a:pt x="4885" y="894"/>
                </a:cubicBezTo>
                <a:cubicBezTo>
                  <a:pt x="4865" y="894"/>
                  <a:pt x="4846" y="903"/>
                  <a:pt x="4836" y="923"/>
                </a:cubicBezTo>
                <a:cubicBezTo>
                  <a:pt x="4529" y="1449"/>
                  <a:pt x="4321" y="2112"/>
                  <a:pt x="4242" y="2856"/>
                </a:cubicBezTo>
                <a:cubicBezTo>
                  <a:pt x="4162" y="2895"/>
                  <a:pt x="4073" y="2945"/>
                  <a:pt x="3993" y="2984"/>
                </a:cubicBezTo>
                <a:cubicBezTo>
                  <a:pt x="4013" y="2816"/>
                  <a:pt x="4033" y="2658"/>
                  <a:pt x="4063" y="2499"/>
                </a:cubicBezTo>
                <a:cubicBezTo>
                  <a:pt x="4152" y="2043"/>
                  <a:pt x="4251" y="1568"/>
                  <a:pt x="4479" y="1171"/>
                </a:cubicBezTo>
                <a:cubicBezTo>
                  <a:pt x="4515" y="1106"/>
                  <a:pt x="4457" y="1041"/>
                  <a:pt x="4407" y="1041"/>
                </a:cubicBezTo>
                <a:cubicBezTo>
                  <a:pt x="4389" y="1041"/>
                  <a:pt x="4371" y="1050"/>
                  <a:pt x="4360" y="1072"/>
                </a:cubicBezTo>
                <a:cubicBezTo>
                  <a:pt x="4024" y="1667"/>
                  <a:pt x="3905" y="2400"/>
                  <a:pt x="3825" y="3064"/>
                </a:cubicBezTo>
                <a:cubicBezTo>
                  <a:pt x="3756" y="3094"/>
                  <a:pt x="3687" y="3133"/>
                  <a:pt x="3607" y="3163"/>
                </a:cubicBezTo>
                <a:cubicBezTo>
                  <a:pt x="3627" y="3034"/>
                  <a:pt x="3647" y="2905"/>
                  <a:pt x="3667" y="2786"/>
                </a:cubicBezTo>
                <a:cubicBezTo>
                  <a:pt x="3736" y="2350"/>
                  <a:pt x="3865" y="1775"/>
                  <a:pt x="4123" y="1250"/>
                </a:cubicBezTo>
                <a:cubicBezTo>
                  <a:pt x="4132" y="1220"/>
                  <a:pt x="4132" y="1201"/>
                  <a:pt x="4123" y="1181"/>
                </a:cubicBezTo>
                <a:cubicBezTo>
                  <a:pt x="4103" y="1161"/>
                  <a:pt x="4083" y="1151"/>
                  <a:pt x="4053" y="1151"/>
                </a:cubicBezTo>
                <a:cubicBezTo>
                  <a:pt x="4033" y="1161"/>
                  <a:pt x="4013" y="1171"/>
                  <a:pt x="4004" y="1191"/>
                </a:cubicBezTo>
                <a:cubicBezTo>
                  <a:pt x="3766" y="1656"/>
                  <a:pt x="3617" y="2192"/>
                  <a:pt x="3508" y="2895"/>
                </a:cubicBezTo>
                <a:cubicBezTo>
                  <a:pt x="3498" y="2995"/>
                  <a:pt x="3478" y="3103"/>
                  <a:pt x="3469" y="3222"/>
                </a:cubicBezTo>
                <a:cubicBezTo>
                  <a:pt x="3369" y="3272"/>
                  <a:pt x="3260" y="3312"/>
                  <a:pt x="3161" y="3351"/>
                </a:cubicBezTo>
                <a:cubicBezTo>
                  <a:pt x="3181" y="3232"/>
                  <a:pt x="3201" y="3113"/>
                  <a:pt x="3220" y="3004"/>
                </a:cubicBezTo>
                <a:cubicBezTo>
                  <a:pt x="3330" y="2479"/>
                  <a:pt x="3469" y="1964"/>
                  <a:pt x="3706" y="1488"/>
                </a:cubicBezTo>
                <a:cubicBezTo>
                  <a:pt x="3738" y="1430"/>
                  <a:pt x="3691" y="1389"/>
                  <a:pt x="3641" y="1389"/>
                </a:cubicBezTo>
                <a:cubicBezTo>
                  <a:pt x="3613" y="1389"/>
                  <a:pt x="3585" y="1401"/>
                  <a:pt x="3568" y="1429"/>
                </a:cubicBezTo>
                <a:cubicBezTo>
                  <a:pt x="3260" y="2043"/>
                  <a:pt x="3082" y="2737"/>
                  <a:pt x="3002" y="3411"/>
                </a:cubicBezTo>
                <a:cubicBezTo>
                  <a:pt x="2894" y="3450"/>
                  <a:pt x="2795" y="3480"/>
                  <a:pt x="2696" y="3510"/>
                </a:cubicBezTo>
                <a:cubicBezTo>
                  <a:pt x="2715" y="3381"/>
                  <a:pt x="2735" y="3262"/>
                  <a:pt x="2765" y="3143"/>
                </a:cubicBezTo>
                <a:cubicBezTo>
                  <a:pt x="2894" y="2588"/>
                  <a:pt x="3121" y="2033"/>
                  <a:pt x="3438" y="1498"/>
                </a:cubicBezTo>
                <a:cubicBezTo>
                  <a:pt x="3458" y="1478"/>
                  <a:pt x="3449" y="1449"/>
                  <a:pt x="3429" y="1419"/>
                </a:cubicBezTo>
                <a:cubicBezTo>
                  <a:pt x="3419" y="1399"/>
                  <a:pt x="3399" y="1389"/>
                  <a:pt x="3379" y="1389"/>
                </a:cubicBezTo>
                <a:cubicBezTo>
                  <a:pt x="3359" y="1399"/>
                  <a:pt x="3339" y="1409"/>
                  <a:pt x="3330" y="1429"/>
                </a:cubicBezTo>
                <a:cubicBezTo>
                  <a:pt x="2983" y="1993"/>
                  <a:pt x="2755" y="2559"/>
                  <a:pt x="2626" y="3113"/>
                </a:cubicBezTo>
                <a:cubicBezTo>
                  <a:pt x="2597" y="3252"/>
                  <a:pt x="2566" y="3400"/>
                  <a:pt x="2557" y="3559"/>
                </a:cubicBezTo>
                <a:cubicBezTo>
                  <a:pt x="2438" y="3589"/>
                  <a:pt x="2329" y="3629"/>
                  <a:pt x="2210" y="3658"/>
                </a:cubicBezTo>
                <a:cubicBezTo>
                  <a:pt x="2240" y="3519"/>
                  <a:pt x="2279" y="3381"/>
                  <a:pt x="2309" y="3242"/>
                </a:cubicBezTo>
                <a:cubicBezTo>
                  <a:pt x="2458" y="2727"/>
                  <a:pt x="2636" y="2192"/>
                  <a:pt x="2983" y="1775"/>
                </a:cubicBezTo>
                <a:cubicBezTo>
                  <a:pt x="3027" y="1724"/>
                  <a:pt x="2972" y="1661"/>
                  <a:pt x="2913" y="1661"/>
                </a:cubicBezTo>
                <a:cubicBezTo>
                  <a:pt x="2893" y="1661"/>
                  <a:pt x="2872" y="1669"/>
                  <a:pt x="2854" y="1687"/>
                </a:cubicBezTo>
                <a:cubicBezTo>
                  <a:pt x="2398" y="2231"/>
                  <a:pt x="2180" y="3004"/>
                  <a:pt x="2051" y="3698"/>
                </a:cubicBezTo>
                <a:cubicBezTo>
                  <a:pt x="1962" y="3718"/>
                  <a:pt x="1863" y="3737"/>
                  <a:pt x="1774" y="3757"/>
                </a:cubicBezTo>
                <a:cubicBezTo>
                  <a:pt x="1873" y="3014"/>
                  <a:pt x="2210" y="2231"/>
                  <a:pt x="2735" y="1557"/>
                </a:cubicBezTo>
                <a:cubicBezTo>
                  <a:pt x="2755" y="1537"/>
                  <a:pt x="2755" y="1498"/>
                  <a:pt x="2735" y="1478"/>
                </a:cubicBezTo>
                <a:cubicBezTo>
                  <a:pt x="2725" y="1458"/>
                  <a:pt x="2705" y="1449"/>
                  <a:pt x="2685" y="1449"/>
                </a:cubicBezTo>
                <a:cubicBezTo>
                  <a:pt x="2666" y="1449"/>
                  <a:pt x="2646" y="1458"/>
                  <a:pt x="2626" y="1478"/>
                </a:cubicBezTo>
                <a:cubicBezTo>
                  <a:pt x="2061" y="2202"/>
                  <a:pt x="1714" y="3024"/>
                  <a:pt x="1635" y="3787"/>
                </a:cubicBezTo>
                <a:cubicBezTo>
                  <a:pt x="1575" y="3797"/>
                  <a:pt x="1526" y="3807"/>
                  <a:pt x="1467" y="3817"/>
                </a:cubicBezTo>
                <a:lnTo>
                  <a:pt x="1496" y="3638"/>
                </a:lnTo>
                <a:cubicBezTo>
                  <a:pt x="1606" y="3163"/>
                  <a:pt x="1754" y="2697"/>
                  <a:pt x="2031" y="2291"/>
                </a:cubicBezTo>
                <a:cubicBezTo>
                  <a:pt x="2067" y="2234"/>
                  <a:pt x="2016" y="2166"/>
                  <a:pt x="1962" y="2166"/>
                </a:cubicBezTo>
                <a:cubicBezTo>
                  <a:pt x="1941" y="2166"/>
                  <a:pt x="1920" y="2177"/>
                  <a:pt x="1903" y="2202"/>
                </a:cubicBezTo>
                <a:cubicBezTo>
                  <a:pt x="1615" y="2618"/>
                  <a:pt x="1457" y="3113"/>
                  <a:pt x="1348" y="3618"/>
                </a:cubicBezTo>
                <a:cubicBezTo>
                  <a:pt x="1338" y="3688"/>
                  <a:pt x="1308" y="3768"/>
                  <a:pt x="1298" y="3847"/>
                </a:cubicBezTo>
                <a:cubicBezTo>
                  <a:pt x="1229" y="3856"/>
                  <a:pt x="1150" y="3867"/>
                  <a:pt x="1080" y="3876"/>
                </a:cubicBezTo>
                <a:lnTo>
                  <a:pt x="1080" y="3836"/>
                </a:lnTo>
                <a:cubicBezTo>
                  <a:pt x="1110" y="3658"/>
                  <a:pt x="1150" y="3480"/>
                  <a:pt x="1209" y="3321"/>
                </a:cubicBezTo>
                <a:cubicBezTo>
                  <a:pt x="1388" y="2757"/>
                  <a:pt x="1685" y="2261"/>
                  <a:pt x="2091" y="1855"/>
                </a:cubicBezTo>
                <a:cubicBezTo>
                  <a:pt x="2121" y="1825"/>
                  <a:pt x="2121" y="1795"/>
                  <a:pt x="2101" y="1775"/>
                </a:cubicBezTo>
                <a:cubicBezTo>
                  <a:pt x="2091" y="1755"/>
                  <a:pt x="2061" y="1746"/>
                  <a:pt x="2042" y="1746"/>
                </a:cubicBezTo>
                <a:cubicBezTo>
                  <a:pt x="2022" y="1746"/>
                  <a:pt x="2002" y="1746"/>
                  <a:pt x="1992" y="1766"/>
                </a:cubicBezTo>
                <a:cubicBezTo>
                  <a:pt x="1536" y="2222"/>
                  <a:pt x="1209" y="2786"/>
                  <a:pt x="1040" y="3391"/>
                </a:cubicBezTo>
                <a:cubicBezTo>
                  <a:pt x="1031" y="3420"/>
                  <a:pt x="1021" y="3460"/>
                  <a:pt x="1011" y="3500"/>
                </a:cubicBezTo>
                <a:cubicBezTo>
                  <a:pt x="971" y="3618"/>
                  <a:pt x="921" y="3768"/>
                  <a:pt x="932" y="3896"/>
                </a:cubicBezTo>
                <a:cubicBezTo>
                  <a:pt x="644" y="3926"/>
                  <a:pt x="357" y="3946"/>
                  <a:pt x="69" y="3946"/>
                </a:cubicBezTo>
                <a:cubicBezTo>
                  <a:pt x="40" y="3946"/>
                  <a:pt x="20" y="3955"/>
                  <a:pt x="10" y="3975"/>
                </a:cubicBezTo>
                <a:cubicBezTo>
                  <a:pt x="0" y="4005"/>
                  <a:pt x="0" y="4035"/>
                  <a:pt x="20" y="4055"/>
                </a:cubicBezTo>
                <a:cubicBezTo>
                  <a:pt x="30" y="4074"/>
                  <a:pt x="49" y="4085"/>
                  <a:pt x="80" y="4085"/>
                </a:cubicBezTo>
                <a:cubicBezTo>
                  <a:pt x="366" y="4074"/>
                  <a:pt x="664" y="4065"/>
                  <a:pt x="981" y="4025"/>
                </a:cubicBezTo>
                <a:cubicBezTo>
                  <a:pt x="981" y="4035"/>
                  <a:pt x="1001" y="4055"/>
                  <a:pt x="1011" y="4065"/>
                </a:cubicBezTo>
                <a:cubicBezTo>
                  <a:pt x="1754" y="4758"/>
                  <a:pt x="2755" y="5204"/>
                  <a:pt x="3449" y="5481"/>
                </a:cubicBezTo>
                <a:cubicBezTo>
                  <a:pt x="3457" y="5484"/>
                  <a:pt x="3465" y="5486"/>
                  <a:pt x="3472" y="5486"/>
                </a:cubicBezTo>
                <a:cubicBezTo>
                  <a:pt x="3494" y="5486"/>
                  <a:pt x="3514" y="5476"/>
                  <a:pt x="3528" y="5462"/>
                </a:cubicBezTo>
                <a:cubicBezTo>
                  <a:pt x="3557" y="5422"/>
                  <a:pt x="3538" y="5373"/>
                  <a:pt x="3498" y="5353"/>
                </a:cubicBezTo>
                <a:cubicBezTo>
                  <a:pt x="2884" y="5105"/>
                  <a:pt x="1972" y="4699"/>
                  <a:pt x="1269" y="4104"/>
                </a:cubicBezTo>
                <a:cubicBezTo>
                  <a:pt x="1239" y="4085"/>
                  <a:pt x="1209" y="4065"/>
                  <a:pt x="1189" y="4045"/>
                </a:cubicBezTo>
                <a:cubicBezTo>
                  <a:pt x="1170" y="4035"/>
                  <a:pt x="1150" y="4015"/>
                  <a:pt x="1139" y="4005"/>
                </a:cubicBezTo>
                <a:lnTo>
                  <a:pt x="1318" y="3975"/>
                </a:lnTo>
                <a:cubicBezTo>
                  <a:pt x="1388" y="4085"/>
                  <a:pt x="1615" y="4204"/>
                  <a:pt x="1685" y="4263"/>
                </a:cubicBezTo>
                <a:cubicBezTo>
                  <a:pt x="2329" y="4699"/>
                  <a:pt x="3052" y="5036"/>
                  <a:pt x="3786" y="5303"/>
                </a:cubicBezTo>
                <a:cubicBezTo>
                  <a:pt x="3794" y="5306"/>
                  <a:pt x="3803" y="5307"/>
                  <a:pt x="3811" y="5307"/>
                </a:cubicBezTo>
                <a:cubicBezTo>
                  <a:pt x="3885" y="5307"/>
                  <a:pt x="3924" y="5192"/>
                  <a:pt x="3835" y="5164"/>
                </a:cubicBezTo>
                <a:cubicBezTo>
                  <a:pt x="3201" y="4927"/>
                  <a:pt x="2557" y="4640"/>
                  <a:pt x="1982" y="4273"/>
                </a:cubicBezTo>
                <a:cubicBezTo>
                  <a:pt x="1873" y="4204"/>
                  <a:pt x="1754" y="4124"/>
                  <a:pt x="1655" y="4045"/>
                </a:cubicBezTo>
                <a:cubicBezTo>
                  <a:pt x="1635" y="4035"/>
                  <a:pt x="1575" y="3986"/>
                  <a:pt x="1526" y="3946"/>
                </a:cubicBezTo>
                <a:lnTo>
                  <a:pt x="1675" y="3916"/>
                </a:lnTo>
                <a:cubicBezTo>
                  <a:pt x="2428" y="4391"/>
                  <a:pt x="3330" y="4758"/>
                  <a:pt x="4291" y="5006"/>
                </a:cubicBezTo>
                <a:cubicBezTo>
                  <a:pt x="4310" y="5006"/>
                  <a:pt x="4341" y="4996"/>
                  <a:pt x="4350" y="4976"/>
                </a:cubicBezTo>
                <a:cubicBezTo>
                  <a:pt x="4380" y="4937"/>
                  <a:pt x="4360" y="4877"/>
                  <a:pt x="4310" y="4867"/>
                </a:cubicBezTo>
                <a:cubicBezTo>
                  <a:pt x="4033" y="4798"/>
                  <a:pt x="3736" y="4709"/>
                  <a:pt x="3409" y="4580"/>
                </a:cubicBezTo>
                <a:cubicBezTo>
                  <a:pt x="3062" y="4461"/>
                  <a:pt x="2784" y="4342"/>
                  <a:pt x="2537" y="4233"/>
                </a:cubicBezTo>
                <a:cubicBezTo>
                  <a:pt x="2517" y="4223"/>
                  <a:pt x="2487" y="4213"/>
                  <a:pt x="2448" y="4193"/>
                </a:cubicBezTo>
                <a:cubicBezTo>
                  <a:pt x="2299" y="4124"/>
                  <a:pt x="1972" y="3975"/>
                  <a:pt x="1824" y="3886"/>
                </a:cubicBezTo>
                <a:cubicBezTo>
                  <a:pt x="1923" y="3867"/>
                  <a:pt x="2011" y="3847"/>
                  <a:pt x="2101" y="3827"/>
                </a:cubicBezTo>
                <a:cubicBezTo>
                  <a:pt x="2487" y="4114"/>
                  <a:pt x="3002" y="4253"/>
                  <a:pt x="3449" y="4391"/>
                </a:cubicBezTo>
                <a:cubicBezTo>
                  <a:pt x="3795" y="4491"/>
                  <a:pt x="4142" y="4600"/>
                  <a:pt x="4489" y="4689"/>
                </a:cubicBezTo>
                <a:cubicBezTo>
                  <a:pt x="4494" y="4690"/>
                  <a:pt x="4500" y="4691"/>
                  <a:pt x="4505" y="4691"/>
                </a:cubicBezTo>
                <a:cubicBezTo>
                  <a:pt x="4580" y="4691"/>
                  <a:pt x="4593" y="4558"/>
                  <a:pt x="4509" y="4530"/>
                </a:cubicBezTo>
                <a:cubicBezTo>
                  <a:pt x="3835" y="4362"/>
                  <a:pt x="3141" y="4173"/>
                  <a:pt x="2517" y="3886"/>
                </a:cubicBezTo>
                <a:cubicBezTo>
                  <a:pt x="2438" y="3847"/>
                  <a:pt x="2368" y="3817"/>
                  <a:pt x="2299" y="3777"/>
                </a:cubicBezTo>
                <a:cubicBezTo>
                  <a:pt x="2398" y="3748"/>
                  <a:pt x="2497" y="3718"/>
                  <a:pt x="2586" y="3688"/>
                </a:cubicBezTo>
                <a:cubicBezTo>
                  <a:pt x="2636" y="3737"/>
                  <a:pt x="2696" y="3777"/>
                  <a:pt x="2765" y="3807"/>
                </a:cubicBezTo>
                <a:lnTo>
                  <a:pt x="2824" y="3836"/>
                </a:lnTo>
                <a:cubicBezTo>
                  <a:pt x="3451" y="4213"/>
                  <a:pt x="4140" y="4413"/>
                  <a:pt x="4763" y="4413"/>
                </a:cubicBezTo>
                <a:cubicBezTo>
                  <a:pt x="4879" y="4413"/>
                  <a:pt x="4993" y="4406"/>
                  <a:pt x="5103" y="4391"/>
                </a:cubicBezTo>
                <a:cubicBezTo>
                  <a:pt x="5133" y="4382"/>
                  <a:pt x="5153" y="4372"/>
                  <a:pt x="5163" y="4352"/>
                </a:cubicBezTo>
                <a:cubicBezTo>
                  <a:pt x="5181" y="4306"/>
                  <a:pt x="5148" y="4252"/>
                  <a:pt x="5104" y="4252"/>
                </a:cubicBezTo>
                <a:cubicBezTo>
                  <a:pt x="5101" y="4252"/>
                  <a:pt x="5097" y="4252"/>
                  <a:pt x="5094" y="4253"/>
                </a:cubicBezTo>
                <a:cubicBezTo>
                  <a:pt x="4985" y="4266"/>
                  <a:pt x="4872" y="4273"/>
                  <a:pt x="4758" y="4273"/>
                </a:cubicBezTo>
                <a:cubicBezTo>
                  <a:pt x="4195" y="4273"/>
                  <a:pt x="3579" y="4113"/>
                  <a:pt x="3052" y="3817"/>
                </a:cubicBezTo>
                <a:cubicBezTo>
                  <a:pt x="3013" y="3797"/>
                  <a:pt x="2983" y="3777"/>
                  <a:pt x="2943" y="3757"/>
                </a:cubicBezTo>
                <a:cubicBezTo>
                  <a:pt x="2864" y="3728"/>
                  <a:pt x="2784" y="3688"/>
                  <a:pt x="2735" y="3649"/>
                </a:cubicBezTo>
                <a:cubicBezTo>
                  <a:pt x="2844" y="3609"/>
                  <a:pt x="2953" y="3569"/>
                  <a:pt x="3062" y="3539"/>
                </a:cubicBezTo>
                <a:cubicBezTo>
                  <a:pt x="3605" y="3909"/>
                  <a:pt x="4292" y="4118"/>
                  <a:pt x="4964" y="4118"/>
                </a:cubicBezTo>
                <a:cubicBezTo>
                  <a:pt x="5176" y="4118"/>
                  <a:pt x="5386" y="4097"/>
                  <a:pt x="5589" y="4055"/>
                </a:cubicBezTo>
                <a:cubicBezTo>
                  <a:pt x="5680" y="4036"/>
                  <a:pt x="5671" y="3902"/>
                  <a:pt x="5593" y="3902"/>
                </a:cubicBezTo>
                <a:cubicBezTo>
                  <a:pt x="5586" y="3902"/>
                  <a:pt x="5578" y="3904"/>
                  <a:pt x="5569" y="3906"/>
                </a:cubicBezTo>
                <a:cubicBezTo>
                  <a:pt x="5375" y="3944"/>
                  <a:pt x="5171" y="3963"/>
                  <a:pt x="4965" y="3963"/>
                </a:cubicBezTo>
                <a:cubicBezTo>
                  <a:pt x="4528" y="3963"/>
                  <a:pt x="4080" y="3879"/>
                  <a:pt x="3696" y="3718"/>
                </a:cubicBezTo>
                <a:cubicBezTo>
                  <a:pt x="3548" y="3649"/>
                  <a:pt x="3399" y="3579"/>
                  <a:pt x="3260" y="3490"/>
                </a:cubicBezTo>
                <a:cubicBezTo>
                  <a:pt x="3251" y="3480"/>
                  <a:pt x="3240" y="3480"/>
                  <a:pt x="3220" y="3470"/>
                </a:cubicBezTo>
                <a:cubicBezTo>
                  <a:pt x="3320" y="3440"/>
                  <a:pt x="3409" y="3400"/>
                  <a:pt x="3498" y="3361"/>
                </a:cubicBezTo>
                <a:cubicBezTo>
                  <a:pt x="3577" y="3460"/>
                  <a:pt x="3786" y="3559"/>
                  <a:pt x="3855" y="3589"/>
                </a:cubicBezTo>
                <a:cubicBezTo>
                  <a:pt x="4154" y="3731"/>
                  <a:pt x="4509" y="3800"/>
                  <a:pt x="4883" y="3800"/>
                </a:cubicBezTo>
                <a:cubicBezTo>
                  <a:pt x="5215" y="3800"/>
                  <a:pt x="5561" y="3746"/>
                  <a:pt x="5896" y="3638"/>
                </a:cubicBezTo>
                <a:cubicBezTo>
                  <a:pt x="5916" y="3629"/>
                  <a:pt x="5936" y="3618"/>
                  <a:pt x="5936" y="3599"/>
                </a:cubicBezTo>
                <a:cubicBezTo>
                  <a:pt x="5946" y="3569"/>
                  <a:pt x="5936" y="3550"/>
                  <a:pt x="5926" y="3530"/>
                </a:cubicBezTo>
                <a:cubicBezTo>
                  <a:pt x="5912" y="3515"/>
                  <a:pt x="5892" y="3506"/>
                  <a:pt x="5871" y="3506"/>
                </a:cubicBezTo>
                <a:cubicBezTo>
                  <a:pt x="5863" y="3506"/>
                  <a:pt x="5855" y="3507"/>
                  <a:pt x="5847" y="3510"/>
                </a:cubicBezTo>
                <a:cubicBezTo>
                  <a:pt x="5564" y="3600"/>
                  <a:pt x="5212" y="3668"/>
                  <a:pt x="4857" y="3668"/>
                </a:cubicBezTo>
                <a:cubicBezTo>
                  <a:pt x="4552" y="3668"/>
                  <a:pt x="4244" y="3618"/>
                  <a:pt x="3974" y="3490"/>
                </a:cubicBezTo>
                <a:lnTo>
                  <a:pt x="3934" y="3480"/>
                </a:lnTo>
                <a:cubicBezTo>
                  <a:pt x="3855" y="3440"/>
                  <a:pt x="3716" y="3371"/>
                  <a:pt x="3637" y="3301"/>
                </a:cubicBezTo>
                <a:lnTo>
                  <a:pt x="3905" y="3182"/>
                </a:lnTo>
                <a:cubicBezTo>
                  <a:pt x="4303" y="3391"/>
                  <a:pt x="4766" y="3477"/>
                  <a:pt x="5229" y="3477"/>
                </a:cubicBezTo>
                <a:cubicBezTo>
                  <a:pt x="5583" y="3477"/>
                  <a:pt x="5937" y="3427"/>
                  <a:pt x="6263" y="3341"/>
                </a:cubicBezTo>
                <a:cubicBezTo>
                  <a:pt x="6356" y="3314"/>
                  <a:pt x="6310" y="3191"/>
                  <a:pt x="6230" y="3191"/>
                </a:cubicBezTo>
                <a:cubicBezTo>
                  <a:pt x="6225" y="3191"/>
                  <a:pt x="6219" y="3191"/>
                  <a:pt x="6213" y="3193"/>
                </a:cubicBezTo>
                <a:cubicBezTo>
                  <a:pt x="5917" y="3273"/>
                  <a:pt x="5563" y="3323"/>
                  <a:pt x="5207" y="3323"/>
                </a:cubicBezTo>
                <a:cubicBezTo>
                  <a:pt x="4860" y="3323"/>
                  <a:pt x="4510" y="3275"/>
                  <a:pt x="4211" y="3163"/>
                </a:cubicBezTo>
                <a:cubicBezTo>
                  <a:pt x="4182" y="3143"/>
                  <a:pt x="4132" y="3113"/>
                  <a:pt x="4073" y="3094"/>
                </a:cubicBezTo>
                <a:lnTo>
                  <a:pt x="4310" y="2975"/>
                </a:lnTo>
                <a:cubicBezTo>
                  <a:pt x="4697" y="3070"/>
                  <a:pt x="5102" y="3104"/>
                  <a:pt x="5495" y="3104"/>
                </a:cubicBezTo>
                <a:cubicBezTo>
                  <a:pt x="5917" y="3104"/>
                  <a:pt x="6325" y="3065"/>
                  <a:pt x="6679" y="3024"/>
                </a:cubicBezTo>
                <a:cubicBezTo>
                  <a:pt x="6699" y="3024"/>
                  <a:pt x="6719" y="3004"/>
                  <a:pt x="6728" y="2984"/>
                </a:cubicBezTo>
                <a:cubicBezTo>
                  <a:pt x="6747" y="2948"/>
                  <a:pt x="6714" y="2894"/>
                  <a:pt x="6671" y="2894"/>
                </a:cubicBezTo>
                <a:cubicBezTo>
                  <a:pt x="6667" y="2894"/>
                  <a:pt x="6663" y="2895"/>
                  <a:pt x="6659" y="2895"/>
                </a:cubicBezTo>
                <a:cubicBezTo>
                  <a:pt x="6241" y="2942"/>
                  <a:pt x="5870" y="2967"/>
                  <a:pt x="5530" y="2967"/>
                </a:cubicBezTo>
                <a:cubicBezTo>
                  <a:pt x="5227" y="2967"/>
                  <a:pt x="4949" y="2947"/>
                  <a:pt x="4687" y="2905"/>
                </a:cubicBezTo>
                <a:lnTo>
                  <a:pt x="4598" y="2905"/>
                </a:lnTo>
                <a:cubicBezTo>
                  <a:pt x="4559" y="2895"/>
                  <a:pt x="4509" y="2895"/>
                  <a:pt x="4469" y="2885"/>
                </a:cubicBezTo>
                <a:cubicBezTo>
                  <a:pt x="4559" y="2846"/>
                  <a:pt x="4638" y="2796"/>
                  <a:pt x="4717" y="2746"/>
                </a:cubicBezTo>
                <a:cubicBezTo>
                  <a:pt x="4974" y="2850"/>
                  <a:pt x="5263" y="2888"/>
                  <a:pt x="5560" y="2888"/>
                </a:cubicBezTo>
                <a:cubicBezTo>
                  <a:pt x="6032" y="2888"/>
                  <a:pt x="6524" y="2792"/>
                  <a:pt x="6937" y="2707"/>
                </a:cubicBezTo>
                <a:cubicBezTo>
                  <a:pt x="7030" y="2688"/>
                  <a:pt x="7018" y="2547"/>
                  <a:pt x="6934" y="2547"/>
                </a:cubicBezTo>
                <a:cubicBezTo>
                  <a:pt x="6928" y="2547"/>
                  <a:pt x="6923" y="2547"/>
                  <a:pt x="6917" y="2548"/>
                </a:cubicBezTo>
                <a:cubicBezTo>
                  <a:pt x="6495" y="2646"/>
                  <a:pt x="6039" y="2721"/>
                  <a:pt x="5592" y="2721"/>
                </a:cubicBezTo>
                <a:cubicBezTo>
                  <a:pt x="5451" y="2721"/>
                  <a:pt x="5311" y="2714"/>
                  <a:pt x="5173" y="2697"/>
                </a:cubicBezTo>
                <a:cubicBezTo>
                  <a:pt x="5074" y="2687"/>
                  <a:pt x="4975" y="2677"/>
                  <a:pt x="4885" y="2647"/>
                </a:cubicBezTo>
                <a:lnTo>
                  <a:pt x="5153" y="2469"/>
                </a:lnTo>
                <a:cubicBezTo>
                  <a:pt x="5353" y="2552"/>
                  <a:pt x="5573" y="2586"/>
                  <a:pt x="5804" y="2586"/>
                </a:cubicBezTo>
                <a:cubicBezTo>
                  <a:pt x="6262" y="2586"/>
                  <a:pt x="6763" y="2452"/>
                  <a:pt x="7224" y="2301"/>
                </a:cubicBezTo>
                <a:cubicBezTo>
                  <a:pt x="7254" y="2301"/>
                  <a:pt x="7264" y="2281"/>
                  <a:pt x="7274" y="2261"/>
                </a:cubicBezTo>
                <a:cubicBezTo>
                  <a:pt x="7274" y="2241"/>
                  <a:pt x="7274" y="2222"/>
                  <a:pt x="7254" y="2202"/>
                </a:cubicBezTo>
                <a:cubicBezTo>
                  <a:pt x="7239" y="2179"/>
                  <a:pt x="7224" y="2168"/>
                  <a:pt x="7205" y="2168"/>
                </a:cubicBezTo>
                <a:cubicBezTo>
                  <a:pt x="7199" y="2168"/>
                  <a:pt x="7192" y="2169"/>
                  <a:pt x="7184" y="2172"/>
                </a:cubicBezTo>
                <a:cubicBezTo>
                  <a:pt x="6764" y="2307"/>
                  <a:pt x="6263" y="2448"/>
                  <a:pt x="5800" y="2448"/>
                </a:cubicBezTo>
                <a:cubicBezTo>
                  <a:pt x="5652" y="2448"/>
                  <a:pt x="5508" y="2434"/>
                  <a:pt x="5371" y="2400"/>
                </a:cubicBezTo>
                <a:cubicBezTo>
                  <a:pt x="5341" y="2390"/>
                  <a:pt x="5321" y="2390"/>
                  <a:pt x="5301" y="2380"/>
                </a:cubicBezTo>
                <a:lnTo>
                  <a:pt x="5292" y="2380"/>
                </a:lnTo>
                <a:cubicBezTo>
                  <a:pt x="5371" y="2330"/>
                  <a:pt x="5431" y="2281"/>
                  <a:pt x="5500" y="2231"/>
                </a:cubicBezTo>
                <a:lnTo>
                  <a:pt x="5510" y="2222"/>
                </a:lnTo>
                <a:cubicBezTo>
                  <a:pt x="5663" y="2258"/>
                  <a:pt x="5822" y="2273"/>
                  <a:pt x="5984" y="2273"/>
                </a:cubicBezTo>
                <a:cubicBezTo>
                  <a:pt x="6485" y="2273"/>
                  <a:pt x="7015" y="2126"/>
                  <a:pt x="7472" y="1984"/>
                </a:cubicBezTo>
                <a:cubicBezTo>
                  <a:pt x="7552" y="1957"/>
                  <a:pt x="7512" y="1841"/>
                  <a:pt x="7437" y="1841"/>
                </a:cubicBezTo>
                <a:cubicBezTo>
                  <a:pt x="7430" y="1841"/>
                  <a:pt x="7421" y="1842"/>
                  <a:pt x="7413" y="1845"/>
                </a:cubicBezTo>
                <a:cubicBezTo>
                  <a:pt x="6979" y="1984"/>
                  <a:pt x="6465" y="2123"/>
                  <a:pt x="5981" y="2123"/>
                </a:cubicBezTo>
                <a:cubicBezTo>
                  <a:pt x="5878" y="2123"/>
                  <a:pt x="5777" y="2117"/>
                  <a:pt x="5678" y="2103"/>
                </a:cubicBezTo>
                <a:lnTo>
                  <a:pt x="5827" y="1984"/>
                </a:lnTo>
                <a:cubicBezTo>
                  <a:pt x="6402" y="1974"/>
                  <a:pt x="7056" y="1825"/>
                  <a:pt x="7799" y="1537"/>
                </a:cubicBezTo>
                <a:cubicBezTo>
                  <a:pt x="7818" y="1528"/>
                  <a:pt x="7829" y="1508"/>
                  <a:pt x="7838" y="1488"/>
                </a:cubicBezTo>
                <a:cubicBezTo>
                  <a:pt x="7838" y="1469"/>
                  <a:pt x="7838" y="1449"/>
                  <a:pt x="7829" y="1429"/>
                </a:cubicBezTo>
                <a:cubicBezTo>
                  <a:pt x="7814" y="1414"/>
                  <a:pt x="7794" y="1405"/>
                  <a:pt x="7773" y="1405"/>
                </a:cubicBezTo>
                <a:cubicBezTo>
                  <a:pt x="7765" y="1405"/>
                  <a:pt x="7757" y="1406"/>
                  <a:pt x="7750" y="1409"/>
                </a:cubicBezTo>
                <a:cubicBezTo>
                  <a:pt x="7056" y="1676"/>
                  <a:pt x="6501" y="1815"/>
                  <a:pt x="6005" y="1845"/>
                </a:cubicBezTo>
                <a:cubicBezTo>
                  <a:pt x="6114" y="1755"/>
                  <a:pt x="6223" y="1667"/>
                  <a:pt x="6323" y="1577"/>
                </a:cubicBezTo>
                <a:cubicBezTo>
                  <a:pt x="6354" y="1578"/>
                  <a:pt x="6385" y="1579"/>
                  <a:pt x="6416" y="1579"/>
                </a:cubicBezTo>
                <a:cubicBezTo>
                  <a:pt x="6871" y="1579"/>
                  <a:pt x="7331" y="1447"/>
                  <a:pt x="7739" y="1280"/>
                </a:cubicBezTo>
                <a:cubicBezTo>
                  <a:pt x="7818" y="1245"/>
                  <a:pt x="7782" y="1134"/>
                  <a:pt x="7711" y="1134"/>
                </a:cubicBezTo>
                <a:cubicBezTo>
                  <a:pt x="7701" y="1134"/>
                  <a:pt x="7691" y="1136"/>
                  <a:pt x="7680" y="1141"/>
                </a:cubicBezTo>
                <a:cubicBezTo>
                  <a:pt x="7313" y="1290"/>
                  <a:pt x="6897" y="1419"/>
                  <a:pt x="6491" y="1429"/>
                </a:cubicBezTo>
                <a:cubicBezTo>
                  <a:pt x="6580" y="1350"/>
                  <a:pt x="6659" y="1280"/>
                  <a:pt x="6739" y="1201"/>
                </a:cubicBezTo>
                <a:cubicBezTo>
                  <a:pt x="7056" y="1191"/>
                  <a:pt x="7393" y="1013"/>
                  <a:pt x="7660" y="874"/>
                </a:cubicBezTo>
                <a:lnTo>
                  <a:pt x="7750" y="824"/>
                </a:lnTo>
                <a:cubicBezTo>
                  <a:pt x="7769" y="814"/>
                  <a:pt x="7779" y="795"/>
                  <a:pt x="7779" y="775"/>
                </a:cubicBezTo>
                <a:cubicBezTo>
                  <a:pt x="7789" y="755"/>
                  <a:pt x="7779" y="735"/>
                  <a:pt x="7769" y="715"/>
                </a:cubicBezTo>
                <a:cubicBezTo>
                  <a:pt x="7755" y="701"/>
                  <a:pt x="7735" y="692"/>
                  <a:pt x="7714" y="692"/>
                </a:cubicBezTo>
                <a:cubicBezTo>
                  <a:pt x="7706" y="692"/>
                  <a:pt x="7698" y="693"/>
                  <a:pt x="7690" y="696"/>
                </a:cubicBezTo>
                <a:cubicBezTo>
                  <a:pt x="7660" y="715"/>
                  <a:pt x="7620" y="735"/>
                  <a:pt x="7591" y="755"/>
                </a:cubicBezTo>
                <a:cubicBezTo>
                  <a:pt x="7382" y="864"/>
                  <a:pt x="7135" y="993"/>
                  <a:pt x="6897" y="1042"/>
                </a:cubicBezTo>
                <a:cubicBezTo>
                  <a:pt x="7105" y="824"/>
                  <a:pt x="7294" y="606"/>
                  <a:pt x="7462" y="398"/>
                </a:cubicBezTo>
                <a:cubicBezTo>
                  <a:pt x="7472" y="368"/>
                  <a:pt x="7472" y="339"/>
                  <a:pt x="7462" y="319"/>
                </a:cubicBezTo>
                <a:cubicBezTo>
                  <a:pt x="7442" y="299"/>
                  <a:pt x="7422" y="289"/>
                  <a:pt x="7402" y="289"/>
                </a:cubicBezTo>
                <a:cubicBezTo>
                  <a:pt x="7382" y="289"/>
                  <a:pt x="7363" y="299"/>
                  <a:pt x="7353" y="309"/>
                </a:cubicBezTo>
                <a:cubicBezTo>
                  <a:pt x="7195" y="517"/>
                  <a:pt x="7016" y="725"/>
                  <a:pt x="6828" y="923"/>
                </a:cubicBezTo>
                <a:cubicBezTo>
                  <a:pt x="6907" y="616"/>
                  <a:pt x="6966" y="339"/>
                  <a:pt x="7006" y="81"/>
                </a:cubicBezTo>
                <a:cubicBezTo>
                  <a:pt x="7006" y="37"/>
                  <a:pt x="6967" y="0"/>
                  <a:pt x="6930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17"/>
          <p:cNvSpPr/>
          <p:nvPr/>
        </p:nvSpPr>
        <p:spPr>
          <a:xfrm>
            <a:off x="8516958" y="1590407"/>
            <a:ext cx="329300" cy="395729"/>
          </a:xfrm>
          <a:custGeom>
            <a:avLst/>
            <a:gdLst/>
            <a:ahLst/>
            <a:cxnLst/>
            <a:rect l="l" t="t" r="r" b="b"/>
            <a:pathLst>
              <a:path w="2082" h="2502" extrusionOk="0">
                <a:moveTo>
                  <a:pt x="2082" y="1"/>
                </a:moveTo>
                <a:cubicBezTo>
                  <a:pt x="2081" y="1"/>
                  <a:pt x="1" y="2042"/>
                  <a:pt x="843" y="2459"/>
                </a:cubicBezTo>
                <a:cubicBezTo>
                  <a:pt x="901" y="2488"/>
                  <a:pt x="957" y="2501"/>
                  <a:pt x="1011" y="2501"/>
                </a:cubicBezTo>
                <a:cubicBezTo>
                  <a:pt x="1738" y="2501"/>
                  <a:pt x="2081" y="1"/>
                  <a:pt x="2082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17"/>
          <p:cNvSpPr/>
          <p:nvPr/>
        </p:nvSpPr>
        <p:spPr>
          <a:xfrm>
            <a:off x="8457329" y="1491712"/>
            <a:ext cx="349861" cy="224278"/>
          </a:xfrm>
          <a:custGeom>
            <a:avLst/>
            <a:gdLst/>
            <a:ahLst/>
            <a:cxnLst/>
            <a:rect l="l" t="t" r="r" b="b"/>
            <a:pathLst>
              <a:path w="2212" h="1418" extrusionOk="0">
                <a:moveTo>
                  <a:pt x="2211" y="0"/>
                </a:moveTo>
                <a:lnTo>
                  <a:pt x="2211" y="0"/>
                </a:lnTo>
                <a:cubicBezTo>
                  <a:pt x="2211" y="0"/>
                  <a:pt x="1" y="694"/>
                  <a:pt x="447" y="1299"/>
                </a:cubicBezTo>
                <a:cubicBezTo>
                  <a:pt x="508" y="1382"/>
                  <a:pt x="586" y="1417"/>
                  <a:pt x="674" y="1417"/>
                </a:cubicBezTo>
                <a:cubicBezTo>
                  <a:pt x="1229" y="1417"/>
                  <a:pt x="2211" y="0"/>
                  <a:pt x="221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17"/>
          <p:cNvSpPr/>
          <p:nvPr/>
        </p:nvSpPr>
        <p:spPr>
          <a:xfrm>
            <a:off x="8883743" y="1570004"/>
            <a:ext cx="230605" cy="341320"/>
          </a:xfrm>
          <a:custGeom>
            <a:avLst/>
            <a:gdLst/>
            <a:ahLst/>
            <a:cxnLst/>
            <a:rect l="l" t="t" r="r" b="b"/>
            <a:pathLst>
              <a:path w="1458" h="2158" extrusionOk="0">
                <a:moveTo>
                  <a:pt x="317" y="1"/>
                </a:moveTo>
                <a:cubicBezTo>
                  <a:pt x="317" y="1"/>
                  <a:pt x="0" y="2158"/>
                  <a:pt x="661" y="2158"/>
                </a:cubicBezTo>
                <a:cubicBezTo>
                  <a:pt x="681" y="2158"/>
                  <a:pt x="702" y="2156"/>
                  <a:pt x="724" y="2152"/>
                </a:cubicBezTo>
                <a:cubicBezTo>
                  <a:pt x="1457" y="2013"/>
                  <a:pt x="318" y="1"/>
                  <a:pt x="317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17"/>
          <p:cNvSpPr/>
          <p:nvPr/>
        </p:nvSpPr>
        <p:spPr>
          <a:xfrm>
            <a:off x="8663735" y="1467038"/>
            <a:ext cx="303993" cy="250217"/>
          </a:xfrm>
          <a:custGeom>
            <a:avLst/>
            <a:gdLst/>
            <a:ahLst/>
            <a:cxnLst/>
            <a:rect l="l" t="t" r="r" b="b"/>
            <a:pathLst>
              <a:path w="1922" h="1582" extrusionOk="0">
                <a:moveTo>
                  <a:pt x="1286" y="0"/>
                </a:moveTo>
                <a:cubicBezTo>
                  <a:pt x="1093" y="0"/>
                  <a:pt x="854" y="167"/>
                  <a:pt x="728" y="246"/>
                </a:cubicBezTo>
                <a:cubicBezTo>
                  <a:pt x="480" y="394"/>
                  <a:pt x="252" y="572"/>
                  <a:pt x="24" y="751"/>
                </a:cubicBezTo>
                <a:cubicBezTo>
                  <a:pt x="0" y="775"/>
                  <a:pt x="21" y="819"/>
                  <a:pt x="46" y="819"/>
                </a:cubicBezTo>
                <a:cubicBezTo>
                  <a:pt x="52" y="819"/>
                  <a:pt x="58" y="816"/>
                  <a:pt x="63" y="810"/>
                </a:cubicBezTo>
                <a:cubicBezTo>
                  <a:pt x="213" y="691"/>
                  <a:pt x="361" y="583"/>
                  <a:pt x="510" y="473"/>
                </a:cubicBezTo>
                <a:cubicBezTo>
                  <a:pt x="667" y="360"/>
                  <a:pt x="1024" y="70"/>
                  <a:pt x="1269" y="70"/>
                </a:cubicBezTo>
                <a:cubicBezTo>
                  <a:pt x="1302" y="70"/>
                  <a:pt x="1334" y="75"/>
                  <a:pt x="1362" y="87"/>
                </a:cubicBezTo>
                <a:cubicBezTo>
                  <a:pt x="1590" y="186"/>
                  <a:pt x="1669" y="731"/>
                  <a:pt x="1719" y="929"/>
                </a:cubicBezTo>
                <a:cubicBezTo>
                  <a:pt x="1768" y="1138"/>
                  <a:pt x="1808" y="1345"/>
                  <a:pt x="1847" y="1544"/>
                </a:cubicBezTo>
                <a:cubicBezTo>
                  <a:pt x="1852" y="1569"/>
                  <a:pt x="1872" y="1581"/>
                  <a:pt x="1890" y="1581"/>
                </a:cubicBezTo>
                <a:cubicBezTo>
                  <a:pt x="1907" y="1581"/>
                  <a:pt x="1922" y="1569"/>
                  <a:pt x="1917" y="1544"/>
                </a:cubicBezTo>
                <a:cubicBezTo>
                  <a:pt x="1877" y="1306"/>
                  <a:pt x="1827" y="1078"/>
                  <a:pt x="1778" y="850"/>
                </a:cubicBezTo>
                <a:cubicBezTo>
                  <a:pt x="1719" y="612"/>
                  <a:pt x="1639" y="196"/>
                  <a:pt x="1421" y="37"/>
                </a:cubicBezTo>
                <a:cubicBezTo>
                  <a:pt x="1381" y="11"/>
                  <a:pt x="1335" y="0"/>
                  <a:pt x="1286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17"/>
          <p:cNvSpPr/>
          <p:nvPr/>
        </p:nvSpPr>
        <p:spPr>
          <a:xfrm>
            <a:off x="8733328" y="580679"/>
            <a:ext cx="343376" cy="1215656"/>
          </a:xfrm>
          <a:custGeom>
            <a:avLst/>
            <a:gdLst/>
            <a:ahLst/>
            <a:cxnLst/>
            <a:rect l="l" t="t" r="r" b="b"/>
            <a:pathLst>
              <a:path w="2171" h="7686" extrusionOk="0">
                <a:moveTo>
                  <a:pt x="1788" y="0"/>
                </a:moveTo>
                <a:cubicBezTo>
                  <a:pt x="1760" y="0"/>
                  <a:pt x="1728" y="26"/>
                  <a:pt x="1735" y="63"/>
                </a:cubicBezTo>
                <a:cubicBezTo>
                  <a:pt x="2101" y="1807"/>
                  <a:pt x="1724" y="3620"/>
                  <a:pt x="1120" y="5275"/>
                </a:cubicBezTo>
                <a:cubicBezTo>
                  <a:pt x="823" y="6077"/>
                  <a:pt x="466" y="6890"/>
                  <a:pt x="20" y="7623"/>
                </a:cubicBezTo>
                <a:cubicBezTo>
                  <a:pt x="0" y="7657"/>
                  <a:pt x="30" y="7686"/>
                  <a:pt x="60" y="7686"/>
                </a:cubicBezTo>
                <a:cubicBezTo>
                  <a:pt x="75" y="7686"/>
                  <a:pt x="90" y="7679"/>
                  <a:pt x="99" y="7663"/>
                </a:cubicBezTo>
                <a:cubicBezTo>
                  <a:pt x="595" y="6850"/>
                  <a:pt x="981" y="5949"/>
                  <a:pt x="1299" y="5047"/>
                </a:cubicBezTo>
                <a:cubicBezTo>
                  <a:pt x="1854" y="3452"/>
                  <a:pt x="2171" y="1708"/>
                  <a:pt x="1823" y="33"/>
                </a:cubicBezTo>
                <a:cubicBezTo>
                  <a:pt x="1820" y="10"/>
                  <a:pt x="1805" y="0"/>
                  <a:pt x="1788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17"/>
          <p:cNvSpPr/>
          <p:nvPr/>
        </p:nvSpPr>
        <p:spPr>
          <a:xfrm>
            <a:off x="8509208" y="1286413"/>
            <a:ext cx="366943" cy="234559"/>
          </a:xfrm>
          <a:custGeom>
            <a:avLst/>
            <a:gdLst/>
            <a:ahLst/>
            <a:cxnLst/>
            <a:rect l="l" t="t" r="r" b="b"/>
            <a:pathLst>
              <a:path w="2320" h="1483" extrusionOk="0">
                <a:moveTo>
                  <a:pt x="2319" y="0"/>
                </a:moveTo>
                <a:lnTo>
                  <a:pt x="2319" y="0"/>
                </a:lnTo>
                <a:cubicBezTo>
                  <a:pt x="2319" y="1"/>
                  <a:pt x="0" y="724"/>
                  <a:pt x="466" y="1358"/>
                </a:cubicBezTo>
                <a:cubicBezTo>
                  <a:pt x="530" y="1445"/>
                  <a:pt x="611" y="1482"/>
                  <a:pt x="704" y="1482"/>
                </a:cubicBezTo>
                <a:cubicBezTo>
                  <a:pt x="1287" y="1482"/>
                  <a:pt x="2319" y="1"/>
                  <a:pt x="2319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17"/>
          <p:cNvSpPr/>
          <p:nvPr/>
        </p:nvSpPr>
        <p:spPr>
          <a:xfrm>
            <a:off x="8955866" y="1367868"/>
            <a:ext cx="241518" cy="358560"/>
          </a:xfrm>
          <a:custGeom>
            <a:avLst/>
            <a:gdLst/>
            <a:ahLst/>
            <a:cxnLst/>
            <a:rect l="l" t="t" r="r" b="b"/>
            <a:pathLst>
              <a:path w="1527" h="2267" extrusionOk="0">
                <a:moveTo>
                  <a:pt x="328" y="1"/>
                </a:moveTo>
                <a:cubicBezTo>
                  <a:pt x="328" y="1"/>
                  <a:pt x="1" y="2267"/>
                  <a:pt x="687" y="2267"/>
                </a:cubicBezTo>
                <a:cubicBezTo>
                  <a:pt x="708" y="2267"/>
                  <a:pt x="730" y="2265"/>
                  <a:pt x="753" y="2260"/>
                </a:cubicBezTo>
                <a:cubicBezTo>
                  <a:pt x="1526" y="2111"/>
                  <a:pt x="328" y="1"/>
                  <a:pt x="32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17"/>
          <p:cNvSpPr/>
          <p:nvPr/>
        </p:nvSpPr>
        <p:spPr>
          <a:xfrm>
            <a:off x="8725103" y="1260316"/>
            <a:ext cx="319493" cy="262554"/>
          </a:xfrm>
          <a:custGeom>
            <a:avLst/>
            <a:gdLst/>
            <a:ahLst/>
            <a:cxnLst/>
            <a:rect l="l" t="t" r="r" b="b"/>
            <a:pathLst>
              <a:path w="2020" h="1660" extrusionOk="0">
                <a:moveTo>
                  <a:pt x="1335" y="0"/>
                </a:moveTo>
                <a:cubicBezTo>
                  <a:pt x="1136" y="0"/>
                  <a:pt x="895" y="170"/>
                  <a:pt x="756" y="254"/>
                </a:cubicBezTo>
                <a:cubicBezTo>
                  <a:pt x="498" y="413"/>
                  <a:pt x="261" y="591"/>
                  <a:pt x="32" y="789"/>
                </a:cubicBezTo>
                <a:cubicBezTo>
                  <a:pt x="0" y="814"/>
                  <a:pt x="20" y="857"/>
                  <a:pt x="49" y="857"/>
                </a:cubicBezTo>
                <a:cubicBezTo>
                  <a:pt x="57" y="857"/>
                  <a:pt x="64" y="855"/>
                  <a:pt x="72" y="849"/>
                </a:cubicBezTo>
                <a:cubicBezTo>
                  <a:pt x="221" y="730"/>
                  <a:pt x="379" y="611"/>
                  <a:pt x="538" y="502"/>
                </a:cubicBezTo>
                <a:cubicBezTo>
                  <a:pt x="703" y="381"/>
                  <a:pt x="1073" y="76"/>
                  <a:pt x="1330" y="76"/>
                </a:cubicBezTo>
                <a:cubicBezTo>
                  <a:pt x="1366" y="76"/>
                  <a:pt x="1399" y="82"/>
                  <a:pt x="1430" y="96"/>
                </a:cubicBezTo>
                <a:cubicBezTo>
                  <a:pt x="1668" y="195"/>
                  <a:pt x="1747" y="760"/>
                  <a:pt x="1806" y="978"/>
                </a:cubicBezTo>
                <a:cubicBezTo>
                  <a:pt x="1856" y="1186"/>
                  <a:pt x="1906" y="1404"/>
                  <a:pt x="1935" y="1622"/>
                </a:cubicBezTo>
                <a:cubicBezTo>
                  <a:pt x="1940" y="1647"/>
                  <a:pt x="1962" y="1659"/>
                  <a:pt x="1982" y="1659"/>
                </a:cubicBezTo>
                <a:cubicBezTo>
                  <a:pt x="2002" y="1659"/>
                  <a:pt x="2019" y="1647"/>
                  <a:pt x="2014" y="1622"/>
                </a:cubicBezTo>
                <a:cubicBezTo>
                  <a:pt x="1974" y="1374"/>
                  <a:pt x="1925" y="1126"/>
                  <a:pt x="1866" y="888"/>
                </a:cubicBezTo>
                <a:cubicBezTo>
                  <a:pt x="1796" y="641"/>
                  <a:pt x="1727" y="195"/>
                  <a:pt x="1489" y="47"/>
                </a:cubicBezTo>
                <a:cubicBezTo>
                  <a:pt x="1443" y="14"/>
                  <a:pt x="1391" y="0"/>
                  <a:pt x="1335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17"/>
          <p:cNvSpPr/>
          <p:nvPr/>
        </p:nvSpPr>
        <p:spPr>
          <a:xfrm>
            <a:off x="8521703" y="1046476"/>
            <a:ext cx="398259" cy="286911"/>
          </a:xfrm>
          <a:custGeom>
            <a:avLst/>
            <a:gdLst/>
            <a:ahLst/>
            <a:cxnLst/>
            <a:rect l="l" t="t" r="r" b="b"/>
            <a:pathLst>
              <a:path w="2518" h="1814" extrusionOk="0">
                <a:moveTo>
                  <a:pt x="2518" y="1"/>
                </a:moveTo>
                <a:cubicBezTo>
                  <a:pt x="2517" y="1"/>
                  <a:pt x="1" y="1032"/>
                  <a:pt x="585" y="1696"/>
                </a:cubicBezTo>
                <a:cubicBezTo>
                  <a:pt x="657" y="1778"/>
                  <a:pt x="741" y="1814"/>
                  <a:pt x="832" y="1814"/>
                </a:cubicBezTo>
                <a:cubicBezTo>
                  <a:pt x="1482" y="1814"/>
                  <a:pt x="2518" y="1"/>
                  <a:pt x="251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17"/>
          <p:cNvSpPr/>
          <p:nvPr/>
        </p:nvSpPr>
        <p:spPr>
          <a:xfrm>
            <a:off x="9053612" y="1124926"/>
            <a:ext cx="267615" cy="395887"/>
          </a:xfrm>
          <a:custGeom>
            <a:avLst/>
            <a:gdLst/>
            <a:ahLst/>
            <a:cxnLst/>
            <a:rect l="l" t="t" r="r" b="b"/>
            <a:pathLst>
              <a:path w="1692" h="2503" extrusionOk="0">
                <a:moveTo>
                  <a:pt x="146" y="0"/>
                </a:moveTo>
                <a:lnTo>
                  <a:pt x="146" y="0"/>
                </a:lnTo>
                <a:cubicBezTo>
                  <a:pt x="146" y="1"/>
                  <a:pt x="0" y="2503"/>
                  <a:pt x="738" y="2503"/>
                </a:cubicBezTo>
                <a:cubicBezTo>
                  <a:pt x="770" y="2503"/>
                  <a:pt x="804" y="2498"/>
                  <a:pt x="839" y="2488"/>
                </a:cubicBezTo>
                <a:cubicBezTo>
                  <a:pt x="1691" y="2240"/>
                  <a:pt x="146" y="1"/>
                  <a:pt x="146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17"/>
          <p:cNvSpPr/>
          <p:nvPr/>
        </p:nvSpPr>
        <p:spPr>
          <a:xfrm>
            <a:off x="8762746" y="1011364"/>
            <a:ext cx="368999" cy="283432"/>
          </a:xfrm>
          <a:custGeom>
            <a:avLst/>
            <a:gdLst/>
            <a:ahLst/>
            <a:cxnLst/>
            <a:rect l="l" t="t" r="r" b="b"/>
            <a:pathLst>
              <a:path w="2333" h="1792" extrusionOk="0">
                <a:moveTo>
                  <a:pt x="1451" y="1"/>
                </a:moveTo>
                <a:cubicBezTo>
                  <a:pt x="1221" y="1"/>
                  <a:pt x="951" y="236"/>
                  <a:pt x="795" y="342"/>
                </a:cubicBezTo>
                <a:cubicBezTo>
                  <a:pt x="528" y="550"/>
                  <a:pt x="270" y="768"/>
                  <a:pt x="32" y="1006"/>
                </a:cubicBezTo>
                <a:cubicBezTo>
                  <a:pt x="1" y="1037"/>
                  <a:pt x="25" y="1087"/>
                  <a:pt x="56" y="1087"/>
                </a:cubicBezTo>
                <a:cubicBezTo>
                  <a:pt x="65" y="1087"/>
                  <a:pt x="74" y="1084"/>
                  <a:pt x="82" y="1075"/>
                </a:cubicBezTo>
                <a:cubicBezTo>
                  <a:pt x="241" y="927"/>
                  <a:pt x="399" y="778"/>
                  <a:pt x="567" y="639"/>
                </a:cubicBezTo>
                <a:cubicBezTo>
                  <a:pt x="745" y="488"/>
                  <a:pt x="1148" y="88"/>
                  <a:pt x="1437" y="88"/>
                </a:cubicBezTo>
                <a:cubicBezTo>
                  <a:pt x="1469" y="88"/>
                  <a:pt x="1500" y="93"/>
                  <a:pt x="1529" y="104"/>
                </a:cubicBezTo>
                <a:cubicBezTo>
                  <a:pt x="1806" y="194"/>
                  <a:pt x="1954" y="818"/>
                  <a:pt x="2034" y="1046"/>
                </a:cubicBezTo>
                <a:cubicBezTo>
                  <a:pt x="2113" y="1284"/>
                  <a:pt x="2183" y="1521"/>
                  <a:pt x="2242" y="1759"/>
                </a:cubicBezTo>
                <a:cubicBezTo>
                  <a:pt x="2247" y="1781"/>
                  <a:pt x="2267" y="1792"/>
                  <a:pt x="2287" y="1792"/>
                </a:cubicBezTo>
                <a:cubicBezTo>
                  <a:pt x="2310" y="1792"/>
                  <a:pt x="2332" y="1776"/>
                  <a:pt x="2322" y="1749"/>
                </a:cubicBezTo>
                <a:cubicBezTo>
                  <a:pt x="2262" y="1472"/>
                  <a:pt x="2173" y="1214"/>
                  <a:pt x="2084" y="947"/>
                </a:cubicBezTo>
                <a:cubicBezTo>
                  <a:pt x="1994" y="679"/>
                  <a:pt x="1866" y="183"/>
                  <a:pt x="1588" y="35"/>
                </a:cubicBezTo>
                <a:cubicBezTo>
                  <a:pt x="1545" y="11"/>
                  <a:pt x="1499" y="1"/>
                  <a:pt x="1451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17"/>
          <p:cNvSpPr/>
          <p:nvPr/>
        </p:nvSpPr>
        <p:spPr>
          <a:xfrm>
            <a:off x="8568678" y="767631"/>
            <a:ext cx="371688" cy="320759"/>
          </a:xfrm>
          <a:custGeom>
            <a:avLst/>
            <a:gdLst/>
            <a:ahLst/>
            <a:cxnLst/>
            <a:rect l="l" t="t" r="r" b="b"/>
            <a:pathLst>
              <a:path w="2350" h="2028" extrusionOk="0">
                <a:moveTo>
                  <a:pt x="2349" y="0"/>
                </a:moveTo>
                <a:cubicBezTo>
                  <a:pt x="2349" y="0"/>
                  <a:pt x="1" y="1368"/>
                  <a:pt x="675" y="1942"/>
                </a:cubicBezTo>
                <a:cubicBezTo>
                  <a:pt x="743" y="2001"/>
                  <a:pt x="814" y="2028"/>
                  <a:pt x="888" y="2028"/>
                </a:cubicBezTo>
                <a:cubicBezTo>
                  <a:pt x="1535" y="2028"/>
                  <a:pt x="2349" y="0"/>
                  <a:pt x="2349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17"/>
          <p:cNvSpPr/>
          <p:nvPr/>
        </p:nvSpPr>
        <p:spPr>
          <a:xfrm>
            <a:off x="9106281" y="823938"/>
            <a:ext cx="291656" cy="378331"/>
          </a:xfrm>
          <a:custGeom>
            <a:avLst/>
            <a:gdLst/>
            <a:ahLst/>
            <a:cxnLst/>
            <a:rect l="l" t="t" r="r" b="b"/>
            <a:pathLst>
              <a:path w="1844" h="2392" extrusionOk="0">
                <a:moveTo>
                  <a:pt x="1" y="1"/>
                </a:moveTo>
                <a:cubicBezTo>
                  <a:pt x="1" y="1"/>
                  <a:pt x="202" y="2392"/>
                  <a:pt x="889" y="2392"/>
                </a:cubicBezTo>
                <a:cubicBezTo>
                  <a:pt x="934" y="2392"/>
                  <a:pt x="982" y="2381"/>
                  <a:pt x="1031" y="2359"/>
                </a:cubicBezTo>
                <a:cubicBezTo>
                  <a:pt x="1844" y="2003"/>
                  <a:pt x="1" y="1"/>
                  <a:pt x="1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17"/>
          <p:cNvSpPr/>
          <p:nvPr/>
        </p:nvSpPr>
        <p:spPr>
          <a:xfrm>
            <a:off x="8802130" y="722079"/>
            <a:ext cx="382443" cy="263345"/>
          </a:xfrm>
          <a:custGeom>
            <a:avLst/>
            <a:gdLst/>
            <a:ahLst/>
            <a:cxnLst/>
            <a:rect l="l" t="t" r="r" b="b"/>
            <a:pathLst>
              <a:path w="2418" h="1665" extrusionOk="0">
                <a:moveTo>
                  <a:pt x="1335" y="1"/>
                </a:moveTo>
                <a:cubicBezTo>
                  <a:pt x="1095" y="1"/>
                  <a:pt x="842" y="299"/>
                  <a:pt x="695" y="437"/>
                </a:cubicBezTo>
                <a:cubicBezTo>
                  <a:pt x="457" y="675"/>
                  <a:pt x="229" y="933"/>
                  <a:pt x="31" y="1200"/>
                </a:cubicBezTo>
                <a:cubicBezTo>
                  <a:pt x="1" y="1230"/>
                  <a:pt x="34" y="1272"/>
                  <a:pt x="65" y="1272"/>
                </a:cubicBezTo>
                <a:cubicBezTo>
                  <a:pt x="75" y="1272"/>
                  <a:pt x="84" y="1268"/>
                  <a:pt x="91" y="1259"/>
                </a:cubicBezTo>
                <a:cubicBezTo>
                  <a:pt x="219" y="1081"/>
                  <a:pt x="368" y="922"/>
                  <a:pt x="507" y="754"/>
                </a:cubicBezTo>
                <a:cubicBezTo>
                  <a:pt x="676" y="575"/>
                  <a:pt x="1041" y="85"/>
                  <a:pt x="1340" y="85"/>
                </a:cubicBezTo>
                <a:cubicBezTo>
                  <a:pt x="1356" y="85"/>
                  <a:pt x="1372" y="87"/>
                  <a:pt x="1388" y="90"/>
                </a:cubicBezTo>
                <a:cubicBezTo>
                  <a:pt x="1666" y="149"/>
                  <a:pt x="1904" y="744"/>
                  <a:pt x="2013" y="962"/>
                </a:cubicBezTo>
                <a:cubicBezTo>
                  <a:pt x="2132" y="1180"/>
                  <a:pt x="2231" y="1408"/>
                  <a:pt x="2320" y="1636"/>
                </a:cubicBezTo>
                <a:cubicBezTo>
                  <a:pt x="2328" y="1655"/>
                  <a:pt x="2346" y="1664"/>
                  <a:pt x="2364" y="1664"/>
                </a:cubicBezTo>
                <a:cubicBezTo>
                  <a:pt x="2391" y="1664"/>
                  <a:pt x="2418" y="1643"/>
                  <a:pt x="2399" y="1606"/>
                </a:cubicBezTo>
                <a:cubicBezTo>
                  <a:pt x="2300" y="1349"/>
                  <a:pt x="2181" y="1101"/>
                  <a:pt x="2062" y="853"/>
                </a:cubicBezTo>
                <a:cubicBezTo>
                  <a:pt x="1934" y="596"/>
                  <a:pt x="1736" y="129"/>
                  <a:pt x="1438" y="21"/>
                </a:cubicBezTo>
                <a:cubicBezTo>
                  <a:pt x="1405" y="7"/>
                  <a:pt x="1370" y="1"/>
                  <a:pt x="1335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7"/>
          <p:cNvSpPr/>
          <p:nvPr/>
        </p:nvSpPr>
        <p:spPr>
          <a:xfrm>
            <a:off x="7296713" y="200608"/>
            <a:ext cx="358402" cy="125267"/>
          </a:xfrm>
          <a:custGeom>
            <a:avLst/>
            <a:gdLst/>
            <a:ahLst/>
            <a:cxnLst/>
            <a:rect l="l" t="t" r="r" b="b"/>
            <a:pathLst>
              <a:path w="2266" h="792" extrusionOk="0">
                <a:moveTo>
                  <a:pt x="1588" y="1"/>
                </a:moveTo>
                <a:cubicBezTo>
                  <a:pt x="916" y="1"/>
                  <a:pt x="1" y="87"/>
                  <a:pt x="115" y="563"/>
                </a:cubicBezTo>
                <a:cubicBezTo>
                  <a:pt x="155" y="727"/>
                  <a:pt x="285" y="791"/>
                  <a:pt x="463" y="791"/>
                </a:cubicBezTo>
                <a:cubicBezTo>
                  <a:pt x="1079" y="791"/>
                  <a:pt x="2265" y="28"/>
                  <a:pt x="2265" y="28"/>
                </a:cubicBezTo>
                <a:cubicBezTo>
                  <a:pt x="2265" y="28"/>
                  <a:pt x="1965" y="1"/>
                  <a:pt x="158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7"/>
          <p:cNvSpPr/>
          <p:nvPr/>
        </p:nvSpPr>
        <p:spPr>
          <a:xfrm>
            <a:off x="7452822" y="253435"/>
            <a:ext cx="272835" cy="194859"/>
          </a:xfrm>
          <a:custGeom>
            <a:avLst/>
            <a:gdLst/>
            <a:ahLst/>
            <a:cxnLst/>
            <a:rect l="l" t="t" r="r" b="b"/>
            <a:pathLst>
              <a:path w="1725" h="1232" extrusionOk="0">
                <a:moveTo>
                  <a:pt x="1725" y="1"/>
                </a:moveTo>
                <a:cubicBezTo>
                  <a:pt x="1724" y="1"/>
                  <a:pt x="0" y="694"/>
                  <a:pt x="397" y="1150"/>
                </a:cubicBezTo>
                <a:cubicBezTo>
                  <a:pt x="445" y="1207"/>
                  <a:pt x="501" y="1232"/>
                  <a:pt x="564" y="1232"/>
                </a:cubicBezTo>
                <a:cubicBezTo>
                  <a:pt x="1002" y="1232"/>
                  <a:pt x="1725" y="1"/>
                  <a:pt x="1725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17"/>
          <p:cNvSpPr/>
          <p:nvPr/>
        </p:nvSpPr>
        <p:spPr>
          <a:xfrm>
            <a:off x="7393194" y="7014"/>
            <a:ext cx="293238" cy="133808"/>
          </a:xfrm>
          <a:custGeom>
            <a:avLst/>
            <a:gdLst/>
            <a:ahLst/>
            <a:cxnLst/>
            <a:rect l="l" t="t" r="r" b="b"/>
            <a:pathLst>
              <a:path w="1854" h="846" extrusionOk="0">
                <a:moveTo>
                  <a:pt x="473" y="1"/>
                </a:moveTo>
                <a:cubicBezTo>
                  <a:pt x="371" y="1"/>
                  <a:pt x="291" y="42"/>
                  <a:pt x="248" y="142"/>
                </a:cubicBezTo>
                <a:cubicBezTo>
                  <a:pt x="1" y="697"/>
                  <a:pt x="1853" y="845"/>
                  <a:pt x="1853" y="845"/>
                </a:cubicBezTo>
                <a:cubicBezTo>
                  <a:pt x="1853" y="845"/>
                  <a:pt x="935" y="1"/>
                  <a:pt x="473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17"/>
          <p:cNvSpPr/>
          <p:nvPr/>
        </p:nvSpPr>
        <p:spPr>
          <a:xfrm>
            <a:off x="7575400" y="88785"/>
            <a:ext cx="191063" cy="258283"/>
          </a:xfrm>
          <a:custGeom>
            <a:avLst/>
            <a:gdLst/>
            <a:ahLst/>
            <a:cxnLst/>
            <a:rect l="l" t="t" r="r" b="b"/>
            <a:pathLst>
              <a:path w="1208" h="1633" extrusionOk="0">
                <a:moveTo>
                  <a:pt x="37" y="0"/>
                </a:moveTo>
                <a:cubicBezTo>
                  <a:pt x="6" y="0"/>
                  <a:pt x="1" y="43"/>
                  <a:pt x="28" y="61"/>
                </a:cubicBezTo>
                <a:cubicBezTo>
                  <a:pt x="186" y="120"/>
                  <a:pt x="335" y="189"/>
                  <a:pt x="494" y="269"/>
                </a:cubicBezTo>
                <a:cubicBezTo>
                  <a:pt x="642" y="348"/>
                  <a:pt x="1049" y="507"/>
                  <a:pt x="1088" y="695"/>
                </a:cubicBezTo>
                <a:cubicBezTo>
                  <a:pt x="1128" y="903"/>
                  <a:pt x="761" y="1180"/>
                  <a:pt x="622" y="1299"/>
                </a:cubicBezTo>
                <a:cubicBezTo>
                  <a:pt x="514" y="1398"/>
                  <a:pt x="404" y="1498"/>
                  <a:pt x="285" y="1587"/>
                </a:cubicBezTo>
                <a:cubicBezTo>
                  <a:pt x="262" y="1603"/>
                  <a:pt x="283" y="1632"/>
                  <a:pt x="308" y="1632"/>
                </a:cubicBezTo>
                <a:cubicBezTo>
                  <a:pt x="313" y="1632"/>
                  <a:pt x="319" y="1631"/>
                  <a:pt x="325" y="1627"/>
                </a:cubicBezTo>
                <a:cubicBezTo>
                  <a:pt x="503" y="1488"/>
                  <a:pt x="682" y="1339"/>
                  <a:pt x="850" y="1171"/>
                </a:cubicBezTo>
                <a:cubicBezTo>
                  <a:pt x="959" y="1062"/>
                  <a:pt x="1207" y="844"/>
                  <a:pt x="1137" y="665"/>
                </a:cubicBezTo>
                <a:cubicBezTo>
                  <a:pt x="1058" y="457"/>
                  <a:pt x="741" y="328"/>
                  <a:pt x="563" y="239"/>
                </a:cubicBezTo>
                <a:cubicBezTo>
                  <a:pt x="395" y="150"/>
                  <a:pt x="226" y="71"/>
                  <a:pt x="47" y="2"/>
                </a:cubicBezTo>
                <a:cubicBezTo>
                  <a:pt x="44" y="1"/>
                  <a:pt x="40" y="0"/>
                  <a:pt x="37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17"/>
          <p:cNvSpPr/>
          <p:nvPr/>
        </p:nvSpPr>
        <p:spPr>
          <a:xfrm>
            <a:off x="7472118" y="161383"/>
            <a:ext cx="1009567" cy="99011"/>
          </a:xfrm>
          <a:custGeom>
            <a:avLst/>
            <a:gdLst/>
            <a:ahLst/>
            <a:cxnLst/>
            <a:rect l="l" t="t" r="r" b="b"/>
            <a:pathLst>
              <a:path w="6383" h="626" extrusionOk="0">
                <a:moveTo>
                  <a:pt x="3494" y="0"/>
                </a:moveTo>
                <a:cubicBezTo>
                  <a:pt x="3099" y="0"/>
                  <a:pt x="2704" y="25"/>
                  <a:pt x="2316" y="67"/>
                </a:cubicBezTo>
                <a:cubicBezTo>
                  <a:pt x="1553" y="147"/>
                  <a:pt x="780" y="285"/>
                  <a:pt x="46" y="523"/>
                </a:cubicBezTo>
                <a:cubicBezTo>
                  <a:pt x="1" y="542"/>
                  <a:pt x="15" y="604"/>
                  <a:pt x="57" y="604"/>
                </a:cubicBezTo>
                <a:cubicBezTo>
                  <a:pt x="60" y="604"/>
                  <a:pt x="63" y="603"/>
                  <a:pt x="66" y="603"/>
                </a:cubicBezTo>
                <a:cubicBezTo>
                  <a:pt x="720" y="385"/>
                  <a:pt x="1414" y="246"/>
                  <a:pt x="2098" y="166"/>
                </a:cubicBezTo>
                <a:cubicBezTo>
                  <a:pt x="2564" y="107"/>
                  <a:pt x="3040" y="71"/>
                  <a:pt x="3514" y="71"/>
                </a:cubicBezTo>
                <a:cubicBezTo>
                  <a:pt x="4471" y="71"/>
                  <a:pt x="5425" y="218"/>
                  <a:pt x="6300" y="622"/>
                </a:cubicBezTo>
                <a:cubicBezTo>
                  <a:pt x="6306" y="625"/>
                  <a:pt x="6312" y="626"/>
                  <a:pt x="6317" y="626"/>
                </a:cubicBezTo>
                <a:cubicBezTo>
                  <a:pt x="6357" y="626"/>
                  <a:pt x="6382" y="571"/>
                  <a:pt x="6339" y="553"/>
                </a:cubicBezTo>
                <a:cubicBezTo>
                  <a:pt x="5450" y="151"/>
                  <a:pt x="4471" y="0"/>
                  <a:pt x="3494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17"/>
          <p:cNvSpPr/>
          <p:nvPr/>
        </p:nvSpPr>
        <p:spPr>
          <a:xfrm>
            <a:off x="7612727" y="237777"/>
            <a:ext cx="286911" cy="204824"/>
          </a:xfrm>
          <a:custGeom>
            <a:avLst/>
            <a:gdLst/>
            <a:ahLst/>
            <a:cxnLst/>
            <a:rect l="l" t="t" r="r" b="b"/>
            <a:pathLst>
              <a:path w="1814" h="1295" extrusionOk="0">
                <a:moveTo>
                  <a:pt x="1813" y="1"/>
                </a:moveTo>
                <a:cubicBezTo>
                  <a:pt x="1813" y="1"/>
                  <a:pt x="0" y="724"/>
                  <a:pt x="416" y="1210"/>
                </a:cubicBezTo>
                <a:cubicBezTo>
                  <a:pt x="467" y="1268"/>
                  <a:pt x="526" y="1294"/>
                  <a:pt x="591" y="1294"/>
                </a:cubicBezTo>
                <a:cubicBezTo>
                  <a:pt x="1052" y="1294"/>
                  <a:pt x="1813" y="1"/>
                  <a:pt x="1813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17"/>
          <p:cNvSpPr/>
          <p:nvPr/>
        </p:nvSpPr>
        <p:spPr>
          <a:xfrm>
            <a:off x="7551517" y="-21772"/>
            <a:ext cx="307315" cy="140609"/>
          </a:xfrm>
          <a:custGeom>
            <a:avLst/>
            <a:gdLst/>
            <a:ahLst/>
            <a:cxnLst/>
            <a:rect l="l" t="t" r="r" b="b"/>
            <a:pathLst>
              <a:path w="1943" h="889" extrusionOk="0">
                <a:moveTo>
                  <a:pt x="485" y="0"/>
                </a:moveTo>
                <a:cubicBezTo>
                  <a:pt x="378" y="0"/>
                  <a:pt x="294" y="43"/>
                  <a:pt x="248" y="146"/>
                </a:cubicBezTo>
                <a:cubicBezTo>
                  <a:pt x="0" y="730"/>
                  <a:pt x="1942" y="888"/>
                  <a:pt x="1942" y="888"/>
                </a:cubicBezTo>
                <a:cubicBezTo>
                  <a:pt x="1942" y="888"/>
                  <a:pt x="974" y="0"/>
                  <a:pt x="485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17"/>
          <p:cNvSpPr/>
          <p:nvPr/>
        </p:nvSpPr>
        <p:spPr>
          <a:xfrm>
            <a:off x="7741632" y="63637"/>
            <a:ext cx="200395" cy="272202"/>
          </a:xfrm>
          <a:custGeom>
            <a:avLst/>
            <a:gdLst/>
            <a:ahLst/>
            <a:cxnLst/>
            <a:rect l="l" t="t" r="r" b="b"/>
            <a:pathLst>
              <a:path w="1267" h="1721" extrusionOk="0">
                <a:moveTo>
                  <a:pt x="38" y="1"/>
                </a:moveTo>
                <a:cubicBezTo>
                  <a:pt x="6" y="1"/>
                  <a:pt x="0" y="52"/>
                  <a:pt x="27" y="61"/>
                </a:cubicBezTo>
                <a:cubicBezTo>
                  <a:pt x="196" y="130"/>
                  <a:pt x="354" y="200"/>
                  <a:pt x="513" y="289"/>
                </a:cubicBezTo>
                <a:cubicBezTo>
                  <a:pt x="672" y="368"/>
                  <a:pt x="1097" y="537"/>
                  <a:pt x="1137" y="735"/>
                </a:cubicBezTo>
                <a:cubicBezTo>
                  <a:pt x="1177" y="953"/>
                  <a:pt x="800" y="1240"/>
                  <a:pt x="661" y="1370"/>
                </a:cubicBezTo>
                <a:cubicBezTo>
                  <a:pt x="542" y="1469"/>
                  <a:pt x="423" y="1568"/>
                  <a:pt x="295" y="1667"/>
                </a:cubicBezTo>
                <a:cubicBezTo>
                  <a:pt x="270" y="1683"/>
                  <a:pt x="301" y="1721"/>
                  <a:pt x="329" y="1721"/>
                </a:cubicBezTo>
                <a:cubicBezTo>
                  <a:pt x="334" y="1721"/>
                  <a:pt x="339" y="1719"/>
                  <a:pt x="344" y="1716"/>
                </a:cubicBezTo>
                <a:cubicBezTo>
                  <a:pt x="533" y="1568"/>
                  <a:pt x="721" y="1409"/>
                  <a:pt x="890" y="1231"/>
                </a:cubicBezTo>
                <a:cubicBezTo>
                  <a:pt x="1008" y="1112"/>
                  <a:pt x="1266" y="894"/>
                  <a:pt x="1187" y="696"/>
                </a:cubicBezTo>
                <a:cubicBezTo>
                  <a:pt x="1108" y="487"/>
                  <a:pt x="771" y="348"/>
                  <a:pt x="592" y="260"/>
                </a:cubicBezTo>
                <a:cubicBezTo>
                  <a:pt x="414" y="161"/>
                  <a:pt x="236" y="81"/>
                  <a:pt x="47" y="2"/>
                </a:cubicBezTo>
                <a:cubicBezTo>
                  <a:pt x="44" y="1"/>
                  <a:pt x="41" y="1"/>
                  <a:pt x="38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17"/>
          <p:cNvSpPr/>
          <p:nvPr/>
        </p:nvSpPr>
        <p:spPr>
          <a:xfrm>
            <a:off x="7764566" y="245685"/>
            <a:ext cx="331039" cy="209410"/>
          </a:xfrm>
          <a:custGeom>
            <a:avLst/>
            <a:gdLst/>
            <a:ahLst/>
            <a:cxnLst/>
            <a:rect l="l" t="t" r="r" b="b"/>
            <a:pathLst>
              <a:path w="2093" h="1324" extrusionOk="0">
                <a:moveTo>
                  <a:pt x="2092" y="1"/>
                </a:moveTo>
                <a:cubicBezTo>
                  <a:pt x="2092" y="1"/>
                  <a:pt x="1" y="635"/>
                  <a:pt x="408" y="1210"/>
                </a:cubicBezTo>
                <a:cubicBezTo>
                  <a:pt x="465" y="1289"/>
                  <a:pt x="540" y="1324"/>
                  <a:pt x="624" y="1324"/>
                </a:cubicBezTo>
                <a:cubicBezTo>
                  <a:pt x="1151" y="1324"/>
                  <a:pt x="2092" y="1"/>
                  <a:pt x="2092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17"/>
          <p:cNvSpPr/>
          <p:nvPr/>
        </p:nvSpPr>
        <p:spPr>
          <a:xfrm>
            <a:off x="7720754" y="-70171"/>
            <a:ext cx="340371" cy="179675"/>
          </a:xfrm>
          <a:custGeom>
            <a:avLst/>
            <a:gdLst/>
            <a:ahLst/>
            <a:cxnLst/>
            <a:rect l="l" t="t" r="r" b="b"/>
            <a:pathLst>
              <a:path w="2152" h="1136" extrusionOk="0">
                <a:moveTo>
                  <a:pt x="580" y="1"/>
                </a:moveTo>
                <a:cubicBezTo>
                  <a:pt x="476" y="1"/>
                  <a:pt x="392" y="43"/>
                  <a:pt x="337" y="144"/>
                </a:cubicBezTo>
                <a:cubicBezTo>
                  <a:pt x="0" y="769"/>
                  <a:pt x="2151" y="1135"/>
                  <a:pt x="2151" y="1135"/>
                </a:cubicBezTo>
                <a:cubicBezTo>
                  <a:pt x="2151" y="1135"/>
                  <a:pt x="1114" y="1"/>
                  <a:pt x="58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17"/>
          <p:cNvSpPr/>
          <p:nvPr/>
        </p:nvSpPr>
        <p:spPr>
          <a:xfrm>
            <a:off x="7934751" y="36591"/>
            <a:ext cx="210992" cy="307631"/>
          </a:xfrm>
          <a:custGeom>
            <a:avLst/>
            <a:gdLst/>
            <a:ahLst/>
            <a:cxnLst/>
            <a:rect l="l" t="t" r="r" b="b"/>
            <a:pathLst>
              <a:path w="1334" h="1945" extrusionOk="0">
                <a:moveTo>
                  <a:pt x="51" y="1"/>
                </a:moveTo>
                <a:cubicBezTo>
                  <a:pt x="19" y="1"/>
                  <a:pt x="0" y="57"/>
                  <a:pt x="35" y="74"/>
                </a:cubicBezTo>
                <a:cubicBezTo>
                  <a:pt x="213" y="163"/>
                  <a:pt x="382" y="262"/>
                  <a:pt x="550" y="361"/>
                </a:cubicBezTo>
                <a:cubicBezTo>
                  <a:pt x="719" y="470"/>
                  <a:pt x="1184" y="698"/>
                  <a:pt x="1204" y="926"/>
                </a:cubicBezTo>
                <a:cubicBezTo>
                  <a:pt x="1234" y="1174"/>
                  <a:pt x="778" y="1461"/>
                  <a:pt x="610" y="1590"/>
                </a:cubicBezTo>
                <a:cubicBezTo>
                  <a:pt x="471" y="1689"/>
                  <a:pt x="332" y="1788"/>
                  <a:pt x="184" y="1887"/>
                </a:cubicBezTo>
                <a:cubicBezTo>
                  <a:pt x="152" y="1903"/>
                  <a:pt x="172" y="1945"/>
                  <a:pt x="201" y="1945"/>
                </a:cubicBezTo>
                <a:cubicBezTo>
                  <a:pt x="208" y="1945"/>
                  <a:pt x="216" y="1943"/>
                  <a:pt x="223" y="1937"/>
                </a:cubicBezTo>
                <a:cubicBezTo>
                  <a:pt x="451" y="1798"/>
                  <a:pt x="679" y="1640"/>
                  <a:pt x="878" y="1461"/>
                </a:cubicBezTo>
                <a:cubicBezTo>
                  <a:pt x="1026" y="1342"/>
                  <a:pt x="1333" y="1114"/>
                  <a:pt x="1264" y="887"/>
                </a:cubicBezTo>
                <a:cubicBezTo>
                  <a:pt x="1195" y="649"/>
                  <a:pt x="838" y="460"/>
                  <a:pt x="640" y="341"/>
                </a:cubicBezTo>
                <a:cubicBezTo>
                  <a:pt x="451" y="222"/>
                  <a:pt x="263" y="103"/>
                  <a:pt x="65" y="4"/>
                </a:cubicBezTo>
                <a:cubicBezTo>
                  <a:pt x="60" y="2"/>
                  <a:pt x="55" y="1"/>
                  <a:pt x="51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17"/>
          <p:cNvSpPr/>
          <p:nvPr/>
        </p:nvSpPr>
        <p:spPr>
          <a:xfrm>
            <a:off x="7976349" y="280165"/>
            <a:ext cx="341795" cy="175721"/>
          </a:xfrm>
          <a:custGeom>
            <a:avLst/>
            <a:gdLst/>
            <a:ahLst/>
            <a:cxnLst/>
            <a:rect l="l" t="t" r="r" b="b"/>
            <a:pathLst>
              <a:path w="2161" h="1111" extrusionOk="0">
                <a:moveTo>
                  <a:pt x="2160" y="1"/>
                </a:moveTo>
                <a:cubicBezTo>
                  <a:pt x="2160" y="1"/>
                  <a:pt x="0" y="338"/>
                  <a:pt x="327" y="961"/>
                </a:cubicBezTo>
                <a:cubicBezTo>
                  <a:pt x="381" y="1067"/>
                  <a:pt x="468" y="1110"/>
                  <a:pt x="575" y="1110"/>
                </a:cubicBezTo>
                <a:cubicBezTo>
                  <a:pt x="1112" y="1110"/>
                  <a:pt x="2160" y="1"/>
                  <a:pt x="2160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17"/>
          <p:cNvSpPr/>
          <p:nvPr/>
        </p:nvSpPr>
        <p:spPr>
          <a:xfrm>
            <a:off x="7973186" y="-72544"/>
            <a:ext cx="329300" cy="213365"/>
          </a:xfrm>
          <a:custGeom>
            <a:avLst/>
            <a:gdLst/>
            <a:ahLst/>
            <a:cxnLst/>
            <a:rect l="l" t="t" r="r" b="b"/>
            <a:pathLst>
              <a:path w="2082" h="1349" extrusionOk="0">
                <a:moveTo>
                  <a:pt x="638" y="0"/>
                </a:moveTo>
                <a:cubicBezTo>
                  <a:pt x="556" y="0"/>
                  <a:pt x="484" y="33"/>
                  <a:pt x="426" y="110"/>
                </a:cubicBezTo>
                <a:cubicBezTo>
                  <a:pt x="0" y="685"/>
                  <a:pt x="2081" y="1348"/>
                  <a:pt x="2081" y="1348"/>
                </a:cubicBezTo>
                <a:cubicBezTo>
                  <a:pt x="2081" y="1348"/>
                  <a:pt x="1163" y="0"/>
                  <a:pt x="638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17"/>
          <p:cNvSpPr/>
          <p:nvPr/>
        </p:nvSpPr>
        <p:spPr>
          <a:xfrm>
            <a:off x="8168045" y="52249"/>
            <a:ext cx="203400" cy="308105"/>
          </a:xfrm>
          <a:custGeom>
            <a:avLst/>
            <a:gdLst/>
            <a:ahLst/>
            <a:cxnLst/>
            <a:rect l="l" t="t" r="r" b="b"/>
            <a:pathLst>
              <a:path w="1286" h="1948" extrusionOk="0">
                <a:moveTo>
                  <a:pt x="169" y="0"/>
                </a:moveTo>
                <a:cubicBezTo>
                  <a:pt x="138" y="0"/>
                  <a:pt x="120" y="47"/>
                  <a:pt x="145" y="64"/>
                </a:cubicBezTo>
                <a:cubicBezTo>
                  <a:pt x="314" y="183"/>
                  <a:pt x="473" y="302"/>
                  <a:pt x="621" y="431"/>
                </a:cubicBezTo>
                <a:cubicBezTo>
                  <a:pt x="780" y="559"/>
                  <a:pt x="1196" y="847"/>
                  <a:pt x="1196" y="1075"/>
                </a:cubicBezTo>
                <a:cubicBezTo>
                  <a:pt x="1186" y="1323"/>
                  <a:pt x="691" y="1541"/>
                  <a:pt x="512" y="1649"/>
                </a:cubicBezTo>
                <a:cubicBezTo>
                  <a:pt x="354" y="1729"/>
                  <a:pt x="205" y="1808"/>
                  <a:pt x="46" y="1887"/>
                </a:cubicBezTo>
                <a:cubicBezTo>
                  <a:pt x="1" y="1897"/>
                  <a:pt x="31" y="1948"/>
                  <a:pt x="67" y="1948"/>
                </a:cubicBezTo>
                <a:cubicBezTo>
                  <a:pt x="70" y="1948"/>
                  <a:pt x="73" y="1947"/>
                  <a:pt x="76" y="1947"/>
                </a:cubicBezTo>
                <a:cubicBezTo>
                  <a:pt x="324" y="1828"/>
                  <a:pt x="572" y="1709"/>
                  <a:pt x="790" y="1560"/>
                </a:cubicBezTo>
                <a:cubicBezTo>
                  <a:pt x="948" y="1461"/>
                  <a:pt x="1285" y="1283"/>
                  <a:pt x="1255" y="1045"/>
                </a:cubicBezTo>
                <a:cubicBezTo>
                  <a:pt x="1226" y="797"/>
                  <a:pt x="889" y="559"/>
                  <a:pt x="711" y="411"/>
                </a:cubicBezTo>
                <a:cubicBezTo>
                  <a:pt x="542" y="272"/>
                  <a:pt x="363" y="133"/>
                  <a:pt x="185" y="4"/>
                </a:cubicBezTo>
                <a:cubicBezTo>
                  <a:pt x="179" y="2"/>
                  <a:pt x="174" y="0"/>
                  <a:pt x="169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17"/>
          <p:cNvSpPr/>
          <p:nvPr/>
        </p:nvSpPr>
        <p:spPr>
          <a:xfrm>
            <a:off x="8388053" y="518362"/>
            <a:ext cx="740370" cy="1097032"/>
          </a:xfrm>
          <a:custGeom>
            <a:avLst/>
            <a:gdLst/>
            <a:ahLst/>
            <a:cxnLst/>
            <a:rect l="l" t="t" r="r" b="b"/>
            <a:pathLst>
              <a:path w="4681" h="6936" extrusionOk="0">
                <a:moveTo>
                  <a:pt x="2639" y="1"/>
                </a:moveTo>
                <a:cubicBezTo>
                  <a:pt x="2639" y="1"/>
                  <a:pt x="1073" y="1120"/>
                  <a:pt x="449" y="2022"/>
                </a:cubicBezTo>
                <a:cubicBezTo>
                  <a:pt x="1" y="2663"/>
                  <a:pt x="140" y="3053"/>
                  <a:pt x="680" y="3053"/>
                </a:cubicBezTo>
                <a:cubicBezTo>
                  <a:pt x="892" y="3053"/>
                  <a:pt x="1165" y="2993"/>
                  <a:pt x="1489" y="2864"/>
                </a:cubicBezTo>
                <a:lnTo>
                  <a:pt x="1489" y="2864"/>
                </a:lnTo>
                <a:cubicBezTo>
                  <a:pt x="1073" y="3291"/>
                  <a:pt x="23" y="4183"/>
                  <a:pt x="13" y="4589"/>
                </a:cubicBezTo>
                <a:cubicBezTo>
                  <a:pt x="9" y="4772"/>
                  <a:pt x="131" y="4880"/>
                  <a:pt x="362" y="4880"/>
                </a:cubicBezTo>
                <a:cubicBezTo>
                  <a:pt x="644" y="4880"/>
                  <a:pt x="1090" y="4718"/>
                  <a:pt x="1668" y="4331"/>
                </a:cubicBezTo>
                <a:lnTo>
                  <a:pt x="1668" y="4331"/>
                </a:lnTo>
                <a:cubicBezTo>
                  <a:pt x="1222" y="5273"/>
                  <a:pt x="1341" y="6650"/>
                  <a:pt x="1737" y="6878"/>
                </a:cubicBezTo>
                <a:cubicBezTo>
                  <a:pt x="1800" y="6916"/>
                  <a:pt x="1865" y="6936"/>
                  <a:pt x="1932" y="6936"/>
                </a:cubicBezTo>
                <a:cubicBezTo>
                  <a:pt x="2287" y="6936"/>
                  <a:pt x="2681" y="6358"/>
                  <a:pt x="2907" y="4747"/>
                </a:cubicBezTo>
                <a:cubicBezTo>
                  <a:pt x="2988" y="4854"/>
                  <a:pt x="3259" y="5067"/>
                  <a:pt x="3567" y="5067"/>
                </a:cubicBezTo>
                <a:cubicBezTo>
                  <a:pt x="3633" y="5067"/>
                  <a:pt x="3701" y="5057"/>
                  <a:pt x="3769" y="5035"/>
                </a:cubicBezTo>
                <a:cubicBezTo>
                  <a:pt x="4155" y="4906"/>
                  <a:pt x="4383" y="4123"/>
                  <a:pt x="3511" y="2597"/>
                </a:cubicBezTo>
                <a:lnTo>
                  <a:pt x="3511" y="2597"/>
                </a:lnTo>
                <a:cubicBezTo>
                  <a:pt x="3601" y="2697"/>
                  <a:pt x="3903" y="2870"/>
                  <a:pt x="4173" y="2870"/>
                </a:cubicBezTo>
                <a:cubicBezTo>
                  <a:pt x="4410" y="2870"/>
                  <a:pt x="4622" y="2736"/>
                  <a:pt x="4641" y="2300"/>
                </a:cubicBezTo>
                <a:cubicBezTo>
                  <a:pt x="4680" y="1368"/>
                  <a:pt x="2639" y="1"/>
                  <a:pt x="2639" y="1"/>
                </a:cubicBezTo>
                <a:close/>
              </a:path>
            </a:pathLst>
          </a:custGeom>
          <a:solidFill>
            <a:srgbClr val="6D8E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17"/>
          <p:cNvSpPr/>
          <p:nvPr/>
        </p:nvSpPr>
        <p:spPr>
          <a:xfrm>
            <a:off x="8687934" y="394519"/>
            <a:ext cx="151997" cy="1135467"/>
          </a:xfrm>
          <a:custGeom>
            <a:avLst/>
            <a:gdLst/>
            <a:ahLst/>
            <a:cxnLst/>
            <a:rect l="l" t="t" r="r" b="b"/>
            <a:pathLst>
              <a:path w="961" h="7179" extrusionOk="0">
                <a:moveTo>
                  <a:pt x="783" y="1"/>
                </a:moveTo>
                <a:cubicBezTo>
                  <a:pt x="763" y="1"/>
                  <a:pt x="743" y="31"/>
                  <a:pt x="743" y="50"/>
                </a:cubicBezTo>
                <a:cubicBezTo>
                  <a:pt x="743" y="100"/>
                  <a:pt x="862" y="4281"/>
                  <a:pt x="10" y="7116"/>
                </a:cubicBezTo>
                <a:cubicBezTo>
                  <a:pt x="0" y="7146"/>
                  <a:pt x="20" y="7175"/>
                  <a:pt x="40" y="7175"/>
                </a:cubicBezTo>
                <a:cubicBezTo>
                  <a:pt x="47" y="7178"/>
                  <a:pt x="54" y="7179"/>
                  <a:pt x="60" y="7179"/>
                </a:cubicBezTo>
                <a:cubicBezTo>
                  <a:pt x="78" y="7179"/>
                  <a:pt x="91" y="7168"/>
                  <a:pt x="99" y="7146"/>
                </a:cubicBezTo>
                <a:cubicBezTo>
                  <a:pt x="961" y="4292"/>
                  <a:pt x="832" y="90"/>
                  <a:pt x="832" y="50"/>
                </a:cubicBezTo>
                <a:cubicBezTo>
                  <a:pt x="832" y="40"/>
                  <a:pt x="832" y="31"/>
                  <a:pt x="822" y="20"/>
                </a:cubicBezTo>
                <a:cubicBezTo>
                  <a:pt x="813" y="11"/>
                  <a:pt x="802" y="1"/>
                  <a:pt x="783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17"/>
          <p:cNvSpPr/>
          <p:nvPr/>
        </p:nvSpPr>
        <p:spPr>
          <a:xfrm>
            <a:off x="8781884" y="992226"/>
            <a:ext cx="177145" cy="249268"/>
          </a:xfrm>
          <a:custGeom>
            <a:avLst/>
            <a:gdLst/>
            <a:ahLst/>
            <a:cxnLst/>
            <a:rect l="l" t="t" r="r" b="b"/>
            <a:pathLst>
              <a:path w="1120" h="1576" extrusionOk="0">
                <a:moveTo>
                  <a:pt x="62" y="1"/>
                </a:moveTo>
                <a:cubicBezTo>
                  <a:pt x="47" y="1"/>
                  <a:pt x="32" y="6"/>
                  <a:pt x="20" y="17"/>
                </a:cubicBezTo>
                <a:cubicBezTo>
                  <a:pt x="1" y="27"/>
                  <a:pt x="1" y="57"/>
                  <a:pt x="20" y="77"/>
                </a:cubicBezTo>
                <a:cubicBezTo>
                  <a:pt x="30" y="86"/>
                  <a:pt x="892" y="929"/>
                  <a:pt x="1021" y="1543"/>
                </a:cubicBezTo>
                <a:cubicBezTo>
                  <a:pt x="1029" y="1559"/>
                  <a:pt x="1044" y="1576"/>
                  <a:pt x="1065" y="1576"/>
                </a:cubicBezTo>
                <a:cubicBezTo>
                  <a:pt x="1070" y="1576"/>
                  <a:pt x="1075" y="1575"/>
                  <a:pt x="1080" y="1573"/>
                </a:cubicBezTo>
                <a:cubicBezTo>
                  <a:pt x="1100" y="1573"/>
                  <a:pt x="1120" y="1543"/>
                  <a:pt x="1110" y="1513"/>
                </a:cubicBezTo>
                <a:cubicBezTo>
                  <a:pt x="1031" y="1127"/>
                  <a:pt x="684" y="671"/>
                  <a:pt x="417" y="364"/>
                </a:cubicBezTo>
                <a:cubicBezTo>
                  <a:pt x="238" y="166"/>
                  <a:pt x="100" y="27"/>
                  <a:pt x="89" y="7"/>
                </a:cubicBezTo>
                <a:cubicBezTo>
                  <a:pt x="81" y="3"/>
                  <a:pt x="72" y="1"/>
                  <a:pt x="62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17"/>
          <p:cNvSpPr/>
          <p:nvPr/>
        </p:nvSpPr>
        <p:spPr>
          <a:xfrm>
            <a:off x="8463656" y="931174"/>
            <a:ext cx="340371" cy="288967"/>
          </a:xfrm>
          <a:custGeom>
            <a:avLst/>
            <a:gdLst/>
            <a:ahLst/>
            <a:cxnLst/>
            <a:rect l="l" t="t" r="r" b="b"/>
            <a:pathLst>
              <a:path w="2152" h="1827" extrusionOk="0">
                <a:moveTo>
                  <a:pt x="2101" y="0"/>
                </a:moveTo>
                <a:cubicBezTo>
                  <a:pt x="2090" y="0"/>
                  <a:pt x="2080" y="3"/>
                  <a:pt x="2072" y="7"/>
                </a:cubicBezTo>
                <a:cubicBezTo>
                  <a:pt x="2062" y="16"/>
                  <a:pt x="734" y="938"/>
                  <a:pt x="11" y="1751"/>
                </a:cubicBezTo>
                <a:cubicBezTo>
                  <a:pt x="1" y="1771"/>
                  <a:pt x="1" y="1800"/>
                  <a:pt x="20" y="1820"/>
                </a:cubicBezTo>
                <a:cubicBezTo>
                  <a:pt x="29" y="1824"/>
                  <a:pt x="39" y="1827"/>
                  <a:pt x="49" y="1827"/>
                </a:cubicBezTo>
                <a:cubicBezTo>
                  <a:pt x="64" y="1827"/>
                  <a:pt x="79" y="1822"/>
                  <a:pt x="90" y="1810"/>
                </a:cubicBezTo>
                <a:cubicBezTo>
                  <a:pt x="793" y="1018"/>
                  <a:pt x="2112" y="96"/>
                  <a:pt x="2132" y="86"/>
                </a:cubicBezTo>
                <a:cubicBezTo>
                  <a:pt x="2151" y="76"/>
                  <a:pt x="2151" y="47"/>
                  <a:pt x="2141" y="16"/>
                </a:cubicBezTo>
                <a:cubicBezTo>
                  <a:pt x="2130" y="5"/>
                  <a:pt x="2115" y="0"/>
                  <a:pt x="2101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17"/>
          <p:cNvSpPr/>
          <p:nvPr/>
        </p:nvSpPr>
        <p:spPr>
          <a:xfrm>
            <a:off x="8803869" y="625915"/>
            <a:ext cx="263503" cy="289758"/>
          </a:xfrm>
          <a:custGeom>
            <a:avLst/>
            <a:gdLst/>
            <a:ahLst/>
            <a:cxnLst/>
            <a:rect l="l" t="t" r="r" b="b"/>
            <a:pathLst>
              <a:path w="1666" h="1832" extrusionOk="0">
                <a:moveTo>
                  <a:pt x="52" y="0"/>
                </a:moveTo>
                <a:cubicBezTo>
                  <a:pt x="35" y="0"/>
                  <a:pt x="17" y="9"/>
                  <a:pt x="10" y="24"/>
                </a:cubicBezTo>
                <a:cubicBezTo>
                  <a:pt x="0" y="54"/>
                  <a:pt x="10" y="74"/>
                  <a:pt x="30" y="94"/>
                </a:cubicBezTo>
                <a:cubicBezTo>
                  <a:pt x="40" y="94"/>
                  <a:pt x="1060" y="569"/>
                  <a:pt x="1576" y="1808"/>
                </a:cubicBezTo>
                <a:cubicBezTo>
                  <a:pt x="1583" y="1822"/>
                  <a:pt x="1596" y="1832"/>
                  <a:pt x="1613" y="1832"/>
                </a:cubicBezTo>
                <a:cubicBezTo>
                  <a:pt x="1620" y="1832"/>
                  <a:pt x="1627" y="1830"/>
                  <a:pt x="1635" y="1828"/>
                </a:cubicBezTo>
                <a:cubicBezTo>
                  <a:pt x="1655" y="1818"/>
                  <a:pt x="1665" y="1798"/>
                  <a:pt x="1655" y="1768"/>
                </a:cubicBezTo>
                <a:cubicBezTo>
                  <a:pt x="1496" y="1372"/>
                  <a:pt x="1278" y="1045"/>
                  <a:pt x="1060" y="797"/>
                </a:cubicBezTo>
                <a:cubicBezTo>
                  <a:pt x="575" y="242"/>
                  <a:pt x="80" y="4"/>
                  <a:pt x="69" y="4"/>
                </a:cubicBezTo>
                <a:cubicBezTo>
                  <a:pt x="64" y="2"/>
                  <a:pt x="58" y="0"/>
                  <a:pt x="5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17"/>
          <p:cNvSpPr/>
          <p:nvPr/>
        </p:nvSpPr>
        <p:spPr>
          <a:xfrm>
            <a:off x="8512371" y="707054"/>
            <a:ext cx="305733" cy="210359"/>
          </a:xfrm>
          <a:custGeom>
            <a:avLst/>
            <a:gdLst/>
            <a:ahLst/>
            <a:cxnLst/>
            <a:rect l="l" t="t" r="r" b="b"/>
            <a:pathLst>
              <a:path w="1933" h="1330" extrusionOk="0">
                <a:moveTo>
                  <a:pt x="1880" y="0"/>
                </a:moveTo>
                <a:cubicBezTo>
                  <a:pt x="1871" y="0"/>
                  <a:pt x="1861" y="3"/>
                  <a:pt x="1853" y="6"/>
                </a:cubicBezTo>
                <a:cubicBezTo>
                  <a:pt x="1804" y="37"/>
                  <a:pt x="525" y="750"/>
                  <a:pt x="20" y="1246"/>
                </a:cubicBezTo>
                <a:cubicBezTo>
                  <a:pt x="0" y="1265"/>
                  <a:pt x="0" y="1295"/>
                  <a:pt x="20" y="1315"/>
                </a:cubicBezTo>
                <a:cubicBezTo>
                  <a:pt x="30" y="1324"/>
                  <a:pt x="42" y="1329"/>
                  <a:pt x="54" y="1329"/>
                </a:cubicBezTo>
                <a:cubicBezTo>
                  <a:pt x="67" y="1329"/>
                  <a:pt x="79" y="1324"/>
                  <a:pt x="89" y="1315"/>
                </a:cubicBezTo>
                <a:cubicBezTo>
                  <a:pt x="584" y="819"/>
                  <a:pt x="1893" y="96"/>
                  <a:pt x="1903" y="86"/>
                </a:cubicBezTo>
                <a:cubicBezTo>
                  <a:pt x="1923" y="76"/>
                  <a:pt x="1932" y="46"/>
                  <a:pt x="1923" y="26"/>
                </a:cubicBezTo>
                <a:lnTo>
                  <a:pt x="1912" y="17"/>
                </a:lnTo>
                <a:cubicBezTo>
                  <a:pt x="1907" y="5"/>
                  <a:pt x="1894" y="0"/>
                  <a:pt x="1880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17"/>
          <p:cNvSpPr/>
          <p:nvPr/>
        </p:nvSpPr>
        <p:spPr>
          <a:xfrm>
            <a:off x="7514190" y="147465"/>
            <a:ext cx="1123604" cy="691972"/>
          </a:xfrm>
          <a:custGeom>
            <a:avLst/>
            <a:gdLst/>
            <a:ahLst/>
            <a:cxnLst/>
            <a:rect l="l" t="t" r="r" b="b"/>
            <a:pathLst>
              <a:path w="7104" h="4375" extrusionOk="0">
                <a:moveTo>
                  <a:pt x="4988" y="0"/>
                </a:moveTo>
                <a:cubicBezTo>
                  <a:pt x="4220" y="0"/>
                  <a:pt x="4505" y="898"/>
                  <a:pt x="4656" y="1087"/>
                </a:cubicBezTo>
                <a:cubicBezTo>
                  <a:pt x="3836" y="449"/>
                  <a:pt x="3221" y="226"/>
                  <a:pt x="2817" y="226"/>
                </a:cubicBezTo>
                <a:cubicBezTo>
                  <a:pt x="2538" y="226"/>
                  <a:pt x="2361" y="333"/>
                  <a:pt x="2288" y="483"/>
                </a:cubicBezTo>
                <a:cubicBezTo>
                  <a:pt x="2099" y="840"/>
                  <a:pt x="2337" y="1256"/>
                  <a:pt x="2446" y="1384"/>
                </a:cubicBezTo>
                <a:cubicBezTo>
                  <a:pt x="2425" y="1384"/>
                  <a:pt x="2404" y="1384"/>
                  <a:pt x="2383" y="1384"/>
                </a:cubicBezTo>
                <a:cubicBezTo>
                  <a:pt x="502" y="1384"/>
                  <a:pt x="0" y="1805"/>
                  <a:pt x="167" y="2227"/>
                </a:cubicBezTo>
                <a:cubicBezTo>
                  <a:pt x="296" y="2534"/>
                  <a:pt x="1030" y="2785"/>
                  <a:pt x="1804" y="2785"/>
                </a:cubicBezTo>
                <a:cubicBezTo>
                  <a:pt x="2102" y="2785"/>
                  <a:pt x="2406" y="2748"/>
                  <a:pt x="2684" y="2663"/>
                </a:cubicBezTo>
                <a:lnTo>
                  <a:pt x="2684" y="2663"/>
                </a:lnTo>
                <a:cubicBezTo>
                  <a:pt x="1832" y="3604"/>
                  <a:pt x="1782" y="4218"/>
                  <a:pt x="2189" y="4268"/>
                </a:cubicBezTo>
                <a:cubicBezTo>
                  <a:pt x="2197" y="4269"/>
                  <a:pt x="2206" y="4270"/>
                  <a:pt x="2215" y="4270"/>
                </a:cubicBezTo>
                <a:cubicBezTo>
                  <a:pt x="2629" y="4270"/>
                  <a:pt x="3635" y="3398"/>
                  <a:pt x="4101" y="3049"/>
                </a:cubicBezTo>
                <a:lnTo>
                  <a:pt x="4101" y="3049"/>
                </a:lnTo>
                <a:cubicBezTo>
                  <a:pt x="3638" y="3855"/>
                  <a:pt x="3715" y="4374"/>
                  <a:pt x="4196" y="4374"/>
                </a:cubicBezTo>
                <a:cubicBezTo>
                  <a:pt x="4354" y="4374"/>
                  <a:pt x="4555" y="4319"/>
                  <a:pt x="4795" y="4198"/>
                </a:cubicBezTo>
                <a:cubicBezTo>
                  <a:pt x="5766" y="3713"/>
                  <a:pt x="7104" y="2316"/>
                  <a:pt x="7104" y="2316"/>
                </a:cubicBezTo>
                <a:cubicBezTo>
                  <a:pt x="7104" y="2316"/>
                  <a:pt x="6043" y="106"/>
                  <a:pt x="5112" y="7"/>
                </a:cubicBezTo>
                <a:cubicBezTo>
                  <a:pt x="5068" y="2"/>
                  <a:pt x="5026" y="0"/>
                  <a:pt x="4988" y="0"/>
                </a:cubicBezTo>
                <a:close/>
              </a:path>
            </a:pathLst>
          </a:custGeom>
          <a:solidFill>
            <a:srgbClr val="6D8E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17"/>
          <p:cNvSpPr/>
          <p:nvPr/>
        </p:nvSpPr>
        <p:spPr>
          <a:xfrm>
            <a:off x="7620477" y="448453"/>
            <a:ext cx="1141160" cy="83037"/>
          </a:xfrm>
          <a:custGeom>
            <a:avLst/>
            <a:gdLst/>
            <a:ahLst/>
            <a:cxnLst/>
            <a:rect l="l" t="t" r="r" b="b"/>
            <a:pathLst>
              <a:path w="7215" h="525" extrusionOk="0">
                <a:moveTo>
                  <a:pt x="2252" y="0"/>
                </a:moveTo>
                <a:cubicBezTo>
                  <a:pt x="1495" y="0"/>
                  <a:pt x="735" y="40"/>
                  <a:pt x="40" y="146"/>
                </a:cubicBezTo>
                <a:cubicBezTo>
                  <a:pt x="20" y="146"/>
                  <a:pt x="0" y="175"/>
                  <a:pt x="0" y="195"/>
                </a:cubicBezTo>
                <a:cubicBezTo>
                  <a:pt x="9" y="219"/>
                  <a:pt x="23" y="237"/>
                  <a:pt x="45" y="237"/>
                </a:cubicBezTo>
                <a:cubicBezTo>
                  <a:pt x="49" y="237"/>
                  <a:pt x="54" y="236"/>
                  <a:pt x="60" y="234"/>
                </a:cubicBezTo>
                <a:cubicBezTo>
                  <a:pt x="745" y="132"/>
                  <a:pt x="1495" y="93"/>
                  <a:pt x="2243" y="93"/>
                </a:cubicBezTo>
                <a:cubicBezTo>
                  <a:pt x="4696" y="93"/>
                  <a:pt x="7125" y="514"/>
                  <a:pt x="7155" y="522"/>
                </a:cubicBezTo>
                <a:cubicBezTo>
                  <a:pt x="7160" y="524"/>
                  <a:pt x="7165" y="524"/>
                  <a:pt x="7170" y="524"/>
                </a:cubicBezTo>
                <a:cubicBezTo>
                  <a:pt x="7192" y="524"/>
                  <a:pt x="7207" y="507"/>
                  <a:pt x="7214" y="482"/>
                </a:cubicBezTo>
                <a:cubicBezTo>
                  <a:pt x="7214" y="472"/>
                  <a:pt x="7205" y="452"/>
                  <a:pt x="7195" y="443"/>
                </a:cubicBezTo>
                <a:cubicBezTo>
                  <a:pt x="7195" y="432"/>
                  <a:pt x="7185" y="432"/>
                  <a:pt x="7175" y="432"/>
                </a:cubicBezTo>
                <a:cubicBezTo>
                  <a:pt x="7137" y="425"/>
                  <a:pt x="4712" y="0"/>
                  <a:pt x="225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7"/>
          <p:cNvSpPr/>
          <p:nvPr/>
        </p:nvSpPr>
        <p:spPr>
          <a:xfrm>
            <a:off x="7941869" y="260711"/>
            <a:ext cx="225860" cy="207196"/>
          </a:xfrm>
          <a:custGeom>
            <a:avLst/>
            <a:gdLst/>
            <a:ahLst/>
            <a:cxnLst/>
            <a:rect l="l" t="t" r="r" b="b"/>
            <a:pathLst>
              <a:path w="1428" h="1310" extrusionOk="0">
                <a:moveTo>
                  <a:pt x="53" y="1"/>
                </a:moveTo>
                <a:cubicBezTo>
                  <a:pt x="36" y="1"/>
                  <a:pt x="17" y="12"/>
                  <a:pt x="10" y="34"/>
                </a:cubicBezTo>
                <a:cubicBezTo>
                  <a:pt x="0" y="54"/>
                  <a:pt x="10" y="84"/>
                  <a:pt x="40" y="93"/>
                </a:cubicBezTo>
                <a:cubicBezTo>
                  <a:pt x="624" y="311"/>
                  <a:pt x="1328" y="1283"/>
                  <a:pt x="1337" y="1293"/>
                </a:cubicBezTo>
                <a:cubicBezTo>
                  <a:pt x="1349" y="1304"/>
                  <a:pt x="1364" y="1309"/>
                  <a:pt x="1378" y="1309"/>
                </a:cubicBezTo>
                <a:cubicBezTo>
                  <a:pt x="1389" y="1309"/>
                  <a:pt x="1399" y="1307"/>
                  <a:pt x="1407" y="1302"/>
                </a:cubicBezTo>
                <a:cubicBezTo>
                  <a:pt x="1427" y="1283"/>
                  <a:pt x="1427" y="1253"/>
                  <a:pt x="1417" y="1233"/>
                </a:cubicBezTo>
                <a:cubicBezTo>
                  <a:pt x="1407" y="1223"/>
                  <a:pt x="1288" y="1065"/>
                  <a:pt x="1119" y="857"/>
                </a:cubicBezTo>
                <a:cubicBezTo>
                  <a:pt x="852" y="549"/>
                  <a:pt x="446" y="143"/>
                  <a:pt x="69" y="5"/>
                </a:cubicBezTo>
                <a:cubicBezTo>
                  <a:pt x="64" y="2"/>
                  <a:pt x="58" y="1"/>
                  <a:pt x="53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17"/>
          <p:cNvSpPr/>
          <p:nvPr/>
        </p:nvSpPr>
        <p:spPr>
          <a:xfrm>
            <a:off x="7894736" y="456520"/>
            <a:ext cx="334044" cy="296559"/>
          </a:xfrm>
          <a:custGeom>
            <a:avLst/>
            <a:gdLst/>
            <a:ahLst/>
            <a:cxnLst/>
            <a:rect l="l" t="t" r="r" b="b"/>
            <a:pathLst>
              <a:path w="2112" h="1875" extrusionOk="0">
                <a:moveTo>
                  <a:pt x="2057" y="0"/>
                </a:moveTo>
                <a:cubicBezTo>
                  <a:pt x="2045" y="0"/>
                  <a:pt x="2032" y="5"/>
                  <a:pt x="2022" y="15"/>
                </a:cubicBezTo>
                <a:cubicBezTo>
                  <a:pt x="2012" y="25"/>
                  <a:pt x="922" y="1204"/>
                  <a:pt x="30" y="1789"/>
                </a:cubicBezTo>
                <a:cubicBezTo>
                  <a:pt x="1" y="1799"/>
                  <a:pt x="1" y="1828"/>
                  <a:pt x="10" y="1858"/>
                </a:cubicBezTo>
                <a:cubicBezTo>
                  <a:pt x="22" y="1870"/>
                  <a:pt x="37" y="1875"/>
                  <a:pt x="51" y="1875"/>
                </a:cubicBezTo>
                <a:cubicBezTo>
                  <a:pt x="62" y="1875"/>
                  <a:pt x="72" y="1872"/>
                  <a:pt x="80" y="1868"/>
                </a:cubicBezTo>
                <a:cubicBezTo>
                  <a:pt x="981" y="1273"/>
                  <a:pt x="2082" y="95"/>
                  <a:pt x="2091" y="75"/>
                </a:cubicBezTo>
                <a:cubicBezTo>
                  <a:pt x="2111" y="64"/>
                  <a:pt x="2111" y="35"/>
                  <a:pt x="2102" y="15"/>
                </a:cubicBezTo>
                <a:lnTo>
                  <a:pt x="2091" y="15"/>
                </a:lnTo>
                <a:cubicBezTo>
                  <a:pt x="2081" y="5"/>
                  <a:pt x="2069" y="0"/>
                  <a:pt x="2057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17"/>
          <p:cNvSpPr/>
          <p:nvPr/>
        </p:nvSpPr>
        <p:spPr>
          <a:xfrm>
            <a:off x="8278761" y="199659"/>
            <a:ext cx="255595" cy="299090"/>
          </a:xfrm>
          <a:custGeom>
            <a:avLst/>
            <a:gdLst/>
            <a:ahLst/>
            <a:cxnLst/>
            <a:rect l="l" t="t" r="r" b="b"/>
            <a:pathLst>
              <a:path w="1616" h="1891" extrusionOk="0">
                <a:moveTo>
                  <a:pt x="62" y="0"/>
                </a:moveTo>
                <a:cubicBezTo>
                  <a:pt x="45" y="0"/>
                  <a:pt x="28" y="9"/>
                  <a:pt x="20" y="24"/>
                </a:cubicBezTo>
                <a:cubicBezTo>
                  <a:pt x="0" y="43"/>
                  <a:pt x="11" y="74"/>
                  <a:pt x="30" y="93"/>
                </a:cubicBezTo>
                <a:cubicBezTo>
                  <a:pt x="1180" y="767"/>
                  <a:pt x="1507" y="1847"/>
                  <a:pt x="1517" y="1857"/>
                </a:cubicBezTo>
                <a:cubicBezTo>
                  <a:pt x="1517" y="1879"/>
                  <a:pt x="1533" y="1890"/>
                  <a:pt x="1554" y="1890"/>
                </a:cubicBezTo>
                <a:cubicBezTo>
                  <a:pt x="1561" y="1890"/>
                  <a:pt x="1569" y="1889"/>
                  <a:pt x="1576" y="1887"/>
                </a:cubicBezTo>
                <a:cubicBezTo>
                  <a:pt x="1596" y="1887"/>
                  <a:pt x="1616" y="1857"/>
                  <a:pt x="1606" y="1827"/>
                </a:cubicBezTo>
                <a:cubicBezTo>
                  <a:pt x="1606" y="1827"/>
                  <a:pt x="1447" y="1302"/>
                  <a:pt x="962" y="747"/>
                </a:cubicBezTo>
                <a:cubicBezTo>
                  <a:pt x="744" y="490"/>
                  <a:pt x="456" y="232"/>
                  <a:pt x="80" y="4"/>
                </a:cubicBezTo>
                <a:cubicBezTo>
                  <a:pt x="74" y="1"/>
                  <a:pt x="68" y="0"/>
                  <a:pt x="62" y="0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17"/>
          <p:cNvSpPr/>
          <p:nvPr/>
        </p:nvSpPr>
        <p:spPr>
          <a:xfrm>
            <a:off x="8202051" y="475025"/>
            <a:ext cx="250850" cy="273151"/>
          </a:xfrm>
          <a:custGeom>
            <a:avLst/>
            <a:gdLst/>
            <a:ahLst/>
            <a:cxnLst/>
            <a:rect l="l" t="t" r="r" b="b"/>
            <a:pathLst>
              <a:path w="1586" h="1727" extrusionOk="0">
                <a:moveTo>
                  <a:pt x="1528" y="1"/>
                </a:moveTo>
                <a:cubicBezTo>
                  <a:pt x="1515" y="1"/>
                  <a:pt x="1502" y="5"/>
                  <a:pt x="1496" y="17"/>
                </a:cubicBezTo>
                <a:cubicBezTo>
                  <a:pt x="1487" y="27"/>
                  <a:pt x="575" y="1216"/>
                  <a:pt x="29" y="1642"/>
                </a:cubicBezTo>
                <a:cubicBezTo>
                  <a:pt x="0" y="1652"/>
                  <a:pt x="0" y="1682"/>
                  <a:pt x="20" y="1711"/>
                </a:cubicBezTo>
                <a:cubicBezTo>
                  <a:pt x="25" y="1721"/>
                  <a:pt x="35" y="1726"/>
                  <a:pt x="46" y="1726"/>
                </a:cubicBezTo>
                <a:cubicBezTo>
                  <a:pt x="57" y="1726"/>
                  <a:pt x="69" y="1721"/>
                  <a:pt x="79" y="1711"/>
                </a:cubicBezTo>
                <a:cubicBezTo>
                  <a:pt x="644" y="1286"/>
                  <a:pt x="1536" y="126"/>
                  <a:pt x="1566" y="77"/>
                </a:cubicBezTo>
                <a:cubicBezTo>
                  <a:pt x="1586" y="57"/>
                  <a:pt x="1586" y="27"/>
                  <a:pt x="1566" y="17"/>
                </a:cubicBezTo>
                <a:cubicBezTo>
                  <a:pt x="1566" y="17"/>
                  <a:pt x="1566" y="7"/>
                  <a:pt x="1555" y="7"/>
                </a:cubicBezTo>
                <a:cubicBezTo>
                  <a:pt x="1547" y="3"/>
                  <a:pt x="1538" y="1"/>
                  <a:pt x="1528" y="1"/>
                </a:cubicBezTo>
                <a:close/>
              </a:path>
            </a:pathLst>
          </a:custGeom>
          <a:solidFill>
            <a:srgbClr val="8AB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17"/>
          <p:cNvSpPr/>
          <p:nvPr/>
        </p:nvSpPr>
        <p:spPr>
          <a:xfrm>
            <a:off x="8680026" y="371901"/>
            <a:ext cx="407591" cy="364570"/>
          </a:xfrm>
          <a:custGeom>
            <a:avLst/>
            <a:gdLst/>
            <a:ahLst/>
            <a:cxnLst/>
            <a:rect l="l" t="t" r="r" b="b"/>
            <a:pathLst>
              <a:path w="2577" h="2305" extrusionOk="0">
                <a:moveTo>
                  <a:pt x="1287" y="1"/>
                </a:moveTo>
                <a:cubicBezTo>
                  <a:pt x="1019" y="1"/>
                  <a:pt x="751" y="94"/>
                  <a:pt x="535" y="282"/>
                </a:cubicBezTo>
                <a:cubicBezTo>
                  <a:pt x="50" y="698"/>
                  <a:pt x="0" y="1422"/>
                  <a:pt x="416" y="1907"/>
                </a:cubicBezTo>
                <a:cubicBezTo>
                  <a:pt x="645" y="2169"/>
                  <a:pt x="967" y="2305"/>
                  <a:pt x="1291" y="2305"/>
                </a:cubicBezTo>
                <a:cubicBezTo>
                  <a:pt x="1556" y="2305"/>
                  <a:pt x="1823" y="2214"/>
                  <a:pt x="2041" y="2026"/>
                </a:cubicBezTo>
                <a:cubicBezTo>
                  <a:pt x="2517" y="1610"/>
                  <a:pt x="2577" y="877"/>
                  <a:pt x="2160" y="401"/>
                </a:cubicBezTo>
                <a:cubicBezTo>
                  <a:pt x="1933" y="136"/>
                  <a:pt x="1610" y="1"/>
                  <a:pt x="1287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17"/>
          <p:cNvSpPr/>
          <p:nvPr/>
        </p:nvSpPr>
        <p:spPr>
          <a:xfrm>
            <a:off x="8766226" y="552368"/>
            <a:ext cx="147568" cy="137445"/>
          </a:xfrm>
          <a:custGeom>
            <a:avLst/>
            <a:gdLst/>
            <a:ahLst/>
            <a:cxnLst/>
            <a:rect l="l" t="t" r="r" b="b"/>
            <a:pathLst>
              <a:path w="933" h="869" extrusionOk="0">
                <a:moveTo>
                  <a:pt x="400" y="0"/>
                </a:moveTo>
                <a:cubicBezTo>
                  <a:pt x="314" y="0"/>
                  <a:pt x="232" y="27"/>
                  <a:pt x="169" y="83"/>
                </a:cubicBezTo>
                <a:cubicBezTo>
                  <a:pt x="1" y="222"/>
                  <a:pt x="1" y="499"/>
                  <a:pt x="169" y="687"/>
                </a:cubicBezTo>
                <a:cubicBezTo>
                  <a:pt x="270" y="807"/>
                  <a:pt x="408" y="868"/>
                  <a:pt x="538" y="868"/>
                </a:cubicBezTo>
                <a:cubicBezTo>
                  <a:pt x="624" y="868"/>
                  <a:pt x="706" y="841"/>
                  <a:pt x="773" y="786"/>
                </a:cubicBezTo>
                <a:cubicBezTo>
                  <a:pt x="932" y="638"/>
                  <a:pt x="932" y="370"/>
                  <a:pt x="763" y="172"/>
                </a:cubicBezTo>
                <a:cubicBezTo>
                  <a:pt x="663" y="60"/>
                  <a:pt x="527" y="0"/>
                  <a:pt x="400" y="0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17"/>
          <p:cNvSpPr/>
          <p:nvPr/>
        </p:nvSpPr>
        <p:spPr>
          <a:xfrm>
            <a:off x="8368124" y="257548"/>
            <a:ext cx="407591" cy="365045"/>
          </a:xfrm>
          <a:custGeom>
            <a:avLst/>
            <a:gdLst/>
            <a:ahLst/>
            <a:cxnLst/>
            <a:rect l="l" t="t" r="r" b="b"/>
            <a:pathLst>
              <a:path w="2577" h="2308" extrusionOk="0">
                <a:moveTo>
                  <a:pt x="1288" y="0"/>
                </a:moveTo>
                <a:cubicBezTo>
                  <a:pt x="1020" y="0"/>
                  <a:pt x="751" y="94"/>
                  <a:pt x="536" y="282"/>
                </a:cubicBezTo>
                <a:cubicBezTo>
                  <a:pt x="50" y="698"/>
                  <a:pt x="1" y="1432"/>
                  <a:pt x="417" y="1907"/>
                </a:cubicBezTo>
                <a:cubicBezTo>
                  <a:pt x="644" y="2173"/>
                  <a:pt x="964" y="2308"/>
                  <a:pt x="1286" y="2308"/>
                </a:cubicBezTo>
                <a:cubicBezTo>
                  <a:pt x="1553" y="2308"/>
                  <a:pt x="1822" y="2215"/>
                  <a:pt x="2042" y="2026"/>
                </a:cubicBezTo>
                <a:cubicBezTo>
                  <a:pt x="2527" y="1610"/>
                  <a:pt x="2577" y="877"/>
                  <a:pt x="2161" y="401"/>
                </a:cubicBezTo>
                <a:cubicBezTo>
                  <a:pt x="1933" y="136"/>
                  <a:pt x="1611" y="0"/>
                  <a:pt x="1288" y="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17"/>
          <p:cNvSpPr/>
          <p:nvPr/>
        </p:nvSpPr>
        <p:spPr>
          <a:xfrm>
            <a:off x="8454324" y="438014"/>
            <a:ext cx="147410" cy="137445"/>
          </a:xfrm>
          <a:custGeom>
            <a:avLst/>
            <a:gdLst/>
            <a:ahLst/>
            <a:cxnLst/>
            <a:rect l="l" t="t" r="r" b="b"/>
            <a:pathLst>
              <a:path w="932" h="869" extrusionOk="0">
                <a:moveTo>
                  <a:pt x="397" y="0"/>
                </a:moveTo>
                <a:cubicBezTo>
                  <a:pt x="312" y="0"/>
                  <a:pt x="232" y="27"/>
                  <a:pt x="169" y="82"/>
                </a:cubicBezTo>
                <a:cubicBezTo>
                  <a:pt x="0" y="221"/>
                  <a:pt x="0" y="498"/>
                  <a:pt x="169" y="687"/>
                </a:cubicBezTo>
                <a:cubicBezTo>
                  <a:pt x="270" y="807"/>
                  <a:pt x="408" y="868"/>
                  <a:pt x="538" y="868"/>
                </a:cubicBezTo>
                <a:cubicBezTo>
                  <a:pt x="624" y="868"/>
                  <a:pt x="706" y="841"/>
                  <a:pt x="773" y="786"/>
                </a:cubicBezTo>
                <a:cubicBezTo>
                  <a:pt x="932" y="637"/>
                  <a:pt x="932" y="370"/>
                  <a:pt x="764" y="181"/>
                </a:cubicBezTo>
                <a:cubicBezTo>
                  <a:pt x="662" y="62"/>
                  <a:pt x="524" y="0"/>
                  <a:pt x="397" y="0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17"/>
          <p:cNvSpPr/>
          <p:nvPr/>
        </p:nvSpPr>
        <p:spPr>
          <a:xfrm>
            <a:off x="8606321" y="61581"/>
            <a:ext cx="407749" cy="365203"/>
          </a:xfrm>
          <a:custGeom>
            <a:avLst/>
            <a:gdLst/>
            <a:ahLst/>
            <a:cxnLst/>
            <a:rect l="l" t="t" r="r" b="b"/>
            <a:pathLst>
              <a:path w="2578" h="2309" extrusionOk="0">
                <a:moveTo>
                  <a:pt x="1292" y="1"/>
                </a:moveTo>
                <a:cubicBezTo>
                  <a:pt x="1025" y="1"/>
                  <a:pt x="756" y="94"/>
                  <a:pt x="536" y="282"/>
                </a:cubicBezTo>
                <a:cubicBezTo>
                  <a:pt x="60" y="698"/>
                  <a:pt x="1" y="1432"/>
                  <a:pt x="417" y="1907"/>
                </a:cubicBezTo>
                <a:cubicBezTo>
                  <a:pt x="644" y="2173"/>
                  <a:pt x="967" y="2308"/>
                  <a:pt x="1290" y="2308"/>
                </a:cubicBezTo>
                <a:cubicBezTo>
                  <a:pt x="1558" y="2308"/>
                  <a:pt x="1826" y="2215"/>
                  <a:pt x="2042" y="2026"/>
                </a:cubicBezTo>
                <a:cubicBezTo>
                  <a:pt x="2527" y="1610"/>
                  <a:pt x="2577" y="877"/>
                  <a:pt x="2161" y="401"/>
                </a:cubicBezTo>
                <a:cubicBezTo>
                  <a:pt x="1933" y="136"/>
                  <a:pt x="1614" y="1"/>
                  <a:pt x="1292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17"/>
          <p:cNvSpPr/>
          <p:nvPr/>
        </p:nvSpPr>
        <p:spPr>
          <a:xfrm>
            <a:off x="8694103" y="242047"/>
            <a:ext cx="147568" cy="137445"/>
          </a:xfrm>
          <a:custGeom>
            <a:avLst/>
            <a:gdLst/>
            <a:ahLst/>
            <a:cxnLst/>
            <a:rect l="l" t="t" r="r" b="b"/>
            <a:pathLst>
              <a:path w="933" h="869" extrusionOk="0">
                <a:moveTo>
                  <a:pt x="394" y="1"/>
                </a:moveTo>
                <a:cubicBezTo>
                  <a:pt x="309" y="1"/>
                  <a:pt x="226" y="28"/>
                  <a:pt x="159" y="83"/>
                </a:cubicBezTo>
                <a:cubicBezTo>
                  <a:pt x="1" y="222"/>
                  <a:pt x="1" y="499"/>
                  <a:pt x="169" y="687"/>
                </a:cubicBezTo>
                <a:cubicBezTo>
                  <a:pt x="270" y="806"/>
                  <a:pt x="408" y="868"/>
                  <a:pt x="536" y="868"/>
                </a:cubicBezTo>
                <a:cubicBezTo>
                  <a:pt x="620" y="868"/>
                  <a:pt x="700" y="841"/>
                  <a:pt x="763" y="786"/>
                </a:cubicBezTo>
                <a:cubicBezTo>
                  <a:pt x="932" y="638"/>
                  <a:pt x="922" y="370"/>
                  <a:pt x="754" y="182"/>
                </a:cubicBezTo>
                <a:cubicBezTo>
                  <a:pt x="658" y="63"/>
                  <a:pt x="523" y="1"/>
                  <a:pt x="394" y="1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17"/>
          <p:cNvSpPr txBox="1">
            <a:spLocks noGrp="1"/>
          </p:cNvSpPr>
          <p:nvPr>
            <p:ph type="subTitle" idx="1"/>
          </p:nvPr>
        </p:nvSpPr>
        <p:spPr>
          <a:xfrm>
            <a:off x="1599150" y="1847600"/>
            <a:ext cx="59457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6D8E8F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2213" name="Google Shape;2213;p17"/>
          <p:cNvSpPr txBox="1">
            <a:spLocks noGrp="1"/>
          </p:cNvSpPr>
          <p:nvPr>
            <p:ph type="title"/>
          </p:nvPr>
        </p:nvSpPr>
        <p:spPr>
          <a:xfrm>
            <a:off x="540000" y="2545950"/>
            <a:ext cx="80640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7500" b="1">
                <a:solidFill>
                  <a:srgbClr val="6D8E8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8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20"/>
          <p:cNvSpPr txBox="1">
            <a:spLocks noGrp="1"/>
          </p:cNvSpPr>
          <p:nvPr>
            <p:ph type="subTitle" idx="1"/>
          </p:nvPr>
        </p:nvSpPr>
        <p:spPr>
          <a:xfrm>
            <a:off x="540000" y="5712000"/>
            <a:ext cx="80640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C64450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2758" name="Google Shape;2758;p20"/>
          <p:cNvSpPr txBox="1">
            <a:spLocks noGrp="1"/>
          </p:cNvSpPr>
          <p:nvPr>
            <p:ph type="title"/>
          </p:nvPr>
        </p:nvSpPr>
        <p:spPr>
          <a:xfrm>
            <a:off x="540000" y="4396400"/>
            <a:ext cx="8064000" cy="1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7000">
                <a:solidFill>
                  <a:srgbClr val="C64450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grpSp>
        <p:nvGrpSpPr>
          <p:cNvPr id="2759" name="Google Shape;2759;p20"/>
          <p:cNvGrpSpPr/>
          <p:nvPr/>
        </p:nvGrpSpPr>
        <p:grpSpPr>
          <a:xfrm>
            <a:off x="-33190" y="-66580"/>
            <a:ext cx="9210388" cy="3954172"/>
            <a:chOff x="238125" y="742175"/>
            <a:chExt cx="7142050" cy="3066200"/>
          </a:xfrm>
        </p:grpSpPr>
        <p:sp>
          <p:nvSpPr>
            <p:cNvPr id="2760" name="Google Shape;2760;p20"/>
            <p:cNvSpPr/>
            <p:nvPr/>
          </p:nvSpPr>
          <p:spPr>
            <a:xfrm>
              <a:off x="238125" y="742175"/>
              <a:ext cx="7138300" cy="1469050"/>
            </a:xfrm>
            <a:custGeom>
              <a:avLst/>
              <a:gdLst/>
              <a:ahLst/>
              <a:cxnLst/>
              <a:rect l="l" t="t" r="r" b="b"/>
              <a:pathLst>
                <a:path w="285532" h="58762" extrusionOk="0">
                  <a:moveTo>
                    <a:pt x="0" y="0"/>
                  </a:moveTo>
                  <a:lnTo>
                    <a:pt x="0" y="56277"/>
                  </a:lnTo>
                  <a:cubicBezTo>
                    <a:pt x="56599" y="49713"/>
                    <a:pt x="105496" y="47446"/>
                    <a:pt x="146043" y="47446"/>
                  </a:cubicBezTo>
                  <a:cubicBezTo>
                    <a:pt x="236625" y="47446"/>
                    <a:pt x="285532" y="58761"/>
                    <a:pt x="285532" y="58761"/>
                  </a:cubicBezTo>
                  <a:lnTo>
                    <a:pt x="285532" y="0"/>
                  </a:ln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0"/>
            <p:cNvSpPr/>
            <p:nvPr/>
          </p:nvSpPr>
          <p:spPr>
            <a:xfrm>
              <a:off x="2806925" y="2544000"/>
              <a:ext cx="287575" cy="287125"/>
            </a:xfrm>
            <a:custGeom>
              <a:avLst/>
              <a:gdLst/>
              <a:ahLst/>
              <a:cxnLst/>
              <a:rect l="l" t="t" r="r" b="b"/>
              <a:pathLst>
                <a:path w="11503" h="11485" extrusionOk="0">
                  <a:moveTo>
                    <a:pt x="5752" y="1"/>
                  </a:moveTo>
                  <a:cubicBezTo>
                    <a:pt x="2577" y="1"/>
                    <a:pt x="1" y="2577"/>
                    <a:pt x="1" y="5752"/>
                  </a:cubicBezTo>
                  <a:cubicBezTo>
                    <a:pt x="1" y="8926"/>
                    <a:pt x="2577" y="11485"/>
                    <a:pt x="5752" y="11485"/>
                  </a:cubicBezTo>
                  <a:cubicBezTo>
                    <a:pt x="8926" y="11485"/>
                    <a:pt x="11503" y="8926"/>
                    <a:pt x="11503" y="5752"/>
                  </a:cubicBezTo>
                  <a:cubicBezTo>
                    <a:pt x="11503" y="2577"/>
                    <a:pt x="8926" y="1"/>
                    <a:pt x="5752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0"/>
            <p:cNvSpPr/>
            <p:nvPr/>
          </p:nvSpPr>
          <p:spPr>
            <a:xfrm>
              <a:off x="4675050" y="2544000"/>
              <a:ext cx="287100" cy="287125"/>
            </a:xfrm>
            <a:custGeom>
              <a:avLst/>
              <a:gdLst/>
              <a:ahLst/>
              <a:cxnLst/>
              <a:rect l="l" t="t" r="r" b="b"/>
              <a:pathLst>
                <a:path w="11484" h="11485" extrusionOk="0">
                  <a:moveTo>
                    <a:pt x="5732" y="1"/>
                  </a:moveTo>
                  <a:cubicBezTo>
                    <a:pt x="2558" y="1"/>
                    <a:pt x="1" y="2577"/>
                    <a:pt x="1" y="5752"/>
                  </a:cubicBezTo>
                  <a:cubicBezTo>
                    <a:pt x="1" y="8926"/>
                    <a:pt x="2558" y="11485"/>
                    <a:pt x="5732" y="11485"/>
                  </a:cubicBezTo>
                  <a:cubicBezTo>
                    <a:pt x="8907" y="11485"/>
                    <a:pt x="11483" y="8926"/>
                    <a:pt x="11483" y="5752"/>
                  </a:cubicBezTo>
                  <a:cubicBezTo>
                    <a:pt x="11483" y="2577"/>
                    <a:pt x="8907" y="1"/>
                    <a:pt x="5732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0"/>
            <p:cNvSpPr/>
            <p:nvPr/>
          </p:nvSpPr>
          <p:spPr>
            <a:xfrm>
              <a:off x="2049775" y="2833425"/>
              <a:ext cx="957900" cy="957900"/>
            </a:xfrm>
            <a:custGeom>
              <a:avLst/>
              <a:gdLst/>
              <a:ahLst/>
              <a:cxnLst/>
              <a:rect l="l" t="t" r="r" b="b"/>
              <a:pathLst>
                <a:path w="38316" h="38316" extrusionOk="0">
                  <a:moveTo>
                    <a:pt x="19158" y="0"/>
                  </a:moveTo>
                  <a:cubicBezTo>
                    <a:pt x="8570" y="0"/>
                    <a:pt x="1" y="8589"/>
                    <a:pt x="1" y="19158"/>
                  </a:cubicBezTo>
                  <a:cubicBezTo>
                    <a:pt x="1" y="29745"/>
                    <a:pt x="8570" y="38315"/>
                    <a:pt x="19158" y="38315"/>
                  </a:cubicBezTo>
                  <a:cubicBezTo>
                    <a:pt x="29744" y="38315"/>
                    <a:pt x="38316" y="29745"/>
                    <a:pt x="38316" y="19158"/>
                  </a:cubicBezTo>
                  <a:cubicBezTo>
                    <a:pt x="38316" y="8589"/>
                    <a:pt x="29744" y="0"/>
                    <a:pt x="19158" y="0"/>
                  </a:cubicBezTo>
                  <a:close/>
                </a:path>
              </a:pathLst>
            </a:custGeom>
            <a:solidFill>
              <a:srgbClr val="E7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0"/>
            <p:cNvSpPr/>
            <p:nvPr/>
          </p:nvSpPr>
          <p:spPr>
            <a:xfrm>
              <a:off x="4964475" y="2833425"/>
              <a:ext cx="957900" cy="957900"/>
            </a:xfrm>
            <a:custGeom>
              <a:avLst/>
              <a:gdLst/>
              <a:ahLst/>
              <a:cxnLst/>
              <a:rect l="l" t="t" r="r" b="b"/>
              <a:pathLst>
                <a:path w="38316" h="38316" extrusionOk="0">
                  <a:moveTo>
                    <a:pt x="19158" y="0"/>
                  </a:moveTo>
                  <a:cubicBezTo>
                    <a:pt x="8590" y="0"/>
                    <a:pt x="1" y="8589"/>
                    <a:pt x="1" y="19158"/>
                  </a:cubicBezTo>
                  <a:cubicBezTo>
                    <a:pt x="1" y="29745"/>
                    <a:pt x="8590" y="38315"/>
                    <a:pt x="19158" y="38315"/>
                  </a:cubicBezTo>
                  <a:cubicBezTo>
                    <a:pt x="29744" y="38315"/>
                    <a:pt x="38315" y="29745"/>
                    <a:pt x="38315" y="19158"/>
                  </a:cubicBezTo>
                  <a:cubicBezTo>
                    <a:pt x="38315" y="8589"/>
                    <a:pt x="29744" y="0"/>
                    <a:pt x="19158" y="0"/>
                  </a:cubicBezTo>
                  <a:close/>
                </a:path>
              </a:pathLst>
            </a:custGeom>
            <a:solidFill>
              <a:srgbClr val="E7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0"/>
            <p:cNvSpPr/>
            <p:nvPr/>
          </p:nvSpPr>
          <p:spPr>
            <a:xfrm>
              <a:off x="3179425" y="3290550"/>
              <a:ext cx="1147875" cy="517825"/>
            </a:xfrm>
            <a:custGeom>
              <a:avLst/>
              <a:gdLst/>
              <a:ahLst/>
              <a:cxnLst/>
              <a:rect l="l" t="t" r="r" b="b"/>
              <a:pathLst>
                <a:path w="45915" h="20713" extrusionOk="0">
                  <a:moveTo>
                    <a:pt x="1259" y="1"/>
                  </a:moveTo>
                  <a:cubicBezTo>
                    <a:pt x="1170" y="1"/>
                    <a:pt x="1080" y="11"/>
                    <a:pt x="990" y="33"/>
                  </a:cubicBezTo>
                  <a:cubicBezTo>
                    <a:pt x="374" y="183"/>
                    <a:pt x="1" y="817"/>
                    <a:pt x="150" y="1433"/>
                  </a:cubicBezTo>
                  <a:cubicBezTo>
                    <a:pt x="1271" y="6046"/>
                    <a:pt x="3623" y="10171"/>
                    <a:pt x="7002" y="13570"/>
                  </a:cubicBezTo>
                  <a:cubicBezTo>
                    <a:pt x="10326" y="17025"/>
                    <a:pt x="14882" y="19283"/>
                    <a:pt x="19587" y="20217"/>
                  </a:cubicBezTo>
                  <a:cubicBezTo>
                    <a:pt x="21373" y="20545"/>
                    <a:pt x="23194" y="20713"/>
                    <a:pt x="25013" y="20713"/>
                  </a:cubicBezTo>
                  <a:cubicBezTo>
                    <a:pt x="27950" y="20713"/>
                    <a:pt x="30881" y="20277"/>
                    <a:pt x="33648" y="19377"/>
                  </a:cubicBezTo>
                  <a:cubicBezTo>
                    <a:pt x="35906" y="18686"/>
                    <a:pt x="38035" y="17677"/>
                    <a:pt x="40034" y="16465"/>
                  </a:cubicBezTo>
                  <a:cubicBezTo>
                    <a:pt x="42031" y="15232"/>
                    <a:pt x="43843" y="13868"/>
                    <a:pt x="45486" y="12095"/>
                  </a:cubicBezTo>
                  <a:cubicBezTo>
                    <a:pt x="45859" y="11702"/>
                    <a:pt x="45915" y="11087"/>
                    <a:pt x="45578" y="10639"/>
                  </a:cubicBezTo>
                  <a:cubicBezTo>
                    <a:pt x="45353" y="10323"/>
                    <a:pt x="45006" y="10158"/>
                    <a:pt x="44650" y="10158"/>
                  </a:cubicBezTo>
                  <a:cubicBezTo>
                    <a:pt x="44417" y="10158"/>
                    <a:pt x="44180" y="10229"/>
                    <a:pt x="43973" y="10377"/>
                  </a:cubicBezTo>
                  <a:lnTo>
                    <a:pt x="43880" y="10433"/>
                  </a:lnTo>
                  <a:cubicBezTo>
                    <a:pt x="42255" y="11610"/>
                    <a:pt x="40370" y="12711"/>
                    <a:pt x="38465" y="13570"/>
                  </a:cubicBezTo>
                  <a:cubicBezTo>
                    <a:pt x="36579" y="14448"/>
                    <a:pt x="34599" y="15138"/>
                    <a:pt x="32583" y="15624"/>
                  </a:cubicBezTo>
                  <a:cubicBezTo>
                    <a:pt x="30586" y="16091"/>
                    <a:pt x="28550" y="16427"/>
                    <a:pt x="26496" y="16427"/>
                  </a:cubicBezTo>
                  <a:cubicBezTo>
                    <a:pt x="26274" y="16439"/>
                    <a:pt x="26051" y="16444"/>
                    <a:pt x="25827" y="16444"/>
                  </a:cubicBezTo>
                  <a:cubicBezTo>
                    <a:pt x="25035" y="16444"/>
                    <a:pt x="24235" y="16382"/>
                    <a:pt x="23433" y="16352"/>
                  </a:cubicBezTo>
                  <a:cubicBezTo>
                    <a:pt x="22425" y="16278"/>
                    <a:pt x="21417" y="16091"/>
                    <a:pt x="20409" y="15942"/>
                  </a:cubicBezTo>
                  <a:cubicBezTo>
                    <a:pt x="18467" y="15474"/>
                    <a:pt x="16488" y="14989"/>
                    <a:pt x="14732" y="14018"/>
                  </a:cubicBezTo>
                  <a:lnTo>
                    <a:pt x="14042" y="13719"/>
                  </a:lnTo>
                  <a:cubicBezTo>
                    <a:pt x="13818" y="13589"/>
                    <a:pt x="13612" y="13458"/>
                    <a:pt x="13407" y="13328"/>
                  </a:cubicBezTo>
                  <a:cubicBezTo>
                    <a:pt x="12977" y="13066"/>
                    <a:pt x="12529" y="12823"/>
                    <a:pt x="12100" y="12561"/>
                  </a:cubicBezTo>
                  <a:cubicBezTo>
                    <a:pt x="11297" y="11946"/>
                    <a:pt x="10457" y="11386"/>
                    <a:pt x="9710" y="10694"/>
                  </a:cubicBezTo>
                  <a:cubicBezTo>
                    <a:pt x="6648" y="8043"/>
                    <a:pt x="4109" y="4514"/>
                    <a:pt x="2354" y="780"/>
                  </a:cubicBezTo>
                  <a:lnTo>
                    <a:pt x="2316" y="668"/>
                  </a:lnTo>
                  <a:cubicBezTo>
                    <a:pt x="2113" y="263"/>
                    <a:pt x="1704" y="1"/>
                    <a:pt x="1259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0"/>
            <p:cNvSpPr/>
            <p:nvPr/>
          </p:nvSpPr>
          <p:spPr>
            <a:xfrm>
              <a:off x="245575" y="1344325"/>
              <a:ext cx="7134600" cy="992450"/>
            </a:xfrm>
            <a:custGeom>
              <a:avLst/>
              <a:gdLst/>
              <a:ahLst/>
              <a:cxnLst/>
              <a:rect l="l" t="t" r="r" b="b"/>
              <a:pathLst>
                <a:path w="285384" h="39698" extrusionOk="0">
                  <a:moveTo>
                    <a:pt x="136866" y="1"/>
                  </a:moveTo>
                  <a:cubicBezTo>
                    <a:pt x="45859" y="1"/>
                    <a:pt x="1" y="9860"/>
                    <a:pt x="1" y="9860"/>
                  </a:cubicBezTo>
                  <a:lnTo>
                    <a:pt x="1" y="38241"/>
                  </a:lnTo>
                  <a:cubicBezTo>
                    <a:pt x="58679" y="33553"/>
                    <a:pt x="108586" y="31943"/>
                    <a:pt x="149462" y="31943"/>
                  </a:cubicBezTo>
                  <a:cubicBezTo>
                    <a:pt x="239167" y="31943"/>
                    <a:pt x="285383" y="39697"/>
                    <a:pt x="285383" y="39697"/>
                  </a:cubicBezTo>
                  <a:lnTo>
                    <a:pt x="285234" y="9860"/>
                  </a:lnTo>
                  <a:cubicBezTo>
                    <a:pt x="285234" y="9860"/>
                    <a:pt x="227874" y="1"/>
                    <a:pt x="136866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0"/>
            <p:cNvSpPr/>
            <p:nvPr/>
          </p:nvSpPr>
          <p:spPr>
            <a:xfrm>
              <a:off x="245575" y="1262175"/>
              <a:ext cx="7134600" cy="992450"/>
            </a:xfrm>
            <a:custGeom>
              <a:avLst/>
              <a:gdLst/>
              <a:ahLst/>
              <a:cxnLst/>
              <a:rect l="l" t="t" r="r" b="b"/>
              <a:pathLst>
                <a:path w="285384" h="39698" extrusionOk="0">
                  <a:moveTo>
                    <a:pt x="136866" y="1"/>
                  </a:moveTo>
                  <a:cubicBezTo>
                    <a:pt x="45859" y="1"/>
                    <a:pt x="1" y="9859"/>
                    <a:pt x="1" y="9859"/>
                  </a:cubicBezTo>
                  <a:lnTo>
                    <a:pt x="1" y="38241"/>
                  </a:lnTo>
                  <a:cubicBezTo>
                    <a:pt x="58679" y="33553"/>
                    <a:pt x="108586" y="31943"/>
                    <a:pt x="149462" y="31943"/>
                  </a:cubicBezTo>
                  <a:cubicBezTo>
                    <a:pt x="239167" y="31943"/>
                    <a:pt x="285383" y="39697"/>
                    <a:pt x="285383" y="39697"/>
                  </a:cubicBezTo>
                  <a:lnTo>
                    <a:pt x="285234" y="9859"/>
                  </a:lnTo>
                  <a:cubicBezTo>
                    <a:pt x="285234" y="9859"/>
                    <a:pt x="227874" y="1"/>
                    <a:pt x="136866" y="1"/>
                  </a:cubicBezTo>
                  <a:close/>
                </a:path>
              </a:pathLst>
            </a:custGeom>
            <a:solidFill>
              <a:srgbClr val="960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0"/>
            <p:cNvSpPr/>
            <p:nvPr/>
          </p:nvSpPr>
          <p:spPr>
            <a:xfrm>
              <a:off x="546200" y="1504050"/>
              <a:ext cx="83125" cy="653175"/>
            </a:xfrm>
            <a:custGeom>
              <a:avLst/>
              <a:gdLst/>
              <a:ahLst/>
              <a:cxnLst/>
              <a:rect l="l" t="t" r="r" b="b"/>
              <a:pathLst>
                <a:path w="3325" h="26127" extrusionOk="0">
                  <a:moveTo>
                    <a:pt x="1921" y="0"/>
                  </a:moveTo>
                  <a:cubicBezTo>
                    <a:pt x="1505" y="0"/>
                    <a:pt x="1147" y="296"/>
                    <a:pt x="1066" y="707"/>
                  </a:cubicBezTo>
                  <a:cubicBezTo>
                    <a:pt x="673" y="2761"/>
                    <a:pt x="449" y="4797"/>
                    <a:pt x="299" y="6851"/>
                  </a:cubicBezTo>
                  <a:cubicBezTo>
                    <a:pt x="132" y="8905"/>
                    <a:pt x="38" y="10959"/>
                    <a:pt x="20" y="13031"/>
                  </a:cubicBezTo>
                  <a:cubicBezTo>
                    <a:pt x="1" y="15085"/>
                    <a:pt x="1" y="17138"/>
                    <a:pt x="113" y="19212"/>
                  </a:cubicBezTo>
                  <a:cubicBezTo>
                    <a:pt x="225" y="21266"/>
                    <a:pt x="393" y="23338"/>
                    <a:pt x="785" y="25411"/>
                  </a:cubicBezTo>
                  <a:cubicBezTo>
                    <a:pt x="859" y="25765"/>
                    <a:pt x="1158" y="26064"/>
                    <a:pt x="1551" y="26120"/>
                  </a:cubicBezTo>
                  <a:cubicBezTo>
                    <a:pt x="1585" y="26124"/>
                    <a:pt x="1618" y="26126"/>
                    <a:pt x="1651" y="26126"/>
                  </a:cubicBezTo>
                  <a:cubicBezTo>
                    <a:pt x="2094" y="26126"/>
                    <a:pt x="2469" y="25788"/>
                    <a:pt x="2522" y="25336"/>
                  </a:cubicBezTo>
                  <a:cubicBezTo>
                    <a:pt x="2988" y="21266"/>
                    <a:pt x="3194" y="17176"/>
                    <a:pt x="3287" y="13068"/>
                  </a:cubicBezTo>
                  <a:cubicBezTo>
                    <a:pt x="3324" y="11033"/>
                    <a:pt x="3324" y="8980"/>
                    <a:pt x="3249" y="6926"/>
                  </a:cubicBezTo>
                  <a:cubicBezTo>
                    <a:pt x="3194" y="4872"/>
                    <a:pt x="3063" y="2818"/>
                    <a:pt x="2801" y="764"/>
                  </a:cubicBezTo>
                  <a:cubicBezTo>
                    <a:pt x="2746" y="390"/>
                    <a:pt x="2465" y="92"/>
                    <a:pt x="2092" y="17"/>
                  </a:cubicBezTo>
                  <a:cubicBezTo>
                    <a:pt x="2034" y="6"/>
                    <a:pt x="1977" y="0"/>
                    <a:pt x="1921" y="0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0"/>
            <p:cNvSpPr/>
            <p:nvPr/>
          </p:nvSpPr>
          <p:spPr>
            <a:xfrm>
              <a:off x="1254350" y="1435550"/>
              <a:ext cx="84050" cy="680500"/>
            </a:xfrm>
            <a:custGeom>
              <a:avLst/>
              <a:gdLst/>
              <a:ahLst/>
              <a:cxnLst/>
              <a:rect l="l" t="t" r="r" b="b"/>
              <a:pathLst>
                <a:path w="3362" h="27220" extrusionOk="0">
                  <a:moveTo>
                    <a:pt x="1558" y="1"/>
                  </a:moveTo>
                  <a:cubicBezTo>
                    <a:pt x="1129" y="1"/>
                    <a:pt x="758" y="302"/>
                    <a:pt x="691" y="740"/>
                  </a:cubicBezTo>
                  <a:cubicBezTo>
                    <a:pt x="374" y="2887"/>
                    <a:pt x="205" y="5035"/>
                    <a:pt x="113" y="7182"/>
                  </a:cubicBezTo>
                  <a:cubicBezTo>
                    <a:pt x="19" y="9330"/>
                    <a:pt x="1" y="11476"/>
                    <a:pt x="38" y="13642"/>
                  </a:cubicBezTo>
                  <a:cubicBezTo>
                    <a:pt x="93" y="15790"/>
                    <a:pt x="187" y="17937"/>
                    <a:pt x="374" y="20085"/>
                  </a:cubicBezTo>
                  <a:cubicBezTo>
                    <a:pt x="561" y="22231"/>
                    <a:pt x="803" y="24379"/>
                    <a:pt x="1251" y="26526"/>
                  </a:cubicBezTo>
                  <a:cubicBezTo>
                    <a:pt x="1326" y="26881"/>
                    <a:pt x="1644" y="27180"/>
                    <a:pt x="2035" y="27217"/>
                  </a:cubicBezTo>
                  <a:cubicBezTo>
                    <a:pt x="2059" y="27219"/>
                    <a:pt x="2082" y="27220"/>
                    <a:pt x="2105" y="27220"/>
                  </a:cubicBezTo>
                  <a:cubicBezTo>
                    <a:pt x="2559" y="27220"/>
                    <a:pt x="2933" y="26876"/>
                    <a:pt x="2969" y="26414"/>
                  </a:cubicBezTo>
                  <a:cubicBezTo>
                    <a:pt x="3324" y="22119"/>
                    <a:pt x="3362" y="17862"/>
                    <a:pt x="3324" y="13587"/>
                  </a:cubicBezTo>
                  <a:cubicBezTo>
                    <a:pt x="3287" y="11439"/>
                    <a:pt x="3212" y="9292"/>
                    <a:pt x="3081" y="7164"/>
                  </a:cubicBezTo>
                  <a:cubicBezTo>
                    <a:pt x="2951" y="5016"/>
                    <a:pt x="2764" y="2869"/>
                    <a:pt x="2428" y="740"/>
                  </a:cubicBezTo>
                  <a:cubicBezTo>
                    <a:pt x="2371" y="367"/>
                    <a:pt x="2092" y="68"/>
                    <a:pt x="1699" y="11"/>
                  </a:cubicBezTo>
                  <a:cubicBezTo>
                    <a:pt x="1652" y="4"/>
                    <a:pt x="1604" y="1"/>
                    <a:pt x="1558" y="1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0"/>
            <p:cNvSpPr/>
            <p:nvPr/>
          </p:nvSpPr>
          <p:spPr>
            <a:xfrm>
              <a:off x="1960150" y="1373700"/>
              <a:ext cx="90100" cy="681150"/>
            </a:xfrm>
            <a:custGeom>
              <a:avLst/>
              <a:gdLst/>
              <a:ahLst/>
              <a:cxnLst/>
              <a:rect l="l" t="t" r="r" b="b"/>
              <a:pathLst>
                <a:path w="3604" h="27246" extrusionOk="0">
                  <a:moveTo>
                    <a:pt x="1272" y="0"/>
                  </a:moveTo>
                  <a:cubicBezTo>
                    <a:pt x="817" y="0"/>
                    <a:pt x="427" y="326"/>
                    <a:pt x="374" y="787"/>
                  </a:cubicBezTo>
                  <a:cubicBezTo>
                    <a:pt x="131" y="2953"/>
                    <a:pt x="38" y="5100"/>
                    <a:pt x="19" y="7248"/>
                  </a:cubicBezTo>
                  <a:cubicBezTo>
                    <a:pt x="1" y="9394"/>
                    <a:pt x="56" y="11542"/>
                    <a:pt x="150" y="13708"/>
                  </a:cubicBezTo>
                  <a:cubicBezTo>
                    <a:pt x="280" y="15855"/>
                    <a:pt x="411" y="17983"/>
                    <a:pt x="673" y="20131"/>
                  </a:cubicBezTo>
                  <a:cubicBezTo>
                    <a:pt x="915" y="22278"/>
                    <a:pt x="1196" y="24406"/>
                    <a:pt x="1736" y="26592"/>
                  </a:cubicBezTo>
                  <a:cubicBezTo>
                    <a:pt x="1831" y="26946"/>
                    <a:pt x="2167" y="27227"/>
                    <a:pt x="2558" y="27244"/>
                  </a:cubicBezTo>
                  <a:cubicBezTo>
                    <a:pt x="2570" y="27245"/>
                    <a:pt x="2581" y="27245"/>
                    <a:pt x="2593" y="27245"/>
                  </a:cubicBezTo>
                  <a:cubicBezTo>
                    <a:pt x="3046" y="27245"/>
                    <a:pt x="3437" y="26878"/>
                    <a:pt x="3454" y="26405"/>
                  </a:cubicBezTo>
                  <a:lnTo>
                    <a:pt x="3454" y="26368"/>
                  </a:lnTo>
                  <a:cubicBezTo>
                    <a:pt x="3548" y="24276"/>
                    <a:pt x="3604" y="22110"/>
                    <a:pt x="3586" y="19962"/>
                  </a:cubicBezTo>
                  <a:cubicBezTo>
                    <a:pt x="3586" y="17834"/>
                    <a:pt x="3511" y="15687"/>
                    <a:pt x="3436" y="13539"/>
                  </a:cubicBezTo>
                  <a:cubicBezTo>
                    <a:pt x="3324" y="11393"/>
                    <a:pt x="3193" y="9264"/>
                    <a:pt x="2969" y="7116"/>
                  </a:cubicBezTo>
                  <a:cubicBezTo>
                    <a:pt x="2782" y="4988"/>
                    <a:pt x="2521" y="2841"/>
                    <a:pt x="2092" y="712"/>
                  </a:cubicBezTo>
                  <a:cubicBezTo>
                    <a:pt x="2035" y="357"/>
                    <a:pt x="1736" y="58"/>
                    <a:pt x="1345" y="3"/>
                  </a:cubicBezTo>
                  <a:cubicBezTo>
                    <a:pt x="1320" y="1"/>
                    <a:pt x="1296" y="0"/>
                    <a:pt x="1272" y="0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0"/>
            <p:cNvSpPr/>
            <p:nvPr/>
          </p:nvSpPr>
          <p:spPr>
            <a:xfrm>
              <a:off x="2664100" y="1339525"/>
              <a:ext cx="99900" cy="695275"/>
            </a:xfrm>
            <a:custGeom>
              <a:avLst/>
              <a:gdLst/>
              <a:ahLst/>
              <a:cxnLst/>
              <a:rect l="l" t="t" r="r" b="b"/>
              <a:pathLst>
                <a:path w="3996" h="27811" extrusionOk="0">
                  <a:moveTo>
                    <a:pt x="1207" y="0"/>
                  </a:moveTo>
                  <a:cubicBezTo>
                    <a:pt x="764" y="0"/>
                    <a:pt x="388" y="337"/>
                    <a:pt x="336" y="772"/>
                  </a:cubicBezTo>
                  <a:cubicBezTo>
                    <a:pt x="93" y="2994"/>
                    <a:pt x="18" y="5197"/>
                    <a:pt x="18" y="7400"/>
                  </a:cubicBezTo>
                  <a:cubicBezTo>
                    <a:pt x="0" y="9603"/>
                    <a:pt x="75" y="11807"/>
                    <a:pt x="224" y="14010"/>
                  </a:cubicBezTo>
                  <a:cubicBezTo>
                    <a:pt x="373" y="16213"/>
                    <a:pt x="541" y="18417"/>
                    <a:pt x="859" y="20602"/>
                  </a:cubicBezTo>
                  <a:cubicBezTo>
                    <a:pt x="1176" y="22805"/>
                    <a:pt x="1494" y="24989"/>
                    <a:pt x="2278" y="27230"/>
                  </a:cubicBezTo>
                  <a:cubicBezTo>
                    <a:pt x="2403" y="27573"/>
                    <a:pt x="2721" y="27810"/>
                    <a:pt x="3096" y="27810"/>
                  </a:cubicBezTo>
                  <a:cubicBezTo>
                    <a:pt x="3110" y="27810"/>
                    <a:pt x="3123" y="27810"/>
                    <a:pt x="3137" y="27809"/>
                  </a:cubicBezTo>
                  <a:cubicBezTo>
                    <a:pt x="3622" y="27790"/>
                    <a:pt x="3996" y="27379"/>
                    <a:pt x="3976" y="26894"/>
                  </a:cubicBezTo>
                  <a:lnTo>
                    <a:pt x="3958" y="26819"/>
                  </a:lnTo>
                  <a:cubicBezTo>
                    <a:pt x="3864" y="24765"/>
                    <a:pt x="3846" y="22524"/>
                    <a:pt x="3772" y="20358"/>
                  </a:cubicBezTo>
                  <a:cubicBezTo>
                    <a:pt x="3715" y="18193"/>
                    <a:pt x="3603" y="15989"/>
                    <a:pt x="3491" y="13805"/>
                  </a:cubicBezTo>
                  <a:cubicBezTo>
                    <a:pt x="3361" y="11620"/>
                    <a:pt x="3212" y="9436"/>
                    <a:pt x="2968" y="7251"/>
                  </a:cubicBezTo>
                  <a:cubicBezTo>
                    <a:pt x="2763" y="5085"/>
                    <a:pt x="2483" y="2901"/>
                    <a:pt x="2072" y="716"/>
                  </a:cubicBezTo>
                  <a:cubicBezTo>
                    <a:pt x="1997" y="342"/>
                    <a:pt x="1698" y="43"/>
                    <a:pt x="1307" y="6"/>
                  </a:cubicBezTo>
                  <a:cubicBezTo>
                    <a:pt x="1273" y="2"/>
                    <a:pt x="1240" y="0"/>
                    <a:pt x="1207" y="0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0"/>
            <p:cNvSpPr/>
            <p:nvPr/>
          </p:nvSpPr>
          <p:spPr>
            <a:xfrm>
              <a:off x="3379225" y="1318975"/>
              <a:ext cx="86850" cy="695700"/>
            </a:xfrm>
            <a:custGeom>
              <a:avLst/>
              <a:gdLst/>
              <a:ahLst/>
              <a:cxnLst/>
              <a:rect l="l" t="t" r="r" b="b"/>
              <a:pathLst>
                <a:path w="3474" h="27828" extrusionOk="0">
                  <a:moveTo>
                    <a:pt x="1370" y="1"/>
                  </a:moveTo>
                  <a:cubicBezTo>
                    <a:pt x="927" y="1"/>
                    <a:pt x="537" y="322"/>
                    <a:pt x="486" y="773"/>
                  </a:cubicBezTo>
                  <a:cubicBezTo>
                    <a:pt x="205" y="2976"/>
                    <a:pt x="93" y="5160"/>
                    <a:pt x="56" y="7363"/>
                  </a:cubicBezTo>
                  <a:cubicBezTo>
                    <a:pt x="1" y="9567"/>
                    <a:pt x="18" y="11752"/>
                    <a:pt x="93" y="13955"/>
                  </a:cubicBezTo>
                  <a:cubicBezTo>
                    <a:pt x="187" y="16139"/>
                    <a:pt x="317" y="18342"/>
                    <a:pt x="523" y="20528"/>
                  </a:cubicBezTo>
                  <a:cubicBezTo>
                    <a:pt x="765" y="22749"/>
                    <a:pt x="989" y="24878"/>
                    <a:pt x="1587" y="27175"/>
                  </a:cubicBezTo>
                  <a:cubicBezTo>
                    <a:pt x="1699" y="27529"/>
                    <a:pt x="2017" y="27810"/>
                    <a:pt x="2408" y="27828"/>
                  </a:cubicBezTo>
                  <a:cubicBezTo>
                    <a:pt x="2894" y="27828"/>
                    <a:pt x="3287" y="27454"/>
                    <a:pt x="3305" y="26988"/>
                  </a:cubicBezTo>
                  <a:lnTo>
                    <a:pt x="3305" y="26876"/>
                  </a:lnTo>
                  <a:cubicBezTo>
                    <a:pt x="3361" y="24822"/>
                    <a:pt x="3454" y="22562"/>
                    <a:pt x="3454" y="20396"/>
                  </a:cubicBezTo>
                  <a:cubicBezTo>
                    <a:pt x="3473" y="18212"/>
                    <a:pt x="3436" y="16027"/>
                    <a:pt x="3379" y="13843"/>
                  </a:cubicBezTo>
                  <a:cubicBezTo>
                    <a:pt x="3305" y="11658"/>
                    <a:pt x="3193" y="9474"/>
                    <a:pt x="3006" y="7289"/>
                  </a:cubicBezTo>
                  <a:cubicBezTo>
                    <a:pt x="2839" y="5085"/>
                    <a:pt x="2595" y="2901"/>
                    <a:pt x="2222" y="735"/>
                  </a:cubicBezTo>
                  <a:cubicBezTo>
                    <a:pt x="2147" y="362"/>
                    <a:pt x="1848" y="63"/>
                    <a:pt x="1475" y="7"/>
                  </a:cubicBezTo>
                  <a:cubicBezTo>
                    <a:pt x="1440" y="3"/>
                    <a:pt x="1405" y="1"/>
                    <a:pt x="1370" y="1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0"/>
            <p:cNvSpPr/>
            <p:nvPr/>
          </p:nvSpPr>
          <p:spPr>
            <a:xfrm>
              <a:off x="4088750" y="1332975"/>
              <a:ext cx="85450" cy="655725"/>
            </a:xfrm>
            <a:custGeom>
              <a:avLst/>
              <a:gdLst/>
              <a:ahLst/>
              <a:cxnLst/>
              <a:rect l="l" t="t" r="r" b="b"/>
              <a:pathLst>
                <a:path w="3418" h="26229" extrusionOk="0">
                  <a:moveTo>
                    <a:pt x="1356" y="1"/>
                  </a:moveTo>
                  <a:cubicBezTo>
                    <a:pt x="927" y="1"/>
                    <a:pt x="538" y="323"/>
                    <a:pt x="486" y="773"/>
                  </a:cubicBezTo>
                  <a:cubicBezTo>
                    <a:pt x="225" y="2827"/>
                    <a:pt x="113" y="4899"/>
                    <a:pt x="56" y="6953"/>
                  </a:cubicBezTo>
                  <a:cubicBezTo>
                    <a:pt x="1" y="9007"/>
                    <a:pt x="19" y="11060"/>
                    <a:pt x="76" y="13134"/>
                  </a:cubicBezTo>
                  <a:cubicBezTo>
                    <a:pt x="150" y="15188"/>
                    <a:pt x="243" y="17242"/>
                    <a:pt x="430" y="19296"/>
                  </a:cubicBezTo>
                  <a:cubicBezTo>
                    <a:pt x="616" y="21349"/>
                    <a:pt x="840" y="23403"/>
                    <a:pt x="1214" y="25457"/>
                  </a:cubicBezTo>
                  <a:lnTo>
                    <a:pt x="1233" y="25513"/>
                  </a:lnTo>
                  <a:cubicBezTo>
                    <a:pt x="1289" y="25868"/>
                    <a:pt x="1587" y="26167"/>
                    <a:pt x="1980" y="26222"/>
                  </a:cubicBezTo>
                  <a:cubicBezTo>
                    <a:pt x="2015" y="26226"/>
                    <a:pt x="2049" y="26228"/>
                    <a:pt x="2083" y="26228"/>
                  </a:cubicBezTo>
                  <a:cubicBezTo>
                    <a:pt x="2510" y="26228"/>
                    <a:pt x="2899" y="25907"/>
                    <a:pt x="2951" y="25457"/>
                  </a:cubicBezTo>
                  <a:cubicBezTo>
                    <a:pt x="3193" y="23403"/>
                    <a:pt x="3305" y="21330"/>
                    <a:pt x="3362" y="19276"/>
                  </a:cubicBezTo>
                  <a:cubicBezTo>
                    <a:pt x="3417" y="17204"/>
                    <a:pt x="3399" y="15131"/>
                    <a:pt x="3362" y="13077"/>
                  </a:cubicBezTo>
                  <a:cubicBezTo>
                    <a:pt x="3287" y="11005"/>
                    <a:pt x="3193" y="8951"/>
                    <a:pt x="3006" y="6878"/>
                  </a:cubicBezTo>
                  <a:cubicBezTo>
                    <a:pt x="2839" y="4824"/>
                    <a:pt x="2615" y="2752"/>
                    <a:pt x="2222" y="716"/>
                  </a:cubicBezTo>
                  <a:cubicBezTo>
                    <a:pt x="2147" y="343"/>
                    <a:pt x="1849" y="44"/>
                    <a:pt x="1457" y="7"/>
                  </a:cubicBezTo>
                  <a:cubicBezTo>
                    <a:pt x="1424" y="3"/>
                    <a:pt x="1390" y="1"/>
                    <a:pt x="1356" y="1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0"/>
            <p:cNvSpPr/>
            <p:nvPr/>
          </p:nvSpPr>
          <p:spPr>
            <a:xfrm>
              <a:off x="4796425" y="1348850"/>
              <a:ext cx="87300" cy="635175"/>
            </a:xfrm>
            <a:custGeom>
              <a:avLst/>
              <a:gdLst/>
              <a:ahLst/>
              <a:cxnLst/>
              <a:rect l="l" t="t" r="r" b="b"/>
              <a:pathLst>
                <a:path w="3492" h="25407" extrusionOk="0">
                  <a:moveTo>
                    <a:pt x="1316" y="1"/>
                  </a:moveTo>
                  <a:cubicBezTo>
                    <a:pt x="874" y="1"/>
                    <a:pt x="500" y="322"/>
                    <a:pt x="449" y="773"/>
                  </a:cubicBezTo>
                  <a:lnTo>
                    <a:pt x="429" y="773"/>
                  </a:lnTo>
                  <a:cubicBezTo>
                    <a:pt x="187" y="2789"/>
                    <a:pt x="93" y="4769"/>
                    <a:pt x="56" y="6766"/>
                  </a:cubicBezTo>
                  <a:cubicBezTo>
                    <a:pt x="1" y="8745"/>
                    <a:pt x="38" y="10744"/>
                    <a:pt x="113" y="12723"/>
                  </a:cubicBezTo>
                  <a:cubicBezTo>
                    <a:pt x="205" y="14720"/>
                    <a:pt x="317" y="16699"/>
                    <a:pt x="523" y="18678"/>
                  </a:cubicBezTo>
                  <a:cubicBezTo>
                    <a:pt x="710" y="20677"/>
                    <a:pt x="952" y="22656"/>
                    <a:pt x="1345" y="24636"/>
                  </a:cubicBezTo>
                  <a:lnTo>
                    <a:pt x="1363" y="24710"/>
                  </a:lnTo>
                  <a:cubicBezTo>
                    <a:pt x="1438" y="25064"/>
                    <a:pt x="1736" y="25363"/>
                    <a:pt x="2110" y="25400"/>
                  </a:cubicBezTo>
                  <a:cubicBezTo>
                    <a:pt x="2146" y="25405"/>
                    <a:pt x="2181" y="25407"/>
                    <a:pt x="2216" y="25407"/>
                  </a:cubicBezTo>
                  <a:cubicBezTo>
                    <a:pt x="2657" y="25407"/>
                    <a:pt x="3030" y="25085"/>
                    <a:pt x="3081" y="24636"/>
                  </a:cubicBezTo>
                  <a:cubicBezTo>
                    <a:pt x="3324" y="22656"/>
                    <a:pt x="3417" y="20640"/>
                    <a:pt x="3454" y="18641"/>
                  </a:cubicBezTo>
                  <a:cubicBezTo>
                    <a:pt x="3492" y="16644"/>
                    <a:pt x="3454" y="14645"/>
                    <a:pt x="3399" y="12648"/>
                  </a:cubicBezTo>
                  <a:cubicBezTo>
                    <a:pt x="3324" y="10650"/>
                    <a:pt x="3212" y="8652"/>
                    <a:pt x="3006" y="6673"/>
                  </a:cubicBezTo>
                  <a:cubicBezTo>
                    <a:pt x="2819" y="4675"/>
                    <a:pt x="2577" y="2677"/>
                    <a:pt x="2167" y="698"/>
                  </a:cubicBezTo>
                  <a:cubicBezTo>
                    <a:pt x="2092" y="343"/>
                    <a:pt x="1793" y="63"/>
                    <a:pt x="1420" y="7"/>
                  </a:cubicBezTo>
                  <a:cubicBezTo>
                    <a:pt x="1385" y="3"/>
                    <a:pt x="1350" y="1"/>
                    <a:pt x="1316" y="1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0"/>
            <p:cNvSpPr/>
            <p:nvPr/>
          </p:nvSpPr>
          <p:spPr>
            <a:xfrm>
              <a:off x="5505975" y="1399150"/>
              <a:ext cx="85900" cy="598425"/>
            </a:xfrm>
            <a:custGeom>
              <a:avLst/>
              <a:gdLst/>
              <a:ahLst/>
              <a:cxnLst/>
              <a:rect l="l" t="t" r="r" b="b"/>
              <a:pathLst>
                <a:path w="3436" h="23937" extrusionOk="0">
                  <a:moveTo>
                    <a:pt x="1359" y="1"/>
                  </a:moveTo>
                  <a:cubicBezTo>
                    <a:pt x="928" y="1"/>
                    <a:pt x="555" y="318"/>
                    <a:pt x="503" y="758"/>
                  </a:cubicBezTo>
                  <a:lnTo>
                    <a:pt x="503" y="777"/>
                  </a:lnTo>
                  <a:cubicBezTo>
                    <a:pt x="224" y="2645"/>
                    <a:pt x="112" y="4530"/>
                    <a:pt x="75" y="6397"/>
                  </a:cubicBezTo>
                  <a:cubicBezTo>
                    <a:pt x="0" y="8264"/>
                    <a:pt x="37" y="10131"/>
                    <a:pt x="93" y="11981"/>
                  </a:cubicBezTo>
                  <a:cubicBezTo>
                    <a:pt x="167" y="13848"/>
                    <a:pt x="261" y="15715"/>
                    <a:pt x="448" y="17582"/>
                  </a:cubicBezTo>
                  <a:cubicBezTo>
                    <a:pt x="635" y="19449"/>
                    <a:pt x="859" y="21317"/>
                    <a:pt x="1232" y="23184"/>
                  </a:cubicBezTo>
                  <a:lnTo>
                    <a:pt x="1232" y="23239"/>
                  </a:lnTo>
                  <a:cubicBezTo>
                    <a:pt x="1307" y="23594"/>
                    <a:pt x="1606" y="23874"/>
                    <a:pt x="1979" y="23931"/>
                  </a:cubicBezTo>
                  <a:cubicBezTo>
                    <a:pt x="2013" y="23935"/>
                    <a:pt x="2047" y="23937"/>
                    <a:pt x="2080" y="23937"/>
                  </a:cubicBezTo>
                  <a:cubicBezTo>
                    <a:pt x="2508" y="23937"/>
                    <a:pt x="2898" y="23616"/>
                    <a:pt x="2950" y="23184"/>
                  </a:cubicBezTo>
                  <a:cubicBezTo>
                    <a:pt x="3212" y="21297"/>
                    <a:pt x="3324" y="19430"/>
                    <a:pt x="3379" y="17545"/>
                  </a:cubicBezTo>
                  <a:cubicBezTo>
                    <a:pt x="3436" y="15678"/>
                    <a:pt x="3416" y="13791"/>
                    <a:pt x="3361" y="11924"/>
                  </a:cubicBezTo>
                  <a:cubicBezTo>
                    <a:pt x="3304" y="10039"/>
                    <a:pt x="3212" y="8171"/>
                    <a:pt x="3025" y="6304"/>
                  </a:cubicBezTo>
                  <a:cubicBezTo>
                    <a:pt x="2856" y="4437"/>
                    <a:pt x="2614" y="2550"/>
                    <a:pt x="2221" y="703"/>
                  </a:cubicBezTo>
                  <a:cubicBezTo>
                    <a:pt x="2147" y="347"/>
                    <a:pt x="1867" y="68"/>
                    <a:pt x="1494" y="11"/>
                  </a:cubicBezTo>
                  <a:cubicBezTo>
                    <a:pt x="1448" y="4"/>
                    <a:pt x="1403" y="1"/>
                    <a:pt x="1359" y="1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0"/>
            <p:cNvSpPr/>
            <p:nvPr/>
          </p:nvSpPr>
          <p:spPr>
            <a:xfrm>
              <a:off x="6214075" y="1428775"/>
              <a:ext cx="87800" cy="618550"/>
            </a:xfrm>
            <a:custGeom>
              <a:avLst/>
              <a:gdLst/>
              <a:ahLst/>
              <a:cxnLst/>
              <a:rect l="l" t="t" r="r" b="b"/>
              <a:pathLst>
                <a:path w="3512" h="24742" extrusionOk="0">
                  <a:moveTo>
                    <a:pt x="1197" y="0"/>
                  </a:moveTo>
                  <a:cubicBezTo>
                    <a:pt x="742" y="0"/>
                    <a:pt x="353" y="327"/>
                    <a:pt x="299" y="787"/>
                  </a:cubicBezTo>
                  <a:cubicBezTo>
                    <a:pt x="95" y="2747"/>
                    <a:pt x="20" y="4689"/>
                    <a:pt x="20" y="6631"/>
                  </a:cubicBezTo>
                  <a:cubicBezTo>
                    <a:pt x="1" y="8573"/>
                    <a:pt x="57" y="10497"/>
                    <a:pt x="132" y="12439"/>
                  </a:cubicBezTo>
                  <a:cubicBezTo>
                    <a:pt x="319" y="16285"/>
                    <a:pt x="636" y="20169"/>
                    <a:pt x="1121" y="23959"/>
                  </a:cubicBezTo>
                  <a:lnTo>
                    <a:pt x="1121" y="23978"/>
                  </a:lnTo>
                  <a:cubicBezTo>
                    <a:pt x="1178" y="24351"/>
                    <a:pt x="1439" y="24650"/>
                    <a:pt x="1831" y="24725"/>
                  </a:cubicBezTo>
                  <a:cubicBezTo>
                    <a:pt x="1888" y="24736"/>
                    <a:pt x="1945" y="24742"/>
                    <a:pt x="2001" y="24742"/>
                  </a:cubicBezTo>
                  <a:cubicBezTo>
                    <a:pt x="2406" y="24742"/>
                    <a:pt x="2776" y="24459"/>
                    <a:pt x="2858" y="24033"/>
                  </a:cubicBezTo>
                  <a:cubicBezTo>
                    <a:pt x="3250" y="22054"/>
                    <a:pt x="3362" y="20094"/>
                    <a:pt x="3436" y="18133"/>
                  </a:cubicBezTo>
                  <a:cubicBezTo>
                    <a:pt x="3511" y="16191"/>
                    <a:pt x="3474" y="14231"/>
                    <a:pt x="3418" y="12289"/>
                  </a:cubicBezTo>
                  <a:cubicBezTo>
                    <a:pt x="3324" y="10347"/>
                    <a:pt x="3194" y="8406"/>
                    <a:pt x="2970" y="6464"/>
                  </a:cubicBezTo>
                  <a:cubicBezTo>
                    <a:pt x="2764" y="4540"/>
                    <a:pt x="2485" y="2598"/>
                    <a:pt x="2037" y="675"/>
                  </a:cubicBezTo>
                  <a:cubicBezTo>
                    <a:pt x="1943" y="339"/>
                    <a:pt x="1644" y="41"/>
                    <a:pt x="1270" y="3"/>
                  </a:cubicBezTo>
                  <a:cubicBezTo>
                    <a:pt x="1246" y="1"/>
                    <a:pt x="1221" y="0"/>
                    <a:pt x="1197" y="0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0"/>
            <p:cNvSpPr/>
            <p:nvPr/>
          </p:nvSpPr>
          <p:spPr>
            <a:xfrm>
              <a:off x="6921750" y="1483675"/>
              <a:ext cx="82675" cy="618575"/>
            </a:xfrm>
            <a:custGeom>
              <a:avLst/>
              <a:gdLst/>
              <a:ahLst/>
              <a:cxnLst/>
              <a:rect l="l" t="t" r="r" b="b"/>
              <a:pathLst>
                <a:path w="3307" h="24743" extrusionOk="0">
                  <a:moveTo>
                    <a:pt x="1513" y="0"/>
                  </a:moveTo>
                  <a:cubicBezTo>
                    <a:pt x="1097" y="0"/>
                    <a:pt x="722" y="316"/>
                    <a:pt x="655" y="738"/>
                  </a:cubicBezTo>
                  <a:cubicBezTo>
                    <a:pt x="337" y="2680"/>
                    <a:pt x="187" y="4622"/>
                    <a:pt x="112" y="6564"/>
                  </a:cubicBezTo>
                  <a:cubicBezTo>
                    <a:pt x="0" y="8505"/>
                    <a:pt x="0" y="10429"/>
                    <a:pt x="20" y="12371"/>
                  </a:cubicBezTo>
                  <a:cubicBezTo>
                    <a:pt x="57" y="14313"/>
                    <a:pt x="112" y="16255"/>
                    <a:pt x="262" y="18178"/>
                  </a:cubicBezTo>
                  <a:cubicBezTo>
                    <a:pt x="393" y="20119"/>
                    <a:pt x="580" y="22061"/>
                    <a:pt x="916" y="23985"/>
                  </a:cubicBezTo>
                  <a:lnTo>
                    <a:pt x="934" y="24023"/>
                  </a:lnTo>
                  <a:cubicBezTo>
                    <a:pt x="991" y="24377"/>
                    <a:pt x="1270" y="24675"/>
                    <a:pt x="1663" y="24732"/>
                  </a:cubicBezTo>
                  <a:cubicBezTo>
                    <a:pt x="1707" y="24739"/>
                    <a:pt x="1750" y="24742"/>
                    <a:pt x="1793" y="24742"/>
                  </a:cubicBezTo>
                  <a:cubicBezTo>
                    <a:pt x="2210" y="24742"/>
                    <a:pt x="2584" y="24425"/>
                    <a:pt x="2652" y="23985"/>
                  </a:cubicBezTo>
                  <a:cubicBezTo>
                    <a:pt x="2951" y="22061"/>
                    <a:pt x="3082" y="20119"/>
                    <a:pt x="3175" y="18178"/>
                  </a:cubicBezTo>
                  <a:cubicBezTo>
                    <a:pt x="3287" y="16236"/>
                    <a:pt x="3306" y="14294"/>
                    <a:pt x="3287" y="12352"/>
                  </a:cubicBezTo>
                  <a:cubicBezTo>
                    <a:pt x="3269" y="10410"/>
                    <a:pt x="3212" y="8468"/>
                    <a:pt x="3063" y="6526"/>
                  </a:cubicBezTo>
                  <a:cubicBezTo>
                    <a:pt x="2933" y="4584"/>
                    <a:pt x="2727" y="2642"/>
                    <a:pt x="2373" y="720"/>
                  </a:cubicBezTo>
                  <a:cubicBezTo>
                    <a:pt x="2316" y="364"/>
                    <a:pt x="2036" y="66"/>
                    <a:pt x="1644" y="10"/>
                  </a:cubicBezTo>
                  <a:cubicBezTo>
                    <a:pt x="1600" y="3"/>
                    <a:pt x="1556" y="0"/>
                    <a:pt x="1513" y="0"/>
                  </a:cubicBezTo>
                  <a:close/>
                </a:path>
              </a:pathLst>
            </a:custGeom>
            <a:solidFill>
              <a:srgbClr val="C84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0"/>
            <p:cNvSpPr/>
            <p:nvPr/>
          </p:nvSpPr>
          <p:spPr>
            <a:xfrm>
              <a:off x="3402575" y="2564100"/>
              <a:ext cx="1889575" cy="815375"/>
            </a:xfrm>
            <a:custGeom>
              <a:avLst/>
              <a:gdLst/>
              <a:ahLst/>
              <a:cxnLst/>
              <a:rect l="l" t="t" r="r" b="b"/>
              <a:pathLst>
                <a:path w="75583" h="32615" extrusionOk="0">
                  <a:moveTo>
                    <a:pt x="16328" y="0"/>
                  </a:moveTo>
                  <a:cubicBezTo>
                    <a:pt x="16318" y="0"/>
                    <a:pt x="16309" y="0"/>
                    <a:pt x="16300" y="0"/>
                  </a:cubicBezTo>
                  <a:cubicBezTo>
                    <a:pt x="9672" y="93"/>
                    <a:pt x="0" y="16992"/>
                    <a:pt x="6553" y="25188"/>
                  </a:cubicBezTo>
                  <a:cubicBezTo>
                    <a:pt x="9726" y="29157"/>
                    <a:pt x="44942" y="32614"/>
                    <a:pt x="63213" y="32614"/>
                  </a:cubicBezTo>
                  <a:cubicBezTo>
                    <a:pt x="69352" y="32614"/>
                    <a:pt x="73578" y="32224"/>
                    <a:pt x="74034" y="31332"/>
                  </a:cubicBezTo>
                  <a:cubicBezTo>
                    <a:pt x="75582" y="28348"/>
                    <a:pt x="23383" y="0"/>
                    <a:pt x="16328" y="0"/>
                  </a:cubicBezTo>
                  <a:close/>
                </a:path>
              </a:pathLst>
            </a:custGeom>
            <a:solidFill>
              <a:srgbClr val="DB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0"/>
            <p:cNvSpPr/>
            <p:nvPr/>
          </p:nvSpPr>
          <p:spPr>
            <a:xfrm>
              <a:off x="3807250" y="2637450"/>
              <a:ext cx="224575" cy="295200"/>
            </a:xfrm>
            <a:custGeom>
              <a:avLst/>
              <a:gdLst/>
              <a:ahLst/>
              <a:cxnLst/>
              <a:rect l="l" t="t" r="r" b="b"/>
              <a:pathLst>
                <a:path w="8983" h="11808" extrusionOk="0">
                  <a:moveTo>
                    <a:pt x="8357" y="0"/>
                  </a:moveTo>
                  <a:cubicBezTo>
                    <a:pt x="8311" y="0"/>
                    <a:pt x="8264" y="5"/>
                    <a:pt x="8217" y="16"/>
                  </a:cubicBezTo>
                  <a:cubicBezTo>
                    <a:pt x="6984" y="315"/>
                    <a:pt x="5901" y="1005"/>
                    <a:pt x="4987" y="1827"/>
                  </a:cubicBezTo>
                  <a:cubicBezTo>
                    <a:pt x="4034" y="2631"/>
                    <a:pt x="3307" y="3601"/>
                    <a:pt x="2652" y="4590"/>
                  </a:cubicBezTo>
                  <a:cubicBezTo>
                    <a:pt x="2000" y="5599"/>
                    <a:pt x="1457" y="6644"/>
                    <a:pt x="1009" y="7747"/>
                  </a:cubicBezTo>
                  <a:cubicBezTo>
                    <a:pt x="581" y="8830"/>
                    <a:pt x="225" y="9931"/>
                    <a:pt x="38" y="11126"/>
                  </a:cubicBezTo>
                  <a:cubicBezTo>
                    <a:pt x="1" y="11369"/>
                    <a:pt x="113" y="11593"/>
                    <a:pt x="319" y="11723"/>
                  </a:cubicBezTo>
                  <a:cubicBezTo>
                    <a:pt x="414" y="11780"/>
                    <a:pt x="517" y="11807"/>
                    <a:pt x="618" y="11807"/>
                  </a:cubicBezTo>
                  <a:cubicBezTo>
                    <a:pt x="817" y="11807"/>
                    <a:pt x="1011" y="11703"/>
                    <a:pt x="1121" y="11518"/>
                  </a:cubicBezTo>
                  <a:lnTo>
                    <a:pt x="1141" y="11499"/>
                  </a:lnTo>
                  <a:cubicBezTo>
                    <a:pt x="2279" y="9577"/>
                    <a:pt x="3307" y="7597"/>
                    <a:pt x="4482" y="5785"/>
                  </a:cubicBezTo>
                  <a:cubicBezTo>
                    <a:pt x="5659" y="3956"/>
                    <a:pt x="6929" y="2275"/>
                    <a:pt x="8647" y="1080"/>
                  </a:cubicBezTo>
                  <a:lnTo>
                    <a:pt x="8684" y="1062"/>
                  </a:lnTo>
                  <a:cubicBezTo>
                    <a:pt x="8871" y="931"/>
                    <a:pt x="8983" y="689"/>
                    <a:pt x="8926" y="445"/>
                  </a:cubicBezTo>
                  <a:cubicBezTo>
                    <a:pt x="8863" y="176"/>
                    <a:pt x="8623" y="0"/>
                    <a:pt x="8357" y="0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0"/>
            <p:cNvSpPr/>
            <p:nvPr/>
          </p:nvSpPr>
          <p:spPr>
            <a:xfrm>
              <a:off x="4081300" y="2747275"/>
              <a:ext cx="183000" cy="276275"/>
            </a:xfrm>
            <a:custGeom>
              <a:avLst/>
              <a:gdLst/>
              <a:ahLst/>
              <a:cxnLst/>
              <a:rect l="l" t="t" r="r" b="b"/>
              <a:pathLst>
                <a:path w="7320" h="11051" extrusionOk="0">
                  <a:moveTo>
                    <a:pt x="6703" y="1"/>
                  </a:moveTo>
                  <a:cubicBezTo>
                    <a:pt x="6628" y="1"/>
                    <a:pt x="6552" y="16"/>
                    <a:pt x="6479" y="48"/>
                  </a:cubicBezTo>
                  <a:cubicBezTo>
                    <a:pt x="5452" y="478"/>
                    <a:pt x="4574" y="1188"/>
                    <a:pt x="3827" y="1953"/>
                  </a:cubicBezTo>
                  <a:cubicBezTo>
                    <a:pt x="3080" y="2737"/>
                    <a:pt x="2502" y="3615"/>
                    <a:pt x="1979" y="4529"/>
                  </a:cubicBezTo>
                  <a:cubicBezTo>
                    <a:pt x="1457" y="5445"/>
                    <a:pt x="1046" y="6396"/>
                    <a:pt x="710" y="7367"/>
                  </a:cubicBezTo>
                  <a:cubicBezTo>
                    <a:pt x="374" y="8358"/>
                    <a:pt x="112" y="9347"/>
                    <a:pt x="18" y="10412"/>
                  </a:cubicBezTo>
                  <a:cubicBezTo>
                    <a:pt x="0" y="10636"/>
                    <a:pt x="112" y="10860"/>
                    <a:pt x="317" y="10972"/>
                  </a:cubicBezTo>
                  <a:cubicBezTo>
                    <a:pt x="407" y="11025"/>
                    <a:pt x="504" y="11050"/>
                    <a:pt x="600" y="11050"/>
                  </a:cubicBezTo>
                  <a:cubicBezTo>
                    <a:pt x="805" y="11050"/>
                    <a:pt x="1006" y="10938"/>
                    <a:pt x="1120" y="10748"/>
                  </a:cubicBezTo>
                  <a:lnTo>
                    <a:pt x="1138" y="10728"/>
                  </a:lnTo>
                  <a:cubicBezTo>
                    <a:pt x="2109" y="9011"/>
                    <a:pt x="2950" y="7255"/>
                    <a:pt x="3884" y="5594"/>
                  </a:cubicBezTo>
                  <a:cubicBezTo>
                    <a:pt x="4798" y="3914"/>
                    <a:pt x="5806" y="2363"/>
                    <a:pt x="7096" y="1019"/>
                  </a:cubicBezTo>
                  <a:lnTo>
                    <a:pt x="7113" y="1001"/>
                  </a:lnTo>
                  <a:cubicBezTo>
                    <a:pt x="7263" y="832"/>
                    <a:pt x="7320" y="590"/>
                    <a:pt x="7225" y="366"/>
                  </a:cubicBezTo>
                  <a:cubicBezTo>
                    <a:pt x="7141" y="141"/>
                    <a:pt x="6930" y="1"/>
                    <a:pt x="6703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0"/>
            <p:cNvSpPr/>
            <p:nvPr/>
          </p:nvSpPr>
          <p:spPr>
            <a:xfrm>
              <a:off x="4366975" y="2883925"/>
              <a:ext cx="151725" cy="218800"/>
            </a:xfrm>
            <a:custGeom>
              <a:avLst/>
              <a:gdLst/>
              <a:ahLst/>
              <a:cxnLst/>
              <a:rect l="l" t="t" r="r" b="b"/>
              <a:pathLst>
                <a:path w="6069" h="8752" extrusionOk="0">
                  <a:moveTo>
                    <a:pt x="5472" y="1"/>
                  </a:moveTo>
                  <a:cubicBezTo>
                    <a:pt x="5429" y="1"/>
                    <a:pt x="5385" y="6"/>
                    <a:pt x="5341" y="16"/>
                  </a:cubicBezTo>
                  <a:cubicBezTo>
                    <a:pt x="4388" y="221"/>
                    <a:pt x="3641" y="800"/>
                    <a:pt x="3025" y="1416"/>
                  </a:cubicBezTo>
                  <a:cubicBezTo>
                    <a:pt x="2408" y="2033"/>
                    <a:pt x="1923" y="2723"/>
                    <a:pt x="1494" y="3452"/>
                  </a:cubicBezTo>
                  <a:cubicBezTo>
                    <a:pt x="1101" y="4179"/>
                    <a:pt x="747" y="4926"/>
                    <a:pt x="504" y="5710"/>
                  </a:cubicBezTo>
                  <a:cubicBezTo>
                    <a:pt x="242" y="6477"/>
                    <a:pt x="56" y="7261"/>
                    <a:pt x="0" y="8120"/>
                  </a:cubicBezTo>
                  <a:cubicBezTo>
                    <a:pt x="0" y="8325"/>
                    <a:pt x="75" y="8531"/>
                    <a:pt x="262" y="8643"/>
                  </a:cubicBezTo>
                  <a:cubicBezTo>
                    <a:pt x="371" y="8716"/>
                    <a:pt x="491" y="8751"/>
                    <a:pt x="609" y="8751"/>
                  </a:cubicBezTo>
                  <a:cubicBezTo>
                    <a:pt x="793" y="8751"/>
                    <a:pt x="969" y="8664"/>
                    <a:pt x="1083" y="8493"/>
                  </a:cubicBezTo>
                  <a:lnTo>
                    <a:pt x="1101" y="8474"/>
                  </a:lnTo>
                  <a:cubicBezTo>
                    <a:pt x="1980" y="7186"/>
                    <a:pt x="2670" y="5805"/>
                    <a:pt x="3399" y="4515"/>
                  </a:cubicBezTo>
                  <a:cubicBezTo>
                    <a:pt x="4126" y="3228"/>
                    <a:pt x="4836" y="1995"/>
                    <a:pt x="5807" y="1080"/>
                  </a:cubicBezTo>
                  <a:lnTo>
                    <a:pt x="5863" y="1005"/>
                  </a:lnTo>
                  <a:cubicBezTo>
                    <a:pt x="6013" y="875"/>
                    <a:pt x="6068" y="669"/>
                    <a:pt x="6031" y="464"/>
                  </a:cubicBezTo>
                  <a:cubicBezTo>
                    <a:pt x="5983" y="191"/>
                    <a:pt x="5741" y="1"/>
                    <a:pt x="5472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0"/>
            <p:cNvSpPr/>
            <p:nvPr/>
          </p:nvSpPr>
          <p:spPr>
            <a:xfrm>
              <a:off x="4590100" y="3004250"/>
              <a:ext cx="165275" cy="192125"/>
            </a:xfrm>
            <a:custGeom>
              <a:avLst/>
              <a:gdLst/>
              <a:ahLst/>
              <a:cxnLst/>
              <a:rect l="l" t="t" r="r" b="b"/>
              <a:pathLst>
                <a:path w="6611" h="7685" extrusionOk="0">
                  <a:moveTo>
                    <a:pt x="6008" y="0"/>
                  </a:moveTo>
                  <a:cubicBezTo>
                    <a:pt x="5997" y="0"/>
                    <a:pt x="5987" y="1"/>
                    <a:pt x="5976" y="1"/>
                  </a:cubicBezTo>
                  <a:cubicBezTo>
                    <a:pt x="5135" y="58"/>
                    <a:pt x="4276" y="337"/>
                    <a:pt x="3548" y="805"/>
                  </a:cubicBezTo>
                  <a:cubicBezTo>
                    <a:pt x="2801" y="1253"/>
                    <a:pt x="2184" y="1868"/>
                    <a:pt x="1662" y="2523"/>
                  </a:cubicBezTo>
                  <a:cubicBezTo>
                    <a:pt x="1176" y="3195"/>
                    <a:pt x="765" y="3922"/>
                    <a:pt x="486" y="4689"/>
                  </a:cubicBezTo>
                  <a:cubicBezTo>
                    <a:pt x="205" y="5453"/>
                    <a:pt x="19" y="6220"/>
                    <a:pt x="1" y="7079"/>
                  </a:cubicBezTo>
                  <a:cubicBezTo>
                    <a:pt x="1" y="7283"/>
                    <a:pt x="93" y="7470"/>
                    <a:pt x="280" y="7582"/>
                  </a:cubicBezTo>
                  <a:cubicBezTo>
                    <a:pt x="377" y="7652"/>
                    <a:pt x="490" y="7685"/>
                    <a:pt x="603" y="7685"/>
                  </a:cubicBezTo>
                  <a:cubicBezTo>
                    <a:pt x="793" y="7685"/>
                    <a:pt x="984" y="7590"/>
                    <a:pt x="1102" y="7415"/>
                  </a:cubicBezTo>
                  <a:lnTo>
                    <a:pt x="1121" y="7358"/>
                  </a:lnTo>
                  <a:cubicBezTo>
                    <a:pt x="1512" y="6760"/>
                    <a:pt x="1905" y="6126"/>
                    <a:pt x="2259" y="5548"/>
                  </a:cubicBezTo>
                  <a:cubicBezTo>
                    <a:pt x="2633" y="4950"/>
                    <a:pt x="3006" y="4370"/>
                    <a:pt x="3417" y="3830"/>
                  </a:cubicBezTo>
                  <a:cubicBezTo>
                    <a:pt x="3810" y="3307"/>
                    <a:pt x="4258" y="2821"/>
                    <a:pt x="4706" y="2354"/>
                  </a:cubicBezTo>
                  <a:cubicBezTo>
                    <a:pt x="5191" y="1906"/>
                    <a:pt x="5714" y="1532"/>
                    <a:pt x="6292" y="1122"/>
                  </a:cubicBezTo>
                  <a:lnTo>
                    <a:pt x="6349" y="1084"/>
                  </a:lnTo>
                  <a:cubicBezTo>
                    <a:pt x="6516" y="972"/>
                    <a:pt x="6611" y="768"/>
                    <a:pt x="6591" y="561"/>
                  </a:cubicBezTo>
                  <a:cubicBezTo>
                    <a:pt x="6574" y="255"/>
                    <a:pt x="6328" y="0"/>
                    <a:pt x="6008" y="0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0"/>
            <p:cNvSpPr/>
            <p:nvPr/>
          </p:nvSpPr>
          <p:spPr>
            <a:xfrm>
              <a:off x="4806700" y="3098075"/>
              <a:ext cx="121400" cy="165800"/>
            </a:xfrm>
            <a:custGeom>
              <a:avLst/>
              <a:gdLst/>
              <a:ahLst/>
              <a:cxnLst/>
              <a:rect l="l" t="t" r="r" b="b"/>
              <a:pathLst>
                <a:path w="4856" h="6632" extrusionOk="0">
                  <a:moveTo>
                    <a:pt x="4256" y="1"/>
                  </a:moveTo>
                  <a:cubicBezTo>
                    <a:pt x="4244" y="1"/>
                    <a:pt x="4232" y="1"/>
                    <a:pt x="4220" y="2"/>
                  </a:cubicBezTo>
                  <a:cubicBezTo>
                    <a:pt x="3436" y="57"/>
                    <a:pt x="2782" y="468"/>
                    <a:pt x="2278" y="916"/>
                  </a:cubicBezTo>
                  <a:cubicBezTo>
                    <a:pt x="1756" y="1364"/>
                    <a:pt x="1363" y="1907"/>
                    <a:pt x="1027" y="2447"/>
                  </a:cubicBezTo>
                  <a:cubicBezTo>
                    <a:pt x="710" y="3007"/>
                    <a:pt x="449" y="3568"/>
                    <a:pt x="280" y="4165"/>
                  </a:cubicBezTo>
                  <a:cubicBezTo>
                    <a:pt x="112" y="4782"/>
                    <a:pt x="0" y="5380"/>
                    <a:pt x="18" y="6032"/>
                  </a:cubicBezTo>
                  <a:cubicBezTo>
                    <a:pt x="18" y="6219"/>
                    <a:pt x="112" y="6388"/>
                    <a:pt x="242" y="6500"/>
                  </a:cubicBezTo>
                  <a:cubicBezTo>
                    <a:pt x="355" y="6588"/>
                    <a:pt x="491" y="6631"/>
                    <a:pt x="627" y="6631"/>
                  </a:cubicBezTo>
                  <a:cubicBezTo>
                    <a:pt x="807" y="6631"/>
                    <a:pt x="985" y="6555"/>
                    <a:pt x="1101" y="6406"/>
                  </a:cubicBezTo>
                  <a:lnTo>
                    <a:pt x="1121" y="6368"/>
                  </a:lnTo>
                  <a:cubicBezTo>
                    <a:pt x="1868" y="5454"/>
                    <a:pt x="2390" y="4464"/>
                    <a:pt x="2913" y="3550"/>
                  </a:cubicBezTo>
                  <a:cubicBezTo>
                    <a:pt x="3454" y="2616"/>
                    <a:pt x="3939" y="1775"/>
                    <a:pt x="4594" y="1103"/>
                  </a:cubicBezTo>
                  <a:lnTo>
                    <a:pt x="4686" y="991"/>
                  </a:lnTo>
                  <a:cubicBezTo>
                    <a:pt x="4798" y="879"/>
                    <a:pt x="4855" y="729"/>
                    <a:pt x="4836" y="562"/>
                  </a:cubicBezTo>
                  <a:cubicBezTo>
                    <a:pt x="4818" y="239"/>
                    <a:pt x="4558" y="1"/>
                    <a:pt x="4256" y="1"/>
                  </a:cubicBezTo>
                  <a:close/>
                </a:path>
              </a:pathLst>
            </a:custGeom>
            <a:solidFill>
              <a:srgbClr val="773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2">
  <p:cSld name="CUSTOM_12">
    <p:bg>
      <p:bgPr>
        <a:solidFill>
          <a:srgbClr val="6D8E8F"/>
        </a:solidFill>
        <a:effectLst/>
      </p:bgPr>
    </p:bg>
    <p:spTree>
      <p:nvGrpSpPr>
        <p:cNvPr id="1" name="Shape 7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8" name="Google Shape;7138;p24"/>
          <p:cNvGrpSpPr/>
          <p:nvPr/>
        </p:nvGrpSpPr>
        <p:grpSpPr>
          <a:xfrm>
            <a:off x="76203" y="-1374514"/>
            <a:ext cx="9024775" cy="8160140"/>
            <a:chOff x="76203" y="-1374514"/>
            <a:chExt cx="9024775" cy="8160140"/>
          </a:xfrm>
        </p:grpSpPr>
        <p:sp>
          <p:nvSpPr>
            <p:cNvPr id="7139" name="Google Shape;7139;p24"/>
            <p:cNvSpPr/>
            <p:nvPr/>
          </p:nvSpPr>
          <p:spPr>
            <a:xfrm>
              <a:off x="4007681" y="406963"/>
              <a:ext cx="592968" cy="584660"/>
            </a:xfrm>
            <a:custGeom>
              <a:avLst/>
              <a:gdLst/>
              <a:ahLst/>
              <a:cxnLst/>
              <a:rect l="l" t="t" r="r" b="b"/>
              <a:pathLst>
                <a:path w="3490" h="3441" extrusionOk="0">
                  <a:moveTo>
                    <a:pt x="2196" y="0"/>
                  </a:moveTo>
                  <a:cubicBezTo>
                    <a:pt x="2176" y="0"/>
                    <a:pt x="2157" y="11"/>
                    <a:pt x="2147" y="40"/>
                  </a:cubicBezTo>
                  <a:cubicBezTo>
                    <a:pt x="2108" y="167"/>
                    <a:pt x="2078" y="294"/>
                    <a:pt x="2039" y="422"/>
                  </a:cubicBezTo>
                  <a:cubicBezTo>
                    <a:pt x="1971" y="294"/>
                    <a:pt x="1902" y="167"/>
                    <a:pt x="1823" y="30"/>
                  </a:cubicBezTo>
                  <a:cubicBezTo>
                    <a:pt x="1814" y="11"/>
                    <a:pt x="1804" y="11"/>
                    <a:pt x="1784" y="11"/>
                  </a:cubicBezTo>
                  <a:cubicBezTo>
                    <a:pt x="1745" y="11"/>
                    <a:pt x="1706" y="50"/>
                    <a:pt x="1736" y="89"/>
                  </a:cubicBezTo>
                  <a:cubicBezTo>
                    <a:pt x="1823" y="246"/>
                    <a:pt x="1912" y="412"/>
                    <a:pt x="2000" y="569"/>
                  </a:cubicBezTo>
                  <a:cubicBezTo>
                    <a:pt x="1971" y="697"/>
                    <a:pt x="1932" y="824"/>
                    <a:pt x="1902" y="961"/>
                  </a:cubicBezTo>
                  <a:cubicBezTo>
                    <a:pt x="1823" y="824"/>
                    <a:pt x="1755" y="697"/>
                    <a:pt x="1686" y="569"/>
                  </a:cubicBezTo>
                  <a:cubicBezTo>
                    <a:pt x="1667" y="549"/>
                    <a:pt x="1657" y="540"/>
                    <a:pt x="1638" y="540"/>
                  </a:cubicBezTo>
                  <a:cubicBezTo>
                    <a:pt x="1598" y="540"/>
                    <a:pt x="1559" y="579"/>
                    <a:pt x="1588" y="628"/>
                  </a:cubicBezTo>
                  <a:cubicBezTo>
                    <a:pt x="1677" y="784"/>
                    <a:pt x="1765" y="941"/>
                    <a:pt x="1853" y="1108"/>
                  </a:cubicBezTo>
                  <a:cubicBezTo>
                    <a:pt x="1834" y="1176"/>
                    <a:pt x="1814" y="1255"/>
                    <a:pt x="1794" y="1333"/>
                  </a:cubicBezTo>
                  <a:cubicBezTo>
                    <a:pt x="1784" y="1324"/>
                    <a:pt x="1765" y="1324"/>
                    <a:pt x="1755" y="1324"/>
                  </a:cubicBezTo>
                  <a:cubicBezTo>
                    <a:pt x="1667" y="1324"/>
                    <a:pt x="1579" y="1353"/>
                    <a:pt x="1520" y="1412"/>
                  </a:cubicBezTo>
                  <a:lnTo>
                    <a:pt x="1353" y="1245"/>
                  </a:lnTo>
                  <a:cubicBezTo>
                    <a:pt x="1353" y="1245"/>
                    <a:pt x="1363" y="1235"/>
                    <a:pt x="1363" y="1226"/>
                  </a:cubicBezTo>
                  <a:cubicBezTo>
                    <a:pt x="1353" y="1049"/>
                    <a:pt x="1353" y="863"/>
                    <a:pt x="1353" y="677"/>
                  </a:cubicBezTo>
                  <a:cubicBezTo>
                    <a:pt x="1353" y="647"/>
                    <a:pt x="1324" y="628"/>
                    <a:pt x="1304" y="628"/>
                  </a:cubicBezTo>
                  <a:cubicBezTo>
                    <a:pt x="1275" y="628"/>
                    <a:pt x="1246" y="647"/>
                    <a:pt x="1246" y="677"/>
                  </a:cubicBezTo>
                  <a:lnTo>
                    <a:pt x="1246" y="1137"/>
                  </a:lnTo>
                  <a:lnTo>
                    <a:pt x="961" y="853"/>
                  </a:lnTo>
                  <a:cubicBezTo>
                    <a:pt x="961" y="843"/>
                    <a:pt x="971" y="843"/>
                    <a:pt x="971" y="834"/>
                  </a:cubicBezTo>
                  <a:cubicBezTo>
                    <a:pt x="961" y="647"/>
                    <a:pt x="961" y="471"/>
                    <a:pt x="961" y="285"/>
                  </a:cubicBezTo>
                  <a:cubicBezTo>
                    <a:pt x="961" y="246"/>
                    <a:pt x="932" y="236"/>
                    <a:pt x="913" y="236"/>
                  </a:cubicBezTo>
                  <a:cubicBezTo>
                    <a:pt x="883" y="236"/>
                    <a:pt x="854" y="246"/>
                    <a:pt x="854" y="285"/>
                  </a:cubicBezTo>
                  <a:lnTo>
                    <a:pt x="854" y="745"/>
                  </a:lnTo>
                  <a:cubicBezTo>
                    <a:pt x="844" y="726"/>
                    <a:pt x="824" y="706"/>
                    <a:pt x="804" y="697"/>
                  </a:cubicBezTo>
                  <a:cubicBezTo>
                    <a:pt x="726" y="618"/>
                    <a:pt x="648" y="530"/>
                    <a:pt x="569" y="451"/>
                  </a:cubicBezTo>
                  <a:cubicBezTo>
                    <a:pt x="560" y="442"/>
                    <a:pt x="540" y="442"/>
                    <a:pt x="530" y="442"/>
                  </a:cubicBezTo>
                  <a:cubicBezTo>
                    <a:pt x="491" y="442"/>
                    <a:pt x="452" y="490"/>
                    <a:pt x="491" y="530"/>
                  </a:cubicBezTo>
                  <a:cubicBezTo>
                    <a:pt x="579" y="628"/>
                    <a:pt x="677" y="716"/>
                    <a:pt x="765" y="814"/>
                  </a:cubicBezTo>
                  <a:cubicBezTo>
                    <a:pt x="619" y="814"/>
                    <a:pt x="471" y="814"/>
                    <a:pt x="325" y="804"/>
                  </a:cubicBezTo>
                  <a:cubicBezTo>
                    <a:pt x="256" y="804"/>
                    <a:pt x="256" y="912"/>
                    <a:pt x="325" y="912"/>
                  </a:cubicBezTo>
                  <a:cubicBezTo>
                    <a:pt x="510" y="922"/>
                    <a:pt x="697" y="922"/>
                    <a:pt x="883" y="922"/>
                  </a:cubicBezTo>
                  <a:cubicBezTo>
                    <a:pt x="971" y="1020"/>
                    <a:pt x="1069" y="1118"/>
                    <a:pt x="1157" y="1206"/>
                  </a:cubicBezTo>
                  <a:lnTo>
                    <a:pt x="717" y="1206"/>
                  </a:lnTo>
                  <a:cubicBezTo>
                    <a:pt x="648" y="1206"/>
                    <a:pt x="648" y="1314"/>
                    <a:pt x="717" y="1314"/>
                  </a:cubicBezTo>
                  <a:lnTo>
                    <a:pt x="1275" y="1314"/>
                  </a:lnTo>
                  <a:cubicBezTo>
                    <a:pt x="1333" y="1372"/>
                    <a:pt x="1383" y="1431"/>
                    <a:pt x="1442" y="1490"/>
                  </a:cubicBezTo>
                  <a:cubicBezTo>
                    <a:pt x="1422" y="1529"/>
                    <a:pt x="1402" y="1559"/>
                    <a:pt x="1392" y="1607"/>
                  </a:cubicBezTo>
                  <a:cubicBezTo>
                    <a:pt x="1373" y="1657"/>
                    <a:pt x="1373" y="1705"/>
                    <a:pt x="1383" y="1755"/>
                  </a:cubicBezTo>
                  <a:cubicBezTo>
                    <a:pt x="1304" y="1784"/>
                    <a:pt x="1226" y="1803"/>
                    <a:pt x="1148" y="1823"/>
                  </a:cubicBezTo>
                  <a:cubicBezTo>
                    <a:pt x="1138" y="1814"/>
                    <a:pt x="1138" y="1814"/>
                    <a:pt x="1128" y="1814"/>
                  </a:cubicBezTo>
                  <a:cubicBezTo>
                    <a:pt x="971" y="1725"/>
                    <a:pt x="815" y="1627"/>
                    <a:pt x="648" y="1539"/>
                  </a:cubicBezTo>
                  <a:cubicBezTo>
                    <a:pt x="638" y="1539"/>
                    <a:pt x="628" y="1529"/>
                    <a:pt x="628" y="1529"/>
                  </a:cubicBezTo>
                  <a:cubicBezTo>
                    <a:pt x="579" y="1529"/>
                    <a:pt x="540" y="1607"/>
                    <a:pt x="599" y="1637"/>
                  </a:cubicBezTo>
                  <a:cubicBezTo>
                    <a:pt x="726" y="1705"/>
                    <a:pt x="863" y="1784"/>
                    <a:pt x="1000" y="1862"/>
                  </a:cubicBezTo>
                  <a:cubicBezTo>
                    <a:pt x="863" y="1892"/>
                    <a:pt x="736" y="1931"/>
                    <a:pt x="608" y="1960"/>
                  </a:cubicBezTo>
                  <a:cubicBezTo>
                    <a:pt x="599" y="1960"/>
                    <a:pt x="599" y="1960"/>
                    <a:pt x="589" y="1951"/>
                  </a:cubicBezTo>
                  <a:lnTo>
                    <a:pt x="118" y="1686"/>
                  </a:lnTo>
                  <a:cubicBezTo>
                    <a:pt x="109" y="1676"/>
                    <a:pt x="99" y="1676"/>
                    <a:pt x="89" y="1676"/>
                  </a:cubicBezTo>
                  <a:cubicBezTo>
                    <a:pt x="40" y="1676"/>
                    <a:pt x="11" y="1745"/>
                    <a:pt x="60" y="1774"/>
                  </a:cubicBezTo>
                  <a:cubicBezTo>
                    <a:pt x="187" y="1853"/>
                    <a:pt x="325" y="1931"/>
                    <a:pt x="462" y="1999"/>
                  </a:cubicBezTo>
                  <a:cubicBezTo>
                    <a:pt x="432" y="2010"/>
                    <a:pt x="412" y="2019"/>
                    <a:pt x="383" y="2019"/>
                  </a:cubicBezTo>
                  <a:lnTo>
                    <a:pt x="60" y="2108"/>
                  </a:lnTo>
                  <a:cubicBezTo>
                    <a:pt x="1" y="2127"/>
                    <a:pt x="20" y="2215"/>
                    <a:pt x="79" y="2215"/>
                  </a:cubicBezTo>
                  <a:lnTo>
                    <a:pt x="89" y="2215"/>
                  </a:lnTo>
                  <a:cubicBezTo>
                    <a:pt x="216" y="2176"/>
                    <a:pt x="344" y="2147"/>
                    <a:pt x="471" y="2108"/>
                  </a:cubicBezTo>
                  <a:lnTo>
                    <a:pt x="471" y="2108"/>
                  </a:lnTo>
                  <a:cubicBezTo>
                    <a:pt x="403" y="2235"/>
                    <a:pt x="325" y="2362"/>
                    <a:pt x="246" y="2489"/>
                  </a:cubicBezTo>
                  <a:cubicBezTo>
                    <a:pt x="227" y="2529"/>
                    <a:pt x="266" y="2568"/>
                    <a:pt x="295" y="2568"/>
                  </a:cubicBezTo>
                  <a:cubicBezTo>
                    <a:pt x="314" y="2568"/>
                    <a:pt x="334" y="2568"/>
                    <a:pt x="344" y="2548"/>
                  </a:cubicBezTo>
                  <a:cubicBezTo>
                    <a:pt x="432" y="2391"/>
                    <a:pt x="530" y="2235"/>
                    <a:pt x="628" y="2078"/>
                  </a:cubicBezTo>
                  <a:lnTo>
                    <a:pt x="628" y="2068"/>
                  </a:lnTo>
                  <a:cubicBezTo>
                    <a:pt x="756" y="2039"/>
                    <a:pt x="883" y="1999"/>
                    <a:pt x="1011" y="1970"/>
                  </a:cubicBezTo>
                  <a:lnTo>
                    <a:pt x="1011" y="1970"/>
                  </a:lnTo>
                  <a:cubicBezTo>
                    <a:pt x="932" y="2097"/>
                    <a:pt x="863" y="2225"/>
                    <a:pt x="785" y="2352"/>
                  </a:cubicBezTo>
                  <a:cubicBezTo>
                    <a:pt x="765" y="2391"/>
                    <a:pt x="795" y="2431"/>
                    <a:pt x="834" y="2431"/>
                  </a:cubicBezTo>
                  <a:cubicBezTo>
                    <a:pt x="854" y="2431"/>
                    <a:pt x="873" y="2421"/>
                    <a:pt x="883" y="2402"/>
                  </a:cubicBezTo>
                  <a:cubicBezTo>
                    <a:pt x="971" y="2245"/>
                    <a:pt x="1069" y="2088"/>
                    <a:pt x="1157" y="1931"/>
                  </a:cubicBezTo>
                  <a:lnTo>
                    <a:pt x="1167" y="1931"/>
                  </a:lnTo>
                  <a:cubicBezTo>
                    <a:pt x="1246" y="1912"/>
                    <a:pt x="1333" y="1882"/>
                    <a:pt x="1412" y="1862"/>
                  </a:cubicBezTo>
                  <a:cubicBezTo>
                    <a:pt x="1451" y="1941"/>
                    <a:pt x="1520" y="2010"/>
                    <a:pt x="1598" y="2049"/>
                  </a:cubicBezTo>
                  <a:cubicBezTo>
                    <a:pt x="1579" y="2127"/>
                    <a:pt x="1559" y="2215"/>
                    <a:pt x="1540" y="2293"/>
                  </a:cubicBezTo>
                  <a:cubicBezTo>
                    <a:pt x="1529" y="2293"/>
                    <a:pt x="1520" y="2293"/>
                    <a:pt x="1520" y="2304"/>
                  </a:cubicBezTo>
                  <a:cubicBezTo>
                    <a:pt x="1363" y="2391"/>
                    <a:pt x="1206" y="2489"/>
                    <a:pt x="1040" y="2578"/>
                  </a:cubicBezTo>
                  <a:cubicBezTo>
                    <a:pt x="991" y="2607"/>
                    <a:pt x="1020" y="2685"/>
                    <a:pt x="1069" y="2685"/>
                  </a:cubicBezTo>
                  <a:cubicBezTo>
                    <a:pt x="1079" y="2685"/>
                    <a:pt x="1089" y="2676"/>
                    <a:pt x="1098" y="2676"/>
                  </a:cubicBezTo>
                  <a:cubicBezTo>
                    <a:pt x="1226" y="2598"/>
                    <a:pt x="1363" y="2519"/>
                    <a:pt x="1490" y="2441"/>
                  </a:cubicBezTo>
                  <a:lnTo>
                    <a:pt x="1490" y="2441"/>
                  </a:lnTo>
                  <a:cubicBezTo>
                    <a:pt x="1461" y="2568"/>
                    <a:pt x="1422" y="2696"/>
                    <a:pt x="1392" y="2833"/>
                  </a:cubicBezTo>
                  <a:lnTo>
                    <a:pt x="1373" y="2833"/>
                  </a:lnTo>
                  <a:cubicBezTo>
                    <a:pt x="1216" y="2931"/>
                    <a:pt x="1059" y="3019"/>
                    <a:pt x="902" y="3117"/>
                  </a:cubicBezTo>
                  <a:cubicBezTo>
                    <a:pt x="844" y="3146"/>
                    <a:pt x="873" y="3215"/>
                    <a:pt x="922" y="3215"/>
                  </a:cubicBezTo>
                  <a:cubicBezTo>
                    <a:pt x="932" y="3215"/>
                    <a:pt x="942" y="3215"/>
                    <a:pt x="952" y="3205"/>
                  </a:cubicBezTo>
                  <a:cubicBezTo>
                    <a:pt x="1089" y="3136"/>
                    <a:pt x="1216" y="3058"/>
                    <a:pt x="1353" y="2979"/>
                  </a:cubicBezTo>
                  <a:lnTo>
                    <a:pt x="1353" y="2979"/>
                  </a:lnTo>
                  <a:cubicBezTo>
                    <a:pt x="1344" y="2999"/>
                    <a:pt x="1333" y="3029"/>
                    <a:pt x="1333" y="3048"/>
                  </a:cubicBezTo>
                  <a:lnTo>
                    <a:pt x="1246" y="3371"/>
                  </a:lnTo>
                  <a:cubicBezTo>
                    <a:pt x="1235" y="3411"/>
                    <a:pt x="1265" y="3440"/>
                    <a:pt x="1294" y="3440"/>
                  </a:cubicBezTo>
                  <a:cubicBezTo>
                    <a:pt x="1314" y="3440"/>
                    <a:pt x="1344" y="3430"/>
                    <a:pt x="1344" y="3401"/>
                  </a:cubicBezTo>
                  <a:cubicBezTo>
                    <a:pt x="1383" y="3273"/>
                    <a:pt x="1412" y="3146"/>
                    <a:pt x="1451" y="3019"/>
                  </a:cubicBezTo>
                  <a:cubicBezTo>
                    <a:pt x="1520" y="3146"/>
                    <a:pt x="1598" y="3273"/>
                    <a:pt x="1667" y="3401"/>
                  </a:cubicBezTo>
                  <a:cubicBezTo>
                    <a:pt x="1677" y="3421"/>
                    <a:pt x="1696" y="3430"/>
                    <a:pt x="1706" y="3430"/>
                  </a:cubicBezTo>
                  <a:cubicBezTo>
                    <a:pt x="1745" y="3430"/>
                    <a:pt x="1784" y="3391"/>
                    <a:pt x="1765" y="3352"/>
                  </a:cubicBezTo>
                  <a:cubicBezTo>
                    <a:pt x="1677" y="3186"/>
                    <a:pt x="1579" y="3029"/>
                    <a:pt x="1490" y="2872"/>
                  </a:cubicBezTo>
                  <a:cubicBezTo>
                    <a:pt x="1529" y="2735"/>
                    <a:pt x="1559" y="2607"/>
                    <a:pt x="1598" y="2480"/>
                  </a:cubicBezTo>
                  <a:cubicBezTo>
                    <a:pt x="1667" y="2607"/>
                    <a:pt x="1745" y="2735"/>
                    <a:pt x="1814" y="2862"/>
                  </a:cubicBezTo>
                  <a:cubicBezTo>
                    <a:pt x="1823" y="2881"/>
                    <a:pt x="1843" y="2892"/>
                    <a:pt x="1853" y="2892"/>
                  </a:cubicBezTo>
                  <a:cubicBezTo>
                    <a:pt x="1892" y="2892"/>
                    <a:pt x="1932" y="2852"/>
                    <a:pt x="1902" y="2813"/>
                  </a:cubicBezTo>
                  <a:cubicBezTo>
                    <a:pt x="1814" y="2656"/>
                    <a:pt x="1725" y="2489"/>
                    <a:pt x="1638" y="2333"/>
                  </a:cubicBezTo>
                  <a:cubicBezTo>
                    <a:pt x="1657" y="2245"/>
                    <a:pt x="1686" y="2156"/>
                    <a:pt x="1706" y="2078"/>
                  </a:cubicBezTo>
                  <a:lnTo>
                    <a:pt x="1755" y="2078"/>
                  </a:lnTo>
                  <a:cubicBezTo>
                    <a:pt x="1834" y="2078"/>
                    <a:pt x="1902" y="2058"/>
                    <a:pt x="1961" y="2019"/>
                  </a:cubicBezTo>
                  <a:cubicBezTo>
                    <a:pt x="2019" y="2068"/>
                    <a:pt x="2078" y="2127"/>
                    <a:pt x="2137" y="2186"/>
                  </a:cubicBezTo>
                  <a:lnTo>
                    <a:pt x="2137" y="2206"/>
                  </a:lnTo>
                  <a:lnTo>
                    <a:pt x="2137" y="2754"/>
                  </a:lnTo>
                  <a:cubicBezTo>
                    <a:pt x="2137" y="2794"/>
                    <a:pt x="2167" y="2813"/>
                    <a:pt x="2196" y="2813"/>
                  </a:cubicBezTo>
                  <a:cubicBezTo>
                    <a:pt x="2226" y="2813"/>
                    <a:pt x="2245" y="2794"/>
                    <a:pt x="2245" y="2754"/>
                  </a:cubicBezTo>
                  <a:lnTo>
                    <a:pt x="2245" y="2293"/>
                  </a:lnTo>
                  <a:cubicBezTo>
                    <a:pt x="2343" y="2391"/>
                    <a:pt x="2431" y="2489"/>
                    <a:pt x="2529" y="2587"/>
                  </a:cubicBezTo>
                  <a:lnTo>
                    <a:pt x="2529" y="2598"/>
                  </a:lnTo>
                  <a:lnTo>
                    <a:pt x="2529" y="3156"/>
                  </a:lnTo>
                  <a:cubicBezTo>
                    <a:pt x="2529" y="3186"/>
                    <a:pt x="2559" y="3205"/>
                    <a:pt x="2588" y="3205"/>
                  </a:cubicBezTo>
                  <a:cubicBezTo>
                    <a:pt x="2618" y="3205"/>
                    <a:pt x="2637" y="3186"/>
                    <a:pt x="2637" y="3156"/>
                  </a:cubicBezTo>
                  <a:lnTo>
                    <a:pt x="2637" y="2696"/>
                  </a:lnTo>
                  <a:cubicBezTo>
                    <a:pt x="2657" y="2705"/>
                    <a:pt x="2676" y="2725"/>
                    <a:pt x="2686" y="2744"/>
                  </a:cubicBezTo>
                  <a:cubicBezTo>
                    <a:pt x="2764" y="2823"/>
                    <a:pt x="2843" y="2901"/>
                    <a:pt x="2931" y="2979"/>
                  </a:cubicBezTo>
                  <a:cubicBezTo>
                    <a:pt x="2941" y="2990"/>
                    <a:pt x="2951" y="2999"/>
                    <a:pt x="2960" y="2999"/>
                  </a:cubicBezTo>
                  <a:cubicBezTo>
                    <a:pt x="3010" y="2999"/>
                    <a:pt x="3039" y="2940"/>
                    <a:pt x="2999" y="2911"/>
                  </a:cubicBezTo>
                  <a:cubicBezTo>
                    <a:pt x="2912" y="2813"/>
                    <a:pt x="2814" y="2715"/>
                    <a:pt x="2725" y="2627"/>
                  </a:cubicBezTo>
                  <a:lnTo>
                    <a:pt x="3166" y="2627"/>
                  </a:lnTo>
                  <a:cubicBezTo>
                    <a:pt x="3235" y="2627"/>
                    <a:pt x="3235" y="2519"/>
                    <a:pt x="3166" y="2519"/>
                  </a:cubicBezTo>
                  <a:cubicBezTo>
                    <a:pt x="2980" y="2519"/>
                    <a:pt x="2803" y="2519"/>
                    <a:pt x="2618" y="2509"/>
                  </a:cubicBezTo>
                  <a:cubicBezTo>
                    <a:pt x="2520" y="2421"/>
                    <a:pt x="2422" y="2323"/>
                    <a:pt x="2333" y="2235"/>
                  </a:cubicBezTo>
                  <a:lnTo>
                    <a:pt x="2774" y="2235"/>
                  </a:lnTo>
                  <a:cubicBezTo>
                    <a:pt x="2843" y="2235"/>
                    <a:pt x="2843" y="2127"/>
                    <a:pt x="2774" y="2127"/>
                  </a:cubicBezTo>
                  <a:cubicBezTo>
                    <a:pt x="2588" y="2127"/>
                    <a:pt x="2411" y="2117"/>
                    <a:pt x="2226" y="2117"/>
                  </a:cubicBezTo>
                  <a:lnTo>
                    <a:pt x="2049" y="1941"/>
                  </a:lnTo>
                  <a:cubicBezTo>
                    <a:pt x="2078" y="1901"/>
                    <a:pt x="2098" y="1853"/>
                    <a:pt x="2117" y="1803"/>
                  </a:cubicBezTo>
                  <a:cubicBezTo>
                    <a:pt x="2128" y="1755"/>
                    <a:pt x="2128" y="1716"/>
                    <a:pt x="2128" y="1676"/>
                  </a:cubicBezTo>
                  <a:cubicBezTo>
                    <a:pt x="2206" y="1657"/>
                    <a:pt x="2274" y="1637"/>
                    <a:pt x="2353" y="1618"/>
                  </a:cubicBezTo>
                  <a:lnTo>
                    <a:pt x="2363" y="1627"/>
                  </a:lnTo>
                  <a:cubicBezTo>
                    <a:pt x="2520" y="1716"/>
                    <a:pt x="2686" y="1803"/>
                    <a:pt x="2843" y="1901"/>
                  </a:cubicBezTo>
                  <a:lnTo>
                    <a:pt x="2872" y="1901"/>
                  </a:lnTo>
                  <a:cubicBezTo>
                    <a:pt x="2921" y="1901"/>
                    <a:pt x="2951" y="1833"/>
                    <a:pt x="2901" y="1803"/>
                  </a:cubicBezTo>
                  <a:cubicBezTo>
                    <a:pt x="2764" y="1725"/>
                    <a:pt x="2627" y="1657"/>
                    <a:pt x="2500" y="1578"/>
                  </a:cubicBezTo>
                  <a:cubicBezTo>
                    <a:pt x="2627" y="1539"/>
                    <a:pt x="2755" y="1510"/>
                    <a:pt x="2892" y="1470"/>
                  </a:cubicBezTo>
                  <a:cubicBezTo>
                    <a:pt x="2892" y="1480"/>
                    <a:pt x="2892" y="1480"/>
                    <a:pt x="2901" y="1480"/>
                  </a:cubicBezTo>
                  <a:cubicBezTo>
                    <a:pt x="3058" y="1578"/>
                    <a:pt x="3225" y="1666"/>
                    <a:pt x="3382" y="1755"/>
                  </a:cubicBezTo>
                  <a:cubicBezTo>
                    <a:pt x="3391" y="1764"/>
                    <a:pt x="3402" y="1764"/>
                    <a:pt x="3411" y="1764"/>
                  </a:cubicBezTo>
                  <a:cubicBezTo>
                    <a:pt x="3460" y="1764"/>
                    <a:pt x="3489" y="1696"/>
                    <a:pt x="3441" y="1666"/>
                  </a:cubicBezTo>
                  <a:cubicBezTo>
                    <a:pt x="3304" y="1588"/>
                    <a:pt x="3166" y="1510"/>
                    <a:pt x="3039" y="1431"/>
                  </a:cubicBezTo>
                  <a:cubicBezTo>
                    <a:pt x="3058" y="1431"/>
                    <a:pt x="3078" y="1422"/>
                    <a:pt x="3108" y="1412"/>
                  </a:cubicBezTo>
                  <a:cubicBezTo>
                    <a:pt x="3215" y="1383"/>
                    <a:pt x="3323" y="1363"/>
                    <a:pt x="3431" y="1333"/>
                  </a:cubicBezTo>
                  <a:cubicBezTo>
                    <a:pt x="3489" y="1314"/>
                    <a:pt x="3480" y="1226"/>
                    <a:pt x="3421" y="1226"/>
                  </a:cubicBezTo>
                  <a:lnTo>
                    <a:pt x="3402" y="1226"/>
                  </a:lnTo>
                  <a:cubicBezTo>
                    <a:pt x="3274" y="1255"/>
                    <a:pt x="3147" y="1294"/>
                    <a:pt x="3019" y="1324"/>
                  </a:cubicBezTo>
                  <a:cubicBezTo>
                    <a:pt x="3097" y="1196"/>
                    <a:pt x="3166" y="1069"/>
                    <a:pt x="3245" y="951"/>
                  </a:cubicBezTo>
                  <a:cubicBezTo>
                    <a:pt x="3274" y="902"/>
                    <a:pt x="3235" y="863"/>
                    <a:pt x="3195" y="863"/>
                  </a:cubicBezTo>
                  <a:cubicBezTo>
                    <a:pt x="3176" y="863"/>
                    <a:pt x="3166" y="873"/>
                    <a:pt x="3156" y="893"/>
                  </a:cubicBezTo>
                  <a:cubicBezTo>
                    <a:pt x="3058" y="1049"/>
                    <a:pt x="2960" y="1206"/>
                    <a:pt x="2872" y="1363"/>
                  </a:cubicBezTo>
                  <a:cubicBezTo>
                    <a:pt x="2745" y="1402"/>
                    <a:pt x="2607" y="1431"/>
                    <a:pt x="2480" y="1470"/>
                  </a:cubicBezTo>
                  <a:cubicBezTo>
                    <a:pt x="2559" y="1343"/>
                    <a:pt x="2637" y="1216"/>
                    <a:pt x="2705" y="1089"/>
                  </a:cubicBezTo>
                  <a:cubicBezTo>
                    <a:pt x="2735" y="1049"/>
                    <a:pt x="2696" y="1010"/>
                    <a:pt x="2657" y="1010"/>
                  </a:cubicBezTo>
                  <a:cubicBezTo>
                    <a:pt x="2637" y="1010"/>
                    <a:pt x="2627" y="1020"/>
                    <a:pt x="2618" y="1030"/>
                  </a:cubicBezTo>
                  <a:cubicBezTo>
                    <a:pt x="2520" y="1187"/>
                    <a:pt x="2431" y="1353"/>
                    <a:pt x="2333" y="1510"/>
                  </a:cubicBezTo>
                  <a:cubicBezTo>
                    <a:pt x="2255" y="1529"/>
                    <a:pt x="2176" y="1549"/>
                    <a:pt x="2108" y="1568"/>
                  </a:cubicBezTo>
                  <a:cubicBezTo>
                    <a:pt x="2069" y="1480"/>
                    <a:pt x="2000" y="1402"/>
                    <a:pt x="1902" y="1363"/>
                  </a:cubicBezTo>
                  <a:cubicBezTo>
                    <a:pt x="1921" y="1285"/>
                    <a:pt x="1941" y="1216"/>
                    <a:pt x="1961" y="1147"/>
                  </a:cubicBezTo>
                  <a:cubicBezTo>
                    <a:pt x="1961" y="1147"/>
                    <a:pt x="1971" y="1137"/>
                    <a:pt x="1980" y="1137"/>
                  </a:cubicBezTo>
                  <a:cubicBezTo>
                    <a:pt x="2137" y="1049"/>
                    <a:pt x="2294" y="951"/>
                    <a:pt x="2451" y="863"/>
                  </a:cubicBezTo>
                  <a:cubicBezTo>
                    <a:pt x="2500" y="834"/>
                    <a:pt x="2470" y="755"/>
                    <a:pt x="2422" y="755"/>
                  </a:cubicBezTo>
                  <a:cubicBezTo>
                    <a:pt x="2411" y="755"/>
                    <a:pt x="2402" y="755"/>
                    <a:pt x="2392" y="765"/>
                  </a:cubicBezTo>
                  <a:cubicBezTo>
                    <a:pt x="2265" y="843"/>
                    <a:pt x="2128" y="922"/>
                    <a:pt x="2000" y="1000"/>
                  </a:cubicBezTo>
                  <a:cubicBezTo>
                    <a:pt x="2030" y="873"/>
                    <a:pt x="2069" y="736"/>
                    <a:pt x="2108" y="608"/>
                  </a:cubicBezTo>
                  <a:cubicBezTo>
                    <a:pt x="2108" y="608"/>
                    <a:pt x="2117" y="608"/>
                    <a:pt x="2117" y="599"/>
                  </a:cubicBezTo>
                  <a:cubicBezTo>
                    <a:pt x="2284" y="510"/>
                    <a:pt x="2441" y="412"/>
                    <a:pt x="2598" y="324"/>
                  </a:cubicBezTo>
                  <a:cubicBezTo>
                    <a:pt x="2647" y="294"/>
                    <a:pt x="2618" y="216"/>
                    <a:pt x="2568" y="216"/>
                  </a:cubicBezTo>
                  <a:cubicBezTo>
                    <a:pt x="2559" y="216"/>
                    <a:pt x="2549" y="226"/>
                    <a:pt x="2539" y="226"/>
                  </a:cubicBezTo>
                  <a:cubicBezTo>
                    <a:pt x="2411" y="305"/>
                    <a:pt x="2274" y="383"/>
                    <a:pt x="2147" y="461"/>
                  </a:cubicBezTo>
                  <a:cubicBezTo>
                    <a:pt x="2147" y="442"/>
                    <a:pt x="2157" y="412"/>
                    <a:pt x="2167" y="392"/>
                  </a:cubicBezTo>
                  <a:lnTo>
                    <a:pt x="2255" y="69"/>
                  </a:lnTo>
                  <a:cubicBezTo>
                    <a:pt x="2265" y="20"/>
                    <a:pt x="2226" y="0"/>
                    <a:pt x="2196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4"/>
            <p:cNvSpPr/>
            <p:nvPr/>
          </p:nvSpPr>
          <p:spPr>
            <a:xfrm>
              <a:off x="4855178" y="55765"/>
              <a:ext cx="396558" cy="378050"/>
            </a:xfrm>
            <a:custGeom>
              <a:avLst/>
              <a:gdLst/>
              <a:ahLst/>
              <a:cxnLst/>
              <a:rect l="l" t="t" r="r" b="b"/>
              <a:pathLst>
                <a:path w="2334" h="2225" extrusionOk="0">
                  <a:moveTo>
                    <a:pt x="1304" y="0"/>
                  </a:moveTo>
                  <a:cubicBezTo>
                    <a:pt x="1284" y="0"/>
                    <a:pt x="1255" y="20"/>
                    <a:pt x="1265" y="49"/>
                  </a:cubicBezTo>
                  <a:cubicBezTo>
                    <a:pt x="1314" y="157"/>
                    <a:pt x="1363" y="264"/>
                    <a:pt x="1412" y="382"/>
                  </a:cubicBezTo>
                  <a:cubicBezTo>
                    <a:pt x="1382" y="460"/>
                    <a:pt x="1343" y="539"/>
                    <a:pt x="1314" y="627"/>
                  </a:cubicBezTo>
                  <a:cubicBezTo>
                    <a:pt x="1275" y="539"/>
                    <a:pt x="1236" y="451"/>
                    <a:pt x="1206" y="362"/>
                  </a:cubicBezTo>
                  <a:cubicBezTo>
                    <a:pt x="1196" y="343"/>
                    <a:pt x="1186" y="333"/>
                    <a:pt x="1167" y="333"/>
                  </a:cubicBezTo>
                  <a:cubicBezTo>
                    <a:pt x="1147" y="333"/>
                    <a:pt x="1127" y="362"/>
                    <a:pt x="1138" y="382"/>
                  </a:cubicBezTo>
                  <a:cubicBezTo>
                    <a:pt x="1186" y="500"/>
                    <a:pt x="1236" y="608"/>
                    <a:pt x="1275" y="715"/>
                  </a:cubicBezTo>
                  <a:cubicBezTo>
                    <a:pt x="1255" y="765"/>
                    <a:pt x="1245" y="813"/>
                    <a:pt x="1225" y="863"/>
                  </a:cubicBezTo>
                  <a:cubicBezTo>
                    <a:pt x="1206" y="863"/>
                    <a:pt x="1177" y="852"/>
                    <a:pt x="1157" y="852"/>
                  </a:cubicBezTo>
                  <a:cubicBezTo>
                    <a:pt x="1118" y="852"/>
                    <a:pt x="1069" y="863"/>
                    <a:pt x="1030" y="892"/>
                  </a:cubicBezTo>
                  <a:lnTo>
                    <a:pt x="942" y="774"/>
                  </a:lnTo>
                  <a:lnTo>
                    <a:pt x="942" y="765"/>
                  </a:lnTo>
                  <a:cubicBezTo>
                    <a:pt x="961" y="647"/>
                    <a:pt x="971" y="529"/>
                    <a:pt x="981" y="412"/>
                  </a:cubicBezTo>
                  <a:cubicBezTo>
                    <a:pt x="981" y="382"/>
                    <a:pt x="961" y="373"/>
                    <a:pt x="942" y="373"/>
                  </a:cubicBezTo>
                  <a:cubicBezTo>
                    <a:pt x="932" y="373"/>
                    <a:pt x="912" y="382"/>
                    <a:pt x="912" y="402"/>
                  </a:cubicBezTo>
                  <a:lnTo>
                    <a:pt x="883" y="696"/>
                  </a:lnTo>
                  <a:cubicBezTo>
                    <a:pt x="824" y="627"/>
                    <a:pt x="765" y="558"/>
                    <a:pt x="716" y="490"/>
                  </a:cubicBezTo>
                  <a:lnTo>
                    <a:pt x="716" y="480"/>
                  </a:lnTo>
                  <a:cubicBezTo>
                    <a:pt x="726" y="362"/>
                    <a:pt x="746" y="245"/>
                    <a:pt x="755" y="118"/>
                  </a:cubicBezTo>
                  <a:cubicBezTo>
                    <a:pt x="755" y="98"/>
                    <a:pt x="736" y="88"/>
                    <a:pt x="716" y="88"/>
                  </a:cubicBezTo>
                  <a:cubicBezTo>
                    <a:pt x="696" y="88"/>
                    <a:pt x="687" y="98"/>
                    <a:pt x="687" y="118"/>
                  </a:cubicBezTo>
                  <a:cubicBezTo>
                    <a:pt x="667" y="216"/>
                    <a:pt x="657" y="314"/>
                    <a:pt x="648" y="412"/>
                  </a:cubicBezTo>
                  <a:cubicBezTo>
                    <a:pt x="638" y="402"/>
                    <a:pt x="628" y="392"/>
                    <a:pt x="618" y="373"/>
                  </a:cubicBezTo>
                  <a:cubicBezTo>
                    <a:pt x="579" y="323"/>
                    <a:pt x="530" y="264"/>
                    <a:pt x="481" y="206"/>
                  </a:cubicBezTo>
                  <a:cubicBezTo>
                    <a:pt x="481" y="196"/>
                    <a:pt x="471" y="196"/>
                    <a:pt x="461" y="196"/>
                  </a:cubicBezTo>
                  <a:cubicBezTo>
                    <a:pt x="432" y="196"/>
                    <a:pt x="402" y="225"/>
                    <a:pt x="432" y="255"/>
                  </a:cubicBezTo>
                  <a:cubicBezTo>
                    <a:pt x="481" y="314"/>
                    <a:pt x="540" y="382"/>
                    <a:pt x="589" y="451"/>
                  </a:cubicBezTo>
                  <a:cubicBezTo>
                    <a:pt x="491" y="441"/>
                    <a:pt x="402" y="431"/>
                    <a:pt x="304" y="421"/>
                  </a:cubicBezTo>
                  <a:lnTo>
                    <a:pt x="295" y="421"/>
                  </a:lnTo>
                  <a:cubicBezTo>
                    <a:pt x="256" y="421"/>
                    <a:pt x="256" y="480"/>
                    <a:pt x="295" y="490"/>
                  </a:cubicBezTo>
                  <a:cubicBezTo>
                    <a:pt x="413" y="500"/>
                    <a:pt x="530" y="519"/>
                    <a:pt x="657" y="529"/>
                  </a:cubicBezTo>
                  <a:cubicBezTo>
                    <a:pt x="707" y="598"/>
                    <a:pt x="765" y="667"/>
                    <a:pt x="814" y="735"/>
                  </a:cubicBezTo>
                  <a:cubicBezTo>
                    <a:pt x="726" y="725"/>
                    <a:pt x="628" y="715"/>
                    <a:pt x="530" y="706"/>
                  </a:cubicBezTo>
                  <a:cubicBezTo>
                    <a:pt x="481" y="706"/>
                    <a:pt x="481" y="765"/>
                    <a:pt x="520" y="774"/>
                  </a:cubicBezTo>
                  <a:cubicBezTo>
                    <a:pt x="648" y="784"/>
                    <a:pt x="765" y="804"/>
                    <a:pt x="883" y="813"/>
                  </a:cubicBezTo>
                  <a:cubicBezTo>
                    <a:pt x="912" y="852"/>
                    <a:pt x="942" y="892"/>
                    <a:pt x="981" y="931"/>
                  </a:cubicBezTo>
                  <a:cubicBezTo>
                    <a:pt x="932" y="980"/>
                    <a:pt x="912" y="1048"/>
                    <a:pt x="912" y="1117"/>
                  </a:cubicBezTo>
                  <a:cubicBezTo>
                    <a:pt x="863" y="1117"/>
                    <a:pt x="814" y="1127"/>
                    <a:pt x="765" y="1137"/>
                  </a:cubicBezTo>
                  <a:lnTo>
                    <a:pt x="755" y="1127"/>
                  </a:lnTo>
                  <a:lnTo>
                    <a:pt x="461" y="921"/>
                  </a:lnTo>
                  <a:cubicBezTo>
                    <a:pt x="452" y="911"/>
                    <a:pt x="452" y="911"/>
                    <a:pt x="442" y="911"/>
                  </a:cubicBezTo>
                  <a:cubicBezTo>
                    <a:pt x="413" y="911"/>
                    <a:pt x="393" y="950"/>
                    <a:pt x="422" y="980"/>
                  </a:cubicBezTo>
                  <a:cubicBezTo>
                    <a:pt x="500" y="1039"/>
                    <a:pt x="589" y="1098"/>
                    <a:pt x="667" y="1146"/>
                  </a:cubicBezTo>
                  <a:cubicBezTo>
                    <a:pt x="579" y="1166"/>
                    <a:pt x="491" y="1176"/>
                    <a:pt x="402" y="1196"/>
                  </a:cubicBezTo>
                  <a:cubicBezTo>
                    <a:pt x="402" y="1185"/>
                    <a:pt x="402" y="1185"/>
                    <a:pt x="393" y="1185"/>
                  </a:cubicBezTo>
                  <a:cubicBezTo>
                    <a:pt x="295" y="1117"/>
                    <a:pt x="197" y="1039"/>
                    <a:pt x="99" y="970"/>
                  </a:cubicBezTo>
                  <a:lnTo>
                    <a:pt x="79" y="970"/>
                  </a:lnTo>
                  <a:cubicBezTo>
                    <a:pt x="50" y="970"/>
                    <a:pt x="30" y="1009"/>
                    <a:pt x="60" y="1029"/>
                  </a:cubicBezTo>
                  <a:cubicBezTo>
                    <a:pt x="138" y="1087"/>
                    <a:pt x="226" y="1146"/>
                    <a:pt x="304" y="1205"/>
                  </a:cubicBezTo>
                  <a:cubicBezTo>
                    <a:pt x="295" y="1205"/>
                    <a:pt x="275" y="1215"/>
                    <a:pt x="256" y="1215"/>
                  </a:cubicBezTo>
                  <a:cubicBezTo>
                    <a:pt x="187" y="1225"/>
                    <a:pt x="108" y="1235"/>
                    <a:pt x="40" y="1244"/>
                  </a:cubicBezTo>
                  <a:cubicBezTo>
                    <a:pt x="1" y="1254"/>
                    <a:pt x="1" y="1323"/>
                    <a:pt x="40" y="1323"/>
                  </a:cubicBezTo>
                  <a:lnTo>
                    <a:pt x="50" y="1323"/>
                  </a:lnTo>
                  <a:cubicBezTo>
                    <a:pt x="138" y="1303"/>
                    <a:pt x="226" y="1294"/>
                    <a:pt x="304" y="1274"/>
                  </a:cubicBezTo>
                  <a:lnTo>
                    <a:pt x="304" y="1274"/>
                  </a:lnTo>
                  <a:cubicBezTo>
                    <a:pt x="246" y="1352"/>
                    <a:pt x="197" y="1431"/>
                    <a:pt x="138" y="1509"/>
                  </a:cubicBezTo>
                  <a:cubicBezTo>
                    <a:pt x="119" y="1538"/>
                    <a:pt x="138" y="1568"/>
                    <a:pt x="167" y="1568"/>
                  </a:cubicBezTo>
                  <a:cubicBezTo>
                    <a:pt x="177" y="1568"/>
                    <a:pt x="187" y="1558"/>
                    <a:pt x="197" y="1548"/>
                  </a:cubicBezTo>
                  <a:cubicBezTo>
                    <a:pt x="265" y="1460"/>
                    <a:pt x="334" y="1362"/>
                    <a:pt x="413" y="1264"/>
                  </a:cubicBezTo>
                  <a:cubicBezTo>
                    <a:pt x="491" y="1254"/>
                    <a:pt x="579" y="1235"/>
                    <a:pt x="667" y="1225"/>
                  </a:cubicBezTo>
                  <a:lnTo>
                    <a:pt x="667" y="1225"/>
                  </a:lnTo>
                  <a:cubicBezTo>
                    <a:pt x="609" y="1303"/>
                    <a:pt x="550" y="1381"/>
                    <a:pt x="491" y="1450"/>
                  </a:cubicBezTo>
                  <a:cubicBezTo>
                    <a:pt x="471" y="1479"/>
                    <a:pt x="500" y="1509"/>
                    <a:pt x="520" y="1509"/>
                  </a:cubicBezTo>
                  <a:cubicBezTo>
                    <a:pt x="530" y="1509"/>
                    <a:pt x="540" y="1509"/>
                    <a:pt x="550" y="1499"/>
                  </a:cubicBezTo>
                  <a:cubicBezTo>
                    <a:pt x="628" y="1401"/>
                    <a:pt x="696" y="1303"/>
                    <a:pt x="765" y="1205"/>
                  </a:cubicBezTo>
                  <a:cubicBezTo>
                    <a:pt x="824" y="1196"/>
                    <a:pt x="873" y="1196"/>
                    <a:pt x="922" y="1185"/>
                  </a:cubicBezTo>
                  <a:cubicBezTo>
                    <a:pt x="932" y="1205"/>
                    <a:pt x="951" y="1235"/>
                    <a:pt x="971" y="1254"/>
                  </a:cubicBezTo>
                  <a:cubicBezTo>
                    <a:pt x="990" y="1283"/>
                    <a:pt x="1020" y="1303"/>
                    <a:pt x="1049" y="1323"/>
                  </a:cubicBezTo>
                  <a:lnTo>
                    <a:pt x="990" y="1470"/>
                  </a:lnTo>
                  <a:lnTo>
                    <a:pt x="971" y="1470"/>
                  </a:lnTo>
                  <a:cubicBezTo>
                    <a:pt x="863" y="1519"/>
                    <a:pt x="755" y="1568"/>
                    <a:pt x="648" y="1627"/>
                  </a:cubicBezTo>
                  <a:cubicBezTo>
                    <a:pt x="609" y="1636"/>
                    <a:pt x="628" y="1695"/>
                    <a:pt x="657" y="1695"/>
                  </a:cubicBezTo>
                  <a:cubicBezTo>
                    <a:pt x="667" y="1695"/>
                    <a:pt x="667" y="1686"/>
                    <a:pt x="677" y="1686"/>
                  </a:cubicBezTo>
                  <a:cubicBezTo>
                    <a:pt x="765" y="1646"/>
                    <a:pt x="863" y="1607"/>
                    <a:pt x="951" y="1558"/>
                  </a:cubicBezTo>
                  <a:lnTo>
                    <a:pt x="951" y="1558"/>
                  </a:lnTo>
                  <a:cubicBezTo>
                    <a:pt x="922" y="1646"/>
                    <a:pt x="883" y="1725"/>
                    <a:pt x="853" y="1813"/>
                  </a:cubicBezTo>
                  <a:lnTo>
                    <a:pt x="844" y="1813"/>
                  </a:lnTo>
                  <a:cubicBezTo>
                    <a:pt x="736" y="1862"/>
                    <a:pt x="628" y="1911"/>
                    <a:pt x="511" y="1960"/>
                  </a:cubicBezTo>
                  <a:cubicBezTo>
                    <a:pt x="481" y="1980"/>
                    <a:pt x="491" y="2028"/>
                    <a:pt x="530" y="2028"/>
                  </a:cubicBezTo>
                  <a:lnTo>
                    <a:pt x="540" y="2028"/>
                  </a:lnTo>
                  <a:cubicBezTo>
                    <a:pt x="638" y="1989"/>
                    <a:pt x="726" y="1940"/>
                    <a:pt x="814" y="1901"/>
                  </a:cubicBezTo>
                  <a:lnTo>
                    <a:pt x="814" y="1901"/>
                  </a:lnTo>
                  <a:cubicBezTo>
                    <a:pt x="814" y="1921"/>
                    <a:pt x="805" y="1930"/>
                    <a:pt x="805" y="1950"/>
                  </a:cubicBezTo>
                  <a:lnTo>
                    <a:pt x="716" y="2156"/>
                  </a:lnTo>
                  <a:cubicBezTo>
                    <a:pt x="707" y="2185"/>
                    <a:pt x="736" y="2205"/>
                    <a:pt x="755" y="2205"/>
                  </a:cubicBezTo>
                  <a:cubicBezTo>
                    <a:pt x="765" y="2205"/>
                    <a:pt x="785" y="2195"/>
                    <a:pt x="785" y="2176"/>
                  </a:cubicBezTo>
                  <a:cubicBezTo>
                    <a:pt x="814" y="2097"/>
                    <a:pt x="853" y="2019"/>
                    <a:pt x="883" y="1940"/>
                  </a:cubicBezTo>
                  <a:cubicBezTo>
                    <a:pt x="922" y="2028"/>
                    <a:pt x="961" y="2117"/>
                    <a:pt x="990" y="2205"/>
                  </a:cubicBezTo>
                  <a:cubicBezTo>
                    <a:pt x="1001" y="2215"/>
                    <a:pt x="1010" y="2224"/>
                    <a:pt x="1030" y="2224"/>
                  </a:cubicBezTo>
                  <a:cubicBezTo>
                    <a:pt x="1049" y="2224"/>
                    <a:pt x="1069" y="2205"/>
                    <a:pt x="1059" y="2176"/>
                  </a:cubicBezTo>
                  <a:cubicBezTo>
                    <a:pt x="1010" y="2067"/>
                    <a:pt x="971" y="1950"/>
                    <a:pt x="922" y="1842"/>
                  </a:cubicBezTo>
                  <a:cubicBezTo>
                    <a:pt x="951" y="1764"/>
                    <a:pt x="981" y="1675"/>
                    <a:pt x="1010" y="1597"/>
                  </a:cubicBezTo>
                  <a:lnTo>
                    <a:pt x="1127" y="1862"/>
                  </a:lnTo>
                  <a:cubicBezTo>
                    <a:pt x="1138" y="1882"/>
                    <a:pt x="1147" y="1882"/>
                    <a:pt x="1157" y="1882"/>
                  </a:cubicBezTo>
                  <a:cubicBezTo>
                    <a:pt x="1177" y="1882"/>
                    <a:pt x="1206" y="1862"/>
                    <a:pt x="1196" y="1832"/>
                  </a:cubicBezTo>
                  <a:cubicBezTo>
                    <a:pt x="1147" y="1725"/>
                    <a:pt x="1098" y="1617"/>
                    <a:pt x="1049" y="1499"/>
                  </a:cubicBezTo>
                  <a:cubicBezTo>
                    <a:pt x="1069" y="1450"/>
                    <a:pt x="1088" y="1401"/>
                    <a:pt x="1108" y="1342"/>
                  </a:cubicBezTo>
                  <a:cubicBezTo>
                    <a:pt x="1127" y="1342"/>
                    <a:pt x="1147" y="1352"/>
                    <a:pt x="1157" y="1352"/>
                  </a:cubicBezTo>
                  <a:cubicBezTo>
                    <a:pt x="1196" y="1352"/>
                    <a:pt x="1245" y="1333"/>
                    <a:pt x="1284" y="1313"/>
                  </a:cubicBezTo>
                  <a:cubicBezTo>
                    <a:pt x="1314" y="1362"/>
                    <a:pt x="1353" y="1401"/>
                    <a:pt x="1382" y="1440"/>
                  </a:cubicBezTo>
                  <a:lnTo>
                    <a:pt x="1382" y="1460"/>
                  </a:lnTo>
                  <a:lnTo>
                    <a:pt x="1353" y="1813"/>
                  </a:lnTo>
                  <a:cubicBezTo>
                    <a:pt x="1343" y="1842"/>
                    <a:pt x="1363" y="1852"/>
                    <a:pt x="1382" y="1852"/>
                  </a:cubicBezTo>
                  <a:cubicBezTo>
                    <a:pt x="1402" y="1852"/>
                    <a:pt x="1421" y="1842"/>
                    <a:pt x="1421" y="1823"/>
                  </a:cubicBezTo>
                  <a:cubicBezTo>
                    <a:pt x="1432" y="1725"/>
                    <a:pt x="1441" y="1627"/>
                    <a:pt x="1451" y="1519"/>
                  </a:cubicBezTo>
                  <a:cubicBezTo>
                    <a:pt x="1500" y="1588"/>
                    <a:pt x="1559" y="1656"/>
                    <a:pt x="1617" y="1725"/>
                  </a:cubicBezTo>
                  <a:cubicBezTo>
                    <a:pt x="1617" y="1734"/>
                    <a:pt x="1608" y="1734"/>
                    <a:pt x="1608" y="1744"/>
                  </a:cubicBezTo>
                  <a:lnTo>
                    <a:pt x="1578" y="2097"/>
                  </a:lnTo>
                  <a:cubicBezTo>
                    <a:pt x="1578" y="2126"/>
                    <a:pt x="1598" y="2136"/>
                    <a:pt x="1617" y="2136"/>
                  </a:cubicBezTo>
                  <a:cubicBezTo>
                    <a:pt x="1628" y="2136"/>
                    <a:pt x="1647" y="2126"/>
                    <a:pt x="1647" y="2107"/>
                  </a:cubicBezTo>
                  <a:cubicBezTo>
                    <a:pt x="1657" y="2009"/>
                    <a:pt x="1667" y="1911"/>
                    <a:pt x="1676" y="1803"/>
                  </a:cubicBezTo>
                  <a:cubicBezTo>
                    <a:pt x="1686" y="1823"/>
                    <a:pt x="1696" y="1832"/>
                    <a:pt x="1706" y="1842"/>
                  </a:cubicBezTo>
                  <a:cubicBezTo>
                    <a:pt x="1755" y="1901"/>
                    <a:pt x="1804" y="1960"/>
                    <a:pt x="1843" y="2019"/>
                  </a:cubicBezTo>
                  <a:cubicBezTo>
                    <a:pt x="1853" y="2028"/>
                    <a:pt x="1863" y="2028"/>
                    <a:pt x="1872" y="2028"/>
                  </a:cubicBezTo>
                  <a:cubicBezTo>
                    <a:pt x="1902" y="2028"/>
                    <a:pt x="1922" y="1999"/>
                    <a:pt x="1902" y="1969"/>
                  </a:cubicBezTo>
                  <a:cubicBezTo>
                    <a:pt x="1843" y="1901"/>
                    <a:pt x="1794" y="1832"/>
                    <a:pt x="1735" y="1764"/>
                  </a:cubicBezTo>
                  <a:lnTo>
                    <a:pt x="1735" y="1764"/>
                  </a:lnTo>
                  <a:cubicBezTo>
                    <a:pt x="1833" y="1784"/>
                    <a:pt x="1931" y="1793"/>
                    <a:pt x="2029" y="1803"/>
                  </a:cubicBezTo>
                  <a:cubicBezTo>
                    <a:pt x="2068" y="1803"/>
                    <a:pt x="2078" y="1734"/>
                    <a:pt x="2029" y="1734"/>
                  </a:cubicBezTo>
                  <a:cubicBezTo>
                    <a:pt x="1911" y="1715"/>
                    <a:pt x="1794" y="1705"/>
                    <a:pt x="1676" y="1686"/>
                  </a:cubicBezTo>
                  <a:cubicBezTo>
                    <a:pt x="1617" y="1617"/>
                    <a:pt x="1569" y="1548"/>
                    <a:pt x="1510" y="1479"/>
                  </a:cubicBezTo>
                  <a:lnTo>
                    <a:pt x="1510" y="1479"/>
                  </a:lnTo>
                  <a:cubicBezTo>
                    <a:pt x="1608" y="1499"/>
                    <a:pt x="1706" y="1509"/>
                    <a:pt x="1794" y="1519"/>
                  </a:cubicBezTo>
                  <a:lnTo>
                    <a:pt x="1804" y="1519"/>
                  </a:lnTo>
                  <a:cubicBezTo>
                    <a:pt x="1843" y="1519"/>
                    <a:pt x="1853" y="1450"/>
                    <a:pt x="1804" y="1450"/>
                  </a:cubicBezTo>
                  <a:cubicBezTo>
                    <a:pt x="1686" y="1431"/>
                    <a:pt x="1569" y="1421"/>
                    <a:pt x="1451" y="1401"/>
                  </a:cubicBezTo>
                  <a:cubicBezTo>
                    <a:pt x="1412" y="1362"/>
                    <a:pt x="1373" y="1313"/>
                    <a:pt x="1334" y="1274"/>
                  </a:cubicBezTo>
                  <a:cubicBezTo>
                    <a:pt x="1382" y="1225"/>
                    <a:pt x="1402" y="1166"/>
                    <a:pt x="1402" y="1107"/>
                  </a:cubicBezTo>
                  <a:cubicBezTo>
                    <a:pt x="1461" y="1098"/>
                    <a:pt x="1510" y="1098"/>
                    <a:pt x="1569" y="1087"/>
                  </a:cubicBezTo>
                  <a:lnTo>
                    <a:pt x="1569" y="1098"/>
                  </a:lnTo>
                  <a:lnTo>
                    <a:pt x="1863" y="1303"/>
                  </a:lnTo>
                  <a:cubicBezTo>
                    <a:pt x="1872" y="1313"/>
                    <a:pt x="1882" y="1313"/>
                    <a:pt x="1882" y="1313"/>
                  </a:cubicBezTo>
                  <a:cubicBezTo>
                    <a:pt x="1911" y="1313"/>
                    <a:pt x="1941" y="1264"/>
                    <a:pt x="1911" y="1244"/>
                  </a:cubicBezTo>
                  <a:cubicBezTo>
                    <a:pt x="1824" y="1185"/>
                    <a:pt x="1745" y="1127"/>
                    <a:pt x="1667" y="1068"/>
                  </a:cubicBezTo>
                  <a:cubicBezTo>
                    <a:pt x="1755" y="1058"/>
                    <a:pt x="1833" y="1039"/>
                    <a:pt x="1922" y="1029"/>
                  </a:cubicBezTo>
                  <a:cubicBezTo>
                    <a:pt x="1931" y="1029"/>
                    <a:pt x="1931" y="1039"/>
                    <a:pt x="1931" y="1039"/>
                  </a:cubicBezTo>
                  <a:lnTo>
                    <a:pt x="2225" y="1244"/>
                  </a:lnTo>
                  <a:cubicBezTo>
                    <a:pt x="2235" y="1254"/>
                    <a:pt x="2245" y="1254"/>
                    <a:pt x="2245" y="1254"/>
                  </a:cubicBezTo>
                  <a:cubicBezTo>
                    <a:pt x="2274" y="1254"/>
                    <a:pt x="2303" y="1215"/>
                    <a:pt x="2264" y="1196"/>
                  </a:cubicBezTo>
                  <a:cubicBezTo>
                    <a:pt x="2186" y="1137"/>
                    <a:pt x="2107" y="1078"/>
                    <a:pt x="2020" y="1019"/>
                  </a:cubicBezTo>
                  <a:cubicBezTo>
                    <a:pt x="2039" y="1009"/>
                    <a:pt x="2059" y="1009"/>
                    <a:pt x="2068" y="1009"/>
                  </a:cubicBezTo>
                  <a:cubicBezTo>
                    <a:pt x="2147" y="1000"/>
                    <a:pt x="2216" y="990"/>
                    <a:pt x="2294" y="970"/>
                  </a:cubicBezTo>
                  <a:cubicBezTo>
                    <a:pt x="2333" y="970"/>
                    <a:pt x="2323" y="902"/>
                    <a:pt x="2284" y="902"/>
                  </a:cubicBezTo>
                  <a:lnTo>
                    <a:pt x="2274" y="902"/>
                  </a:lnTo>
                  <a:cubicBezTo>
                    <a:pt x="2196" y="921"/>
                    <a:pt x="2107" y="931"/>
                    <a:pt x="2020" y="941"/>
                  </a:cubicBezTo>
                  <a:cubicBezTo>
                    <a:pt x="2078" y="863"/>
                    <a:pt x="2137" y="784"/>
                    <a:pt x="2196" y="715"/>
                  </a:cubicBezTo>
                  <a:cubicBezTo>
                    <a:pt x="2216" y="686"/>
                    <a:pt x="2186" y="656"/>
                    <a:pt x="2166" y="656"/>
                  </a:cubicBezTo>
                  <a:cubicBezTo>
                    <a:pt x="2157" y="656"/>
                    <a:pt x="2147" y="656"/>
                    <a:pt x="2137" y="667"/>
                  </a:cubicBezTo>
                  <a:cubicBezTo>
                    <a:pt x="2068" y="765"/>
                    <a:pt x="1990" y="863"/>
                    <a:pt x="1922" y="960"/>
                  </a:cubicBezTo>
                  <a:cubicBezTo>
                    <a:pt x="1833" y="970"/>
                    <a:pt x="1745" y="990"/>
                    <a:pt x="1657" y="1000"/>
                  </a:cubicBezTo>
                  <a:lnTo>
                    <a:pt x="1833" y="765"/>
                  </a:lnTo>
                  <a:cubicBezTo>
                    <a:pt x="1853" y="745"/>
                    <a:pt x="1833" y="715"/>
                    <a:pt x="1804" y="715"/>
                  </a:cubicBezTo>
                  <a:cubicBezTo>
                    <a:pt x="1794" y="715"/>
                    <a:pt x="1784" y="715"/>
                    <a:pt x="1774" y="725"/>
                  </a:cubicBezTo>
                  <a:cubicBezTo>
                    <a:pt x="1706" y="823"/>
                    <a:pt x="1637" y="921"/>
                    <a:pt x="1559" y="1009"/>
                  </a:cubicBezTo>
                  <a:cubicBezTo>
                    <a:pt x="1510" y="1019"/>
                    <a:pt x="1451" y="1029"/>
                    <a:pt x="1392" y="1039"/>
                  </a:cubicBezTo>
                  <a:cubicBezTo>
                    <a:pt x="1392" y="1009"/>
                    <a:pt x="1373" y="980"/>
                    <a:pt x="1353" y="950"/>
                  </a:cubicBezTo>
                  <a:cubicBezTo>
                    <a:pt x="1334" y="921"/>
                    <a:pt x="1314" y="902"/>
                    <a:pt x="1284" y="892"/>
                  </a:cubicBezTo>
                  <a:cubicBezTo>
                    <a:pt x="1304" y="843"/>
                    <a:pt x="1323" y="794"/>
                    <a:pt x="1343" y="754"/>
                  </a:cubicBezTo>
                  <a:cubicBezTo>
                    <a:pt x="1343" y="754"/>
                    <a:pt x="1353" y="754"/>
                    <a:pt x="1353" y="745"/>
                  </a:cubicBezTo>
                  <a:cubicBezTo>
                    <a:pt x="1461" y="696"/>
                    <a:pt x="1569" y="647"/>
                    <a:pt x="1686" y="598"/>
                  </a:cubicBezTo>
                  <a:cubicBezTo>
                    <a:pt x="1715" y="588"/>
                    <a:pt x="1706" y="529"/>
                    <a:pt x="1667" y="529"/>
                  </a:cubicBezTo>
                  <a:cubicBezTo>
                    <a:pt x="1667" y="529"/>
                    <a:pt x="1657" y="529"/>
                    <a:pt x="1657" y="539"/>
                  </a:cubicBezTo>
                  <a:cubicBezTo>
                    <a:pt x="1559" y="578"/>
                    <a:pt x="1471" y="617"/>
                    <a:pt x="1382" y="656"/>
                  </a:cubicBezTo>
                  <a:cubicBezTo>
                    <a:pt x="1412" y="578"/>
                    <a:pt x="1441" y="490"/>
                    <a:pt x="1471" y="412"/>
                  </a:cubicBezTo>
                  <a:lnTo>
                    <a:pt x="1490" y="412"/>
                  </a:lnTo>
                  <a:lnTo>
                    <a:pt x="1813" y="264"/>
                  </a:lnTo>
                  <a:cubicBezTo>
                    <a:pt x="1853" y="245"/>
                    <a:pt x="1833" y="196"/>
                    <a:pt x="1804" y="196"/>
                  </a:cubicBezTo>
                  <a:lnTo>
                    <a:pt x="1784" y="196"/>
                  </a:lnTo>
                  <a:cubicBezTo>
                    <a:pt x="1696" y="235"/>
                    <a:pt x="1598" y="275"/>
                    <a:pt x="1510" y="323"/>
                  </a:cubicBezTo>
                  <a:cubicBezTo>
                    <a:pt x="1519" y="304"/>
                    <a:pt x="1519" y="284"/>
                    <a:pt x="1530" y="275"/>
                  </a:cubicBezTo>
                  <a:cubicBezTo>
                    <a:pt x="1559" y="206"/>
                    <a:pt x="1578" y="137"/>
                    <a:pt x="1608" y="68"/>
                  </a:cubicBezTo>
                  <a:cubicBezTo>
                    <a:pt x="1617" y="39"/>
                    <a:pt x="1598" y="20"/>
                    <a:pt x="1569" y="20"/>
                  </a:cubicBezTo>
                  <a:cubicBezTo>
                    <a:pt x="1559" y="20"/>
                    <a:pt x="1549" y="29"/>
                    <a:pt x="1539" y="39"/>
                  </a:cubicBezTo>
                  <a:cubicBezTo>
                    <a:pt x="1510" y="127"/>
                    <a:pt x="1480" y="206"/>
                    <a:pt x="1451" y="284"/>
                  </a:cubicBezTo>
                  <a:lnTo>
                    <a:pt x="1334" y="20"/>
                  </a:lnTo>
                  <a:cubicBezTo>
                    <a:pt x="1323" y="0"/>
                    <a:pt x="1314" y="0"/>
                    <a:pt x="1304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4"/>
            <p:cNvSpPr/>
            <p:nvPr/>
          </p:nvSpPr>
          <p:spPr>
            <a:xfrm>
              <a:off x="3461600" y="115572"/>
              <a:ext cx="215100" cy="203382"/>
            </a:xfrm>
            <a:custGeom>
              <a:avLst/>
              <a:gdLst/>
              <a:ahLst/>
              <a:cxnLst/>
              <a:rect l="l" t="t" r="r" b="b"/>
              <a:pathLst>
                <a:path w="1266" h="1197" extrusionOk="0">
                  <a:moveTo>
                    <a:pt x="706" y="1"/>
                  </a:moveTo>
                  <a:cubicBezTo>
                    <a:pt x="697" y="1"/>
                    <a:pt x="687" y="10"/>
                    <a:pt x="687" y="30"/>
                  </a:cubicBezTo>
                  <a:cubicBezTo>
                    <a:pt x="716" y="89"/>
                    <a:pt x="736" y="148"/>
                    <a:pt x="765" y="206"/>
                  </a:cubicBezTo>
                  <a:cubicBezTo>
                    <a:pt x="745" y="256"/>
                    <a:pt x="736" y="295"/>
                    <a:pt x="716" y="334"/>
                  </a:cubicBezTo>
                  <a:cubicBezTo>
                    <a:pt x="697" y="295"/>
                    <a:pt x="677" y="246"/>
                    <a:pt x="658" y="197"/>
                  </a:cubicBezTo>
                  <a:cubicBezTo>
                    <a:pt x="647" y="187"/>
                    <a:pt x="647" y="187"/>
                    <a:pt x="638" y="187"/>
                  </a:cubicBezTo>
                  <a:cubicBezTo>
                    <a:pt x="628" y="187"/>
                    <a:pt x="608" y="197"/>
                    <a:pt x="618" y="206"/>
                  </a:cubicBezTo>
                  <a:cubicBezTo>
                    <a:pt x="647" y="275"/>
                    <a:pt x="667" y="334"/>
                    <a:pt x="697" y="393"/>
                  </a:cubicBezTo>
                  <a:cubicBezTo>
                    <a:pt x="687" y="413"/>
                    <a:pt x="677" y="442"/>
                    <a:pt x="667" y="471"/>
                  </a:cubicBezTo>
                  <a:cubicBezTo>
                    <a:pt x="658" y="461"/>
                    <a:pt x="638" y="461"/>
                    <a:pt x="628" y="461"/>
                  </a:cubicBezTo>
                  <a:cubicBezTo>
                    <a:pt x="608" y="461"/>
                    <a:pt x="579" y="471"/>
                    <a:pt x="560" y="481"/>
                  </a:cubicBezTo>
                  <a:cubicBezTo>
                    <a:pt x="549" y="461"/>
                    <a:pt x="530" y="442"/>
                    <a:pt x="510" y="422"/>
                  </a:cubicBezTo>
                  <a:cubicBezTo>
                    <a:pt x="510" y="422"/>
                    <a:pt x="510" y="413"/>
                    <a:pt x="520" y="413"/>
                  </a:cubicBezTo>
                  <a:cubicBezTo>
                    <a:pt x="520" y="354"/>
                    <a:pt x="530" y="285"/>
                    <a:pt x="530" y="226"/>
                  </a:cubicBezTo>
                  <a:cubicBezTo>
                    <a:pt x="540" y="206"/>
                    <a:pt x="520" y="197"/>
                    <a:pt x="510" y="197"/>
                  </a:cubicBezTo>
                  <a:cubicBezTo>
                    <a:pt x="510" y="197"/>
                    <a:pt x="501" y="206"/>
                    <a:pt x="501" y="217"/>
                  </a:cubicBezTo>
                  <a:cubicBezTo>
                    <a:pt x="491" y="275"/>
                    <a:pt x="481" y="324"/>
                    <a:pt x="481" y="383"/>
                  </a:cubicBezTo>
                  <a:lnTo>
                    <a:pt x="393" y="265"/>
                  </a:lnTo>
                  <a:cubicBezTo>
                    <a:pt x="403" y="197"/>
                    <a:pt x="403" y="128"/>
                    <a:pt x="412" y="69"/>
                  </a:cubicBezTo>
                  <a:cubicBezTo>
                    <a:pt x="412" y="60"/>
                    <a:pt x="403" y="50"/>
                    <a:pt x="393" y="50"/>
                  </a:cubicBezTo>
                  <a:cubicBezTo>
                    <a:pt x="383" y="50"/>
                    <a:pt x="373" y="50"/>
                    <a:pt x="373" y="69"/>
                  </a:cubicBezTo>
                  <a:cubicBezTo>
                    <a:pt x="364" y="119"/>
                    <a:pt x="364" y="167"/>
                    <a:pt x="353" y="226"/>
                  </a:cubicBezTo>
                  <a:cubicBezTo>
                    <a:pt x="353" y="217"/>
                    <a:pt x="344" y="217"/>
                    <a:pt x="344" y="206"/>
                  </a:cubicBezTo>
                  <a:cubicBezTo>
                    <a:pt x="314" y="177"/>
                    <a:pt x="295" y="148"/>
                    <a:pt x="266" y="108"/>
                  </a:cubicBezTo>
                  <a:lnTo>
                    <a:pt x="255" y="108"/>
                  </a:lnTo>
                  <a:cubicBezTo>
                    <a:pt x="236" y="108"/>
                    <a:pt x="226" y="119"/>
                    <a:pt x="236" y="138"/>
                  </a:cubicBezTo>
                  <a:cubicBezTo>
                    <a:pt x="266" y="177"/>
                    <a:pt x="295" y="206"/>
                    <a:pt x="324" y="246"/>
                  </a:cubicBezTo>
                  <a:cubicBezTo>
                    <a:pt x="275" y="236"/>
                    <a:pt x="226" y="236"/>
                    <a:pt x="168" y="226"/>
                  </a:cubicBezTo>
                  <a:cubicBezTo>
                    <a:pt x="148" y="226"/>
                    <a:pt x="138" y="265"/>
                    <a:pt x="168" y="265"/>
                  </a:cubicBezTo>
                  <a:cubicBezTo>
                    <a:pt x="226" y="275"/>
                    <a:pt x="295" y="285"/>
                    <a:pt x="353" y="285"/>
                  </a:cubicBezTo>
                  <a:lnTo>
                    <a:pt x="364" y="285"/>
                  </a:lnTo>
                  <a:lnTo>
                    <a:pt x="451" y="402"/>
                  </a:lnTo>
                  <a:cubicBezTo>
                    <a:pt x="393" y="393"/>
                    <a:pt x="344" y="383"/>
                    <a:pt x="295" y="383"/>
                  </a:cubicBezTo>
                  <a:cubicBezTo>
                    <a:pt x="266" y="383"/>
                    <a:pt x="266" y="413"/>
                    <a:pt x="285" y="422"/>
                  </a:cubicBezTo>
                  <a:cubicBezTo>
                    <a:pt x="353" y="422"/>
                    <a:pt x="412" y="432"/>
                    <a:pt x="481" y="442"/>
                  </a:cubicBezTo>
                  <a:cubicBezTo>
                    <a:pt x="501" y="461"/>
                    <a:pt x="520" y="481"/>
                    <a:pt x="530" y="511"/>
                  </a:cubicBezTo>
                  <a:cubicBezTo>
                    <a:pt x="510" y="530"/>
                    <a:pt x="501" y="569"/>
                    <a:pt x="501" y="598"/>
                  </a:cubicBezTo>
                  <a:cubicBezTo>
                    <a:pt x="471" y="608"/>
                    <a:pt x="442" y="608"/>
                    <a:pt x="422" y="618"/>
                  </a:cubicBezTo>
                  <a:lnTo>
                    <a:pt x="412" y="608"/>
                  </a:lnTo>
                  <a:cubicBezTo>
                    <a:pt x="364" y="569"/>
                    <a:pt x="305" y="530"/>
                    <a:pt x="255" y="500"/>
                  </a:cubicBezTo>
                  <a:cubicBezTo>
                    <a:pt x="255" y="491"/>
                    <a:pt x="246" y="491"/>
                    <a:pt x="246" y="491"/>
                  </a:cubicBezTo>
                  <a:cubicBezTo>
                    <a:pt x="226" y="491"/>
                    <a:pt x="216" y="520"/>
                    <a:pt x="236" y="530"/>
                  </a:cubicBezTo>
                  <a:cubicBezTo>
                    <a:pt x="275" y="559"/>
                    <a:pt x="324" y="589"/>
                    <a:pt x="364" y="618"/>
                  </a:cubicBezTo>
                  <a:cubicBezTo>
                    <a:pt x="314" y="628"/>
                    <a:pt x="275" y="638"/>
                    <a:pt x="226" y="648"/>
                  </a:cubicBezTo>
                  <a:cubicBezTo>
                    <a:pt x="226" y="638"/>
                    <a:pt x="226" y="638"/>
                    <a:pt x="216" y="638"/>
                  </a:cubicBezTo>
                  <a:cubicBezTo>
                    <a:pt x="168" y="598"/>
                    <a:pt x="118" y="559"/>
                    <a:pt x="59" y="530"/>
                  </a:cubicBezTo>
                  <a:cubicBezTo>
                    <a:pt x="59" y="520"/>
                    <a:pt x="50" y="520"/>
                    <a:pt x="50" y="520"/>
                  </a:cubicBezTo>
                  <a:cubicBezTo>
                    <a:pt x="30" y="520"/>
                    <a:pt x="20" y="550"/>
                    <a:pt x="40" y="559"/>
                  </a:cubicBezTo>
                  <a:cubicBezTo>
                    <a:pt x="79" y="589"/>
                    <a:pt x="128" y="618"/>
                    <a:pt x="168" y="648"/>
                  </a:cubicBezTo>
                  <a:cubicBezTo>
                    <a:pt x="168" y="657"/>
                    <a:pt x="157" y="657"/>
                    <a:pt x="148" y="657"/>
                  </a:cubicBezTo>
                  <a:cubicBezTo>
                    <a:pt x="109" y="657"/>
                    <a:pt x="70" y="667"/>
                    <a:pt x="30" y="677"/>
                  </a:cubicBezTo>
                  <a:cubicBezTo>
                    <a:pt x="1" y="677"/>
                    <a:pt x="11" y="716"/>
                    <a:pt x="30" y="716"/>
                  </a:cubicBezTo>
                  <a:lnTo>
                    <a:pt x="177" y="687"/>
                  </a:lnTo>
                  <a:lnTo>
                    <a:pt x="177" y="687"/>
                  </a:lnTo>
                  <a:cubicBezTo>
                    <a:pt x="138" y="735"/>
                    <a:pt x="109" y="775"/>
                    <a:pt x="79" y="814"/>
                  </a:cubicBezTo>
                  <a:cubicBezTo>
                    <a:pt x="70" y="833"/>
                    <a:pt x="79" y="844"/>
                    <a:pt x="99" y="844"/>
                  </a:cubicBezTo>
                  <a:cubicBezTo>
                    <a:pt x="99" y="844"/>
                    <a:pt x="109" y="844"/>
                    <a:pt x="109" y="833"/>
                  </a:cubicBezTo>
                  <a:lnTo>
                    <a:pt x="226" y="687"/>
                  </a:lnTo>
                  <a:cubicBezTo>
                    <a:pt x="275" y="677"/>
                    <a:pt x="324" y="667"/>
                    <a:pt x="364" y="657"/>
                  </a:cubicBezTo>
                  <a:lnTo>
                    <a:pt x="364" y="657"/>
                  </a:lnTo>
                  <a:cubicBezTo>
                    <a:pt x="334" y="706"/>
                    <a:pt x="305" y="746"/>
                    <a:pt x="275" y="785"/>
                  </a:cubicBezTo>
                  <a:cubicBezTo>
                    <a:pt x="266" y="804"/>
                    <a:pt x="275" y="814"/>
                    <a:pt x="285" y="814"/>
                  </a:cubicBezTo>
                  <a:cubicBezTo>
                    <a:pt x="295" y="814"/>
                    <a:pt x="295" y="814"/>
                    <a:pt x="305" y="804"/>
                  </a:cubicBezTo>
                  <a:lnTo>
                    <a:pt x="422" y="657"/>
                  </a:lnTo>
                  <a:cubicBezTo>
                    <a:pt x="451" y="648"/>
                    <a:pt x="481" y="648"/>
                    <a:pt x="501" y="638"/>
                  </a:cubicBezTo>
                  <a:cubicBezTo>
                    <a:pt x="510" y="657"/>
                    <a:pt x="520" y="667"/>
                    <a:pt x="530" y="677"/>
                  </a:cubicBezTo>
                  <a:cubicBezTo>
                    <a:pt x="540" y="696"/>
                    <a:pt x="549" y="706"/>
                    <a:pt x="569" y="716"/>
                  </a:cubicBezTo>
                  <a:cubicBezTo>
                    <a:pt x="560" y="735"/>
                    <a:pt x="549" y="765"/>
                    <a:pt x="540" y="794"/>
                  </a:cubicBezTo>
                  <a:lnTo>
                    <a:pt x="530" y="794"/>
                  </a:lnTo>
                  <a:cubicBezTo>
                    <a:pt x="471" y="824"/>
                    <a:pt x="412" y="853"/>
                    <a:pt x="353" y="873"/>
                  </a:cubicBezTo>
                  <a:cubicBezTo>
                    <a:pt x="334" y="883"/>
                    <a:pt x="344" y="912"/>
                    <a:pt x="364" y="912"/>
                  </a:cubicBezTo>
                  <a:lnTo>
                    <a:pt x="373" y="912"/>
                  </a:lnTo>
                  <a:cubicBezTo>
                    <a:pt x="422" y="892"/>
                    <a:pt x="471" y="863"/>
                    <a:pt x="520" y="844"/>
                  </a:cubicBezTo>
                  <a:lnTo>
                    <a:pt x="520" y="844"/>
                  </a:lnTo>
                  <a:cubicBezTo>
                    <a:pt x="501" y="892"/>
                    <a:pt x="481" y="931"/>
                    <a:pt x="471" y="981"/>
                  </a:cubicBezTo>
                  <a:lnTo>
                    <a:pt x="462" y="981"/>
                  </a:lnTo>
                  <a:cubicBezTo>
                    <a:pt x="403" y="1000"/>
                    <a:pt x="344" y="1029"/>
                    <a:pt x="285" y="1059"/>
                  </a:cubicBezTo>
                  <a:cubicBezTo>
                    <a:pt x="266" y="1069"/>
                    <a:pt x="275" y="1098"/>
                    <a:pt x="295" y="1098"/>
                  </a:cubicBezTo>
                  <a:lnTo>
                    <a:pt x="295" y="1088"/>
                  </a:lnTo>
                  <a:cubicBezTo>
                    <a:pt x="342" y="1069"/>
                    <a:pt x="390" y="1050"/>
                    <a:pt x="446" y="1031"/>
                  </a:cubicBezTo>
                  <a:lnTo>
                    <a:pt x="446" y="1031"/>
                  </a:lnTo>
                  <a:cubicBezTo>
                    <a:pt x="442" y="1035"/>
                    <a:pt x="442" y="1042"/>
                    <a:pt x="442" y="1049"/>
                  </a:cubicBezTo>
                  <a:cubicBezTo>
                    <a:pt x="422" y="1088"/>
                    <a:pt x="412" y="1127"/>
                    <a:pt x="393" y="1157"/>
                  </a:cubicBezTo>
                  <a:cubicBezTo>
                    <a:pt x="393" y="1177"/>
                    <a:pt x="403" y="1186"/>
                    <a:pt x="412" y="1186"/>
                  </a:cubicBezTo>
                  <a:cubicBezTo>
                    <a:pt x="422" y="1186"/>
                    <a:pt x="422" y="1186"/>
                    <a:pt x="432" y="1177"/>
                  </a:cubicBezTo>
                  <a:cubicBezTo>
                    <a:pt x="451" y="1127"/>
                    <a:pt x="462" y="1088"/>
                    <a:pt x="481" y="1049"/>
                  </a:cubicBezTo>
                  <a:cubicBezTo>
                    <a:pt x="501" y="1088"/>
                    <a:pt x="520" y="1138"/>
                    <a:pt x="540" y="1186"/>
                  </a:cubicBezTo>
                  <a:cubicBezTo>
                    <a:pt x="549" y="1196"/>
                    <a:pt x="549" y="1196"/>
                    <a:pt x="560" y="1196"/>
                  </a:cubicBezTo>
                  <a:cubicBezTo>
                    <a:pt x="569" y="1196"/>
                    <a:pt x="579" y="1186"/>
                    <a:pt x="579" y="1177"/>
                  </a:cubicBezTo>
                  <a:cubicBezTo>
                    <a:pt x="549" y="1108"/>
                    <a:pt x="530" y="1049"/>
                    <a:pt x="501" y="990"/>
                  </a:cubicBezTo>
                  <a:cubicBezTo>
                    <a:pt x="520" y="951"/>
                    <a:pt x="540" y="902"/>
                    <a:pt x="549" y="863"/>
                  </a:cubicBezTo>
                  <a:cubicBezTo>
                    <a:pt x="569" y="912"/>
                    <a:pt x="589" y="961"/>
                    <a:pt x="608" y="1000"/>
                  </a:cubicBezTo>
                  <a:cubicBezTo>
                    <a:pt x="618" y="1010"/>
                    <a:pt x="618" y="1020"/>
                    <a:pt x="628" y="1020"/>
                  </a:cubicBezTo>
                  <a:cubicBezTo>
                    <a:pt x="638" y="1020"/>
                    <a:pt x="658" y="1000"/>
                    <a:pt x="647" y="990"/>
                  </a:cubicBezTo>
                  <a:cubicBezTo>
                    <a:pt x="618" y="931"/>
                    <a:pt x="599" y="873"/>
                    <a:pt x="569" y="814"/>
                  </a:cubicBezTo>
                  <a:cubicBezTo>
                    <a:pt x="579" y="785"/>
                    <a:pt x="599" y="755"/>
                    <a:pt x="608" y="726"/>
                  </a:cubicBezTo>
                  <a:lnTo>
                    <a:pt x="628" y="726"/>
                  </a:lnTo>
                  <a:cubicBezTo>
                    <a:pt x="658" y="726"/>
                    <a:pt x="677" y="726"/>
                    <a:pt x="697" y="706"/>
                  </a:cubicBezTo>
                  <a:cubicBezTo>
                    <a:pt x="716" y="735"/>
                    <a:pt x="736" y="755"/>
                    <a:pt x="756" y="785"/>
                  </a:cubicBezTo>
                  <a:cubicBezTo>
                    <a:pt x="745" y="853"/>
                    <a:pt x="736" y="912"/>
                    <a:pt x="736" y="981"/>
                  </a:cubicBezTo>
                  <a:cubicBezTo>
                    <a:pt x="726" y="990"/>
                    <a:pt x="745" y="1000"/>
                    <a:pt x="756" y="1000"/>
                  </a:cubicBezTo>
                  <a:cubicBezTo>
                    <a:pt x="765" y="1000"/>
                    <a:pt x="765" y="990"/>
                    <a:pt x="775" y="981"/>
                  </a:cubicBezTo>
                  <a:cubicBezTo>
                    <a:pt x="775" y="931"/>
                    <a:pt x="785" y="873"/>
                    <a:pt x="785" y="824"/>
                  </a:cubicBezTo>
                  <a:cubicBezTo>
                    <a:pt x="814" y="863"/>
                    <a:pt x="843" y="892"/>
                    <a:pt x="873" y="931"/>
                  </a:cubicBezTo>
                  <a:lnTo>
                    <a:pt x="873" y="942"/>
                  </a:lnTo>
                  <a:cubicBezTo>
                    <a:pt x="863" y="1000"/>
                    <a:pt x="863" y="1069"/>
                    <a:pt x="854" y="1127"/>
                  </a:cubicBezTo>
                  <a:cubicBezTo>
                    <a:pt x="854" y="1147"/>
                    <a:pt x="863" y="1157"/>
                    <a:pt x="873" y="1157"/>
                  </a:cubicBezTo>
                  <a:cubicBezTo>
                    <a:pt x="883" y="1157"/>
                    <a:pt x="893" y="1147"/>
                    <a:pt x="893" y="1138"/>
                  </a:cubicBezTo>
                  <a:cubicBezTo>
                    <a:pt x="902" y="1079"/>
                    <a:pt x="902" y="1029"/>
                    <a:pt x="912" y="971"/>
                  </a:cubicBezTo>
                  <a:cubicBezTo>
                    <a:pt x="912" y="981"/>
                    <a:pt x="922" y="990"/>
                    <a:pt x="922" y="990"/>
                  </a:cubicBezTo>
                  <a:cubicBezTo>
                    <a:pt x="952" y="1029"/>
                    <a:pt x="971" y="1059"/>
                    <a:pt x="1000" y="1088"/>
                  </a:cubicBezTo>
                  <a:lnTo>
                    <a:pt x="1010" y="1098"/>
                  </a:lnTo>
                  <a:cubicBezTo>
                    <a:pt x="1030" y="1098"/>
                    <a:pt x="1039" y="1079"/>
                    <a:pt x="1030" y="1059"/>
                  </a:cubicBezTo>
                  <a:cubicBezTo>
                    <a:pt x="1000" y="1029"/>
                    <a:pt x="971" y="990"/>
                    <a:pt x="941" y="951"/>
                  </a:cubicBezTo>
                  <a:lnTo>
                    <a:pt x="941" y="951"/>
                  </a:lnTo>
                  <a:cubicBezTo>
                    <a:pt x="991" y="961"/>
                    <a:pt x="1050" y="971"/>
                    <a:pt x="1098" y="971"/>
                  </a:cubicBezTo>
                  <a:cubicBezTo>
                    <a:pt x="1118" y="971"/>
                    <a:pt x="1128" y="942"/>
                    <a:pt x="1098" y="931"/>
                  </a:cubicBezTo>
                  <a:cubicBezTo>
                    <a:pt x="1039" y="931"/>
                    <a:pt x="971" y="922"/>
                    <a:pt x="912" y="912"/>
                  </a:cubicBezTo>
                  <a:cubicBezTo>
                    <a:pt x="883" y="873"/>
                    <a:pt x="854" y="833"/>
                    <a:pt x="814" y="804"/>
                  </a:cubicBezTo>
                  <a:cubicBezTo>
                    <a:pt x="873" y="804"/>
                    <a:pt x="922" y="814"/>
                    <a:pt x="971" y="824"/>
                  </a:cubicBezTo>
                  <a:lnTo>
                    <a:pt x="981" y="824"/>
                  </a:lnTo>
                  <a:cubicBezTo>
                    <a:pt x="1000" y="824"/>
                    <a:pt x="1000" y="785"/>
                    <a:pt x="981" y="785"/>
                  </a:cubicBezTo>
                  <a:cubicBezTo>
                    <a:pt x="912" y="775"/>
                    <a:pt x="854" y="765"/>
                    <a:pt x="785" y="755"/>
                  </a:cubicBezTo>
                  <a:cubicBezTo>
                    <a:pt x="765" y="735"/>
                    <a:pt x="745" y="706"/>
                    <a:pt x="726" y="687"/>
                  </a:cubicBezTo>
                  <a:cubicBezTo>
                    <a:pt x="745" y="657"/>
                    <a:pt x="765" y="628"/>
                    <a:pt x="765" y="598"/>
                  </a:cubicBezTo>
                  <a:cubicBezTo>
                    <a:pt x="795" y="598"/>
                    <a:pt x="824" y="589"/>
                    <a:pt x="854" y="589"/>
                  </a:cubicBezTo>
                  <a:cubicBezTo>
                    <a:pt x="902" y="628"/>
                    <a:pt x="961" y="667"/>
                    <a:pt x="1010" y="706"/>
                  </a:cubicBezTo>
                  <a:lnTo>
                    <a:pt x="1020" y="706"/>
                  </a:lnTo>
                  <a:cubicBezTo>
                    <a:pt x="1039" y="706"/>
                    <a:pt x="1050" y="687"/>
                    <a:pt x="1030" y="677"/>
                  </a:cubicBezTo>
                  <a:cubicBezTo>
                    <a:pt x="991" y="638"/>
                    <a:pt x="941" y="608"/>
                    <a:pt x="902" y="579"/>
                  </a:cubicBezTo>
                  <a:cubicBezTo>
                    <a:pt x="952" y="569"/>
                    <a:pt x="991" y="559"/>
                    <a:pt x="1039" y="559"/>
                  </a:cubicBezTo>
                  <a:lnTo>
                    <a:pt x="1050" y="559"/>
                  </a:lnTo>
                  <a:cubicBezTo>
                    <a:pt x="1098" y="598"/>
                    <a:pt x="1148" y="638"/>
                    <a:pt x="1206" y="677"/>
                  </a:cubicBezTo>
                  <a:lnTo>
                    <a:pt x="1216" y="677"/>
                  </a:lnTo>
                  <a:cubicBezTo>
                    <a:pt x="1235" y="677"/>
                    <a:pt x="1246" y="657"/>
                    <a:pt x="1226" y="648"/>
                  </a:cubicBezTo>
                  <a:cubicBezTo>
                    <a:pt x="1187" y="608"/>
                    <a:pt x="1137" y="579"/>
                    <a:pt x="1098" y="550"/>
                  </a:cubicBezTo>
                  <a:lnTo>
                    <a:pt x="1118" y="550"/>
                  </a:lnTo>
                  <a:cubicBezTo>
                    <a:pt x="1157" y="540"/>
                    <a:pt x="1196" y="530"/>
                    <a:pt x="1235" y="530"/>
                  </a:cubicBezTo>
                  <a:cubicBezTo>
                    <a:pt x="1265" y="520"/>
                    <a:pt x="1255" y="491"/>
                    <a:pt x="1235" y="491"/>
                  </a:cubicBezTo>
                  <a:cubicBezTo>
                    <a:pt x="1187" y="500"/>
                    <a:pt x="1137" y="500"/>
                    <a:pt x="1098" y="511"/>
                  </a:cubicBezTo>
                  <a:cubicBezTo>
                    <a:pt x="1128" y="471"/>
                    <a:pt x="1157" y="422"/>
                    <a:pt x="1187" y="383"/>
                  </a:cubicBezTo>
                  <a:cubicBezTo>
                    <a:pt x="1196" y="373"/>
                    <a:pt x="1187" y="354"/>
                    <a:pt x="1167" y="354"/>
                  </a:cubicBezTo>
                  <a:cubicBezTo>
                    <a:pt x="1167" y="354"/>
                    <a:pt x="1157" y="354"/>
                    <a:pt x="1157" y="363"/>
                  </a:cubicBezTo>
                  <a:cubicBezTo>
                    <a:pt x="1118" y="413"/>
                    <a:pt x="1079" y="471"/>
                    <a:pt x="1039" y="520"/>
                  </a:cubicBezTo>
                  <a:cubicBezTo>
                    <a:pt x="991" y="530"/>
                    <a:pt x="952" y="530"/>
                    <a:pt x="902" y="540"/>
                  </a:cubicBezTo>
                  <a:cubicBezTo>
                    <a:pt x="932" y="500"/>
                    <a:pt x="961" y="461"/>
                    <a:pt x="991" y="413"/>
                  </a:cubicBezTo>
                  <a:cubicBezTo>
                    <a:pt x="1000" y="402"/>
                    <a:pt x="991" y="383"/>
                    <a:pt x="981" y="383"/>
                  </a:cubicBezTo>
                  <a:cubicBezTo>
                    <a:pt x="971" y="383"/>
                    <a:pt x="971" y="383"/>
                    <a:pt x="961" y="393"/>
                  </a:cubicBezTo>
                  <a:cubicBezTo>
                    <a:pt x="922" y="442"/>
                    <a:pt x="883" y="500"/>
                    <a:pt x="843" y="550"/>
                  </a:cubicBezTo>
                  <a:cubicBezTo>
                    <a:pt x="814" y="550"/>
                    <a:pt x="785" y="559"/>
                    <a:pt x="756" y="559"/>
                  </a:cubicBezTo>
                  <a:cubicBezTo>
                    <a:pt x="756" y="540"/>
                    <a:pt x="745" y="530"/>
                    <a:pt x="736" y="511"/>
                  </a:cubicBezTo>
                  <a:cubicBezTo>
                    <a:pt x="726" y="500"/>
                    <a:pt x="716" y="491"/>
                    <a:pt x="697" y="481"/>
                  </a:cubicBezTo>
                  <a:cubicBezTo>
                    <a:pt x="706" y="461"/>
                    <a:pt x="716" y="432"/>
                    <a:pt x="726" y="402"/>
                  </a:cubicBezTo>
                  <a:lnTo>
                    <a:pt x="736" y="402"/>
                  </a:lnTo>
                  <a:cubicBezTo>
                    <a:pt x="795" y="383"/>
                    <a:pt x="854" y="354"/>
                    <a:pt x="912" y="324"/>
                  </a:cubicBezTo>
                  <a:cubicBezTo>
                    <a:pt x="932" y="315"/>
                    <a:pt x="922" y="285"/>
                    <a:pt x="902" y="285"/>
                  </a:cubicBezTo>
                  <a:lnTo>
                    <a:pt x="893" y="295"/>
                  </a:lnTo>
                  <a:lnTo>
                    <a:pt x="745" y="354"/>
                  </a:lnTo>
                  <a:cubicBezTo>
                    <a:pt x="765" y="315"/>
                    <a:pt x="785" y="265"/>
                    <a:pt x="804" y="226"/>
                  </a:cubicBezTo>
                  <a:lnTo>
                    <a:pt x="981" y="138"/>
                  </a:lnTo>
                  <a:cubicBezTo>
                    <a:pt x="1000" y="138"/>
                    <a:pt x="991" y="108"/>
                    <a:pt x="971" y="108"/>
                  </a:cubicBezTo>
                  <a:cubicBezTo>
                    <a:pt x="922" y="128"/>
                    <a:pt x="873" y="148"/>
                    <a:pt x="824" y="177"/>
                  </a:cubicBezTo>
                  <a:cubicBezTo>
                    <a:pt x="824" y="167"/>
                    <a:pt x="824" y="158"/>
                    <a:pt x="834" y="148"/>
                  </a:cubicBezTo>
                  <a:cubicBezTo>
                    <a:pt x="843" y="108"/>
                    <a:pt x="854" y="79"/>
                    <a:pt x="873" y="40"/>
                  </a:cubicBezTo>
                  <a:cubicBezTo>
                    <a:pt x="873" y="21"/>
                    <a:pt x="863" y="10"/>
                    <a:pt x="854" y="10"/>
                  </a:cubicBezTo>
                  <a:cubicBezTo>
                    <a:pt x="843" y="10"/>
                    <a:pt x="843" y="21"/>
                    <a:pt x="834" y="30"/>
                  </a:cubicBezTo>
                  <a:cubicBezTo>
                    <a:pt x="824" y="69"/>
                    <a:pt x="804" y="108"/>
                    <a:pt x="785" y="158"/>
                  </a:cubicBezTo>
                  <a:lnTo>
                    <a:pt x="726" y="10"/>
                  </a:lnTo>
                  <a:cubicBezTo>
                    <a:pt x="716" y="1"/>
                    <a:pt x="716" y="1"/>
                    <a:pt x="706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4"/>
            <p:cNvSpPr/>
            <p:nvPr/>
          </p:nvSpPr>
          <p:spPr>
            <a:xfrm>
              <a:off x="5787628" y="1450874"/>
              <a:ext cx="587871" cy="597913"/>
            </a:xfrm>
            <a:custGeom>
              <a:avLst/>
              <a:gdLst/>
              <a:ahLst/>
              <a:cxnLst/>
              <a:rect l="l" t="t" r="r" b="b"/>
              <a:pathLst>
                <a:path w="3460" h="3519" extrusionOk="0">
                  <a:moveTo>
                    <a:pt x="2009" y="1"/>
                  </a:moveTo>
                  <a:cubicBezTo>
                    <a:pt x="1980" y="1"/>
                    <a:pt x="1960" y="10"/>
                    <a:pt x="1950" y="40"/>
                  </a:cubicBezTo>
                  <a:cubicBezTo>
                    <a:pt x="1931" y="177"/>
                    <a:pt x="1911" y="304"/>
                    <a:pt x="1891" y="432"/>
                  </a:cubicBezTo>
                  <a:cubicBezTo>
                    <a:pt x="1804" y="315"/>
                    <a:pt x="1725" y="197"/>
                    <a:pt x="1637" y="69"/>
                  </a:cubicBezTo>
                  <a:cubicBezTo>
                    <a:pt x="1627" y="60"/>
                    <a:pt x="1608" y="50"/>
                    <a:pt x="1597" y="50"/>
                  </a:cubicBezTo>
                  <a:cubicBezTo>
                    <a:pt x="1558" y="50"/>
                    <a:pt x="1519" y="99"/>
                    <a:pt x="1549" y="138"/>
                  </a:cubicBezTo>
                  <a:cubicBezTo>
                    <a:pt x="1656" y="285"/>
                    <a:pt x="1754" y="442"/>
                    <a:pt x="1862" y="589"/>
                  </a:cubicBezTo>
                  <a:cubicBezTo>
                    <a:pt x="1843" y="716"/>
                    <a:pt x="1823" y="853"/>
                    <a:pt x="1804" y="981"/>
                  </a:cubicBezTo>
                  <a:cubicBezTo>
                    <a:pt x="1715" y="863"/>
                    <a:pt x="1627" y="746"/>
                    <a:pt x="1549" y="618"/>
                  </a:cubicBezTo>
                  <a:cubicBezTo>
                    <a:pt x="1539" y="608"/>
                    <a:pt x="1519" y="598"/>
                    <a:pt x="1510" y="598"/>
                  </a:cubicBezTo>
                  <a:cubicBezTo>
                    <a:pt x="1470" y="598"/>
                    <a:pt x="1431" y="648"/>
                    <a:pt x="1460" y="687"/>
                  </a:cubicBezTo>
                  <a:cubicBezTo>
                    <a:pt x="1568" y="833"/>
                    <a:pt x="1666" y="990"/>
                    <a:pt x="1774" y="1138"/>
                  </a:cubicBezTo>
                  <a:cubicBezTo>
                    <a:pt x="1764" y="1216"/>
                    <a:pt x="1754" y="1294"/>
                    <a:pt x="1735" y="1373"/>
                  </a:cubicBezTo>
                  <a:cubicBezTo>
                    <a:pt x="1695" y="1382"/>
                    <a:pt x="1656" y="1382"/>
                    <a:pt x="1617" y="1402"/>
                  </a:cubicBezTo>
                  <a:cubicBezTo>
                    <a:pt x="1558" y="1421"/>
                    <a:pt x="1519" y="1451"/>
                    <a:pt x="1480" y="1480"/>
                  </a:cubicBezTo>
                  <a:cubicBezTo>
                    <a:pt x="1421" y="1432"/>
                    <a:pt x="1353" y="1382"/>
                    <a:pt x="1294" y="1334"/>
                  </a:cubicBezTo>
                  <a:lnTo>
                    <a:pt x="1294" y="1314"/>
                  </a:lnTo>
                  <a:cubicBezTo>
                    <a:pt x="1274" y="1127"/>
                    <a:pt x="1255" y="951"/>
                    <a:pt x="1235" y="765"/>
                  </a:cubicBezTo>
                  <a:cubicBezTo>
                    <a:pt x="1225" y="735"/>
                    <a:pt x="1205" y="716"/>
                    <a:pt x="1176" y="716"/>
                  </a:cubicBezTo>
                  <a:cubicBezTo>
                    <a:pt x="1147" y="716"/>
                    <a:pt x="1118" y="735"/>
                    <a:pt x="1127" y="775"/>
                  </a:cubicBezTo>
                  <a:cubicBezTo>
                    <a:pt x="1137" y="931"/>
                    <a:pt x="1157" y="1079"/>
                    <a:pt x="1176" y="1236"/>
                  </a:cubicBezTo>
                  <a:cubicBezTo>
                    <a:pt x="1068" y="1147"/>
                    <a:pt x="970" y="1059"/>
                    <a:pt x="863" y="981"/>
                  </a:cubicBezTo>
                  <a:lnTo>
                    <a:pt x="863" y="961"/>
                  </a:lnTo>
                  <a:cubicBezTo>
                    <a:pt x="843" y="775"/>
                    <a:pt x="824" y="598"/>
                    <a:pt x="804" y="412"/>
                  </a:cubicBezTo>
                  <a:cubicBezTo>
                    <a:pt x="794" y="383"/>
                    <a:pt x="774" y="363"/>
                    <a:pt x="745" y="363"/>
                  </a:cubicBezTo>
                  <a:cubicBezTo>
                    <a:pt x="715" y="363"/>
                    <a:pt x="686" y="383"/>
                    <a:pt x="696" y="422"/>
                  </a:cubicBezTo>
                  <a:cubicBezTo>
                    <a:pt x="706" y="579"/>
                    <a:pt x="726" y="726"/>
                    <a:pt x="745" y="883"/>
                  </a:cubicBezTo>
                  <a:cubicBezTo>
                    <a:pt x="726" y="863"/>
                    <a:pt x="706" y="853"/>
                    <a:pt x="686" y="833"/>
                  </a:cubicBezTo>
                  <a:cubicBezTo>
                    <a:pt x="598" y="765"/>
                    <a:pt x="510" y="696"/>
                    <a:pt x="422" y="618"/>
                  </a:cubicBezTo>
                  <a:cubicBezTo>
                    <a:pt x="412" y="618"/>
                    <a:pt x="402" y="608"/>
                    <a:pt x="393" y="608"/>
                  </a:cubicBezTo>
                  <a:cubicBezTo>
                    <a:pt x="353" y="608"/>
                    <a:pt x="314" y="667"/>
                    <a:pt x="353" y="706"/>
                  </a:cubicBezTo>
                  <a:cubicBezTo>
                    <a:pt x="461" y="794"/>
                    <a:pt x="559" y="873"/>
                    <a:pt x="667" y="961"/>
                  </a:cubicBezTo>
                  <a:cubicBezTo>
                    <a:pt x="520" y="971"/>
                    <a:pt x="373" y="981"/>
                    <a:pt x="226" y="1000"/>
                  </a:cubicBezTo>
                  <a:cubicBezTo>
                    <a:pt x="157" y="1000"/>
                    <a:pt x="167" y="1108"/>
                    <a:pt x="226" y="1108"/>
                  </a:cubicBezTo>
                  <a:lnTo>
                    <a:pt x="236" y="1108"/>
                  </a:lnTo>
                  <a:cubicBezTo>
                    <a:pt x="422" y="1088"/>
                    <a:pt x="598" y="1069"/>
                    <a:pt x="784" y="1059"/>
                  </a:cubicBezTo>
                  <a:cubicBezTo>
                    <a:pt x="892" y="1138"/>
                    <a:pt x="990" y="1225"/>
                    <a:pt x="1098" y="1314"/>
                  </a:cubicBezTo>
                  <a:cubicBezTo>
                    <a:pt x="951" y="1323"/>
                    <a:pt x="804" y="1334"/>
                    <a:pt x="657" y="1353"/>
                  </a:cubicBezTo>
                  <a:cubicBezTo>
                    <a:pt x="588" y="1353"/>
                    <a:pt x="598" y="1461"/>
                    <a:pt x="657" y="1461"/>
                  </a:cubicBezTo>
                  <a:lnTo>
                    <a:pt x="667" y="1461"/>
                  </a:lnTo>
                  <a:cubicBezTo>
                    <a:pt x="853" y="1441"/>
                    <a:pt x="1029" y="1421"/>
                    <a:pt x="1216" y="1412"/>
                  </a:cubicBezTo>
                  <a:cubicBezTo>
                    <a:pt x="1284" y="1461"/>
                    <a:pt x="1353" y="1519"/>
                    <a:pt x="1421" y="1569"/>
                  </a:cubicBezTo>
                  <a:cubicBezTo>
                    <a:pt x="1372" y="1647"/>
                    <a:pt x="1362" y="1745"/>
                    <a:pt x="1382" y="1833"/>
                  </a:cubicBezTo>
                  <a:cubicBezTo>
                    <a:pt x="1303" y="1863"/>
                    <a:pt x="1225" y="1892"/>
                    <a:pt x="1137" y="1922"/>
                  </a:cubicBezTo>
                  <a:cubicBezTo>
                    <a:pt x="1137" y="1922"/>
                    <a:pt x="1137" y="1911"/>
                    <a:pt x="1127" y="1911"/>
                  </a:cubicBezTo>
                  <a:cubicBezTo>
                    <a:pt x="961" y="1843"/>
                    <a:pt x="794" y="1765"/>
                    <a:pt x="617" y="1696"/>
                  </a:cubicBezTo>
                  <a:cubicBezTo>
                    <a:pt x="617" y="1686"/>
                    <a:pt x="608" y="1686"/>
                    <a:pt x="598" y="1686"/>
                  </a:cubicBezTo>
                  <a:cubicBezTo>
                    <a:pt x="549" y="1686"/>
                    <a:pt x="520" y="1765"/>
                    <a:pt x="578" y="1794"/>
                  </a:cubicBezTo>
                  <a:cubicBezTo>
                    <a:pt x="715" y="1853"/>
                    <a:pt x="863" y="1911"/>
                    <a:pt x="1000" y="1980"/>
                  </a:cubicBezTo>
                  <a:cubicBezTo>
                    <a:pt x="872" y="2020"/>
                    <a:pt x="745" y="2068"/>
                    <a:pt x="617" y="2118"/>
                  </a:cubicBezTo>
                  <a:cubicBezTo>
                    <a:pt x="617" y="2118"/>
                    <a:pt x="608" y="2118"/>
                    <a:pt x="608" y="2107"/>
                  </a:cubicBezTo>
                  <a:cubicBezTo>
                    <a:pt x="441" y="2039"/>
                    <a:pt x="275" y="1961"/>
                    <a:pt x="99" y="1892"/>
                  </a:cubicBezTo>
                  <a:cubicBezTo>
                    <a:pt x="99" y="1882"/>
                    <a:pt x="88" y="1882"/>
                    <a:pt x="79" y="1882"/>
                  </a:cubicBezTo>
                  <a:cubicBezTo>
                    <a:pt x="30" y="1882"/>
                    <a:pt x="1" y="1961"/>
                    <a:pt x="59" y="1990"/>
                  </a:cubicBezTo>
                  <a:cubicBezTo>
                    <a:pt x="197" y="2049"/>
                    <a:pt x="343" y="2107"/>
                    <a:pt x="480" y="2176"/>
                  </a:cubicBezTo>
                  <a:cubicBezTo>
                    <a:pt x="461" y="2186"/>
                    <a:pt x="432" y="2196"/>
                    <a:pt x="412" y="2196"/>
                  </a:cubicBezTo>
                  <a:cubicBezTo>
                    <a:pt x="304" y="2235"/>
                    <a:pt x="197" y="2284"/>
                    <a:pt x="99" y="2323"/>
                  </a:cubicBezTo>
                  <a:cubicBezTo>
                    <a:pt x="40" y="2343"/>
                    <a:pt x="59" y="2421"/>
                    <a:pt x="118" y="2421"/>
                  </a:cubicBezTo>
                  <a:lnTo>
                    <a:pt x="138" y="2421"/>
                  </a:lnTo>
                  <a:cubicBezTo>
                    <a:pt x="255" y="2372"/>
                    <a:pt x="382" y="2323"/>
                    <a:pt x="510" y="2284"/>
                  </a:cubicBezTo>
                  <a:lnTo>
                    <a:pt x="510" y="2284"/>
                  </a:lnTo>
                  <a:cubicBezTo>
                    <a:pt x="441" y="2412"/>
                    <a:pt x="382" y="2549"/>
                    <a:pt x="324" y="2686"/>
                  </a:cubicBezTo>
                  <a:cubicBezTo>
                    <a:pt x="304" y="2725"/>
                    <a:pt x="334" y="2754"/>
                    <a:pt x="373" y="2754"/>
                  </a:cubicBezTo>
                  <a:cubicBezTo>
                    <a:pt x="393" y="2754"/>
                    <a:pt x="412" y="2745"/>
                    <a:pt x="422" y="2725"/>
                  </a:cubicBezTo>
                  <a:cubicBezTo>
                    <a:pt x="500" y="2558"/>
                    <a:pt x="569" y="2392"/>
                    <a:pt x="647" y="2225"/>
                  </a:cubicBezTo>
                  <a:lnTo>
                    <a:pt x="1029" y="2078"/>
                  </a:lnTo>
                  <a:lnTo>
                    <a:pt x="1029" y="2078"/>
                  </a:lnTo>
                  <a:cubicBezTo>
                    <a:pt x="961" y="2216"/>
                    <a:pt x="902" y="2353"/>
                    <a:pt x="843" y="2480"/>
                  </a:cubicBezTo>
                  <a:cubicBezTo>
                    <a:pt x="824" y="2529"/>
                    <a:pt x="853" y="2558"/>
                    <a:pt x="892" y="2558"/>
                  </a:cubicBezTo>
                  <a:cubicBezTo>
                    <a:pt x="911" y="2558"/>
                    <a:pt x="931" y="2549"/>
                    <a:pt x="941" y="2529"/>
                  </a:cubicBezTo>
                  <a:cubicBezTo>
                    <a:pt x="1020" y="2362"/>
                    <a:pt x="1098" y="2196"/>
                    <a:pt x="1166" y="2029"/>
                  </a:cubicBezTo>
                  <a:cubicBezTo>
                    <a:pt x="1255" y="2000"/>
                    <a:pt x="1333" y="1961"/>
                    <a:pt x="1421" y="1931"/>
                  </a:cubicBezTo>
                  <a:cubicBezTo>
                    <a:pt x="1460" y="2020"/>
                    <a:pt x="1539" y="2078"/>
                    <a:pt x="1617" y="2107"/>
                  </a:cubicBezTo>
                  <a:cubicBezTo>
                    <a:pt x="1608" y="2186"/>
                    <a:pt x="1588" y="2264"/>
                    <a:pt x="1578" y="2353"/>
                  </a:cubicBezTo>
                  <a:cubicBezTo>
                    <a:pt x="1578" y="2353"/>
                    <a:pt x="1568" y="2353"/>
                    <a:pt x="1558" y="2362"/>
                  </a:cubicBezTo>
                  <a:lnTo>
                    <a:pt x="1118" y="2686"/>
                  </a:lnTo>
                  <a:cubicBezTo>
                    <a:pt x="1078" y="2715"/>
                    <a:pt x="1107" y="2784"/>
                    <a:pt x="1157" y="2784"/>
                  </a:cubicBezTo>
                  <a:cubicBezTo>
                    <a:pt x="1166" y="2784"/>
                    <a:pt x="1176" y="2784"/>
                    <a:pt x="1186" y="2774"/>
                  </a:cubicBezTo>
                  <a:cubicBezTo>
                    <a:pt x="1303" y="2686"/>
                    <a:pt x="1431" y="2588"/>
                    <a:pt x="1558" y="2499"/>
                  </a:cubicBezTo>
                  <a:lnTo>
                    <a:pt x="1558" y="2499"/>
                  </a:lnTo>
                  <a:cubicBezTo>
                    <a:pt x="1529" y="2637"/>
                    <a:pt x="1510" y="2764"/>
                    <a:pt x="1490" y="2902"/>
                  </a:cubicBezTo>
                  <a:cubicBezTo>
                    <a:pt x="1480" y="2902"/>
                    <a:pt x="1480" y="2902"/>
                    <a:pt x="1470" y="2911"/>
                  </a:cubicBezTo>
                  <a:lnTo>
                    <a:pt x="1029" y="3235"/>
                  </a:lnTo>
                  <a:cubicBezTo>
                    <a:pt x="980" y="3264"/>
                    <a:pt x="1020" y="3333"/>
                    <a:pt x="1068" y="3333"/>
                  </a:cubicBezTo>
                  <a:cubicBezTo>
                    <a:pt x="1078" y="3333"/>
                    <a:pt x="1088" y="3333"/>
                    <a:pt x="1098" y="3322"/>
                  </a:cubicBezTo>
                  <a:cubicBezTo>
                    <a:pt x="1216" y="3235"/>
                    <a:pt x="1343" y="3137"/>
                    <a:pt x="1470" y="3048"/>
                  </a:cubicBezTo>
                  <a:lnTo>
                    <a:pt x="1470" y="3048"/>
                  </a:lnTo>
                  <a:cubicBezTo>
                    <a:pt x="1460" y="3078"/>
                    <a:pt x="1460" y="3097"/>
                    <a:pt x="1451" y="3126"/>
                  </a:cubicBezTo>
                  <a:cubicBezTo>
                    <a:pt x="1431" y="3235"/>
                    <a:pt x="1421" y="3342"/>
                    <a:pt x="1401" y="3450"/>
                  </a:cubicBezTo>
                  <a:cubicBezTo>
                    <a:pt x="1392" y="3489"/>
                    <a:pt x="1421" y="3518"/>
                    <a:pt x="1451" y="3518"/>
                  </a:cubicBezTo>
                  <a:cubicBezTo>
                    <a:pt x="1480" y="3518"/>
                    <a:pt x="1499" y="3499"/>
                    <a:pt x="1510" y="3470"/>
                  </a:cubicBezTo>
                  <a:cubicBezTo>
                    <a:pt x="1529" y="3342"/>
                    <a:pt x="1549" y="3215"/>
                    <a:pt x="1568" y="3078"/>
                  </a:cubicBezTo>
                  <a:cubicBezTo>
                    <a:pt x="1656" y="3195"/>
                    <a:pt x="1745" y="3322"/>
                    <a:pt x="1823" y="3440"/>
                  </a:cubicBezTo>
                  <a:cubicBezTo>
                    <a:pt x="1833" y="3460"/>
                    <a:pt x="1852" y="3460"/>
                    <a:pt x="1862" y="3460"/>
                  </a:cubicBezTo>
                  <a:cubicBezTo>
                    <a:pt x="1902" y="3460"/>
                    <a:pt x="1941" y="3420"/>
                    <a:pt x="1911" y="3381"/>
                  </a:cubicBezTo>
                  <a:cubicBezTo>
                    <a:pt x="1804" y="3224"/>
                    <a:pt x="1706" y="3078"/>
                    <a:pt x="1597" y="2931"/>
                  </a:cubicBezTo>
                  <a:cubicBezTo>
                    <a:pt x="1617" y="2793"/>
                    <a:pt x="1637" y="2666"/>
                    <a:pt x="1656" y="2529"/>
                  </a:cubicBezTo>
                  <a:cubicBezTo>
                    <a:pt x="1745" y="2647"/>
                    <a:pt x="1833" y="2774"/>
                    <a:pt x="1911" y="2891"/>
                  </a:cubicBezTo>
                  <a:cubicBezTo>
                    <a:pt x="1921" y="2911"/>
                    <a:pt x="1941" y="2911"/>
                    <a:pt x="1950" y="2911"/>
                  </a:cubicBezTo>
                  <a:cubicBezTo>
                    <a:pt x="1989" y="2911"/>
                    <a:pt x="2029" y="2872"/>
                    <a:pt x="2000" y="2833"/>
                  </a:cubicBezTo>
                  <a:cubicBezTo>
                    <a:pt x="1902" y="2676"/>
                    <a:pt x="1793" y="2529"/>
                    <a:pt x="1686" y="2382"/>
                  </a:cubicBezTo>
                  <a:cubicBezTo>
                    <a:pt x="1695" y="2294"/>
                    <a:pt x="1715" y="2216"/>
                    <a:pt x="1725" y="2127"/>
                  </a:cubicBezTo>
                  <a:lnTo>
                    <a:pt x="1745" y="2127"/>
                  </a:lnTo>
                  <a:cubicBezTo>
                    <a:pt x="1793" y="2127"/>
                    <a:pt x="1833" y="2118"/>
                    <a:pt x="1882" y="2107"/>
                  </a:cubicBezTo>
                  <a:cubicBezTo>
                    <a:pt x="1921" y="2088"/>
                    <a:pt x="1960" y="2068"/>
                    <a:pt x="1989" y="2039"/>
                  </a:cubicBezTo>
                  <a:lnTo>
                    <a:pt x="2166" y="2186"/>
                  </a:lnTo>
                  <a:lnTo>
                    <a:pt x="2166" y="2205"/>
                  </a:lnTo>
                  <a:cubicBezTo>
                    <a:pt x="2185" y="2382"/>
                    <a:pt x="2205" y="2568"/>
                    <a:pt x="2225" y="2754"/>
                  </a:cubicBezTo>
                  <a:cubicBezTo>
                    <a:pt x="2235" y="2784"/>
                    <a:pt x="2254" y="2793"/>
                    <a:pt x="2283" y="2793"/>
                  </a:cubicBezTo>
                  <a:cubicBezTo>
                    <a:pt x="2313" y="2793"/>
                    <a:pt x="2342" y="2774"/>
                    <a:pt x="2333" y="2735"/>
                  </a:cubicBezTo>
                  <a:cubicBezTo>
                    <a:pt x="2323" y="2588"/>
                    <a:pt x="2303" y="2431"/>
                    <a:pt x="2283" y="2284"/>
                  </a:cubicBezTo>
                  <a:lnTo>
                    <a:pt x="2283" y="2284"/>
                  </a:lnTo>
                  <a:cubicBezTo>
                    <a:pt x="2392" y="2362"/>
                    <a:pt x="2499" y="2451"/>
                    <a:pt x="2597" y="2539"/>
                  </a:cubicBezTo>
                  <a:lnTo>
                    <a:pt x="2597" y="2558"/>
                  </a:lnTo>
                  <a:cubicBezTo>
                    <a:pt x="2617" y="2735"/>
                    <a:pt x="2636" y="2921"/>
                    <a:pt x="2656" y="3097"/>
                  </a:cubicBezTo>
                  <a:cubicBezTo>
                    <a:pt x="2666" y="3137"/>
                    <a:pt x="2686" y="3146"/>
                    <a:pt x="2715" y="3146"/>
                  </a:cubicBezTo>
                  <a:cubicBezTo>
                    <a:pt x="2744" y="3146"/>
                    <a:pt x="2773" y="3126"/>
                    <a:pt x="2764" y="3087"/>
                  </a:cubicBezTo>
                  <a:cubicBezTo>
                    <a:pt x="2754" y="2941"/>
                    <a:pt x="2734" y="2784"/>
                    <a:pt x="2715" y="2637"/>
                  </a:cubicBezTo>
                  <a:lnTo>
                    <a:pt x="2715" y="2637"/>
                  </a:lnTo>
                  <a:cubicBezTo>
                    <a:pt x="2734" y="2647"/>
                    <a:pt x="2754" y="2666"/>
                    <a:pt x="2773" y="2676"/>
                  </a:cubicBezTo>
                  <a:cubicBezTo>
                    <a:pt x="2862" y="2754"/>
                    <a:pt x="2950" y="2823"/>
                    <a:pt x="3038" y="2891"/>
                  </a:cubicBezTo>
                  <a:cubicBezTo>
                    <a:pt x="3048" y="2902"/>
                    <a:pt x="3058" y="2902"/>
                    <a:pt x="3067" y="2902"/>
                  </a:cubicBezTo>
                  <a:cubicBezTo>
                    <a:pt x="3106" y="2902"/>
                    <a:pt x="3146" y="2843"/>
                    <a:pt x="3106" y="2804"/>
                  </a:cubicBezTo>
                  <a:cubicBezTo>
                    <a:pt x="2999" y="2725"/>
                    <a:pt x="2901" y="2637"/>
                    <a:pt x="2793" y="2558"/>
                  </a:cubicBezTo>
                  <a:cubicBezTo>
                    <a:pt x="2940" y="2539"/>
                    <a:pt x="3087" y="2529"/>
                    <a:pt x="3234" y="2519"/>
                  </a:cubicBezTo>
                  <a:cubicBezTo>
                    <a:pt x="3302" y="2510"/>
                    <a:pt x="3293" y="2412"/>
                    <a:pt x="3234" y="2412"/>
                  </a:cubicBezTo>
                  <a:lnTo>
                    <a:pt x="3224" y="2412"/>
                  </a:lnTo>
                  <a:cubicBezTo>
                    <a:pt x="3038" y="2421"/>
                    <a:pt x="2862" y="2441"/>
                    <a:pt x="2675" y="2460"/>
                  </a:cubicBezTo>
                  <a:cubicBezTo>
                    <a:pt x="2568" y="2372"/>
                    <a:pt x="2470" y="2294"/>
                    <a:pt x="2362" y="2205"/>
                  </a:cubicBezTo>
                  <a:cubicBezTo>
                    <a:pt x="2509" y="2196"/>
                    <a:pt x="2656" y="2176"/>
                    <a:pt x="2803" y="2166"/>
                  </a:cubicBezTo>
                  <a:cubicBezTo>
                    <a:pt x="2871" y="2157"/>
                    <a:pt x="2862" y="2059"/>
                    <a:pt x="2803" y="2059"/>
                  </a:cubicBezTo>
                  <a:lnTo>
                    <a:pt x="2793" y="2059"/>
                  </a:lnTo>
                  <a:cubicBezTo>
                    <a:pt x="2617" y="2078"/>
                    <a:pt x="2431" y="2088"/>
                    <a:pt x="2244" y="2107"/>
                  </a:cubicBezTo>
                  <a:cubicBezTo>
                    <a:pt x="2185" y="2059"/>
                    <a:pt x="2127" y="2009"/>
                    <a:pt x="2058" y="1961"/>
                  </a:cubicBezTo>
                  <a:cubicBezTo>
                    <a:pt x="2117" y="1872"/>
                    <a:pt x="2137" y="1774"/>
                    <a:pt x="2117" y="1667"/>
                  </a:cubicBezTo>
                  <a:cubicBezTo>
                    <a:pt x="2185" y="1647"/>
                    <a:pt x="2254" y="1617"/>
                    <a:pt x="2323" y="1588"/>
                  </a:cubicBezTo>
                  <a:cubicBezTo>
                    <a:pt x="2323" y="1598"/>
                    <a:pt x="2333" y="1598"/>
                    <a:pt x="2333" y="1598"/>
                  </a:cubicBezTo>
                  <a:cubicBezTo>
                    <a:pt x="2499" y="1676"/>
                    <a:pt x="2675" y="1745"/>
                    <a:pt x="2842" y="1824"/>
                  </a:cubicBezTo>
                  <a:lnTo>
                    <a:pt x="2862" y="1824"/>
                  </a:lnTo>
                  <a:cubicBezTo>
                    <a:pt x="2911" y="1824"/>
                    <a:pt x="2940" y="1745"/>
                    <a:pt x="2882" y="1726"/>
                  </a:cubicBezTo>
                  <a:cubicBezTo>
                    <a:pt x="2744" y="1657"/>
                    <a:pt x="2607" y="1598"/>
                    <a:pt x="2460" y="1539"/>
                  </a:cubicBezTo>
                  <a:lnTo>
                    <a:pt x="2842" y="1392"/>
                  </a:lnTo>
                  <a:cubicBezTo>
                    <a:pt x="2842" y="1402"/>
                    <a:pt x="2852" y="1402"/>
                    <a:pt x="2852" y="1402"/>
                  </a:cubicBezTo>
                  <a:cubicBezTo>
                    <a:pt x="3019" y="1480"/>
                    <a:pt x="3195" y="1549"/>
                    <a:pt x="3361" y="1628"/>
                  </a:cubicBezTo>
                  <a:lnTo>
                    <a:pt x="3381" y="1628"/>
                  </a:lnTo>
                  <a:cubicBezTo>
                    <a:pt x="3430" y="1628"/>
                    <a:pt x="3459" y="1549"/>
                    <a:pt x="3400" y="1530"/>
                  </a:cubicBezTo>
                  <a:cubicBezTo>
                    <a:pt x="3263" y="1461"/>
                    <a:pt x="3126" y="1402"/>
                    <a:pt x="2979" y="1343"/>
                  </a:cubicBezTo>
                  <a:cubicBezTo>
                    <a:pt x="3008" y="1334"/>
                    <a:pt x="3028" y="1323"/>
                    <a:pt x="3048" y="1314"/>
                  </a:cubicBezTo>
                  <a:cubicBezTo>
                    <a:pt x="3156" y="1275"/>
                    <a:pt x="3263" y="1236"/>
                    <a:pt x="3361" y="1196"/>
                  </a:cubicBezTo>
                  <a:cubicBezTo>
                    <a:pt x="3420" y="1177"/>
                    <a:pt x="3400" y="1088"/>
                    <a:pt x="3352" y="1088"/>
                  </a:cubicBezTo>
                  <a:cubicBezTo>
                    <a:pt x="3342" y="1088"/>
                    <a:pt x="3332" y="1088"/>
                    <a:pt x="3322" y="1098"/>
                  </a:cubicBezTo>
                  <a:cubicBezTo>
                    <a:pt x="3204" y="1138"/>
                    <a:pt x="3077" y="1186"/>
                    <a:pt x="2960" y="1236"/>
                  </a:cubicBezTo>
                  <a:cubicBezTo>
                    <a:pt x="3019" y="1098"/>
                    <a:pt x="3077" y="971"/>
                    <a:pt x="3146" y="833"/>
                  </a:cubicBezTo>
                  <a:cubicBezTo>
                    <a:pt x="3165" y="794"/>
                    <a:pt x="3126" y="755"/>
                    <a:pt x="3087" y="755"/>
                  </a:cubicBezTo>
                  <a:cubicBezTo>
                    <a:pt x="3067" y="755"/>
                    <a:pt x="3048" y="765"/>
                    <a:pt x="3038" y="785"/>
                  </a:cubicBezTo>
                  <a:cubicBezTo>
                    <a:pt x="2969" y="951"/>
                    <a:pt x="2891" y="1118"/>
                    <a:pt x="2813" y="1284"/>
                  </a:cubicBezTo>
                  <a:lnTo>
                    <a:pt x="2813" y="1294"/>
                  </a:lnTo>
                  <a:cubicBezTo>
                    <a:pt x="2686" y="1334"/>
                    <a:pt x="2558" y="1382"/>
                    <a:pt x="2440" y="1432"/>
                  </a:cubicBezTo>
                  <a:cubicBezTo>
                    <a:pt x="2499" y="1294"/>
                    <a:pt x="2558" y="1167"/>
                    <a:pt x="2617" y="1029"/>
                  </a:cubicBezTo>
                  <a:cubicBezTo>
                    <a:pt x="2636" y="990"/>
                    <a:pt x="2607" y="951"/>
                    <a:pt x="2568" y="951"/>
                  </a:cubicBezTo>
                  <a:cubicBezTo>
                    <a:pt x="2548" y="951"/>
                    <a:pt x="2529" y="961"/>
                    <a:pt x="2519" y="990"/>
                  </a:cubicBezTo>
                  <a:cubicBezTo>
                    <a:pt x="2440" y="1157"/>
                    <a:pt x="2372" y="1323"/>
                    <a:pt x="2294" y="1480"/>
                  </a:cubicBezTo>
                  <a:lnTo>
                    <a:pt x="2294" y="1490"/>
                  </a:lnTo>
                  <a:cubicBezTo>
                    <a:pt x="2215" y="1510"/>
                    <a:pt x="2146" y="1539"/>
                    <a:pt x="2078" y="1569"/>
                  </a:cubicBezTo>
                  <a:cubicBezTo>
                    <a:pt x="2019" y="1480"/>
                    <a:pt x="1941" y="1412"/>
                    <a:pt x="1843" y="1392"/>
                  </a:cubicBezTo>
                  <a:cubicBezTo>
                    <a:pt x="1862" y="1314"/>
                    <a:pt x="1872" y="1236"/>
                    <a:pt x="1882" y="1167"/>
                  </a:cubicBezTo>
                  <a:cubicBezTo>
                    <a:pt x="1891" y="1167"/>
                    <a:pt x="1891" y="1157"/>
                    <a:pt x="1902" y="1157"/>
                  </a:cubicBezTo>
                  <a:lnTo>
                    <a:pt x="2342" y="833"/>
                  </a:lnTo>
                  <a:cubicBezTo>
                    <a:pt x="2392" y="794"/>
                    <a:pt x="2352" y="726"/>
                    <a:pt x="2313" y="726"/>
                  </a:cubicBezTo>
                  <a:cubicBezTo>
                    <a:pt x="2294" y="726"/>
                    <a:pt x="2283" y="735"/>
                    <a:pt x="2274" y="746"/>
                  </a:cubicBezTo>
                  <a:cubicBezTo>
                    <a:pt x="2156" y="833"/>
                    <a:pt x="2029" y="922"/>
                    <a:pt x="1911" y="1010"/>
                  </a:cubicBezTo>
                  <a:cubicBezTo>
                    <a:pt x="1931" y="883"/>
                    <a:pt x="1950" y="746"/>
                    <a:pt x="1970" y="618"/>
                  </a:cubicBezTo>
                  <a:cubicBezTo>
                    <a:pt x="1980" y="618"/>
                    <a:pt x="1980" y="608"/>
                    <a:pt x="1989" y="608"/>
                  </a:cubicBezTo>
                  <a:lnTo>
                    <a:pt x="2431" y="285"/>
                  </a:lnTo>
                  <a:cubicBezTo>
                    <a:pt x="2479" y="246"/>
                    <a:pt x="2440" y="177"/>
                    <a:pt x="2401" y="177"/>
                  </a:cubicBezTo>
                  <a:cubicBezTo>
                    <a:pt x="2392" y="177"/>
                    <a:pt x="2372" y="187"/>
                    <a:pt x="2362" y="197"/>
                  </a:cubicBezTo>
                  <a:cubicBezTo>
                    <a:pt x="2244" y="285"/>
                    <a:pt x="2117" y="373"/>
                    <a:pt x="2000" y="461"/>
                  </a:cubicBezTo>
                  <a:cubicBezTo>
                    <a:pt x="2000" y="442"/>
                    <a:pt x="2000" y="412"/>
                    <a:pt x="2009" y="393"/>
                  </a:cubicBezTo>
                  <a:cubicBezTo>
                    <a:pt x="2029" y="285"/>
                    <a:pt x="2039" y="167"/>
                    <a:pt x="2058" y="60"/>
                  </a:cubicBezTo>
                  <a:cubicBezTo>
                    <a:pt x="2068" y="21"/>
                    <a:pt x="2039" y="1"/>
                    <a:pt x="2009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4"/>
            <p:cNvSpPr/>
            <p:nvPr/>
          </p:nvSpPr>
          <p:spPr>
            <a:xfrm>
              <a:off x="5114966" y="799959"/>
              <a:ext cx="210003" cy="206611"/>
            </a:xfrm>
            <a:custGeom>
              <a:avLst/>
              <a:gdLst/>
              <a:ahLst/>
              <a:cxnLst/>
              <a:rect l="l" t="t" r="r" b="b"/>
              <a:pathLst>
                <a:path w="1236" h="1216" extrusionOk="0">
                  <a:moveTo>
                    <a:pt x="637" y="0"/>
                  </a:moveTo>
                  <a:cubicBezTo>
                    <a:pt x="618" y="0"/>
                    <a:pt x="608" y="20"/>
                    <a:pt x="618" y="30"/>
                  </a:cubicBezTo>
                  <a:lnTo>
                    <a:pt x="706" y="206"/>
                  </a:lnTo>
                  <a:cubicBezTo>
                    <a:pt x="696" y="245"/>
                    <a:pt x="687" y="294"/>
                    <a:pt x="676" y="343"/>
                  </a:cubicBezTo>
                  <a:cubicBezTo>
                    <a:pt x="647" y="294"/>
                    <a:pt x="618" y="245"/>
                    <a:pt x="598" y="206"/>
                  </a:cubicBezTo>
                  <a:cubicBezTo>
                    <a:pt x="598" y="196"/>
                    <a:pt x="589" y="196"/>
                    <a:pt x="578" y="196"/>
                  </a:cubicBezTo>
                  <a:cubicBezTo>
                    <a:pt x="569" y="196"/>
                    <a:pt x="559" y="206"/>
                    <a:pt x="569" y="226"/>
                  </a:cubicBezTo>
                  <a:cubicBezTo>
                    <a:pt x="598" y="274"/>
                    <a:pt x="628" y="333"/>
                    <a:pt x="657" y="392"/>
                  </a:cubicBezTo>
                  <a:cubicBezTo>
                    <a:pt x="647" y="422"/>
                    <a:pt x="647" y="441"/>
                    <a:pt x="637" y="470"/>
                  </a:cubicBezTo>
                  <a:lnTo>
                    <a:pt x="618" y="470"/>
                  </a:lnTo>
                  <a:cubicBezTo>
                    <a:pt x="589" y="470"/>
                    <a:pt x="559" y="481"/>
                    <a:pt x="539" y="500"/>
                  </a:cubicBezTo>
                  <a:lnTo>
                    <a:pt x="480" y="441"/>
                  </a:lnTo>
                  <a:lnTo>
                    <a:pt x="480" y="431"/>
                  </a:lnTo>
                  <a:lnTo>
                    <a:pt x="480" y="245"/>
                  </a:lnTo>
                  <a:cubicBezTo>
                    <a:pt x="480" y="226"/>
                    <a:pt x="471" y="226"/>
                    <a:pt x="461" y="226"/>
                  </a:cubicBezTo>
                  <a:cubicBezTo>
                    <a:pt x="451" y="226"/>
                    <a:pt x="441" y="226"/>
                    <a:pt x="441" y="245"/>
                  </a:cubicBezTo>
                  <a:lnTo>
                    <a:pt x="441" y="402"/>
                  </a:lnTo>
                  <a:lnTo>
                    <a:pt x="343" y="304"/>
                  </a:lnTo>
                  <a:lnTo>
                    <a:pt x="343" y="294"/>
                  </a:lnTo>
                  <a:lnTo>
                    <a:pt x="343" y="98"/>
                  </a:lnTo>
                  <a:cubicBezTo>
                    <a:pt x="343" y="89"/>
                    <a:pt x="334" y="78"/>
                    <a:pt x="324" y="78"/>
                  </a:cubicBezTo>
                  <a:cubicBezTo>
                    <a:pt x="314" y="78"/>
                    <a:pt x="304" y="89"/>
                    <a:pt x="304" y="98"/>
                  </a:cubicBezTo>
                  <a:lnTo>
                    <a:pt x="304" y="265"/>
                  </a:lnTo>
                  <a:cubicBezTo>
                    <a:pt x="304" y="255"/>
                    <a:pt x="295" y="255"/>
                    <a:pt x="284" y="245"/>
                  </a:cubicBezTo>
                  <a:cubicBezTo>
                    <a:pt x="265" y="216"/>
                    <a:pt x="236" y="187"/>
                    <a:pt x="206" y="157"/>
                  </a:cubicBezTo>
                  <a:lnTo>
                    <a:pt x="197" y="157"/>
                  </a:lnTo>
                  <a:cubicBezTo>
                    <a:pt x="177" y="157"/>
                    <a:pt x="167" y="176"/>
                    <a:pt x="177" y="187"/>
                  </a:cubicBezTo>
                  <a:lnTo>
                    <a:pt x="275" y="285"/>
                  </a:lnTo>
                  <a:lnTo>
                    <a:pt x="118" y="285"/>
                  </a:lnTo>
                  <a:cubicBezTo>
                    <a:pt x="99" y="285"/>
                    <a:pt x="99" y="324"/>
                    <a:pt x="118" y="324"/>
                  </a:cubicBezTo>
                  <a:lnTo>
                    <a:pt x="314" y="324"/>
                  </a:lnTo>
                  <a:cubicBezTo>
                    <a:pt x="343" y="363"/>
                    <a:pt x="382" y="392"/>
                    <a:pt x="412" y="422"/>
                  </a:cubicBezTo>
                  <a:lnTo>
                    <a:pt x="255" y="422"/>
                  </a:lnTo>
                  <a:cubicBezTo>
                    <a:pt x="236" y="422"/>
                    <a:pt x="236" y="461"/>
                    <a:pt x="255" y="461"/>
                  </a:cubicBezTo>
                  <a:lnTo>
                    <a:pt x="451" y="461"/>
                  </a:lnTo>
                  <a:cubicBezTo>
                    <a:pt x="471" y="490"/>
                    <a:pt x="491" y="510"/>
                    <a:pt x="510" y="529"/>
                  </a:cubicBezTo>
                  <a:cubicBezTo>
                    <a:pt x="500" y="539"/>
                    <a:pt x="500" y="549"/>
                    <a:pt x="491" y="568"/>
                  </a:cubicBezTo>
                  <a:lnTo>
                    <a:pt x="491" y="618"/>
                  </a:lnTo>
                  <a:lnTo>
                    <a:pt x="402" y="647"/>
                  </a:lnTo>
                  <a:lnTo>
                    <a:pt x="402" y="637"/>
                  </a:lnTo>
                  <a:cubicBezTo>
                    <a:pt x="343" y="608"/>
                    <a:pt x="295" y="579"/>
                    <a:pt x="236" y="539"/>
                  </a:cubicBezTo>
                  <a:lnTo>
                    <a:pt x="226" y="539"/>
                  </a:lnTo>
                  <a:cubicBezTo>
                    <a:pt x="206" y="539"/>
                    <a:pt x="197" y="568"/>
                    <a:pt x="216" y="579"/>
                  </a:cubicBezTo>
                  <a:cubicBezTo>
                    <a:pt x="265" y="598"/>
                    <a:pt x="304" y="627"/>
                    <a:pt x="353" y="657"/>
                  </a:cubicBezTo>
                  <a:cubicBezTo>
                    <a:pt x="304" y="666"/>
                    <a:pt x="265" y="677"/>
                    <a:pt x="216" y="696"/>
                  </a:cubicBezTo>
                  <a:lnTo>
                    <a:pt x="216" y="686"/>
                  </a:lnTo>
                  <a:cubicBezTo>
                    <a:pt x="157" y="657"/>
                    <a:pt x="99" y="627"/>
                    <a:pt x="40" y="588"/>
                  </a:cubicBezTo>
                  <a:lnTo>
                    <a:pt x="30" y="588"/>
                  </a:lnTo>
                  <a:cubicBezTo>
                    <a:pt x="20" y="588"/>
                    <a:pt x="10" y="618"/>
                    <a:pt x="20" y="627"/>
                  </a:cubicBezTo>
                  <a:cubicBezTo>
                    <a:pt x="69" y="657"/>
                    <a:pt x="118" y="677"/>
                    <a:pt x="167" y="706"/>
                  </a:cubicBezTo>
                  <a:cubicBezTo>
                    <a:pt x="157" y="706"/>
                    <a:pt x="147" y="716"/>
                    <a:pt x="138" y="716"/>
                  </a:cubicBezTo>
                  <a:cubicBezTo>
                    <a:pt x="99" y="725"/>
                    <a:pt x="59" y="735"/>
                    <a:pt x="30" y="745"/>
                  </a:cubicBezTo>
                  <a:cubicBezTo>
                    <a:pt x="1" y="745"/>
                    <a:pt x="10" y="784"/>
                    <a:pt x="30" y="784"/>
                  </a:cubicBezTo>
                  <a:lnTo>
                    <a:pt x="40" y="784"/>
                  </a:lnTo>
                  <a:cubicBezTo>
                    <a:pt x="79" y="764"/>
                    <a:pt x="128" y="755"/>
                    <a:pt x="167" y="745"/>
                  </a:cubicBezTo>
                  <a:lnTo>
                    <a:pt x="167" y="745"/>
                  </a:lnTo>
                  <a:cubicBezTo>
                    <a:pt x="147" y="784"/>
                    <a:pt x="118" y="833"/>
                    <a:pt x="88" y="882"/>
                  </a:cubicBezTo>
                  <a:cubicBezTo>
                    <a:pt x="79" y="892"/>
                    <a:pt x="99" y="912"/>
                    <a:pt x="108" y="912"/>
                  </a:cubicBezTo>
                  <a:cubicBezTo>
                    <a:pt x="118" y="912"/>
                    <a:pt x="118" y="902"/>
                    <a:pt x="128" y="902"/>
                  </a:cubicBezTo>
                  <a:cubicBezTo>
                    <a:pt x="157" y="843"/>
                    <a:pt x="186" y="784"/>
                    <a:pt x="226" y="735"/>
                  </a:cubicBezTo>
                  <a:cubicBezTo>
                    <a:pt x="265" y="716"/>
                    <a:pt x="314" y="706"/>
                    <a:pt x="363" y="696"/>
                  </a:cubicBezTo>
                  <a:lnTo>
                    <a:pt x="363" y="696"/>
                  </a:lnTo>
                  <a:cubicBezTo>
                    <a:pt x="334" y="735"/>
                    <a:pt x="304" y="784"/>
                    <a:pt x="284" y="833"/>
                  </a:cubicBezTo>
                  <a:cubicBezTo>
                    <a:pt x="275" y="843"/>
                    <a:pt x="284" y="853"/>
                    <a:pt x="295" y="853"/>
                  </a:cubicBezTo>
                  <a:lnTo>
                    <a:pt x="314" y="853"/>
                  </a:lnTo>
                  <a:cubicBezTo>
                    <a:pt x="343" y="794"/>
                    <a:pt x="382" y="735"/>
                    <a:pt x="412" y="686"/>
                  </a:cubicBezTo>
                  <a:lnTo>
                    <a:pt x="412" y="677"/>
                  </a:lnTo>
                  <a:cubicBezTo>
                    <a:pt x="441" y="677"/>
                    <a:pt x="471" y="666"/>
                    <a:pt x="500" y="657"/>
                  </a:cubicBezTo>
                  <a:cubicBezTo>
                    <a:pt x="510" y="686"/>
                    <a:pt x="539" y="706"/>
                    <a:pt x="569" y="725"/>
                  </a:cubicBezTo>
                  <a:lnTo>
                    <a:pt x="539" y="814"/>
                  </a:lnTo>
                  <a:cubicBezTo>
                    <a:pt x="480" y="843"/>
                    <a:pt x="422" y="873"/>
                    <a:pt x="373" y="912"/>
                  </a:cubicBezTo>
                  <a:cubicBezTo>
                    <a:pt x="353" y="921"/>
                    <a:pt x="363" y="941"/>
                    <a:pt x="382" y="941"/>
                  </a:cubicBezTo>
                  <a:lnTo>
                    <a:pt x="393" y="941"/>
                  </a:lnTo>
                  <a:cubicBezTo>
                    <a:pt x="441" y="912"/>
                    <a:pt x="480" y="892"/>
                    <a:pt x="530" y="862"/>
                  </a:cubicBezTo>
                  <a:lnTo>
                    <a:pt x="530" y="862"/>
                  </a:lnTo>
                  <a:cubicBezTo>
                    <a:pt x="520" y="902"/>
                    <a:pt x="500" y="951"/>
                    <a:pt x="491" y="1000"/>
                  </a:cubicBezTo>
                  <a:cubicBezTo>
                    <a:pt x="432" y="1029"/>
                    <a:pt x="373" y="1069"/>
                    <a:pt x="324" y="1098"/>
                  </a:cubicBezTo>
                  <a:cubicBezTo>
                    <a:pt x="304" y="1108"/>
                    <a:pt x="314" y="1137"/>
                    <a:pt x="324" y="1137"/>
                  </a:cubicBezTo>
                  <a:cubicBezTo>
                    <a:pt x="334" y="1137"/>
                    <a:pt x="334" y="1137"/>
                    <a:pt x="334" y="1127"/>
                  </a:cubicBezTo>
                  <a:cubicBezTo>
                    <a:pt x="382" y="1108"/>
                    <a:pt x="432" y="1078"/>
                    <a:pt x="480" y="1049"/>
                  </a:cubicBezTo>
                  <a:lnTo>
                    <a:pt x="480" y="1049"/>
                  </a:lnTo>
                  <a:cubicBezTo>
                    <a:pt x="480" y="1058"/>
                    <a:pt x="471" y="1069"/>
                    <a:pt x="471" y="1078"/>
                  </a:cubicBezTo>
                  <a:cubicBezTo>
                    <a:pt x="461" y="1117"/>
                    <a:pt x="451" y="1147"/>
                    <a:pt x="441" y="1186"/>
                  </a:cubicBezTo>
                  <a:cubicBezTo>
                    <a:pt x="432" y="1206"/>
                    <a:pt x="451" y="1215"/>
                    <a:pt x="461" y="1215"/>
                  </a:cubicBezTo>
                  <a:cubicBezTo>
                    <a:pt x="471" y="1215"/>
                    <a:pt x="471" y="1206"/>
                    <a:pt x="480" y="1196"/>
                  </a:cubicBezTo>
                  <a:cubicBezTo>
                    <a:pt x="491" y="1156"/>
                    <a:pt x="500" y="1108"/>
                    <a:pt x="510" y="1069"/>
                  </a:cubicBezTo>
                  <a:cubicBezTo>
                    <a:pt x="539" y="1108"/>
                    <a:pt x="569" y="1156"/>
                    <a:pt x="589" y="1206"/>
                  </a:cubicBezTo>
                  <a:lnTo>
                    <a:pt x="608" y="1206"/>
                  </a:lnTo>
                  <a:cubicBezTo>
                    <a:pt x="618" y="1206"/>
                    <a:pt x="628" y="1196"/>
                    <a:pt x="628" y="1186"/>
                  </a:cubicBezTo>
                  <a:cubicBezTo>
                    <a:pt x="589" y="1127"/>
                    <a:pt x="559" y="1069"/>
                    <a:pt x="530" y="1010"/>
                  </a:cubicBezTo>
                  <a:cubicBezTo>
                    <a:pt x="539" y="971"/>
                    <a:pt x="549" y="921"/>
                    <a:pt x="569" y="873"/>
                  </a:cubicBezTo>
                  <a:cubicBezTo>
                    <a:pt x="589" y="921"/>
                    <a:pt x="618" y="971"/>
                    <a:pt x="637" y="1010"/>
                  </a:cubicBezTo>
                  <a:cubicBezTo>
                    <a:pt x="647" y="1019"/>
                    <a:pt x="647" y="1019"/>
                    <a:pt x="657" y="1019"/>
                  </a:cubicBezTo>
                  <a:cubicBezTo>
                    <a:pt x="667" y="1019"/>
                    <a:pt x="687" y="1010"/>
                    <a:pt x="676" y="990"/>
                  </a:cubicBezTo>
                  <a:cubicBezTo>
                    <a:pt x="647" y="941"/>
                    <a:pt x="608" y="882"/>
                    <a:pt x="578" y="823"/>
                  </a:cubicBezTo>
                  <a:lnTo>
                    <a:pt x="608" y="735"/>
                  </a:lnTo>
                  <a:lnTo>
                    <a:pt x="618" y="735"/>
                  </a:lnTo>
                  <a:cubicBezTo>
                    <a:pt x="647" y="735"/>
                    <a:pt x="676" y="725"/>
                    <a:pt x="696" y="716"/>
                  </a:cubicBezTo>
                  <a:lnTo>
                    <a:pt x="755" y="775"/>
                  </a:lnTo>
                  <a:lnTo>
                    <a:pt x="755" y="784"/>
                  </a:lnTo>
                  <a:lnTo>
                    <a:pt x="755" y="971"/>
                  </a:lnTo>
                  <a:cubicBezTo>
                    <a:pt x="755" y="990"/>
                    <a:pt x="765" y="990"/>
                    <a:pt x="774" y="990"/>
                  </a:cubicBezTo>
                  <a:cubicBezTo>
                    <a:pt x="785" y="990"/>
                    <a:pt x="794" y="990"/>
                    <a:pt x="794" y="971"/>
                  </a:cubicBezTo>
                  <a:lnTo>
                    <a:pt x="794" y="814"/>
                  </a:lnTo>
                  <a:lnTo>
                    <a:pt x="892" y="912"/>
                  </a:lnTo>
                  <a:lnTo>
                    <a:pt x="892" y="921"/>
                  </a:lnTo>
                  <a:lnTo>
                    <a:pt x="892" y="1117"/>
                  </a:lnTo>
                  <a:cubicBezTo>
                    <a:pt x="892" y="1127"/>
                    <a:pt x="902" y="1127"/>
                    <a:pt x="912" y="1127"/>
                  </a:cubicBezTo>
                  <a:cubicBezTo>
                    <a:pt x="922" y="1127"/>
                    <a:pt x="931" y="1127"/>
                    <a:pt x="931" y="1117"/>
                  </a:cubicBezTo>
                  <a:lnTo>
                    <a:pt x="931" y="951"/>
                  </a:lnTo>
                  <a:lnTo>
                    <a:pt x="951" y="971"/>
                  </a:lnTo>
                  <a:lnTo>
                    <a:pt x="1029" y="1049"/>
                  </a:lnTo>
                  <a:cubicBezTo>
                    <a:pt x="1039" y="1058"/>
                    <a:pt x="1039" y="1058"/>
                    <a:pt x="1049" y="1058"/>
                  </a:cubicBezTo>
                  <a:cubicBezTo>
                    <a:pt x="1059" y="1058"/>
                    <a:pt x="1079" y="1039"/>
                    <a:pt x="1059" y="1029"/>
                  </a:cubicBezTo>
                  <a:cubicBezTo>
                    <a:pt x="1029" y="990"/>
                    <a:pt x="1000" y="960"/>
                    <a:pt x="961" y="931"/>
                  </a:cubicBezTo>
                  <a:lnTo>
                    <a:pt x="1118" y="931"/>
                  </a:lnTo>
                  <a:cubicBezTo>
                    <a:pt x="1147" y="931"/>
                    <a:pt x="1147" y="892"/>
                    <a:pt x="1118" y="892"/>
                  </a:cubicBezTo>
                  <a:lnTo>
                    <a:pt x="922" y="892"/>
                  </a:lnTo>
                  <a:cubicBezTo>
                    <a:pt x="892" y="853"/>
                    <a:pt x="863" y="823"/>
                    <a:pt x="824" y="784"/>
                  </a:cubicBezTo>
                  <a:cubicBezTo>
                    <a:pt x="872" y="784"/>
                    <a:pt x="931" y="794"/>
                    <a:pt x="981" y="794"/>
                  </a:cubicBezTo>
                  <a:cubicBezTo>
                    <a:pt x="1010" y="794"/>
                    <a:pt x="1010" y="755"/>
                    <a:pt x="981" y="755"/>
                  </a:cubicBezTo>
                  <a:cubicBezTo>
                    <a:pt x="912" y="755"/>
                    <a:pt x="853" y="745"/>
                    <a:pt x="785" y="745"/>
                  </a:cubicBezTo>
                  <a:lnTo>
                    <a:pt x="726" y="686"/>
                  </a:lnTo>
                  <a:cubicBezTo>
                    <a:pt x="735" y="677"/>
                    <a:pt x="745" y="657"/>
                    <a:pt x="745" y="637"/>
                  </a:cubicBezTo>
                  <a:cubicBezTo>
                    <a:pt x="755" y="618"/>
                    <a:pt x="755" y="608"/>
                    <a:pt x="755" y="588"/>
                  </a:cubicBezTo>
                  <a:cubicBezTo>
                    <a:pt x="785" y="588"/>
                    <a:pt x="804" y="579"/>
                    <a:pt x="833" y="568"/>
                  </a:cubicBezTo>
                  <a:lnTo>
                    <a:pt x="833" y="579"/>
                  </a:lnTo>
                  <a:lnTo>
                    <a:pt x="1010" y="666"/>
                  </a:lnTo>
                  <a:cubicBezTo>
                    <a:pt x="1010" y="677"/>
                    <a:pt x="1010" y="677"/>
                    <a:pt x="1020" y="677"/>
                  </a:cubicBezTo>
                  <a:cubicBezTo>
                    <a:pt x="1029" y="677"/>
                    <a:pt x="1039" y="647"/>
                    <a:pt x="1029" y="637"/>
                  </a:cubicBezTo>
                  <a:cubicBezTo>
                    <a:pt x="981" y="608"/>
                    <a:pt x="931" y="588"/>
                    <a:pt x="883" y="559"/>
                  </a:cubicBezTo>
                  <a:cubicBezTo>
                    <a:pt x="931" y="549"/>
                    <a:pt x="981" y="529"/>
                    <a:pt x="1020" y="520"/>
                  </a:cubicBezTo>
                  <a:cubicBezTo>
                    <a:pt x="1020" y="520"/>
                    <a:pt x="1029" y="520"/>
                    <a:pt x="1029" y="529"/>
                  </a:cubicBezTo>
                  <a:cubicBezTo>
                    <a:pt x="1079" y="559"/>
                    <a:pt x="1137" y="588"/>
                    <a:pt x="1196" y="618"/>
                  </a:cubicBezTo>
                  <a:cubicBezTo>
                    <a:pt x="1196" y="627"/>
                    <a:pt x="1206" y="627"/>
                    <a:pt x="1206" y="627"/>
                  </a:cubicBezTo>
                  <a:cubicBezTo>
                    <a:pt x="1225" y="627"/>
                    <a:pt x="1235" y="598"/>
                    <a:pt x="1216" y="588"/>
                  </a:cubicBezTo>
                  <a:cubicBezTo>
                    <a:pt x="1166" y="559"/>
                    <a:pt x="1118" y="539"/>
                    <a:pt x="1079" y="510"/>
                  </a:cubicBezTo>
                  <a:cubicBezTo>
                    <a:pt x="1079" y="510"/>
                    <a:pt x="1088" y="500"/>
                    <a:pt x="1098" y="500"/>
                  </a:cubicBezTo>
                  <a:lnTo>
                    <a:pt x="1216" y="470"/>
                  </a:lnTo>
                  <a:cubicBezTo>
                    <a:pt x="1235" y="461"/>
                    <a:pt x="1225" y="431"/>
                    <a:pt x="1206" y="431"/>
                  </a:cubicBezTo>
                  <a:cubicBezTo>
                    <a:pt x="1157" y="441"/>
                    <a:pt x="1118" y="461"/>
                    <a:pt x="1068" y="470"/>
                  </a:cubicBezTo>
                  <a:cubicBezTo>
                    <a:pt x="1098" y="422"/>
                    <a:pt x="1118" y="383"/>
                    <a:pt x="1147" y="333"/>
                  </a:cubicBezTo>
                  <a:cubicBezTo>
                    <a:pt x="1157" y="324"/>
                    <a:pt x="1147" y="304"/>
                    <a:pt x="1127" y="304"/>
                  </a:cubicBezTo>
                  <a:lnTo>
                    <a:pt x="1118" y="314"/>
                  </a:lnTo>
                  <a:cubicBezTo>
                    <a:pt x="1079" y="372"/>
                    <a:pt x="1049" y="431"/>
                    <a:pt x="1020" y="481"/>
                  </a:cubicBezTo>
                  <a:cubicBezTo>
                    <a:pt x="970" y="500"/>
                    <a:pt x="922" y="510"/>
                    <a:pt x="883" y="520"/>
                  </a:cubicBezTo>
                  <a:cubicBezTo>
                    <a:pt x="902" y="470"/>
                    <a:pt x="931" y="431"/>
                    <a:pt x="961" y="383"/>
                  </a:cubicBezTo>
                  <a:cubicBezTo>
                    <a:pt x="970" y="372"/>
                    <a:pt x="951" y="353"/>
                    <a:pt x="941" y="353"/>
                  </a:cubicBezTo>
                  <a:cubicBezTo>
                    <a:pt x="931" y="353"/>
                    <a:pt x="931" y="363"/>
                    <a:pt x="922" y="363"/>
                  </a:cubicBezTo>
                  <a:cubicBezTo>
                    <a:pt x="892" y="422"/>
                    <a:pt x="863" y="481"/>
                    <a:pt x="824" y="529"/>
                  </a:cubicBezTo>
                  <a:cubicBezTo>
                    <a:pt x="794" y="539"/>
                    <a:pt x="774" y="549"/>
                    <a:pt x="745" y="559"/>
                  </a:cubicBezTo>
                  <a:cubicBezTo>
                    <a:pt x="735" y="520"/>
                    <a:pt x="706" y="490"/>
                    <a:pt x="676" y="481"/>
                  </a:cubicBezTo>
                  <a:cubicBezTo>
                    <a:pt x="676" y="451"/>
                    <a:pt x="687" y="431"/>
                    <a:pt x="696" y="402"/>
                  </a:cubicBezTo>
                  <a:cubicBezTo>
                    <a:pt x="755" y="372"/>
                    <a:pt x="814" y="333"/>
                    <a:pt x="872" y="304"/>
                  </a:cubicBezTo>
                  <a:cubicBezTo>
                    <a:pt x="883" y="294"/>
                    <a:pt x="872" y="265"/>
                    <a:pt x="863" y="265"/>
                  </a:cubicBezTo>
                  <a:cubicBezTo>
                    <a:pt x="853" y="265"/>
                    <a:pt x="853" y="265"/>
                    <a:pt x="853" y="274"/>
                  </a:cubicBezTo>
                  <a:cubicBezTo>
                    <a:pt x="804" y="294"/>
                    <a:pt x="755" y="324"/>
                    <a:pt x="706" y="353"/>
                  </a:cubicBezTo>
                  <a:cubicBezTo>
                    <a:pt x="726" y="304"/>
                    <a:pt x="735" y="265"/>
                    <a:pt x="745" y="216"/>
                  </a:cubicBezTo>
                  <a:lnTo>
                    <a:pt x="755" y="216"/>
                  </a:lnTo>
                  <a:cubicBezTo>
                    <a:pt x="804" y="176"/>
                    <a:pt x="863" y="147"/>
                    <a:pt x="922" y="118"/>
                  </a:cubicBezTo>
                  <a:cubicBezTo>
                    <a:pt x="941" y="108"/>
                    <a:pt x="931" y="78"/>
                    <a:pt x="912" y="78"/>
                  </a:cubicBezTo>
                  <a:lnTo>
                    <a:pt x="902" y="78"/>
                  </a:lnTo>
                  <a:cubicBezTo>
                    <a:pt x="853" y="108"/>
                    <a:pt x="804" y="137"/>
                    <a:pt x="765" y="167"/>
                  </a:cubicBezTo>
                  <a:lnTo>
                    <a:pt x="765" y="137"/>
                  </a:lnTo>
                  <a:lnTo>
                    <a:pt x="794" y="20"/>
                  </a:lnTo>
                  <a:cubicBezTo>
                    <a:pt x="804" y="10"/>
                    <a:pt x="794" y="0"/>
                    <a:pt x="774" y="0"/>
                  </a:cubicBezTo>
                  <a:cubicBezTo>
                    <a:pt x="774" y="0"/>
                    <a:pt x="765" y="0"/>
                    <a:pt x="765" y="10"/>
                  </a:cubicBezTo>
                  <a:cubicBezTo>
                    <a:pt x="745" y="59"/>
                    <a:pt x="735" y="108"/>
                    <a:pt x="726" y="147"/>
                  </a:cubicBezTo>
                  <a:cubicBezTo>
                    <a:pt x="696" y="108"/>
                    <a:pt x="676" y="59"/>
                    <a:pt x="647" y="10"/>
                  </a:cubicBezTo>
                  <a:lnTo>
                    <a:pt x="637" y="0"/>
                  </a:ln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4"/>
            <p:cNvSpPr/>
            <p:nvPr/>
          </p:nvSpPr>
          <p:spPr>
            <a:xfrm>
              <a:off x="8073557" y="1570828"/>
              <a:ext cx="611318" cy="566310"/>
            </a:xfrm>
            <a:custGeom>
              <a:avLst/>
              <a:gdLst/>
              <a:ahLst/>
              <a:cxnLst/>
              <a:rect l="l" t="t" r="r" b="b"/>
              <a:pathLst>
                <a:path w="3598" h="3333" extrusionOk="0">
                  <a:moveTo>
                    <a:pt x="1392" y="0"/>
                  </a:moveTo>
                  <a:cubicBezTo>
                    <a:pt x="1372" y="0"/>
                    <a:pt x="1353" y="10"/>
                    <a:pt x="1343" y="40"/>
                  </a:cubicBezTo>
                  <a:cubicBezTo>
                    <a:pt x="1304" y="186"/>
                    <a:pt x="1265" y="334"/>
                    <a:pt x="1216" y="480"/>
                  </a:cubicBezTo>
                  <a:cubicBezTo>
                    <a:pt x="1206" y="461"/>
                    <a:pt x="1196" y="432"/>
                    <a:pt x="1187" y="412"/>
                  </a:cubicBezTo>
                  <a:cubicBezTo>
                    <a:pt x="1128" y="314"/>
                    <a:pt x="1078" y="216"/>
                    <a:pt x="1020" y="118"/>
                  </a:cubicBezTo>
                  <a:cubicBezTo>
                    <a:pt x="1010" y="98"/>
                    <a:pt x="991" y="88"/>
                    <a:pt x="980" y="88"/>
                  </a:cubicBezTo>
                  <a:cubicBezTo>
                    <a:pt x="941" y="88"/>
                    <a:pt x="902" y="127"/>
                    <a:pt x="922" y="167"/>
                  </a:cubicBezTo>
                  <a:cubicBezTo>
                    <a:pt x="991" y="284"/>
                    <a:pt x="1049" y="402"/>
                    <a:pt x="1118" y="519"/>
                  </a:cubicBezTo>
                  <a:cubicBezTo>
                    <a:pt x="971" y="471"/>
                    <a:pt x="834" y="432"/>
                    <a:pt x="697" y="392"/>
                  </a:cubicBezTo>
                  <a:cubicBezTo>
                    <a:pt x="686" y="382"/>
                    <a:pt x="677" y="382"/>
                    <a:pt x="677" y="382"/>
                  </a:cubicBezTo>
                  <a:cubicBezTo>
                    <a:pt x="618" y="382"/>
                    <a:pt x="599" y="471"/>
                    <a:pt x="667" y="490"/>
                  </a:cubicBezTo>
                  <a:cubicBezTo>
                    <a:pt x="834" y="549"/>
                    <a:pt x="1010" y="598"/>
                    <a:pt x="1187" y="657"/>
                  </a:cubicBezTo>
                  <a:cubicBezTo>
                    <a:pt x="1255" y="774"/>
                    <a:pt x="1314" y="892"/>
                    <a:pt x="1383" y="1009"/>
                  </a:cubicBezTo>
                  <a:cubicBezTo>
                    <a:pt x="1235" y="961"/>
                    <a:pt x="1098" y="922"/>
                    <a:pt x="961" y="882"/>
                  </a:cubicBezTo>
                  <a:cubicBezTo>
                    <a:pt x="951" y="872"/>
                    <a:pt x="951" y="872"/>
                    <a:pt x="941" y="872"/>
                  </a:cubicBezTo>
                  <a:cubicBezTo>
                    <a:pt x="882" y="872"/>
                    <a:pt x="863" y="961"/>
                    <a:pt x="932" y="980"/>
                  </a:cubicBezTo>
                  <a:cubicBezTo>
                    <a:pt x="1108" y="1039"/>
                    <a:pt x="1274" y="1088"/>
                    <a:pt x="1451" y="1147"/>
                  </a:cubicBezTo>
                  <a:cubicBezTo>
                    <a:pt x="1500" y="1216"/>
                    <a:pt x="1539" y="1294"/>
                    <a:pt x="1579" y="1362"/>
                  </a:cubicBezTo>
                  <a:cubicBezTo>
                    <a:pt x="1529" y="1392"/>
                    <a:pt x="1500" y="1431"/>
                    <a:pt x="1470" y="1480"/>
                  </a:cubicBezTo>
                  <a:cubicBezTo>
                    <a:pt x="1441" y="1519"/>
                    <a:pt x="1431" y="1558"/>
                    <a:pt x="1422" y="1597"/>
                  </a:cubicBezTo>
                  <a:cubicBezTo>
                    <a:pt x="1343" y="1597"/>
                    <a:pt x="1265" y="1597"/>
                    <a:pt x="1187" y="1588"/>
                  </a:cubicBezTo>
                  <a:cubicBezTo>
                    <a:pt x="1187" y="1588"/>
                    <a:pt x="1187" y="1578"/>
                    <a:pt x="1176" y="1578"/>
                  </a:cubicBezTo>
                  <a:cubicBezTo>
                    <a:pt x="1049" y="1451"/>
                    <a:pt x="922" y="1314"/>
                    <a:pt x="795" y="1186"/>
                  </a:cubicBezTo>
                  <a:cubicBezTo>
                    <a:pt x="784" y="1166"/>
                    <a:pt x="775" y="1166"/>
                    <a:pt x="755" y="1166"/>
                  </a:cubicBezTo>
                  <a:cubicBezTo>
                    <a:pt x="716" y="1166"/>
                    <a:pt x="677" y="1216"/>
                    <a:pt x="716" y="1255"/>
                  </a:cubicBezTo>
                  <a:cubicBezTo>
                    <a:pt x="824" y="1372"/>
                    <a:pt x="932" y="1480"/>
                    <a:pt x="1039" y="1588"/>
                  </a:cubicBezTo>
                  <a:cubicBezTo>
                    <a:pt x="902" y="1588"/>
                    <a:pt x="765" y="1578"/>
                    <a:pt x="638" y="1578"/>
                  </a:cubicBezTo>
                  <a:cubicBezTo>
                    <a:pt x="628" y="1568"/>
                    <a:pt x="628" y="1568"/>
                    <a:pt x="628" y="1558"/>
                  </a:cubicBezTo>
                  <a:cubicBezTo>
                    <a:pt x="501" y="1431"/>
                    <a:pt x="373" y="1303"/>
                    <a:pt x="246" y="1166"/>
                  </a:cubicBezTo>
                  <a:cubicBezTo>
                    <a:pt x="226" y="1157"/>
                    <a:pt x="216" y="1147"/>
                    <a:pt x="207" y="1147"/>
                  </a:cubicBezTo>
                  <a:cubicBezTo>
                    <a:pt x="167" y="1147"/>
                    <a:pt x="128" y="1205"/>
                    <a:pt x="157" y="1245"/>
                  </a:cubicBezTo>
                  <a:cubicBezTo>
                    <a:pt x="265" y="1353"/>
                    <a:pt x="373" y="1460"/>
                    <a:pt x="481" y="1578"/>
                  </a:cubicBezTo>
                  <a:cubicBezTo>
                    <a:pt x="461" y="1568"/>
                    <a:pt x="432" y="1568"/>
                    <a:pt x="412" y="1568"/>
                  </a:cubicBezTo>
                  <a:cubicBezTo>
                    <a:pt x="294" y="1568"/>
                    <a:pt x="187" y="1568"/>
                    <a:pt x="69" y="1558"/>
                  </a:cubicBezTo>
                  <a:cubicBezTo>
                    <a:pt x="0" y="1558"/>
                    <a:pt x="0" y="1666"/>
                    <a:pt x="69" y="1676"/>
                  </a:cubicBezTo>
                  <a:cubicBezTo>
                    <a:pt x="207" y="1676"/>
                    <a:pt x="334" y="1676"/>
                    <a:pt x="471" y="1686"/>
                  </a:cubicBezTo>
                  <a:lnTo>
                    <a:pt x="148" y="1980"/>
                  </a:lnTo>
                  <a:cubicBezTo>
                    <a:pt x="98" y="2019"/>
                    <a:pt x="138" y="2078"/>
                    <a:pt x="187" y="2078"/>
                  </a:cubicBezTo>
                  <a:cubicBezTo>
                    <a:pt x="196" y="2078"/>
                    <a:pt x="207" y="2068"/>
                    <a:pt x="216" y="2058"/>
                  </a:cubicBezTo>
                  <a:cubicBezTo>
                    <a:pt x="353" y="1941"/>
                    <a:pt x="490" y="1813"/>
                    <a:pt x="618" y="1686"/>
                  </a:cubicBezTo>
                  <a:cubicBezTo>
                    <a:pt x="755" y="1686"/>
                    <a:pt x="893" y="1695"/>
                    <a:pt x="1020" y="1695"/>
                  </a:cubicBezTo>
                  <a:cubicBezTo>
                    <a:pt x="912" y="1793"/>
                    <a:pt x="804" y="1902"/>
                    <a:pt x="697" y="2000"/>
                  </a:cubicBezTo>
                  <a:cubicBezTo>
                    <a:pt x="657" y="2039"/>
                    <a:pt x="697" y="2087"/>
                    <a:pt x="736" y="2087"/>
                  </a:cubicBezTo>
                  <a:cubicBezTo>
                    <a:pt x="745" y="2087"/>
                    <a:pt x="765" y="2087"/>
                    <a:pt x="775" y="2078"/>
                  </a:cubicBezTo>
                  <a:cubicBezTo>
                    <a:pt x="912" y="1950"/>
                    <a:pt x="1039" y="1823"/>
                    <a:pt x="1176" y="1706"/>
                  </a:cubicBezTo>
                  <a:lnTo>
                    <a:pt x="1412" y="1706"/>
                  </a:lnTo>
                  <a:cubicBezTo>
                    <a:pt x="1422" y="1804"/>
                    <a:pt x="1470" y="1902"/>
                    <a:pt x="1549" y="1970"/>
                  </a:cubicBezTo>
                  <a:cubicBezTo>
                    <a:pt x="1510" y="2029"/>
                    <a:pt x="1470" y="2087"/>
                    <a:pt x="1431" y="2156"/>
                  </a:cubicBezTo>
                  <a:lnTo>
                    <a:pt x="1412" y="2156"/>
                  </a:lnTo>
                  <a:cubicBezTo>
                    <a:pt x="1235" y="2196"/>
                    <a:pt x="1059" y="2244"/>
                    <a:pt x="882" y="2293"/>
                  </a:cubicBezTo>
                  <a:cubicBezTo>
                    <a:pt x="814" y="2303"/>
                    <a:pt x="834" y="2401"/>
                    <a:pt x="893" y="2401"/>
                  </a:cubicBezTo>
                  <a:cubicBezTo>
                    <a:pt x="893" y="2401"/>
                    <a:pt x="902" y="2401"/>
                    <a:pt x="912" y="2391"/>
                  </a:cubicBezTo>
                  <a:cubicBezTo>
                    <a:pt x="1059" y="2362"/>
                    <a:pt x="1206" y="2323"/>
                    <a:pt x="1353" y="2283"/>
                  </a:cubicBezTo>
                  <a:lnTo>
                    <a:pt x="1353" y="2283"/>
                  </a:lnTo>
                  <a:cubicBezTo>
                    <a:pt x="1285" y="2401"/>
                    <a:pt x="1216" y="2509"/>
                    <a:pt x="1147" y="2627"/>
                  </a:cubicBezTo>
                  <a:lnTo>
                    <a:pt x="1128" y="2627"/>
                  </a:lnTo>
                  <a:cubicBezTo>
                    <a:pt x="951" y="2675"/>
                    <a:pt x="765" y="2714"/>
                    <a:pt x="588" y="2764"/>
                  </a:cubicBezTo>
                  <a:cubicBezTo>
                    <a:pt x="530" y="2783"/>
                    <a:pt x="549" y="2871"/>
                    <a:pt x="599" y="2871"/>
                  </a:cubicBezTo>
                  <a:lnTo>
                    <a:pt x="618" y="2871"/>
                  </a:lnTo>
                  <a:lnTo>
                    <a:pt x="1059" y="2754"/>
                  </a:lnTo>
                  <a:lnTo>
                    <a:pt x="1059" y="2754"/>
                  </a:lnTo>
                  <a:cubicBezTo>
                    <a:pt x="1049" y="2783"/>
                    <a:pt x="1039" y="2803"/>
                    <a:pt x="1020" y="2823"/>
                  </a:cubicBezTo>
                  <a:cubicBezTo>
                    <a:pt x="961" y="2921"/>
                    <a:pt x="912" y="3008"/>
                    <a:pt x="853" y="3106"/>
                  </a:cubicBezTo>
                  <a:cubicBezTo>
                    <a:pt x="824" y="3146"/>
                    <a:pt x="863" y="3185"/>
                    <a:pt x="902" y="3185"/>
                  </a:cubicBezTo>
                  <a:cubicBezTo>
                    <a:pt x="912" y="3185"/>
                    <a:pt x="932" y="3185"/>
                    <a:pt x="941" y="3165"/>
                  </a:cubicBezTo>
                  <a:cubicBezTo>
                    <a:pt x="1010" y="3048"/>
                    <a:pt x="1078" y="2940"/>
                    <a:pt x="1147" y="2823"/>
                  </a:cubicBezTo>
                  <a:cubicBezTo>
                    <a:pt x="1187" y="2969"/>
                    <a:pt x="1216" y="3117"/>
                    <a:pt x="1245" y="3254"/>
                  </a:cubicBezTo>
                  <a:cubicBezTo>
                    <a:pt x="1255" y="3283"/>
                    <a:pt x="1274" y="3293"/>
                    <a:pt x="1294" y="3293"/>
                  </a:cubicBezTo>
                  <a:cubicBezTo>
                    <a:pt x="1333" y="3293"/>
                    <a:pt x="1363" y="3273"/>
                    <a:pt x="1353" y="3234"/>
                  </a:cubicBezTo>
                  <a:cubicBezTo>
                    <a:pt x="1314" y="3048"/>
                    <a:pt x="1274" y="2871"/>
                    <a:pt x="1235" y="2695"/>
                  </a:cubicBezTo>
                  <a:cubicBezTo>
                    <a:pt x="1304" y="2577"/>
                    <a:pt x="1372" y="2470"/>
                    <a:pt x="1441" y="2352"/>
                  </a:cubicBezTo>
                  <a:cubicBezTo>
                    <a:pt x="1470" y="2499"/>
                    <a:pt x="1510" y="2636"/>
                    <a:pt x="1539" y="2783"/>
                  </a:cubicBezTo>
                  <a:cubicBezTo>
                    <a:pt x="1549" y="2812"/>
                    <a:pt x="1568" y="2823"/>
                    <a:pt x="1588" y="2823"/>
                  </a:cubicBezTo>
                  <a:cubicBezTo>
                    <a:pt x="1618" y="2823"/>
                    <a:pt x="1657" y="2793"/>
                    <a:pt x="1647" y="2754"/>
                  </a:cubicBezTo>
                  <a:cubicBezTo>
                    <a:pt x="1608" y="2577"/>
                    <a:pt x="1559" y="2401"/>
                    <a:pt x="1520" y="2225"/>
                  </a:cubicBezTo>
                  <a:lnTo>
                    <a:pt x="1520" y="2215"/>
                  </a:lnTo>
                  <a:cubicBezTo>
                    <a:pt x="1559" y="2156"/>
                    <a:pt x="1598" y="2087"/>
                    <a:pt x="1637" y="2019"/>
                  </a:cubicBezTo>
                  <a:cubicBezTo>
                    <a:pt x="1686" y="2039"/>
                    <a:pt x="1735" y="2048"/>
                    <a:pt x="1784" y="2048"/>
                  </a:cubicBezTo>
                  <a:cubicBezTo>
                    <a:pt x="1833" y="2048"/>
                    <a:pt x="1882" y="2039"/>
                    <a:pt x="1931" y="2019"/>
                  </a:cubicBezTo>
                  <a:cubicBezTo>
                    <a:pt x="1970" y="2087"/>
                    <a:pt x="2010" y="2156"/>
                    <a:pt x="2039" y="2225"/>
                  </a:cubicBezTo>
                  <a:cubicBezTo>
                    <a:pt x="2039" y="2225"/>
                    <a:pt x="2039" y="2235"/>
                    <a:pt x="2029" y="2244"/>
                  </a:cubicBezTo>
                  <a:lnTo>
                    <a:pt x="1882" y="2773"/>
                  </a:lnTo>
                  <a:cubicBezTo>
                    <a:pt x="1872" y="2812"/>
                    <a:pt x="1901" y="2842"/>
                    <a:pt x="1941" y="2842"/>
                  </a:cubicBezTo>
                  <a:cubicBezTo>
                    <a:pt x="1960" y="2842"/>
                    <a:pt x="1980" y="2823"/>
                    <a:pt x="1990" y="2803"/>
                  </a:cubicBezTo>
                  <a:cubicBezTo>
                    <a:pt x="2029" y="2656"/>
                    <a:pt x="2068" y="2509"/>
                    <a:pt x="2117" y="2362"/>
                  </a:cubicBezTo>
                  <a:cubicBezTo>
                    <a:pt x="2176" y="2479"/>
                    <a:pt x="2245" y="2597"/>
                    <a:pt x="2304" y="2714"/>
                  </a:cubicBezTo>
                  <a:lnTo>
                    <a:pt x="2304" y="2734"/>
                  </a:lnTo>
                  <a:cubicBezTo>
                    <a:pt x="2245" y="2910"/>
                    <a:pt x="2195" y="3087"/>
                    <a:pt x="2147" y="3263"/>
                  </a:cubicBezTo>
                  <a:cubicBezTo>
                    <a:pt x="2137" y="3302"/>
                    <a:pt x="2166" y="3332"/>
                    <a:pt x="2206" y="3332"/>
                  </a:cubicBezTo>
                  <a:cubicBezTo>
                    <a:pt x="2225" y="3332"/>
                    <a:pt x="2245" y="3313"/>
                    <a:pt x="2254" y="3293"/>
                  </a:cubicBezTo>
                  <a:cubicBezTo>
                    <a:pt x="2293" y="3146"/>
                    <a:pt x="2333" y="2999"/>
                    <a:pt x="2382" y="2842"/>
                  </a:cubicBezTo>
                  <a:cubicBezTo>
                    <a:pt x="2391" y="2871"/>
                    <a:pt x="2402" y="2891"/>
                    <a:pt x="2411" y="2910"/>
                  </a:cubicBezTo>
                  <a:cubicBezTo>
                    <a:pt x="2470" y="3008"/>
                    <a:pt x="2519" y="3106"/>
                    <a:pt x="2578" y="3204"/>
                  </a:cubicBezTo>
                  <a:cubicBezTo>
                    <a:pt x="2587" y="3224"/>
                    <a:pt x="2598" y="3234"/>
                    <a:pt x="2617" y="3234"/>
                  </a:cubicBezTo>
                  <a:cubicBezTo>
                    <a:pt x="2656" y="3234"/>
                    <a:pt x="2696" y="3195"/>
                    <a:pt x="2666" y="3156"/>
                  </a:cubicBezTo>
                  <a:cubicBezTo>
                    <a:pt x="2607" y="3038"/>
                    <a:pt x="2548" y="2921"/>
                    <a:pt x="2480" y="2803"/>
                  </a:cubicBezTo>
                  <a:lnTo>
                    <a:pt x="2480" y="2803"/>
                  </a:lnTo>
                  <a:cubicBezTo>
                    <a:pt x="2627" y="2852"/>
                    <a:pt x="2764" y="2891"/>
                    <a:pt x="2901" y="2940"/>
                  </a:cubicBezTo>
                  <a:lnTo>
                    <a:pt x="2921" y="2940"/>
                  </a:lnTo>
                  <a:cubicBezTo>
                    <a:pt x="2979" y="2940"/>
                    <a:pt x="2999" y="2852"/>
                    <a:pt x="2931" y="2832"/>
                  </a:cubicBezTo>
                  <a:cubicBezTo>
                    <a:pt x="2754" y="2773"/>
                    <a:pt x="2587" y="2725"/>
                    <a:pt x="2411" y="2666"/>
                  </a:cubicBezTo>
                  <a:cubicBezTo>
                    <a:pt x="2343" y="2548"/>
                    <a:pt x="2284" y="2431"/>
                    <a:pt x="2215" y="2313"/>
                  </a:cubicBezTo>
                  <a:lnTo>
                    <a:pt x="2215" y="2313"/>
                  </a:lnTo>
                  <a:cubicBezTo>
                    <a:pt x="2352" y="2362"/>
                    <a:pt x="2500" y="2401"/>
                    <a:pt x="2637" y="2450"/>
                  </a:cubicBezTo>
                  <a:lnTo>
                    <a:pt x="2656" y="2450"/>
                  </a:lnTo>
                  <a:cubicBezTo>
                    <a:pt x="2715" y="2450"/>
                    <a:pt x="2735" y="2362"/>
                    <a:pt x="2666" y="2342"/>
                  </a:cubicBezTo>
                  <a:cubicBezTo>
                    <a:pt x="2489" y="2293"/>
                    <a:pt x="2313" y="2235"/>
                    <a:pt x="2147" y="2185"/>
                  </a:cubicBezTo>
                  <a:lnTo>
                    <a:pt x="2137" y="2185"/>
                  </a:lnTo>
                  <a:cubicBezTo>
                    <a:pt x="2108" y="2107"/>
                    <a:pt x="2068" y="2039"/>
                    <a:pt x="2029" y="1970"/>
                  </a:cubicBezTo>
                  <a:cubicBezTo>
                    <a:pt x="2058" y="1941"/>
                    <a:pt x="2088" y="1911"/>
                    <a:pt x="2108" y="1872"/>
                  </a:cubicBezTo>
                  <a:cubicBezTo>
                    <a:pt x="2137" y="1823"/>
                    <a:pt x="2156" y="1774"/>
                    <a:pt x="2156" y="1725"/>
                  </a:cubicBezTo>
                  <a:cubicBezTo>
                    <a:pt x="2245" y="1725"/>
                    <a:pt x="2323" y="1735"/>
                    <a:pt x="2402" y="1735"/>
                  </a:cubicBezTo>
                  <a:cubicBezTo>
                    <a:pt x="2411" y="1735"/>
                    <a:pt x="2411" y="1745"/>
                    <a:pt x="2421" y="1745"/>
                  </a:cubicBezTo>
                  <a:cubicBezTo>
                    <a:pt x="2548" y="1882"/>
                    <a:pt x="2676" y="2009"/>
                    <a:pt x="2803" y="2146"/>
                  </a:cubicBezTo>
                  <a:cubicBezTo>
                    <a:pt x="2813" y="2156"/>
                    <a:pt x="2823" y="2156"/>
                    <a:pt x="2833" y="2156"/>
                  </a:cubicBezTo>
                  <a:cubicBezTo>
                    <a:pt x="2881" y="2156"/>
                    <a:pt x="2921" y="2107"/>
                    <a:pt x="2881" y="2068"/>
                  </a:cubicBezTo>
                  <a:cubicBezTo>
                    <a:pt x="2774" y="1960"/>
                    <a:pt x="2666" y="1852"/>
                    <a:pt x="2558" y="1735"/>
                  </a:cubicBezTo>
                  <a:lnTo>
                    <a:pt x="2558" y="1735"/>
                  </a:lnTo>
                  <a:cubicBezTo>
                    <a:pt x="2696" y="1745"/>
                    <a:pt x="2823" y="1745"/>
                    <a:pt x="2960" y="1745"/>
                  </a:cubicBezTo>
                  <a:cubicBezTo>
                    <a:pt x="2960" y="1754"/>
                    <a:pt x="2970" y="1754"/>
                    <a:pt x="2970" y="1764"/>
                  </a:cubicBezTo>
                  <a:cubicBezTo>
                    <a:pt x="3097" y="1891"/>
                    <a:pt x="3225" y="2029"/>
                    <a:pt x="3352" y="2156"/>
                  </a:cubicBezTo>
                  <a:cubicBezTo>
                    <a:pt x="3371" y="2166"/>
                    <a:pt x="3382" y="2176"/>
                    <a:pt x="3391" y="2176"/>
                  </a:cubicBezTo>
                  <a:cubicBezTo>
                    <a:pt x="3430" y="2176"/>
                    <a:pt x="3469" y="2117"/>
                    <a:pt x="3430" y="2087"/>
                  </a:cubicBezTo>
                  <a:cubicBezTo>
                    <a:pt x="3332" y="1970"/>
                    <a:pt x="3225" y="1862"/>
                    <a:pt x="3117" y="1754"/>
                  </a:cubicBezTo>
                  <a:lnTo>
                    <a:pt x="3186" y="1754"/>
                  </a:lnTo>
                  <a:cubicBezTo>
                    <a:pt x="3303" y="1754"/>
                    <a:pt x="3411" y="1764"/>
                    <a:pt x="3528" y="1764"/>
                  </a:cubicBezTo>
                  <a:cubicBezTo>
                    <a:pt x="3597" y="1764"/>
                    <a:pt x="3597" y="1656"/>
                    <a:pt x="3528" y="1656"/>
                  </a:cubicBezTo>
                  <a:cubicBezTo>
                    <a:pt x="3391" y="1647"/>
                    <a:pt x="3264" y="1647"/>
                    <a:pt x="3127" y="1647"/>
                  </a:cubicBezTo>
                  <a:cubicBezTo>
                    <a:pt x="3234" y="1539"/>
                    <a:pt x="3342" y="1441"/>
                    <a:pt x="3450" y="1343"/>
                  </a:cubicBezTo>
                  <a:cubicBezTo>
                    <a:pt x="3499" y="1303"/>
                    <a:pt x="3460" y="1245"/>
                    <a:pt x="3411" y="1245"/>
                  </a:cubicBezTo>
                  <a:cubicBezTo>
                    <a:pt x="3401" y="1245"/>
                    <a:pt x="3391" y="1255"/>
                    <a:pt x="3382" y="1264"/>
                  </a:cubicBezTo>
                  <a:cubicBezTo>
                    <a:pt x="3244" y="1392"/>
                    <a:pt x="3107" y="1510"/>
                    <a:pt x="2979" y="1637"/>
                  </a:cubicBezTo>
                  <a:lnTo>
                    <a:pt x="2970" y="1637"/>
                  </a:lnTo>
                  <a:cubicBezTo>
                    <a:pt x="2842" y="1637"/>
                    <a:pt x="2705" y="1637"/>
                    <a:pt x="2578" y="1627"/>
                  </a:cubicBezTo>
                  <a:lnTo>
                    <a:pt x="2901" y="1333"/>
                  </a:lnTo>
                  <a:cubicBezTo>
                    <a:pt x="2940" y="1294"/>
                    <a:pt x="2901" y="1235"/>
                    <a:pt x="2862" y="1235"/>
                  </a:cubicBezTo>
                  <a:cubicBezTo>
                    <a:pt x="2842" y="1235"/>
                    <a:pt x="2833" y="1235"/>
                    <a:pt x="2823" y="1245"/>
                  </a:cubicBezTo>
                  <a:cubicBezTo>
                    <a:pt x="2685" y="1372"/>
                    <a:pt x="2558" y="1499"/>
                    <a:pt x="2421" y="1627"/>
                  </a:cubicBezTo>
                  <a:cubicBezTo>
                    <a:pt x="2333" y="1627"/>
                    <a:pt x="2245" y="1617"/>
                    <a:pt x="2156" y="1617"/>
                  </a:cubicBezTo>
                  <a:cubicBezTo>
                    <a:pt x="2147" y="1529"/>
                    <a:pt x="2097" y="1451"/>
                    <a:pt x="2029" y="1392"/>
                  </a:cubicBezTo>
                  <a:cubicBezTo>
                    <a:pt x="2078" y="1314"/>
                    <a:pt x="2117" y="1245"/>
                    <a:pt x="2166" y="1176"/>
                  </a:cubicBezTo>
                  <a:cubicBezTo>
                    <a:pt x="2176" y="1176"/>
                    <a:pt x="2176" y="1166"/>
                    <a:pt x="2186" y="1166"/>
                  </a:cubicBezTo>
                  <a:cubicBezTo>
                    <a:pt x="2362" y="1127"/>
                    <a:pt x="2539" y="1078"/>
                    <a:pt x="2715" y="1039"/>
                  </a:cubicBezTo>
                  <a:cubicBezTo>
                    <a:pt x="2774" y="1020"/>
                    <a:pt x="2764" y="931"/>
                    <a:pt x="2705" y="931"/>
                  </a:cubicBezTo>
                  <a:lnTo>
                    <a:pt x="2685" y="931"/>
                  </a:lnTo>
                  <a:cubicBezTo>
                    <a:pt x="2539" y="970"/>
                    <a:pt x="2391" y="1009"/>
                    <a:pt x="2245" y="1039"/>
                  </a:cubicBezTo>
                  <a:cubicBezTo>
                    <a:pt x="2313" y="931"/>
                    <a:pt x="2382" y="813"/>
                    <a:pt x="2450" y="696"/>
                  </a:cubicBezTo>
                  <a:lnTo>
                    <a:pt x="2470" y="696"/>
                  </a:lnTo>
                  <a:cubicBezTo>
                    <a:pt x="2646" y="647"/>
                    <a:pt x="2833" y="608"/>
                    <a:pt x="3009" y="559"/>
                  </a:cubicBezTo>
                  <a:cubicBezTo>
                    <a:pt x="3068" y="549"/>
                    <a:pt x="3048" y="451"/>
                    <a:pt x="2999" y="451"/>
                  </a:cubicBezTo>
                  <a:lnTo>
                    <a:pt x="2979" y="451"/>
                  </a:lnTo>
                  <a:cubicBezTo>
                    <a:pt x="2833" y="490"/>
                    <a:pt x="2685" y="530"/>
                    <a:pt x="2529" y="569"/>
                  </a:cubicBezTo>
                  <a:cubicBezTo>
                    <a:pt x="2548" y="549"/>
                    <a:pt x="2558" y="530"/>
                    <a:pt x="2568" y="500"/>
                  </a:cubicBezTo>
                  <a:cubicBezTo>
                    <a:pt x="2627" y="412"/>
                    <a:pt x="2685" y="314"/>
                    <a:pt x="2744" y="216"/>
                  </a:cubicBezTo>
                  <a:cubicBezTo>
                    <a:pt x="2774" y="177"/>
                    <a:pt x="2735" y="138"/>
                    <a:pt x="2696" y="138"/>
                  </a:cubicBezTo>
                  <a:cubicBezTo>
                    <a:pt x="2685" y="138"/>
                    <a:pt x="2666" y="147"/>
                    <a:pt x="2656" y="157"/>
                  </a:cubicBezTo>
                  <a:cubicBezTo>
                    <a:pt x="2587" y="275"/>
                    <a:pt x="2519" y="382"/>
                    <a:pt x="2450" y="500"/>
                  </a:cubicBezTo>
                  <a:cubicBezTo>
                    <a:pt x="2411" y="353"/>
                    <a:pt x="2382" y="216"/>
                    <a:pt x="2352" y="69"/>
                  </a:cubicBezTo>
                  <a:cubicBezTo>
                    <a:pt x="2343" y="40"/>
                    <a:pt x="2323" y="29"/>
                    <a:pt x="2304" y="29"/>
                  </a:cubicBezTo>
                  <a:cubicBezTo>
                    <a:pt x="2264" y="29"/>
                    <a:pt x="2235" y="49"/>
                    <a:pt x="2245" y="98"/>
                  </a:cubicBezTo>
                  <a:lnTo>
                    <a:pt x="2362" y="628"/>
                  </a:lnTo>
                  <a:cubicBezTo>
                    <a:pt x="2293" y="745"/>
                    <a:pt x="2225" y="863"/>
                    <a:pt x="2156" y="970"/>
                  </a:cubicBezTo>
                  <a:cubicBezTo>
                    <a:pt x="2127" y="833"/>
                    <a:pt x="2088" y="686"/>
                    <a:pt x="2058" y="539"/>
                  </a:cubicBezTo>
                  <a:cubicBezTo>
                    <a:pt x="2049" y="519"/>
                    <a:pt x="2029" y="500"/>
                    <a:pt x="2010" y="500"/>
                  </a:cubicBezTo>
                  <a:cubicBezTo>
                    <a:pt x="1980" y="500"/>
                    <a:pt x="1941" y="530"/>
                    <a:pt x="1951" y="569"/>
                  </a:cubicBezTo>
                  <a:cubicBezTo>
                    <a:pt x="1990" y="745"/>
                    <a:pt x="2039" y="922"/>
                    <a:pt x="2078" y="1107"/>
                  </a:cubicBezTo>
                  <a:cubicBezTo>
                    <a:pt x="2029" y="1186"/>
                    <a:pt x="1980" y="1255"/>
                    <a:pt x="1941" y="1333"/>
                  </a:cubicBezTo>
                  <a:cubicBezTo>
                    <a:pt x="1892" y="1314"/>
                    <a:pt x="1843" y="1303"/>
                    <a:pt x="1784" y="1303"/>
                  </a:cubicBezTo>
                  <a:cubicBezTo>
                    <a:pt x="1745" y="1303"/>
                    <a:pt x="1706" y="1303"/>
                    <a:pt x="1677" y="1314"/>
                  </a:cubicBezTo>
                  <a:cubicBezTo>
                    <a:pt x="1637" y="1245"/>
                    <a:pt x="1598" y="1176"/>
                    <a:pt x="1559" y="1098"/>
                  </a:cubicBezTo>
                  <a:lnTo>
                    <a:pt x="1559" y="1088"/>
                  </a:lnTo>
                  <a:cubicBezTo>
                    <a:pt x="1618" y="911"/>
                    <a:pt x="1666" y="735"/>
                    <a:pt x="1716" y="559"/>
                  </a:cubicBezTo>
                  <a:cubicBezTo>
                    <a:pt x="1725" y="510"/>
                    <a:pt x="1696" y="490"/>
                    <a:pt x="1657" y="490"/>
                  </a:cubicBezTo>
                  <a:cubicBezTo>
                    <a:pt x="1637" y="490"/>
                    <a:pt x="1618" y="500"/>
                    <a:pt x="1608" y="530"/>
                  </a:cubicBezTo>
                  <a:cubicBezTo>
                    <a:pt x="1568" y="676"/>
                    <a:pt x="1529" y="824"/>
                    <a:pt x="1481" y="970"/>
                  </a:cubicBezTo>
                  <a:cubicBezTo>
                    <a:pt x="1422" y="853"/>
                    <a:pt x="1353" y="735"/>
                    <a:pt x="1294" y="608"/>
                  </a:cubicBezTo>
                  <a:lnTo>
                    <a:pt x="1294" y="598"/>
                  </a:lnTo>
                  <a:cubicBezTo>
                    <a:pt x="1353" y="421"/>
                    <a:pt x="1402" y="245"/>
                    <a:pt x="1451" y="69"/>
                  </a:cubicBezTo>
                  <a:cubicBezTo>
                    <a:pt x="1461" y="29"/>
                    <a:pt x="1422" y="0"/>
                    <a:pt x="1392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4"/>
            <p:cNvSpPr/>
            <p:nvPr/>
          </p:nvSpPr>
          <p:spPr>
            <a:xfrm>
              <a:off x="6758306" y="2253516"/>
              <a:ext cx="398087" cy="378050"/>
            </a:xfrm>
            <a:custGeom>
              <a:avLst/>
              <a:gdLst/>
              <a:ahLst/>
              <a:cxnLst/>
              <a:rect l="l" t="t" r="r" b="b"/>
              <a:pathLst>
                <a:path w="2343" h="2225" extrusionOk="0">
                  <a:moveTo>
                    <a:pt x="1019" y="0"/>
                  </a:moveTo>
                  <a:cubicBezTo>
                    <a:pt x="1010" y="0"/>
                    <a:pt x="1000" y="0"/>
                    <a:pt x="990" y="20"/>
                  </a:cubicBezTo>
                  <a:cubicBezTo>
                    <a:pt x="951" y="118"/>
                    <a:pt x="921" y="206"/>
                    <a:pt x="882" y="304"/>
                  </a:cubicBezTo>
                  <a:cubicBezTo>
                    <a:pt x="873" y="284"/>
                    <a:pt x="862" y="275"/>
                    <a:pt x="862" y="255"/>
                  </a:cubicBezTo>
                  <a:lnTo>
                    <a:pt x="775" y="49"/>
                  </a:lnTo>
                  <a:cubicBezTo>
                    <a:pt x="775" y="39"/>
                    <a:pt x="755" y="29"/>
                    <a:pt x="745" y="29"/>
                  </a:cubicBezTo>
                  <a:cubicBezTo>
                    <a:pt x="725" y="29"/>
                    <a:pt x="696" y="49"/>
                    <a:pt x="716" y="79"/>
                  </a:cubicBezTo>
                  <a:cubicBezTo>
                    <a:pt x="745" y="157"/>
                    <a:pt x="775" y="235"/>
                    <a:pt x="814" y="323"/>
                  </a:cubicBezTo>
                  <a:lnTo>
                    <a:pt x="549" y="206"/>
                  </a:lnTo>
                  <a:lnTo>
                    <a:pt x="529" y="206"/>
                  </a:lnTo>
                  <a:cubicBezTo>
                    <a:pt x="500" y="206"/>
                    <a:pt x="481" y="255"/>
                    <a:pt x="520" y="275"/>
                  </a:cubicBezTo>
                  <a:cubicBezTo>
                    <a:pt x="627" y="314"/>
                    <a:pt x="735" y="362"/>
                    <a:pt x="853" y="412"/>
                  </a:cubicBezTo>
                  <a:cubicBezTo>
                    <a:pt x="882" y="490"/>
                    <a:pt x="912" y="578"/>
                    <a:pt x="951" y="656"/>
                  </a:cubicBezTo>
                  <a:lnTo>
                    <a:pt x="686" y="539"/>
                  </a:lnTo>
                  <a:lnTo>
                    <a:pt x="666" y="539"/>
                  </a:lnTo>
                  <a:cubicBezTo>
                    <a:pt x="637" y="539"/>
                    <a:pt x="618" y="588"/>
                    <a:pt x="657" y="608"/>
                  </a:cubicBezTo>
                  <a:cubicBezTo>
                    <a:pt x="764" y="656"/>
                    <a:pt x="873" y="706"/>
                    <a:pt x="990" y="745"/>
                  </a:cubicBezTo>
                  <a:lnTo>
                    <a:pt x="990" y="754"/>
                  </a:lnTo>
                  <a:cubicBezTo>
                    <a:pt x="1010" y="804"/>
                    <a:pt x="1029" y="852"/>
                    <a:pt x="1058" y="911"/>
                  </a:cubicBezTo>
                  <a:cubicBezTo>
                    <a:pt x="1000" y="941"/>
                    <a:pt x="960" y="989"/>
                    <a:pt x="941" y="1048"/>
                  </a:cubicBezTo>
                  <a:cubicBezTo>
                    <a:pt x="892" y="1039"/>
                    <a:pt x="833" y="1029"/>
                    <a:pt x="784" y="1019"/>
                  </a:cubicBezTo>
                  <a:lnTo>
                    <a:pt x="775" y="1009"/>
                  </a:lnTo>
                  <a:cubicBezTo>
                    <a:pt x="706" y="921"/>
                    <a:pt x="627" y="823"/>
                    <a:pt x="559" y="725"/>
                  </a:cubicBezTo>
                  <a:cubicBezTo>
                    <a:pt x="549" y="715"/>
                    <a:pt x="539" y="715"/>
                    <a:pt x="529" y="715"/>
                  </a:cubicBezTo>
                  <a:cubicBezTo>
                    <a:pt x="500" y="715"/>
                    <a:pt x="481" y="745"/>
                    <a:pt x="500" y="774"/>
                  </a:cubicBezTo>
                  <a:cubicBezTo>
                    <a:pt x="559" y="852"/>
                    <a:pt x="627" y="931"/>
                    <a:pt x="686" y="1009"/>
                  </a:cubicBezTo>
                  <a:lnTo>
                    <a:pt x="422" y="980"/>
                  </a:lnTo>
                  <a:lnTo>
                    <a:pt x="422" y="960"/>
                  </a:lnTo>
                  <a:cubicBezTo>
                    <a:pt x="343" y="872"/>
                    <a:pt x="265" y="774"/>
                    <a:pt x="196" y="676"/>
                  </a:cubicBezTo>
                  <a:cubicBezTo>
                    <a:pt x="187" y="667"/>
                    <a:pt x="176" y="667"/>
                    <a:pt x="167" y="667"/>
                  </a:cubicBezTo>
                  <a:cubicBezTo>
                    <a:pt x="147" y="667"/>
                    <a:pt x="118" y="696"/>
                    <a:pt x="137" y="725"/>
                  </a:cubicBezTo>
                  <a:cubicBezTo>
                    <a:pt x="196" y="804"/>
                    <a:pt x="265" y="882"/>
                    <a:pt x="324" y="960"/>
                  </a:cubicBezTo>
                  <a:lnTo>
                    <a:pt x="274" y="960"/>
                  </a:lnTo>
                  <a:cubicBezTo>
                    <a:pt x="206" y="950"/>
                    <a:pt x="128" y="941"/>
                    <a:pt x="59" y="931"/>
                  </a:cubicBezTo>
                  <a:lnTo>
                    <a:pt x="49" y="931"/>
                  </a:lnTo>
                  <a:cubicBezTo>
                    <a:pt x="10" y="931"/>
                    <a:pt x="0" y="989"/>
                    <a:pt x="49" y="1000"/>
                  </a:cubicBezTo>
                  <a:cubicBezTo>
                    <a:pt x="137" y="1009"/>
                    <a:pt x="216" y="1019"/>
                    <a:pt x="304" y="1029"/>
                  </a:cubicBezTo>
                  <a:cubicBezTo>
                    <a:pt x="226" y="1087"/>
                    <a:pt x="147" y="1146"/>
                    <a:pt x="78" y="1205"/>
                  </a:cubicBezTo>
                  <a:cubicBezTo>
                    <a:pt x="49" y="1225"/>
                    <a:pt x="69" y="1264"/>
                    <a:pt x="98" y="1264"/>
                  </a:cubicBezTo>
                  <a:lnTo>
                    <a:pt x="118" y="1264"/>
                  </a:lnTo>
                  <a:cubicBezTo>
                    <a:pt x="216" y="1185"/>
                    <a:pt x="314" y="1117"/>
                    <a:pt x="412" y="1048"/>
                  </a:cubicBezTo>
                  <a:cubicBezTo>
                    <a:pt x="490" y="1058"/>
                    <a:pt x="579" y="1068"/>
                    <a:pt x="666" y="1078"/>
                  </a:cubicBezTo>
                  <a:lnTo>
                    <a:pt x="431" y="1254"/>
                  </a:lnTo>
                  <a:cubicBezTo>
                    <a:pt x="402" y="1274"/>
                    <a:pt x="431" y="1313"/>
                    <a:pt x="461" y="1313"/>
                  </a:cubicBezTo>
                  <a:lnTo>
                    <a:pt x="481" y="1313"/>
                  </a:lnTo>
                  <a:cubicBezTo>
                    <a:pt x="579" y="1235"/>
                    <a:pt x="677" y="1166"/>
                    <a:pt x="764" y="1098"/>
                  </a:cubicBezTo>
                  <a:cubicBezTo>
                    <a:pt x="823" y="1098"/>
                    <a:pt x="882" y="1107"/>
                    <a:pt x="931" y="1117"/>
                  </a:cubicBezTo>
                  <a:cubicBezTo>
                    <a:pt x="931" y="1146"/>
                    <a:pt x="941" y="1185"/>
                    <a:pt x="951" y="1215"/>
                  </a:cubicBezTo>
                  <a:cubicBezTo>
                    <a:pt x="960" y="1244"/>
                    <a:pt x="980" y="1264"/>
                    <a:pt x="1000" y="1283"/>
                  </a:cubicBezTo>
                  <a:cubicBezTo>
                    <a:pt x="960" y="1323"/>
                    <a:pt x="931" y="1362"/>
                    <a:pt x="902" y="1401"/>
                  </a:cubicBezTo>
                  <a:lnTo>
                    <a:pt x="892" y="1401"/>
                  </a:lnTo>
                  <a:lnTo>
                    <a:pt x="539" y="1460"/>
                  </a:lnTo>
                  <a:cubicBezTo>
                    <a:pt x="490" y="1460"/>
                    <a:pt x="500" y="1529"/>
                    <a:pt x="539" y="1529"/>
                  </a:cubicBezTo>
                  <a:cubicBezTo>
                    <a:pt x="647" y="1509"/>
                    <a:pt x="745" y="1499"/>
                    <a:pt x="843" y="1490"/>
                  </a:cubicBezTo>
                  <a:lnTo>
                    <a:pt x="843" y="1490"/>
                  </a:lnTo>
                  <a:cubicBezTo>
                    <a:pt x="794" y="1558"/>
                    <a:pt x="735" y="1627"/>
                    <a:pt x="686" y="1695"/>
                  </a:cubicBezTo>
                  <a:lnTo>
                    <a:pt x="666" y="1695"/>
                  </a:lnTo>
                  <a:cubicBezTo>
                    <a:pt x="549" y="1715"/>
                    <a:pt x="431" y="1725"/>
                    <a:pt x="314" y="1744"/>
                  </a:cubicBezTo>
                  <a:cubicBezTo>
                    <a:pt x="265" y="1754"/>
                    <a:pt x="274" y="1813"/>
                    <a:pt x="314" y="1813"/>
                  </a:cubicBezTo>
                  <a:lnTo>
                    <a:pt x="324" y="1813"/>
                  </a:lnTo>
                  <a:cubicBezTo>
                    <a:pt x="422" y="1803"/>
                    <a:pt x="520" y="1784"/>
                    <a:pt x="618" y="1773"/>
                  </a:cubicBezTo>
                  <a:lnTo>
                    <a:pt x="618" y="1773"/>
                  </a:lnTo>
                  <a:cubicBezTo>
                    <a:pt x="608" y="1784"/>
                    <a:pt x="598" y="1803"/>
                    <a:pt x="588" y="1813"/>
                  </a:cubicBezTo>
                  <a:cubicBezTo>
                    <a:pt x="549" y="1871"/>
                    <a:pt x="500" y="1930"/>
                    <a:pt x="461" y="1989"/>
                  </a:cubicBezTo>
                  <a:cubicBezTo>
                    <a:pt x="431" y="2009"/>
                    <a:pt x="461" y="2048"/>
                    <a:pt x="490" y="2048"/>
                  </a:cubicBezTo>
                  <a:cubicBezTo>
                    <a:pt x="500" y="2048"/>
                    <a:pt x="510" y="2038"/>
                    <a:pt x="510" y="2028"/>
                  </a:cubicBezTo>
                  <a:cubicBezTo>
                    <a:pt x="568" y="1960"/>
                    <a:pt x="618" y="1891"/>
                    <a:pt x="677" y="1823"/>
                  </a:cubicBezTo>
                  <a:cubicBezTo>
                    <a:pt x="686" y="1921"/>
                    <a:pt x="696" y="2019"/>
                    <a:pt x="706" y="2107"/>
                  </a:cubicBezTo>
                  <a:cubicBezTo>
                    <a:pt x="706" y="2136"/>
                    <a:pt x="725" y="2146"/>
                    <a:pt x="745" y="2146"/>
                  </a:cubicBezTo>
                  <a:cubicBezTo>
                    <a:pt x="764" y="2146"/>
                    <a:pt x="784" y="2126"/>
                    <a:pt x="775" y="2107"/>
                  </a:cubicBezTo>
                  <a:cubicBezTo>
                    <a:pt x="764" y="1980"/>
                    <a:pt x="745" y="1862"/>
                    <a:pt x="735" y="1744"/>
                  </a:cubicBezTo>
                  <a:cubicBezTo>
                    <a:pt x="784" y="1675"/>
                    <a:pt x="843" y="1607"/>
                    <a:pt x="892" y="1538"/>
                  </a:cubicBezTo>
                  <a:cubicBezTo>
                    <a:pt x="902" y="1627"/>
                    <a:pt x="921" y="1725"/>
                    <a:pt x="931" y="1823"/>
                  </a:cubicBezTo>
                  <a:cubicBezTo>
                    <a:pt x="931" y="1842"/>
                    <a:pt x="951" y="1852"/>
                    <a:pt x="960" y="1852"/>
                  </a:cubicBezTo>
                  <a:cubicBezTo>
                    <a:pt x="980" y="1852"/>
                    <a:pt x="1000" y="1842"/>
                    <a:pt x="1000" y="1813"/>
                  </a:cubicBezTo>
                  <a:cubicBezTo>
                    <a:pt x="990" y="1695"/>
                    <a:pt x="971" y="1577"/>
                    <a:pt x="960" y="1460"/>
                  </a:cubicBezTo>
                  <a:lnTo>
                    <a:pt x="960" y="1450"/>
                  </a:lnTo>
                  <a:lnTo>
                    <a:pt x="1049" y="1333"/>
                  </a:lnTo>
                  <a:cubicBezTo>
                    <a:pt x="1088" y="1352"/>
                    <a:pt x="1137" y="1372"/>
                    <a:pt x="1176" y="1372"/>
                  </a:cubicBezTo>
                  <a:cubicBezTo>
                    <a:pt x="1196" y="1372"/>
                    <a:pt x="1215" y="1362"/>
                    <a:pt x="1245" y="1362"/>
                  </a:cubicBezTo>
                  <a:cubicBezTo>
                    <a:pt x="1254" y="1401"/>
                    <a:pt x="1274" y="1450"/>
                    <a:pt x="1294" y="1490"/>
                  </a:cubicBezTo>
                  <a:lnTo>
                    <a:pt x="1294" y="1509"/>
                  </a:lnTo>
                  <a:cubicBezTo>
                    <a:pt x="1245" y="1617"/>
                    <a:pt x="1196" y="1725"/>
                    <a:pt x="1156" y="1842"/>
                  </a:cubicBezTo>
                  <a:cubicBezTo>
                    <a:pt x="1147" y="1862"/>
                    <a:pt x="1167" y="1891"/>
                    <a:pt x="1186" y="1891"/>
                  </a:cubicBezTo>
                  <a:cubicBezTo>
                    <a:pt x="1206" y="1891"/>
                    <a:pt x="1215" y="1882"/>
                    <a:pt x="1215" y="1862"/>
                  </a:cubicBezTo>
                  <a:cubicBezTo>
                    <a:pt x="1254" y="1773"/>
                    <a:pt x="1294" y="1675"/>
                    <a:pt x="1333" y="1588"/>
                  </a:cubicBezTo>
                  <a:cubicBezTo>
                    <a:pt x="1363" y="1666"/>
                    <a:pt x="1402" y="1754"/>
                    <a:pt x="1431" y="1832"/>
                  </a:cubicBezTo>
                  <a:lnTo>
                    <a:pt x="1431" y="1842"/>
                  </a:lnTo>
                  <a:cubicBezTo>
                    <a:pt x="1382" y="1950"/>
                    <a:pt x="1343" y="2067"/>
                    <a:pt x="1294" y="2176"/>
                  </a:cubicBezTo>
                  <a:cubicBezTo>
                    <a:pt x="1284" y="2205"/>
                    <a:pt x="1304" y="2224"/>
                    <a:pt x="1333" y="2224"/>
                  </a:cubicBezTo>
                  <a:cubicBezTo>
                    <a:pt x="1343" y="2224"/>
                    <a:pt x="1352" y="2215"/>
                    <a:pt x="1363" y="2205"/>
                  </a:cubicBezTo>
                  <a:cubicBezTo>
                    <a:pt x="1392" y="2107"/>
                    <a:pt x="1431" y="2019"/>
                    <a:pt x="1470" y="1921"/>
                  </a:cubicBezTo>
                  <a:cubicBezTo>
                    <a:pt x="1480" y="1940"/>
                    <a:pt x="1480" y="1950"/>
                    <a:pt x="1490" y="1969"/>
                  </a:cubicBezTo>
                  <a:lnTo>
                    <a:pt x="1578" y="2176"/>
                  </a:lnTo>
                  <a:cubicBezTo>
                    <a:pt x="1578" y="2185"/>
                    <a:pt x="1598" y="2195"/>
                    <a:pt x="1607" y="2195"/>
                  </a:cubicBezTo>
                  <a:cubicBezTo>
                    <a:pt x="1627" y="2195"/>
                    <a:pt x="1657" y="2176"/>
                    <a:pt x="1637" y="2146"/>
                  </a:cubicBezTo>
                  <a:cubicBezTo>
                    <a:pt x="1607" y="2067"/>
                    <a:pt x="1578" y="1980"/>
                    <a:pt x="1539" y="1901"/>
                  </a:cubicBezTo>
                  <a:lnTo>
                    <a:pt x="1539" y="1901"/>
                  </a:lnTo>
                  <a:lnTo>
                    <a:pt x="1803" y="2019"/>
                  </a:lnTo>
                  <a:lnTo>
                    <a:pt x="1823" y="2019"/>
                  </a:lnTo>
                  <a:cubicBezTo>
                    <a:pt x="1853" y="2019"/>
                    <a:pt x="1872" y="1969"/>
                    <a:pt x="1833" y="1950"/>
                  </a:cubicBezTo>
                  <a:cubicBezTo>
                    <a:pt x="1725" y="1901"/>
                    <a:pt x="1617" y="1862"/>
                    <a:pt x="1500" y="1813"/>
                  </a:cubicBezTo>
                  <a:cubicBezTo>
                    <a:pt x="1470" y="1725"/>
                    <a:pt x="1431" y="1646"/>
                    <a:pt x="1402" y="1568"/>
                  </a:cubicBezTo>
                  <a:lnTo>
                    <a:pt x="1402" y="1568"/>
                  </a:lnTo>
                  <a:lnTo>
                    <a:pt x="1666" y="1686"/>
                  </a:lnTo>
                  <a:lnTo>
                    <a:pt x="1686" y="1686"/>
                  </a:lnTo>
                  <a:cubicBezTo>
                    <a:pt x="1715" y="1686"/>
                    <a:pt x="1735" y="1627"/>
                    <a:pt x="1696" y="1617"/>
                  </a:cubicBezTo>
                  <a:cubicBezTo>
                    <a:pt x="1588" y="1568"/>
                    <a:pt x="1470" y="1519"/>
                    <a:pt x="1363" y="1470"/>
                  </a:cubicBezTo>
                  <a:cubicBezTo>
                    <a:pt x="1343" y="1431"/>
                    <a:pt x="1323" y="1381"/>
                    <a:pt x="1304" y="1333"/>
                  </a:cubicBezTo>
                  <a:cubicBezTo>
                    <a:pt x="1363" y="1294"/>
                    <a:pt x="1402" y="1244"/>
                    <a:pt x="1421" y="1176"/>
                  </a:cubicBezTo>
                  <a:cubicBezTo>
                    <a:pt x="1470" y="1185"/>
                    <a:pt x="1519" y="1196"/>
                    <a:pt x="1568" y="1196"/>
                  </a:cubicBezTo>
                  <a:lnTo>
                    <a:pt x="1568" y="1205"/>
                  </a:lnTo>
                  <a:cubicBezTo>
                    <a:pt x="1646" y="1303"/>
                    <a:pt x="1725" y="1401"/>
                    <a:pt x="1794" y="1490"/>
                  </a:cubicBezTo>
                  <a:cubicBezTo>
                    <a:pt x="1803" y="1499"/>
                    <a:pt x="1813" y="1509"/>
                    <a:pt x="1823" y="1509"/>
                  </a:cubicBezTo>
                  <a:cubicBezTo>
                    <a:pt x="1842" y="1509"/>
                    <a:pt x="1872" y="1479"/>
                    <a:pt x="1853" y="1450"/>
                  </a:cubicBezTo>
                  <a:cubicBezTo>
                    <a:pt x="1794" y="1372"/>
                    <a:pt x="1725" y="1294"/>
                    <a:pt x="1666" y="1215"/>
                  </a:cubicBezTo>
                  <a:lnTo>
                    <a:pt x="1666" y="1215"/>
                  </a:lnTo>
                  <a:lnTo>
                    <a:pt x="1931" y="1244"/>
                  </a:lnTo>
                  <a:lnTo>
                    <a:pt x="1931" y="1254"/>
                  </a:lnTo>
                  <a:cubicBezTo>
                    <a:pt x="2009" y="1352"/>
                    <a:pt x="2078" y="1450"/>
                    <a:pt x="2156" y="1538"/>
                  </a:cubicBezTo>
                  <a:cubicBezTo>
                    <a:pt x="2166" y="1548"/>
                    <a:pt x="2176" y="1558"/>
                    <a:pt x="2186" y="1558"/>
                  </a:cubicBezTo>
                  <a:cubicBezTo>
                    <a:pt x="2205" y="1558"/>
                    <a:pt x="2234" y="1529"/>
                    <a:pt x="2215" y="1499"/>
                  </a:cubicBezTo>
                  <a:cubicBezTo>
                    <a:pt x="2146" y="1421"/>
                    <a:pt x="2088" y="1342"/>
                    <a:pt x="2029" y="1264"/>
                  </a:cubicBezTo>
                  <a:lnTo>
                    <a:pt x="2078" y="1264"/>
                  </a:lnTo>
                  <a:cubicBezTo>
                    <a:pt x="2146" y="1274"/>
                    <a:pt x="2225" y="1283"/>
                    <a:pt x="2293" y="1294"/>
                  </a:cubicBezTo>
                  <a:lnTo>
                    <a:pt x="2303" y="1294"/>
                  </a:lnTo>
                  <a:cubicBezTo>
                    <a:pt x="2342" y="1294"/>
                    <a:pt x="2342" y="1235"/>
                    <a:pt x="2303" y="1225"/>
                  </a:cubicBezTo>
                  <a:cubicBezTo>
                    <a:pt x="2215" y="1215"/>
                    <a:pt x="2127" y="1205"/>
                    <a:pt x="2049" y="1196"/>
                  </a:cubicBezTo>
                  <a:cubicBezTo>
                    <a:pt x="2127" y="1137"/>
                    <a:pt x="2195" y="1078"/>
                    <a:pt x="2273" y="1019"/>
                  </a:cubicBezTo>
                  <a:cubicBezTo>
                    <a:pt x="2303" y="1000"/>
                    <a:pt x="2284" y="950"/>
                    <a:pt x="2254" y="950"/>
                  </a:cubicBezTo>
                  <a:cubicBezTo>
                    <a:pt x="2244" y="950"/>
                    <a:pt x="2244" y="960"/>
                    <a:pt x="2234" y="960"/>
                  </a:cubicBezTo>
                  <a:cubicBezTo>
                    <a:pt x="2136" y="1029"/>
                    <a:pt x="2038" y="1107"/>
                    <a:pt x="1940" y="1176"/>
                  </a:cubicBezTo>
                  <a:cubicBezTo>
                    <a:pt x="1853" y="1166"/>
                    <a:pt x="1774" y="1156"/>
                    <a:pt x="1686" y="1146"/>
                  </a:cubicBezTo>
                  <a:cubicBezTo>
                    <a:pt x="1764" y="1087"/>
                    <a:pt x="1842" y="1029"/>
                    <a:pt x="1911" y="970"/>
                  </a:cubicBezTo>
                  <a:cubicBezTo>
                    <a:pt x="1951" y="950"/>
                    <a:pt x="1921" y="902"/>
                    <a:pt x="1892" y="902"/>
                  </a:cubicBezTo>
                  <a:cubicBezTo>
                    <a:pt x="1882" y="902"/>
                    <a:pt x="1882" y="911"/>
                    <a:pt x="1872" y="911"/>
                  </a:cubicBezTo>
                  <a:cubicBezTo>
                    <a:pt x="1774" y="989"/>
                    <a:pt x="1676" y="1058"/>
                    <a:pt x="1588" y="1127"/>
                  </a:cubicBezTo>
                  <a:lnTo>
                    <a:pt x="1578" y="1127"/>
                  </a:lnTo>
                  <a:cubicBezTo>
                    <a:pt x="1529" y="1127"/>
                    <a:pt x="1480" y="1117"/>
                    <a:pt x="1421" y="1107"/>
                  </a:cubicBezTo>
                  <a:cubicBezTo>
                    <a:pt x="1421" y="1078"/>
                    <a:pt x="1421" y="1058"/>
                    <a:pt x="1411" y="1029"/>
                  </a:cubicBezTo>
                  <a:lnTo>
                    <a:pt x="1352" y="941"/>
                  </a:lnTo>
                  <a:cubicBezTo>
                    <a:pt x="1382" y="902"/>
                    <a:pt x="1411" y="862"/>
                    <a:pt x="1450" y="813"/>
                  </a:cubicBezTo>
                  <a:lnTo>
                    <a:pt x="1461" y="813"/>
                  </a:lnTo>
                  <a:cubicBezTo>
                    <a:pt x="1578" y="804"/>
                    <a:pt x="1696" y="784"/>
                    <a:pt x="1813" y="765"/>
                  </a:cubicBezTo>
                  <a:cubicBezTo>
                    <a:pt x="1862" y="765"/>
                    <a:pt x="1853" y="696"/>
                    <a:pt x="1813" y="696"/>
                  </a:cubicBezTo>
                  <a:lnTo>
                    <a:pt x="1803" y="696"/>
                  </a:lnTo>
                  <a:cubicBezTo>
                    <a:pt x="1705" y="706"/>
                    <a:pt x="1607" y="725"/>
                    <a:pt x="1509" y="735"/>
                  </a:cubicBezTo>
                  <a:cubicBezTo>
                    <a:pt x="1559" y="667"/>
                    <a:pt x="1617" y="598"/>
                    <a:pt x="1666" y="529"/>
                  </a:cubicBezTo>
                  <a:lnTo>
                    <a:pt x="1686" y="529"/>
                  </a:lnTo>
                  <a:cubicBezTo>
                    <a:pt x="1803" y="510"/>
                    <a:pt x="1921" y="490"/>
                    <a:pt x="2038" y="480"/>
                  </a:cubicBezTo>
                  <a:cubicBezTo>
                    <a:pt x="2078" y="471"/>
                    <a:pt x="2078" y="402"/>
                    <a:pt x="2038" y="402"/>
                  </a:cubicBezTo>
                  <a:lnTo>
                    <a:pt x="2029" y="412"/>
                  </a:lnTo>
                  <a:cubicBezTo>
                    <a:pt x="1931" y="421"/>
                    <a:pt x="1833" y="431"/>
                    <a:pt x="1735" y="451"/>
                  </a:cubicBezTo>
                  <a:cubicBezTo>
                    <a:pt x="1744" y="441"/>
                    <a:pt x="1755" y="421"/>
                    <a:pt x="1764" y="412"/>
                  </a:cubicBezTo>
                  <a:cubicBezTo>
                    <a:pt x="1803" y="353"/>
                    <a:pt x="1853" y="294"/>
                    <a:pt x="1892" y="235"/>
                  </a:cubicBezTo>
                  <a:cubicBezTo>
                    <a:pt x="1911" y="206"/>
                    <a:pt x="1892" y="177"/>
                    <a:pt x="1862" y="177"/>
                  </a:cubicBezTo>
                  <a:cubicBezTo>
                    <a:pt x="1853" y="177"/>
                    <a:pt x="1842" y="186"/>
                    <a:pt x="1842" y="196"/>
                  </a:cubicBezTo>
                  <a:cubicBezTo>
                    <a:pt x="1784" y="264"/>
                    <a:pt x="1735" y="333"/>
                    <a:pt x="1676" y="402"/>
                  </a:cubicBezTo>
                  <a:lnTo>
                    <a:pt x="1646" y="108"/>
                  </a:lnTo>
                  <a:cubicBezTo>
                    <a:pt x="1646" y="88"/>
                    <a:pt x="1627" y="79"/>
                    <a:pt x="1607" y="79"/>
                  </a:cubicBezTo>
                  <a:cubicBezTo>
                    <a:pt x="1588" y="79"/>
                    <a:pt x="1568" y="98"/>
                    <a:pt x="1578" y="118"/>
                  </a:cubicBezTo>
                  <a:cubicBezTo>
                    <a:pt x="1588" y="235"/>
                    <a:pt x="1607" y="362"/>
                    <a:pt x="1617" y="480"/>
                  </a:cubicBezTo>
                  <a:cubicBezTo>
                    <a:pt x="1568" y="549"/>
                    <a:pt x="1509" y="617"/>
                    <a:pt x="1461" y="686"/>
                  </a:cubicBezTo>
                  <a:cubicBezTo>
                    <a:pt x="1450" y="588"/>
                    <a:pt x="1431" y="500"/>
                    <a:pt x="1421" y="402"/>
                  </a:cubicBezTo>
                  <a:cubicBezTo>
                    <a:pt x="1421" y="382"/>
                    <a:pt x="1402" y="373"/>
                    <a:pt x="1392" y="373"/>
                  </a:cubicBezTo>
                  <a:cubicBezTo>
                    <a:pt x="1372" y="373"/>
                    <a:pt x="1352" y="382"/>
                    <a:pt x="1352" y="412"/>
                  </a:cubicBezTo>
                  <a:cubicBezTo>
                    <a:pt x="1363" y="529"/>
                    <a:pt x="1382" y="647"/>
                    <a:pt x="1392" y="765"/>
                  </a:cubicBezTo>
                  <a:cubicBezTo>
                    <a:pt x="1363" y="813"/>
                    <a:pt x="1323" y="862"/>
                    <a:pt x="1294" y="902"/>
                  </a:cubicBezTo>
                  <a:cubicBezTo>
                    <a:pt x="1254" y="882"/>
                    <a:pt x="1215" y="872"/>
                    <a:pt x="1176" y="872"/>
                  </a:cubicBezTo>
                  <a:cubicBezTo>
                    <a:pt x="1156" y="872"/>
                    <a:pt x="1137" y="882"/>
                    <a:pt x="1117" y="882"/>
                  </a:cubicBezTo>
                  <a:cubicBezTo>
                    <a:pt x="1098" y="833"/>
                    <a:pt x="1078" y="784"/>
                    <a:pt x="1058" y="725"/>
                  </a:cubicBezTo>
                  <a:lnTo>
                    <a:pt x="1058" y="715"/>
                  </a:lnTo>
                  <a:cubicBezTo>
                    <a:pt x="1108" y="608"/>
                    <a:pt x="1156" y="500"/>
                    <a:pt x="1196" y="382"/>
                  </a:cubicBezTo>
                  <a:cubicBezTo>
                    <a:pt x="1206" y="353"/>
                    <a:pt x="1186" y="333"/>
                    <a:pt x="1167" y="333"/>
                  </a:cubicBezTo>
                  <a:cubicBezTo>
                    <a:pt x="1147" y="333"/>
                    <a:pt x="1137" y="343"/>
                    <a:pt x="1127" y="353"/>
                  </a:cubicBezTo>
                  <a:cubicBezTo>
                    <a:pt x="1098" y="451"/>
                    <a:pt x="1058" y="539"/>
                    <a:pt x="1019" y="637"/>
                  </a:cubicBezTo>
                  <a:cubicBezTo>
                    <a:pt x="980" y="558"/>
                    <a:pt x="951" y="471"/>
                    <a:pt x="921" y="392"/>
                  </a:cubicBezTo>
                  <a:lnTo>
                    <a:pt x="921" y="382"/>
                  </a:lnTo>
                  <a:cubicBezTo>
                    <a:pt x="971" y="275"/>
                    <a:pt x="1010" y="157"/>
                    <a:pt x="1058" y="49"/>
                  </a:cubicBezTo>
                  <a:cubicBezTo>
                    <a:pt x="1069" y="20"/>
                    <a:pt x="1049" y="0"/>
                    <a:pt x="1019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4"/>
            <p:cNvSpPr/>
            <p:nvPr/>
          </p:nvSpPr>
          <p:spPr>
            <a:xfrm>
              <a:off x="8679615" y="2807753"/>
              <a:ext cx="398087" cy="379919"/>
            </a:xfrm>
            <a:custGeom>
              <a:avLst/>
              <a:gdLst/>
              <a:ahLst/>
              <a:cxnLst/>
              <a:rect l="l" t="t" r="r" b="b"/>
              <a:pathLst>
                <a:path w="2343" h="2236" extrusionOk="0">
                  <a:moveTo>
                    <a:pt x="1019" y="1"/>
                  </a:moveTo>
                  <a:cubicBezTo>
                    <a:pt x="1000" y="1"/>
                    <a:pt x="990" y="11"/>
                    <a:pt x="980" y="31"/>
                  </a:cubicBezTo>
                  <a:cubicBezTo>
                    <a:pt x="951" y="119"/>
                    <a:pt x="912" y="217"/>
                    <a:pt x="873" y="305"/>
                  </a:cubicBezTo>
                  <a:cubicBezTo>
                    <a:pt x="863" y="295"/>
                    <a:pt x="863" y="275"/>
                    <a:pt x="853" y="266"/>
                  </a:cubicBezTo>
                  <a:cubicBezTo>
                    <a:pt x="823" y="197"/>
                    <a:pt x="794" y="129"/>
                    <a:pt x="775" y="60"/>
                  </a:cubicBezTo>
                  <a:cubicBezTo>
                    <a:pt x="765" y="40"/>
                    <a:pt x="755" y="40"/>
                    <a:pt x="736" y="40"/>
                  </a:cubicBezTo>
                  <a:cubicBezTo>
                    <a:pt x="716" y="40"/>
                    <a:pt x="696" y="60"/>
                    <a:pt x="706" y="90"/>
                  </a:cubicBezTo>
                  <a:cubicBezTo>
                    <a:pt x="736" y="168"/>
                    <a:pt x="775" y="246"/>
                    <a:pt x="804" y="325"/>
                  </a:cubicBezTo>
                  <a:lnTo>
                    <a:pt x="540" y="207"/>
                  </a:lnTo>
                  <a:lnTo>
                    <a:pt x="520" y="207"/>
                  </a:lnTo>
                  <a:cubicBezTo>
                    <a:pt x="490" y="207"/>
                    <a:pt x="471" y="266"/>
                    <a:pt x="510" y="275"/>
                  </a:cubicBezTo>
                  <a:cubicBezTo>
                    <a:pt x="618" y="325"/>
                    <a:pt x="726" y="373"/>
                    <a:pt x="843" y="423"/>
                  </a:cubicBezTo>
                  <a:cubicBezTo>
                    <a:pt x="873" y="501"/>
                    <a:pt x="912" y="579"/>
                    <a:pt x="941" y="658"/>
                  </a:cubicBezTo>
                  <a:cubicBezTo>
                    <a:pt x="853" y="628"/>
                    <a:pt x="765" y="589"/>
                    <a:pt x="677" y="550"/>
                  </a:cubicBezTo>
                  <a:cubicBezTo>
                    <a:pt x="667" y="550"/>
                    <a:pt x="667" y="540"/>
                    <a:pt x="657" y="540"/>
                  </a:cubicBezTo>
                  <a:cubicBezTo>
                    <a:pt x="628" y="540"/>
                    <a:pt x="608" y="599"/>
                    <a:pt x="647" y="619"/>
                  </a:cubicBezTo>
                  <a:cubicBezTo>
                    <a:pt x="755" y="658"/>
                    <a:pt x="873" y="706"/>
                    <a:pt x="980" y="756"/>
                  </a:cubicBezTo>
                  <a:cubicBezTo>
                    <a:pt x="1000" y="815"/>
                    <a:pt x="1030" y="863"/>
                    <a:pt x="1049" y="913"/>
                  </a:cubicBezTo>
                  <a:cubicBezTo>
                    <a:pt x="990" y="952"/>
                    <a:pt x="951" y="991"/>
                    <a:pt x="941" y="1050"/>
                  </a:cubicBezTo>
                  <a:cubicBezTo>
                    <a:pt x="882" y="1040"/>
                    <a:pt x="834" y="1040"/>
                    <a:pt x="775" y="1030"/>
                  </a:cubicBezTo>
                  <a:lnTo>
                    <a:pt x="775" y="1020"/>
                  </a:lnTo>
                  <a:cubicBezTo>
                    <a:pt x="696" y="922"/>
                    <a:pt x="628" y="834"/>
                    <a:pt x="549" y="736"/>
                  </a:cubicBezTo>
                  <a:cubicBezTo>
                    <a:pt x="540" y="726"/>
                    <a:pt x="530" y="726"/>
                    <a:pt x="520" y="726"/>
                  </a:cubicBezTo>
                  <a:cubicBezTo>
                    <a:pt x="501" y="726"/>
                    <a:pt x="471" y="756"/>
                    <a:pt x="490" y="775"/>
                  </a:cubicBezTo>
                  <a:cubicBezTo>
                    <a:pt x="559" y="854"/>
                    <a:pt x="618" y="942"/>
                    <a:pt x="677" y="1020"/>
                  </a:cubicBezTo>
                  <a:cubicBezTo>
                    <a:pt x="588" y="1000"/>
                    <a:pt x="501" y="991"/>
                    <a:pt x="412" y="981"/>
                  </a:cubicBezTo>
                  <a:lnTo>
                    <a:pt x="412" y="971"/>
                  </a:lnTo>
                  <a:cubicBezTo>
                    <a:pt x="334" y="873"/>
                    <a:pt x="265" y="785"/>
                    <a:pt x="187" y="687"/>
                  </a:cubicBezTo>
                  <a:cubicBezTo>
                    <a:pt x="177" y="677"/>
                    <a:pt x="167" y="677"/>
                    <a:pt x="157" y="677"/>
                  </a:cubicBezTo>
                  <a:cubicBezTo>
                    <a:pt x="138" y="677"/>
                    <a:pt x="109" y="706"/>
                    <a:pt x="128" y="726"/>
                  </a:cubicBezTo>
                  <a:cubicBezTo>
                    <a:pt x="196" y="815"/>
                    <a:pt x="255" y="893"/>
                    <a:pt x="314" y="971"/>
                  </a:cubicBezTo>
                  <a:cubicBezTo>
                    <a:pt x="305" y="971"/>
                    <a:pt x="285" y="961"/>
                    <a:pt x="265" y="961"/>
                  </a:cubicBezTo>
                  <a:cubicBezTo>
                    <a:pt x="196" y="952"/>
                    <a:pt x="128" y="942"/>
                    <a:pt x="50" y="932"/>
                  </a:cubicBezTo>
                  <a:cubicBezTo>
                    <a:pt x="0" y="932"/>
                    <a:pt x="0" y="1000"/>
                    <a:pt x="40" y="1000"/>
                  </a:cubicBezTo>
                  <a:cubicBezTo>
                    <a:pt x="128" y="1011"/>
                    <a:pt x="216" y="1030"/>
                    <a:pt x="294" y="1040"/>
                  </a:cubicBezTo>
                  <a:cubicBezTo>
                    <a:pt x="226" y="1098"/>
                    <a:pt x="148" y="1157"/>
                    <a:pt x="69" y="1216"/>
                  </a:cubicBezTo>
                  <a:cubicBezTo>
                    <a:pt x="40" y="1236"/>
                    <a:pt x="59" y="1275"/>
                    <a:pt x="89" y="1275"/>
                  </a:cubicBezTo>
                  <a:cubicBezTo>
                    <a:pt x="98" y="1275"/>
                    <a:pt x="109" y="1275"/>
                    <a:pt x="109" y="1265"/>
                  </a:cubicBezTo>
                  <a:cubicBezTo>
                    <a:pt x="207" y="1196"/>
                    <a:pt x="305" y="1128"/>
                    <a:pt x="403" y="1050"/>
                  </a:cubicBezTo>
                  <a:cubicBezTo>
                    <a:pt x="490" y="1059"/>
                    <a:pt x="569" y="1079"/>
                    <a:pt x="657" y="1089"/>
                  </a:cubicBezTo>
                  <a:cubicBezTo>
                    <a:pt x="579" y="1148"/>
                    <a:pt x="510" y="1207"/>
                    <a:pt x="432" y="1255"/>
                  </a:cubicBezTo>
                  <a:cubicBezTo>
                    <a:pt x="403" y="1285"/>
                    <a:pt x="422" y="1324"/>
                    <a:pt x="451" y="1324"/>
                  </a:cubicBezTo>
                  <a:cubicBezTo>
                    <a:pt x="461" y="1324"/>
                    <a:pt x="461" y="1324"/>
                    <a:pt x="471" y="1314"/>
                  </a:cubicBezTo>
                  <a:cubicBezTo>
                    <a:pt x="569" y="1246"/>
                    <a:pt x="667" y="1177"/>
                    <a:pt x="765" y="1098"/>
                  </a:cubicBezTo>
                  <a:cubicBezTo>
                    <a:pt x="814" y="1109"/>
                    <a:pt x="873" y="1118"/>
                    <a:pt x="921" y="1118"/>
                  </a:cubicBezTo>
                  <a:cubicBezTo>
                    <a:pt x="921" y="1157"/>
                    <a:pt x="932" y="1187"/>
                    <a:pt x="941" y="1226"/>
                  </a:cubicBezTo>
                  <a:cubicBezTo>
                    <a:pt x="951" y="1246"/>
                    <a:pt x="971" y="1275"/>
                    <a:pt x="990" y="1294"/>
                  </a:cubicBezTo>
                  <a:cubicBezTo>
                    <a:pt x="961" y="1334"/>
                    <a:pt x="932" y="1373"/>
                    <a:pt x="892" y="1412"/>
                  </a:cubicBezTo>
                  <a:lnTo>
                    <a:pt x="882" y="1412"/>
                  </a:lnTo>
                  <a:cubicBezTo>
                    <a:pt x="765" y="1432"/>
                    <a:pt x="647" y="1442"/>
                    <a:pt x="530" y="1461"/>
                  </a:cubicBezTo>
                  <a:cubicBezTo>
                    <a:pt x="481" y="1471"/>
                    <a:pt x="490" y="1530"/>
                    <a:pt x="530" y="1530"/>
                  </a:cubicBezTo>
                  <a:lnTo>
                    <a:pt x="540" y="1530"/>
                  </a:lnTo>
                  <a:cubicBezTo>
                    <a:pt x="638" y="1520"/>
                    <a:pt x="736" y="1510"/>
                    <a:pt x="834" y="1490"/>
                  </a:cubicBezTo>
                  <a:lnTo>
                    <a:pt x="834" y="1490"/>
                  </a:lnTo>
                  <a:cubicBezTo>
                    <a:pt x="784" y="1559"/>
                    <a:pt x="726" y="1628"/>
                    <a:pt x="677" y="1706"/>
                  </a:cubicBezTo>
                  <a:cubicBezTo>
                    <a:pt x="677" y="1697"/>
                    <a:pt x="667" y="1697"/>
                    <a:pt x="667" y="1697"/>
                  </a:cubicBezTo>
                  <a:cubicBezTo>
                    <a:pt x="540" y="1716"/>
                    <a:pt x="422" y="1736"/>
                    <a:pt x="305" y="1755"/>
                  </a:cubicBezTo>
                  <a:cubicBezTo>
                    <a:pt x="265" y="1755"/>
                    <a:pt x="265" y="1824"/>
                    <a:pt x="305" y="1824"/>
                  </a:cubicBezTo>
                  <a:lnTo>
                    <a:pt x="314" y="1824"/>
                  </a:lnTo>
                  <a:cubicBezTo>
                    <a:pt x="412" y="1804"/>
                    <a:pt x="510" y="1795"/>
                    <a:pt x="618" y="1784"/>
                  </a:cubicBezTo>
                  <a:lnTo>
                    <a:pt x="618" y="1784"/>
                  </a:lnTo>
                  <a:lnTo>
                    <a:pt x="579" y="1824"/>
                  </a:lnTo>
                  <a:cubicBezTo>
                    <a:pt x="540" y="1873"/>
                    <a:pt x="490" y="1932"/>
                    <a:pt x="451" y="1991"/>
                  </a:cubicBezTo>
                  <a:cubicBezTo>
                    <a:pt x="432" y="2020"/>
                    <a:pt x="451" y="2049"/>
                    <a:pt x="481" y="2049"/>
                  </a:cubicBezTo>
                  <a:cubicBezTo>
                    <a:pt x="490" y="2049"/>
                    <a:pt x="501" y="2049"/>
                    <a:pt x="510" y="2039"/>
                  </a:cubicBezTo>
                  <a:cubicBezTo>
                    <a:pt x="559" y="1971"/>
                    <a:pt x="608" y="1902"/>
                    <a:pt x="667" y="1834"/>
                  </a:cubicBezTo>
                  <a:cubicBezTo>
                    <a:pt x="677" y="1922"/>
                    <a:pt x="686" y="2020"/>
                    <a:pt x="696" y="2118"/>
                  </a:cubicBezTo>
                  <a:cubicBezTo>
                    <a:pt x="706" y="2137"/>
                    <a:pt x="716" y="2147"/>
                    <a:pt x="736" y="2147"/>
                  </a:cubicBezTo>
                  <a:cubicBezTo>
                    <a:pt x="755" y="2147"/>
                    <a:pt x="775" y="2137"/>
                    <a:pt x="765" y="2108"/>
                  </a:cubicBezTo>
                  <a:cubicBezTo>
                    <a:pt x="755" y="1991"/>
                    <a:pt x="745" y="1873"/>
                    <a:pt x="726" y="1755"/>
                  </a:cubicBezTo>
                  <a:lnTo>
                    <a:pt x="726" y="1745"/>
                  </a:lnTo>
                  <a:cubicBezTo>
                    <a:pt x="784" y="1677"/>
                    <a:pt x="834" y="1608"/>
                    <a:pt x="882" y="1540"/>
                  </a:cubicBezTo>
                  <a:cubicBezTo>
                    <a:pt x="902" y="1638"/>
                    <a:pt x="912" y="1736"/>
                    <a:pt x="921" y="1834"/>
                  </a:cubicBezTo>
                  <a:cubicBezTo>
                    <a:pt x="921" y="1853"/>
                    <a:pt x="941" y="1863"/>
                    <a:pt x="951" y="1863"/>
                  </a:cubicBezTo>
                  <a:cubicBezTo>
                    <a:pt x="971" y="1863"/>
                    <a:pt x="990" y="1843"/>
                    <a:pt x="990" y="1824"/>
                  </a:cubicBezTo>
                  <a:cubicBezTo>
                    <a:pt x="980" y="1706"/>
                    <a:pt x="961" y="1579"/>
                    <a:pt x="951" y="1461"/>
                  </a:cubicBezTo>
                  <a:lnTo>
                    <a:pt x="1039" y="1344"/>
                  </a:lnTo>
                  <a:cubicBezTo>
                    <a:pt x="1078" y="1363"/>
                    <a:pt x="1128" y="1373"/>
                    <a:pt x="1167" y="1373"/>
                  </a:cubicBezTo>
                  <a:cubicBezTo>
                    <a:pt x="1196" y="1373"/>
                    <a:pt x="1215" y="1373"/>
                    <a:pt x="1235" y="1363"/>
                  </a:cubicBezTo>
                  <a:cubicBezTo>
                    <a:pt x="1255" y="1412"/>
                    <a:pt x="1265" y="1461"/>
                    <a:pt x="1284" y="1501"/>
                  </a:cubicBezTo>
                  <a:lnTo>
                    <a:pt x="1284" y="1510"/>
                  </a:lnTo>
                  <a:cubicBezTo>
                    <a:pt x="1235" y="1618"/>
                    <a:pt x="1196" y="1736"/>
                    <a:pt x="1147" y="1843"/>
                  </a:cubicBezTo>
                  <a:cubicBezTo>
                    <a:pt x="1137" y="1873"/>
                    <a:pt x="1157" y="1893"/>
                    <a:pt x="1186" y="1893"/>
                  </a:cubicBezTo>
                  <a:cubicBezTo>
                    <a:pt x="1196" y="1893"/>
                    <a:pt x="1206" y="1893"/>
                    <a:pt x="1215" y="1873"/>
                  </a:cubicBezTo>
                  <a:cubicBezTo>
                    <a:pt x="1255" y="1775"/>
                    <a:pt x="1284" y="1686"/>
                    <a:pt x="1324" y="1588"/>
                  </a:cubicBezTo>
                  <a:cubicBezTo>
                    <a:pt x="1363" y="1677"/>
                    <a:pt x="1392" y="1755"/>
                    <a:pt x="1431" y="1834"/>
                  </a:cubicBezTo>
                  <a:lnTo>
                    <a:pt x="1422" y="1843"/>
                  </a:lnTo>
                  <a:cubicBezTo>
                    <a:pt x="1372" y="1961"/>
                    <a:pt x="1333" y="2069"/>
                    <a:pt x="1284" y="2187"/>
                  </a:cubicBezTo>
                  <a:cubicBezTo>
                    <a:pt x="1274" y="2206"/>
                    <a:pt x="1294" y="2235"/>
                    <a:pt x="1324" y="2235"/>
                  </a:cubicBezTo>
                  <a:cubicBezTo>
                    <a:pt x="1333" y="2235"/>
                    <a:pt x="1343" y="2226"/>
                    <a:pt x="1353" y="2206"/>
                  </a:cubicBezTo>
                  <a:cubicBezTo>
                    <a:pt x="1392" y="2118"/>
                    <a:pt x="1431" y="2020"/>
                    <a:pt x="1461" y="1932"/>
                  </a:cubicBezTo>
                  <a:cubicBezTo>
                    <a:pt x="1470" y="1941"/>
                    <a:pt x="1480" y="1961"/>
                    <a:pt x="1480" y="1971"/>
                  </a:cubicBezTo>
                  <a:lnTo>
                    <a:pt x="1568" y="2176"/>
                  </a:lnTo>
                  <a:cubicBezTo>
                    <a:pt x="1568" y="2196"/>
                    <a:pt x="1588" y="2196"/>
                    <a:pt x="1598" y="2196"/>
                  </a:cubicBezTo>
                  <a:cubicBezTo>
                    <a:pt x="1618" y="2196"/>
                    <a:pt x="1647" y="2176"/>
                    <a:pt x="1637" y="2147"/>
                  </a:cubicBezTo>
                  <a:cubicBezTo>
                    <a:pt x="1598" y="2069"/>
                    <a:pt x="1568" y="1991"/>
                    <a:pt x="1529" y="1912"/>
                  </a:cubicBezTo>
                  <a:lnTo>
                    <a:pt x="1529" y="1912"/>
                  </a:lnTo>
                  <a:cubicBezTo>
                    <a:pt x="1627" y="1951"/>
                    <a:pt x="1716" y="1991"/>
                    <a:pt x="1803" y="2030"/>
                  </a:cubicBezTo>
                  <a:lnTo>
                    <a:pt x="1814" y="2030"/>
                  </a:lnTo>
                  <a:cubicBezTo>
                    <a:pt x="1853" y="2030"/>
                    <a:pt x="1862" y="1971"/>
                    <a:pt x="1823" y="1961"/>
                  </a:cubicBezTo>
                  <a:lnTo>
                    <a:pt x="1500" y="1814"/>
                  </a:lnTo>
                  <a:cubicBezTo>
                    <a:pt x="1461" y="1736"/>
                    <a:pt x="1431" y="1657"/>
                    <a:pt x="1392" y="1569"/>
                  </a:cubicBezTo>
                  <a:lnTo>
                    <a:pt x="1392" y="1569"/>
                  </a:lnTo>
                  <a:lnTo>
                    <a:pt x="1657" y="1686"/>
                  </a:lnTo>
                  <a:lnTo>
                    <a:pt x="1676" y="1686"/>
                  </a:lnTo>
                  <a:cubicBezTo>
                    <a:pt x="1705" y="1686"/>
                    <a:pt x="1725" y="1638"/>
                    <a:pt x="1686" y="1618"/>
                  </a:cubicBezTo>
                  <a:cubicBezTo>
                    <a:pt x="1578" y="1579"/>
                    <a:pt x="1470" y="1530"/>
                    <a:pt x="1353" y="1481"/>
                  </a:cubicBezTo>
                  <a:cubicBezTo>
                    <a:pt x="1333" y="1432"/>
                    <a:pt x="1313" y="1383"/>
                    <a:pt x="1294" y="1344"/>
                  </a:cubicBezTo>
                  <a:cubicBezTo>
                    <a:pt x="1353" y="1305"/>
                    <a:pt x="1392" y="1246"/>
                    <a:pt x="1411" y="1187"/>
                  </a:cubicBezTo>
                  <a:cubicBezTo>
                    <a:pt x="1461" y="1196"/>
                    <a:pt x="1509" y="1196"/>
                    <a:pt x="1559" y="1207"/>
                  </a:cubicBezTo>
                  <a:cubicBezTo>
                    <a:pt x="1559" y="1207"/>
                    <a:pt x="1559" y="1216"/>
                    <a:pt x="1568" y="1216"/>
                  </a:cubicBezTo>
                  <a:cubicBezTo>
                    <a:pt x="1637" y="1314"/>
                    <a:pt x="1716" y="1403"/>
                    <a:pt x="1784" y="1501"/>
                  </a:cubicBezTo>
                  <a:cubicBezTo>
                    <a:pt x="1794" y="1510"/>
                    <a:pt x="1803" y="1510"/>
                    <a:pt x="1814" y="1510"/>
                  </a:cubicBezTo>
                  <a:cubicBezTo>
                    <a:pt x="1843" y="1510"/>
                    <a:pt x="1862" y="1481"/>
                    <a:pt x="1843" y="1461"/>
                  </a:cubicBezTo>
                  <a:cubicBezTo>
                    <a:pt x="1784" y="1373"/>
                    <a:pt x="1716" y="1294"/>
                    <a:pt x="1657" y="1216"/>
                  </a:cubicBezTo>
                  <a:lnTo>
                    <a:pt x="1657" y="1216"/>
                  </a:lnTo>
                  <a:cubicBezTo>
                    <a:pt x="1745" y="1236"/>
                    <a:pt x="1833" y="1246"/>
                    <a:pt x="1921" y="1255"/>
                  </a:cubicBezTo>
                  <a:cubicBezTo>
                    <a:pt x="1921" y="1255"/>
                    <a:pt x="1921" y="1265"/>
                    <a:pt x="1931" y="1265"/>
                  </a:cubicBezTo>
                  <a:cubicBezTo>
                    <a:pt x="1999" y="1363"/>
                    <a:pt x="2078" y="1451"/>
                    <a:pt x="2147" y="1549"/>
                  </a:cubicBezTo>
                  <a:cubicBezTo>
                    <a:pt x="2156" y="1559"/>
                    <a:pt x="2166" y="1559"/>
                    <a:pt x="2176" y="1559"/>
                  </a:cubicBezTo>
                  <a:cubicBezTo>
                    <a:pt x="2206" y="1559"/>
                    <a:pt x="2225" y="1530"/>
                    <a:pt x="2206" y="1501"/>
                  </a:cubicBezTo>
                  <a:cubicBezTo>
                    <a:pt x="2147" y="1422"/>
                    <a:pt x="2078" y="1344"/>
                    <a:pt x="2019" y="1265"/>
                  </a:cubicBezTo>
                  <a:cubicBezTo>
                    <a:pt x="2039" y="1265"/>
                    <a:pt x="2049" y="1275"/>
                    <a:pt x="2068" y="1275"/>
                  </a:cubicBezTo>
                  <a:cubicBezTo>
                    <a:pt x="2137" y="1285"/>
                    <a:pt x="2215" y="1294"/>
                    <a:pt x="2284" y="1305"/>
                  </a:cubicBezTo>
                  <a:lnTo>
                    <a:pt x="2293" y="1305"/>
                  </a:lnTo>
                  <a:cubicBezTo>
                    <a:pt x="2333" y="1305"/>
                    <a:pt x="2343" y="1236"/>
                    <a:pt x="2293" y="1236"/>
                  </a:cubicBezTo>
                  <a:cubicBezTo>
                    <a:pt x="2206" y="1216"/>
                    <a:pt x="2127" y="1207"/>
                    <a:pt x="2039" y="1196"/>
                  </a:cubicBezTo>
                  <a:lnTo>
                    <a:pt x="2274" y="1020"/>
                  </a:lnTo>
                  <a:cubicBezTo>
                    <a:pt x="2304" y="1000"/>
                    <a:pt x="2274" y="961"/>
                    <a:pt x="2245" y="961"/>
                  </a:cubicBezTo>
                  <a:cubicBezTo>
                    <a:pt x="2245" y="961"/>
                    <a:pt x="2235" y="961"/>
                    <a:pt x="2225" y="971"/>
                  </a:cubicBezTo>
                  <a:cubicBezTo>
                    <a:pt x="2127" y="1040"/>
                    <a:pt x="2029" y="1109"/>
                    <a:pt x="1941" y="1187"/>
                  </a:cubicBezTo>
                  <a:cubicBezTo>
                    <a:pt x="1853" y="1177"/>
                    <a:pt x="1764" y="1157"/>
                    <a:pt x="1676" y="1148"/>
                  </a:cubicBezTo>
                  <a:cubicBezTo>
                    <a:pt x="1755" y="1089"/>
                    <a:pt x="1833" y="1030"/>
                    <a:pt x="1912" y="981"/>
                  </a:cubicBezTo>
                  <a:cubicBezTo>
                    <a:pt x="1941" y="952"/>
                    <a:pt x="1912" y="913"/>
                    <a:pt x="1882" y="913"/>
                  </a:cubicBezTo>
                  <a:cubicBezTo>
                    <a:pt x="1882" y="913"/>
                    <a:pt x="1872" y="913"/>
                    <a:pt x="1862" y="922"/>
                  </a:cubicBezTo>
                  <a:cubicBezTo>
                    <a:pt x="1764" y="991"/>
                    <a:pt x="1676" y="1059"/>
                    <a:pt x="1578" y="1138"/>
                  </a:cubicBezTo>
                  <a:cubicBezTo>
                    <a:pt x="1520" y="1128"/>
                    <a:pt x="1470" y="1118"/>
                    <a:pt x="1422" y="1118"/>
                  </a:cubicBezTo>
                  <a:cubicBezTo>
                    <a:pt x="1411" y="1089"/>
                    <a:pt x="1411" y="1059"/>
                    <a:pt x="1402" y="1030"/>
                  </a:cubicBezTo>
                  <a:cubicBezTo>
                    <a:pt x="1382" y="1000"/>
                    <a:pt x="1363" y="971"/>
                    <a:pt x="1343" y="952"/>
                  </a:cubicBezTo>
                  <a:cubicBezTo>
                    <a:pt x="1372" y="913"/>
                    <a:pt x="1411" y="863"/>
                    <a:pt x="1441" y="824"/>
                  </a:cubicBezTo>
                  <a:lnTo>
                    <a:pt x="1451" y="824"/>
                  </a:lnTo>
                  <a:cubicBezTo>
                    <a:pt x="1568" y="804"/>
                    <a:pt x="1686" y="795"/>
                    <a:pt x="1814" y="775"/>
                  </a:cubicBezTo>
                  <a:cubicBezTo>
                    <a:pt x="1853" y="765"/>
                    <a:pt x="1843" y="706"/>
                    <a:pt x="1803" y="706"/>
                  </a:cubicBezTo>
                  <a:cubicBezTo>
                    <a:pt x="1696" y="717"/>
                    <a:pt x="1598" y="726"/>
                    <a:pt x="1500" y="746"/>
                  </a:cubicBezTo>
                  <a:cubicBezTo>
                    <a:pt x="1559" y="677"/>
                    <a:pt x="1607" y="608"/>
                    <a:pt x="1666" y="530"/>
                  </a:cubicBezTo>
                  <a:lnTo>
                    <a:pt x="1666" y="540"/>
                  </a:lnTo>
                  <a:cubicBezTo>
                    <a:pt x="1666" y="540"/>
                    <a:pt x="1676" y="540"/>
                    <a:pt x="1676" y="530"/>
                  </a:cubicBezTo>
                  <a:cubicBezTo>
                    <a:pt x="1794" y="521"/>
                    <a:pt x="1912" y="501"/>
                    <a:pt x="2029" y="481"/>
                  </a:cubicBezTo>
                  <a:cubicBezTo>
                    <a:pt x="2078" y="481"/>
                    <a:pt x="2068" y="412"/>
                    <a:pt x="2029" y="412"/>
                  </a:cubicBezTo>
                  <a:lnTo>
                    <a:pt x="2019" y="412"/>
                  </a:lnTo>
                  <a:cubicBezTo>
                    <a:pt x="1921" y="432"/>
                    <a:pt x="1823" y="442"/>
                    <a:pt x="1725" y="452"/>
                  </a:cubicBezTo>
                  <a:cubicBezTo>
                    <a:pt x="1735" y="442"/>
                    <a:pt x="1745" y="432"/>
                    <a:pt x="1755" y="412"/>
                  </a:cubicBezTo>
                  <a:cubicBezTo>
                    <a:pt x="1794" y="364"/>
                    <a:pt x="1843" y="305"/>
                    <a:pt x="1892" y="246"/>
                  </a:cubicBezTo>
                  <a:cubicBezTo>
                    <a:pt x="1912" y="217"/>
                    <a:pt x="1882" y="187"/>
                    <a:pt x="1853" y="187"/>
                  </a:cubicBezTo>
                  <a:cubicBezTo>
                    <a:pt x="1853" y="187"/>
                    <a:pt x="1843" y="187"/>
                    <a:pt x="1833" y="197"/>
                  </a:cubicBezTo>
                  <a:cubicBezTo>
                    <a:pt x="1774" y="266"/>
                    <a:pt x="1725" y="334"/>
                    <a:pt x="1676" y="403"/>
                  </a:cubicBezTo>
                  <a:cubicBezTo>
                    <a:pt x="1657" y="305"/>
                    <a:pt x="1647" y="217"/>
                    <a:pt x="1637" y="119"/>
                  </a:cubicBezTo>
                  <a:cubicBezTo>
                    <a:pt x="1637" y="99"/>
                    <a:pt x="1618" y="90"/>
                    <a:pt x="1607" y="90"/>
                  </a:cubicBezTo>
                  <a:cubicBezTo>
                    <a:pt x="1588" y="90"/>
                    <a:pt x="1568" y="99"/>
                    <a:pt x="1568" y="129"/>
                  </a:cubicBezTo>
                  <a:cubicBezTo>
                    <a:pt x="1578" y="246"/>
                    <a:pt x="1598" y="364"/>
                    <a:pt x="1607" y="481"/>
                  </a:cubicBezTo>
                  <a:cubicBezTo>
                    <a:pt x="1559" y="560"/>
                    <a:pt x="1500" y="628"/>
                    <a:pt x="1451" y="697"/>
                  </a:cubicBezTo>
                  <a:cubicBezTo>
                    <a:pt x="1441" y="599"/>
                    <a:pt x="1431" y="501"/>
                    <a:pt x="1411" y="403"/>
                  </a:cubicBezTo>
                  <a:cubicBezTo>
                    <a:pt x="1411" y="383"/>
                    <a:pt x="1402" y="373"/>
                    <a:pt x="1382" y="373"/>
                  </a:cubicBezTo>
                  <a:cubicBezTo>
                    <a:pt x="1363" y="373"/>
                    <a:pt x="1343" y="393"/>
                    <a:pt x="1343" y="412"/>
                  </a:cubicBezTo>
                  <a:cubicBezTo>
                    <a:pt x="1363" y="530"/>
                    <a:pt x="1372" y="658"/>
                    <a:pt x="1392" y="775"/>
                  </a:cubicBezTo>
                  <a:cubicBezTo>
                    <a:pt x="1353" y="824"/>
                    <a:pt x="1324" y="863"/>
                    <a:pt x="1284" y="913"/>
                  </a:cubicBezTo>
                  <a:cubicBezTo>
                    <a:pt x="1245" y="893"/>
                    <a:pt x="1215" y="883"/>
                    <a:pt x="1176" y="883"/>
                  </a:cubicBezTo>
                  <a:cubicBezTo>
                    <a:pt x="1157" y="883"/>
                    <a:pt x="1128" y="883"/>
                    <a:pt x="1108" y="893"/>
                  </a:cubicBezTo>
                  <a:cubicBezTo>
                    <a:pt x="1088" y="834"/>
                    <a:pt x="1069" y="785"/>
                    <a:pt x="1049" y="736"/>
                  </a:cubicBezTo>
                  <a:cubicBezTo>
                    <a:pt x="1049" y="736"/>
                    <a:pt x="1049" y="726"/>
                    <a:pt x="1059" y="726"/>
                  </a:cubicBezTo>
                  <a:cubicBezTo>
                    <a:pt x="1098" y="619"/>
                    <a:pt x="1147" y="501"/>
                    <a:pt x="1186" y="393"/>
                  </a:cubicBezTo>
                  <a:cubicBezTo>
                    <a:pt x="1206" y="364"/>
                    <a:pt x="1176" y="344"/>
                    <a:pt x="1157" y="344"/>
                  </a:cubicBezTo>
                  <a:cubicBezTo>
                    <a:pt x="1147" y="344"/>
                    <a:pt x="1128" y="344"/>
                    <a:pt x="1128" y="364"/>
                  </a:cubicBezTo>
                  <a:cubicBezTo>
                    <a:pt x="1088" y="452"/>
                    <a:pt x="1049" y="550"/>
                    <a:pt x="1010" y="648"/>
                  </a:cubicBezTo>
                  <a:cubicBezTo>
                    <a:pt x="980" y="560"/>
                    <a:pt x="941" y="481"/>
                    <a:pt x="912" y="403"/>
                  </a:cubicBezTo>
                  <a:lnTo>
                    <a:pt x="912" y="393"/>
                  </a:lnTo>
                  <a:cubicBezTo>
                    <a:pt x="961" y="275"/>
                    <a:pt x="1010" y="168"/>
                    <a:pt x="1049" y="50"/>
                  </a:cubicBezTo>
                  <a:cubicBezTo>
                    <a:pt x="1059" y="31"/>
                    <a:pt x="1039" y="1"/>
                    <a:pt x="1019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4"/>
            <p:cNvSpPr/>
            <p:nvPr/>
          </p:nvSpPr>
          <p:spPr>
            <a:xfrm>
              <a:off x="6282057" y="944720"/>
              <a:ext cx="398087" cy="379919"/>
            </a:xfrm>
            <a:custGeom>
              <a:avLst/>
              <a:gdLst/>
              <a:ahLst/>
              <a:cxnLst/>
              <a:rect l="l" t="t" r="r" b="b"/>
              <a:pathLst>
                <a:path w="2343" h="2236" extrusionOk="0">
                  <a:moveTo>
                    <a:pt x="1010" y="1"/>
                  </a:moveTo>
                  <a:cubicBezTo>
                    <a:pt x="1000" y="1"/>
                    <a:pt x="991" y="10"/>
                    <a:pt x="980" y="30"/>
                  </a:cubicBezTo>
                  <a:cubicBezTo>
                    <a:pt x="951" y="119"/>
                    <a:pt x="912" y="217"/>
                    <a:pt x="873" y="304"/>
                  </a:cubicBezTo>
                  <a:cubicBezTo>
                    <a:pt x="863" y="295"/>
                    <a:pt x="863" y="275"/>
                    <a:pt x="853" y="265"/>
                  </a:cubicBezTo>
                  <a:lnTo>
                    <a:pt x="765" y="60"/>
                  </a:lnTo>
                  <a:cubicBezTo>
                    <a:pt x="765" y="40"/>
                    <a:pt x="745" y="40"/>
                    <a:pt x="736" y="40"/>
                  </a:cubicBezTo>
                  <a:cubicBezTo>
                    <a:pt x="716" y="40"/>
                    <a:pt x="686" y="60"/>
                    <a:pt x="706" y="89"/>
                  </a:cubicBezTo>
                  <a:cubicBezTo>
                    <a:pt x="736" y="167"/>
                    <a:pt x="765" y="246"/>
                    <a:pt x="804" y="324"/>
                  </a:cubicBezTo>
                  <a:lnTo>
                    <a:pt x="540" y="206"/>
                  </a:lnTo>
                  <a:lnTo>
                    <a:pt x="520" y="206"/>
                  </a:lnTo>
                  <a:cubicBezTo>
                    <a:pt x="490" y="206"/>
                    <a:pt x="471" y="265"/>
                    <a:pt x="510" y="275"/>
                  </a:cubicBezTo>
                  <a:cubicBezTo>
                    <a:pt x="618" y="324"/>
                    <a:pt x="726" y="373"/>
                    <a:pt x="843" y="422"/>
                  </a:cubicBezTo>
                  <a:cubicBezTo>
                    <a:pt x="873" y="500"/>
                    <a:pt x="912" y="579"/>
                    <a:pt x="941" y="657"/>
                  </a:cubicBezTo>
                  <a:cubicBezTo>
                    <a:pt x="853" y="628"/>
                    <a:pt x="765" y="589"/>
                    <a:pt x="677" y="550"/>
                  </a:cubicBezTo>
                  <a:lnTo>
                    <a:pt x="657" y="550"/>
                  </a:lnTo>
                  <a:cubicBezTo>
                    <a:pt x="628" y="550"/>
                    <a:pt x="608" y="598"/>
                    <a:pt x="647" y="618"/>
                  </a:cubicBezTo>
                  <a:cubicBezTo>
                    <a:pt x="755" y="657"/>
                    <a:pt x="873" y="707"/>
                    <a:pt x="980" y="755"/>
                  </a:cubicBezTo>
                  <a:cubicBezTo>
                    <a:pt x="1000" y="814"/>
                    <a:pt x="1020" y="863"/>
                    <a:pt x="1049" y="912"/>
                  </a:cubicBezTo>
                  <a:cubicBezTo>
                    <a:pt x="991" y="951"/>
                    <a:pt x="951" y="1000"/>
                    <a:pt x="932" y="1049"/>
                  </a:cubicBezTo>
                  <a:cubicBezTo>
                    <a:pt x="882" y="1040"/>
                    <a:pt x="834" y="1040"/>
                    <a:pt x="775" y="1029"/>
                  </a:cubicBezTo>
                  <a:lnTo>
                    <a:pt x="775" y="1020"/>
                  </a:lnTo>
                  <a:cubicBezTo>
                    <a:pt x="697" y="922"/>
                    <a:pt x="618" y="834"/>
                    <a:pt x="549" y="736"/>
                  </a:cubicBezTo>
                  <a:cubicBezTo>
                    <a:pt x="540" y="726"/>
                    <a:pt x="530" y="726"/>
                    <a:pt x="520" y="726"/>
                  </a:cubicBezTo>
                  <a:cubicBezTo>
                    <a:pt x="501" y="726"/>
                    <a:pt x="471" y="755"/>
                    <a:pt x="490" y="775"/>
                  </a:cubicBezTo>
                  <a:cubicBezTo>
                    <a:pt x="549" y="863"/>
                    <a:pt x="618" y="942"/>
                    <a:pt x="677" y="1020"/>
                  </a:cubicBezTo>
                  <a:cubicBezTo>
                    <a:pt x="588" y="1000"/>
                    <a:pt x="501" y="990"/>
                    <a:pt x="412" y="981"/>
                  </a:cubicBezTo>
                  <a:lnTo>
                    <a:pt x="412" y="971"/>
                  </a:lnTo>
                  <a:cubicBezTo>
                    <a:pt x="334" y="873"/>
                    <a:pt x="265" y="785"/>
                    <a:pt x="187" y="687"/>
                  </a:cubicBezTo>
                  <a:cubicBezTo>
                    <a:pt x="177" y="677"/>
                    <a:pt x="167" y="677"/>
                    <a:pt x="157" y="677"/>
                  </a:cubicBezTo>
                  <a:cubicBezTo>
                    <a:pt x="138" y="677"/>
                    <a:pt x="109" y="707"/>
                    <a:pt x="128" y="736"/>
                  </a:cubicBezTo>
                  <a:cubicBezTo>
                    <a:pt x="196" y="814"/>
                    <a:pt x="255" y="892"/>
                    <a:pt x="314" y="971"/>
                  </a:cubicBezTo>
                  <a:cubicBezTo>
                    <a:pt x="305" y="971"/>
                    <a:pt x="285" y="961"/>
                    <a:pt x="265" y="961"/>
                  </a:cubicBezTo>
                  <a:cubicBezTo>
                    <a:pt x="196" y="951"/>
                    <a:pt x="118" y="942"/>
                    <a:pt x="50" y="931"/>
                  </a:cubicBezTo>
                  <a:lnTo>
                    <a:pt x="40" y="931"/>
                  </a:lnTo>
                  <a:cubicBezTo>
                    <a:pt x="1" y="931"/>
                    <a:pt x="1" y="1000"/>
                    <a:pt x="40" y="1000"/>
                  </a:cubicBezTo>
                  <a:cubicBezTo>
                    <a:pt x="128" y="1020"/>
                    <a:pt x="216" y="1029"/>
                    <a:pt x="294" y="1040"/>
                  </a:cubicBezTo>
                  <a:cubicBezTo>
                    <a:pt x="216" y="1098"/>
                    <a:pt x="148" y="1157"/>
                    <a:pt x="69" y="1216"/>
                  </a:cubicBezTo>
                  <a:cubicBezTo>
                    <a:pt x="40" y="1236"/>
                    <a:pt x="59" y="1275"/>
                    <a:pt x="89" y="1275"/>
                  </a:cubicBezTo>
                  <a:cubicBezTo>
                    <a:pt x="98" y="1275"/>
                    <a:pt x="98" y="1275"/>
                    <a:pt x="109" y="1265"/>
                  </a:cubicBezTo>
                  <a:cubicBezTo>
                    <a:pt x="207" y="1196"/>
                    <a:pt x="305" y="1127"/>
                    <a:pt x="403" y="1049"/>
                  </a:cubicBezTo>
                  <a:cubicBezTo>
                    <a:pt x="490" y="1059"/>
                    <a:pt x="569" y="1079"/>
                    <a:pt x="657" y="1088"/>
                  </a:cubicBezTo>
                  <a:cubicBezTo>
                    <a:pt x="579" y="1147"/>
                    <a:pt x="501" y="1206"/>
                    <a:pt x="432" y="1255"/>
                  </a:cubicBezTo>
                  <a:cubicBezTo>
                    <a:pt x="392" y="1284"/>
                    <a:pt x="422" y="1323"/>
                    <a:pt x="451" y="1323"/>
                  </a:cubicBezTo>
                  <a:cubicBezTo>
                    <a:pt x="461" y="1323"/>
                    <a:pt x="461" y="1323"/>
                    <a:pt x="471" y="1314"/>
                  </a:cubicBezTo>
                  <a:cubicBezTo>
                    <a:pt x="569" y="1245"/>
                    <a:pt x="667" y="1177"/>
                    <a:pt x="755" y="1098"/>
                  </a:cubicBezTo>
                  <a:lnTo>
                    <a:pt x="765" y="1098"/>
                  </a:lnTo>
                  <a:cubicBezTo>
                    <a:pt x="814" y="1108"/>
                    <a:pt x="873" y="1118"/>
                    <a:pt x="922" y="1118"/>
                  </a:cubicBezTo>
                  <a:cubicBezTo>
                    <a:pt x="922" y="1157"/>
                    <a:pt x="932" y="1186"/>
                    <a:pt x="941" y="1225"/>
                  </a:cubicBezTo>
                  <a:cubicBezTo>
                    <a:pt x="951" y="1245"/>
                    <a:pt x="971" y="1275"/>
                    <a:pt x="991" y="1294"/>
                  </a:cubicBezTo>
                  <a:cubicBezTo>
                    <a:pt x="961" y="1334"/>
                    <a:pt x="922" y="1373"/>
                    <a:pt x="893" y="1412"/>
                  </a:cubicBezTo>
                  <a:lnTo>
                    <a:pt x="882" y="1412"/>
                  </a:lnTo>
                  <a:cubicBezTo>
                    <a:pt x="765" y="1432"/>
                    <a:pt x="647" y="1441"/>
                    <a:pt x="530" y="1461"/>
                  </a:cubicBezTo>
                  <a:cubicBezTo>
                    <a:pt x="481" y="1471"/>
                    <a:pt x="490" y="1530"/>
                    <a:pt x="530" y="1530"/>
                  </a:cubicBezTo>
                  <a:lnTo>
                    <a:pt x="540" y="1530"/>
                  </a:lnTo>
                  <a:cubicBezTo>
                    <a:pt x="638" y="1519"/>
                    <a:pt x="736" y="1510"/>
                    <a:pt x="834" y="1490"/>
                  </a:cubicBezTo>
                  <a:lnTo>
                    <a:pt x="834" y="1490"/>
                  </a:lnTo>
                  <a:cubicBezTo>
                    <a:pt x="784" y="1559"/>
                    <a:pt x="726" y="1628"/>
                    <a:pt x="677" y="1706"/>
                  </a:cubicBezTo>
                  <a:cubicBezTo>
                    <a:pt x="667" y="1706"/>
                    <a:pt x="667" y="1696"/>
                    <a:pt x="667" y="1696"/>
                  </a:cubicBezTo>
                  <a:lnTo>
                    <a:pt x="657" y="1706"/>
                  </a:lnTo>
                  <a:cubicBezTo>
                    <a:pt x="540" y="1715"/>
                    <a:pt x="422" y="1735"/>
                    <a:pt x="305" y="1755"/>
                  </a:cubicBezTo>
                  <a:cubicBezTo>
                    <a:pt x="265" y="1755"/>
                    <a:pt x="265" y="1824"/>
                    <a:pt x="305" y="1824"/>
                  </a:cubicBezTo>
                  <a:lnTo>
                    <a:pt x="314" y="1824"/>
                  </a:lnTo>
                  <a:cubicBezTo>
                    <a:pt x="412" y="1804"/>
                    <a:pt x="510" y="1794"/>
                    <a:pt x="608" y="1784"/>
                  </a:cubicBezTo>
                  <a:lnTo>
                    <a:pt x="608" y="1784"/>
                  </a:lnTo>
                  <a:cubicBezTo>
                    <a:pt x="599" y="1794"/>
                    <a:pt x="588" y="1804"/>
                    <a:pt x="579" y="1824"/>
                  </a:cubicBezTo>
                  <a:cubicBezTo>
                    <a:pt x="540" y="1872"/>
                    <a:pt x="490" y="1931"/>
                    <a:pt x="451" y="1990"/>
                  </a:cubicBezTo>
                  <a:cubicBezTo>
                    <a:pt x="432" y="2020"/>
                    <a:pt x="451" y="2049"/>
                    <a:pt x="481" y="2049"/>
                  </a:cubicBezTo>
                  <a:cubicBezTo>
                    <a:pt x="490" y="2049"/>
                    <a:pt x="501" y="2049"/>
                    <a:pt x="501" y="2039"/>
                  </a:cubicBezTo>
                  <a:cubicBezTo>
                    <a:pt x="559" y="1970"/>
                    <a:pt x="608" y="1902"/>
                    <a:pt x="667" y="1833"/>
                  </a:cubicBezTo>
                  <a:cubicBezTo>
                    <a:pt x="677" y="1931"/>
                    <a:pt x="686" y="2020"/>
                    <a:pt x="697" y="2118"/>
                  </a:cubicBezTo>
                  <a:cubicBezTo>
                    <a:pt x="697" y="2137"/>
                    <a:pt x="716" y="2147"/>
                    <a:pt x="736" y="2147"/>
                  </a:cubicBezTo>
                  <a:cubicBezTo>
                    <a:pt x="755" y="2147"/>
                    <a:pt x="775" y="2137"/>
                    <a:pt x="765" y="2107"/>
                  </a:cubicBezTo>
                  <a:cubicBezTo>
                    <a:pt x="755" y="1990"/>
                    <a:pt x="736" y="1872"/>
                    <a:pt x="726" y="1755"/>
                  </a:cubicBezTo>
                  <a:cubicBezTo>
                    <a:pt x="775" y="1676"/>
                    <a:pt x="834" y="1608"/>
                    <a:pt x="882" y="1539"/>
                  </a:cubicBezTo>
                  <a:cubicBezTo>
                    <a:pt x="893" y="1637"/>
                    <a:pt x="912" y="1735"/>
                    <a:pt x="922" y="1833"/>
                  </a:cubicBezTo>
                  <a:cubicBezTo>
                    <a:pt x="922" y="1853"/>
                    <a:pt x="941" y="1863"/>
                    <a:pt x="951" y="1863"/>
                  </a:cubicBezTo>
                  <a:cubicBezTo>
                    <a:pt x="971" y="1863"/>
                    <a:pt x="991" y="1843"/>
                    <a:pt x="991" y="1824"/>
                  </a:cubicBezTo>
                  <a:cubicBezTo>
                    <a:pt x="980" y="1706"/>
                    <a:pt x="961" y="1578"/>
                    <a:pt x="951" y="1461"/>
                  </a:cubicBezTo>
                  <a:lnTo>
                    <a:pt x="1039" y="1343"/>
                  </a:lnTo>
                  <a:cubicBezTo>
                    <a:pt x="1078" y="1363"/>
                    <a:pt x="1128" y="1373"/>
                    <a:pt x="1167" y="1373"/>
                  </a:cubicBezTo>
                  <a:cubicBezTo>
                    <a:pt x="1187" y="1373"/>
                    <a:pt x="1216" y="1373"/>
                    <a:pt x="1235" y="1363"/>
                  </a:cubicBezTo>
                  <a:cubicBezTo>
                    <a:pt x="1245" y="1412"/>
                    <a:pt x="1265" y="1461"/>
                    <a:pt x="1285" y="1500"/>
                  </a:cubicBezTo>
                  <a:lnTo>
                    <a:pt x="1285" y="1510"/>
                  </a:lnTo>
                  <a:cubicBezTo>
                    <a:pt x="1235" y="1617"/>
                    <a:pt x="1187" y="1735"/>
                    <a:pt x="1147" y="1843"/>
                  </a:cubicBezTo>
                  <a:cubicBezTo>
                    <a:pt x="1137" y="1872"/>
                    <a:pt x="1157" y="1892"/>
                    <a:pt x="1176" y="1892"/>
                  </a:cubicBezTo>
                  <a:cubicBezTo>
                    <a:pt x="1196" y="1892"/>
                    <a:pt x="1206" y="1892"/>
                    <a:pt x="1216" y="1872"/>
                  </a:cubicBezTo>
                  <a:cubicBezTo>
                    <a:pt x="1245" y="1784"/>
                    <a:pt x="1285" y="1686"/>
                    <a:pt x="1324" y="1588"/>
                  </a:cubicBezTo>
                  <a:cubicBezTo>
                    <a:pt x="1363" y="1676"/>
                    <a:pt x="1392" y="1755"/>
                    <a:pt x="1422" y="1833"/>
                  </a:cubicBezTo>
                  <a:lnTo>
                    <a:pt x="1422" y="1843"/>
                  </a:lnTo>
                  <a:cubicBezTo>
                    <a:pt x="1372" y="1961"/>
                    <a:pt x="1333" y="2068"/>
                    <a:pt x="1285" y="2186"/>
                  </a:cubicBezTo>
                  <a:cubicBezTo>
                    <a:pt x="1274" y="2205"/>
                    <a:pt x="1294" y="2235"/>
                    <a:pt x="1324" y="2235"/>
                  </a:cubicBezTo>
                  <a:cubicBezTo>
                    <a:pt x="1333" y="2235"/>
                    <a:pt x="1343" y="2225"/>
                    <a:pt x="1353" y="2205"/>
                  </a:cubicBezTo>
                  <a:cubicBezTo>
                    <a:pt x="1392" y="2118"/>
                    <a:pt x="1422" y="2020"/>
                    <a:pt x="1461" y="1931"/>
                  </a:cubicBezTo>
                  <a:cubicBezTo>
                    <a:pt x="1470" y="1941"/>
                    <a:pt x="1481" y="1961"/>
                    <a:pt x="1481" y="1970"/>
                  </a:cubicBezTo>
                  <a:lnTo>
                    <a:pt x="1568" y="2176"/>
                  </a:lnTo>
                  <a:cubicBezTo>
                    <a:pt x="1568" y="2196"/>
                    <a:pt x="1588" y="2196"/>
                    <a:pt x="1598" y="2196"/>
                  </a:cubicBezTo>
                  <a:cubicBezTo>
                    <a:pt x="1618" y="2196"/>
                    <a:pt x="1647" y="2176"/>
                    <a:pt x="1627" y="2147"/>
                  </a:cubicBezTo>
                  <a:cubicBezTo>
                    <a:pt x="1598" y="2068"/>
                    <a:pt x="1568" y="1990"/>
                    <a:pt x="1529" y="1911"/>
                  </a:cubicBezTo>
                  <a:lnTo>
                    <a:pt x="1529" y="1911"/>
                  </a:lnTo>
                  <a:lnTo>
                    <a:pt x="1794" y="2029"/>
                  </a:lnTo>
                  <a:lnTo>
                    <a:pt x="1814" y="2029"/>
                  </a:lnTo>
                  <a:cubicBezTo>
                    <a:pt x="1843" y="2029"/>
                    <a:pt x="1862" y="1970"/>
                    <a:pt x="1823" y="1961"/>
                  </a:cubicBezTo>
                  <a:cubicBezTo>
                    <a:pt x="1716" y="1911"/>
                    <a:pt x="1608" y="1863"/>
                    <a:pt x="1490" y="1813"/>
                  </a:cubicBezTo>
                  <a:cubicBezTo>
                    <a:pt x="1461" y="1735"/>
                    <a:pt x="1431" y="1657"/>
                    <a:pt x="1392" y="1578"/>
                  </a:cubicBezTo>
                  <a:lnTo>
                    <a:pt x="1392" y="1578"/>
                  </a:lnTo>
                  <a:cubicBezTo>
                    <a:pt x="1481" y="1608"/>
                    <a:pt x="1568" y="1647"/>
                    <a:pt x="1657" y="1686"/>
                  </a:cubicBezTo>
                  <a:lnTo>
                    <a:pt x="1677" y="1686"/>
                  </a:lnTo>
                  <a:cubicBezTo>
                    <a:pt x="1706" y="1686"/>
                    <a:pt x="1725" y="1637"/>
                    <a:pt x="1686" y="1617"/>
                  </a:cubicBezTo>
                  <a:cubicBezTo>
                    <a:pt x="1579" y="1578"/>
                    <a:pt x="1470" y="1530"/>
                    <a:pt x="1353" y="1480"/>
                  </a:cubicBezTo>
                  <a:cubicBezTo>
                    <a:pt x="1333" y="1432"/>
                    <a:pt x="1314" y="1382"/>
                    <a:pt x="1294" y="1343"/>
                  </a:cubicBezTo>
                  <a:cubicBezTo>
                    <a:pt x="1353" y="1304"/>
                    <a:pt x="1392" y="1245"/>
                    <a:pt x="1412" y="1186"/>
                  </a:cubicBezTo>
                  <a:cubicBezTo>
                    <a:pt x="1461" y="1196"/>
                    <a:pt x="1510" y="1196"/>
                    <a:pt x="1559" y="1206"/>
                  </a:cubicBezTo>
                  <a:cubicBezTo>
                    <a:pt x="1559" y="1206"/>
                    <a:pt x="1559" y="1216"/>
                    <a:pt x="1568" y="1216"/>
                  </a:cubicBezTo>
                  <a:cubicBezTo>
                    <a:pt x="1637" y="1314"/>
                    <a:pt x="1716" y="1402"/>
                    <a:pt x="1784" y="1500"/>
                  </a:cubicBezTo>
                  <a:cubicBezTo>
                    <a:pt x="1794" y="1510"/>
                    <a:pt x="1804" y="1510"/>
                    <a:pt x="1814" y="1510"/>
                  </a:cubicBezTo>
                  <a:cubicBezTo>
                    <a:pt x="1843" y="1510"/>
                    <a:pt x="1862" y="1480"/>
                    <a:pt x="1843" y="1461"/>
                  </a:cubicBezTo>
                  <a:cubicBezTo>
                    <a:pt x="1784" y="1382"/>
                    <a:pt x="1716" y="1294"/>
                    <a:pt x="1657" y="1216"/>
                  </a:cubicBezTo>
                  <a:lnTo>
                    <a:pt x="1657" y="1216"/>
                  </a:lnTo>
                  <a:cubicBezTo>
                    <a:pt x="1745" y="1236"/>
                    <a:pt x="1833" y="1245"/>
                    <a:pt x="1921" y="1255"/>
                  </a:cubicBezTo>
                  <a:lnTo>
                    <a:pt x="1921" y="1265"/>
                  </a:lnTo>
                  <a:cubicBezTo>
                    <a:pt x="2000" y="1363"/>
                    <a:pt x="2078" y="1451"/>
                    <a:pt x="2147" y="1549"/>
                  </a:cubicBezTo>
                  <a:cubicBezTo>
                    <a:pt x="2156" y="1559"/>
                    <a:pt x="2167" y="1559"/>
                    <a:pt x="2176" y="1559"/>
                  </a:cubicBezTo>
                  <a:cubicBezTo>
                    <a:pt x="2196" y="1559"/>
                    <a:pt x="2225" y="1530"/>
                    <a:pt x="2206" y="1510"/>
                  </a:cubicBezTo>
                  <a:cubicBezTo>
                    <a:pt x="2147" y="1421"/>
                    <a:pt x="2078" y="1343"/>
                    <a:pt x="2019" y="1265"/>
                  </a:cubicBezTo>
                  <a:cubicBezTo>
                    <a:pt x="2039" y="1265"/>
                    <a:pt x="2049" y="1275"/>
                    <a:pt x="2069" y="1275"/>
                  </a:cubicBezTo>
                  <a:cubicBezTo>
                    <a:pt x="2137" y="1284"/>
                    <a:pt x="2215" y="1294"/>
                    <a:pt x="2284" y="1304"/>
                  </a:cubicBezTo>
                  <a:lnTo>
                    <a:pt x="2294" y="1304"/>
                  </a:lnTo>
                  <a:cubicBezTo>
                    <a:pt x="2333" y="1304"/>
                    <a:pt x="2343" y="1236"/>
                    <a:pt x="2294" y="1236"/>
                  </a:cubicBezTo>
                  <a:cubicBezTo>
                    <a:pt x="2206" y="1225"/>
                    <a:pt x="2127" y="1206"/>
                    <a:pt x="2039" y="1196"/>
                  </a:cubicBezTo>
                  <a:cubicBezTo>
                    <a:pt x="2117" y="1138"/>
                    <a:pt x="2196" y="1079"/>
                    <a:pt x="2265" y="1020"/>
                  </a:cubicBezTo>
                  <a:cubicBezTo>
                    <a:pt x="2294" y="1000"/>
                    <a:pt x="2274" y="961"/>
                    <a:pt x="2245" y="961"/>
                  </a:cubicBezTo>
                  <a:cubicBezTo>
                    <a:pt x="2235" y="961"/>
                    <a:pt x="2235" y="961"/>
                    <a:pt x="2225" y="971"/>
                  </a:cubicBezTo>
                  <a:cubicBezTo>
                    <a:pt x="2127" y="1040"/>
                    <a:pt x="2029" y="1108"/>
                    <a:pt x="1931" y="1186"/>
                  </a:cubicBezTo>
                  <a:cubicBezTo>
                    <a:pt x="1853" y="1177"/>
                    <a:pt x="1764" y="1157"/>
                    <a:pt x="1677" y="1147"/>
                  </a:cubicBezTo>
                  <a:cubicBezTo>
                    <a:pt x="1755" y="1088"/>
                    <a:pt x="1833" y="1029"/>
                    <a:pt x="1912" y="981"/>
                  </a:cubicBezTo>
                  <a:cubicBezTo>
                    <a:pt x="1941" y="951"/>
                    <a:pt x="1912" y="912"/>
                    <a:pt x="1882" y="912"/>
                  </a:cubicBezTo>
                  <a:cubicBezTo>
                    <a:pt x="1882" y="912"/>
                    <a:pt x="1873" y="912"/>
                    <a:pt x="1862" y="922"/>
                  </a:cubicBezTo>
                  <a:cubicBezTo>
                    <a:pt x="1764" y="990"/>
                    <a:pt x="1666" y="1059"/>
                    <a:pt x="1579" y="1138"/>
                  </a:cubicBezTo>
                  <a:cubicBezTo>
                    <a:pt x="1520" y="1127"/>
                    <a:pt x="1470" y="1118"/>
                    <a:pt x="1412" y="1118"/>
                  </a:cubicBezTo>
                  <a:cubicBezTo>
                    <a:pt x="1412" y="1088"/>
                    <a:pt x="1412" y="1059"/>
                    <a:pt x="1402" y="1029"/>
                  </a:cubicBezTo>
                  <a:cubicBezTo>
                    <a:pt x="1383" y="1000"/>
                    <a:pt x="1363" y="971"/>
                    <a:pt x="1343" y="951"/>
                  </a:cubicBezTo>
                  <a:cubicBezTo>
                    <a:pt x="1372" y="912"/>
                    <a:pt x="1402" y="863"/>
                    <a:pt x="1441" y="824"/>
                  </a:cubicBezTo>
                  <a:lnTo>
                    <a:pt x="1451" y="824"/>
                  </a:lnTo>
                  <a:cubicBezTo>
                    <a:pt x="1568" y="805"/>
                    <a:pt x="1686" y="794"/>
                    <a:pt x="1804" y="775"/>
                  </a:cubicBezTo>
                  <a:cubicBezTo>
                    <a:pt x="1853" y="765"/>
                    <a:pt x="1843" y="707"/>
                    <a:pt x="1804" y="707"/>
                  </a:cubicBezTo>
                  <a:cubicBezTo>
                    <a:pt x="1696" y="716"/>
                    <a:pt x="1598" y="726"/>
                    <a:pt x="1500" y="746"/>
                  </a:cubicBezTo>
                  <a:cubicBezTo>
                    <a:pt x="1549" y="677"/>
                    <a:pt x="1608" y="609"/>
                    <a:pt x="1657" y="530"/>
                  </a:cubicBezTo>
                  <a:lnTo>
                    <a:pt x="1666" y="540"/>
                  </a:lnTo>
                  <a:lnTo>
                    <a:pt x="1677" y="540"/>
                  </a:lnTo>
                  <a:lnTo>
                    <a:pt x="2029" y="481"/>
                  </a:lnTo>
                  <a:cubicBezTo>
                    <a:pt x="2078" y="481"/>
                    <a:pt x="2069" y="413"/>
                    <a:pt x="2029" y="413"/>
                  </a:cubicBezTo>
                  <a:lnTo>
                    <a:pt x="2019" y="413"/>
                  </a:lnTo>
                  <a:cubicBezTo>
                    <a:pt x="1921" y="432"/>
                    <a:pt x="1823" y="442"/>
                    <a:pt x="1725" y="452"/>
                  </a:cubicBezTo>
                  <a:cubicBezTo>
                    <a:pt x="1735" y="442"/>
                    <a:pt x="1745" y="432"/>
                    <a:pt x="1755" y="413"/>
                  </a:cubicBezTo>
                  <a:cubicBezTo>
                    <a:pt x="1794" y="363"/>
                    <a:pt x="1843" y="304"/>
                    <a:pt x="1882" y="246"/>
                  </a:cubicBezTo>
                  <a:cubicBezTo>
                    <a:pt x="1912" y="217"/>
                    <a:pt x="1882" y="187"/>
                    <a:pt x="1853" y="187"/>
                  </a:cubicBezTo>
                  <a:cubicBezTo>
                    <a:pt x="1843" y="187"/>
                    <a:pt x="1833" y="187"/>
                    <a:pt x="1833" y="197"/>
                  </a:cubicBezTo>
                  <a:cubicBezTo>
                    <a:pt x="1775" y="265"/>
                    <a:pt x="1725" y="334"/>
                    <a:pt x="1666" y="402"/>
                  </a:cubicBezTo>
                  <a:cubicBezTo>
                    <a:pt x="1657" y="304"/>
                    <a:pt x="1647" y="217"/>
                    <a:pt x="1637" y="119"/>
                  </a:cubicBezTo>
                  <a:cubicBezTo>
                    <a:pt x="1637" y="99"/>
                    <a:pt x="1618" y="89"/>
                    <a:pt x="1598" y="89"/>
                  </a:cubicBezTo>
                  <a:cubicBezTo>
                    <a:pt x="1579" y="89"/>
                    <a:pt x="1559" y="99"/>
                    <a:pt x="1568" y="128"/>
                  </a:cubicBezTo>
                  <a:cubicBezTo>
                    <a:pt x="1579" y="246"/>
                    <a:pt x="1598" y="363"/>
                    <a:pt x="1608" y="481"/>
                  </a:cubicBezTo>
                  <a:lnTo>
                    <a:pt x="1608" y="491"/>
                  </a:lnTo>
                  <a:cubicBezTo>
                    <a:pt x="1559" y="559"/>
                    <a:pt x="1500" y="628"/>
                    <a:pt x="1451" y="696"/>
                  </a:cubicBezTo>
                  <a:cubicBezTo>
                    <a:pt x="1441" y="598"/>
                    <a:pt x="1422" y="500"/>
                    <a:pt x="1412" y="402"/>
                  </a:cubicBezTo>
                  <a:cubicBezTo>
                    <a:pt x="1412" y="383"/>
                    <a:pt x="1392" y="373"/>
                    <a:pt x="1383" y="373"/>
                  </a:cubicBezTo>
                  <a:cubicBezTo>
                    <a:pt x="1363" y="373"/>
                    <a:pt x="1343" y="393"/>
                    <a:pt x="1343" y="413"/>
                  </a:cubicBezTo>
                  <a:cubicBezTo>
                    <a:pt x="1353" y="530"/>
                    <a:pt x="1372" y="657"/>
                    <a:pt x="1383" y="775"/>
                  </a:cubicBezTo>
                  <a:cubicBezTo>
                    <a:pt x="1353" y="824"/>
                    <a:pt x="1314" y="863"/>
                    <a:pt x="1285" y="912"/>
                  </a:cubicBezTo>
                  <a:cubicBezTo>
                    <a:pt x="1245" y="892"/>
                    <a:pt x="1206" y="883"/>
                    <a:pt x="1167" y="883"/>
                  </a:cubicBezTo>
                  <a:cubicBezTo>
                    <a:pt x="1147" y="883"/>
                    <a:pt x="1128" y="883"/>
                    <a:pt x="1108" y="892"/>
                  </a:cubicBezTo>
                  <a:cubicBezTo>
                    <a:pt x="1089" y="834"/>
                    <a:pt x="1069" y="785"/>
                    <a:pt x="1049" y="736"/>
                  </a:cubicBezTo>
                  <a:lnTo>
                    <a:pt x="1049" y="726"/>
                  </a:lnTo>
                  <a:cubicBezTo>
                    <a:pt x="1098" y="618"/>
                    <a:pt x="1147" y="500"/>
                    <a:pt x="1187" y="393"/>
                  </a:cubicBezTo>
                  <a:cubicBezTo>
                    <a:pt x="1196" y="363"/>
                    <a:pt x="1176" y="344"/>
                    <a:pt x="1157" y="344"/>
                  </a:cubicBezTo>
                  <a:cubicBezTo>
                    <a:pt x="1137" y="344"/>
                    <a:pt x="1128" y="344"/>
                    <a:pt x="1128" y="363"/>
                  </a:cubicBezTo>
                  <a:cubicBezTo>
                    <a:pt x="1089" y="461"/>
                    <a:pt x="1049" y="550"/>
                    <a:pt x="1010" y="648"/>
                  </a:cubicBezTo>
                  <a:cubicBezTo>
                    <a:pt x="980" y="559"/>
                    <a:pt x="941" y="481"/>
                    <a:pt x="912" y="402"/>
                  </a:cubicBezTo>
                  <a:lnTo>
                    <a:pt x="912" y="393"/>
                  </a:lnTo>
                  <a:cubicBezTo>
                    <a:pt x="961" y="275"/>
                    <a:pt x="1000" y="167"/>
                    <a:pt x="1049" y="50"/>
                  </a:cubicBezTo>
                  <a:cubicBezTo>
                    <a:pt x="1059" y="30"/>
                    <a:pt x="1039" y="1"/>
                    <a:pt x="1010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4"/>
            <p:cNvSpPr/>
            <p:nvPr/>
          </p:nvSpPr>
          <p:spPr>
            <a:xfrm>
              <a:off x="7970253" y="763259"/>
              <a:ext cx="213401" cy="203212"/>
            </a:xfrm>
            <a:custGeom>
              <a:avLst/>
              <a:gdLst/>
              <a:ahLst/>
              <a:cxnLst/>
              <a:rect l="l" t="t" r="r" b="b"/>
              <a:pathLst>
                <a:path w="1256" h="1196" extrusionOk="0">
                  <a:moveTo>
                    <a:pt x="540" y="0"/>
                  </a:moveTo>
                  <a:cubicBezTo>
                    <a:pt x="540" y="0"/>
                    <a:pt x="530" y="0"/>
                    <a:pt x="530" y="11"/>
                  </a:cubicBezTo>
                  <a:lnTo>
                    <a:pt x="471" y="157"/>
                  </a:lnTo>
                  <a:cubicBezTo>
                    <a:pt x="462" y="157"/>
                    <a:pt x="462" y="148"/>
                    <a:pt x="462" y="138"/>
                  </a:cubicBezTo>
                  <a:cubicBezTo>
                    <a:pt x="442" y="98"/>
                    <a:pt x="423" y="69"/>
                    <a:pt x="412" y="30"/>
                  </a:cubicBezTo>
                  <a:cubicBezTo>
                    <a:pt x="412" y="20"/>
                    <a:pt x="403" y="20"/>
                    <a:pt x="393" y="20"/>
                  </a:cubicBezTo>
                  <a:cubicBezTo>
                    <a:pt x="383" y="20"/>
                    <a:pt x="373" y="30"/>
                    <a:pt x="373" y="40"/>
                  </a:cubicBezTo>
                  <a:cubicBezTo>
                    <a:pt x="393" y="89"/>
                    <a:pt x="412" y="128"/>
                    <a:pt x="432" y="167"/>
                  </a:cubicBezTo>
                  <a:lnTo>
                    <a:pt x="285" y="109"/>
                  </a:lnTo>
                  <a:lnTo>
                    <a:pt x="275" y="109"/>
                  </a:lnTo>
                  <a:cubicBezTo>
                    <a:pt x="266" y="109"/>
                    <a:pt x="256" y="138"/>
                    <a:pt x="275" y="148"/>
                  </a:cubicBezTo>
                  <a:cubicBezTo>
                    <a:pt x="334" y="167"/>
                    <a:pt x="393" y="196"/>
                    <a:pt x="452" y="226"/>
                  </a:cubicBezTo>
                  <a:cubicBezTo>
                    <a:pt x="471" y="265"/>
                    <a:pt x="491" y="314"/>
                    <a:pt x="501" y="353"/>
                  </a:cubicBezTo>
                  <a:cubicBezTo>
                    <a:pt x="462" y="334"/>
                    <a:pt x="412" y="314"/>
                    <a:pt x="364" y="294"/>
                  </a:cubicBezTo>
                  <a:lnTo>
                    <a:pt x="354" y="294"/>
                  </a:lnTo>
                  <a:cubicBezTo>
                    <a:pt x="334" y="294"/>
                    <a:pt x="325" y="314"/>
                    <a:pt x="344" y="324"/>
                  </a:cubicBezTo>
                  <a:cubicBezTo>
                    <a:pt x="403" y="353"/>
                    <a:pt x="462" y="383"/>
                    <a:pt x="521" y="403"/>
                  </a:cubicBezTo>
                  <a:lnTo>
                    <a:pt x="530" y="403"/>
                  </a:lnTo>
                  <a:lnTo>
                    <a:pt x="560" y="490"/>
                  </a:lnTo>
                  <a:cubicBezTo>
                    <a:pt x="530" y="510"/>
                    <a:pt x="510" y="530"/>
                    <a:pt x="501" y="559"/>
                  </a:cubicBezTo>
                  <a:cubicBezTo>
                    <a:pt x="471" y="559"/>
                    <a:pt x="442" y="559"/>
                    <a:pt x="412" y="549"/>
                  </a:cubicBezTo>
                  <a:cubicBezTo>
                    <a:pt x="373" y="490"/>
                    <a:pt x="334" y="442"/>
                    <a:pt x="295" y="392"/>
                  </a:cubicBezTo>
                  <a:cubicBezTo>
                    <a:pt x="285" y="383"/>
                    <a:pt x="285" y="383"/>
                    <a:pt x="275" y="383"/>
                  </a:cubicBezTo>
                  <a:cubicBezTo>
                    <a:pt x="266" y="383"/>
                    <a:pt x="256" y="403"/>
                    <a:pt x="266" y="412"/>
                  </a:cubicBezTo>
                  <a:cubicBezTo>
                    <a:pt x="295" y="461"/>
                    <a:pt x="334" y="501"/>
                    <a:pt x="364" y="540"/>
                  </a:cubicBezTo>
                  <a:cubicBezTo>
                    <a:pt x="314" y="540"/>
                    <a:pt x="266" y="530"/>
                    <a:pt x="227" y="530"/>
                  </a:cubicBezTo>
                  <a:lnTo>
                    <a:pt x="216" y="520"/>
                  </a:lnTo>
                  <a:cubicBezTo>
                    <a:pt x="177" y="471"/>
                    <a:pt x="138" y="422"/>
                    <a:pt x="99" y="363"/>
                  </a:cubicBezTo>
                  <a:lnTo>
                    <a:pt x="89" y="363"/>
                  </a:lnTo>
                  <a:cubicBezTo>
                    <a:pt x="70" y="363"/>
                    <a:pt x="60" y="373"/>
                    <a:pt x="70" y="392"/>
                  </a:cubicBezTo>
                  <a:cubicBezTo>
                    <a:pt x="99" y="432"/>
                    <a:pt x="138" y="471"/>
                    <a:pt x="168" y="520"/>
                  </a:cubicBezTo>
                  <a:cubicBezTo>
                    <a:pt x="158" y="520"/>
                    <a:pt x="148" y="520"/>
                    <a:pt x="138" y="510"/>
                  </a:cubicBezTo>
                  <a:cubicBezTo>
                    <a:pt x="99" y="510"/>
                    <a:pt x="60" y="501"/>
                    <a:pt x="20" y="501"/>
                  </a:cubicBezTo>
                  <a:cubicBezTo>
                    <a:pt x="1" y="501"/>
                    <a:pt x="1" y="530"/>
                    <a:pt x="20" y="540"/>
                  </a:cubicBezTo>
                  <a:cubicBezTo>
                    <a:pt x="70" y="540"/>
                    <a:pt x="109" y="549"/>
                    <a:pt x="158" y="559"/>
                  </a:cubicBezTo>
                  <a:cubicBezTo>
                    <a:pt x="118" y="588"/>
                    <a:pt x="79" y="618"/>
                    <a:pt x="31" y="647"/>
                  </a:cubicBezTo>
                  <a:cubicBezTo>
                    <a:pt x="20" y="657"/>
                    <a:pt x="31" y="686"/>
                    <a:pt x="50" y="686"/>
                  </a:cubicBezTo>
                  <a:lnTo>
                    <a:pt x="60" y="677"/>
                  </a:lnTo>
                  <a:cubicBezTo>
                    <a:pt x="109" y="638"/>
                    <a:pt x="158" y="599"/>
                    <a:pt x="216" y="559"/>
                  </a:cubicBezTo>
                  <a:cubicBezTo>
                    <a:pt x="256" y="569"/>
                    <a:pt x="305" y="579"/>
                    <a:pt x="354" y="579"/>
                  </a:cubicBezTo>
                  <a:cubicBezTo>
                    <a:pt x="314" y="608"/>
                    <a:pt x="266" y="647"/>
                    <a:pt x="227" y="677"/>
                  </a:cubicBezTo>
                  <a:cubicBezTo>
                    <a:pt x="216" y="686"/>
                    <a:pt x="227" y="706"/>
                    <a:pt x="236" y="706"/>
                  </a:cubicBezTo>
                  <a:lnTo>
                    <a:pt x="256" y="706"/>
                  </a:lnTo>
                  <a:lnTo>
                    <a:pt x="403" y="588"/>
                  </a:lnTo>
                  <a:cubicBezTo>
                    <a:pt x="432" y="588"/>
                    <a:pt x="462" y="599"/>
                    <a:pt x="491" y="599"/>
                  </a:cubicBezTo>
                  <a:cubicBezTo>
                    <a:pt x="491" y="618"/>
                    <a:pt x="501" y="638"/>
                    <a:pt x="501" y="657"/>
                  </a:cubicBezTo>
                  <a:cubicBezTo>
                    <a:pt x="510" y="667"/>
                    <a:pt x="521" y="686"/>
                    <a:pt x="530" y="697"/>
                  </a:cubicBezTo>
                  <a:cubicBezTo>
                    <a:pt x="510" y="716"/>
                    <a:pt x="501" y="736"/>
                    <a:pt x="481" y="755"/>
                  </a:cubicBezTo>
                  <a:lnTo>
                    <a:pt x="471" y="755"/>
                  </a:lnTo>
                  <a:cubicBezTo>
                    <a:pt x="412" y="765"/>
                    <a:pt x="344" y="775"/>
                    <a:pt x="285" y="784"/>
                  </a:cubicBezTo>
                  <a:cubicBezTo>
                    <a:pt x="256" y="784"/>
                    <a:pt x="266" y="824"/>
                    <a:pt x="285" y="824"/>
                  </a:cubicBezTo>
                  <a:cubicBezTo>
                    <a:pt x="344" y="814"/>
                    <a:pt x="393" y="804"/>
                    <a:pt x="452" y="804"/>
                  </a:cubicBezTo>
                  <a:cubicBezTo>
                    <a:pt x="423" y="834"/>
                    <a:pt x="393" y="873"/>
                    <a:pt x="364" y="912"/>
                  </a:cubicBezTo>
                  <a:lnTo>
                    <a:pt x="354" y="912"/>
                  </a:lnTo>
                  <a:cubicBezTo>
                    <a:pt x="295" y="922"/>
                    <a:pt x="227" y="932"/>
                    <a:pt x="158" y="941"/>
                  </a:cubicBezTo>
                  <a:cubicBezTo>
                    <a:pt x="138" y="941"/>
                    <a:pt x="138" y="980"/>
                    <a:pt x="168" y="980"/>
                  </a:cubicBezTo>
                  <a:cubicBezTo>
                    <a:pt x="216" y="971"/>
                    <a:pt x="275" y="961"/>
                    <a:pt x="325" y="951"/>
                  </a:cubicBezTo>
                  <a:lnTo>
                    <a:pt x="325" y="951"/>
                  </a:lnTo>
                  <a:cubicBezTo>
                    <a:pt x="325" y="961"/>
                    <a:pt x="314" y="971"/>
                    <a:pt x="314" y="971"/>
                  </a:cubicBezTo>
                  <a:cubicBezTo>
                    <a:pt x="285" y="1010"/>
                    <a:pt x="266" y="1039"/>
                    <a:pt x="236" y="1069"/>
                  </a:cubicBezTo>
                  <a:cubicBezTo>
                    <a:pt x="227" y="1089"/>
                    <a:pt x="246" y="1098"/>
                    <a:pt x="256" y="1098"/>
                  </a:cubicBezTo>
                  <a:cubicBezTo>
                    <a:pt x="266" y="1098"/>
                    <a:pt x="266" y="1098"/>
                    <a:pt x="266" y="1089"/>
                  </a:cubicBezTo>
                  <a:cubicBezTo>
                    <a:pt x="295" y="1059"/>
                    <a:pt x="325" y="1020"/>
                    <a:pt x="354" y="980"/>
                  </a:cubicBezTo>
                  <a:cubicBezTo>
                    <a:pt x="364" y="1030"/>
                    <a:pt x="364" y="1089"/>
                    <a:pt x="373" y="1137"/>
                  </a:cubicBezTo>
                  <a:cubicBezTo>
                    <a:pt x="373" y="1147"/>
                    <a:pt x="383" y="1157"/>
                    <a:pt x="393" y="1157"/>
                  </a:cubicBezTo>
                  <a:cubicBezTo>
                    <a:pt x="403" y="1157"/>
                    <a:pt x="412" y="1147"/>
                    <a:pt x="412" y="1128"/>
                  </a:cubicBezTo>
                  <a:cubicBezTo>
                    <a:pt x="403" y="1069"/>
                    <a:pt x="393" y="1000"/>
                    <a:pt x="393" y="941"/>
                  </a:cubicBezTo>
                  <a:cubicBezTo>
                    <a:pt x="412" y="902"/>
                    <a:pt x="442" y="863"/>
                    <a:pt x="471" y="824"/>
                  </a:cubicBezTo>
                  <a:cubicBezTo>
                    <a:pt x="481" y="882"/>
                    <a:pt x="491" y="932"/>
                    <a:pt x="491" y="980"/>
                  </a:cubicBezTo>
                  <a:cubicBezTo>
                    <a:pt x="491" y="991"/>
                    <a:pt x="501" y="1000"/>
                    <a:pt x="510" y="1000"/>
                  </a:cubicBezTo>
                  <a:cubicBezTo>
                    <a:pt x="521" y="1000"/>
                    <a:pt x="530" y="991"/>
                    <a:pt x="530" y="980"/>
                  </a:cubicBezTo>
                  <a:cubicBezTo>
                    <a:pt x="521" y="912"/>
                    <a:pt x="521" y="843"/>
                    <a:pt x="510" y="784"/>
                  </a:cubicBezTo>
                  <a:cubicBezTo>
                    <a:pt x="521" y="765"/>
                    <a:pt x="540" y="736"/>
                    <a:pt x="560" y="716"/>
                  </a:cubicBezTo>
                  <a:cubicBezTo>
                    <a:pt x="579" y="726"/>
                    <a:pt x="599" y="736"/>
                    <a:pt x="628" y="736"/>
                  </a:cubicBezTo>
                  <a:lnTo>
                    <a:pt x="658" y="736"/>
                  </a:lnTo>
                  <a:cubicBezTo>
                    <a:pt x="667" y="755"/>
                    <a:pt x="677" y="784"/>
                    <a:pt x="687" y="804"/>
                  </a:cubicBezTo>
                  <a:lnTo>
                    <a:pt x="687" y="814"/>
                  </a:lnTo>
                  <a:cubicBezTo>
                    <a:pt x="667" y="873"/>
                    <a:pt x="638" y="932"/>
                    <a:pt x="619" y="991"/>
                  </a:cubicBezTo>
                  <a:cubicBezTo>
                    <a:pt x="608" y="1000"/>
                    <a:pt x="619" y="1020"/>
                    <a:pt x="638" y="1020"/>
                  </a:cubicBezTo>
                  <a:cubicBezTo>
                    <a:pt x="638" y="1020"/>
                    <a:pt x="648" y="1010"/>
                    <a:pt x="648" y="1000"/>
                  </a:cubicBezTo>
                  <a:lnTo>
                    <a:pt x="706" y="853"/>
                  </a:lnTo>
                  <a:cubicBezTo>
                    <a:pt x="726" y="902"/>
                    <a:pt x="746" y="941"/>
                    <a:pt x="765" y="991"/>
                  </a:cubicBezTo>
                  <a:cubicBezTo>
                    <a:pt x="736" y="1049"/>
                    <a:pt x="717" y="1108"/>
                    <a:pt x="687" y="1167"/>
                  </a:cubicBezTo>
                  <a:cubicBezTo>
                    <a:pt x="687" y="1187"/>
                    <a:pt x="697" y="1196"/>
                    <a:pt x="706" y="1196"/>
                  </a:cubicBezTo>
                  <a:cubicBezTo>
                    <a:pt x="717" y="1196"/>
                    <a:pt x="726" y="1196"/>
                    <a:pt x="726" y="1187"/>
                  </a:cubicBezTo>
                  <a:lnTo>
                    <a:pt x="785" y="1039"/>
                  </a:lnTo>
                  <a:cubicBezTo>
                    <a:pt x="785" y="1039"/>
                    <a:pt x="795" y="1049"/>
                    <a:pt x="795" y="1059"/>
                  </a:cubicBezTo>
                  <a:cubicBezTo>
                    <a:pt x="815" y="1098"/>
                    <a:pt x="824" y="1128"/>
                    <a:pt x="844" y="1167"/>
                  </a:cubicBezTo>
                  <a:cubicBezTo>
                    <a:pt x="844" y="1176"/>
                    <a:pt x="854" y="1176"/>
                    <a:pt x="854" y="1176"/>
                  </a:cubicBezTo>
                  <a:cubicBezTo>
                    <a:pt x="873" y="1176"/>
                    <a:pt x="883" y="1167"/>
                    <a:pt x="873" y="1157"/>
                  </a:cubicBezTo>
                  <a:cubicBezTo>
                    <a:pt x="854" y="1108"/>
                    <a:pt x="844" y="1069"/>
                    <a:pt x="824" y="1030"/>
                  </a:cubicBezTo>
                  <a:lnTo>
                    <a:pt x="824" y="1030"/>
                  </a:lnTo>
                  <a:cubicBezTo>
                    <a:pt x="873" y="1049"/>
                    <a:pt x="922" y="1069"/>
                    <a:pt x="961" y="1089"/>
                  </a:cubicBezTo>
                  <a:lnTo>
                    <a:pt x="971" y="1089"/>
                  </a:lnTo>
                  <a:cubicBezTo>
                    <a:pt x="991" y="1089"/>
                    <a:pt x="1000" y="1059"/>
                    <a:pt x="981" y="1049"/>
                  </a:cubicBezTo>
                  <a:cubicBezTo>
                    <a:pt x="922" y="1030"/>
                    <a:pt x="863" y="1000"/>
                    <a:pt x="804" y="971"/>
                  </a:cubicBezTo>
                  <a:cubicBezTo>
                    <a:pt x="785" y="932"/>
                    <a:pt x="765" y="882"/>
                    <a:pt x="746" y="843"/>
                  </a:cubicBezTo>
                  <a:lnTo>
                    <a:pt x="746" y="843"/>
                  </a:lnTo>
                  <a:lnTo>
                    <a:pt x="893" y="902"/>
                  </a:lnTo>
                  <a:lnTo>
                    <a:pt x="902" y="902"/>
                  </a:lnTo>
                  <a:cubicBezTo>
                    <a:pt x="913" y="902"/>
                    <a:pt x="922" y="882"/>
                    <a:pt x="902" y="873"/>
                  </a:cubicBezTo>
                  <a:cubicBezTo>
                    <a:pt x="844" y="843"/>
                    <a:pt x="785" y="814"/>
                    <a:pt x="726" y="795"/>
                  </a:cubicBezTo>
                  <a:cubicBezTo>
                    <a:pt x="717" y="765"/>
                    <a:pt x="706" y="745"/>
                    <a:pt x="697" y="716"/>
                  </a:cubicBezTo>
                  <a:cubicBezTo>
                    <a:pt x="726" y="697"/>
                    <a:pt x="746" y="667"/>
                    <a:pt x="756" y="638"/>
                  </a:cubicBezTo>
                  <a:cubicBezTo>
                    <a:pt x="785" y="638"/>
                    <a:pt x="815" y="638"/>
                    <a:pt x="834" y="647"/>
                  </a:cubicBezTo>
                  <a:lnTo>
                    <a:pt x="844" y="647"/>
                  </a:lnTo>
                  <a:cubicBezTo>
                    <a:pt x="883" y="706"/>
                    <a:pt x="922" y="755"/>
                    <a:pt x="961" y="804"/>
                  </a:cubicBezTo>
                  <a:cubicBezTo>
                    <a:pt x="961" y="814"/>
                    <a:pt x="971" y="814"/>
                    <a:pt x="971" y="814"/>
                  </a:cubicBezTo>
                  <a:cubicBezTo>
                    <a:pt x="991" y="814"/>
                    <a:pt x="1000" y="795"/>
                    <a:pt x="991" y="784"/>
                  </a:cubicBezTo>
                  <a:cubicBezTo>
                    <a:pt x="952" y="736"/>
                    <a:pt x="922" y="697"/>
                    <a:pt x="893" y="657"/>
                  </a:cubicBezTo>
                  <a:cubicBezTo>
                    <a:pt x="932" y="657"/>
                    <a:pt x="981" y="667"/>
                    <a:pt x="1030" y="667"/>
                  </a:cubicBezTo>
                  <a:lnTo>
                    <a:pt x="1030" y="677"/>
                  </a:lnTo>
                  <a:cubicBezTo>
                    <a:pt x="1069" y="726"/>
                    <a:pt x="1118" y="775"/>
                    <a:pt x="1157" y="834"/>
                  </a:cubicBezTo>
                  <a:lnTo>
                    <a:pt x="1167" y="834"/>
                  </a:lnTo>
                  <a:cubicBezTo>
                    <a:pt x="1177" y="834"/>
                    <a:pt x="1196" y="824"/>
                    <a:pt x="1187" y="804"/>
                  </a:cubicBezTo>
                  <a:cubicBezTo>
                    <a:pt x="1148" y="765"/>
                    <a:pt x="1118" y="726"/>
                    <a:pt x="1089" y="677"/>
                  </a:cubicBezTo>
                  <a:lnTo>
                    <a:pt x="1089" y="677"/>
                  </a:lnTo>
                  <a:cubicBezTo>
                    <a:pt x="1089" y="677"/>
                    <a:pt x="1098" y="677"/>
                    <a:pt x="1109" y="686"/>
                  </a:cubicBezTo>
                  <a:cubicBezTo>
                    <a:pt x="1148" y="686"/>
                    <a:pt x="1187" y="697"/>
                    <a:pt x="1226" y="697"/>
                  </a:cubicBezTo>
                  <a:cubicBezTo>
                    <a:pt x="1255" y="697"/>
                    <a:pt x="1255" y="667"/>
                    <a:pt x="1236" y="657"/>
                  </a:cubicBezTo>
                  <a:cubicBezTo>
                    <a:pt x="1187" y="657"/>
                    <a:pt x="1138" y="647"/>
                    <a:pt x="1098" y="638"/>
                  </a:cubicBezTo>
                  <a:lnTo>
                    <a:pt x="1216" y="549"/>
                  </a:lnTo>
                  <a:cubicBezTo>
                    <a:pt x="1236" y="540"/>
                    <a:pt x="1226" y="510"/>
                    <a:pt x="1207" y="510"/>
                  </a:cubicBezTo>
                  <a:cubicBezTo>
                    <a:pt x="1207" y="510"/>
                    <a:pt x="1196" y="510"/>
                    <a:pt x="1196" y="520"/>
                  </a:cubicBezTo>
                  <a:cubicBezTo>
                    <a:pt x="1148" y="559"/>
                    <a:pt x="1089" y="599"/>
                    <a:pt x="1040" y="638"/>
                  </a:cubicBezTo>
                  <a:cubicBezTo>
                    <a:pt x="991" y="628"/>
                    <a:pt x="942" y="618"/>
                    <a:pt x="902" y="618"/>
                  </a:cubicBezTo>
                  <a:cubicBezTo>
                    <a:pt x="942" y="588"/>
                    <a:pt x="981" y="549"/>
                    <a:pt x="1020" y="520"/>
                  </a:cubicBezTo>
                  <a:cubicBezTo>
                    <a:pt x="1040" y="510"/>
                    <a:pt x="1030" y="490"/>
                    <a:pt x="1011" y="490"/>
                  </a:cubicBezTo>
                  <a:lnTo>
                    <a:pt x="1000" y="490"/>
                  </a:lnTo>
                  <a:cubicBezTo>
                    <a:pt x="952" y="530"/>
                    <a:pt x="893" y="569"/>
                    <a:pt x="844" y="608"/>
                  </a:cubicBezTo>
                  <a:cubicBezTo>
                    <a:pt x="815" y="608"/>
                    <a:pt x="785" y="599"/>
                    <a:pt x="756" y="599"/>
                  </a:cubicBezTo>
                  <a:cubicBezTo>
                    <a:pt x="756" y="579"/>
                    <a:pt x="756" y="569"/>
                    <a:pt x="746" y="549"/>
                  </a:cubicBezTo>
                  <a:cubicBezTo>
                    <a:pt x="746" y="540"/>
                    <a:pt x="736" y="520"/>
                    <a:pt x="717" y="510"/>
                  </a:cubicBezTo>
                  <a:cubicBezTo>
                    <a:pt x="736" y="481"/>
                    <a:pt x="756" y="461"/>
                    <a:pt x="775" y="442"/>
                  </a:cubicBezTo>
                  <a:cubicBezTo>
                    <a:pt x="844" y="432"/>
                    <a:pt x="902" y="422"/>
                    <a:pt x="971" y="412"/>
                  </a:cubicBezTo>
                  <a:cubicBezTo>
                    <a:pt x="991" y="412"/>
                    <a:pt x="991" y="373"/>
                    <a:pt x="971" y="373"/>
                  </a:cubicBezTo>
                  <a:lnTo>
                    <a:pt x="961" y="373"/>
                  </a:lnTo>
                  <a:cubicBezTo>
                    <a:pt x="913" y="383"/>
                    <a:pt x="863" y="392"/>
                    <a:pt x="804" y="392"/>
                  </a:cubicBezTo>
                  <a:cubicBezTo>
                    <a:pt x="834" y="363"/>
                    <a:pt x="863" y="324"/>
                    <a:pt x="893" y="285"/>
                  </a:cubicBezTo>
                  <a:lnTo>
                    <a:pt x="902" y="285"/>
                  </a:lnTo>
                  <a:cubicBezTo>
                    <a:pt x="961" y="275"/>
                    <a:pt x="1030" y="265"/>
                    <a:pt x="1089" y="255"/>
                  </a:cubicBezTo>
                  <a:cubicBezTo>
                    <a:pt x="1118" y="255"/>
                    <a:pt x="1109" y="216"/>
                    <a:pt x="1089" y="216"/>
                  </a:cubicBezTo>
                  <a:cubicBezTo>
                    <a:pt x="1030" y="226"/>
                    <a:pt x="981" y="236"/>
                    <a:pt x="922" y="246"/>
                  </a:cubicBezTo>
                  <a:cubicBezTo>
                    <a:pt x="932" y="236"/>
                    <a:pt x="932" y="226"/>
                    <a:pt x="942" y="226"/>
                  </a:cubicBezTo>
                  <a:cubicBezTo>
                    <a:pt x="961" y="187"/>
                    <a:pt x="991" y="157"/>
                    <a:pt x="1011" y="128"/>
                  </a:cubicBezTo>
                  <a:cubicBezTo>
                    <a:pt x="1020" y="109"/>
                    <a:pt x="1011" y="98"/>
                    <a:pt x="1000" y="98"/>
                  </a:cubicBezTo>
                  <a:cubicBezTo>
                    <a:pt x="991" y="98"/>
                    <a:pt x="991" y="98"/>
                    <a:pt x="981" y="109"/>
                  </a:cubicBezTo>
                  <a:cubicBezTo>
                    <a:pt x="952" y="138"/>
                    <a:pt x="922" y="177"/>
                    <a:pt x="893" y="216"/>
                  </a:cubicBezTo>
                  <a:cubicBezTo>
                    <a:pt x="893" y="167"/>
                    <a:pt x="883" y="109"/>
                    <a:pt x="883" y="59"/>
                  </a:cubicBezTo>
                  <a:cubicBezTo>
                    <a:pt x="873" y="50"/>
                    <a:pt x="873" y="40"/>
                    <a:pt x="863" y="40"/>
                  </a:cubicBezTo>
                  <a:cubicBezTo>
                    <a:pt x="854" y="40"/>
                    <a:pt x="844" y="50"/>
                    <a:pt x="844" y="69"/>
                  </a:cubicBezTo>
                  <a:cubicBezTo>
                    <a:pt x="844" y="128"/>
                    <a:pt x="854" y="196"/>
                    <a:pt x="863" y="255"/>
                  </a:cubicBezTo>
                  <a:lnTo>
                    <a:pt x="775" y="373"/>
                  </a:lnTo>
                  <a:cubicBezTo>
                    <a:pt x="775" y="314"/>
                    <a:pt x="765" y="265"/>
                    <a:pt x="756" y="216"/>
                  </a:cubicBezTo>
                  <a:cubicBezTo>
                    <a:pt x="756" y="207"/>
                    <a:pt x="746" y="196"/>
                    <a:pt x="736" y="196"/>
                  </a:cubicBezTo>
                  <a:cubicBezTo>
                    <a:pt x="726" y="196"/>
                    <a:pt x="717" y="207"/>
                    <a:pt x="717" y="216"/>
                  </a:cubicBezTo>
                  <a:cubicBezTo>
                    <a:pt x="726" y="285"/>
                    <a:pt x="736" y="353"/>
                    <a:pt x="746" y="412"/>
                  </a:cubicBezTo>
                  <a:cubicBezTo>
                    <a:pt x="726" y="442"/>
                    <a:pt x="706" y="461"/>
                    <a:pt x="687" y="490"/>
                  </a:cubicBezTo>
                  <a:cubicBezTo>
                    <a:pt x="667" y="481"/>
                    <a:pt x="648" y="471"/>
                    <a:pt x="628" y="471"/>
                  </a:cubicBezTo>
                  <a:lnTo>
                    <a:pt x="599" y="471"/>
                  </a:lnTo>
                  <a:cubicBezTo>
                    <a:pt x="589" y="451"/>
                    <a:pt x="569" y="422"/>
                    <a:pt x="560" y="392"/>
                  </a:cubicBezTo>
                  <a:cubicBezTo>
                    <a:pt x="560" y="392"/>
                    <a:pt x="569" y="392"/>
                    <a:pt x="569" y="383"/>
                  </a:cubicBezTo>
                  <a:cubicBezTo>
                    <a:pt x="589" y="324"/>
                    <a:pt x="619" y="265"/>
                    <a:pt x="638" y="207"/>
                  </a:cubicBezTo>
                  <a:cubicBezTo>
                    <a:pt x="648" y="196"/>
                    <a:pt x="628" y="177"/>
                    <a:pt x="619" y="177"/>
                  </a:cubicBezTo>
                  <a:cubicBezTo>
                    <a:pt x="608" y="177"/>
                    <a:pt x="608" y="187"/>
                    <a:pt x="599" y="196"/>
                  </a:cubicBezTo>
                  <a:lnTo>
                    <a:pt x="540" y="344"/>
                  </a:lnTo>
                  <a:cubicBezTo>
                    <a:pt x="521" y="294"/>
                    <a:pt x="501" y="255"/>
                    <a:pt x="491" y="207"/>
                  </a:cubicBezTo>
                  <a:cubicBezTo>
                    <a:pt x="510" y="148"/>
                    <a:pt x="540" y="89"/>
                    <a:pt x="560" y="30"/>
                  </a:cubicBezTo>
                  <a:cubicBezTo>
                    <a:pt x="569" y="11"/>
                    <a:pt x="560" y="0"/>
                    <a:pt x="540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4"/>
            <p:cNvSpPr/>
            <p:nvPr/>
          </p:nvSpPr>
          <p:spPr>
            <a:xfrm>
              <a:off x="8489829" y="87198"/>
              <a:ext cx="611148" cy="569708"/>
            </a:xfrm>
            <a:custGeom>
              <a:avLst/>
              <a:gdLst/>
              <a:ahLst/>
              <a:cxnLst/>
              <a:rect l="l" t="t" r="r" b="b"/>
              <a:pathLst>
                <a:path w="3597" h="3353" extrusionOk="0">
                  <a:moveTo>
                    <a:pt x="2136" y="1"/>
                  </a:moveTo>
                  <a:cubicBezTo>
                    <a:pt x="2097" y="1"/>
                    <a:pt x="2068" y="31"/>
                    <a:pt x="2078" y="70"/>
                  </a:cubicBezTo>
                  <a:cubicBezTo>
                    <a:pt x="2136" y="246"/>
                    <a:pt x="2195" y="413"/>
                    <a:pt x="2254" y="589"/>
                  </a:cubicBezTo>
                  <a:cubicBezTo>
                    <a:pt x="2205" y="707"/>
                    <a:pt x="2147" y="834"/>
                    <a:pt x="2088" y="952"/>
                  </a:cubicBezTo>
                  <a:cubicBezTo>
                    <a:pt x="2038" y="815"/>
                    <a:pt x="1990" y="678"/>
                    <a:pt x="1940" y="530"/>
                  </a:cubicBezTo>
                  <a:cubicBezTo>
                    <a:pt x="1931" y="511"/>
                    <a:pt x="1911" y="501"/>
                    <a:pt x="1892" y="501"/>
                  </a:cubicBezTo>
                  <a:cubicBezTo>
                    <a:pt x="1862" y="501"/>
                    <a:pt x="1823" y="530"/>
                    <a:pt x="1843" y="569"/>
                  </a:cubicBezTo>
                  <a:cubicBezTo>
                    <a:pt x="1901" y="746"/>
                    <a:pt x="1960" y="913"/>
                    <a:pt x="2019" y="1089"/>
                  </a:cubicBezTo>
                  <a:cubicBezTo>
                    <a:pt x="1980" y="1167"/>
                    <a:pt x="1940" y="1246"/>
                    <a:pt x="1911" y="1314"/>
                  </a:cubicBezTo>
                  <a:cubicBezTo>
                    <a:pt x="1872" y="1305"/>
                    <a:pt x="1823" y="1294"/>
                    <a:pt x="1784" y="1294"/>
                  </a:cubicBezTo>
                  <a:lnTo>
                    <a:pt x="1755" y="1294"/>
                  </a:lnTo>
                  <a:cubicBezTo>
                    <a:pt x="1705" y="1305"/>
                    <a:pt x="1666" y="1314"/>
                    <a:pt x="1627" y="1334"/>
                  </a:cubicBezTo>
                  <a:cubicBezTo>
                    <a:pt x="1588" y="1265"/>
                    <a:pt x="1539" y="1207"/>
                    <a:pt x="1500" y="1138"/>
                  </a:cubicBezTo>
                  <a:lnTo>
                    <a:pt x="1509" y="1128"/>
                  </a:lnTo>
                  <a:cubicBezTo>
                    <a:pt x="1539" y="942"/>
                    <a:pt x="1568" y="765"/>
                    <a:pt x="1598" y="580"/>
                  </a:cubicBezTo>
                  <a:cubicBezTo>
                    <a:pt x="1607" y="540"/>
                    <a:pt x="1578" y="521"/>
                    <a:pt x="1549" y="521"/>
                  </a:cubicBezTo>
                  <a:cubicBezTo>
                    <a:pt x="1520" y="521"/>
                    <a:pt x="1500" y="530"/>
                    <a:pt x="1490" y="560"/>
                  </a:cubicBezTo>
                  <a:cubicBezTo>
                    <a:pt x="1470" y="717"/>
                    <a:pt x="1441" y="863"/>
                    <a:pt x="1411" y="1011"/>
                  </a:cubicBezTo>
                  <a:cubicBezTo>
                    <a:pt x="1343" y="902"/>
                    <a:pt x="1265" y="795"/>
                    <a:pt x="1186" y="678"/>
                  </a:cubicBezTo>
                  <a:cubicBezTo>
                    <a:pt x="1186" y="678"/>
                    <a:pt x="1186" y="667"/>
                    <a:pt x="1196" y="667"/>
                  </a:cubicBezTo>
                  <a:cubicBezTo>
                    <a:pt x="1226" y="482"/>
                    <a:pt x="1255" y="305"/>
                    <a:pt x="1284" y="119"/>
                  </a:cubicBezTo>
                  <a:cubicBezTo>
                    <a:pt x="1294" y="79"/>
                    <a:pt x="1265" y="60"/>
                    <a:pt x="1235" y="60"/>
                  </a:cubicBezTo>
                  <a:cubicBezTo>
                    <a:pt x="1206" y="60"/>
                    <a:pt x="1186" y="70"/>
                    <a:pt x="1176" y="99"/>
                  </a:cubicBezTo>
                  <a:cubicBezTo>
                    <a:pt x="1157" y="256"/>
                    <a:pt x="1128" y="403"/>
                    <a:pt x="1098" y="560"/>
                  </a:cubicBezTo>
                  <a:cubicBezTo>
                    <a:pt x="1088" y="540"/>
                    <a:pt x="1069" y="511"/>
                    <a:pt x="1059" y="491"/>
                  </a:cubicBezTo>
                  <a:cubicBezTo>
                    <a:pt x="990" y="403"/>
                    <a:pt x="932" y="315"/>
                    <a:pt x="863" y="217"/>
                  </a:cubicBezTo>
                  <a:cubicBezTo>
                    <a:pt x="853" y="197"/>
                    <a:pt x="843" y="197"/>
                    <a:pt x="823" y="197"/>
                  </a:cubicBezTo>
                  <a:cubicBezTo>
                    <a:pt x="784" y="197"/>
                    <a:pt x="745" y="236"/>
                    <a:pt x="775" y="275"/>
                  </a:cubicBezTo>
                  <a:cubicBezTo>
                    <a:pt x="853" y="393"/>
                    <a:pt x="932" y="501"/>
                    <a:pt x="1000" y="609"/>
                  </a:cubicBezTo>
                  <a:cubicBezTo>
                    <a:pt x="863" y="580"/>
                    <a:pt x="716" y="550"/>
                    <a:pt x="569" y="521"/>
                  </a:cubicBezTo>
                  <a:lnTo>
                    <a:pt x="559" y="521"/>
                  </a:lnTo>
                  <a:cubicBezTo>
                    <a:pt x="500" y="521"/>
                    <a:pt x="481" y="619"/>
                    <a:pt x="549" y="628"/>
                  </a:cubicBezTo>
                  <a:cubicBezTo>
                    <a:pt x="725" y="667"/>
                    <a:pt x="912" y="697"/>
                    <a:pt x="1088" y="736"/>
                  </a:cubicBezTo>
                  <a:cubicBezTo>
                    <a:pt x="1167" y="844"/>
                    <a:pt x="1245" y="952"/>
                    <a:pt x="1313" y="1069"/>
                  </a:cubicBezTo>
                  <a:cubicBezTo>
                    <a:pt x="1176" y="1040"/>
                    <a:pt x="1030" y="1011"/>
                    <a:pt x="882" y="981"/>
                  </a:cubicBezTo>
                  <a:lnTo>
                    <a:pt x="873" y="981"/>
                  </a:lnTo>
                  <a:cubicBezTo>
                    <a:pt x="814" y="981"/>
                    <a:pt x="794" y="1079"/>
                    <a:pt x="863" y="1089"/>
                  </a:cubicBezTo>
                  <a:cubicBezTo>
                    <a:pt x="1039" y="1118"/>
                    <a:pt x="1226" y="1157"/>
                    <a:pt x="1402" y="1196"/>
                  </a:cubicBezTo>
                  <a:cubicBezTo>
                    <a:pt x="1451" y="1255"/>
                    <a:pt x="1490" y="1324"/>
                    <a:pt x="1539" y="1392"/>
                  </a:cubicBezTo>
                  <a:cubicBezTo>
                    <a:pt x="1461" y="1451"/>
                    <a:pt x="1411" y="1549"/>
                    <a:pt x="1411" y="1647"/>
                  </a:cubicBezTo>
                  <a:cubicBezTo>
                    <a:pt x="1333" y="1657"/>
                    <a:pt x="1265" y="1657"/>
                    <a:pt x="1186" y="1667"/>
                  </a:cubicBezTo>
                  <a:cubicBezTo>
                    <a:pt x="1186" y="1667"/>
                    <a:pt x="1186" y="1657"/>
                    <a:pt x="1176" y="1657"/>
                  </a:cubicBezTo>
                  <a:cubicBezTo>
                    <a:pt x="1039" y="1540"/>
                    <a:pt x="892" y="1422"/>
                    <a:pt x="755" y="1305"/>
                  </a:cubicBezTo>
                  <a:cubicBezTo>
                    <a:pt x="745" y="1294"/>
                    <a:pt x="736" y="1285"/>
                    <a:pt x="716" y="1285"/>
                  </a:cubicBezTo>
                  <a:cubicBezTo>
                    <a:pt x="677" y="1285"/>
                    <a:pt x="638" y="1344"/>
                    <a:pt x="686" y="1383"/>
                  </a:cubicBezTo>
                  <a:lnTo>
                    <a:pt x="1039" y="1677"/>
                  </a:lnTo>
                  <a:cubicBezTo>
                    <a:pt x="902" y="1686"/>
                    <a:pt x="765" y="1697"/>
                    <a:pt x="638" y="1706"/>
                  </a:cubicBezTo>
                  <a:cubicBezTo>
                    <a:pt x="627" y="1706"/>
                    <a:pt x="627" y="1697"/>
                    <a:pt x="618" y="1697"/>
                  </a:cubicBezTo>
                  <a:cubicBezTo>
                    <a:pt x="481" y="1579"/>
                    <a:pt x="344" y="1461"/>
                    <a:pt x="196" y="1344"/>
                  </a:cubicBezTo>
                  <a:cubicBezTo>
                    <a:pt x="187" y="1334"/>
                    <a:pt x="177" y="1334"/>
                    <a:pt x="167" y="1334"/>
                  </a:cubicBezTo>
                  <a:cubicBezTo>
                    <a:pt x="118" y="1334"/>
                    <a:pt x="89" y="1392"/>
                    <a:pt x="128" y="1422"/>
                  </a:cubicBezTo>
                  <a:cubicBezTo>
                    <a:pt x="246" y="1520"/>
                    <a:pt x="363" y="1628"/>
                    <a:pt x="481" y="1726"/>
                  </a:cubicBezTo>
                  <a:lnTo>
                    <a:pt x="412" y="1726"/>
                  </a:lnTo>
                  <a:cubicBezTo>
                    <a:pt x="294" y="1736"/>
                    <a:pt x="187" y="1745"/>
                    <a:pt x="69" y="1755"/>
                  </a:cubicBezTo>
                  <a:cubicBezTo>
                    <a:pt x="0" y="1755"/>
                    <a:pt x="10" y="1863"/>
                    <a:pt x="79" y="1863"/>
                  </a:cubicBezTo>
                  <a:cubicBezTo>
                    <a:pt x="216" y="1853"/>
                    <a:pt x="344" y="1843"/>
                    <a:pt x="481" y="1834"/>
                  </a:cubicBezTo>
                  <a:lnTo>
                    <a:pt x="481" y="1834"/>
                  </a:lnTo>
                  <a:cubicBezTo>
                    <a:pt x="383" y="1941"/>
                    <a:pt x="285" y="2049"/>
                    <a:pt x="187" y="2167"/>
                  </a:cubicBezTo>
                  <a:cubicBezTo>
                    <a:pt x="148" y="2206"/>
                    <a:pt x="187" y="2255"/>
                    <a:pt x="226" y="2255"/>
                  </a:cubicBezTo>
                  <a:cubicBezTo>
                    <a:pt x="246" y="2255"/>
                    <a:pt x="255" y="2245"/>
                    <a:pt x="265" y="2235"/>
                  </a:cubicBezTo>
                  <a:cubicBezTo>
                    <a:pt x="392" y="2098"/>
                    <a:pt x="510" y="1961"/>
                    <a:pt x="627" y="1824"/>
                  </a:cubicBezTo>
                  <a:cubicBezTo>
                    <a:pt x="765" y="1804"/>
                    <a:pt x="902" y="1795"/>
                    <a:pt x="1030" y="1784"/>
                  </a:cubicBezTo>
                  <a:lnTo>
                    <a:pt x="1030" y="1784"/>
                  </a:lnTo>
                  <a:cubicBezTo>
                    <a:pt x="932" y="1902"/>
                    <a:pt x="834" y="2010"/>
                    <a:pt x="745" y="2118"/>
                  </a:cubicBezTo>
                  <a:cubicBezTo>
                    <a:pt x="706" y="2157"/>
                    <a:pt x="745" y="2206"/>
                    <a:pt x="784" y="2206"/>
                  </a:cubicBezTo>
                  <a:cubicBezTo>
                    <a:pt x="794" y="2206"/>
                    <a:pt x="814" y="2206"/>
                    <a:pt x="823" y="2196"/>
                  </a:cubicBezTo>
                  <a:cubicBezTo>
                    <a:pt x="941" y="2049"/>
                    <a:pt x="1069" y="1912"/>
                    <a:pt x="1186" y="1775"/>
                  </a:cubicBezTo>
                  <a:cubicBezTo>
                    <a:pt x="1265" y="1775"/>
                    <a:pt x="1343" y="1765"/>
                    <a:pt x="1422" y="1755"/>
                  </a:cubicBezTo>
                  <a:cubicBezTo>
                    <a:pt x="1441" y="1863"/>
                    <a:pt x="1500" y="1941"/>
                    <a:pt x="1588" y="1991"/>
                  </a:cubicBezTo>
                  <a:cubicBezTo>
                    <a:pt x="1549" y="2059"/>
                    <a:pt x="1520" y="2128"/>
                    <a:pt x="1490" y="2196"/>
                  </a:cubicBezTo>
                  <a:cubicBezTo>
                    <a:pt x="1480" y="2196"/>
                    <a:pt x="1480" y="2206"/>
                    <a:pt x="1470" y="2206"/>
                  </a:cubicBezTo>
                  <a:cubicBezTo>
                    <a:pt x="1294" y="2265"/>
                    <a:pt x="1128" y="2333"/>
                    <a:pt x="951" y="2392"/>
                  </a:cubicBezTo>
                  <a:cubicBezTo>
                    <a:pt x="892" y="2412"/>
                    <a:pt x="921" y="2500"/>
                    <a:pt x="971" y="2500"/>
                  </a:cubicBezTo>
                  <a:lnTo>
                    <a:pt x="990" y="2500"/>
                  </a:lnTo>
                  <a:cubicBezTo>
                    <a:pt x="1137" y="2441"/>
                    <a:pt x="1274" y="2392"/>
                    <a:pt x="1422" y="2333"/>
                  </a:cubicBezTo>
                  <a:lnTo>
                    <a:pt x="1422" y="2333"/>
                  </a:lnTo>
                  <a:cubicBezTo>
                    <a:pt x="1363" y="2461"/>
                    <a:pt x="1304" y="2579"/>
                    <a:pt x="1245" y="2706"/>
                  </a:cubicBezTo>
                  <a:lnTo>
                    <a:pt x="1226" y="2706"/>
                  </a:lnTo>
                  <a:cubicBezTo>
                    <a:pt x="1059" y="2764"/>
                    <a:pt x="882" y="2833"/>
                    <a:pt x="716" y="2892"/>
                  </a:cubicBezTo>
                  <a:cubicBezTo>
                    <a:pt x="657" y="2912"/>
                    <a:pt x="677" y="3000"/>
                    <a:pt x="725" y="3000"/>
                  </a:cubicBezTo>
                  <a:lnTo>
                    <a:pt x="745" y="3000"/>
                  </a:lnTo>
                  <a:cubicBezTo>
                    <a:pt x="892" y="2941"/>
                    <a:pt x="1039" y="2892"/>
                    <a:pt x="1186" y="2843"/>
                  </a:cubicBezTo>
                  <a:lnTo>
                    <a:pt x="1186" y="2843"/>
                  </a:lnTo>
                  <a:cubicBezTo>
                    <a:pt x="1176" y="2862"/>
                    <a:pt x="1157" y="2882"/>
                    <a:pt x="1147" y="2902"/>
                  </a:cubicBezTo>
                  <a:cubicBezTo>
                    <a:pt x="1098" y="3010"/>
                    <a:pt x="1049" y="3108"/>
                    <a:pt x="1010" y="3206"/>
                  </a:cubicBezTo>
                  <a:cubicBezTo>
                    <a:pt x="980" y="3254"/>
                    <a:pt x="1019" y="3284"/>
                    <a:pt x="1059" y="3284"/>
                  </a:cubicBezTo>
                  <a:cubicBezTo>
                    <a:pt x="1078" y="3284"/>
                    <a:pt x="1098" y="3274"/>
                    <a:pt x="1108" y="3254"/>
                  </a:cubicBezTo>
                  <a:cubicBezTo>
                    <a:pt x="1157" y="3137"/>
                    <a:pt x="1215" y="3019"/>
                    <a:pt x="1274" y="2902"/>
                  </a:cubicBezTo>
                  <a:lnTo>
                    <a:pt x="1422" y="3313"/>
                  </a:lnTo>
                  <a:cubicBezTo>
                    <a:pt x="1422" y="3343"/>
                    <a:pt x="1441" y="3352"/>
                    <a:pt x="1461" y="3352"/>
                  </a:cubicBezTo>
                  <a:cubicBezTo>
                    <a:pt x="1500" y="3352"/>
                    <a:pt x="1539" y="3323"/>
                    <a:pt x="1520" y="3284"/>
                  </a:cubicBezTo>
                  <a:lnTo>
                    <a:pt x="1343" y="2755"/>
                  </a:lnTo>
                  <a:cubicBezTo>
                    <a:pt x="1402" y="2637"/>
                    <a:pt x="1461" y="2520"/>
                    <a:pt x="1520" y="2392"/>
                  </a:cubicBezTo>
                  <a:cubicBezTo>
                    <a:pt x="1559" y="2539"/>
                    <a:pt x="1607" y="2677"/>
                    <a:pt x="1657" y="2814"/>
                  </a:cubicBezTo>
                  <a:cubicBezTo>
                    <a:pt x="1666" y="2843"/>
                    <a:pt x="1686" y="2853"/>
                    <a:pt x="1705" y="2853"/>
                  </a:cubicBezTo>
                  <a:cubicBezTo>
                    <a:pt x="1735" y="2853"/>
                    <a:pt x="1774" y="2823"/>
                    <a:pt x="1764" y="2775"/>
                  </a:cubicBezTo>
                  <a:cubicBezTo>
                    <a:pt x="1705" y="2608"/>
                    <a:pt x="1637" y="2431"/>
                    <a:pt x="1578" y="2255"/>
                  </a:cubicBezTo>
                  <a:cubicBezTo>
                    <a:pt x="1618" y="2187"/>
                    <a:pt x="1657" y="2108"/>
                    <a:pt x="1686" y="2039"/>
                  </a:cubicBezTo>
                  <a:cubicBezTo>
                    <a:pt x="1716" y="2049"/>
                    <a:pt x="1755" y="2049"/>
                    <a:pt x="1784" y="2049"/>
                  </a:cubicBezTo>
                  <a:lnTo>
                    <a:pt x="1813" y="2049"/>
                  </a:lnTo>
                  <a:cubicBezTo>
                    <a:pt x="1862" y="2049"/>
                    <a:pt x="1921" y="2030"/>
                    <a:pt x="1960" y="2010"/>
                  </a:cubicBezTo>
                  <a:cubicBezTo>
                    <a:pt x="2009" y="2069"/>
                    <a:pt x="2058" y="2137"/>
                    <a:pt x="2097" y="2206"/>
                  </a:cubicBezTo>
                  <a:lnTo>
                    <a:pt x="2097" y="2226"/>
                  </a:lnTo>
                  <a:cubicBezTo>
                    <a:pt x="2058" y="2402"/>
                    <a:pt x="2029" y="2588"/>
                    <a:pt x="1999" y="2764"/>
                  </a:cubicBezTo>
                  <a:cubicBezTo>
                    <a:pt x="1990" y="2804"/>
                    <a:pt x="2029" y="2833"/>
                    <a:pt x="2058" y="2833"/>
                  </a:cubicBezTo>
                  <a:cubicBezTo>
                    <a:pt x="2078" y="2833"/>
                    <a:pt x="2097" y="2814"/>
                    <a:pt x="2107" y="2784"/>
                  </a:cubicBezTo>
                  <a:cubicBezTo>
                    <a:pt x="2136" y="2637"/>
                    <a:pt x="2156" y="2481"/>
                    <a:pt x="2186" y="2333"/>
                  </a:cubicBezTo>
                  <a:cubicBezTo>
                    <a:pt x="2264" y="2441"/>
                    <a:pt x="2343" y="2559"/>
                    <a:pt x="2411" y="2666"/>
                  </a:cubicBezTo>
                  <a:lnTo>
                    <a:pt x="2411" y="2686"/>
                  </a:lnTo>
                  <a:cubicBezTo>
                    <a:pt x="2372" y="2862"/>
                    <a:pt x="2343" y="3049"/>
                    <a:pt x="2313" y="3225"/>
                  </a:cubicBezTo>
                  <a:cubicBezTo>
                    <a:pt x="2303" y="3265"/>
                    <a:pt x="2343" y="3284"/>
                    <a:pt x="2372" y="3284"/>
                  </a:cubicBezTo>
                  <a:cubicBezTo>
                    <a:pt x="2391" y="3284"/>
                    <a:pt x="2411" y="3274"/>
                    <a:pt x="2421" y="3245"/>
                  </a:cubicBezTo>
                  <a:cubicBezTo>
                    <a:pt x="2450" y="3098"/>
                    <a:pt x="2470" y="2941"/>
                    <a:pt x="2499" y="2794"/>
                  </a:cubicBezTo>
                  <a:cubicBezTo>
                    <a:pt x="2519" y="2814"/>
                    <a:pt x="2528" y="2833"/>
                    <a:pt x="2539" y="2853"/>
                  </a:cubicBezTo>
                  <a:cubicBezTo>
                    <a:pt x="2607" y="2941"/>
                    <a:pt x="2666" y="3039"/>
                    <a:pt x="2735" y="3127"/>
                  </a:cubicBezTo>
                  <a:cubicBezTo>
                    <a:pt x="2744" y="3147"/>
                    <a:pt x="2754" y="3156"/>
                    <a:pt x="2774" y="3156"/>
                  </a:cubicBezTo>
                  <a:cubicBezTo>
                    <a:pt x="2813" y="3156"/>
                    <a:pt x="2852" y="3108"/>
                    <a:pt x="2822" y="3069"/>
                  </a:cubicBezTo>
                  <a:cubicBezTo>
                    <a:pt x="2744" y="2960"/>
                    <a:pt x="2676" y="2853"/>
                    <a:pt x="2597" y="2745"/>
                  </a:cubicBezTo>
                  <a:lnTo>
                    <a:pt x="2597" y="2745"/>
                  </a:lnTo>
                  <a:cubicBezTo>
                    <a:pt x="2744" y="2775"/>
                    <a:pt x="2881" y="2794"/>
                    <a:pt x="3029" y="2823"/>
                  </a:cubicBezTo>
                  <a:lnTo>
                    <a:pt x="3038" y="2823"/>
                  </a:lnTo>
                  <a:cubicBezTo>
                    <a:pt x="3097" y="2823"/>
                    <a:pt x="3116" y="2735"/>
                    <a:pt x="3048" y="2716"/>
                  </a:cubicBezTo>
                  <a:cubicBezTo>
                    <a:pt x="2872" y="2686"/>
                    <a:pt x="2695" y="2647"/>
                    <a:pt x="2509" y="2618"/>
                  </a:cubicBezTo>
                  <a:lnTo>
                    <a:pt x="2509" y="2608"/>
                  </a:lnTo>
                  <a:cubicBezTo>
                    <a:pt x="2430" y="2500"/>
                    <a:pt x="2362" y="2392"/>
                    <a:pt x="2284" y="2285"/>
                  </a:cubicBezTo>
                  <a:lnTo>
                    <a:pt x="2284" y="2285"/>
                  </a:lnTo>
                  <a:cubicBezTo>
                    <a:pt x="2430" y="2314"/>
                    <a:pt x="2568" y="2343"/>
                    <a:pt x="2715" y="2372"/>
                  </a:cubicBezTo>
                  <a:lnTo>
                    <a:pt x="2724" y="2372"/>
                  </a:lnTo>
                  <a:cubicBezTo>
                    <a:pt x="2783" y="2372"/>
                    <a:pt x="2803" y="2274"/>
                    <a:pt x="2735" y="2265"/>
                  </a:cubicBezTo>
                  <a:cubicBezTo>
                    <a:pt x="2558" y="2226"/>
                    <a:pt x="2382" y="2187"/>
                    <a:pt x="2195" y="2157"/>
                  </a:cubicBezTo>
                  <a:cubicBezTo>
                    <a:pt x="2147" y="2078"/>
                    <a:pt x="2097" y="2010"/>
                    <a:pt x="2049" y="1941"/>
                  </a:cubicBezTo>
                  <a:cubicBezTo>
                    <a:pt x="2107" y="1882"/>
                    <a:pt x="2156" y="1795"/>
                    <a:pt x="2156" y="1697"/>
                  </a:cubicBezTo>
                  <a:cubicBezTo>
                    <a:pt x="2245" y="1697"/>
                    <a:pt x="2323" y="1686"/>
                    <a:pt x="2411" y="1677"/>
                  </a:cubicBezTo>
                  <a:cubicBezTo>
                    <a:pt x="2411" y="1686"/>
                    <a:pt x="2421" y="1686"/>
                    <a:pt x="2421" y="1697"/>
                  </a:cubicBezTo>
                  <a:cubicBezTo>
                    <a:pt x="2568" y="1814"/>
                    <a:pt x="2705" y="1932"/>
                    <a:pt x="2842" y="2049"/>
                  </a:cubicBezTo>
                  <a:cubicBezTo>
                    <a:pt x="2852" y="2059"/>
                    <a:pt x="2872" y="2059"/>
                    <a:pt x="2881" y="2059"/>
                  </a:cubicBezTo>
                  <a:cubicBezTo>
                    <a:pt x="2920" y="2059"/>
                    <a:pt x="2960" y="2000"/>
                    <a:pt x="2920" y="1961"/>
                  </a:cubicBezTo>
                  <a:lnTo>
                    <a:pt x="2568" y="1667"/>
                  </a:lnTo>
                  <a:cubicBezTo>
                    <a:pt x="2695" y="1657"/>
                    <a:pt x="2833" y="1647"/>
                    <a:pt x="2970" y="1638"/>
                  </a:cubicBezTo>
                  <a:cubicBezTo>
                    <a:pt x="2970" y="1647"/>
                    <a:pt x="2970" y="1647"/>
                    <a:pt x="2979" y="1647"/>
                  </a:cubicBezTo>
                  <a:cubicBezTo>
                    <a:pt x="3116" y="1765"/>
                    <a:pt x="3264" y="1882"/>
                    <a:pt x="3401" y="2010"/>
                  </a:cubicBezTo>
                  <a:cubicBezTo>
                    <a:pt x="3410" y="2010"/>
                    <a:pt x="3421" y="2020"/>
                    <a:pt x="3430" y="2020"/>
                  </a:cubicBezTo>
                  <a:cubicBezTo>
                    <a:pt x="3479" y="2020"/>
                    <a:pt x="3519" y="1961"/>
                    <a:pt x="3469" y="1922"/>
                  </a:cubicBezTo>
                  <a:lnTo>
                    <a:pt x="3116" y="1628"/>
                  </a:lnTo>
                  <a:cubicBezTo>
                    <a:pt x="3146" y="1628"/>
                    <a:pt x="3166" y="1618"/>
                    <a:pt x="3195" y="1618"/>
                  </a:cubicBezTo>
                  <a:cubicBezTo>
                    <a:pt x="3303" y="1608"/>
                    <a:pt x="3410" y="1608"/>
                    <a:pt x="3528" y="1599"/>
                  </a:cubicBezTo>
                  <a:cubicBezTo>
                    <a:pt x="3597" y="1588"/>
                    <a:pt x="3587" y="1490"/>
                    <a:pt x="3528" y="1490"/>
                  </a:cubicBezTo>
                  <a:lnTo>
                    <a:pt x="3519" y="1490"/>
                  </a:lnTo>
                  <a:cubicBezTo>
                    <a:pt x="3391" y="1501"/>
                    <a:pt x="3254" y="1510"/>
                    <a:pt x="3127" y="1520"/>
                  </a:cubicBezTo>
                  <a:cubicBezTo>
                    <a:pt x="3225" y="1403"/>
                    <a:pt x="3312" y="1294"/>
                    <a:pt x="3410" y="1187"/>
                  </a:cubicBezTo>
                  <a:cubicBezTo>
                    <a:pt x="3450" y="1148"/>
                    <a:pt x="3410" y="1098"/>
                    <a:pt x="3371" y="1098"/>
                  </a:cubicBezTo>
                  <a:cubicBezTo>
                    <a:pt x="3352" y="1098"/>
                    <a:pt x="3342" y="1098"/>
                    <a:pt x="3332" y="1118"/>
                  </a:cubicBezTo>
                  <a:cubicBezTo>
                    <a:pt x="3214" y="1255"/>
                    <a:pt x="3087" y="1392"/>
                    <a:pt x="2970" y="1530"/>
                  </a:cubicBezTo>
                  <a:cubicBezTo>
                    <a:pt x="2833" y="1540"/>
                    <a:pt x="2705" y="1549"/>
                    <a:pt x="2568" y="1559"/>
                  </a:cubicBezTo>
                  <a:cubicBezTo>
                    <a:pt x="2666" y="1451"/>
                    <a:pt x="2764" y="1334"/>
                    <a:pt x="2862" y="1226"/>
                  </a:cubicBezTo>
                  <a:cubicBezTo>
                    <a:pt x="2891" y="1187"/>
                    <a:pt x="2852" y="1138"/>
                    <a:pt x="2813" y="1138"/>
                  </a:cubicBezTo>
                  <a:cubicBezTo>
                    <a:pt x="2803" y="1138"/>
                    <a:pt x="2783" y="1148"/>
                    <a:pt x="2774" y="1157"/>
                  </a:cubicBezTo>
                  <a:cubicBezTo>
                    <a:pt x="2656" y="1294"/>
                    <a:pt x="2539" y="1432"/>
                    <a:pt x="2411" y="1569"/>
                  </a:cubicBezTo>
                  <a:cubicBezTo>
                    <a:pt x="2323" y="1579"/>
                    <a:pt x="2234" y="1588"/>
                    <a:pt x="2147" y="1588"/>
                  </a:cubicBezTo>
                  <a:cubicBezTo>
                    <a:pt x="2127" y="1501"/>
                    <a:pt x="2078" y="1422"/>
                    <a:pt x="2009" y="1373"/>
                  </a:cubicBezTo>
                  <a:cubicBezTo>
                    <a:pt x="2038" y="1294"/>
                    <a:pt x="2078" y="1226"/>
                    <a:pt x="2117" y="1148"/>
                  </a:cubicBezTo>
                  <a:lnTo>
                    <a:pt x="2127" y="1148"/>
                  </a:lnTo>
                  <a:cubicBezTo>
                    <a:pt x="2303" y="1079"/>
                    <a:pt x="2480" y="1020"/>
                    <a:pt x="2646" y="952"/>
                  </a:cubicBezTo>
                  <a:cubicBezTo>
                    <a:pt x="2705" y="932"/>
                    <a:pt x="2685" y="854"/>
                    <a:pt x="2626" y="854"/>
                  </a:cubicBezTo>
                  <a:lnTo>
                    <a:pt x="2607" y="854"/>
                  </a:lnTo>
                  <a:cubicBezTo>
                    <a:pt x="2470" y="902"/>
                    <a:pt x="2323" y="961"/>
                    <a:pt x="2176" y="1011"/>
                  </a:cubicBezTo>
                  <a:cubicBezTo>
                    <a:pt x="2234" y="893"/>
                    <a:pt x="2293" y="765"/>
                    <a:pt x="2352" y="648"/>
                  </a:cubicBezTo>
                  <a:cubicBezTo>
                    <a:pt x="2362" y="648"/>
                    <a:pt x="2362" y="648"/>
                    <a:pt x="2372" y="638"/>
                  </a:cubicBezTo>
                  <a:cubicBezTo>
                    <a:pt x="2539" y="580"/>
                    <a:pt x="2715" y="521"/>
                    <a:pt x="2891" y="452"/>
                  </a:cubicBezTo>
                  <a:cubicBezTo>
                    <a:pt x="2950" y="432"/>
                    <a:pt x="2920" y="344"/>
                    <a:pt x="2872" y="344"/>
                  </a:cubicBezTo>
                  <a:cubicBezTo>
                    <a:pt x="2862" y="344"/>
                    <a:pt x="2862" y="344"/>
                    <a:pt x="2852" y="354"/>
                  </a:cubicBezTo>
                  <a:cubicBezTo>
                    <a:pt x="2705" y="403"/>
                    <a:pt x="2558" y="452"/>
                    <a:pt x="2421" y="511"/>
                  </a:cubicBezTo>
                  <a:cubicBezTo>
                    <a:pt x="2430" y="491"/>
                    <a:pt x="2441" y="462"/>
                    <a:pt x="2450" y="442"/>
                  </a:cubicBezTo>
                  <a:cubicBezTo>
                    <a:pt x="2499" y="344"/>
                    <a:pt x="2548" y="236"/>
                    <a:pt x="2597" y="138"/>
                  </a:cubicBezTo>
                  <a:cubicBezTo>
                    <a:pt x="2617" y="99"/>
                    <a:pt x="2578" y="60"/>
                    <a:pt x="2539" y="60"/>
                  </a:cubicBezTo>
                  <a:cubicBezTo>
                    <a:pt x="2528" y="60"/>
                    <a:pt x="2509" y="70"/>
                    <a:pt x="2499" y="90"/>
                  </a:cubicBezTo>
                  <a:cubicBezTo>
                    <a:pt x="2441" y="207"/>
                    <a:pt x="2382" y="334"/>
                    <a:pt x="2323" y="452"/>
                  </a:cubicBezTo>
                  <a:cubicBezTo>
                    <a:pt x="2274" y="315"/>
                    <a:pt x="2234" y="168"/>
                    <a:pt x="2186" y="31"/>
                  </a:cubicBezTo>
                  <a:cubicBezTo>
                    <a:pt x="2176" y="11"/>
                    <a:pt x="2156" y="1"/>
                    <a:pt x="2136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4"/>
            <p:cNvSpPr/>
            <p:nvPr/>
          </p:nvSpPr>
          <p:spPr>
            <a:xfrm>
              <a:off x="4458955" y="1740566"/>
              <a:ext cx="399786" cy="371423"/>
            </a:xfrm>
            <a:custGeom>
              <a:avLst/>
              <a:gdLst/>
              <a:ahLst/>
              <a:cxnLst/>
              <a:rect l="l" t="t" r="r" b="b"/>
              <a:pathLst>
                <a:path w="2353" h="2186" extrusionOk="0">
                  <a:moveTo>
                    <a:pt x="912" y="1"/>
                  </a:moveTo>
                  <a:cubicBezTo>
                    <a:pt x="902" y="1"/>
                    <a:pt x="883" y="10"/>
                    <a:pt x="883" y="21"/>
                  </a:cubicBezTo>
                  <a:lnTo>
                    <a:pt x="794" y="315"/>
                  </a:lnTo>
                  <a:cubicBezTo>
                    <a:pt x="794" y="304"/>
                    <a:pt x="785" y="285"/>
                    <a:pt x="775" y="275"/>
                  </a:cubicBezTo>
                  <a:cubicBezTo>
                    <a:pt x="735" y="206"/>
                    <a:pt x="706" y="138"/>
                    <a:pt x="667" y="79"/>
                  </a:cubicBezTo>
                  <a:cubicBezTo>
                    <a:pt x="667" y="69"/>
                    <a:pt x="648" y="60"/>
                    <a:pt x="637" y="60"/>
                  </a:cubicBezTo>
                  <a:cubicBezTo>
                    <a:pt x="618" y="60"/>
                    <a:pt x="589" y="79"/>
                    <a:pt x="608" y="108"/>
                  </a:cubicBezTo>
                  <a:cubicBezTo>
                    <a:pt x="648" y="187"/>
                    <a:pt x="687" y="265"/>
                    <a:pt x="735" y="344"/>
                  </a:cubicBezTo>
                  <a:cubicBezTo>
                    <a:pt x="637" y="315"/>
                    <a:pt x="550" y="285"/>
                    <a:pt x="452" y="256"/>
                  </a:cubicBezTo>
                  <a:lnTo>
                    <a:pt x="441" y="256"/>
                  </a:lnTo>
                  <a:cubicBezTo>
                    <a:pt x="412" y="256"/>
                    <a:pt x="393" y="315"/>
                    <a:pt x="432" y="324"/>
                  </a:cubicBezTo>
                  <a:cubicBezTo>
                    <a:pt x="550" y="363"/>
                    <a:pt x="667" y="393"/>
                    <a:pt x="775" y="432"/>
                  </a:cubicBezTo>
                  <a:cubicBezTo>
                    <a:pt x="824" y="511"/>
                    <a:pt x="863" y="589"/>
                    <a:pt x="902" y="657"/>
                  </a:cubicBezTo>
                  <a:cubicBezTo>
                    <a:pt x="814" y="628"/>
                    <a:pt x="716" y="609"/>
                    <a:pt x="628" y="579"/>
                  </a:cubicBezTo>
                  <a:cubicBezTo>
                    <a:pt x="628" y="569"/>
                    <a:pt x="618" y="569"/>
                    <a:pt x="618" y="569"/>
                  </a:cubicBezTo>
                  <a:cubicBezTo>
                    <a:pt x="579" y="569"/>
                    <a:pt x="569" y="628"/>
                    <a:pt x="608" y="648"/>
                  </a:cubicBezTo>
                  <a:cubicBezTo>
                    <a:pt x="726" y="677"/>
                    <a:pt x="833" y="716"/>
                    <a:pt x="951" y="755"/>
                  </a:cubicBezTo>
                  <a:cubicBezTo>
                    <a:pt x="981" y="805"/>
                    <a:pt x="1000" y="844"/>
                    <a:pt x="1029" y="892"/>
                  </a:cubicBezTo>
                  <a:cubicBezTo>
                    <a:pt x="1000" y="912"/>
                    <a:pt x="981" y="942"/>
                    <a:pt x="961" y="971"/>
                  </a:cubicBezTo>
                  <a:cubicBezTo>
                    <a:pt x="941" y="990"/>
                    <a:pt x="931" y="1020"/>
                    <a:pt x="931" y="1049"/>
                  </a:cubicBezTo>
                  <a:cubicBezTo>
                    <a:pt x="883" y="1049"/>
                    <a:pt x="824" y="1049"/>
                    <a:pt x="775" y="1040"/>
                  </a:cubicBezTo>
                  <a:lnTo>
                    <a:pt x="775" y="1030"/>
                  </a:lnTo>
                  <a:cubicBezTo>
                    <a:pt x="687" y="951"/>
                    <a:pt x="608" y="863"/>
                    <a:pt x="520" y="775"/>
                  </a:cubicBezTo>
                  <a:cubicBezTo>
                    <a:pt x="510" y="765"/>
                    <a:pt x="500" y="765"/>
                    <a:pt x="500" y="765"/>
                  </a:cubicBezTo>
                  <a:cubicBezTo>
                    <a:pt x="471" y="765"/>
                    <a:pt x="441" y="794"/>
                    <a:pt x="471" y="824"/>
                  </a:cubicBezTo>
                  <a:cubicBezTo>
                    <a:pt x="539" y="892"/>
                    <a:pt x="608" y="971"/>
                    <a:pt x="677" y="1040"/>
                  </a:cubicBezTo>
                  <a:cubicBezTo>
                    <a:pt x="589" y="1040"/>
                    <a:pt x="500" y="1040"/>
                    <a:pt x="412" y="1030"/>
                  </a:cubicBezTo>
                  <a:lnTo>
                    <a:pt x="412" y="1020"/>
                  </a:lnTo>
                  <a:cubicBezTo>
                    <a:pt x="324" y="942"/>
                    <a:pt x="236" y="853"/>
                    <a:pt x="158" y="765"/>
                  </a:cubicBezTo>
                  <a:cubicBezTo>
                    <a:pt x="147" y="755"/>
                    <a:pt x="138" y="755"/>
                    <a:pt x="128" y="755"/>
                  </a:cubicBezTo>
                  <a:cubicBezTo>
                    <a:pt x="108" y="755"/>
                    <a:pt x="79" y="785"/>
                    <a:pt x="108" y="814"/>
                  </a:cubicBezTo>
                  <a:cubicBezTo>
                    <a:pt x="177" y="883"/>
                    <a:pt x="245" y="961"/>
                    <a:pt x="314" y="1030"/>
                  </a:cubicBezTo>
                  <a:lnTo>
                    <a:pt x="265" y="1030"/>
                  </a:lnTo>
                  <a:cubicBezTo>
                    <a:pt x="197" y="1030"/>
                    <a:pt x="118" y="1030"/>
                    <a:pt x="49" y="1020"/>
                  </a:cubicBezTo>
                  <a:lnTo>
                    <a:pt x="40" y="1020"/>
                  </a:lnTo>
                  <a:cubicBezTo>
                    <a:pt x="1" y="1020"/>
                    <a:pt x="1" y="1088"/>
                    <a:pt x="40" y="1099"/>
                  </a:cubicBezTo>
                  <a:lnTo>
                    <a:pt x="304" y="1099"/>
                  </a:lnTo>
                  <a:cubicBezTo>
                    <a:pt x="236" y="1167"/>
                    <a:pt x="158" y="1236"/>
                    <a:pt x="89" y="1294"/>
                  </a:cubicBezTo>
                  <a:cubicBezTo>
                    <a:pt x="69" y="1324"/>
                    <a:pt x="89" y="1363"/>
                    <a:pt x="118" y="1363"/>
                  </a:cubicBezTo>
                  <a:cubicBezTo>
                    <a:pt x="128" y="1363"/>
                    <a:pt x="128" y="1353"/>
                    <a:pt x="138" y="1353"/>
                  </a:cubicBezTo>
                  <a:cubicBezTo>
                    <a:pt x="226" y="1265"/>
                    <a:pt x="314" y="1186"/>
                    <a:pt x="402" y="1108"/>
                  </a:cubicBezTo>
                  <a:lnTo>
                    <a:pt x="667" y="1108"/>
                  </a:lnTo>
                  <a:cubicBezTo>
                    <a:pt x="598" y="1177"/>
                    <a:pt x="530" y="1245"/>
                    <a:pt x="452" y="1304"/>
                  </a:cubicBezTo>
                  <a:cubicBezTo>
                    <a:pt x="432" y="1334"/>
                    <a:pt x="452" y="1373"/>
                    <a:pt x="481" y="1373"/>
                  </a:cubicBezTo>
                  <a:cubicBezTo>
                    <a:pt x="491" y="1373"/>
                    <a:pt x="500" y="1363"/>
                    <a:pt x="500" y="1363"/>
                  </a:cubicBezTo>
                  <a:cubicBezTo>
                    <a:pt x="589" y="1275"/>
                    <a:pt x="677" y="1197"/>
                    <a:pt x="765" y="1118"/>
                  </a:cubicBezTo>
                  <a:lnTo>
                    <a:pt x="922" y="1118"/>
                  </a:lnTo>
                  <a:cubicBezTo>
                    <a:pt x="931" y="1186"/>
                    <a:pt x="961" y="1245"/>
                    <a:pt x="1010" y="1284"/>
                  </a:cubicBezTo>
                  <a:cubicBezTo>
                    <a:pt x="990" y="1334"/>
                    <a:pt x="961" y="1373"/>
                    <a:pt x="941" y="1412"/>
                  </a:cubicBezTo>
                  <a:lnTo>
                    <a:pt x="922" y="1412"/>
                  </a:lnTo>
                  <a:cubicBezTo>
                    <a:pt x="804" y="1441"/>
                    <a:pt x="696" y="1471"/>
                    <a:pt x="579" y="1500"/>
                  </a:cubicBezTo>
                  <a:cubicBezTo>
                    <a:pt x="530" y="1510"/>
                    <a:pt x="550" y="1569"/>
                    <a:pt x="579" y="1569"/>
                  </a:cubicBezTo>
                  <a:lnTo>
                    <a:pt x="589" y="1569"/>
                  </a:lnTo>
                  <a:cubicBezTo>
                    <a:pt x="687" y="1549"/>
                    <a:pt x="785" y="1519"/>
                    <a:pt x="883" y="1500"/>
                  </a:cubicBezTo>
                  <a:lnTo>
                    <a:pt x="883" y="1500"/>
                  </a:lnTo>
                  <a:cubicBezTo>
                    <a:pt x="833" y="1569"/>
                    <a:pt x="794" y="1647"/>
                    <a:pt x="746" y="1726"/>
                  </a:cubicBezTo>
                  <a:lnTo>
                    <a:pt x="735" y="1726"/>
                  </a:lnTo>
                  <a:lnTo>
                    <a:pt x="383" y="1813"/>
                  </a:lnTo>
                  <a:cubicBezTo>
                    <a:pt x="343" y="1824"/>
                    <a:pt x="354" y="1882"/>
                    <a:pt x="393" y="1882"/>
                  </a:cubicBezTo>
                  <a:lnTo>
                    <a:pt x="402" y="1882"/>
                  </a:lnTo>
                  <a:cubicBezTo>
                    <a:pt x="500" y="1853"/>
                    <a:pt x="598" y="1833"/>
                    <a:pt x="696" y="1804"/>
                  </a:cubicBezTo>
                  <a:lnTo>
                    <a:pt x="696" y="1804"/>
                  </a:lnTo>
                  <a:cubicBezTo>
                    <a:pt x="687" y="1824"/>
                    <a:pt x="677" y="1833"/>
                    <a:pt x="667" y="1853"/>
                  </a:cubicBezTo>
                  <a:cubicBezTo>
                    <a:pt x="628" y="1911"/>
                    <a:pt x="589" y="1970"/>
                    <a:pt x="550" y="2039"/>
                  </a:cubicBezTo>
                  <a:cubicBezTo>
                    <a:pt x="539" y="2068"/>
                    <a:pt x="559" y="2088"/>
                    <a:pt x="589" y="2088"/>
                  </a:cubicBezTo>
                  <a:cubicBezTo>
                    <a:pt x="598" y="2088"/>
                    <a:pt x="608" y="2088"/>
                    <a:pt x="608" y="2078"/>
                  </a:cubicBezTo>
                  <a:cubicBezTo>
                    <a:pt x="657" y="2000"/>
                    <a:pt x="706" y="1922"/>
                    <a:pt x="746" y="1853"/>
                  </a:cubicBezTo>
                  <a:cubicBezTo>
                    <a:pt x="775" y="1951"/>
                    <a:pt x="794" y="2039"/>
                    <a:pt x="814" y="2137"/>
                  </a:cubicBezTo>
                  <a:cubicBezTo>
                    <a:pt x="814" y="2157"/>
                    <a:pt x="833" y="2157"/>
                    <a:pt x="844" y="2157"/>
                  </a:cubicBezTo>
                  <a:cubicBezTo>
                    <a:pt x="863" y="2157"/>
                    <a:pt x="892" y="2147"/>
                    <a:pt x="883" y="2118"/>
                  </a:cubicBezTo>
                  <a:cubicBezTo>
                    <a:pt x="853" y="2000"/>
                    <a:pt x="833" y="1882"/>
                    <a:pt x="804" y="1765"/>
                  </a:cubicBezTo>
                  <a:cubicBezTo>
                    <a:pt x="853" y="1686"/>
                    <a:pt x="892" y="1617"/>
                    <a:pt x="941" y="1539"/>
                  </a:cubicBezTo>
                  <a:cubicBezTo>
                    <a:pt x="961" y="1637"/>
                    <a:pt x="981" y="1735"/>
                    <a:pt x="1000" y="1824"/>
                  </a:cubicBezTo>
                  <a:cubicBezTo>
                    <a:pt x="1010" y="1843"/>
                    <a:pt x="1020" y="1853"/>
                    <a:pt x="1039" y="1853"/>
                  </a:cubicBezTo>
                  <a:cubicBezTo>
                    <a:pt x="1059" y="1853"/>
                    <a:pt x="1079" y="1833"/>
                    <a:pt x="1079" y="1804"/>
                  </a:cubicBezTo>
                  <a:cubicBezTo>
                    <a:pt x="1049" y="1686"/>
                    <a:pt x="1020" y="1569"/>
                    <a:pt x="990" y="1461"/>
                  </a:cubicBezTo>
                  <a:lnTo>
                    <a:pt x="990" y="1451"/>
                  </a:lnTo>
                  <a:cubicBezTo>
                    <a:pt x="1020" y="1412"/>
                    <a:pt x="1049" y="1373"/>
                    <a:pt x="1068" y="1324"/>
                  </a:cubicBezTo>
                  <a:cubicBezTo>
                    <a:pt x="1108" y="1343"/>
                    <a:pt x="1137" y="1343"/>
                    <a:pt x="1166" y="1343"/>
                  </a:cubicBezTo>
                  <a:cubicBezTo>
                    <a:pt x="1206" y="1343"/>
                    <a:pt x="1235" y="1343"/>
                    <a:pt x="1264" y="1324"/>
                  </a:cubicBezTo>
                  <a:cubicBezTo>
                    <a:pt x="1284" y="1373"/>
                    <a:pt x="1314" y="1412"/>
                    <a:pt x="1333" y="1461"/>
                  </a:cubicBezTo>
                  <a:lnTo>
                    <a:pt x="1333" y="1471"/>
                  </a:lnTo>
                  <a:cubicBezTo>
                    <a:pt x="1294" y="1588"/>
                    <a:pt x="1264" y="1706"/>
                    <a:pt x="1225" y="1813"/>
                  </a:cubicBezTo>
                  <a:cubicBezTo>
                    <a:pt x="1225" y="1843"/>
                    <a:pt x="1245" y="1863"/>
                    <a:pt x="1264" y="1863"/>
                  </a:cubicBezTo>
                  <a:cubicBezTo>
                    <a:pt x="1284" y="1863"/>
                    <a:pt x="1294" y="1853"/>
                    <a:pt x="1294" y="1833"/>
                  </a:cubicBezTo>
                  <a:cubicBezTo>
                    <a:pt x="1323" y="1745"/>
                    <a:pt x="1353" y="1647"/>
                    <a:pt x="1382" y="1549"/>
                  </a:cubicBezTo>
                  <a:cubicBezTo>
                    <a:pt x="1421" y="1628"/>
                    <a:pt x="1471" y="1706"/>
                    <a:pt x="1510" y="1784"/>
                  </a:cubicBezTo>
                  <a:cubicBezTo>
                    <a:pt x="1510" y="1784"/>
                    <a:pt x="1500" y="1784"/>
                    <a:pt x="1500" y="1794"/>
                  </a:cubicBezTo>
                  <a:cubicBezTo>
                    <a:pt x="1471" y="1902"/>
                    <a:pt x="1441" y="2020"/>
                    <a:pt x="1402" y="2137"/>
                  </a:cubicBezTo>
                  <a:cubicBezTo>
                    <a:pt x="1392" y="2166"/>
                    <a:pt x="1421" y="2186"/>
                    <a:pt x="1441" y="2186"/>
                  </a:cubicBezTo>
                  <a:cubicBezTo>
                    <a:pt x="1451" y="2186"/>
                    <a:pt x="1471" y="2176"/>
                    <a:pt x="1471" y="2157"/>
                  </a:cubicBezTo>
                  <a:cubicBezTo>
                    <a:pt x="1500" y="2059"/>
                    <a:pt x="1529" y="1961"/>
                    <a:pt x="1558" y="1872"/>
                  </a:cubicBezTo>
                  <a:cubicBezTo>
                    <a:pt x="1558" y="1882"/>
                    <a:pt x="1569" y="1892"/>
                    <a:pt x="1578" y="1911"/>
                  </a:cubicBezTo>
                  <a:cubicBezTo>
                    <a:pt x="1617" y="1970"/>
                    <a:pt x="1647" y="2039"/>
                    <a:pt x="1686" y="2107"/>
                  </a:cubicBezTo>
                  <a:cubicBezTo>
                    <a:pt x="1686" y="2118"/>
                    <a:pt x="1706" y="2127"/>
                    <a:pt x="1715" y="2127"/>
                  </a:cubicBezTo>
                  <a:cubicBezTo>
                    <a:pt x="1735" y="2127"/>
                    <a:pt x="1765" y="2098"/>
                    <a:pt x="1745" y="2068"/>
                  </a:cubicBezTo>
                  <a:cubicBezTo>
                    <a:pt x="1706" y="1990"/>
                    <a:pt x="1667" y="1922"/>
                    <a:pt x="1617" y="1843"/>
                  </a:cubicBezTo>
                  <a:lnTo>
                    <a:pt x="1617" y="1843"/>
                  </a:lnTo>
                  <a:cubicBezTo>
                    <a:pt x="1715" y="1872"/>
                    <a:pt x="1804" y="1902"/>
                    <a:pt x="1902" y="1931"/>
                  </a:cubicBezTo>
                  <a:lnTo>
                    <a:pt x="1911" y="1931"/>
                  </a:lnTo>
                  <a:cubicBezTo>
                    <a:pt x="1950" y="1931"/>
                    <a:pt x="1961" y="1872"/>
                    <a:pt x="1921" y="1863"/>
                  </a:cubicBezTo>
                  <a:cubicBezTo>
                    <a:pt x="1804" y="1824"/>
                    <a:pt x="1686" y="1784"/>
                    <a:pt x="1578" y="1755"/>
                  </a:cubicBezTo>
                  <a:cubicBezTo>
                    <a:pt x="1529" y="1676"/>
                    <a:pt x="1490" y="1598"/>
                    <a:pt x="1451" y="1519"/>
                  </a:cubicBezTo>
                  <a:lnTo>
                    <a:pt x="1451" y="1519"/>
                  </a:lnTo>
                  <a:cubicBezTo>
                    <a:pt x="1539" y="1549"/>
                    <a:pt x="1637" y="1578"/>
                    <a:pt x="1725" y="1608"/>
                  </a:cubicBezTo>
                  <a:lnTo>
                    <a:pt x="1735" y="1608"/>
                  </a:lnTo>
                  <a:cubicBezTo>
                    <a:pt x="1774" y="1608"/>
                    <a:pt x="1784" y="1549"/>
                    <a:pt x="1745" y="1539"/>
                  </a:cubicBezTo>
                  <a:cubicBezTo>
                    <a:pt x="1627" y="1500"/>
                    <a:pt x="1519" y="1471"/>
                    <a:pt x="1402" y="1432"/>
                  </a:cubicBezTo>
                  <a:cubicBezTo>
                    <a:pt x="1373" y="1382"/>
                    <a:pt x="1353" y="1334"/>
                    <a:pt x="1323" y="1294"/>
                  </a:cubicBezTo>
                  <a:cubicBezTo>
                    <a:pt x="1343" y="1275"/>
                    <a:pt x="1362" y="1255"/>
                    <a:pt x="1382" y="1226"/>
                  </a:cubicBezTo>
                  <a:cubicBezTo>
                    <a:pt x="1402" y="1197"/>
                    <a:pt x="1412" y="1167"/>
                    <a:pt x="1412" y="1138"/>
                  </a:cubicBezTo>
                  <a:lnTo>
                    <a:pt x="1578" y="1138"/>
                  </a:lnTo>
                  <a:lnTo>
                    <a:pt x="1578" y="1147"/>
                  </a:lnTo>
                  <a:cubicBezTo>
                    <a:pt x="1667" y="1236"/>
                    <a:pt x="1745" y="1324"/>
                    <a:pt x="1833" y="1412"/>
                  </a:cubicBezTo>
                  <a:cubicBezTo>
                    <a:pt x="1843" y="1412"/>
                    <a:pt x="1852" y="1421"/>
                    <a:pt x="1852" y="1421"/>
                  </a:cubicBezTo>
                  <a:cubicBezTo>
                    <a:pt x="1882" y="1421"/>
                    <a:pt x="1911" y="1382"/>
                    <a:pt x="1882" y="1363"/>
                  </a:cubicBezTo>
                  <a:cubicBezTo>
                    <a:pt x="1813" y="1284"/>
                    <a:pt x="1745" y="1216"/>
                    <a:pt x="1676" y="1138"/>
                  </a:cubicBezTo>
                  <a:lnTo>
                    <a:pt x="1676" y="1138"/>
                  </a:lnTo>
                  <a:cubicBezTo>
                    <a:pt x="1765" y="1147"/>
                    <a:pt x="1852" y="1147"/>
                    <a:pt x="1941" y="1147"/>
                  </a:cubicBezTo>
                  <a:lnTo>
                    <a:pt x="1941" y="1157"/>
                  </a:lnTo>
                  <a:cubicBezTo>
                    <a:pt x="2029" y="1245"/>
                    <a:pt x="2117" y="1334"/>
                    <a:pt x="2196" y="1421"/>
                  </a:cubicBezTo>
                  <a:cubicBezTo>
                    <a:pt x="2205" y="1421"/>
                    <a:pt x="2215" y="1432"/>
                    <a:pt x="2225" y="1432"/>
                  </a:cubicBezTo>
                  <a:cubicBezTo>
                    <a:pt x="2244" y="1432"/>
                    <a:pt x="2274" y="1392"/>
                    <a:pt x="2244" y="1373"/>
                  </a:cubicBezTo>
                  <a:cubicBezTo>
                    <a:pt x="2176" y="1294"/>
                    <a:pt x="2107" y="1226"/>
                    <a:pt x="2039" y="1147"/>
                  </a:cubicBezTo>
                  <a:cubicBezTo>
                    <a:pt x="2059" y="1147"/>
                    <a:pt x="2068" y="1157"/>
                    <a:pt x="2088" y="1157"/>
                  </a:cubicBezTo>
                  <a:lnTo>
                    <a:pt x="2313" y="1157"/>
                  </a:lnTo>
                  <a:cubicBezTo>
                    <a:pt x="2353" y="1157"/>
                    <a:pt x="2353" y="1088"/>
                    <a:pt x="2313" y="1088"/>
                  </a:cubicBezTo>
                  <a:cubicBezTo>
                    <a:pt x="2225" y="1088"/>
                    <a:pt x="2137" y="1079"/>
                    <a:pt x="2048" y="1079"/>
                  </a:cubicBezTo>
                  <a:cubicBezTo>
                    <a:pt x="2117" y="1020"/>
                    <a:pt x="2196" y="951"/>
                    <a:pt x="2264" y="883"/>
                  </a:cubicBezTo>
                  <a:cubicBezTo>
                    <a:pt x="2284" y="863"/>
                    <a:pt x="2264" y="824"/>
                    <a:pt x="2235" y="824"/>
                  </a:cubicBezTo>
                  <a:cubicBezTo>
                    <a:pt x="2225" y="824"/>
                    <a:pt x="2225" y="824"/>
                    <a:pt x="2215" y="834"/>
                  </a:cubicBezTo>
                  <a:cubicBezTo>
                    <a:pt x="2127" y="912"/>
                    <a:pt x="2039" y="990"/>
                    <a:pt x="1950" y="1079"/>
                  </a:cubicBezTo>
                  <a:cubicBezTo>
                    <a:pt x="1863" y="1079"/>
                    <a:pt x="1774" y="1069"/>
                    <a:pt x="1686" y="1069"/>
                  </a:cubicBezTo>
                  <a:cubicBezTo>
                    <a:pt x="1754" y="1001"/>
                    <a:pt x="1823" y="942"/>
                    <a:pt x="1902" y="873"/>
                  </a:cubicBezTo>
                  <a:cubicBezTo>
                    <a:pt x="1921" y="853"/>
                    <a:pt x="1902" y="814"/>
                    <a:pt x="1872" y="814"/>
                  </a:cubicBezTo>
                  <a:cubicBezTo>
                    <a:pt x="1863" y="814"/>
                    <a:pt x="1852" y="814"/>
                    <a:pt x="1852" y="824"/>
                  </a:cubicBezTo>
                  <a:cubicBezTo>
                    <a:pt x="1765" y="903"/>
                    <a:pt x="1676" y="981"/>
                    <a:pt x="1588" y="1069"/>
                  </a:cubicBezTo>
                  <a:cubicBezTo>
                    <a:pt x="1529" y="1069"/>
                    <a:pt x="1471" y="1059"/>
                    <a:pt x="1412" y="1059"/>
                  </a:cubicBezTo>
                  <a:cubicBezTo>
                    <a:pt x="1402" y="1001"/>
                    <a:pt x="1373" y="951"/>
                    <a:pt x="1333" y="912"/>
                  </a:cubicBezTo>
                  <a:cubicBezTo>
                    <a:pt x="1362" y="863"/>
                    <a:pt x="1392" y="814"/>
                    <a:pt x="1412" y="765"/>
                  </a:cubicBezTo>
                  <a:lnTo>
                    <a:pt x="1431" y="765"/>
                  </a:lnTo>
                  <a:cubicBezTo>
                    <a:pt x="1549" y="736"/>
                    <a:pt x="1667" y="707"/>
                    <a:pt x="1774" y="677"/>
                  </a:cubicBezTo>
                  <a:cubicBezTo>
                    <a:pt x="1823" y="667"/>
                    <a:pt x="1804" y="609"/>
                    <a:pt x="1774" y="609"/>
                  </a:cubicBezTo>
                  <a:lnTo>
                    <a:pt x="1765" y="609"/>
                  </a:lnTo>
                  <a:cubicBezTo>
                    <a:pt x="1667" y="638"/>
                    <a:pt x="1569" y="657"/>
                    <a:pt x="1471" y="687"/>
                  </a:cubicBezTo>
                  <a:cubicBezTo>
                    <a:pt x="1519" y="609"/>
                    <a:pt x="1558" y="540"/>
                    <a:pt x="1608" y="461"/>
                  </a:cubicBezTo>
                  <a:lnTo>
                    <a:pt x="1617" y="461"/>
                  </a:lnTo>
                  <a:lnTo>
                    <a:pt x="1970" y="373"/>
                  </a:lnTo>
                  <a:cubicBezTo>
                    <a:pt x="2009" y="363"/>
                    <a:pt x="2000" y="304"/>
                    <a:pt x="1961" y="304"/>
                  </a:cubicBezTo>
                  <a:lnTo>
                    <a:pt x="1950" y="304"/>
                  </a:lnTo>
                  <a:cubicBezTo>
                    <a:pt x="1852" y="324"/>
                    <a:pt x="1754" y="354"/>
                    <a:pt x="1656" y="373"/>
                  </a:cubicBezTo>
                  <a:cubicBezTo>
                    <a:pt x="1667" y="363"/>
                    <a:pt x="1676" y="344"/>
                    <a:pt x="1686" y="334"/>
                  </a:cubicBezTo>
                  <a:cubicBezTo>
                    <a:pt x="1725" y="275"/>
                    <a:pt x="1765" y="206"/>
                    <a:pt x="1804" y="148"/>
                  </a:cubicBezTo>
                  <a:cubicBezTo>
                    <a:pt x="1813" y="119"/>
                    <a:pt x="1794" y="89"/>
                    <a:pt x="1765" y="89"/>
                  </a:cubicBezTo>
                  <a:cubicBezTo>
                    <a:pt x="1754" y="89"/>
                    <a:pt x="1745" y="99"/>
                    <a:pt x="1745" y="108"/>
                  </a:cubicBezTo>
                  <a:cubicBezTo>
                    <a:pt x="1696" y="187"/>
                    <a:pt x="1647" y="256"/>
                    <a:pt x="1608" y="334"/>
                  </a:cubicBezTo>
                  <a:cubicBezTo>
                    <a:pt x="1578" y="236"/>
                    <a:pt x="1558" y="138"/>
                    <a:pt x="1539" y="50"/>
                  </a:cubicBezTo>
                  <a:cubicBezTo>
                    <a:pt x="1539" y="30"/>
                    <a:pt x="1519" y="21"/>
                    <a:pt x="1510" y="21"/>
                  </a:cubicBezTo>
                  <a:cubicBezTo>
                    <a:pt x="1490" y="21"/>
                    <a:pt x="1460" y="40"/>
                    <a:pt x="1471" y="60"/>
                  </a:cubicBezTo>
                  <a:cubicBezTo>
                    <a:pt x="1500" y="177"/>
                    <a:pt x="1519" y="295"/>
                    <a:pt x="1549" y="413"/>
                  </a:cubicBezTo>
                  <a:cubicBezTo>
                    <a:pt x="1500" y="491"/>
                    <a:pt x="1460" y="569"/>
                    <a:pt x="1412" y="638"/>
                  </a:cubicBezTo>
                  <a:cubicBezTo>
                    <a:pt x="1392" y="550"/>
                    <a:pt x="1373" y="452"/>
                    <a:pt x="1353" y="354"/>
                  </a:cubicBezTo>
                  <a:cubicBezTo>
                    <a:pt x="1343" y="344"/>
                    <a:pt x="1333" y="334"/>
                    <a:pt x="1314" y="334"/>
                  </a:cubicBezTo>
                  <a:cubicBezTo>
                    <a:pt x="1294" y="334"/>
                    <a:pt x="1275" y="344"/>
                    <a:pt x="1275" y="373"/>
                  </a:cubicBezTo>
                  <a:lnTo>
                    <a:pt x="1362" y="726"/>
                  </a:lnTo>
                  <a:cubicBezTo>
                    <a:pt x="1333" y="775"/>
                    <a:pt x="1294" y="824"/>
                    <a:pt x="1264" y="873"/>
                  </a:cubicBezTo>
                  <a:cubicBezTo>
                    <a:pt x="1235" y="863"/>
                    <a:pt x="1206" y="853"/>
                    <a:pt x="1166" y="853"/>
                  </a:cubicBezTo>
                  <a:cubicBezTo>
                    <a:pt x="1147" y="853"/>
                    <a:pt x="1118" y="853"/>
                    <a:pt x="1098" y="863"/>
                  </a:cubicBezTo>
                  <a:cubicBezTo>
                    <a:pt x="1068" y="814"/>
                    <a:pt x="1039" y="775"/>
                    <a:pt x="1020" y="726"/>
                  </a:cubicBezTo>
                  <a:lnTo>
                    <a:pt x="1020" y="716"/>
                  </a:lnTo>
                  <a:cubicBezTo>
                    <a:pt x="1059" y="598"/>
                    <a:pt x="1088" y="481"/>
                    <a:pt x="1127" y="363"/>
                  </a:cubicBezTo>
                  <a:cubicBezTo>
                    <a:pt x="1127" y="334"/>
                    <a:pt x="1108" y="324"/>
                    <a:pt x="1088" y="324"/>
                  </a:cubicBezTo>
                  <a:cubicBezTo>
                    <a:pt x="1068" y="324"/>
                    <a:pt x="1059" y="324"/>
                    <a:pt x="1059" y="344"/>
                  </a:cubicBezTo>
                  <a:lnTo>
                    <a:pt x="971" y="638"/>
                  </a:lnTo>
                  <a:cubicBezTo>
                    <a:pt x="931" y="559"/>
                    <a:pt x="883" y="481"/>
                    <a:pt x="844" y="402"/>
                  </a:cubicBezTo>
                  <a:lnTo>
                    <a:pt x="853" y="393"/>
                  </a:lnTo>
                  <a:cubicBezTo>
                    <a:pt x="883" y="275"/>
                    <a:pt x="912" y="158"/>
                    <a:pt x="951" y="40"/>
                  </a:cubicBezTo>
                  <a:cubicBezTo>
                    <a:pt x="961" y="21"/>
                    <a:pt x="931" y="1"/>
                    <a:pt x="912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4"/>
            <p:cNvSpPr/>
            <p:nvPr/>
          </p:nvSpPr>
          <p:spPr>
            <a:xfrm>
              <a:off x="4304169" y="2288347"/>
              <a:ext cx="214930" cy="199984"/>
            </a:xfrm>
            <a:custGeom>
              <a:avLst/>
              <a:gdLst/>
              <a:ahLst/>
              <a:cxnLst/>
              <a:rect l="l" t="t" r="r" b="b"/>
              <a:pathLst>
                <a:path w="1265" h="1177" extrusionOk="0">
                  <a:moveTo>
                    <a:pt x="490" y="1"/>
                  </a:moveTo>
                  <a:cubicBezTo>
                    <a:pt x="481" y="1"/>
                    <a:pt x="470" y="1"/>
                    <a:pt x="470" y="11"/>
                  </a:cubicBezTo>
                  <a:cubicBezTo>
                    <a:pt x="451" y="70"/>
                    <a:pt x="441" y="118"/>
                    <a:pt x="422" y="168"/>
                  </a:cubicBezTo>
                  <a:cubicBezTo>
                    <a:pt x="422" y="168"/>
                    <a:pt x="422" y="157"/>
                    <a:pt x="412" y="148"/>
                  </a:cubicBezTo>
                  <a:cubicBezTo>
                    <a:pt x="392" y="109"/>
                    <a:pt x="372" y="79"/>
                    <a:pt x="353" y="40"/>
                  </a:cubicBezTo>
                  <a:lnTo>
                    <a:pt x="343" y="30"/>
                  </a:lnTo>
                  <a:cubicBezTo>
                    <a:pt x="324" y="30"/>
                    <a:pt x="314" y="50"/>
                    <a:pt x="324" y="59"/>
                  </a:cubicBezTo>
                  <a:cubicBezTo>
                    <a:pt x="343" y="99"/>
                    <a:pt x="363" y="148"/>
                    <a:pt x="392" y="187"/>
                  </a:cubicBezTo>
                  <a:cubicBezTo>
                    <a:pt x="343" y="168"/>
                    <a:pt x="294" y="157"/>
                    <a:pt x="245" y="138"/>
                  </a:cubicBezTo>
                  <a:lnTo>
                    <a:pt x="235" y="138"/>
                  </a:lnTo>
                  <a:cubicBezTo>
                    <a:pt x="216" y="138"/>
                    <a:pt x="206" y="168"/>
                    <a:pt x="226" y="177"/>
                  </a:cubicBezTo>
                  <a:cubicBezTo>
                    <a:pt x="294" y="197"/>
                    <a:pt x="353" y="216"/>
                    <a:pt x="412" y="236"/>
                  </a:cubicBezTo>
                  <a:cubicBezTo>
                    <a:pt x="441" y="275"/>
                    <a:pt x="461" y="314"/>
                    <a:pt x="481" y="353"/>
                  </a:cubicBezTo>
                  <a:cubicBezTo>
                    <a:pt x="431" y="344"/>
                    <a:pt x="383" y="324"/>
                    <a:pt x="333" y="314"/>
                  </a:cubicBezTo>
                  <a:lnTo>
                    <a:pt x="324" y="314"/>
                  </a:lnTo>
                  <a:cubicBezTo>
                    <a:pt x="304" y="314"/>
                    <a:pt x="304" y="344"/>
                    <a:pt x="324" y="344"/>
                  </a:cubicBezTo>
                  <a:cubicBezTo>
                    <a:pt x="383" y="364"/>
                    <a:pt x="451" y="383"/>
                    <a:pt x="510" y="403"/>
                  </a:cubicBezTo>
                  <a:cubicBezTo>
                    <a:pt x="520" y="432"/>
                    <a:pt x="539" y="462"/>
                    <a:pt x="549" y="481"/>
                  </a:cubicBezTo>
                  <a:lnTo>
                    <a:pt x="510" y="520"/>
                  </a:lnTo>
                  <a:cubicBezTo>
                    <a:pt x="500" y="540"/>
                    <a:pt x="500" y="549"/>
                    <a:pt x="500" y="569"/>
                  </a:cubicBezTo>
                  <a:cubicBezTo>
                    <a:pt x="470" y="569"/>
                    <a:pt x="441" y="560"/>
                    <a:pt x="412" y="560"/>
                  </a:cubicBezTo>
                  <a:cubicBezTo>
                    <a:pt x="363" y="510"/>
                    <a:pt x="324" y="462"/>
                    <a:pt x="274" y="422"/>
                  </a:cubicBezTo>
                  <a:cubicBezTo>
                    <a:pt x="274" y="412"/>
                    <a:pt x="265" y="412"/>
                    <a:pt x="265" y="412"/>
                  </a:cubicBezTo>
                  <a:cubicBezTo>
                    <a:pt x="245" y="412"/>
                    <a:pt x="235" y="432"/>
                    <a:pt x="245" y="442"/>
                  </a:cubicBezTo>
                  <a:lnTo>
                    <a:pt x="363" y="560"/>
                  </a:lnTo>
                  <a:lnTo>
                    <a:pt x="216" y="560"/>
                  </a:lnTo>
                  <a:lnTo>
                    <a:pt x="216" y="549"/>
                  </a:lnTo>
                  <a:cubicBezTo>
                    <a:pt x="167" y="510"/>
                    <a:pt x="128" y="462"/>
                    <a:pt x="78" y="412"/>
                  </a:cubicBezTo>
                  <a:lnTo>
                    <a:pt x="69" y="403"/>
                  </a:lnTo>
                  <a:cubicBezTo>
                    <a:pt x="49" y="403"/>
                    <a:pt x="39" y="422"/>
                    <a:pt x="49" y="442"/>
                  </a:cubicBezTo>
                  <a:lnTo>
                    <a:pt x="167" y="560"/>
                  </a:lnTo>
                  <a:lnTo>
                    <a:pt x="137" y="560"/>
                  </a:lnTo>
                  <a:cubicBezTo>
                    <a:pt x="98" y="549"/>
                    <a:pt x="59" y="549"/>
                    <a:pt x="20" y="549"/>
                  </a:cubicBezTo>
                  <a:cubicBezTo>
                    <a:pt x="0" y="549"/>
                    <a:pt x="0" y="589"/>
                    <a:pt x="20" y="589"/>
                  </a:cubicBezTo>
                  <a:cubicBezTo>
                    <a:pt x="69" y="589"/>
                    <a:pt x="118" y="589"/>
                    <a:pt x="157" y="599"/>
                  </a:cubicBezTo>
                  <a:cubicBezTo>
                    <a:pt x="118" y="628"/>
                    <a:pt x="89" y="667"/>
                    <a:pt x="49" y="697"/>
                  </a:cubicBezTo>
                  <a:cubicBezTo>
                    <a:pt x="30" y="716"/>
                    <a:pt x="49" y="736"/>
                    <a:pt x="59" y="736"/>
                  </a:cubicBezTo>
                  <a:cubicBezTo>
                    <a:pt x="59" y="736"/>
                    <a:pt x="69" y="736"/>
                    <a:pt x="69" y="726"/>
                  </a:cubicBezTo>
                  <a:cubicBezTo>
                    <a:pt x="118" y="687"/>
                    <a:pt x="167" y="638"/>
                    <a:pt x="216" y="599"/>
                  </a:cubicBezTo>
                  <a:lnTo>
                    <a:pt x="353" y="599"/>
                  </a:lnTo>
                  <a:lnTo>
                    <a:pt x="245" y="706"/>
                  </a:lnTo>
                  <a:cubicBezTo>
                    <a:pt x="226" y="716"/>
                    <a:pt x="235" y="736"/>
                    <a:pt x="255" y="736"/>
                  </a:cubicBezTo>
                  <a:lnTo>
                    <a:pt x="265" y="736"/>
                  </a:lnTo>
                  <a:cubicBezTo>
                    <a:pt x="314" y="687"/>
                    <a:pt x="363" y="647"/>
                    <a:pt x="412" y="599"/>
                  </a:cubicBezTo>
                  <a:cubicBezTo>
                    <a:pt x="441" y="599"/>
                    <a:pt x="470" y="599"/>
                    <a:pt x="490" y="608"/>
                  </a:cubicBezTo>
                  <a:cubicBezTo>
                    <a:pt x="500" y="638"/>
                    <a:pt x="510" y="667"/>
                    <a:pt x="539" y="697"/>
                  </a:cubicBezTo>
                  <a:cubicBezTo>
                    <a:pt x="529" y="716"/>
                    <a:pt x="510" y="736"/>
                    <a:pt x="500" y="765"/>
                  </a:cubicBezTo>
                  <a:lnTo>
                    <a:pt x="490" y="765"/>
                  </a:lnTo>
                  <a:cubicBezTo>
                    <a:pt x="431" y="775"/>
                    <a:pt x="372" y="795"/>
                    <a:pt x="304" y="804"/>
                  </a:cubicBezTo>
                  <a:cubicBezTo>
                    <a:pt x="285" y="814"/>
                    <a:pt x="294" y="843"/>
                    <a:pt x="314" y="843"/>
                  </a:cubicBezTo>
                  <a:cubicBezTo>
                    <a:pt x="363" y="834"/>
                    <a:pt x="422" y="824"/>
                    <a:pt x="470" y="804"/>
                  </a:cubicBezTo>
                  <a:lnTo>
                    <a:pt x="470" y="804"/>
                  </a:lnTo>
                  <a:cubicBezTo>
                    <a:pt x="451" y="843"/>
                    <a:pt x="422" y="893"/>
                    <a:pt x="402" y="932"/>
                  </a:cubicBezTo>
                  <a:lnTo>
                    <a:pt x="392" y="932"/>
                  </a:lnTo>
                  <a:cubicBezTo>
                    <a:pt x="324" y="941"/>
                    <a:pt x="265" y="961"/>
                    <a:pt x="206" y="971"/>
                  </a:cubicBezTo>
                  <a:cubicBezTo>
                    <a:pt x="176" y="980"/>
                    <a:pt x="187" y="1010"/>
                    <a:pt x="206" y="1010"/>
                  </a:cubicBezTo>
                  <a:lnTo>
                    <a:pt x="216" y="1010"/>
                  </a:lnTo>
                  <a:cubicBezTo>
                    <a:pt x="265" y="1000"/>
                    <a:pt x="314" y="991"/>
                    <a:pt x="372" y="971"/>
                  </a:cubicBezTo>
                  <a:lnTo>
                    <a:pt x="372" y="971"/>
                  </a:lnTo>
                  <a:cubicBezTo>
                    <a:pt x="363" y="980"/>
                    <a:pt x="363" y="991"/>
                    <a:pt x="353" y="1000"/>
                  </a:cubicBezTo>
                  <a:cubicBezTo>
                    <a:pt x="333" y="1030"/>
                    <a:pt x="314" y="1059"/>
                    <a:pt x="294" y="1098"/>
                  </a:cubicBezTo>
                  <a:cubicBezTo>
                    <a:pt x="285" y="1108"/>
                    <a:pt x="294" y="1128"/>
                    <a:pt x="314" y="1128"/>
                  </a:cubicBezTo>
                  <a:cubicBezTo>
                    <a:pt x="314" y="1128"/>
                    <a:pt x="324" y="1128"/>
                    <a:pt x="324" y="1118"/>
                  </a:cubicBezTo>
                  <a:cubicBezTo>
                    <a:pt x="353" y="1078"/>
                    <a:pt x="372" y="1039"/>
                    <a:pt x="402" y="1000"/>
                  </a:cubicBezTo>
                  <a:lnTo>
                    <a:pt x="431" y="1147"/>
                  </a:lnTo>
                  <a:cubicBezTo>
                    <a:pt x="431" y="1157"/>
                    <a:pt x="441" y="1167"/>
                    <a:pt x="451" y="1167"/>
                  </a:cubicBezTo>
                  <a:cubicBezTo>
                    <a:pt x="461" y="1167"/>
                    <a:pt x="470" y="1157"/>
                    <a:pt x="470" y="1137"/>
                  </a:cubicBezTo>
                  <a:cubicBezTo>
                    <a:pt x="461" y="1078"/>
                    <a:pt x="441" y="1010"/>
                    <a:pt x="431" y="951"/>
                  </a:cubicBezTo>
                  <a:cubicBezTo>
                    <a:pt x="451" y="912"/>
                    <a:pt x="481" y="873"/>
                    <a:pt x="500" y="834"/>
                  </a:cubicBezTo>
                  <a:cubicBezTo>
                    <a:pt x="510" y="882"/>
                    <a:pt x="529" y="932"/>
                    <a:pt x="539" y="980"/>
                  </a:cubicBezTo>
                  <a:cubicBezTo>
                    <a:pt x="539" y="991"/>
                    <a:pt x="549" y="1000"/>
                    <a:pt x="559" y="1000"/>
                  </a:cubicBezTo>
                  <a:cubicBezTo>
                    <a:pt x="568" y="1000"/>
                    <a:pt x="579" y="991"/>
                    <a:pt x="579" y="971"/>
                  </a:cubicBezTo>
                  <a:cubicBezTo>
                    <a:pt x="559" y="912"/>
                    <a:pt x="549" y="843"/>
                    <a:pt x="529" y="784"/>
                  </a:cubicBezTo>
                  <a:cubicBezTo>
                    <a:pt x="549" y="765"/>
                    <a:pt x="559" y="736"/>
                    <a:pt x="579" y="716"/>
                  </a:cubicBezTo>
                  <a:cubicBezTo>
                    <a:pt x="588" y="726"/>
                    <a:pt x="608" y="726"/>
                    <a:pt x="627" y="726"/>
                  </a:cubicBezTo>
                  <a:cubicBezTo>
                    <a:pt x="647" y="726"/>
                    <a:pt x="657" y="726"/>
                    <a:pt x="677" y="716"/>
                  </a:cubicBezTo>
                  <a:cubicBezTo>
                    <a:pt x="686" y="736"/>
                    <a:pt x="706" y="765"/>
                    <a:pt x="716" y="784"/>
                  </a:cubicBezTo>
                  <a:lnTo>
                    <a:pt x="716" y="795"/>
                  </a:lnTo>
                  <a:cubicBezTo>
                    <a:pt x="696" y="853"/>
                    <a:pt x="677" y="922"/>
                    <a:pt x="657" y="980"/>
                  </a:cubicBezTo>
                  <a:cubicBezTo>
                    <a:pt x="657" y="991"/>
                    <a:pt x="666" y="1000"/>
                    <a:pt x="677" y="1000"/>
                  </a:cubicBezTo>
                  <a:cubicBezTo>
                    <a:pt x="686" y="1000"/>
                    <a:pt x="696" y="1000"/>
                    <a:pt x="696" y="991"/>
                  </a:cubicBezTo>
                  <a:cubicBezTo>
                    <a:pt x="706" y="941"/>
                    <a:pt x="725" y="882"/>
                    <a:pt x="735" y="834"/>
                  </a:cubicBezTo>
                  <a:cubicBezTo>
                    <a:pt x="764" y="873"/>
                    <a:pt x="784" y="922"/>
                    <a:pt x="804" y="961"/>
                  </a:cubicBezTo>
                  <a:cubicBezTo>
                    <a:pt x="784" y="1030"/>
                    <a:pt x="764" y="1089"/>
                    <a:pt x="755" y="1147"/>
                  </a:cubicBezTo>
                  <a:cubicBezTo>
                    <a:pt x="745" y="1167"/>
                    <a:pt x="755" y="1176"/>
                    <a:pt x="775" y="1176"/>
                  </a:cubicBezTo>
                  <a:lnTo>
                    <a:pt x="784" y="1167"/>
                  </a:lnTo>
                  <a:cubicBezTo>
                    <a:pt x="804" y="1108"/>
                    <a:pt x="814" y="1059"/>
                    <a:pt x="833" y="1010"/>
                  </a:cubicBezTo>
                  <a:cubicBezTo>
                    <a:pt x="833" y="1010"/>
                    <a:pt x="843" y="1020"/>
                    <a:pt x="843" y="1030"/>
                  </a:cubicBezTo>
                  <a:cubicBezTo>
                    <a:pt x="862" y="1069"/>
                    <a:pt x="882" y="1098"/>
                    <a:pt x="902" y="1137"/>
                  </a:cubicBezTo>
                  <a:cubicBezTo>
                    <a:pt x="902" y="1137"/>
                    <a:pt x="912" y="1147"/>
                    <a:pt x="921" y="1147"/>
                  </a:cubicBezTo>
                  <a:cubicBezTo>
                    <a:pt x="931" y="1147"/>
                    <a:pt x="941" y="1128"/>
                    <a:pt x="931" y="1118"/>
                  </a:cubicBezTo>
                  <a:cubicBezTo>
                    <a:pt x="912" y="1078"/>
                    <a:pt x="892" y="1030"/>
                    <a:pt x="873" y="991"/>
                  </a:cubicBezTo>
                  <a:lnTo>
                    <a:pt x="873" y="991"/>
                  </a:lnTo>
                  <a:cubicBezTo>
                    <a:pt x="921" y="1010"/>
                    <a:pt x="971" y="1020"/>
                    <a:pt x="1019" y="1039"/>
                  </a:cubicBezTo>
                  <a:cubicBezTo>
                    <a:pt x="1039" y="1039"/>
                    <a:pt x="1049" y="1010"/>
                    <a:pt x="1029" y="1000"/>
                  </a:cubicBezTo>
                  <a:cubicBezTo>
                    <a:pt x="971" y="980"/>
                    <a:pt x="902" y="961"/>
                    <a:pt x="843" y="941"/>
                  </a:cubicBezTo>
                  <a:cubicBezTo>
                    <a:pt x="823" y="902"/>
                    <a:pt x="794" y="863"/>
                    <a:pt x="775" y="824"/>
                  </a:cubicBezTo>
                  <a:lnTo>
                    <a:pt x="775" y="824"/>
                  </a:lnTo>
                  <a:cubicBezTo>
                    <a:pt x="823" y="834"/>
                    <a:pt x="873" y="853"/>
                    <a:pt x="921" y="863"/>
                  </a:cubicBezTo>
                  <a:lnTo>
                    <a:pt x="931" y="863"/>
                  </a:lnTo>
                  <a:cubicBezTo>
                    <a:pt x="951" y="863"/>
                    <a:pt x="960" y="834"/>
                    <a:pt x="931" y="834"/>
                  </a:cubicBezTo>
                  <a:lnTo>
                    <a:pt x="755" y="775"/>
                  </a:lnTo>
                  <a:cubicBezTo>
                    <a:pt x="735" y="745"/>
                    <a:pt x="725" y="726"/>
                    <a:pt x="706" y="697"/>
                  </a:cubicBezTo>
                  <a:cubicBezTo>
                    <a:pt x="725" y="687"/>
                    <a:pt x="735" y="677"/>
                    <a:pt x="735" y="667"/>
                  </a:cubicBezTo>
                  <a:cubicBezTo>
                    <a:pt x="745" y="647"/>
                    <a:pt x="755" y="628"/>
                    <a:pt x="755" y="608"/>
                  </a:cubicBezTo>
                  <a:cubicBezTo>
                    <a:pt x="784" y="608"/>
                    <a:pt x="814" y="608"/>
                    <a:pt x="843" y="618"/>
                  </a:cubicBezTo>
                  <a:lnTo>
                    <a:pt x="980" y="755"/>
                  </a:lnTo>
                  <a:cubicBezTo>
                    <a:pt x="990" y="765"/>
                    <a:pt x="990" y="765"/>
                    <a:pt x="1000" y="765"/>
                  </a:cubicBezTo>
                  <a:cubicBezTo>
                    <a:pt x="1010" y="765"/>
                    <a:pt x="1019" y="745"/>
                    <a:pt x="1010" y="736"/>
                  </a:cubicBezTo>
                  <a:cubicBezTo>
                    <a:pt x="971" y="697"/>
                    <a:pt x="931" y="657"/>
                    <a:pt x="902" y="618"/>
                  </a:cubicBezTo>
                  <a:lnTo>
                    <a:pt x="1039" y="618"/>
                  </a:lnTo>
                  <a:lnTo>
                    <a:pt x="1039" y="628"/>
                  </a:lnTo>
                  <a:cubicBezTo>
                    <a:pt x="1088" y="667"/>
                    <a:pt x="1137" y="716"/>
                    <a:pt x="1176" y="765"/>
                  </a:cubicBezTo>
                  <a:cubicBezTo>
                    <a:pt x="1186" y="765"/>
                    <a:pt x="1186" y="775"/>
                    <a:pt x="1196" y="775"/>
                  </a:cubicBezTo>
                  <a:cubicBezTo>
                    <a:pt x="1206" y="775"/>
                    <a:pt x="1215" y="755"/>
                    <a:pt x="1206" y="736"/>
                  </a:cubicBezTo>
                  <a:cubicBezTo>
                    <a:pt x="1167" y="697"/>
                    <a:pt x="1127" y="657"/>
                    <a:pt x="1098" y="618"/>
                  </a:cubicBezTo>
                  <a:lnTo>
                    <a:pt x="1117" y="618"/>
                  </a:lnTo>
                  <a:cubicBezTo>
                    <a:pt x="1156" y="628"/>
                    <a:pt x="1196" y="628"/>
                    <a:pt x="1235" y="628"/>
                  </a:cubicBezTo>
                  <a:cubicBezTo>
                    <a:pt x="1265" y="628"/>
                    <a:pt x="1265" y="589"/>
                    <a:pt x="1235" y="589"/>
                  </a:cubicBezTo>
                  <a:cubicBezTo>
                    <a:pt x="1196" y="589"/>
                    <a:pt x="1147" y="589"/>
                    <a:pt x="1098" y="579"/>
                  </a:cubicBezTo>
                  <a:cubicBezTo>
                    <a:pt x="1137" y="549"/>
                    <a:pt x="1176" y="510"/>
                    <a:pt x="1215" y="481"/>
                  </a:cubicBezTo>
                  <a:cubicBezTo>
                    <a:pt x="1225" y="462"/>
                    <a:pt x="1215" y="442"/>
                    <a:pt x="1196" y="442"/>
                  </a:cubicBezTo>
                  <a:lnTo>
                    <a:pt x="1186" y="451"/>
                  </a:lnTo>
                  <a:cubicBezTo>
                    <a:pt x="1137" y="491"/>
                    <a:pt x="1088" y="540"/>
                    <a:pt x="1049" y="579"/>
                  </a:cubicBezTo>
                  <a:lnTo>
                    <a:pt x="902" y="579"/>
                  </a:lnTo>
                  <a:cubicBezTo>
                    <a:pt x="941" y="540"/>
                    <a:pt x="980" y="510"/>
                    <a:pt x="1019" y="471"/>
                  </a:cubicBezTo>
                  <a:cubicBezTo>
                    <a:pt x="1029" y="462"/>
                    <a:pt x="1019" y="442"/>
                    <a:pt x="1000" y="442"/>
                  </a:cubicBezTo>
                  <a:lnTo>
                    <a:pt x="990" y="442"/>
                  </a:lnTo>
                  <a:cubicBezTo>
                    <a:pt x="941" y="491"/>
                    <a:pt x="892" y="530"/>
                    <a:pt x="853" y="579"/>
                  </a:cubicBezTo>
                  <a:cubicBezTo>
                    <a:pt x="814" y="579"/>
                    <a:pt x="784" y="569"/>
                    <a:pt x="755" y="569"/>
                  </a:cubicBezTo>
                  <a:cubicBezTo>
                    <a:pt x="755" y="540"/>
                    <a:pt x="735" y="510"/>
                    <a:pt x="716" y="491"/>
                  </a:cubicBezTo>
                  <a:cubicBezTo>
                    <a:pt x="725" y="471"/>
                    <a:pt x="745" y="442"/>
                    <a:pt x="755" y="412"/>
                  </a:cubicBezTo>
                  <a:lnTo>
                    <a:pt x="764" y="412"/>
                  </a:lnTo>
                  <a:cubicBezTo>
                    <a:pt x="823" y="403"/>
                    <a:pt x="892" y="383"/>
                    <a:pt x="951" y="373"/>
                  </a:cubicBezTo>
                  <a:cubicBezTo>
                    <a:pt x="971" y="364"/>
                    <a:pt x="971" y="334"/>
                    <a:pt x="951" y="334"/>
                  </a:cubicBezTo>
                  <a:lnTo>
                    <a:pt x="941" y="334"/>
                  </a:lnTo>
                  <a:cubicBezTo>
                    <a:pt x="892" y="344"/>
                    <a:pt x="843" y="353"/>
                    <a:pt x="784" y="373"/>
                  </a:cubicBezTo>
                  <a:cubicBezTo>
                    <a:pt x="814" y="334"/>
                    <a:pt x="833" y="285"/>
                    <a:pt x="862" y="246"/>
                  </a:cubicBezTo>
                  <a:lnTo>
                    <a:pt x="873" y="246"/>
                  </a:lnTo>
                  <a:cubicBezTo>
                    <a:pt x="931" y="236"/>
                    <a:pt x="990" y="216"/>
                    <a:pt x="1058" y="197"/>
                  </a:cubicBezTo>
                  <a:cubicBezTo>
                    <a:pt x="1078" y="197"/>
                    <a:pt x="1069" y="168"/>
                    <a:pt x="1049" y="168"/>
                  </a:cubicBezTo>
                  <a:cubicBezTo>
                    <a:pt x="990" y="177"/>
                    <a:pt x="941" y="187"/>
                    <a:pt x="892" y="207"/>
                  </a:cubicBezTo>
                  <a:cubicBezTo>
                    <a:pt x="892" y="197"/>
                    <a:pt x="902" y="187"/>
                    <a:pt x="902" y="177"/>
                  </a:cubicBezTo>
                  <a:cubicBezTo>
                    <a:pt x="921" y="148"/>
                    <a:pt x="941" y="118"/>
                    <a:pt x="960" y="79"/>
                  </a:cubicBezTo>
                  <a:cubicBezTo>
                    <a:pt x="971" y="70"/>
                    <a:pt x="960" y="50"/>
                    <a:pt x="951" y="50"/>
                  </a:cubicBezTo>
                  <a:cubicBezTo>
                    <a:pt x="941" y="50"/>
                    <a:pt x="941" y="50"/>
                    <a:pt x="931" y="59"/>
                  </a:cubicBezTo>
                  <a:cubicBezTo>
                    <a:pt x="912" y="99"/>
                    <a:pt x="882" y="138"/>
                    <a:pt x="862" y="177"/>
                  </a:cubicBezTo>
                  <a:cubicBezTo>
                    <a:pt x="843" y="128"/>
                    <a:pt x="833" y="79"/>
                    <a:pt x="823" y="30"/>
                  </a:cubicBezTo>
                  <a:cubicBezTo>
                    <a:pt x="823" y="20"/>
                    <a:pt x="814" y="11"/>
                    <a:pt x="804" y="11"/>
                  </a:cubicBezTo>
                  <a:cubicBezTo>
                    <a:pt x="794" y="11"/>
                    <a:pt x="784" y="20"/>
                    <a:pt x="784" y="40"/>
                  </a:cubicBezTo>
                  <a:cubicBezTo>
                    <a:pt x="804" y="99"/>
                    <a:pt x="814" y="157"/>
                    <a:pt x="833" y="226"/>
                  </a:cubicBezTo>
                  <a:cubicBezTo>
                    <a:pt x="804" y="266"/>
                    <a:pt x="784" y="305"/>
                    <a:pt x="755" y="344"/>
                  </a:cubicBezTo>
                  <a:lnTo>
                    <a:pt x="725" y="197"/>
                  </a:lnTo>
                  <a:cubicBezTo>
                    <a:pt x="716" y="187"/>
                    <a:pt x="716" y="177"/>
                    <a:pt x="706" y="177"/>
                  </a:cubicBezTo>
                  <a:cubicBezTo>
                    <a:pt x="696" y="177"/>
                    <a:pt x="686" y="187"/>
                    <a:pt x="686" y="207"/>
                  </a:cubicBezTo>
                  <a:cubicBezTo>
                    <a:pt x="696" y="266"/>
                    <a:pt x="716" y="334"/>
                    <a:pt x="725" y="393"/>
                  </a:cubicBezTo>
                  <a:cubicBezTo>
                    <a:pt x="716" y="422"/>
                    <a:pt x="696" y="442"/>
                    <a:pt x="677" y="471"/>
                  </a:cubicBezTo>
                  <a:cubicBezTo>
                    <a:pt x="666" y="462"/>
                    <a:pt x="647" y="462"/>
                    <a:pt x="627" y="462"/>
                  </a:cubicBezTo>
                  <a:cubicBezTo>
                    <a:pt x="608" y="462"/>
                    <a:pt x="598" y="462"/>
                    <a:pt x="588" y="471"/>
                  </a:cubicBezTo>
                  <a:cubicBezTo>
                    <a:pt x="568" y="442"/>
                    <a:pt x="559" y="412"/>
                    <a:pt x="549" y="393"/>
                  </a:cubicBezTo>
                  <a:lnTo>
                    <a:pt x="549" y="383"/>
                  </a:lnTo>
                  <a:cubicBezTo>
                    <a:pt x="568" y="324"/>
                    <a:pt x="579" y="255"/>
                    <a:pt x="598" y="197"/>
                  </a:cubicBezTo>
                  <a:cubicBezTo>
                    <a:pt x="608" y="187"/>
                    <a:pt x="588" y="177"/>
                    <a:pt x="579" y="177"/>
                  </a:cubicBezTo>
                  <a:cubicBezTo>
                    <a:pt x="579" y="177"/>
                    <a:pt x="568" y="177"/>
                    <a:pt x="559" y="187"/>
                  </a:cubicBezTo>
                  <a:cubicBezTo>
                    <a:pt x="549" y="236"/>
                    <a:pt x="529" y="295"/>
                    <a:pt x="520" y="344"/>
                  </a:cubicBezTo>
                  <a:cubicBezTo>
                    <a:pt x="500" y="305"/>
                    <a:pt x="470" y="255"/>
                    <a:pt x="451" y="216"/>
                  </a:cubicBezTo>
                  <a:cubicBezTo>
                    <a:pt x="470" y="148"/>
                    <a:pt x="490" y="89"/>
                    <a:pt x="510" y="30"/>
                  </a:cubicBezTo>
                  <a:cubicBezTo>
                    <a:pt x="510" y="11"/>
                    <a:pt x="500" y="1"/>
                    <a:pt x="490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4"/>
            <p:cNvSpPr/>
            <p:nvPr/>
          </p:nvSpPr>
          <p:spPr>
            <a:xfrm>
              <a:off x="8687941" y="3360631"/>
              <a:ext cx="214930" cy="199984"/>
            </a:xfrm>
            <a:custGeom>
              <a:avLst/>
              <a:gdLst/>
              <a:ahLst/>
              <a:cxnLst/>
              <a:rect l="l" t="t" r="r" b="b"/>
              <a:pathLst>
                <a:path w="1265" h="1177" extrusionOk="0">
                  <a:moveTo>
                    <a:pt x="491" y="0"/>
                  </a:moveTo>
                  <a:cubicBezTo>
                    <a:pt x="481" y="0"/>
                    <a:pt x="481" y="0"/>
                    <a:pt x="471" y="10"/>
                  </a:cubicBezTo>
                  <a:cubicBezTo>
                    <a:pt x="461" y="69"/>
                    <a:pt x="441" y="118"/>
                    <a:pt x="432" y="167"/>
                  </a:cubicBezTo>
                  <a:cubicBezTo>
                    <a:pt x="422" y="157"/>
                    <a:pt x="422" y="157"/>
                    <a:pt x="422" y="148"/>
                  </a:cubicBezTo>
                  <a:cubicBezTo>
                    <a:pt x="402" y="108"/>
                    <a:pt x="383" y="79"/>
                    <a:pt x="363" y="39"/>
                  </a:cubicBezTo>
                  <a:cubicBezTo>
                    <a:pt x="354" y="39"/>
                    <a:pt x="354" y="30"/>
                    <a:pt x="343" y="30"/>
                  </a:cubicBezTo>
                  <a:cubicBezTo>
                    <a:pt x="334" y="30"/>
                    <a:pt x="324" y="50"/>
                    <a:pt x="324" y="59"/>
                  </a:cubicBezTo>
                  <a:cubicBezTo>
                    <a:pt x="354" y="98"/>
                    <a:pt x="373" y="137"/>
                    <a:pt x="393" y="187"/>
                  </a:cubicBezTo>
                  <a:cubicBezTo>
                    <a:pt x="343" y="167"/>
                    <a:pt x="295" y="157"/>
                    <a:pt x="245" y="137"/>
                  </a:cubicBezTo>
                  <a:lnTo>
                    <a:pt x="236" y="137"/>
                  </a:lnTo>
                  <a:cubicBezTo>
                    <a:pt x="216" y="137"/>
                    <a:pt x="216" y="167"/>
                    <a:pt x="236" y="177"/>
                  </a:cubicBezTo>
                  <a:cubicBezTo>
                    <a:pt x="295" y="196"/>
                    <a:pt x="354" y="216"/>
                    <a:pt x="422" y="235"/>
                  </a:cubicBezTo>
                  <a:cubicBezTo>
                    <a:pt x="441" y="275"/>
                    <a:pt x="461" y="314"/>
                    <a:pt x="491" y="353"/>
                  </a:cubicBezTo>
                  <a:cubicBezTo>
                    <a:pt x="441" y="344"/>
                    <a:pt x="393" y="324"/>
                    <a:pt x="334" y="314"/>
                  </a:cubicBezTo>
                  <a:lnTo>
                    <a:pt x="334" y="304"/>
                  </a:lnTo>
                  <a:cubicBezTo>
                    <a:pt x="314" y="304"/>
                    <a:pt x="304" y="344"/>
                    <a:pt x="324" y="344"/>
                  </a:cubicBezTo>
                  <a:cubicBezTo>
                    <a:pt x="393" y="363"/>
                    <a:pt x="452" y="383"/>
                    <a:pt x="510" y="402"/>
                  </a:cubicBezTo>
                  <a:cubicBezTo>
                    <a:pt x="530" y="431"/>
                    <a:pt x="539" y="461"/>
                    <a:pt x="559" y="481"/>
                  </a:cubicBezTo>
                  <a:cubicBezTo>
                    <a:pt x="539" y="490"/>
                    <a:pt x="530" y="510"/>
                    <a:pt x="520" y="520"/>
                  </a:cubicBezTo>
                  <a:cubicBezTo>
                    <a:pt x="510" y="540"/>
                    <a:pt x="500" y="549"/>
                    <a:pt x="500" y="569"/>
                  </a:cubicBezTo>
                  <a:cubicBezTo>
                    <a:pt x="471" y="559"/>
                    <a:pt x="452" y="559"/>
                    <a:pt x="422" y="559"/>
                  </a:cubicBezTo>
                  <a:lnTo>
                    <a:pt x="412" y="559"/>
                  </a:lnTo>
                  <a:cubicBezTo>
                    <a:pt x="373" y="510"/>
                    <a:pt x="324" y="461"/>
                    <a:pt x="285" y="422"/>
                  </a:cubicBezTo>
                  <a:cubicBezTo>
                    <a:pt x="275" y="412"/>
                    <a:pt x="275" y="412"/>
                    <a:pt x="265" y="412"/>
                  </a:cubicBezTo>
                  <a:cubicBezTo>
                    <a:pt x="256" y="412"/>
                    <a:pt x="236" y="431"/>
                    <a:pt x="256" y="442"/>
                  </a:cubicBezTo>
                  <a:cubicBezTo>
                    <a:pt x="295" y="481"/>
                    <a:pt x="324" y="520"/>
                    <a:pt x="363" y="559"/>
                  </a:cubicBezTo>
                  <a:lnTo>
                    <a:pt x="226" y="559"/>
                  </a:lnTo>
                  <a:cubicBezTo>
                    <a:pt x="226" y="559"/>
                    <a:pt x="226" y="549"/>
                    <a:pt x="216" y="549"/>
                  </a:cubicBezTo>
                  <a:cubicBezTo>
                    <a:pt x="177" y="500"/>
                    <a:pt x="128" y="461"/>
                    <a:pt x="89" y="412"/>
                  </a:cubicBezTo>
                  <a:cubicBezTo>
                    <a:pt x="79" y="412"/>
                    <a:pt x="79" y="402"/>
                    <a:pt x="69" y="402"/>
                  </a:cubicBezTo>
                  <a:cubicBezTo>
                    <a:pt x="60" y="402"/>
                    <a:pt x="40" y="422"/>
                    <a:pt x="60" y="442"/>
                  </a:cubicBezTo>
                  <a:cubicBezTo>
                    <a:pt x="99" y="481"/>
                    <a:pt x="128" y="520"/>
                    <a:pt x="167" y="559"/>
                  </a:cubicBezTo>
                  <a:cubicBezTo>
                    <a:pt x="158" y="559"/>
                    <a:pt x="158" y="559"/>
                    <a:pt x="147" y="549"/>
                  </a:cubicBezTo>
                  <a:lnTo>
                    <a:pt x="20" y="549"/>
                  </a:lnTo>
                  <a:cubicBezTo>
                    <a:pt x="1" y="549"/>
                    <a:pt x="1" y="588"/>
                    <a:pt x="20" y="588"/>
                  </a:cubicBezTo>
                  <a:lnTo>
                    <a:pt x="167" y="588"/>
                  </a:lnTo>
                  <a:cubicBezTo>
                    <a:pt x="128" y="627"/>
                    <a:pt x="89" y="667"/>
                    <a:pt x="49" y="696"/>
                  </a:cubicBezTo>
                  <a:cubicBezTo>
                    <a:pt x="40" y="716"/>
                    <a:pt x="49" y="736"/>
                    <a:pt x="60" y="736"/>
                  </a:cubicBezTo>
                  <a:cubicBezTo>
                    <a:pt x="69" y="736"/>
                    <a:pt x="69" y="725"/>
                    <a:pt x="79" y="725"/>
                  </a:cubicBezTo>
                  <a:cubicBezTo>
                    <a:pt x="128" y="686"/>
                    <a:pt x="167" y="638"/>
                    <a:pt x="216" y="598"/>
                  </a:cubicBezTo>
                  <a:lnTo>
                    <a:pt x="363" y="598"/>
                  </a:lnTo>
                  <a:cubicBezTo>
                    <a:pt x="324" y="638"/>
                    <a:pt x="285" y="667"/>
                    <a:pt x="245" y="706"/>
                  </a:cubicBezTo>
                  <a:cubicBezTo>
                    <a:pt x="236" y="716"/>
                    <a:pt x="245" y="736"/>
                    <a:pt x="256" y="736"/>
                  </a:cubicBezTo>
                  <a:lnTo>
                    <a:pt x="275" y="736"/>
                  </a:lnTo>
                  <a:lnTo>
                    <a:pt x="412" y="598"/>
                  </a:lnTo>
                  <a:lnTo>
                    <a:pt x="500" y="598"/>
                  </a:lnTo>
                  <a:cubicBezTo>
                    <a:pt x="500" y="638"/>
                    <a:pt x="520" y="667"/>
                    <a:pt x="550" y="696"/>
                  </a:cubicBezTo>
                  <a:cubicBezTo>
                    <a:pt x="530" y="716"/>
                    <a:pt x="520" y="736"/>
                    <a:pt x="500" y="765"/>
                  </a:cubicBezTo>
                  <a:cubicBezTo>
                    <a:pt x="432" y="775"/>
                    <a:pt x="373" y="794"/>
                    <a:pt x="314" y="804"/>
                  </a:cubicBezTo>
                  <a:cubicBezTo>
                    <a:pt x="285" y="814"/>
                    <a:pt x="295" y="843"/>
                    <a:pt x="314" y="843"/>
                  </a:cubicBezTo>
                  <a:lnTo>
                    <a:pt x="324" y="843"/>
                  </a:lnTo>
                  <a:cubicBezTo>
                    <a:pt x="373" y="834"/>
                    <a:pt x="422" y="823"/>
                    <a:pt x="481" y="804"/>
                  </a:cubicBezTo>
                  <a:lnTo>
                    <a:pt x="481" y="804"/>
                  </a:lnTo>
                  <a:cubicBezTo>
                    <a:pt x="452" y="843"/>
                    <a:pt x="432" y="882"/>
                    <a:pt x="402" y="932"/>
                  </a:cubicBezTo>
                  <a:lnTo>
                    <a:pt x="393" y="932"/>
                  </a:lnTo>
                  <a:cubicBezTo>
                    <a:pt x="334" y="941"/>
                    <a:pt x="275" y="961"/>
                    <a:pt x="206" y="971"/>
                  </a:cubicBezTo>
                  <a:cubicBezTo>
                    <a:pt x="187" y="980"/>
                    <a:pt x="187" y="1010"/>
                    <a:pt x="216" y="1010"/>
                  </a:cubicBezTo>
                  <a:cubicBezTo>
                    <a:pt x="265" y="1000"/>
                    <a:pt x="324" y="990"/>
                    <a:pt x="373" y="971"/>
                  </a:cubicBezTo>
                  <a:lnTo>
                    <a:pt x="373" y="971"/>
                  </a:lnTo>
                  <a:cubicBezTo>
                    <a:pt x="373" y="980"/>
                    <a:pt x="363" y="990"/>
                    <a:pt x="363" y="990"/>
                  </a:cubicBezTo>
                  <a:cubicBezTo>
                    <a:pt x="343" y="1030"/>
                    <a:pt x="314" y="1059"/>
                    <a:pt x="295" y="1098"/>
                  </a:cubicBezTo>
                  <a:cubicBezTo>
                    <a:pt x="285" y="1108"/>
                    <a:pt x="304" y="1128"/>
                    <a:pt x="314" y="1128"/>
                  </a:cubicBezTo>
                  <a:cubicBezTo>
                    <a:pt x="324" y="1128"/>
                    <a:pt x="324" y="1117"/>
                    <a:pt x="334" y="1117"/>
                  </a:cubicBezTo>
                  <a:cubicBezTo>
                    <a:pt x="354" y="1078"/>
                    <a:pt x="383" y="1039"/>
                    <a:pt x="402" y="1000"/>
                  </a:cubicBezTo>
                  <a:cubicBezTo>
                    <a:pt x="412" y="1049"/>
                    <a:pt x="432" y="1098"/>
                    <a:pt x="441" y="1147"/>
                  </a:cubicBezTo>
                  <a:cubicBezTo>
                    <a:pt x="441" y="1157"/>
                    <a:pt x="452" y="1167"/>
                    <a:pt x="452" y="1167"/>
                  </a:cubicBezTo>
                  <a:cubicBezTo>
                    <a:pt x="471" y="1167"/>
                    <a:pt x="481" y="1157"/>
                    <a:pt x="481" y="1137"/>
                  </a:cubicBezTo>
                  <a:cubicBezTo>
                    <a:pt x="461" y="1078"/>
                    <a:pt x="452" y="1010"/>
                    <a:pt x="432" y="951"/>
                  </a:cubicBezTo>
                  <a:cubicBezTo>
                    <a:pt x="461" y="912"/>
                    <a:pt x="481" y="873"/>
                    <a:pt x="510" y="834"/>
                  </a:cubicBezTo>
                  <a:lnTo>
                    <a:pt x="539" y="980"/>
                  </a:lnTo>
                  <a:cubicBezTo>
                    <a:pt x="539" y="990"/>
                    <a:pt x="550" y="1000"/>
                    <a:pt x="559" y="1000"/>
                  </a:cubicBezTo>
                  <a:cubicBezTo>
                    <a:pt x="569" y="1000"/>
                    <a:pt x="579" y="990"/>
                    <a:pt x="579" y="971"/>
                  </a:cubicBezTo>
                  <a:cubicBezTo>
                    <a:pt x="569" y="912"/>
                    <a:pt x="550" y="843"/>
                    <a:pt x="539" y="784"/>
                  </a:cubicBezTo>
                  <a:cubicBezTo>
                    <a:pt x="550" y="765"/>
                    <a:pt x="569" y="736"/>
                    <a:pt x="579" y="716"/>
                  </a:cubicBezTo>
                  <a:cubicBezTo>
                    <a:pt x="598" y="725"/>
                    <a:pt x="608" y="725"/>
                    <a:pt x="628" y="725"/>
                  </a:cubicBezTo>
                  <a:cubicBezTo>
                    <a:pt x="647" y="725"/>
                    <a:pt x="667" y="725"/>
                    <a:pt x="677" y="716"/>
                  </a:cubicBezTo>
                  <a:cubicBezTo>
                    <a:pt x="696" y="736"/>
                    <a:pt x="706" y="765"/>
                    <a:pt x="716" y="784"/>
                  </a:cubicBezTo>
                  <a:lnTo>
                    <a:pt x="716" y="794"/>
                  </a:lnTo>
                  <a:cubicBezTo>
                    <a:pt x="696" y="853"/>
                    <a:pt x="677" y="912"/>
                    <a:pt x="667" y="980"/>
                  </a:cubicBezTo>
                  <a:cubicBezTo>
                    <a:pt x="657" y="990"/>
                    <a:pt x="667" y="1000"/>
                    <a:pt x="687" y="1000"/>
                  </a:cubicBezTo>
                  <a:cubicBezTo>
                    <a:pt x="687" y="1000"/>
                    <a:pt x="696" y="1000"/>
                    <a:pt x="696" y="990"/>
                  </a:cubicBezTo>
                  <a:cubicBezTo>
                    <a:pt x="716" y="941"/>
                    <a:pt x="726" y="882"/>
                    <a:pt x="745" y="834"/>
                  </a:cubicBezTo>
                  <a:cubicBezTo>
                    <a:pt x="765" y="873"/>
                    <a:pt x="794" y="912"/>
                    <a:pt x="814" y="961"/>
                  </a:cubicBezTo>
                  <a:cubicBezTo>
                    <a:pt x="794" y="1030"/>
                    <a:pt x="774" y="1088"/>
                    <a:pt x="755" y="1147"/>
                  </a:cubicBezTo>
                  <a:cubicBezTo>
                    <a:pt x="755" y="1167"/>
                    <a:pt x="765" y="1176"/>
                    <a:pt x="774" y="1176"/>
                  </a:cubicBezTo>
                  <a:cubicBezTo>
                    <a:pt x="785" y="1176"/>
                    <a:pt x="794" y="1167"/>
                    <a:pt x="794" y="1157"/>
                  </a:cubicBezTo>
                  <a:cubicBezTo>
                    <a:pt x="804" y="1108"/>
                    <a:pt x="824" y="1059"/>
                    <a:pt x="833" y="1010"/>
                  </a:cubicBezTo>
                  <a:cubicBezTo>
                    <a:pt x="843" y="1010"/>
                    <a:pt x="843" y="1019"/>
                    <a:pt x="853" y="1030"/>
                  </a:cubicBezTo>
                  <a:cubicBezTo>
                    <a:pt x="872" y="1059"/>
                    <a:pt x="892" y="1098"/>
                    <a:pt x="902" y="1137"/>
                  </a:cubicBezTo>
                  <a:cubicBezTo>
                    <a:pt x="912" y="1137"/>
                    <a:pt x="912" y="1147"/>
                    <a:pt x="922" y="1147"/>
                  </a:cubicBezTo>
                  <a:cubicBezTo>
                    <a:pt x="931" y="1147"/>
                    <a:pt x="951" y="1128"/>
                    <a:pt x="941" y="1117"/>
                  </a:cubicBezTo>
                  <a:cubicBezTo>
                    <a:pt x="922" y="1069"/>
                    <a:pt x="892" y="1030"/>
                    <a:pt x="872" y="990"/>
                  </a:cubicBezTo>
                  <a:lnTo>
                    <a:pt x="872" y="990"/>
                  </a:lnTo>
                  <a:cubicBezTo>
                    <a:pt x="922" y="1010"/>
                    <a:pt x="970" y="1019"/>
                    <a:pt x="1020" y="1039"/>
                  </a:cubicBezTo>
                  <a:lnTo>
                    <a:pt x="1029" y="1039"/>
                  </a:lnTo>
                  <a:cubicBezTo>
                    <a:pt x="1049" y="1039"/>
                    <a:pt x="1059" y="1010"/>
                    <a:pt x="1029" y="1000"/>
                  </a:cubicBezTo>
                  <a:cubicBezTo>
                    <a:pt x="970" y="980"/>
                    <a:pt x="912" y="961"/>
                    <a:pt x="843" y="941"/>
                  </a:cubicBezTo>
                  <a:cubicBezTo>
                    <a:pt x="824" y="902"/>
                    <a:pt x="804" y="863"/>
                    <a:pt x="785" y="814"/>
                  </a:cubicBezTo>
                  <a:lnTo>
                    <a:pt x="785" y="814"/>
                  </a:lnTo>
                  <a:cubicBezTo>
                    <a:pt x="833" y="834"/>
                    <a:pt x="883" y="853"/>
                    <a:pt x="931" y="863"/>
                  </a:cubicBezTo>
                  <a:cubicBezTo>
                    <a:pt x="951" y="863"/>
                    <a:pt x="961" y="834"/>
                    <a:pt x="941" y="823"/>
                  </a:cubicBezTo>
                  <a:cubicBezTo>
                    <a:pt x="883" y="804"/>
                    <a:pt x="814" y="794"/>
                    <a:pt x="755" y="775"/>
                  </a:cubicBezTo>
                  <a:cubicBezTo>
                    <a:pt x="745" y="745"/>
                    <a:pt x="726" y="716"/>
                    <a:pt x="716" y="696"/>
                  </a:cubicBezTo>
                  <a:cubicBezTo>
                    <a:pt x="726" y="686"/>
                    <a:pt x="735" y="677"/>
                    <a:pt x="745" y="657"/>
                  </a:cubicBezTo>
                  <a:cubicBezTo>
                    <a:pt x="755" y="647"/>
                    <a:pt x="755" y="627"/>
                    <a:pt x="765" y="608"/>
                  </a:cubicBezTo>
                  <a:lnTo>
                    <a:pt x="843" y="608"/>
                  </a:lnTo>
                  <a:lnTo>
                    <a:pt x="853" y="618"/>
                  </a:lnTo>
                  <a:cubicBezTo>
                    <a:pt x="892" y="667"/>
                    <a:pt x="941" y="706"/>
                    <a:pt x="990" y="755"/>
                  </a:cubicBezTo>
                  <a:cubicBezTo>
                    <a:pt x="990" y="765"/>
                    <a:pt x="990" y="765"/>
                    <a:pt x="1000" y="765"/>
                  </a:cubicBezTo>
                  <a:cubicBezTo>
                    <a:pt x="1010" y="765"/>
                    <a:pt x="1029" y="745"/>
                    <a:pt x="1010" y="736"/>
                  </a:cubicBezTo>
                  <a:cubicBezTo>
                    <a:pt x="981" y="696"/>
                    <a:pt x="941" y="657"/>
                    <a:pt x="902" y="618"/>
                  </a:cubicBezTo>
                  <a:lnTo>
                    <a:pt x="1039" y="618"/>
                  </a:lnTo>
                  <a:cubicBezTo>
                    <a:pt x="1049" y="618"/>
                    <a:pt x="1049" y="618"/>
                    <a:pt x="1049" y="627"/>
                  </a:cubicBezTo>
                  <a:lnTo>
                    <a:pt x="1186" y="765"/>
                  </a:lnTo>
                  <a:lnTo>
                    <a:pt x="1196" y="765"/>
                  </a:lnTo>
                  <a:cubicBezTo>
                    <a:pt x="1206" y="765"/>
                    <a:pt x="1225" y="755"/>
                    <a:pt x="1206" y="736"/>
                  </a:cubicBezTo>
                  <a:cubicBezTo>
                    <a:pt x="1177" y="696"/>
                    <a:pt x="1137" y="657"/>
                    <a:pt x="1098" y="618"/>
                  </a:cubicBezTo>
                  <a:lnTo>
                    <a:pt x="1127" y="618"/>
                  </a:lnTo>
                  <a:cubicBezTo>
                    <a:pt x="1166" y="618"/>
                    <a:pt x="1206" y="627"/>
                    <a:pt x="1245" y="627"/>
                  </a:cubicBezTo>
                  <a:cubicBezTo>
                    <a:pt x="1264" y="627"/>
                    <a:pt x="1264" y="588"/>
                    <a:pt x="1245" y="588"/>
                  </a:cubicBezTo>
                  <a:cubicBezTo>
                    <a:pt x="1196" y="588"/>
                    <a:pt x="1147" y="579"/>
                    <a:pt x="1108" y="579"/>
                  </a:cubicBezTo>
                  <a:cubicBezTo>
                    <a:pt x="1137" y="549"/>
                    <a:pt x="1177" y="510"/>
                    <a:pt x="1216" y="481"/>
                  </a:cubicBezTo>
                  <a:cubicBezTo>
                    <a:pt x="1235" y="461"/>
                    <a:pt x="1216" y="442"/>
                    <a:pt x="1206" y="442"/>
                  </a:cubicBezTo>
                  <a:cubicBezTo>
                    <a:pt x="1196" y="442"/>
                    <a:pt x="1196" y="442"/>
                    <a:pt x="1196" y="451"/>
                  </a:cubicBezTo>
                  <a:cubicBezTo>
                    <a:pt x="1147" y="490"/>
                    <a:pt x="1098" y="540"/>
                    <a:pt x="1049" y="579"/>
                  </a:cubicBezTo>
                  <a:lnTo>
                    <a:pt x="912" y="579"/>
                  </a:lnTo>
                  <a:cubicBezTo>
                    <a:pt x="941" y="540"/>
                    <a:pt x="981" y="510"/>
                    <a:pt x="1020" y="471"/>
                  </a:cubicBezTo>
                  <a:cubicBezTo>
                    <a:pt x="1039" y="461"/>
                    <a:pt x="1020" y="442"/>
                    <a:pt x="1010" y="442"/>
                  </a:cubicBezTo>
                  <a:lnTo>
                    <a:pt x="1000" y="442"/>
                  </a:lnTo>
                  <a:cubicBezTo>
                    <a:pt x="951" y="490"/>
                    <a:pt x="902" y="529"/>
                    <a:pt x="853" y="579"/>
                  </a:cubicBezTo>
                  <a:cubicBezTo>
                    <a:pt x="824" y="569"/>
                    <a:pt x="794" y="569"/>
                    <a:pt x="765" y="569"/>
                  </a:cubicBezTo>
                  <a:cubicBezTo>
                    <a:pt x="755" y="540"/>
                    <a:pt x="745" y="510"/>
                    <a:pt x="716" y="490"/>
                  </a:cubicBezTo>
                  <a:cubicBezTo>
                    <a:pt x="735" y="461"/>
                    <a:pt x="745" y="442"/>
                    <a:pt x="765" y="412"/>
                  </a:cubicBezTo>
                  <a:cubicBezTo>
                    <a:pt x="833" y="402"/>
                    <a:pt x="892" y="383"/>
                    <a:pt x="961" y="363"/>
                  </a:cubicBezTo>
                  <a:cubicBezTo>
                    <a:pt x="981" y="363"/>
                    <a:pt x="970" y="333"/>
                    <a:pt x="951" y="333"/>
                  </a:cubicBezTo>
                  <a:cubicBezTo>
                    <a:pt x="892" y="344"/>
                    <a:pt x="843" y="353"/>
                    <a:pt x="794" y="373"/>
                  </a:cubicBezTo>
                  <a:cubicBezTo>
                    <a:pt x="814" y="324"/>
                    <a:pt x="843" y="285"/>
                    <a:pt x="863" y="246"/>
                  </a:cubicBezTo>
                  <a:lnTo>
                    <a:pt x="872" y="246"/>
                  </a:lnTo>
                  <a:cubicBezTo>
                    <a:pt x="931" y="235"/>
                    <a:pt x="1000" y="216"/>
                    <a:pt x="1059" y="196"/>
                  </a:cubicBezTo>
                  <a:cubicBezTo>
                    <a:pt x="1079" y="196"/>
                    <a:pt x="1079" y="167"/>
                    <a:pt x="1059" y="167"/>
                  </a:cubicBezTo>
                  <a:lnTo>
                    <a:pt x="1049" y="167"/>
                  </a:lnTo>
                  <a:cubicBezTo>
                    <a:pt x="1000" y="177"/>
                    <a:pt x="951" y="187"/>
                    <a:pt x="892" y="206"/>
                  </a:cubicBezTo>
                  <a:cubicBezTo>
                    <a:pt x="902" y="196"/>
                    <a:pt x="902" y="187"/>
                    <a:pt x="912" y="177"/>
                  </a:cubicBezTo>
                  <a:cubicBezTo>
                    <a:pt x="931" y="148"/>
                    <a:pt x="951" y="108"/>
                    <a:pt x="970" y="79"/>
                  </a:cubicBezTo>
                  <a:cubicBezTo>
                    <a:pt x="981" y="69"/>
                    <a:pt x="961" y="50"/>
                    <a:pt x="951" y="50"/>
                  </a:cubicBezTo>
                  <a:cubicBezTo>
                    <a:pt x="951" y="50"/>
                    <a:pt x="941" y="50"/>
                    <a:pt x="941" y="59"/>
                  </a:cubicBezTo>
                  <a:cubicBezTo>
                    <a:pt x="912" y="98"/>
                    <a:pt x="892" y="137"/>
                    <a:pt x="863" y="177"/>
                  </a:cubicBezTo>
                  <a:lnTo>
                    <a:pt x="833" y="30"/>
                  </a:lnTo>
                  <a:cubicBezTo>
                    <a:pt x="824" y="20"/>
                    <a:pt x="824" y="10"/>
                    <a:pt x="814" y="10"/>
                  </a:cubicBezTo>
                  <a:cubicBezTo>
                    <a:pt x="804" y="10"/>
                    <a:pt x="785" y="20"/>
                    <a:pt x="794" y="39"/>
                  </a:cubicBezTo>
                  <a:cubicBezTo>
                    <a:pt x="804" y="98"/>
                    <a:pt x="824" y="157"/>
                    <a:pt x="833" y="226"/>
                  </a:cubicBezTo>
                  <a:cubicBezTo>
                    <a:pt x="814" y="265"/>
                    <a:pt x="785" y="304"/>
                    <a:pt x="765" y="344"/>
                  </a:cubicBezTo>
                  <a:cubicBezTo>
                    <a:pt x="745" y="294"/>
                    <a:pt x="735" y="246"/>
                    <a:pt x="726" y="196"/>
                  </a:cubicBezTo>
                  <a:cubicBezTo>
                    <a:pt x="726" y="187"/>
                    <a:pt x="716" y="177"/>
                    <a:pt x="706" y="177"/>
                  </a:cubicBezTo>
                  <a:cubicBezTo>
                    <a:pt x="696" y="177"/>
                    <a:pt x="687" y="187"/>
                    <a:pt x="687" y="206"/>
                  </a:cubicBezTo>
                  <a:cubicBezTo>
                    <a:pt x="706" y="265"/>
                    <a:pt x="716" y="324"/>
                    <a:pt x="735" y="392"/>
                  </a:cubicBezTo>
                  <a:cubicBezTo>
                    <a:pt x="716" y="422"/>
                    <a:pt x="696" y="442"/>
                    <a:pt x="687" y="471"/>
                  </a:cubicBezTo>
                  <a:cubicBezTo>
                    <a:pt x="667" y="461"/>
                    <a:pt x="647" y="461"/>
                    <a:pt x="628" y="461"/>
                  </a:cubicBezTo>
                  <a:lnTo>
                    <a:pt x="589" y="461"/>
                  </a:lnTo>
                  <a:cubicBezTo>
                    <a:pt x="579" y="442"/>
                    <a:pt x="559" y="412"/>
                    <a:pt x="550" y="392"/>
                  </a:cubicBezTo>
                  <a:lnTo>
                    <a:pt x="550" y="383"/>
                  </a:lnTo>
                  <a:cubicBezTo>
                    <a:pt x="569" y="324"/>
                    <a:pt x="589" y="255"/>
                    <a:pt x="608" y="196"/>
                  </a:cubicBezTo>
                  <a:cubicBezTo>
                    <a:pt x="608" y="187"/>
                    <a:pt x="598" y="177"/>
                    <a:pt x="589" y="177"/>
                  </a:cubicBezTo>
                  <a:cubicBezTo>
                    <a:pt x="579" y="177"/>
                    <a:pt x="569" y="177"/>
                    <a:pt x="569" y="187"/>
                  </a:cubicBezTo>
                  <a:cubicBezTo>
                    <a:pt x="550" y="235"/>
                    <a:pt x="539" y="294"/>
                    <a:pt x="520" y="344"/>
                  </a:cubicBezTo>
                  <a:cubicBezTo>
                    <a:pt x="500" y="304"/>
                    <a:pt x="481" y="255"/>
                    <a:pt x="452" y="216"/>
                  </a:cubicBezTo>
                  <a:cubicBezTo>
                    <a:pt x="461" y="216"/>
                    <a:pt x="461" y="216"/>
                    <a:pt x="461" y="206"/>
                  </a:cubicBezTo>
                  <a:cubicBezTo>
                    <a:pt x="481" y="148"/>
                    <a:pt x="491" y="89"/>
                    <a:pt x="510" y="20"/>
                  </a:cubicBezTo>
                  <a:cubicBezTo>
                    <a:pt x="520" y="10"/>
                    <a:pt x="500" y="0"/>
                    <a:pt x="491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4"/>
            <p:cNvSpPr/>
            <p:nvPr/>
          </p:nvSpPr>
          <p:spPr>
            <a:xfrm>
              <a:off x="6460289" y="-12538"/>
              <a:ext cx="214930" cy="199814"/>
            </a:xfrm>
            <a:custGeom>
              <a:avLst/>
              <a:gdLst/>
              <a:ahLst/>
              <a:cxnLst/>
              <a:rect l="l" t="t" r="r" b="b"/>
              <a:pathLst>
                <a:path w="1265" h="1176" extrusionOk="0">
                  <a:moveTo>
                    <a:pt x="490" y="0"/>
                  </a:moveTo>
                  <a:cubicBezTo>
                    <a:pt x="480" y="0"/>
                    <a:pt x="480" y="10"/>
                    <a:pt x="471" y="20"/>
                  </a:cubicBezTo>
                  <a:cubicBezTo>
                    <a:pt x="461" y="69"/>
                    <a:pt x="441" y="118"/>
                    <a:pt x="432" y="167"/>
                  </a:cubicBezTo>
                  <a:cubicBezTo>
                    <a:pt x="421" y="167"/>
                    <a:pt x="421" y="157"/>
                    <a:pt x="421" y="147"/>
                  </a:cubicBezTo>
                  <a:cubicBezTo>
                    <a:pt x="402" y="118"/>
                    <a:pt x="382" y="78"/>
                    <a:pt x="363" y="49"/>
                  </a:cubicBezTo>
                  <a:cubicBezTo>
                    <a:pt x="353" y="39"/>
                    <a:pt x="353" y="39"/>
                    <a:pt x="343" y="39"/>
                  </a:cubicBezTo>
                  <a:cubicBezTo>
                    <a:pt x="334" y="39"/>
                    <a:pt x="323" y="49"/>
                    <a:pt x="323" y="59"/>
                  </a:cubicBezTo>
                  <a:cubicBezTo>
                    <a:pt x="353" y="108"/>
                    <a:pt x="373" y="147"/>
                    <a:pt x="392" y="187"/>
                  </a:cubicBezTo>
                  <a:cubicBezTo>
                    <a:pt x="343" y="167"/>
                    <a:pt x="294" y="157"/>
                    <a:pt x="245" y="137"/>
                  </a:cubicBezTo>
                  <a:lnTo>
                    <a:pt x="236" y="137"/>
                  </a:lnTo>
                  <a:cubicBezTo>
                    <a:pt x="216" y="137"/>
                    <a:pt x="216" y="167"/>
                    <a:pt x="236" y="176"/>
                  </a:cubicBezTo>
                  <a:cubicBezTo>
                    <a:pt x="294" y="196"/>
                    <a:pt x="353" y="216"/>
                    <a:pt x="421" y="235"/>
                  </a:cubicBezTo>
                  <a:cubicBezTo>
                    <a:pt x="441" y="274"/>
                    <a:pt x="461" y="314"/>
                    <a:pt x="490" y="363"/>
                  </a:cubicBezTo>
                  <a:cubicBezTo>
                    <a:pt x="441" y="343"/>
                    <a:pt x="392" y="324"/>
                    <a:pt x="334" y="314"/>
                  </a:cubicBezTo>
                  <a:cubicBezTo>
                    <a:pt x="314" y="314"/>
                    <a:pt x="304" y="343"/>
                    <a:pt x="323" y="353"/>
                  </a:cubicBezTo>
                  <a:cubicBezTo>
                    <a:pt x="392" y="372"/>
                    <a:pt x="451" y="383"/>
                    <a:pt x="510" y="402"/>
                  </a:cubicBezTo>
                  <a:cubicBezTo>
                    <a:pt x="530" y="431"/>
                    <a:pt x="539" y="461"/>
                    <a:pt x="559" y="481"/>
                  </a:cubicBezTo>
                  <a:cubicBezTo>
                    <a:pt x="539" y="490"/>
                    <a:pt x="530" y="510"/>
                    <a:pt x="519" y="520"/>
                  </a:cubicBezTo>
                  <a:cubicBezTo>
                    <a:pt x="510" y="539"/>
                    <a:pt x="500" y="549"/>
                    <a:pt x="500" y="568"/>
                  </a:cubicBezTo>
                  <a:lnTo>
                    <a:pt x="421" y="568"/>
                  </a:lnTo>
                  <a:cubicBezTo>
                    <a:pt x="421" y="559"/>
                    <a:pt x="421" y="559"/>
                    <a:pt x="412" y="559"/>
                  </a:cubicBezTo>
                  <a:cubicBezTo>
                    <a:pt x="373" y="510"/>
                    <a:pt x="323" y="470"/>
                    <a:pt x="284" y="422"/>
                  </a:cubicBezTo>
                  <a:cubicBezTo>
                    <a:pt x="275" y="412"/>
                    <a:pt x="275" y="412"/>
                    <a:pt x="265" y="412"/>
                  </a:cubicBezTo>
                  <a:cubicBezTo>
                    <a:pt x="255" y="412"/>
                    <a:pt x="236" y="431"/>
                    <a:pt x="255" y="441"/>
                  </a:cubicBezTo>
                  <a:cubicBezTo>
                    <a:pt x="294" y="481"/>
                    <a:pt x="323" y="520"/>
                    <a:pt x="363" y="559"/>
                  </a:cubicBezTo>
                  <a:lnTo>
                    <a:pt x="225" y="559"/>
                  </a:lnTo>
                  <a:lnTo>
                    <a:pt x="216" y="549"/>
                  </a:lnTo>
                  <a:cubicBezTo>
                    <a:pt x="177" y="510"/>
                    <a:pt x="127" y="461"/>
                    <a:pt x="88" y="412"/>
                  </a:cubicBezTo>
                  <a:lnTo>
                    <a:pt x="69" y="412"/>
                  </a:lnTo>
                  <a:cubicBezTo>
                    <a:pt x="59" y="412"/>
                    <a:pt x="40" y="422"/>
                    <a:pt x="59" y="441"/>
                  </a:cubicBezTo>
                  <a:cubicBezTo>
                    <a:pt x="98" y="481"/>
                    <a:pt x="127" y="520"/>
                    <a:pt x="167" y="559"/>
                  </a:cubicBezTo>
                  <a:lnTo>
                    <a:pt x="147" y="559"/>
                  </a:lnTo>
                  <a:cubicBezTo>
                    <a:pt x="108" y="559"/>
                    <a:pt x="69" y="549"/>
                    <a:pt x="29" y="549"/>
                  </a:cubicBezTo>
                  <a:lnTo>
                    <a:pt x="20" y="549"/>
                  </a:lnTo>
                  <a:cubicBezTo>
                    <a:pt x="0" y="549"/>
                    <a:pt x="0" y="588"/>
                    <a:pt x="20" y="588"/>
                  </a:cubicBezTo>
                  <a:cubicBezTo>
                    <a:pt x="69" y="588"/>
                    <a:pt x="118" y="598"/>
                    <a:pt x="167" y="598"/>
                  </a:cubicBezTo>
                  <a:cubicBezTo>
                    <a:pt x="127" y="627"/>
                    <a:pt x="88" y="666"/>
                    <a:pt x="49" y="696"/>
                  </a:cubicBezTo>
                  <a:cubicBezTo>
                    <a:pt x="40" y="716"/>
                    <a:pt x="49" y="735"/>
                    <a:pt x="59" y="735"/>
                  </a:cubicBezTo>
                  <a:cubicBezTo>
                    <a:pt x="69" y="735"/>
                    <a:pt x="69" y="735"/>
                    <a:pt x="79" y="725"/>
                  </a:cubicBezTo>
                  <a:cubicBezTo>
                    <a:pt x="127" y="686"/>
                    <a:pt x="167" y="637"/>
                    <a:pt x="216" y="598"/>
                  </a:cubicBezTo>
                  <a:lnTo>
                    <a:pt x="363" y="598"/>
                  </a:lnTo>
                  <a:cubicBezTo>
                    <a:pt x="323" y="637"/>
                    <a:pt x="284" y="666"/>
                    <a:pt x="245" y="706"/>
                  </a:cubicBezTo>
                  <a:cubicBezTo>
                    <a:pt x="236" y="716"/>
                    <a:pt x="245" y="735"/>
                    <a:pt x="255" y="735"/>
                  </a:cubicBezTo>
                  <a:lnTo>
                    <a:pt x="275" y="735"/>
                  </a:lnTo>
                  <a:lnTo>
                    <a:pt x="412" y="598"/>
                  </a:lnTo>
                  <a:cubicBezTo>
                    <a:pt x="441" y="608"/>
                    <a:pt x="471" y="608"/>
                    <a:pt x="500" y="608"/>
                  </a:cubicBezTo>
                  <a:cubicBezTo>
                    <a:pt x="500" y="637"/>
                    <a:pt x="519" y="677"/>
                    <a:pt x="549" y="696"/>
                  </a:cubicBezTo>
                  <a:cubicBezTo>
                    <a:pt x="530" y="716"/>
                    <a:pt x="519" y="745"/>
                    <a:pt x="500" y="764"/>
                  </a:cubicBezTo>
                  <a:cubicBezTo>
                    <a:pt x="432" y="775"/>
                    <a:pt x="373" y="794"/>
                    <a:pt x="314" y="814"/>
                  </a:cubicBezTo>
                  <a:cubicBezTo>
                    <a:pt x="284" y="814"/>
                    <a:pt x="294" y="843"/>
                    <a:pt x="314" y="843"/>
                  </a:cubicBezTo>
                  <a:cubicBezTo>
                    <a:pt x="373" y="833"/>
                    <a:pt x="421" y="823"/>
                    <a:pt x="480" y="804"/>
                  </a:cubicBezTo>
                  <a:lnTo>
                    <a:pt x="480" y="804"/>
                  </a:lnTo>
                  <a:cubicBezTo>
                    <a:pt x="451" y="853"/>
                    <a:pt x="421" y="892"/>
                    <a:pt x="402" y="931"/>
                  </a:cubicBezTo>
                  <a:lnTo>
                    <a:pt x="392" y="931"/>
                  </a:lnTo>
                  <a:cubicBezTo>
                    <a:pt x="334" y="941"/>
                    <a:pt x="265" y="960"/>
                    <a:pt x="206" y="980"/>
                  </a:cubicBezTo>
                  <a:cubicBezTo>
                    <a:pt x="186" y="980"/>
                    <a:pt x="186" y="1019"/>
                    <a:pt x="206" y="1019"/>
                  </a:cubicBezTo>
                  <a:cubicBezTo>
                    <a:pt x="216" y="1019"/>
                    <a:pt x="216" y="1010"/>
                    <a:pt x="216" y="1010"/>
                  </a:cubicBezTo>
                  <a:cubicBezTo>
                    <a:pt x="265" y="1000"/>
                    <a:pt x="323" y="990"/>
                    <a:pt x="373" y="971"/>
                  </a:cubicBezTo>
                  <a:lnTo>
                    <a:pt x="373" y="971"/>
                  </a:lnTo>
                  <a:cubicBezTo>
                    <a:pt x="373" y="980"/>
                    <a:pt x="363" y="990"/>
                    <a:pt x="363" y="1000"/>
                  </a:cubicBezTo>
                  <a:cubicBezTo>
                    <a:pt x="343" y="1029"/>
                    <a:pt x="314" y="1069"/>
                    <a:pt x="294" y="1098"/>
                  </a:cubicBezTo>
                  <a:cubicBezTo>
                    <a:pt x="284" y="1117"/>
                    <a:pt x="304" y="1127"/>
                    <a:pt x="314" y="1127"/>
                  </a:cubicBezTo>
                  <a:cubicBezTo>
                    <a:pt x="323" y="1127"/>
                    <a:pt x="323" y="1127"/>
                    <a:pt x="334" y="1117"/>
                  </a:cubicBezTo>
                  <a:cubicBezTo>
                    <a:pt x="353" y="1078"/>
                    <a:pt x="382" y="1039"/>
                    <a:pt x="402" y="1000"/>
                  </a:cubicBezTo>
                  <a:cubicBezTo>
                    <a:pt x="412" y="1049"/>
                    <a:pt x="421" y="1098"/>
                    <a:pt x="441" y="1147"/>
                  </a:cubicBezTo>
                  <a:cubicBezTo>
                    <a:pt x="441" y="1156"/>
                    <a:pt x="451" y="1167"/>
                    <a:pt x="451" y="1167"/>
                  </a:cubicBezTo>
                  <a:cubicBezTo>
                    <a:pt x="471" y="1167"/>
                    <a:pt x="480" y="1156"/>
                    <a:pt x="471" y="1147"/>
                  </a:cubicBezTo>
                  <a:cubicBezTo>
                    <a:pt x="461" y="1078"/>
                    <a:pt x="451" y="1019"/>
                    <a:pt x="432" y="951"/>
                  </a:cubicBezTo>
                  <a:cubicBezTo>
                    <a:pt x="461" y="912"/>
                    <a:pt x="480" y="873"/>
                    <a:pt x="510" y="833"/>
                  </a:cubicBezTo>
                  <a:lnTo>
                    <a:pt x="539" y="980"/>
                  </a:lnTo>
                  <a:cubicBezTo>
                    <a:pt x="539" y="990"/>
                    <a:pt x="549" y="1000"/>
                    <a:pt x="559" y="1000"/>
                  </a:cubicBezTo>
                  <a:cubicBezTo>
                    <a:pt x="569" y="1000"/>
                    <a:pt x="578" y="990"/>
                    <a:pt x="578" y="971"/>
                  </a:cubicBezTo>
                  <a:cubicBezTo>
                    <a:pt x="559" y="912"/>
                    <a:pt x="549" y="853"/>
                    <a:pt x="539" y="784"/>
                  </a:cubicBezTo>
                  <a:cubicBezTo>
                    <a:pt x="549" y="764"/>
                    <a:pt x="559" y="735"/>
                    <a:pt x="578" y="716"/>
                  </a:cubicBezTo>
                  <a:cubicBezTo>
                    <a:pt x="598" y="725"/>
                    <a:pt x="608" y="725"/>
                    <a:pt x="628" y="725"/>
                  </a:cubicBezTo>
                  <a:cubicBezTo>
                    <a:pt x="647" y="725"/>
                    <a:pt x="667" y="725"/>
                    <a:pt x="676" y="716"/>
                  </a:cubicBezTo>
                  <a:cubicBezTo>
                    <a:pt x="696" y="745"/>
                    <a:pt x="706" y="764"/>
                    <a:pt x="715" y="784"/>
                  </a:cubicBezTo>
                  <a:lnTo>
                    <a:pt x="715" y="794"/>
                  </a:lnTo>
                  <a:cubicBezTo>
                    <a:pt x="696" y="853"/>
                    <a:pt x="676" y="921"/>
                    <a:pt x="667" y="980"/>
                  </a:cubicBezTo>
                  <a:cubicBezTo>
                    <a:pt x="657" y="990"/>
                    <a:pt x="667" y="1000"/>
                    <a:pt x="686" y="1000"/>
                  </a:cubicBezTo>
                  <a:cubicBezTo>
                    <a:pt x="686" y="1000"/>
                    <a:pt x="696" y="1000"/>
                    <a:pt x="696" y="990"/>
                  </a:cubicBezTo>
                  <a:cubicBezTo>
                    <a:pt x="715" y="941"/>
                    <a:pt x="726" y="882"/>
                    <a:pt x="745" y="833"/>
                  </a:cubicBezTo>
                  <a:cubicBezTo>
                    <a:pt x="765" y="873"/>
                    <a:pt x="784" y="921"/>
                    <a:pt x="813" y="960"/>
                  </a:cubicBezTo>
                  <a:lnTo>
                    <a:pt x="804" y="971"/>
                  </a:lnTo>
                  <a:cubicBezTo>
                    <a:pt x="794" y="1029"/>
                    <a:pt x="774" y="1088"/>
                    <a:pt x="755" y="1156"/>
                  </a:cubicBezTo>
                  <a:cubicBezTo>
                    <a:pt x="755" y="1167"/>
                    <a:pt x="765" y="1176"/>
                    <a:pt x="774" y="1176"/>
                  </a:cubicBezTo>
                  <a:cubicBezTo>
                    <a:pt x="784" y="1176"/>
                    <a:pt x="794" y="1176"/>
                    <a:pt x="794" y="1167"/>
                  </a:cubicBezTo>
                  <a:cubicBezTo>
                    <a:pt x="804" y="1108"/>
                    <a:pt x="824" y="1058"/>
                    <a:pt x="833" y="1010"/>
                  </a:cubicBezTo>
                  <a:lnTo>
                    <a:pt x="853" y="1029"/>
                  </a:lnTo>
                  <a:cubicBezTo>
                    <a:pt x="872" y="1069"/>
                    <a:pt x="882" y="1098"/>
                    <a:pt x="902" y="1137"/>
                  </a:cubicBezTo>
                  <a:cubicBezTo>
                    <a:pt x="911" y="1137"/>
                    <a:pt x="911" y="1147"/>
                    <a:pt x="922" y="1147"/>
                  </a:cubicBezTo>
                  <a:cubicBezTo>
                    <a:pt x="931" y="1147"/>
                    <a:pt x="951" y="1127"/>
                    <a:pt x="941" y="1117"/>
                  </a:cubicBezTo>
                  <a:cubicBezTo>
                    <a:pt x="922" y="1078"/>
                    <a:pt x="892" y="1039"/>
                    <a:pt x="872" y="990"/>
                  </a:cubicBezTo>
                  <a:lnTo>
                    <a:pt x="872" y="990"/>
                  </a:lnTo>
                  <a:cubicBezTo>
                    <a:pt x="922" y="1010"/>
                    <a:pt x="970" y="1019"/>
                    <a:pt x="1020" y="1039"/>
                  </a:cubicBezTo>
                  <a:lnTo>
                    <a:pt x="1029" y="1039"/>
                  </a:lnTo>
                  <a:cubicBezTo>
                    <a:pt x="1049" y="1039"/>
                    <a:pt x="1059" y="1010"/>
                    <a:pt x="1029" y="1000"/>
                  </a:cubicBezTo>
                  <a:cubicBezTo>
                    <a:pt x="970" y="980"/>
                    <a:pt x="911" y="960"/>
                    <a:pt x="843" y="941"/>
                  </a:cubicBezTo>
                  <a:lnTo>
                    <a:pt x="784" y="823"/>
                  </a:lnTo>
                  <a:lnTo>
                    <a:pt x="784" y="823"/>
                  </a:lnTo>
                  <a:cubicBezTo>
                    <a:pt x="833" y="833"/>
                    <a:pt x="882" y="853"/>
                    <a:pt x="931" y="862"/>
                  </a:cubicBezTo>
                  <a:lnTo>
                    <a:pt x="931" y="873"/>
                  </a:lnTo>
                  <a:cubicBezTo>
                    <a:pt x="951" y="873"/>
                    <a:pt x="961" y="833"/>
                    <a:pt x="941" y="833"/>
                  </a:cubicBezTo>
                  <a:cubicBezTo>
                    <a:pt x="882" y="814"/>
                    <a:pt x="813" y="794"/>
                    <a:pt x="755" y="775"/>
                  </a:cubicBezTo>
                  <a:cubicBezTo>
                    <a:pt x="745" y="745"/>
                    <a:pt x="726" y="725"/>
                    <a:pt x="715" y="696"/>
                  </a:cubicBezTo>
                  <a:lnTo>
                    <a:pt x="745" y="666"/>
                  </a:lnTo>
                  <a:cubicBezTo>
                    <a:pt x="755" y="647"/>
                    <a:pt x="755" y="627"/>
                    <a:pt x="765" y="608"/>
                  </a:cubicBezTo>
                  <a:cubicBezTo>
                    <a:pt x="794" y="618"/>
                    <a:pt x="824" y="618"/>
                    <a:pt x="843" y="618"/>
                  </a:cubicBezTo>
                  <a:lnTo>
                    <a:pt x="853" y="618"/>
                  </a:lnTo>
                  <a:cubicBezTo>
                    <a:pt x="892" y="666"/>
                    <a:pt x="941" y="716"/>
                    <a:pt x="990" y="755"/>
                  </a:cubicBezTo>
                  <a:cubicBezTo>
                    <a:pt x="990" y="764"/>
                    <a:pt x="990" y="764"/>
                    <a:pt x="1000" y="764"/>
                  </a:cubicBezTo>
                  <a:cubicBezTo>
                    <a:pt x="1009" y="764"/>
                    <a:pt x="1029" y="745"/>
                    <a:pt x="1009" y="735"/>
                  </a:cubicBezTo>
                  <a:cubicBezTo>
                    <a:pt x="980" y="696"/>
                    <a:pt x="941" y="657"/>
                    <a:pt x="902" y="618"/>
                  </a:cubicBezTo>
                  <a:lnTo>
                    <a:pt x="1039" y="618"/>
                  </a:lnTo>
                  <a:cubicBezTo>
                    <a:pt x="1049" y="618"/>
                    <a:pt x="1049" y="627"/>
                    <a:pt x="1049" y="627"/>
                  </a:cubicBezTo>
                  <a:cubicBezTo>
                    <a:pt x="1088" y="677"/>
                    <a:pt x="1137" y="716"/>
                    <a:pt x="1186" y="764"/>
                  </a:cubicBezTo>
                  <a:cubicBezTo>
                    <a:pt x="1186" y="764"/>
                    <a:pt x="1186" y="775"/>
                    <a:pt x="1196" y="775"/>
                  </a:cubicBezTo>
                  <a:cubicBezTo>
                    <a:pt x="1205" y="775"/>
                    <a:pt x="1225" y="755"/>
                    <a:pt x="1205" y="735"/>
                  </a:cubicBezTo>
                  <a:cubicBezTo>
                    <a:pt x="1176" y="696"/>
                    <a:pt x="1137" y="657"/>
                    <a:pt x="1098" y="618"/>
                  </a:cubicBezTo>
                  <a:lnTo>
                    <a:pt x="1098" y="618"/>
                  </a:lnTo>
                  <a:cubicBezTo>
                    <a:pt x="1107" y="618"/>
                    <a:pt x="1118" y="627"/>
                    <a:pt x="1127" y="627"/>
                  </a:cubicBezTo>
                  <a:lnTo>
                    <a:pt x="1245" y="627"/>
                  </a:lnTo>
                  <a:cubicBezTo>
                    <a:pt x="1264" y="627"/>
                    <a:pt x="1264" y="588"/>
                    <a:pt x="1245" y="588"/>
                  </a:cubicBezTo>
                  <a:lnTo>
                    <a:pt x="1098" y="588"/>
                  </a:lnTo>
                  <a:cubicBezTo>
                    <a:pt x="1137" y="549"/>
                    <a:pt x="1176" y="510"/>
                    <a:pt x="1216" y="481"/>
                  </a:cubicBezTo>
                  <a:cubicBezTo>
                    <a:pt x="1235" y="461"/>
                    <a:pt x="1216" y="441"/>
                    <a:pt x="1205" y="441"/>
                  </a:cubicBezTo>
                  <a:cubicBezTo>
                    <a:pt x="1196" y="441"/>
                    <a:pt x="1196" y="451"/>
                    <a:pt x="1186" y="451"/>
                  </a:cubicBezTo>
                  <a:cubicBezTo>
                    <a:pt x="1147" y="490"/>
                    <a:pt x="1098" y="539"/>
                    <a:pt x="1049" y="579"/>
                  </a:cubicBezTo>
                  <a:lnTo>
                    <a:pt x="911" y="579"/>
                  </a:lnTo>
                  <a:cubicBezTo>
                    <a:pt x="941" y="539"/>
                    <a:pt x="980" y="510"/>
                    <a:pt x="1020" y="470"/>
                  </a:cubicBezTo>
                  <a:cubicBezTo>
                    <a:pt x="1039" y="461"/>
                    <a:pt x="1020" y="441"/>
                    <a:pt x="1009" y="441"/>
                  </a:cubicBezTo>
                  <a:lnTo>
                    <a:pt x="1000" y="441"/>
                  </a:lnTo>
                  <a:cubicBezTo>
                    <a:pt x="951" y="490"/>
                    <a:pt x="902" y="529"/>
                    <a:pt x="853" y="579"/>
                  </a:cubicBezTo>
                  <a:lnTo>
                    <a:pt x="765" y="579"/>
                  </a:lnTo>
                  <a:cubicBezTo>
                    <a:pt x="755" y="539"/>
                    <a:pt x="745" y="510"/>
                    <a:pt x="715" y="490"/>
                  </a:cubicBezTo>
                  <a:cubicBezTo>
                    <a:pt x="735" y="470"/>
                    <a:pt x="745" y="441"/>
                    <a:pt x="765" y="412"/>
                  </a:cubicBezTo>
                  <a:cubicBezTo>
                    <a:pt x="833" y="402"/>
                    <a:pt x="892" y="383"/>
                    <a:pt x="961" y="372"/>
                  </a:cubicBezTo>
                  <a:cubicBezTo>
                    <a:pt x="980" y="363"/>
                    <a:pt x="970" y="333"/>
                    <a:pt x="951" y="333"/>
                  </a:cubicBezTo>
                  <a:cubicBezTo>
                    <a:pt x="892" y="343"/>
                    <a:pt x="843" y="363"/>
                    <a:pt x="794" y="372"/>
                  </a:cubicBezTo>
                  <a:cubicBezTo>
                    <a:pt x="813" y="333"/>
                    <a:pt x="843" y="294"/>
                    <a:pt x="863" y="245"/>
                  </a:cubicBezTo>
                  <a:lnTo>
                    <a:pt x="872" y="245"/>
                  </a:lnTo>
                  <a:cubicBezTo>
                    <a:pt x="931" y="235"/>
                    <a:pt x="1000" y="216"/>
                    <a:pt x="1059" y="206"/>
                  </a:cubicBezTo>
                  <a:cubicBezTo>
                    <a:pt x="1078" y="196"/>
                    <a:pt x="1078" y="167"/>
                    <a:pt x="1059" y="167"/>
                  </a:cubicBezTo>
                  <a:lnTo>
                    <a:pt x="1049" y="167"/>
                  </a:lnTo>
                  <a:cubicBezTo>
                    <a:pt x="1000" y="176"/>
                    <a:pt x="941" y="187"/>
                    <a:pt x="892" y="206"/>
                  </a:cubicBezTo>
                  <a:cubicBezTo>
                    <a:pt x="902" y="196"/>
                    <a:pt x="902" y="187"/>
                    <a:pt x="911" y="187"/>
                  </a:cubicBezTo>
                  <a:cubicBezTo>
                    <a:pt x="931" y="147"/>
                    <a:pt x="951" y="118"/>
                    <a:pt x="970" y="78"/>
                  </a:cubicBezTo>
                  <a:cubicBezTo>
                    <a:pt x="980" y="69"/>
                    <a:pt x="961" y="49"/>
                    <a:pt x="951" y="49"/>
                  </a:cubicBezTo>
                  <a:lnTo>
                    <a:pt x="941" y="59"/>
                  </a:lnTo>
                  <a:cubicBezTo>
                    <a:pt x="911" y="98"/>
                    <a:pt x="892" y="137"/>
                    <a:pt x="863" y="176"/>
                  </a:cubicBezTo>
                  <a:lnTo>
                    <a:pt x="833" y="30"/>
                  </a:lnTo>
                  <a:cubicBezTo>
                    <a:pt x="824" y="20"/>
                    <a:pt x="824" y="10"/>
                    <a:pt x="813" y="10"/>
                  </a:cubicBezTo>
                  <a:cubicBezTo>
                    <a:pt x="804" y="10"/>
                    <a:pt x="784" y="20"/>
                    <a:pt x="794" y="39"/>
                  </a:cubicBezTo>
                  <a:cubicBezTo>
                    <a:pt x="804" y="98"/>
                    <a:pt x="824" y="167"/>
                    <a:pt x="833" y="226"/>
                  </a:cubicBezTo>
                  <a:cubicBezTo>
                    <a:pt x="813" y="265"/>
                    <a:pt x="784" y="304"/>
                    <a:pt x="765" y="343"/>
                  </a:cubicBezTo>
                  <a:cubicBezTo>
                    <a:pt x="745" y="294"/>
                    <a:pt x="735" y="245"/>
                    <a:pt x="726" y="196"/>
                  </a:cubicBezTo>
                  <a:cubicBezTo>
                    <a:pt x="726" y="187"/>
                    <a:pt x="715" y="176"/>
                    <a:pt x="706" y="176"/>
                  </a:cubicBezTo>
                  <a:cubicBezTo>
                    <a:pt x="696" y="176"/>
                    <a:pt x="686" y="187"/>
                    <a:pt x="686" y="206"/>
                  </a:cubicBezTo>
                  <a:cubicBezTo>
                    <a:pt x="706" y="265"/>
                    <a:pt x="715" y="333"/>
                    <a:pt x="735" y="392"/>
                  </a:cubicBezTo>
                  <a:cubicBezTo>
                    <a:pt x="715" y="422"/>
                    <a:pt x="696" y="451"/>
                    <a:pt x="686" y="470"/>
                  </a:cubicBezTo>
                  <a:cubicBezTo>
                    <a:pt x="667" y="461"/>
                    <a:pt x="647" y="461"/>
                    <a:pt x="628" y="461"/>
                  </a:cubicBezTo>
                  <a:cubicBezTo>
                    <a:pt x="617" y="461"/>
                    <a:pt x="598" y="461"/>
                    <a:pt x="588" y="470"/>
                  </a:cubicBezTo>
                  <a:cubicBezTo>
                    <a:pt x="578" y="441"/>
                    <a:pt x="559" y="422"/>
                    <a:pt x="549" y="392"/>
                  </a:cubicBezTo>
                  <a:lnTo>
                    <a:pt x="549" y="383"/>
                  </a:lnTo>
                  <a:cubicBezTo>
                    <a:pt x="569" y="324"/>
                    <a:pt x="588" y="265"/>
                    <a:pt x="608" y="196"/>
                  </a:cubicBezTo>
                  <a:cubicBezTo>
                    <a:pt x="608" y="187"/>
                    <a:pt x="598" y="176"/>
                    <a:pt x="588" y="176"/>
                  </a:cubicBezTo>
                  <a:cubicBezTo>
                    <a:pt x="578" y="176"/>
                    <a:pt x="569" y="176"/>
                    <a:pt x="569" y="187"/>
                  </a:cubicBezTo>
                  <a:cubicBezTo>
                    <a:pt x="549" y="235"/>
                    <a:pt x="539" y="294"/>
                    <a:pt x="519" y="343"/>
                  </a:cubicBezTo>
                  <a:cubicBezTo>
                    <a:pt x="500" y="304"/>
                    <a:pt x="480" y="265"/>
                    <a:pt x="451" y="216"/>
                  </a:cubicBezTo>
                  <a:lnTo>
                    <a:pt x="461" y="216"/>
                  </a:lnTo>
                  <a:cubicBezTo>
                    <a:pt x="480" y="147"/>
                    <a:pt x="490" y="89"/>
                    <a:pt x="510" y="30"/>
                  </a:cubicBezTo>
                  <a:cubicBezTo>
                    <a:pt x="519" y="10"/>
                    <a:pt x="500" y="0"/>
                    <a:pt x="490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4"/>
            <p:cNvSpPr/>
            <p:nvPr/>
          </p:nvSpPr>
          <p:spPr>
            <a:xfrm>
              <a:off x="7644032" y="1679059"/>
              <a:ext cx="214930" cy="199814"/>
            </a:xfrm>
            <a:custGeom>
              <a:avLst/>
              <a:gdLst/>
              <a:ahLst/>
              <a:cxnLst/>
              <a:rect l="l" t="t" r="r" b="b"/>
              <a:pathLst>
                <a:path w="1265" h="1176" extrusionOk="0">
                  <a:moveTo>
                    <a:pt x="490" y="0"/>
                  </a:moveTo>
                  <a:cubicBezTo>
                    <a:pt x="481" y="0"/>
                    <a:pt x="471" y="10"/>
                    <a:pt x="471" y="20"/>
                  </a:cubicBezTo>
                  <a:cubicBezTo>
                    <a:pt x="461" y="69"/>
                    <a:pt x="442" y="118"/>
                    <a:pt x="422" y="176"/>
                  </a:cubicBezTo>
                  <a:cubicBezTo>
                    <a:pt x="422" y="167"/>
                    <a:pt x="422" y="157"/>
                    <a:pt x="412" y="147"/>
                  </a:cubicBezTo>
                  <a:cubicBezTo>
                    <a:pt x="392" y="118"/>
                    <a:pt x="373" y="78"/>
                    <a:pt x="353" y="49"/>
                  </a:cubicBezTo>
                  <a:cubicBezTo>
                    <a:pt x="353" y="39"/>
                    <a:pt x="344" y="39"/>
                    <a:pt x="344" y="39"/>
                  </a:cubicBezTo>
                  <a:cubicBezTo>
                    <a:pt x="333" y="39"/>
                    <a:pt x="314" y="49"/>
                    <a:pt x="324" y="59"/>
                  </a:cubicBezTo>
                  <a:cubicBezTo>
                    <a:pt x="344" y="108"/>
                    <a:pt x="373" y="147"/>
                    <a:pt x="392" y="187"/>
                  </a:cubicBezTo>
                  <a:cubicBezTo>
                    <a:pt x="344" y="167"/>
                    <a:pt x="294" y="157"/>
                    <a:pt x="246" y="137"/>
                  </a:cubicBezTo>
                  <a:lnTo>
                    <a:pt x="235" y="137"/>
                  </a:lnTo>
                  <a:cubicBezTo>
                    <a:pt x="216" y="137"/>
                    <a:pt x="206" y="167"/>
                    <a:pt x="235" y="176"/>
                  </a:cubicBezTo>
                  <a:lnTo>
                    <a:pt x="412" y="235"/>
                  </a:lnTo>
                  <a:cubicBezTo>
                    <a:pt x="442" y="274"/>
                    <a:pt x="461" y="314"/>
                    <a:pt x="481" y="363"/>
                  </a:cubicBezTo>
                  <a:cubicBezTo>
                    <a:pt x="431" y="343"/>
                    <a:pt x="383" y="324"/>
                    <a:pt x="333" y="314"/>
                  </a:cubicBezTo>
                  <a:cubicBezTo>
                    <a:pt x="314" y="314"/>
                    <a:pt x="304" y="343"/>
                    <a:pt x="324" y="353"/>
                  </a:cubicBezTo>
                  <a:cubicBezTo>
                    <a:pt x="383" y="372"/>
                    <a:pt x="451" y="392"/>
                    <a:pt x="510" y="412"/>
                  </a:cubicBezTo>
                  <a:cubicBezTo>
                    <a:pt x="520" y="431"/>
                    <a:pt x="540" y="461"/>
                    <a:pt x="549" y="490"/>
                  </a:cubicBezTo>
                  <a:cubicBezTo>
                    <a:pt x="540" y="500"/>
                    <a:pt x="520" y="510"/>
                    <a:pt x="510" y="529"/>
                  </a:cubicBezTo>
                  <a:cubicBezTo>
                    <a:pt x="510" y="539"/>
                    <a:pt x="500" y="549"/>
                    <a:pt x="500" y="568"/>
                  </a:cubicBezTo>
                  <a:lnTo>
                    <a:pt x="412" y="568"/>
                  </a:lnTo>
                  <a:lnTo>
                    <a:pt x="412" y="559"/>
                  </a:lnTo>
                  <a:lnTo>
                    <a:pt x="275" y="422"/>
                  </a:lnTo>
                  <a:cubicBezTo>
                    <a:pt x="275" y="412"/>
                    <a:pt x="265" y="412"/>
                    <a:pt x="265" y="412"/>
                  </a:cubicBezTo>
                  <a:cubicBezTo>
                    <a:pt x="246" y="412"/>
                    <a:pt x="235" y="431"/>
                    <a:pt x="246" y="451"/>
                  </a:cubicBezTo>
                  <a:cubicBezTo>
                    <a:pt x="285" y="481"/>
                    <a:pt x="324" y="520"/>
                    <a:pt x="363" y="559"/>
                  </a:cubicBezTo>
                  <a:lnTo>
                    <a:pt x="216" y="559"/>
                  </a:lnTo>
                  <a:cubicBezTo>
                    <a:pt x="167" y="510"/>
                    <a:pt x="128" y="461"/>
                    <a:pt x="79" y="412"/>
                  </a:cubicBezTo>
                  <a:lnTo>
                    <a:pt x="69" y="412"/>
                  </a:lnTo>
                  <a:cubicBezTo>
                    <a:pt x="50" y="412"/>
                    <a:pt x="39" y="431"/>
                    <a:pt x="50" y="441"/>
                  </a:cubicBezTo>
                  <a:lnTo>
                    <a:pt x="167" y="559"/>
                  </a:lnTo>
                  <a:lnTo>
                    <a:pt x="137" y="559"/>
                  </a:lnTo>
                  <a:cubicBezTo>
                    <a:pt x="98" y="559"/>
                    <a:pt x="59" y="559"/>
                    <a:pt x="20" y="549"/>
                  </a:cubicBezTo>
                  <a:cubicBezTo>
                    <a:pt x="0" y="549"/>
                    <a:pt x="0" y="588"/>
                    <a:pt x="20" y="588"/>
                  </a:cubicBezTo>
                  <a:cubicBezTo>
                    <a:pt x="69" y="598"/>
                    <a:pt x="118" y="598"/>
                    <a:pt x="157" y="598"/>
                  </a:cubicBezTo>
                  <a:cubicBezTo>
                    <a:pt x="118" y="627"/>
                    <a:pt x="89" y="666"/>
                    <a:pt x="50" y="706"/>
                  </a:cubicBezTo>
                  <a:cubicBezTo>
                    <a:pt x="30" y="716"/>
                    <a:pt x="50" y="735"/>
                    <a:pt x="59" y="735"/>
                  </a:cubicBezTo>
                  <a:cubicBezTo>
                    <a:pt x="69" y="735"/>
                    <a:pt x="69" y="735"/>
                    <a:pt x="69" y="725"/>
                  </a:cubicBezTo>
                  <a:cubicBezTo>
                    <a:pt x="118" y="686"/>
                    <a:pt x="167" y="637"/>
                    <a:pt x="216" y="598"/>
                  </a:cubicBezTo>
                  <a:lnTo>
                    <a:pt x="353" y="598"/>
                  </a:lnTo>
                  <a:cubicBezTo>
                    <a:pt x="314" y="637"/>
                    <a:pt x="285" y="677"/>
                    <a:pt x="246" y="706"/>
                  </a:cubicBezTo>
                  <a:cubicBezTo>
                    <a:pt x="226" y="716"/>
                    <a:pt x="246" y="745"/>
                    <a:pt x="255" y="745"/>
                  </a:cubicBezTo>
                  <a:cubicBezTo>
                    <a:pt x="265" y="745"/>
                    <a:pt x="265" y="735"/>
                    <a:pt x="265" y="735"/>
                  </a:cubicBezTo>
                  <a:cubicBezTo>
                    <a:pt x="314" y="696"/>
                    <a:pt x="363" y="647"/>
                    <a:pt x="412" y="608"/>
                  </a:cubicBezTo>
                  <a:lnTo>
                    <a:pt x="490" y="608"/>
                  </a:lnTo>
                  <a:cubicBezTo>
                    <a:pt x="500" y="637"/>
                    <a:pt x="510" y="677"/>
                    <a:pt x="540" y="696"/>
                  </a:cubicBezTo>
                  <a:cubicBezTo>
                    <a:pt x="529" y="716"/>
                    <a:pt x="510" y="745"/>
                    <a:pt x="500" y="764"/>
                  </a:cubicBezTo>
                  <a:lnTo>
                    <a:pt x="490" y="764"/>
                  </a:lnTo>
                  <a:cubicBezTo>
                    <a:pt x="431" y="775"/>
                    <a:pt x="373" y="794"/>
                    <a:pt x="304" y="814"/>
                  </a:cubicBezTo>
                  <a:cubicBezTo>
                    <a:pt x="285" y="814"/>
                    <a:pt x="294" y="853"/>
                    <a:pt x="314" y="853"/>
                  </a:cubicBezTo>
                  <a:lnTo>
                    <a:pt x="314" y="843"/>
                  </a:lnTo>
                  <a:cubicBezTo>
                    <a:pt x="373" y="833"/>
                    <a:pt x="422" y="823"/>
                    <a:pt x="471" y="804"/>
                  </a:cubicBezTo>
                  <a:lnTo>
                    <a:pt x="471" y="804"/>
                  </a:lnTo>
                  <a:cubicBezTo>
                    <a:pt x="451" y="853"/>
                    <a:pt x="422" y="892"/>
                    <a:pt x="402" y="931"/>
                  </a:cubicBezTo>
                  <a:lnTo>
                    <a:pt x="392" y="931"/>
                  </a:lnTo>
                  <a:cubicBezTo>
                    <a:pt x="333" y="951"/>
                    <a:pt x="265" y="960"/>
                    <a:pt x="206" y="980"/>
                  </a:cubicBezTo>
                  <a:cubicBezTo>
                    <a:pt x="177" y="980"/>
                    <a:pt x="187" y="1019"/>
                    <a:pt x="206" y="1019"/>
                  </a:cubicBezTo>
                  <a:lnTo>
                    <a:pt x="216" y="1019"/>
                  </a:lnTo>
                  <a:cubicBezTo>
                    <a:pt x="264" y="1000"/>
                    <a:pt x="312" y="991"/>
                    <a:pt x="369" y="981"/>
                  </a:cubicBezTo>
                  <a:lnTo>
                    <a:pt x="369" y="981"/>
                  </a:lnTo>
                  <a:cubicBezTo>
                    <a:pt x="363" y="983"/>
                    <a:pt x="362" y="992"/>
                    <a:pt x="353" y="1000"/>
                  </a:cubicBezTo>
                  <a:cubicBezTo>
                    <a:pt x="333" y="1029"/>
                    <a:pt x="314" y="1069"/>
                    <a:pt x="294" y="1098"/>
                  </a:cubicBezTo>
                  <a:cubicBezTo>
                    <a:pt x="285" y="1117"/>
                    <a:pt x="294" y="1127"/>
                    <a:pt x="314" y="1127"/>
                  </a:cubicBezTo>
                  <a:cubicBezTo>
                    <a:pt x="314" y="1127"/>
                    <a:pt x="324" y="1127"/>
                    <a:pt x="324" y="1117"/>
                  </a:cubicBezTo>
                  <a:cubicBezTo>
                    <a:pt x="353" y="1078"/>
                    <a:pt x="373" y="1039"/>
                    <a:pt x="402" y="1000"/>
                  </a:cubicBezTo>
                  <a:lnTo>
                    <a:pt x="431" y="1147"/>
                  </a:lnTo>
                  <a:cubicBezTo>
                    <a:pt x="442" y="1156"/>
                    <a:pt x="442" y="1167"/>
                    <a:pt x="451" y="1167"/>
                  </a:cubicBezTo>
                  <a:cubicBezTo>
                    <a:pt x="461" y="1167"/>
                    <a:pt x="471" y="1156"/>
                    <a:pt x="471" y="1147"/>
                  </a:cubicBezTo>
                  <a:cubicBezTo>
                    <a:pt x="461" y="1078"/>
                    <a:pt x="442" y="1019"/>
                    <a:pt x="431" y="951"/>
                  </a:cubicBezTo>
                  <a:cubicBezTo>
                    <a:pt x="451" y="912"/>
                    <a:pt x="481" y="873"/>
                    <a:pt x="500" y="833"/>
                  </a:cubicBezTo>
                  <a:cubicBezTo>
                    <a:pt x="510" y="882"/>
                    <a:pt x="529" y="931"/>
                    <a:pt x="540" y="980"/>
                  </a:cubicBezTo>
                  <a:cubicBezTo>
                    <a:pt x="540" y="990"/>
                    <a:pt x="549" y="1000"/>
                    <a:pt x="559" y="1000"/>
                  </a:cubicBezTo>
                  <a:cubicBezTo>
                    <a:pt x="569" y="1000"/>
                    <a:pt x="579" y="990"/>
                    <a:pt x="579" y="980"/>
                  </a:cubicBezTo>
                  <a:cubicBezTo>
                    <a:pt x="559" y="912"/>
                    <a:pt x="549" y="853"/>
                    <a:pt x="529" y="784"/>
                  </a:cubicBezTo>
                  <a:cubicBezTo>
                    <a:pt x="549" y="764"/>
                    <a:pt x="559" y="735"/>
                    <a:pt x="579" y="716"/>
                  </a:cubicBezTo>
                  <a:cubicBezTo>
                    <a:pt x="588" y="725"/>
                    <a:pt x="608" y="725"/>
                    <a:pt x="627" y="725"/>
                  </a:cubicBezTo>
                  <a:cubicBezTo>
                    <a:pt x="647" y="725"/>
                    <a:pt x="657" y="725"/>
                    <a:pt x="677" y="716"/>
                  </a:cubicBezTo>
                  <a:cubicBezTo>
                    <a:pt x="686" y="745"/>
                    <a:pt x="706" y="764"/>
                    <a:pt x="716" y="784"/>
                  </a:cubicBezTo>
                  <a:lnTo>
                    <a:pt x="716" y="794"/>
                  </a:lnTo>
                  <a:cubicBezTo>
                    <a:pt x="696" y="853"/>
                    <a:pt x="677" y="921"/>
                    <a:pt x="657" y="980"/>
                  </a:cubicBezTo>
                  <a:cubicBezTo>
                    <a:pt x="657" y="1000"/>
                    <a:pt x="667" y="1010"/>
                    <a:pt x="677" y="1010"/>
                  </a:cubicBezTo>
                  <a:cubicBezTo>
                    <a:pt x="686" y="1010"/>
                    <a:pt x="696" y="1000"/>
                    <a:pt x="696" y="990"/>
                  </a:cubicBezTo>
                  <a:cubicBezTo>
                    <a:pt x="706" y="941"/>
                    <a:pt x="725" y="892"/>
                    <a:pt x="745" y="833"/>
                  </a:cubicBezTo>
                  <a:cubicBezTo>
                    <a:pt x="765" y="873"/>
                    <a:pt x="784" y="921"/>
                    <a:pt x="804" y="960"/>
                  </a:cubicBezTo>
                  <a:lnTo>
                    <a:pt x="804" y="971"/>
                  </a:lnTo>
                  <a:cubicBezTo>
                    <a:pt x="784" y="1029"/>
                    <a:pt x="775" y="1088"/>
                    <a:pt x="755" y="1156"/>
                  </a:cubicBezTo>
                  <a:cubicBezTo>
                    <a:pt x="745" y="1167"/>
                    <a:pt x="765" y="1176"/>
                    <a:pt x="775" y="1176"/>
                  </a:cubicBezTo>
                  <a:cubicBezTo>
                    <a:pt x="775" y="1176"/>
                    <a:pt x="784" y="1176"/>
                    <a:pt x="784" y="1167"/>
                  </a:cubicBezTo>
                  <a:cubicBezTo>
                    <a:pt x="804" y="1108"/>
                    <a:pt x="823" y="1058"/>
                    <a:pt x="834" y="1010"/>
                  </a:cubicBezTo>
                  <a:cubicBezTo>
                    <a:pt x="834" y="1019"/>
                    <a:pt x="843" y="1019"/>
                    <a:pt x="843" y="1029"/>
                  </a:cubicBezTo>
                  <a:cubicBezTo>
                    <a:pt x="863" y="1069"/>
                    <a:pt x="882" y="1098"/>
                    <a:pt x="902" y="1137"/>
                  </a:cubicBezTo>
                  <a:cubicBezTo>
                    <a:pt x="902" y="1147"/>
                    <a:pt x="912" y="1147"/>
                    <a:pt x="921" y="1147"/>
                  </a:cubicBezTo>
                  <a:cubicBezTo>
                    <a:pt x="932" y="1147"/>
                    <a:pt x="941" y="1127"/>
                    <a:pt x="941" y="1117"/>
                  </a:cubicBezTo>
                  <a:cubicBezTo>
                    <a:pt x="912" y="1078"/>
                    <a:pt x="892" y="1039"/>
                    <a:pt x="873" y="990"/>
                  </a:cubicBezTo>
                  <a:lnTo>
                    <a:pt x="873" y="990"/>
                  </a:lnTo>
                  <a:cubicBezTo>
                    <a:pt x="921" y="1010"/>
                    <a:pt x="971" y="1029"/>
                    <a:pt x="1019" y="1039"/>
                  </a:cubicBezTo>
                  <a:lnTo>
                    <a:pt x="1030" y="1039"/>
                  </a:lnTo>
                  <a:cubicBezTo>
                    <a:pt x="1039" y="1039"/>
                    <a:pt x="1049" y="1010"/>
                    <a:pt x="1030" y="1000"/>
                  </a:cubicBezTo>
                  <a:cubicBezTo>
                    <a:pt x="971" y="980"/>
                    <a:pt x="902" y="960"/>
                    <a:pt x="843" y="941"/>
                  </a:cubicBezTo>
                  <a:cubicBezTo>
                    <a:pt x="823" y="902"/>
                    <a:pt x="804" y="862"/>
                    <a:pt x="775" y="823"/>
                  </a:cubicBezTo>
                  <a:lnTo>
                    <a:pt x="775" y="823"/>
                  </a:lnTo>
                  <a:cubicBezTo>
                    <a:pt x="823" y="833"/>
                    <a:pt x="873" y="853"/>
                    <a:pt x="921" y="873"/>
                  </a:cubicBezTo>
                  <a:lnTo>
                    <a:pt x="932" y="873"/>
                  </a:lnTo>
                  <a:cubicBezTo>
                    <a:pt x="951" y="873"/>
                    <a:pt x="961" y="833"/>
                    <a:pt x="941" y="833"/>
                  </a:cubicBezTo>
                  <a:cubicBezTo>
                    <a:pt x="873" y="814"/>
                    <a:pt x="814" y="794"/>
                    <a:pt x="755" y="775"/>
                  </a:cubicBezTo>
                  <a:cubicBezTo>
                    <a:pt x="736" y="745"/>
                    <a:pt x="725" y="725"/>
                    <a:pt x="706" y="696"/>
                  </a:cubicBezTo>
                  <a:cubicBezTo>
                    <a:pt x="725" y="686"/>
                    <a:pt x="736" y="677"/>
                    <a:pt x="736" y="666"/>
                  </a:cubicBezTo>
                  <a:cubicBezTo>
                    <a:pt x="745" y="647"/>
                    <a:pt x="755" y="627"/>
                    <a:pt x="755" y="618"/>
                  </a:cubicBezTo>
                  <a:lnTo>
                    <a:pt x="843" y="618"/>
                  </a:lnTo>
                  <a:cubicBezTo>
                    <a:pt x="892" y="666"/>
                    <a:pt x="941" y="716"/>
                    <a:pt x="980" y="764"/>
                  </a:cubicBezTo>
                  <a:lnTo>
                    <a:pt x="1000" y="764"/>
                  </a:lnTo>
                  <a:cubicBezTo>
                    <a:pt x="1010" y="764"/>
                    <a:pt x="1019" y="745"/>
                    <a:pt x="1010" y="735"/>
                  </a:cubicBezTo>
                  <a:cubicBezTo>
                    <a:pt x="971" y="696"/>
                    <a:pt x="932" y="657"/>
                    <a:pt x="902" y="618"/>
                  </a:cubicBezTo>
                  <a:lnTo>
                    <a:pt x="1039" y="618"/>
                  </a:lnTo>
                  <a:lnTo>
                    <a:pt x="1039" y="627"/>
                  </a:lnTo>
                  <a:cubicBezTo>
                    <a:pt x="1088" y="677"/>
                    <a:pt x="1137" y="716"/>
                    <a:pt x="1176" y="764"/>
                  </a:cubicBezTo>
                  <a:cubicBezTo>
                    <a:pt x="1186" y="775"/>
                    <a:pt x="1186" y="775"/>
                    <a:pt x="1196" y="775"/>
                  </a:cubicBezTo>
                  <a:cubicBezTo>
                    <a:pt x="1206" y="775"/>
                    <a:pt x="1215" y="755"/>
                    <a:pt x="1206" y="735"/>
                  </a:cubicBezTo>
                  <a:cubicBezTo>
                    <a:pt x="1167" y="696"/>
                    <a:pt x="1128" y="666"/>
                    <a:pt x="1098" y="627"/>
                  </a:cubicBezTo>
                  <a:lnTo>
                    <a:pt x="1235" y="627"/>
                  </a:lnTo>
                  <a:cubicBezTo>
                    <a:pt x="1265" y="627"/>
                    <a:pt x="1265" y="588"/>
                    <a:pt x="1235" y="588"/>
                  </a:cubicBezTo>
                  <a:lnTo>
                    <a:pt x="1098" y="588"/>
                  </a:lnTo>
                  <a:cubicBezTo>
                    <a:pt x="1137" y="549"/>
                    <a:pt x="1176" y="510"/>
                    <a:pt x="1215" y="481"/>
                  </a:cubicBezTo>
                  <a:cubicBezTo>
                    <a:pt x="1226" y="470"/>
                    <a:pt x="1215" y="441"/>
                    <a:pt x="1196" y="441"/>
                  </a:cubicBezTo>
                  <a:cubicBezTo>
                    <a:pt x="1196" y="441"/>
                    <a:pt x="1196" y="451"/>
                    <a:pt x="1186" y="451"/>
                  </a:cubicBezTo>
                  <a:cubicBezTo>
                    <a:pt x="1137" y="490"/>
                    <a:pt x="1088" y="539"/>
                    <a:pt x="1049" y="579"/>
                  </a:cubicBezTo>
                  <a:lnTo>
                    <a:pt x="902" y="579"/>
                  </a:lnTo>
                  <a:cubicBezTo>
                    <a:pt x="941" y="539"/>
                    <a:pt x="980" y="510"/>
                    <a:pt x="1019" y="470"/>
                  </a:cubicBezTo>
                  <a:cubicBezTo>
                    <a:pt x="1030" y="461"/>
                    <a:pt x="1019" y="441"/>
                    <a:pt x="1000" y="441"/>
                  </a:cubicBezTo>
                  <a:lnTo>
                    <a:pt x="990" y="441"/>
                  </a:lnTo>
                  <a:cubicBezTo>
                    <a:pt x="941" y="490"/>
                    <a:pt x="892" y="529"/>
                    <a:pt x="853" y="579"/>
                  </a:cubicBezTo>
                  <a:lnTo>
                    <a:pt x="755" y="579"/>
                  </a:lnTo>
                  <a:cubicBezTo>
                    <a:pt x="755" y="539"/>
                    <a:pt x="736" y="520"/>
                    <a:pt x="716" y="490"/>
                  </a:cubicBezTo>
                  <a:cubicBezTo>
                    <a:pt x="725" y="470"/>
                    <a:pt x="745" y="441"/>
                    <a:pt x="755" y="422"/>
                  </a:cubicBezTo>
                  <a:lnTo>
                    <a:pt x="765" y="422"/>
                  </a:lnTo>
                  <a:cubicBezTo>
                    <a:pt x="823" y="402"/>
                    <a:pt x="892" y="383"/>
                    <a:pt x="951" y="372"/>
                  </a:cubicBezTo>
                  <a:cubicBezTo>
                    <a:pt x="980" y="363"/>
                    <a:pt x="971" y="333"/>
                    <a:pt x="951" y="333"/>
                  </a:cubicBezTo>
                  <a:lnTo>
                    <a:pt x="941" y="333"/>
                  </a:lnTo>
                  <a:cubicBezTo>
                    <a:pt x="892" y="343"/>
                    <a:pt x="843" y="363"/>
                    <a:pt x="784" y="372"/>
                  </a:cubicBezTo>
                  <a:cubicBezTo>
                    <a:pt x="814" y="333"/>
                    <a:pt x="834" y="294"/>
                    <a:pt x="863" y="255"/>
                  </a:cubicBezTo>
                  <a:lnTo>
                    <a:pt x="873" y="245"/>
                  </a:lnTo>
                  <a:cubicBezTo>
                    <a:pt x="932" y="235"/>
                    <a:pt x="990" y="216"/>
                    <a:pt x="1059" y="206"/>
                  </a:cubicBezTo>
                  <a:cubicBezTo>
                    <a:pt x="1078" y="196"/>
                    <a:pt x="1069" y="167"/>
                    <a:pt x="1049" y="167"/>
                  </a:cubicBezTo>
                  <a:cubicBezTo>
                    <a:pt x="1000" y="176"/>
                    <a:pt x="941" y="196"/>
                    <a:pt x="892" y="206"/>
                  </a:cubicBezTo>
                  <a:cubicBezTo>
                    <a:pt x="892" y="196"/>
                    <a:pt x="902" y="187"/>
                    <a:pt x="902" y="187"/>
                  </a:cubicBezTo>
                  <a:cubicBezTo>
                    <a:pt x="921" y="147"/>
                    <a:pt x="941" y="118"/>
                    <a:pt x="971" y="78"/>
                  </a:cubicBezTo>
                  <a:cubicBezTo>
                    <a:pt x="971" y="69"/>
                    <a:pt x="961" y="49"/>
                    <a:pt x="951" y="49"/>
                  </a:cubicBezTo>
                  <a:cubicBezTo>
                    <a:pt x="941" y="49"/>
                    <a:pt x="941" y="59"/>
                    <a:pt x="932" y="59"/>
                  </a:cubicBezTo>
                  <a:cubicBezTo>
                    <a:pt x="912" y="98"/>
                    <a:pt x="882" y="137"/>
                    <a:pt x="863" y="176"/>
                  </a:cubicBezTo>
                  <a:cubicBezTo>
                    <a:pt x="853" y="128"/>
                    <a:pt x="834" y="78"/>
                    <a:pt x="823" y="30"/>
                  </a:cubicBezTo>
                  <a:cubicBezTo>
                    <a:pt x="823" y="20"/>
                    <a:pt x="814" y="10"/>
                    <a:pt x="804" y="10"/>
                  </a:cubicBezTo>
                  <a:cubicBezTo>
                    <a:pt x="794" y="10"/>
                    <a:pt x="784" y="20"/>
                    <a:pt x="784" y="39"/>
                  </a:cubicBezTo>
                  <a:cubicBezTo>
                    <a:pt x="804" y="98"/>
                    <a:pt x="814" y="167"/>
                    <a:pt x="834" y="226"/>
                  </a:cubicBezTo>
                  <a:cubicBezTo>
                    <a:pt x="804" y="265"/>
                    <a:pt x="784" y="304"/>
                    <a:pt x="755" y="343"/>
                  </a:cubicBezTo>
                  <a:lnTo>
                    <a:pt x="725" y="196"/>
                  </a:lnTo>
                  <a:cubicBezTo>
                    <a:pt x="716" y="187"/>
                    <a:pt x="716" y="176"/>
                    <a:pt x="706" y="176"/>
                  </a:cubicBezTo>
                  <a:cubicBezTo>
                    <a:pt x="696" y="176"/>
                    <a:pt x="686" y="187"/>
                    <a:pt x="686" y="206"/>
                  </a:cubicBezTo>
                  <a:cubicBezTo>
                    <a:pt x="696" y="265"/>
                    <a:pt x="716" y="333"/>
                    <a:pt x="725" y="392"/>
                  </a:cubicBezTo>
                  <a:cubicBezTo>
                    <a:pt x="716" y="422"/>
                    <a:pt x="696" y="451"/>
                    <a:pt x="677" y="470"/>
                  </a:cubicBezTo>
                  <a:cubicBezTo>
                    <a:pt x="667" y="470"/>
                    <a:pt x="647" y="461"/>
                    <a:pt x="627" y="461"/>
                  </a:cubicBezTo>
                  <a:cubicBezTo>
                    <a:pt x="618" y="461"/>
                    <a:pt x="598" y="461"/>
                    <a:pt x="588" y="470"/>
                  </a:cubicBezTo>
                  <a:cubicBezTo>
                    <a:pt x="569" y="441"/>
                    <a:pt x="559" y="422"/>
                    <a:pt x="549" y="392"/>
                  </a:cubicBezTo>
                  <a:lnTo>
                    <a:pt x="549" y="383"/>
                  </a:lnTo>
                  <a:cubicBezTo>
                    <a:pt x="569" y="324"/>
                    <a:pt x="588" y="265"/>
                    <a:pt x="598" y="196"/>
                  </a:cubicBezTo>
                  <a:cubicBezTo>
                    <a:pt x="608" y="187"/>
                    <a:pt x="598" y="176"/>
                    <a:pt x="579" y="176"/>
                  </a:cubicBezTo>
                  <a:cubicBezTo>
                    <a:pt x="579" y="176"/>
                    <a:pt x="569" y="176"/>
                    <a:pt x="569" y="187"/>
                  </a:cubicBezTo>
                  <a:cubicBezTo>
                    <a:pt x="549" y="245"/>
                    <a:pt x="540" y="294"/>
                    <a:pt x="520" y="343"/>
                  </a:cubicBezTo>
                  <a:cubicBezTo>
                    <a:pt x="500" y="304"/>
                    <a:pt x="471" y="265"/>
                    <a:pt x="451" y="216"/>
                  </a:cubicBezTo>
                  <a:cubicBezTo>
                    <a:pt x="471" y="147"/>
                    <a:pt x="490" y="89"/>
                    <a:pt x="510" y="30"/>
                  </a:cubicBezTo>
                  <a:cubicBezTo>
                    <a:pt x="510" y="10"/>
                    <a:pt x="500" y="0"/>
                    <a:pt x="490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4"/>
            <p:cNvSpPr/>
            <p:nvPr/>
          </p:nvSpPr>
          <p:spPr>
            <a:xfrm>
              <a:off x="4007681" y="5783169"/>
              <a:ext cx="592968" cy="584490"/>
            </a:xfrm>
            <a:custGeom>
              <a:avLst/>
              <a:gdLst/>
              <a:ahLst/>
              <a:cxnLst/>
              <a:rect l="l" t="t" r="r" b="b"/>
              <a:pathLst>
                <a:path w="3490" h="3440" extrusionOk="0">
                  <a:moveTo>
                    <a:pt x="1294" y="1"/>
                  </a:moveTo>
                  <a:cubicBezTo>
                    <a:pt x="1265" y="1"/>
                    <a:pt x="1235" y="20"/>
                    <a:pt x="1246" y="59"/>
                  </a:cubicBezTo>
                  <a:lnTo>
                    <a:pt x="1333" y="382"/>
                  </a:lnTo>
                  <a:cubicBezTo>
                    <a:pt x="1333" y="412"/>
                    <a:pt x="1344" y="432"/>
                    <a:pt x="1353" y="461"/>
                  </a:cubicBezTo>
                  <a:cubicBezTo>
                    <a:pt x="1216" y="382"/>
                    <a:pt x="1089" y="304"/>
                    <a:pt x="952" y="226"/>
                  </a:cubicBezTo>
                  <a:cubicBezTo>
                    <a:pt x="942" y="216"/>
                    <a:pt x="932" y="216"/>
                    <a:pt x="922" y="216"/>
                  </a:cubicBezTo>
                  <a:cubicBezTo>
                    <a:pt x="873" y="216"/>
                    <a:pt x="844" y="295"/>
                    <a:pt x="902" y="324"/>
                  </a:cubicBezTo>
                  <a:cubicBezTo>
                    <a:pt x="1059" y="412"/>
                    <a:pt x="1216" y="510"/>
                    <a:pt x="1373" y="598"/>
                  </a:cubicBezTo>
                  <a:cubicBezTo>
                    <a:pt x="1383" y="598"/>
                    <a:pt x="1383" y="608"/>
                    <a:pt x="1392" y="608"/>
                  </a:cubicBezTo>
                  <a:cubicBezTo>
                    <a:pt x="1422" y="735"/>
                    <a:pt x="1461" y="863"/>
                    <a:pt x="1490" y="1000"/>
                  </a:cubicBezTo>
                  <a:cubicBezTo>
                    <a:pt x="1363" y="922"/>
                    <a:pt x="1226" y="843"/>
                    <a:pt x="1098" y="765"/>
                  </a:cubicBezTo>
                  <a:cubicBezTo>
                    <a:pt x="1089" y="755"/>
                    <a:pt x="1079" y="755"/>
                    <a:pt x="1069" y="755"/>
                  </a:cubicBezTo>
                  <a:cubicBezTo>
                    <a:pt x="1020" y="755"/>
                    <a:pt x="991" y="824"/>
                    <a:pt x="1040" y="853"/>
                  </a:cubicBezTo>
                  <a:cubicBezTo>
                    <a:pt x="1206" y="951"/>
                    <a:pt x="1363" y="1039"/>
                    <a:pt x="1520" y="1137"/>
                  </a:cubicBezTo>
                  <a:cubicBezTo>
                    <a:pt x="1520" y="1137"/>
                    <a:pt x="1529" y="1137"/>
                    <a:pt x="1540" y="1147"/>
                  </a:cubicBezTo>
                  <a:cubicBezTo>
                    <a:pt x="1559" y="1225"/>
                    <a:pt x="1579" y="1303"/>
                    <a:pt x="1598" y="1392"/>
                  </a:cubicBezTo>
                  <a:cubicBezTo>
                    <a:pt x="1520" y="1421"/>
                    <a:pt x="1451" y="1490"/>
                    <a:pt x="1412" y="1568"/>
                  </a:cubicBezTo>
                  <a:cubicBezTo>
                    <a:pt x="1333" y="1549"/>
                    <a:pt x="1246" y="1529"/>
                    <a:pt x="1167" y="1510"/>
                  </a:cubicBezTo>
                  <a:lnTo>
                    <a:pt x="1157" y="1499"/>
                  </a:lnTo>
                  <a:cubicBezTo>
                    <a:pt x="1069" y="1343"/>
                    <a:pt x="971" y="1186"/>
                    <a:pt x="883" y="1029"/>
                  </a:cubicBezTo>
                  <a:cubicBezTo>
                    <a:pt x="873" y="1009"/>
                    <a:pt x="854" y="1009"/>
                    <a:pt x="834" y="1009"/>
                  </a:cubicBezTo>
                  <a:cubicBezTo>
                    <a:pt x="795" y="1009"/>
                    <a:pt x="765" y="1049"/>
                    <a:pt x="785" y="1088"/>
                  </a:cubicBezTo>
                  <a:cubicBezTo>
                    <a:pt x="863" y="1216"/>
                    <a:pt x="932" y="1343"/>
                    <a:pt x="1011" y="1470"/>
                  </a:cubicBezTo>
                  <a:cubicBezTo>
                    <a:pt x="883" y="1431"/>
                    <a:pt x="756" y="1401"/>
                    <a:pt x="628" y="1362"/>
                  </a:cubicBezTo>
                  <a:cubicBezTo>
                    <a:pt x="530" y="1205"/>
                    <a:pt x="432" y="1049"/>
                    <a:pt x="344" y="892"/>
                  </a:cubicBezTo>
                  <a:cubicBezTo>
                    <a:pt x="334" y="872"/>
                    <a:pt x="314" y="863"/>
                    <a:pt x="295" y="863"/>
                  </a:cubicBezTo>
                  <a:cubicBezTo>
                    <a:pt x="266" y="863"/>
                    <a:pt x="227" y="902"/>
                    <a:pt x="246" y="941"/>
                  </a:cubicBezTo>
                  <a:cubicBezTo>
                    <a:pt x="325" y="1068"/>
                    <a:pt x="403" y="1196"/>
                    <a:pt x="471" y="1323"/>
                  </a:cubicBezTo>
                  <a:cubicBezTo>
                    <a:pt x="344" y="1294"/>
                    <a:pt x="216" y="1255"/>
                    <a:pt x="89" y="1225"/>
                  </a:cubicBezTo>
                  <a:lnTo>
                    <a:pt x="79" y="1216"/>
                  </a:lnTo>
                  <a:cubicBezTo>
                    <a:pt x="20" y="1216"/>
                    <a:pt x="1" y="1314"/>
                    <a:pt x="60" y="1323"/>
                  </a:cubicBezTo>
                  <a:lnTo>
                    <a:pt x="383" y="1412"/>
                  </a:lnTo>
                  <a:cubicBezTo>
                    <a:pt x="412" y="1421"/>
                    <a:pt x="432" y="1421"/>
                    <a:pt x="462" y="1431"/>
                  </a:cubicBezTo>
                  <a:cubicBezTo>
                    <a:pt x="325" y="1510"/>
                    <a:pt x="187" y="1588"/>
                    <a:pt x="60" y="1656"/>
                  </a:cubicBezTo>
                  <a:cubicBezTo>
                    <a:pt x="11" y="1686"/>
                    <a:pt x="40" y="1764"/>
                    <a:pt x="89" y="1764"/>
                  </a:cubicBezTo>
                  <a:cubicBezTo>
                    <a:pt x="99" y="1764"/>
                    <a:pt x="109" y="1754"/>
                    <a:pt x="118" y="1754"/>
                  </a:cubicBezTo>
                  <a:cubicBezTo>
                    <a:pt x="275" y="1666"/>
                    <a:pt x="432" y="1568"/>
                    <a:pt x="589" y="1480"/>
                  </a:cubicBezTo>
                  <a:cubicBezTo>
                    <a:pt x="599" y="1480"/>
                    <a:pt x="599" y="1470"/>
                    <a:pt x="608" y="1470"/>
                  </a:cubicBezTo>
                  <a:cubicBezTo>
                    <a:pt x="736" y="1510"/>
                    <a:pt x="863" y="1539"/>
                    <a:pt x="1000" y="1578"/>
                  </a:cubicBezTo>
                  <a:cubicBezTo>
                    <a:pt x="863" y="1647"/>
                    <a:pt x="726" y="1725"/>
                    <a:pt x="599" y="1804"/>
                  </a:cubicBezTo>
                  <a:cubicBezTo>
                    <a:pt x="540" y="1833"/>
                    <a:pt x="579" y="1902"/>
                    <a:pt x="628" y="1902"/>
                  </a:cubicBezTo>
                  <a:cubicBezTo>
                    <a:pt x="628" y="1902"/>
                    <a:pt x="638" y="1902"/>
                    <a:pt x="648" y="1891"/>
                  </a:cubicBezTo>
                  <a:cubicBezTo>
                    <a:pt x="815" y="1804"/>
                    <a:pt x="971" y="1715"/>
                    <a:pt x="1128" y="1627"/>
                  </a:cubicBezTo>
                  <a:cubicBezTo>
                    <a:pt x="1138" y="1617"/>
                    <a:pt x="1138" y="1617"/>
                    <a:pt x="1148" y="1617"/>
                  </a:cubicBezTo>
                  <a:lnTo>
                    <a:pt x="1383" y="1676"/>
                  </a:lnTo>
                  <a:cubicBezTo>
                    <a:pt x="1373" y="1725"/>
                    <a:pt x="1373" y="1774"/>
                    <a:pt x="1392" y="1833"/>
                  </a:cubicBezTo>
                  <a:cubicBezTo>
                    <a:pt x="1402" y="1872"/>
                    <a:pt x="1422" y="1911"/>
                    <a:pt x="1442" y="1941"/>
                  </a:cubicBezTo>
                  <a:cubicBezTo>
                    <a:pt x="1383" y="2000"/>
                    <a:pt x="1333" y="2058"/>
                    <a:pt x="1275" y="2117"/>
                  </a:cubicBezTo>
                  <a:cubicBezTo>
                    <a:pt x="1089" y="2117"/>
                    <a:pt x="902" y="2127"/>
                    <a:pt x="717" y="2127"/>
                  </a:cubicBezTo>
                  <a:cubicBezTo>
                    <a:pt x="648" y="2127"/>
                    <a:pt x="648" y="2235"/>
                    <a:pt x="717" y="2235"/>
                  </a:cubicBezTo>
                  <a:cubicBezTo>
                    <a:pt x="863" y="2235"/>
                    <a:pt x="1011" y="2235"/>
                    <a:pt x="1157" y="2225"/>
                  </a:cubicBezTo>
                  <a:lnTo>
                    <a:pt x="1157" y="2225"/>
                  </a:lnTo>
                  <a:cubicBezTo>
                    <a:pt x="1069" y="2323"/>
                    <a:pt x="971" y="2421"/>
                    <a:pt x="883" y="2509"/>
                  </a:cubicBezTo>
                  <a:cubicBezTo>
                    <a:pt x="697" y="2519"/>
                    <a:pt x="510" y="2519"/>
                    <a:pt x="325" y="2519"/>
                  </a:cubicBezTo>
                  <a:cubicBezTo>
                    <a:pt x="256" y="2519"/>
                    <a:pt x="256" y="2627"/>
                    <a:pt x="325" y="2627"/>
                  </a:cubicBezTo>
                  <a:lnTo>
                    <a:pt x="765" y="2627"/>
                  </a:lnTo>
                  <a:lnTo>
                    <a:pt x="491" y="2901"/>
                  </a:lnTo>
                  <a:cubicBezTo>
                    <a:pt x="452" y="2940"/>
                    <a:pt x="491" y="2999"/>
                    <a:pt x="530" y="2999"/>
                  </a:cubicBezTo>
                  <a:cubicBezTo>
                    <a:pt x="540" y="2999"/>
                    <a:pt x="560" y="2989"/>
                    <a:pt x="569" y="2980"/>
                  </a:cubicBezTo>
                  <a:lnTo>
                    <a:pt x="804" y="2744"/>
                  </a:lnTo>
                  <a:cubicBezTo>
                    <a:pt x="824" y="2725"/>
                    <a:pt x="844" y="2705"/>
                    <a:pt x="854" y="2686"/>
                  </a:cubicBezTo>
                  <a:lnTo>
                    <a:pt x="854" y="3146"/>
                  </a:lnTo>
                  <a:cubicBezTo>
                    <a:pt x="854" y="3185"/>
                    <a:pt x="883" y="3205"/>
                    <a:pt x="913" y="3205"/>
                  </a:cubicBezTo>
                  <a:cubicBezTo>
                    <a:pt x="932" y="3205"/>
                    <a:pt x="961" y="3185"/>
                    <a:pt x="961" y="3146"/>
                  </a:cubicBezTo>
                  <a:cubicBezTo>
                    <a:pt x="961" y="2969"/>
                    <a:pt x="961" y="2784"/>
                    <a:pt x="971" y="2597"/>
                  </a:cubicBezTo>
                  <a:cubicBezTo>
                    <a:pt x="971" y="2597"/>
                    <a:pt x="961" y="2588"/>
                    <a:pt x="961" y="2577"/>
                  </a:cubicBezTo>
                  <a:cubicBezTo>
                    <a:pt x="1059" y="2490"/>
                    <a:pt x="1157" y="2392"/>
                    <a:pt x="1246" y="2294"/>
                  </a:cubicBezTo>
                  <a:lnTo>
                    <a:pt x="1246" y="2754"/>
                  </a:lnTo>
                  <a:cubicBezTo>
                    <a:pt x="1246" y="2793"/>
                    <a:pt x="1275" y="2813"/>
                    <a:pt x="1304" y="2813"/>
                  </a:cubicBezTo>
                  <a:cubicBezTo>
                    <a:pt x="1324" y="2813"/>
                    <a:pt x="1353" y="2793"/>
                    <a:pt x="1353" y="2754"/>
                  </a:cubicBezTo>
                  <a:cubicBezTo>
                    <a:pt x="1353" y="2568"/>
                    <a:pt x="1353" y="2392"/>
                    <a:pt x="1363" y="2205"/>
                  </a:cubicBezTo>
                  <a:cubicBezTo>
                    <a:pt x="1363" y="2196"/>
                    <a:pt x="1353" y="2196"/>
                    <a:pt x="1353" y="2185"/>
                  </a:cubicBezTo>
                  <a:cubicBezTo>
                    <a:pt x="1412" y="2137"/>
                    <a:pt x="1461" y="2078"/>
                    <a:pt x="1520" y="2029"/>
                  </a:cubicBezTo>
                  <a:cubicBezTo>
                    <a:pt x="1579" y="2078"/>
                    <a:pt x="1667" y="2107"/>
                    <a:pt x="1755" y="2107"/>
                  </a:cubicBezTo>
                  <a:lnTo>
                    <a:pt x="1794" y="2107"/>
                  </a:lnTo>
                  <a:cubicBezTo>
                    <a:pt x="1814" y="2176"/>
                    <a:pt x="1834" y="2254"/>
                    <a:pt x="1853" y="2333"/>
                  </a:cubicBezTo>
                  <a:cubicBezTo>
                    <a:pt x="1765" y="2490"/>
                    <a:pt x="1677" y="2646"/>
                    <a:pt x="1588" y="2813"/>
                  </a:cubicBezTo>
                  <a:cubicBezTo>
                    <a:pt x="1559" y="2852"/>
                    <a:pt x="1598" y="2891"/>
                    <a:pt x="1638" y="2891"/>
                  </a:cubicBezTo>
                  <a:cubicBezTo>
                    <a:pt x="1657" y="2891"/>
                    <a:pt x="1667" y="2882"/>
                    <a:pt x="1686" y="2862"/>
                  </a:cubicBezTo>
                  <a:cubicBezTo>
                    <a:pt x="1755" y="2734"/>
                    <a:pt x="1823" y="2607"/>
                    <a:pt x="1902" y="2479"/>
                  </a:cubicBezTo>
                  <a:cubicBezTo>
                    <a:pt x="1932" y="2607"/>
                    <a:pt x="1971" y="2734"/>
                    <a:pt x="2000" y="2862"/>
                  </a:cubicBezTo>
                  <a:cubicBezTo>
                    <a:pt x="1912" y="3028"/>
                    <a:pt x="1823" y="3185"/>
                    <a:pt x="1736" y="3352"/>
                  </a:cubicBezTo>
                  <a:cubicBezTo>
                    <a:pt x="1706" y="3391"/>
                    <a:pt x="1745" y="3430"/>
                    <a:pt x="1784" y="3430"/>
                  </a:cubicBezTo>
                  <a:cubicBezTo>
                    <a:pt x="1804" y="3430"/>
                    <a:pt x="1814" y="3420"/>
                    <a:pt x="1823" y="3400"/>
                  </a:cubicBezTo>
                  <a:cubicBezTo>
                    <a:pt x="1902" y="3273"/>
                    <a:pt x="1971" y="3146"/>
                    <a:pt x="2039" y="3019"/>
                  </a:cubicBezTo>
                  <a:cubicBezTo>
                    <a:pt x="2078" y="3146"/>
                    <a:pt x="2108" y="3273"/>
                    <a:pt x="2147" y="3400"/>
                  </a:cubicBezTo>
                  <a:cubicBezTo>
                    <a:pt x="2157" y="3430"/>
                    <a:pt x="2176" y="3440"/>
                    <a:pt x="2196" y="3440"/>
                  </a:cubicBezTo>
                  <a:cubicBezTo>
                    <a:pt x="2226" y="3440"/>
                    <a:pt x="2265" y="3411"/>
                    <a:pt x="2255" y="3371"/>
                  </a:cubicBezTo>
                  <a:lnTo>
                    <a:pt x="2167" y="3048"/>
                  </a:lnTo>
                  <a:cubicBezTo>
                    <a:pt x="2157" y="3019"/>
                    <a:pt x="2147" y="2999"/>
                    <a:pt x="2147" y="2969"/>
                  </a:cubicBezTo>
                  <a:lnTo>
                    <a:pt x="2147" y="2969"/>
                  </a:lnTo>
                  <a:cubicBezTo>
                    <a:pt x="2274" y="3048"/>
                    <a:pt x="2411" y="3126"/>
                    <a:pt x="2539" y="3205"/>
                  </a:cubicBezTo>
                  <a:cubicBezTo>
                    <a:pt x="2549" y="3215"/>
                    <a:pt x="2559" y="3215"/>
                    <a:pt x="2568" y="3215"/>
                  </a:cubicBezTo>
                  <a:cubicBezTo>
                    <a:pt x="2618" y="3215"/>
                    <a:pt x="2647" y="3146"/>
                    <a:pt x="2598" y="3117"/>
                  </a:cubicBezTo>
                  <a:cubicBezTo>
                    <a:pt x="2441" y="3019"/>
                    <a:pt x="2284" y="2930"/>
                    <a:pt x="2117" y="2832"/>
                  </a:cubicBezTo>
                  <a:cubicBezTo>
                    <a:pt x="2117" y="2832"/>
                    <a:pt x="2108" y="2832"/>
                    <a:pt x="2108" y="2823"/>
                  </a:cubicBezTo>
                  <a:cubicBezTo>
                    <a:pt x="2069" y="2695"/>
                    <a:pt x="2030" y="2568"/>
                    <a:pt x="2000" y="2440"/>
                  </a:cubicBezTo>
                  <a:lnTo>
                    <a:pt x="2000" y="2440"/>
                  </a:lnTo>
                  <a:cubicBezTo>
                    <a:pt x="2128" y="2519"/>
                    <a:pt x="2265" y="2597"/>
                    <a:pt x="2392" y="2666"/>
                  </a:cubicBezTo>
                  <a:cubicBezTo>
                    <a:pt x="2402" y="2675"/>
                    <a:pt x="2411" y="2675"/>
                    <a:pt x="2422" y="2675"/>
                  </a:cubicBezTo>
                  <a:cubicBezTo>
                    <a:pt x="2470" y="2675"/>
                    <a:pt x="2500" y="2607"/>
                    <a:pt x="2451" y="2577"/>
                  </a:cubicBezTo>
                  <a:cubicBezTo>
                    <a:pt x="2294" y="2479"/>
                    <a:pt x="2137" y="2392"/>
                    <a:pt x="1980" y="2294"/>
                  </a:cubicBezTo>
                  <a:lnTo>
                    <a:pt x="1961" y="2294"/>
                  </a:lnTo>
                  <a:cubicBezTo>
                    <a:pt x="1941" y="2215"/>
                    <a:pt x="1921" y="2146"/>
                    <a:pt x="1902" y="2078"/>
                  </a:cubicBezTo>
                  <a:cubicBezTo>
                    <a:pt x="2000" y="2039"/>
                    <a:pt x="2069" y="1960"/>
                    <a:pt x="2108" y="1872"/>
                  </a:cubicBezTo>
                  <a:cubicBezTo>
                    <a:pt x="2176" y="1891"/>
                    <a:pt x="2255" y="1911"/>
                    <a:pt x="2333" y="1931"/>
                  </a:cubicBezTo>
                  <a:cubicBezTo>
                    <a:pt x="2431" y="2087"/>
                    <a:pt x="2520" y="2244"/>
                    <a:pt x="2618" y="2401"/>
                  </a:cubicBezTo>
                  <a:cubicBezTo>
                    <a:pt x="2627" y="2421"/>
                    <a:pt x="2637" y="2431"/>
                    <a:pt x="2657" y="2431"/>
                  </a:cubicBezTo>
                  <a:cubicBezTo>
                    <a:pt x="2696" y="2431"/>
                    <a:pt x="2735" y="2392"/>
                    <a:pt x="2705" y="2342"/>
                  </a:cubicBezTo>
                  <a:cubicBezTo>
                    <a:pt x="2637" y="2225"/>
                    <a:pt x="2559" y="2098"/>
                    <a:pt x="2480" y="1970"/>
                  </a:cubicBezTo>
                  <a:lnTo>
                    <a:pt x="2480" y="1970"/>
                  </a:lnTo>
                  <a:cubicBezTo>
                    <a:pt x="2607" y="2000"/>
                    <a:pt x="2745" y="2039"/>
                    <a:pt x="2872" y="2068"/>
                  </a:cubicBezTo>
                  <a:cubicBezTo>
                    <a:pt x="2960" y="2225"/>
                    <a:pt x="3058" y="2392"/>
                    <a:pt x="3156" y="2548"/>
                  </a:cubicBezTo>
                  <a:cubicBezTo>
                    <a:pt x="3166" y="2558"/>
                    <a:pt x="3176" y="2568"/>
                    <a:pt x="3195" y="2568"/>
                  </a:cubicBezTo>
                  <a:cubicBezTo>
                    <a:pt x="3235" y="2568"/>
                    <a:pt x="3274" y="2529"/>
                    <a:pt x="3245" y="2490"/>
                  </a:cubicBezTo>
                  <a:cubicBezTo>
                    <a:pt x="3166" y="2362"/>
                    <a:pt x="3097" y="2235"/>
                    <a:pt x="3019" y="2107"/>
                  </a:cubicBezTo>
                  <a:lnTo>
                    <a:pt x="3019" y="2107"/>
                  </a:lnTo>
                  <a:cubicBezTo>
                    <a:pt x="3147" y="2146"/>
                    <a:pt x="3274" y="2176"/>
                    <a:pt x="3402" y="2215"/>
                  </a:cubicBezTo>
                  <a:lnTo>
                    <a:pt x="3421" y="2215"/>
                  </a:lnTo>
                  <a:cubicBezTo>
                    <a:pt x="3480" y="2215"/>
                    <a:pt x="3489" y="2127"/>
                    <a:pt x="3431" y="2107"/>
                  </a:cubicBezTo>
                  <a:lnTo>
                    <a:pt x="3108" y="2019"/>
                  </a:lnTo>
                  <a:cubicBezTo>
                    <a:pt x="3078" y="2009"/>
                    <a:pt x="3058" y="2009"/>
                    <a:pt x="3039" y="2000"/>
                  </a:cubicBezTo>
                  <a:cubicBezTo>
                    <a:pt x="3166" y="1921"/>
                    <a:pt x="3304" y="1852"/>
                    <a:pt x="3441" y="1774"/>
                  </a:cubicBezTo>
                  <a:cubicBezTo>
                    <a:pt x="3489" y="1745"/>
                    <a:pt x="3460" y="1676"/>
                    <a:pt x="3411" y="1676"/>
                  </a:cubicBezTo>
                  <a:lnTo>
                    <a:pt x="3382" y="1676"/>
                  </a:lnTo>
                  <a:cubicBezTo>
                    <a:pt x="3225" y="1774"/>
                    <a:pt x="3058" y="1862"/>
                    <a:pt x="2901" y="1950"/>
                  </a:cubicBezTo>
                  <a:cubicBezTo>
                    <a:pt x="2892" y="1950"/>
                    <a:pt x="2892" y="1960"/>
                    <a:pt x="2892" y="1960"/>
                  </a:cubicBezTo>
                  <a:cubicBezTo>
                    <a:pt x="2755" y="1931"/>
                    <a:pt x="2627" y="1891"/>
                    <a:pt x="2500" y="1862"/>
                  </a:cubicBezTo>
                  <a:cubicBezTo>
                    <a:pt x="2627" y="1784"/>
                    <a:pt x="2764" y="1706"/>
                    <a:pt x="2901" y="1627"/>
                  </a:cubicBezTo>
                  <a:cubicBezTo>
                    <a:pt x="2951" y="1597"/>
                    <a:pt x="2921" y="1529"/>
                    <a:pt x="2872" y="1529"/>
                  </a:cubicBezTo>
                  <a:cubicBezTo>
                    <a:pt x="2862" y="1529"/>
                    <a:pt x="2853" y="1529"/>
                    <a:pt x="2843" y="1539"/>
                  </a:cubicBezTo>
                  <a:cubicBezTo>
                    <a:pt x="2686" y="1627"/>
                    <a:pt x="2520" y="1715"/>
                    <a:pt x="2363" y="1813"/>
                  </a:cubicBezTo>
                  <a:cubicBezTo>
                    <a:pt x="2363" y="1813"/>
                    <a:pt x="2353" y="1813"/>
                    <a:pt x="2353" y="1823"/>
                  </a:cubicBezTo>
                  <a:cubicBezTo>
                    <a:pt x="2274" y="1804"/>
                    <a:pt x="2206" y="1784"/>
                    <a:pt x="2128" y="1764"/>
                  </a:cubicBezTo>
                  <a:cubicBezTo>
                    <a:pt x="2128" y="1715"/>
                    <a:pt x="2128" y="1676"/>
                    <a:pt x="2117" y="1637"/>
                  </a:cubicBezTo>
                  <a:cubicBezTo>
                    <a:pt x="2098" y="1578"/>
                    <a:pt x="2078" y="1539"/>
                    <a:pt x="2049" y="1490"/>
                  </a:cubicBezTo>
                  <a:lnTo>
                    <a:pt x="2226" y="1314"/>
                  </a:lnTo>
                  <a:cubicBezTo>
                    <a:pt x="2411" y="1314"/>
                    <a:pt x="2588" y="1314"/>
                    <a:pt x="2774" y="1303"/>
                  </a:cubicBezTo>
                  <a:cubicBezTo>
                    <a:pt x="2843" y="1303"/>
                    <a:pt x="2843" y="1196"/>
                    <a:pt x="2774" y="1196"/>
                  </a:cubicBezTo>
                  <a:cubicBezTo>
                    <a:pt x="2627" y="1205"/>
                    <a:pt x="2480" y="1205"/>
                    <a:pt x="2333" y="1205"/>
                  </a:cubicBezTo>
                  <a:cubicBezTo>
                    <a:pt x="2422" y="1107"/>
                    <a:pt x="2520" y="1020"/>
                    <a:pt x="2618" y="922"/>
                  </a:cubicBezTo>
                  <a:cubicBezTo>
                    <a:pt x="2803" y="922"/>
                    <a:pt x="2980" y="911"/>
                    <a:pt x="3166" y="911"/>
                  </a:cubicBezTo>
                  <a:cubicBezTo>
                    <a:pt x="3235" y="911"/>
                    <a:pt x="3235" y="804"/>
                    <a:pt x="3166" y="804"/>
                  </a:cubicBezTo>
                  <a:cubicBezTo>
                    <a:pt x="3019" y="804"/>
                    <a:pt x="2872" y="813"/>
                    <a:pt x="2725" y="813"/>
                  </a:cubicBezTo>
                  <a:cubicBezTo>
                    <a:pt x="2814" y="715"/>
                    <a:pt x="2912" y="628"/>
                    <a:pt x="2999" y="530"/>
                  </a:cubicBezTo>
                  <a:cubicBezTo>
                    <a:pt x="3039" y="491"/>
                    <a:pt x="3010" y="441"/>
                    <a:pt x="2960" y="441"/>
                  </a:cubicBezTo>
                  <a:cubicBezTo>
                    <a:pt x="2951" y="441"/>
                    <a:pt x="2941" y="441"/>
                    <a:pt x="2931" y="451"/>
                  </a:cubicBezTo>
                  <a:cubicBezTo>
                    <a:pt x="2843" y="530"/>
                    <a:pt x="2764" y="608"/>
                    <a:pt x="2686" y="686"/>
                  </a:cubicBezTo>
                  <a:cubicBezTo>
                    <a:pt x="2676" y="706"/>
                    <a:pt x="2657" y="726"/>
                    <a:pt x="2637" y="745"/>
                  </a:cubicBezTo>
                  <a:lnTo>
                    <a:pt x="2637" y="284"/>
                  </a:lnTo>
                  <a:cubicBezTo>
                    <a:pt x="2637" y="245"/>
                    <a:pt x="2618" y="226"/>
                    <a:pt x="2588" y="226"/>
                  </a:cubicBezTo>
                  <a:cubicBezTo>
                    <a:pt x="2559" y="226"/>
                    <a:pt x="2529" y="245"/>
                    <a:pt x="2529" y="284"/>
                  </a:cubicBezTo>
                  <a:lnTo>
                    <a:pt x="2529" y="833"/>
                  </a:lnTo>
                  <a:lnTo>
                    <a:pt x="2529" y="853"/>
                  </a:lnTo>
                  <a:lnTo>
                    <a:pt x="2245" y="1137"/>
                  </a:lnTo>
                  <a:lnTo>
                    <a:pt x="2245" y="676"/>
                  </a:lnTo>
                  <a:cubicBezTo>
                    <a:pt x="2245" y="647"/>
                    <a:pt x="2226" y="628"/>
                    <a:pt x="2196" y="628"/>
                  </a:cubicBezTo>
                  <a:cubicBezTo>
                    <a:pt x="2167" y="628"/>
                    <a:pt x="2137" y="647"/>
                    <a:pt x="2137" y="676"/>
                  </a:cubicBezTo>
                  <a:lnTo>
                    <a:pt x="2137" y="1225"/>
                  </a:lnTo>
                  <a:lnTo>
                    <a:pt x="2137" y="1245"/>
                  </a:lnTo>
                  <a:lnTo>
                    <a:pt x="1961" y="1421"/>
                  </a:lnTo>
                  <a:cubicBezTo>
                    <a:pt x="1902" y="1382"/>
                    <a:pt x="1834" y="1353"/>
                    <a:pt x="1755" y="1353"/>
                  </a:cubicBezTo>
                  <a:cubicBezTo>
                    <a:pt x="1736" y="1353"/>
                    <a:pt x="1725" y="1353"/>
                    <a:pt x="1706" y="1362"/>
                  </a:cubicBezTo>
                  <a:cubicBezTo>
                    <a:pt x="1686" y="1274"/>
                    <a:pt x="1657" y="1186"/>
                    <a:pt x="1638" y="1107"/>
                  </a:cubicBezTo>
                  <a:cubicBezTo>
                    <a:pt x="1725" y="941"/>
                    <a:pt x="1814" y="784"/>
                    <a:pt x="1902" y="628"/>
                  </a:cubicBezTo>
                  <a:cubicBezTo>
                    <a:pt x="1932" y="578"/>
                    <a:pt x="1892" y="539"/>
                    <a:pt x="1853" y="539"/>
                  </a:cubicBezTo>
                  <a:cubicBezTo>
                    <a:pt x="1843" y="539"/>
                    <a:pt x="1823" y="549"/>
                    <a:pt x="1814" y="569"/>
                  </a:cubicBezTo>
                  <a:cubicBezTo>
                    <a:pt x="1745" y="696"/>
                    <a:pt x="1667" y="824"/>
                    <a:pt x="1598" y="951"/>
                  </a:cubicBezTo>
                  <a:cubicBezTo>
                    <a:pt x="1559" y="824"/>
                    <a:pt x="1529" y="696"/>
                    <a:pt x="1490" y="569"/>
                  </a:cubicBezTo>
                  <a:cubicBezTo>
                    <a:pt x="1579" y="402"/>
                    <a:pt x="1677" y="245"/>
                    <a:pt x="1765" y="88"/>
                  </a:cubicBezTo>
                  <a:cubicBezTo>
                    <a:pt x="1784" y="40"/>
                    <a:pt x="1745" y="1"/>
                    <a:pt x="1706" y="1"/>
                  </a:cubicBezTo>
                  <a:cubicBezTo>
                    <a:pt x="1696" y="1"/>
                    <a:pt x="1677" y="10"/>
                    <a:pt x="1667" y="30"/>
                  </a:cubicBezTo>
                  <a:cubicBezTo>
                    <a:pt x="1598" y="157"/>
                    <a:pt x="1520" y="284"/>
                    <a:pt x="1451" y="422"/>
                  </a:cubicBezTo>
                  <a:cubicBezTo>
                    <a:pt x="1412" y="295"/>
                    <a:pt x="1383" y="167"/>
                    <a:pt x="1344" y="30"/>
                  </a:cubicBezTo>
                  <a:cubicBezTo>
                    <a:pt x="1344" y="10"/>
                    <a:pt x="1314" y="1"/>
                    <a:pt x="1294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4"/>
            <p:cNvSpPr/>
            <p:nvPr/>
          </p:nvSpPr>
          <p:spPr>
            <a:xfrm>
              <a:off x="4855178" y="6340805"/>
              <a:ext cx="396558" cy="378220"/>
            </a:xfrm>
            <a:custGeom>
              <a:avLst/>
              <a:gdLst/>
              <a:ahLst/>
              <a:cxnLst/>
              <a:rect l="l" t="t" r="r" b="b"/>
              <a:pathLst>
                <a:path w="2334" h="2226" extrusionOk="0">
                  <a:moveTo>
                    <a:pt x="1030" y="1"/>
                  </a:moveTo>
                  <a:cubicBezTo>
                    <a:pt x="1010" y="1"/>
                    <a:pt x="1001" y="1"/>
                    <a:pt x="990" y="20"/>
                  </a:cubicBezTo>
                  <a:cubicBezTo>
                    <a:pt x="961" y="109"/>
                    <a:pt x="922" y="197"/>
                    <a:pt x="883" y="285"/>
                  </a:cubicBezTo>
                  <a:cubicBezTo>
                    <a:pt x="853" y="207"/>
                    <a:pt x="814" y="118"/>
                    <a:pt x="785" y="40"/>
                  </a:cubicBezTo>
                  <a:cubicBezTo>
                    <a:pt x="785" y="31"/>
                    <a:pt x="765" y="20"/>
                    <a:pt x="755" y="20"/>
                  </a:cubicBezTo>
                  <a:cubicBezTo>
                    <a:pt x="736" y="20"/>
                    <a:pt x="707" y="40"/>
                    <a:pt x="716" y="70"/>
                  </a:cubicBezTo>
                  <a:lnTo>
                    <a:pt x="805" y="275"/>
                  </a:lnTo>
                  <a:cubicBezTo>
                    <a:pt x="805" y="285"/>
                    <a:pt x="814" y="305"/>
                    <a:pt x="814" y="314"/>
                  </a:cubicBezTo>
                  <a:cubicBezTo>
                    <a:pt x="726" y="275"/>
                    <a:pt x="638" y="236"/>
                    <a:pt x="540" y="197"/>
                  </a:cubicBezTo>
                  <a:cubicBezTo>
                    <a:pt x="540" y="187"/>
                    <a:pt x="530" y="187"/>
                    <a:pt x="530" y="187"/>
                  </a:cubicBezTo>
                  <a:cubicBezTo>
                    <a:pt x="491" y="187"/>
                    <a:pt x="481" y="246"/>
                    <a:pt x="511" y="256"/>
                  </a:cubicBezTo>
                  <a:cubicBezTo>
                    <a:pt x="628" y="305"/>
                    <a:pt x="736" y="354"/>
                    <a:pt x="844" y="403"/>
                  </a:cubicBezTo>
                  <a:cubicBezTo>
                    <a:pt x="844" y="412"/>
                    <a:pt x="853" y="412"/>
                    <a:pt x="853" y="412"/>
                  </a:cubicBezTo>
                  <a:cubicBezTo>
                    <a:pt x="883" y="491"/>
                    <a:pt x="922" y="579"/>
                    <a:pt x="951" y="658"/>
                  </a:cubicBezTo>
                  <a:cubicBezTo>
                    <a:pt x="863" y="619"/>
                    <a:pt x="765" y="579"/>
                    <a:pt x="677" y="530"/>
                  </a:cubicBezTo>
                  <a:lnTo>
                    <a:pt x="657" y="530"/>
                  </a:lnTo>
                  <a:cubicBezTo>
                    <a:pt x="628" y="530"/>
                    <a:pt x="609" y="579"/>
                    <a:pt x="648" y="599"/>
                  </a:cubicBezTo>
                  <a:lnTo>
                    <a:pt x="971" y="746"/>
                  </a:lnTo>
                  <a:lnTo>
                    <a:pt x="990" y="746"/>
                  </a:lnTo>
                  <a:cubicBezTo>
                    <a:pt x="1010" y="804"/>
                    <a:pt x="1030" y="854"/>
                    <a:pt x="1049" y="902"/>
                  </a:cubicBezTo>
                  <a:cubicBezTo>
                    <a:pt x="1020" y="913"/>
                    <a:pt x="990" y="932"/>
                    <a:pt x="971" y="961"/>
                  </a:cubicBezTo>
                  <a:cubicBezTo>
                    <a:pt x="951" y="991"/>
                    <a:pt x="932" y="1011"/>
                    <a:pt x="922" y="1040"/>
                  </a:cubicBezTo>
                  <a:cubicBezTo>
                    <a:pt x="873" y="1030"/>
                    <a:pt x="824" y="1020"/>
                    <a:pt x="765" y="1011"/>
                  </a:cubicBezTo>
                  <a:cubicBezTo>
                    <a:pt x="696" y="913"/>
                    <a:pt x="628" y="824"/>
                    <a:pt x="550" y="726"/>
                  </a:cubicBezTo>
                  <a:cubicBezTo>
                    <a:pt x="540" y="717"/>
                    <a:pt x="530" y="706"/>
                    <a:pt x="520" y="706"/>
                  </a:cubicBezTo>
                  <a:cubicBezTo>
                    <a:pt x="500" y="706"/>
                    <a:pt x="471" y="736"/>
                    <a:pt x="491" y="765"/>
                  </a:cubicBezTo>
                  <a:lnTo>
                    <a:pt x="667" y="1000"/>
                  </a:lnTo>
                  <a:cubicBezTo>
                    <a:pt x="579" y="981"/>
                    <a:pt x="491" y="971"/>
                    <a:pt x="413" y="961"/>
                  </a:cubicBezTo>
                  <a:cubicBezTo>
                    <a:pt x="334" y="863"/>
                    <a:pt x="265" y="765"/>
                    <a:pt x="197" y="667"/>
                  </a:cubicBezTo>
                  <a:cubicBezTo>
                    <a:pt x="187" y="658"/>
                    <a:pt x="177" y="658"/>
                    <a:pt x="167" y="658"/>
                  </a:cubicBezTo>
                  <a:cubicBezTo>
                    <a:pt x="138" y="658"/>
                    <a:pt x="119" y="687"/>
                    <a:pt x="138" y="706"/>
                  </a:cubicBezTo>
                  <a:cubicBezTo>
                    <a:pt x="197" y="785"/>
                    <a:pt x="246" y="863"/>
                    <a:pt x="304" y="942"/>
                  </a:cubicBezTo>
                  <a:cubicBezTo>
                    <a:pt x="226" y="932"/>
                    <a:pt x="138" y="913"/>
                    <a:pt x="50" y="902"/>
                  </a:cubicBezTo>
                  <a:lnTo>
                    <a:pt x="40" y="902"/>
                  </a:lnTo>
                  <a:cubicBezTo>
                    <a:pt x="1" y="902"/>
                    <a:pt x="1" y="961"/>
                    <a:pt x="40" y="971"/>
                  </a:cubicBezTo>
                  <a:cubicBezTo>
                    <a:pt x="108" y="981"/>
                    <a:pt x="187" y="991"/>
                    <a:pt x="256" y="1011"/>
                  </a:cubicBezTo>
                  <a:lnTo>
                    <a:pt x="304" y="1011"/>
                  </a:lnTo>
                  <a:cubicBezTo>
                    <a:pt x="226" y="1069"/>
                    <a:pt x="138" y="1128"/>
                    <a:pt x="60" y="1187"/>
                  </a:cubicBezTo>
                  <a:cubicBezTo>
                    <a:pt x="30" y="1216"/>
                    <a:pt x="50" y="1255"/>
                    <a:pt x="79" y="1255"/>
                  </a:cubicBezTo>
                  <a:cubicBezTo>
                    <a:pt x="89" y="1255"/>
                    <a:pt x="99" y="1255"/>
                    <a:pt x="99" y="1246"/>
                  </a:cubicBezTo>
                  <a:lnTo>
                    <a:pt x="393" y="1040"/>
                  </a:lnTo>
                  <a:lnTo>
                    <a:pt x="402" y="1030"/>
                  </a:lnTo>
                  <a:cubicBezTo>
                    <a:pt x="491" y="1040"/>
                    <a:pt x="579" y="1059"/>
                    <a:pt x="667" y="1069"/>
                  </a:cubicBezTo>
                  <a:cubicBezTo>
                    <a:pt x="589" y="1128"/>
                    <a:pt x="500" y="1187"/>
                    <a:pt x="422" y="1246"/>
                  </a:cubicBezTo>
                  <a:cubicBezTo>
                    <a:pt x="393" y="1265"/>
                    <a:pt x="413" y="1314"/>
                    <a:pt x="442" y="1314"/>
                  </a:cubicBezTo>
                  <a:cubicBezTo>
                    <a:pt x="452" y="1314"/>
                    <a:pt x="452" y="1305"/>
                    <a:pt x="461" y="1305"/>
                  </a:cubicBezTo>
                  <a:cubicBezTo>
                    <a:pt x="559" y="1236"/>
                    <a:pt x="657" y="1167"/>
                    <a:pt x="755" y="1089"/>
                  </a:cubicBezTo>
                  <a:lnTo>
                    <a:pt x="765" y="1089"/>
                  </a:lnTo>
                  <a:cubicBezTo>
                    <a:pt x="814" y="1089"/>
                    <a:pt x="863" y="1098"/>
                    <a:pt x="912" y="1109"/>
                  </a:cubicBezTo>
                  <a:cubicBezTo>
                    <a:pt x="912" y="1167"/>
                    <a:pt x="932" y="1236"/>
                    <a:pt x="981" y="1285"/>
                  </a:cubicBezTo>
                  <a:cubicBezTo>
                    <a:pt x="942" y="1324"/>
                    <a:pt x="912" y="1363"/>
                    <a:pt x="883" y="1403"/>
                  </a:cubicBezTo>
                  <a:cubicBezTo>
                    <a:pt x="765" y="1422"/>
                    <a:pt x="648" y="1432"/>
                    <a:pt x="520" y="1451"/>
                  </a:cubicBezTo>
                  <a:cubicBezTo>
                    <a:pt x="481" y="1451"/>
                    <a:pt x="481" y="1520"/>
                    <a:pt x="530" y="1520"/>
                  </a:cubicBezTo>
                  <a:cubicBezTo>
                    <a:pt x="628" y="1510"/>
                    <a:pt x="726" y="1490"/>
                    <a:pt x="814" y="1481"/>
                  </a:cubicBezTo>
                  <a:lnTo>
                    <a:pt x="814" y="1481"/>
                  </a:lnTo>
                  <a:cubicBezTo>
                    <a:pt x="765" y="1549"/>
                    <a:pt x="707" y="1618"/>
                    <a:pt x="657" y="1686"/>
                  </a:cubicBezTo>
                  <a:cubicBezTo>
                    <a:pt x="530" y="1706"/>
                    <a:pt x="413" y="1716"/>
                    <a:pt x="295" y="1736"/>
                  </a:cubicBezTo>
                  <a:cubicBezTo>
                    <a:pt x="256" y="1736"/>
                    <a:pt x="256" y="1804"/>
                    <a:pt x="295" y="1804"/>
                  </a:cubicBezTo>
                  <a:lnTo>
                    <a:pt x="304" y="1804"/>
                  </a:lnTo>
                  <a:cubicBezTo>
                    <a:pt x="402" y="1795"/>
                    <a:pt x="491" y="1775"/>
                    <a:pt x="589" y="1765"/>
                  </a:cubicBezTo>
                  <a:lnTo>
                    <a:pt x="589" y="1765"/>
                  </a:lnTo>
                  <a:cubicBezTo>
                    <a:pt x="540" y="1834"/>
                    <a:pt x="481" y="1902"/>
                    <a:pt x="432" y="1971"/>
                  </a:cubicBezTo>
                  <a:cubicBezTo>
                    <a:pt x="402" y="2000"/>
                    <a:pt x="432" y="2030"/>
                    <a:pt x="461" y="2030"/>
                  </a:cubicBezTo>
                  <a:cubicBezTo>
                    <a:pt x="471" y="2030"/>
                    <a:pt x="481" y="2020"/>
                    <a:pt x="481" y="2020"/>
                  </a:cubicBezTo>
                  <a:cubicBezTo>
                    <a:pt x="530" y="1961"/>
                    <a:pt x="579" y="1902"/>
                    <a:pt x="618" y="1843"/>
                  </a:cubicBezTo>
                  <a:cubicBezTo>
                    <a:pt x="628" y="1834"/>
                    <a:pt x="638" y="1814"/>
                    <a:pt x="648" y="1804"/>
                  </a:cubicBezTo>
                  <a:cubicBezTo>
                    <a:pt x="657" y="1902"/>
                    <a:pt x="667" y="2010"/>
                    <a:pt x="687" y="2108"/>
                  </a:cubicBezTo>
                  <a:cubicBezTo>
                    <a:pt x="687" y="2128"/>
                    <a:pt x="696" y="2137"/>
                    <a:pt x="716" y="2137"/>
                  </a:cubicBezTo>
                  <a:cubicBezTo>
                    <a:pt x="736" y="2137"/>
                    <a:pt x="755" y="2128"/>
                    <a:pt x="755" y="2098"/>
                  </a:cubicBezTo>
                  <a:cubicBezTo>
                    <a:pt x="746" y="1980"/>
                    <a:pt x="726" y="1863"/>
                    <a:pt x="716" y="1736"/>
                  </a:cubicBezTo>
                  <a:lnTo>
                    <a:pt x="716" y="1726"/>
                  </a:lnTo>
                  <a:cubicBezTo>
                    <a:pt x="765" y="1657"/>
                    <a:pt x="824" y="1588"/>
                    <a:pt x="883" y="1520"/>
                  </a:cubicBezTo>
                  <a:cubicBezTo>
                    <a:pt x="892" y="1618"/>
                    <a:pt x="903" y="1726"/>
                    <a:pt x="912" y="1824"/>
                  </a:cubicBezTo>
                  <a:cubicBezTo>
                    <a:pt x="912" y="1843"/>
                    <a:pt x="932" y="1853"/>
                    <a:pt x="942" y="1853"/>
                  </a:cubicBezTo>
                  <a:cubicBezTo>
                    <a:pt x="961" y="1853"/>
                    <a:pt x="981" y="1843"/>
                    <a:pt x="981" y="1814"/>
                  </a:cubicBezTo>
                  <a:cubicBezTo>
                    <a:pt x="971" y="1697"/>
                    <a:pt x="961" y="1579"/>
                    <a:pt x="942" y="1451"/>
                  </a:cubicBezTo>
                  <a:lnTo>
                    <a:pt x="942" y="1442"/>
                  </a:lnTo>
                  <a:cubicBezTo>
                    <a:pt x="971" y="1403"/>
                    <a:pt x="1001" y="1373"/>
                    <a:pt x="1030" y="1334"/>
                  </a:cubicBezTo>
                  <a:cubicBezTo>
                    <a:pt x="1069" y="1353"/>
                    <a:pt x="1118" y="1363"/>
                    <a:pt x="1157" y="1363"/>
                  </a:cubicBezTo>
                  <a:cubicBezTo>
                    <a:pt x="1177" y="1363"/>
                    <a:pt x="1206" y="1363"/>
                    <a:pt x="1225" y="1353"/>
                  </a:cubicBezTo>
                  <a:cubicBezTo>
                    <a:pt x="1245" y="1403"/>
                    <a:pt x="1255" y="1451"/>
                    <a:pt x="1275" y="1501"/>
                  </a:cubicBezTo>
                  <a:cubicBezTo>
                    <a:pt x="1236" y="1608"/>
                    <a:pt x="1186" y="1726"/>
                    <a:pt x="1138" y="1834"/>
                  </a:cubicBezTo>
                  <a:cubicBezTo>
                    <a:pt x="1127" y="1863"/>
                    <a:pt x="1147" y="1882"/>
                    <a:pt x="1167" y="1882"/>
                  </a:cubicBezTo>
                  <a:cubicBezTo>
                    <a:pt x="1186" y="1882"/>
                    <a:pt x="1196" y="1873"/>
                    <a:pt x="1206" y="1863"/>
                  </a:cubicBezTo>
                  <a:cubicBezTo>
                    <a:pt x="1236" y="1775"/>
                    <a:pt x="1275" y="1686"/>
                    <a:pt x="1314" y="1599"/>
                  </a:cubicBezTo>
                  <a:cubicBezTo>
                    <a:pt x="1343" y="1677"/>
                    <a:pt x="1382" y="1755"/>
                    <a:pt x="1412" y="1843"/>
                  </a:cubicBezTo>
                  <a:cubicBezTo>
                    <a:pt x="1363" y="1951"/>
                    <a:pt x="1314" y="2059"/>
                    <a:pt x="1265" y="2176"/>
                  </a:cubicBezTo>
                  <a:cubicBezTo>
                    <a:pt x="1255" y="2196"/>
                    <a:pt x="1284" y="2226"/>
                    <a:pt x="1304" y="2226"/>
                  </a:cubicBezTo>
                  <a:cubicBezTo>
                    <a:pt x="1314" y="2226"/>
                    <a:pt x="1323" y="2216"/>
                    <a:pt x="1334" y="2206"/>
                  </a:cubicBezTo>
                  <a:cubicBezTo>
                    <a:pt x="1373" y="2108"/>
                    <a:pt x="1412" y="2020"/>
                    <a:pt x="1451" y="1932"/>
                  </a:cubicBezTo>
                  <a:cubicBezTo>
                    <a:pt x="1480" y="2020"/>
                    <a:pt x="1510" y="2098"/>
                    <a:pt x="1539" y="2176"/>
                  </a:cubicBezTo>
                  <a:cubicBezTo>
                    <a:pt x="1549" y="2196"/>
                    <a:pt x="1559" y="2196"/>
                    <a:pt x="1569" y="2196"/>
                  </a:cubicBezTo>
                  <a:cubicBezTo>
                    <a:pt x="1598" y="2196"/>
                    <a:pt x="1617" y="2176"/>
                    <a:pt x="1608" y="2147"/>
                  </a:cubicBezTo>
                  <a:cubicBezTo>
                    <a:pt x="1578" y="2089"/>
                    <a:pt x="1559" y="2020"/>
                    <a:pt x="1530" y="1951"/>
                  </a:cubicBezTo>
                  <a:cubicBezTo>
                    <a:pt x="1519" y="1932"/>
                    <a:pt x="1519" y="1912"/>
                    <a:pt x="1510" y="1902"/>
                  </a:cubicBezTo>
                  <a:lnTo>
                    <a:pt x="1510" y="1902"/>
                  </a:lnTo>
                  <a:cubicBezTo>
                    <a:pt x="1598" y="1941"/>
                    <a:pt x="1696" y="1980"/>
                    <a:pt x="1784" y="2030"/>
                  </a:cubicBezTo>
                  <a:lnTo>
                    <a:pt x="1804" y="2030"/>
                  </a:lnTo>
                  <a:cubicBezTo>
                    <a:pt x="1833" y="2030"/>
                    <a:pt x="1853" y="1980"/>
                    <a:pt x="1813" y="1961"/>
                  </a:cubicBezTo>
                  <a:lnTo>
                    <a:pt x="1490" y="1814"/>
                  </a:lnTo>
                  <a:cubicBezTo>
                    <a:pt x="1480" y="1814"/>
                    <a:pt x="1480" y="1804"/>
                    <a:pt x="1471" y="1804"/>
                  </a:cubicBezTo>
                  <a:cubicBezTo>
                    <a:pt x="1441" y="1726"/>
                    <a:pt x="1412" y="1647"/>
                    <a:pt x="1382" y="1559"/>
                  </a:cubicBezTo>
                  <a:lnTo>
                    <a:pt x="1382" y="1559"/>
                  </a:lnTo>
                  <a:cubicBezTo>
                    <a:pt x="1471" y="1599"/>
                    <a:pt x="1559" y="1647"/>
                    <a:pt x="1657" y="1686"/>
                  </a:cubicBezTo>
                  <a:lnTo>
                    <a:pt x="1667" y="1686"/>
                  </a:lnTo>
                  <a:cubicBezTo>
                    <a:pt x="1706" y="1686"/>
                    <a:pt x="1715" y="1638"/>
                    <a:pt x="1686" y="1618"/>
                  </a:cubicBezTo>
                  <a:cubicBezTo>
                    <a:pt x="1569" y="1569"/>
                    <a:pt x="1461" y="1520"/>
                    <a:pt x="1353" y="1471"/>
                  </a:cubicBezTo>
                  <a:lnTo>
                    <a:pt x="1343" y="1471"/>
                  </a:lnTo>
                  <a:lnTo>
                    <a:pt x="1284" y="1324"/>
                  </a:lnTo>
                  <a:cubicBezTo>
                    <a:pt x="1314" y="1314"/>
                    <a:pt x="1334" y="1294"/>
                    <a:pt x="1353" y="1275"/>
                  </a:cubicBezTo>
                  <a:cubicBezTo>
                    <a:pt x="1373" y="1246"/>
                    <a:pt x="1392" y="1216"/>
                    <a:pt x="1392" y="1177"/>
                  </a:cubicBezTo>
                  <a:cubicBezTo>
                    <a:pt x="1451" y="1187"/>
                    <a:pt x="1510" y="1196"/>
                    <a:pt x="1559" y="1207"/>
                  </a:cubicBezTo>
                  <a:cubicBezTo>
                    <a:pt x="1637" y="1305"/>
                    <a:pt x="1706" y="1403"/>
                    <a:pt x="1774" y="1501"/>
                  </a:cubicBezTo>
                  <a:cubicBezTo>
                    <a:pt x="1784" y="1510"/>
                    <a:pt x="1794" y="1510"/>
                    <a:pt x="1804" y="1510"/>
                  </a:cubicBezTo>
                  <a:cubicBezTo>
                    <a:pt x="1833" y="1510"/>
                    <a:pt x="1853" y="1481"/>
                    <a:pt x="1833" y="1451"/>
                  </a:cubicBezTo>
                  <a:cubicBezTo>
                    <a:pt x="1774" y="1373"/>
                    <a:pt x="1715" y="1294"/>
                    <a:pt x="1657" y="1226"/>
                  </a:cubicBezTo>
                  <a:lnTo>
                    <a:pt x="1657" y="1226"/>
                  </a:lnTo>
                  <a:cubicBezTo>
                    <a:pt x="1745" y="1236"/>
                    <a:pt x="1833" y="1246"/>
                    <a:pt x="1922" y="1265"/>
                  </a:cubicBezTo>
                  <a:cubicBezTo>
                    <a:pt x="1990" y="1363"/>
                    <a:pt x="2068" y="1451"/>
                    <a:pt x="2137" y="1549"/>
                  </a:cubicBezTo>
                  <a:cubicBezTo>
                    <a:pt x="2147" y="1559"/>
                    <a:pt x="2157" y="1569"/>
                    <a:pt x="2166" y="1569"/>
                  </a:cubicBezTo>
                  <a:cubicBezTo>
                    <a:pt x="2186" y="1569"/>
                    <a:pt x="2216" y="1540"/>
                    <a:pt x="2196" y="1510"/>
                  </a:cubicBezTo>
                  <a:lnTo>
                    <a:pt x="2020" y="1275"/>
                  </a:lnTo>
                  <a:lnTo>
                    <a:pt x="2020" y="1275"/>
                  </a:lnTo>
                  <a:cubicBezTo>
                    <a:pt x="2107" y="1294"/>
                    <a:pt x="2196" y="1305"/>
                    <a:pt x="2274" y="1314"/>
                  </a:cubicBezTo>
                  <a:lnTo>
                    <a:pt x="2284" y="1314"/>
                  </a:lnTo>
                  <a:cubicBezTo>
                    <a:pt x="2323" y="1314"/>
                    <a:pt x="2333" y="1255"/>
                    <a:pt x="2294" y="1246"/>
                  </a:cubicBezTo>
                  <a:cubicBezTo>
                    <a:pt x="2216" y="1236"/>
                    <a:pt x="2147" y="1226"/>
                    <a:pt x="2068" y="1216"/>
                  </a:cubicBezTo>
                  <a:cubicBezTo>
                    <a:pt x="2059" y="1207"/>
                    <a:pt x="2039" y="1207"/>
                    <a:pt x="2020" y="1207"/>
                  </a:cubicBezTo>
                  <a:cubicBezTo>
                    <a:pt x="2107" y="1148"/>
                    <a:pt x="2186" y="1089"/>
                    <a:pt x="2264" y="1030"/>
                  </a:cubicBezTo>
                  <a:cubicBezTo>
                    <a:pt x="2303" y="1011"/>
                    <a:pt x="2274" y="961"/>
                    <a:pt x="2245" y="961"/>
                  </a:cubicBezTo>
                  <a:cubicBezTo>
                    <a:pt x="2245" y="961"/>
                    <a:pt x="2235" y="971"/>
                    <a:pt x="2225" y="971"/>
                  </a:cubicBezTo>
                  <a:lnTo>
                    <a:pt x="1931" y="1177"/>
                  </a:lnTo>
                  <a:cubicBezTo>
                    <a:pt x="1931" y="1187"/>
                    <a:pt x="1931" y="1187"/>
                    <a:pt x="1922" y="1187"/>
                  </a:cubicBezTo>
                  <a:cubicBezTo>
                    <a:pt x="1833" y="1177"/>
                    <a:pt x="1755" y="1167"/>
                    <a:pt x="1667" y="1148"/>
                  </a:cubicBezTo>
                  <a:cubicBezTo>
                    <a:pt x="1745" y="1089"/>
                    <a:pt x="1824" y="1030"/>
                    <a:pt x="1911" y="971"/>
                  </a:cubicBezTo>
                  <a:cubicBezTo>
                    <a:pt x="1941" y="952"/>
                    <a:pt x="1911" y="913"/>
                    <a:pt x="1882" y="913"/>
                  </a:cubicBezTo>
                  <a:lnTo>
                    <a:pt x="1863" y="913"/>
                  </a:lnTo>
                  <a:cubicBezTo>
                    <a:pt x="1765" y="991"/>
                    <a:pt x="1667" y="1059"/>
                    <a:pt x="1569" y="1128"/>
                  </a:cubicBezTo>
                  <a:lnTo>
                    <a:pt x="1569" y="1138"/>
                  </a:lnTo>
                  <a:cubicBezTo>
                    <a:pt x="1510" y="1128"/>
                    <a:pt x="1461" y="1118"/>
                    <a:pt x="1402" y="1109"/>
                  </a:cubicBezTo>
                  <a:cubicBezTo>
                    <a:pt x="1402" y="1050"/>
                    <a:pt x="1382" y="991"/>
                    <a:pt x="1334" y="952"/>
                  </a:cubicBezTo>
                  <a:cubicBezTo>
                    <a:pt x="1373" y="902"/>
                    <a:pt x="1412" y="863"/>
                    <a:pt x="1451" y="815"/>
                  </a:cubicBezTo>
                  <a:cubicBezTo>
                    <a:pt x="1569" y="804"/>
                    <a:pt x="1686" y="785"/>
                    <a:pt x="1804" y="775"/>
                  </a:cubicBezTo>
                  <a:cubicBezTo>
                    <a:pt x="1853" y="765"/>
                    <a:pt x="1843" y="697"/>
                    <a:pt x="1804" y="697"/>
                  </a:cubicBezTo>
                  <a:lnTo>
                    <a:pt x="1794" y="697"/>
                  </a:lnTo>
                  <a:cubicBezTo>
                    <a:pt x="1706" y="717"/>
                    <a:pt x="1608" y="726"/>
                    <a:pt x="1510" y="736"/>
                  </a:cubicBezTo>
                  <a:cubicBezTo>
                    <a:pt x="1569" y="667"/>
                    <a:pt x="1617" y="599"/>
                    <a:pt x="1676" y="530"/>
                  </a:cubicBezTo>
                  <a:cubicBezTo>
                    <a:pt x="1794" y="521"/>
                    <a:pt x="1911" y="501"/>
                    <a:pt x="2029" y="491"/>
                  </a:cubicBezTo>
                  <a:cubicBezTo>
                    <a:pt x="2078" y="481"/>
                    <a:pt x="2068" y="412"/>
                    <a:pt x="2029" y="412"/>
                  </a:cubicBezTo>
                  <a:cubicBezTo>
                    <a:pt x="1931" y="432"/>
                    <a:pt x="1833" y="442"/>
                    <a:pt x="1735" y="452"/>
                  </a:cubicBezTo>
                  <a:cubicBezTo>
                    <a:pt x="1794" y="383"/>
                    <a:pt x="1843" y="314"/>
                    <a:pt x="1902" y="246"/>
                  </a:cubicBezTo>
                  <a:cubicBezTo>
                    <a:pt x="1922" y="227"/>
                    <a:pt x="1902" y="187"/>
                    <a:pt x="1872" y="187"/>
                  </a:cubicBezTo>
                  <a:cubicBezTo>
                    <a:pt x="1863" y="187"/>
                    <a:pt x="1853" y="197"/>
                    <a:pt x="1843" y="207"/>
                  </a:cubicBezTo>
                  <a:cubicBezTo>
                    <a:pt x="1804" y="266"/>
                    <a:pt x="1755" y="314"/>
                    <a:pt x="1706" y="373"/>
                  </a:cubicBezTo>
                  <a:cubicBezTo>
                    <a:pt x="1696" y="393"/>
                    <a:pt x="1686" y="403"/>
                    <a:pt x="1676" y="412"/>
                  </a:cubicBezTo>
                  <a:cubicBezTo>
                    <a:pt x="1667" y="314"/>
                    <a:pt x="1657" y="216"/>
                    <a:pt x="1647" y="109"/>
                  </a:cubicBezTo>
                  <a:cubicBezTo>
                    <a:pt x="1647" y="89"/>
                    <a:pt x="1628" y="79"/>
                    <a:pt x="1617" y="79"/>
                  </a:cubicBezTo>
                  <a:cubicBezTo>
                    <a:pt x="1598" y="79"/>
                    <a:pt x="1578" y="99"/>
                    <a:pt x="1578" y="118"/>
                  </a:cubicBezTo>
                  <a:cubicBezTo>
                    <a:pt x="1588" y="236"/>
                    <a:pt x="1598" y="364"/>
                    <a:pt x="1608" y="481"/>
                  </a:cubicBezTo>
                  <a:lnTo>
                    <a:pt x="1617" y="491"/>
                  </a:lnTo>
                  <a:cubicBezTo>
                    <a:pt x="1559" y="560"/>
                    <a:pt x="1500" y="628"/>
                    <a:pt x="1451" y="697"/>
                  </a:cubicBezTo>
                  <a:cubicBezTo>
                    <a:pt x="1441" y="599"/>
                    <a:pt x="1432" y="501"/>
                    <a:pt x="1421" y="393"/>
                  </a:cubicBezTo>
                  <a:cubicBezTo>
                    <a:pt x="1421" y="373"/>
                    <a:pt x="1402" y="364"/>
                    <a:pt x="1382" y="364"/>
                  </a:cubicBezTo>
                  <a:cubicBezTo>
                    <a:pt x="1363" y="364"/>
                    <a:pt x="1343" y="383"/>
                    <a:pt x="1353" y="403"/>
                  </a:cubicBezTo>
                  <a:cubicBezTo>
                    <a:pt x="1363" y="521"/>
                    <a:pt x="1373" y="648"/>
                    <a:pt x="1382" y="765"/>
                  </a:cubicBezTo>
                  <a:lnTo>
                    <a:pt x="1382" y="775"/>
                  </a:lnTo>
                  <a:cubicBezTo>
                    <a:pt x="1353" y="815"/>
                    <a:pt x="1314" y="863"/>
                    <a:pt x="1284" y="902"/>
                  </a:cubicBezTo>
                  <a:cubicBezTo>
                    <a:pt x="1245" y="883"/>
                    <a:pt x="1196" y="873"/>
                    <a:pt x="1157" y="873"/>
                  </a:cubicBezTo>
                  <a:lnTo>
                    <a:pt x="1108" y="873"/>
                  </a:lnTo>
                  <a:cubicBezTo>
                    <a:pt x="1088" y="824"/>
                    <a:pt x="1069" y="775"/>
                    <a:pt x="1049" y="717"/>
                  </a:cubicBezTo>
                  <a:cubicBezTo>
                    <a:pt x="1098" y="608"/>
                    <a:pt x="1147" y="501"/>
                    <a:pt x="1196" y="383"/>
                  </a:cubicBezTo>
                  <a:cubicBezTo>
                    <a:pt x="1206" y="354"/>
                    <a:pt x="1177" y="334"/>
                    <a:pt x="1157" y="334"/>
                  </a:cubicBezTo>
                  <a:cubicBezTo>
                    <a:pt x="1147" y="334"/>
                    <a:pt x="1138" y="344"/>
                    <a:pt x="1127" y="354"/>
                  </a:cubicBezTo>
                  <a:cubicBezTo>
                    <a:pt x="1088" y="442"/>
                    <a:pt x="1049" y="530"/>
                    <a:pt x="1010" y="628"/>
                  </a:cubicBezTo>
                  <a:cubicBezTo>
                    <a:pt x="981" y="540"/>
                    <a:pt x="951" y="462"/>
                    <a:pt x="922" y="383"/>
                  </a:cubicBezTo>
                  <a:lnTo>
                    <a:pt x="922" y="373"/>
                  </a:lnTo>
                  <a:cubicBezTo>
                    <a:pt x="971" y="266"/>
                    <a:pt x="1010" y="158"/>
                    <a:pt x="1059" y="50"/>
                  </a:cubicBezTo>
                  <a:cubicBezTo>
                    <a:pt x="1069" y="20"/>
                    <a:pt x="1049" y="1"/>
                    <a:pt x="1030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4"/>
            <p:cNvSpPr/>
            <p:nvPr/>
          </p:nvSpPr>
          <p:spPr>
            <a:xfrm>
              <a:off x="3461600" y="6454133"/>
              <a:ext cx="215100" cy="203212"/>
            </a:xfrm>
            <a:custGeom>
              <a:avLst/>
              <a:gdLst/>
              <a:ahLst/>
              <a:cxnLst/>
              <a:rect l="l" t="t" r="r" b="b"/>
              <a:pathLst>
                <a:path w="1266" h="1196" extrusionOk="0">
                  <a:moveTo>
                    <a:pt x="560" y="0"/>
                  </a:moveTo>
                  <a:cubicBezTo>
                    <a:pt x="549" y="0"/>
                    <a:pt x="549" y="10"/>
                    <a:pt x="540" y="10"/>
                  </a:cubicBezTo>
                  <a:lnTo>
                    <a:pt x="481" y="157"/>
                  </a:lnTo>
                  <a:cubicBezTo>
                    <a:pt x="462" y="118"/>
                    <a:pt x="451" y="69"/>
                    <a:pt x="432" y="30"/>
                  </a:cubicBezTo>
                  <a:cubicBezTo>
                    <a:pt x="422" y="20"/>
                    <a:pt x="422" y="10"/>
                    <a:pt x="412" y="10"/>
                  </a:cubicBezTo>
                  <a:cubicBezTo>
                    <a:pt x="403" y="10"/>
                    <a:pt x="393" y="30"/>
                    <a:pt x="393" y="39"/>
                  </a:cubicBezTo>
                  <a:cubicBezTo>
                    <a:pt x="412" y="79"/>
                    <a:pt x="422" y="118"/>
                    <a:pt x="442" y="148"/>
                  </a:cubicBezTo>
                  <a:cubicBezTo>
                    <a:pt x="442" y="157"/>
                    <a:pt x="442" y="167"/>
                    <a:pt x="451" y="177"/>
                  </a:cubicBezTo>
                  <a:cubicBezTo>
                    <a:pt x="393" y="157"/>
                    <a:pt x="344" y="128"/>
                    <a:pt x="295" y="108"/>
                  </a:cubicBezTo>
                  <a:cubicBezTo>
                    <a:pt x="275" y="108"/>
                    <a:pt x="266" y="137"/>
                    <a:pt x="285" y="148"/>
                  </a:cubicBezTo>
                  <a:cubicBezTo>
                    <a:pt x="344" y="167"/>
                    <a:pt x="403" y="196"/>
                    <a:pt x="462" y="226"/>
                  </a:cubicBezTo>
                  <a:lnTo>
                    <a:pt x="471" y="226"/>
                  </a:lnTo>
                  <a:cubicBezTo>
                    <a:pt x="481" y="265"/>
                    <a:pt x="501" y="314"/>
                    <a:pt x="520" y="353"/>
                  </a:cubicBezTo>
                  <a:lnTo>
                    <a:pt x="373" y="294"/>
                  </a:lnTo>
                  <a:cubicBezTo>
                    <a:pt x="364" y="294"/>
                    <a:pt x="364" y="285"/>
                    <a:pt x="364" y="285"/>
                  </a:cubicBezTo>
                  <a:cubicBezTo>
                    <a:pt x="344" y="285"/>
                    <a:pt x="334" y="314"/>
                    <a:pt x="353" y="324"/>
                  </a:cubicBezTo>
                  <a:cubicBezTo>
                    <a:pt x="412" y="353"/>
                    <a:pt x="471" y="383"/>
                    <a:pt x="530" y="402"/>
                  </a:cubicBezTo>
                  <a:cubicBezTo>
                    <a:pt x="530" y="412"/>
                    <a:pt x="540" y="412"/>
                    <a:pt x="540" y="412"/>
                  </a:cubicBezTo>
                  <a:cubicBezTo>
                    <a:pt x="549" y="431"/>
                    <a:pt x="560" y="461"/>
                    <a:pt x="569" y="490"/>
                  </a:cubicBezTo>
                  <a:cubicBezTo>
                    <a:pt x="549" y="500"/>
                    <a:pt x="540" y="510"/>
                    <a:pt x="530" y="520"/>
                  </a:cubicBezTo>
                  <a:cubicBezTo>
                    <a:pt x="520" y="540"/>
                    <a:pt x="510" y="549"/>
                    <a:pt x="501" y="559"/>
                  </a:cubicBezTo>
                  <a:cubicBezTo>
                    <a:pt x="481" y="559"/>
                    <a:pt x="451" y="549"/>
                    <a:pt x="422" y="549"/>
                  </a:cubicBezTo>
                  <a:cubicBezTo>
                    <a:pt x="383" y="500"/>
                    <a:pt x="344" y="442"/>
                    <a:pt x="305" y="392"/>
                  </a:cubicBezTo>
                  <a:cubicBezTo>
                    <a:pt x="295" y="392"/>
                    <a:pt x="295" y="383"/>
                    <a:pt x="285" y="383"/>
                  </a:cubicBezTo>
                  <a:cubicBezTo>
                    <a:pt x="275" y="383"/>
                    <a:pt x="266" y="402"/>
                    <a:pt x="275" y="412"/>
                  </a:cubicBezTo>
                  <a:cubicBezTo>
                    <a:pt x="305" y="461"/>
                    <a:pt x="334" y="500"/>
                    <a:pt x="364" y="540"/>
                  </a:cubicBezTo>
                  <a:cubicBezTo>
                    <a:pt x="324" y="529"/>
                    <a:pt x="275" y="529"/>
                    <a:pt x="226" y="520"/>
                  </a:cubicBezTo>
                  <a:cubicBezTo>
                    <a:pt x="187" y="471"/>
                    <a:pt x="148" y="412"/>
                    <a:pt x="109" y="363"/>
                  </a:cubicBezTo>
                  <a:lnTo>
                    <a:pt x="99" y="353"/>
                  </a:lnTo>
                  <a:cubicBezTo>
                    <a:pt x="79" y="353"/>
                    <a:pt x="70" y="373"/>
                    <a:pt x="79" y="383"/>
                  </a:cubicBezTo>
                  <a:cubicBezTo>
                    <a:pt x="109" y="431"/>
                    <a:pt x="138" y="471"/>
                    <a:pt x="177" y="510"/>
                  </a:cubicBezTo>
                  <a:cubicBezTo>
                    <a:pt x="128" y="500"/>
                    <a:pt x="79" y="500"/>
                    <a:pt x="30" y="490"/>
                  </a:cubicBezTo>
                  <a:cubicBezTo>
                    <a:pt x="11" y="490"/>
                    <a:pt x="1" y="520"/>
                    <a:pt x="30" y="529"/>
                  </a:cubicBezTo>
                  <a:cubicBezTo>
                    <a:pt x="70" y="529"/>
                    <a:pt x="109" y="540"/>
                    <a:pt x="148" y="549"/>
                  </a:cubicBezTo>
                  <a:lnTo>
                    <a:pt x="168" y="549"/>
                  </a:lnTo>
                  <a:cubicBezTo>
                    <a:pt x="128" y="579"/>
                    <a:pt x="79" y="608"/>
                    <a:pt x="40" y="647"/>
                  </a:cubicBezTo>
                  <a:cubicBezTo>
                    <a:pt x="20" y="657"/>
                    <a:pt x="30" y="677"/>
                    <a:pt x="50" y="677"/>
                  </a:cubicBezTo>
                  <a:lnTo>
                    <a:pt x="59" y="677"/>
                  </a:lnTo>
                  <a:cubicBezTo>
                    <a:pt x="118" y="638"/>
                    <a:pt x="168" y="598"/>
                    <a:pt x="216" y="559"/>
                  </a:cubicBezTo>
                  <a:lnTo>
                    <a:pt x="226" y="559"/>
                  </a:lnTo>
                  <a:cubicBezTo>
                    <a:pt x="275" y="569"/>
                    <a:pt x="314" y="569"/>
                    <a:pt x="364" y="579"/>
                  </a:cubicBezTo>
                  <a:cubicBezTo>
                    <a:pt x="324" y="608"/>
                    <a:pt x="275" y="647"/>
                    <a:pt x="236" y="677"/>
                  </a:cubicBezTo>
                  <a:cubicBezTo>
                    <a:pt x="216" y="686"/>
                    <a:pt x="226" y="706"/>
                    <a:pt x="246" y="706"/>
                  </a:cubicBezTo>
                  <a:lnTo>
                    <a:pt x="255" y="706"/>
                  </a:lnTo>
                  <a:cubicBezTo>
                    <a:pt x="305" y="667"/>
                    <a:pt x="364" y="627"/>
                    <a:pt x="412" y="588"/>
                  </a:cubicBezTo>
                  <a:lnTo>
                    <a:pt x="422" y="588"/>
                  </a:lnTo>
                  <a:cubicBezTo>
                    <a:pt x="442" y="588"/>
                    <a:pt x="471" y="598"/>
                    <a:pt x="501" y="598"/>
                  </a:cubicBezTo>
                  <a:cubicBezTo>
                    <a:pt x="501" y="638"/>
                    <a:pt x="510" y="667"/>
                    <a:pt x="530" y="696"/>
                  </a:cubicBezTo>
                  <a:cubicBezTo>
                    <a:pt x="520" y="716"/>
                    <a:pt x="501" y="736"/>
                    <a:pt x="481" y="755"/>
                  </a:cubicBezTo>
                  <a:cubicBezTo>
                    <a:pt x="412" y="765"/>
                    <a:pt x="353" y="775"/>
                    <a:pt x="285" y="784"/>
                  </a:cubicBezTo>
                  <a:cubicBezTo>
                    <a:pt x="266" y="784"/>
                    <a:pt x="266" y="823"/>
                    <a:pt x="295" y="823"/>
                  </a:cubicBezTo>
                  <a:cubicBezTo>
                    <a:pt x="344" y="814"/>
                    <a:pt x="393" y="804"/>
                    <a:pt x="451" y="804"/>
                  </a:cubicBezTo>
                  <a:cubicBezTo>
                    <a:pt x="422" y="843"/>
                    <a:pt x="393" y="873"/>
                    <a:pt x="364" y="912"/>
                  </a:cubicBezTo>
                  <a:lnTo>
                    <a:pt x="353" y="912"/>
                  </a:lnTo>
                  <a:cubicBezTo>
                    <a:pt x="295" y="921"/>
                    <a:pt x="226" y="932"/>
                    <a:pt x="168" y="932"/>
                  </a:cubicBezTo>
                  <a:cubicBezTo>
                    <a:pt x="138" y="941"/>
                    <a:pt x="148" y="971"/>
                    <a:pt x="168" y="971"/>
                  </a:cubicBezTo>
                  <a:cubicBezTo>
                    <a:pt x="226" y="971"/>
                    <a:pt x="275" y="961"/>
                    <a:pt x="324" y="951"/>
                  </a:cubicBezTo>
                  <a:lnTo>
                    <a:pt x="324" y="951"/>
                  </a:lnTo>
                  <a:lnTo>
                    <a:pt x="236" y="1069"/>
                  </a:lnTo>
                  <a:cubicBezTo>
                    <a:pt x="226" y="1078"/>
                    <a:pt x="236" y="1098"/>
                    <a:pt x="255" y="1098"/>
                  </a:cubicBezTo>
                  <a:cubicBezTo>
                    <a:pt x="255" y="1098"/>
                    <a:pt x="266" y="1098"/>
                    <a:pt x="266" y="1088"/>
                  </a:cubicBezTo>
                  <a:cubicBezTo>
                    <a:pt x="295" y="1059"/>
                    <a:pt x="314" y="1030"/>
                    <a:pt x="344" y="1000"/>
                  </a:cubicBezTo>
                  <a:cubicBezTo>
                    <a:pt x="344" y="990"/>
                    <a:pt x="353" y="980"/>
                    <a:pt x="353" y="971"/>
                  </a:cubicBezTo>
                  <a:cubicBezTo>
                    <a:pt x="364" y="1030"/>
                    <a:pt x="364" y="1078"/>
                    <a:pt x="373" y="1137"/>
                  </a:cubicBezTo>
                  <a:cubicBezTo>
                    <a:pt x="373" y="1147"/>
                    <a:pt x="383" y="1157"/>
                    <a:pt x="393" y="1157"/>
                  </a:cubicBezTo>
                  <a:cubicBezTo>
                    <a:pt x="403" y="1157"/>
                    <a:pt x="412" y="1147"/>
                    <a:pt x="412" y="1137"/>
                  </a:cubicBezTo>
                  <a:cubicBezTo>
                    <a:pt x="403" y="1069"/>
                    <a:pt x="403" y="1000"/>
                    <a:pt x="393" y="941"/>
                  </a:cubicBezTo>
                  <a:lnTo>
                    <a:pt x="393" y="932"/>
                  </a:lnTo>
                  <a:cubicBezTo>
                    <a:pt x="422" y="892"/>
                    <a:pt x="451" y="863"/>
                    <a:pt x="481" y="823"/>
                  </a:cubicBezTo>
                  <a:cubicBezTo>
                    <a:pt x="481" y="873"/>
                    <a:pt x="491" y="932"/>
                    <a:pt x="501" y="980"/>
                  </a:cubicBezTo>
                  <a:cubicBezTo>
                    <a:pt x="501" y="1000"/>
                    <a:pt x="510" y="1000"/>
                    <a:pt x="510" y="1000"/>
                  </a:cubicBezTo>
                  <a:cubicBezTo>
                    <a:pt x="520" y="1000"/>
                    <a:pt x="540" y="990"/>
                    <a:pt x="530" y="980"/>
                  </a:cubicBezTo>
                  <a:cubicBezTo>
                    <a:pt x="530" y="912"/>
                    <a:pt x="520" y="853"/>
                    <a:pt x="520" y="784"/>
                  </a:cubicBezTo>
                  <a:lnTo>
                    <a:pt x="510" y="784"/>
                  </a:lnTo>
                  <a:cubicBezTo>
                    <a:pt x="530" y="765"/>
                    <a:pt x="549" y="736"/>
                    <a:pt x="560" y="716"/>
                  </a:cubicBezTo>
                  <a:cubicBezTo>
                    <a:pt x="579" y="736"/>
                    <a:pt x="608" y="736"/>
                    <a:pt x="628" y="736"/>
                  </a:cubicBezTo>
                  <a:lnTo>
                    <a:pt x="667" y="736"/>
                  </a:lnTo>
                  <a:cubicBezTo>
                    <a:pt x="677" y="755"/>
                    <a:pt x="687" y="784"/>
                    <a:pt x="697" y="814"/>
                  </a:cubicBezTo>
                  <a:cubicBezTo>
                    <a:pt x="667" y="873"/>
                    <a:pt x="647" y="932"/>
                    <a:pt x="618" y="990"/>
                  </a:cubicBezTo>
                  <a:cubicBezTo>
                    <a:pt x="608" y="1010"/>
                    <a:pt x="628" y="1019"/>
                    <a:pt x="638" y="1019"/>
                  </a:cubicBezTo>
                  <a:cubicBezTo>
                    <a:pt x="647" y="1019"/>
                    <a:pt x="647" y="1010"/>
                    <a:pt x="658" y="1010"/>
                  </a:cubicBezTo>
                  <a:lnTo>
                    <a:pt x="716" y="863"/>
                  </a:lnTo>
                  <a:cubicBezTo>
                    <a:pt x="736" y="902"/>
                    <a:pt x="745" y="951"/>
                    <a:pt x="765" y="990"/>
                  </a:cubicBezTo>
                  <a:cubicBezTo>
                    <a:pt x="736" y="1059"/>
                    <a:pt x="716" y="1117"/>
                    <a:pt x="687" y="1176"/>
                  </a:cubicBezTo>
                  <a:cubicBezTo>
                    <a:pt x="687" y="1186"/>
                    <a:pt x="697" y="1196"/>
                    <a:pt x="706" y="1196"/>
                  </a:cubicBezTo>
                  <a:cubicBezTo>
                    <a:pt x="716" y="1196"/>
                    <a:pt x="716" y="1196"/>
                    <a:pt x="726" y="1186"/>
                  </a:cubicBezTo>
                  <a:cubicBezTo>
                    <a:pt x="745" y="1137"/>
                    <a:pt x="765" y="1088"/>
                    <a:pt x="785" y="1049"/>
                  </a:cubicBezTo>
                  <a:cubicBezTo>
                    <a:pt x="804" y="1088"/>
                    <a:pt x="824" y="1128"/>
                    <a:pt x="834" y="1176"/>
                  </a:cubicBezTo>
                  <a:cubicBezTo>
                    <a:pt x="843" y="1186"/>
                    <a:pt x="843" y="1186"/>
                    <a:pt x="854" y="1186"/>
                  </a:cubicBezTo>
                  <a:cubicBezTo>
                    <a:pt x="863" y="1186"/>
                    <a:pt x="873" y="1176"/>
                    <a:pt x="873" y="1167"/>
                  </a:cubicBezTo>
                  <a:cubicBezTo>
                    <a:pt x="854" y="1128"/>
                    <a:pt x="843" y="1088"/>
                    <a:pt x="834" y="1049"/>
                  </a:cubicBezTo>
                  <a:cubicBezTo>
                    <a:pt x="824" y="1039"/>
                    <a:pt x="824" y="1039"/>
                    <a:pt x="824" y="1030"/>
                  </a:cubicBezTo>
                  <a:lnTo>
                    <a:pt x="824" y="1030"/>
                  </a:lnTo>
                  <a:cubicBezTo>
                    <a:pt x="873" y="1049"/>
                    <a:pt x="922" y="1069"/>
                    <a:pt x="971" y="1098"/>
                  </a:cubicBezTo>
                  <a:cubicBezTo>
                    <a:pt x="991" y="1098"/>
                    <a:pt x="1000" y="1069"/>
                    <a:pt x="981" y="1059"/>
                  </a:cubicBezTo>
                  <a:cubicBezTo>
                    <a:pt x="922" y="1030"/>
                    <a:pt x="863" y="1010"/>
                    <a:pt x="804" y="980"/>
                  </a:cubicBezTo>
                  <a:cubicBezTo>
                    <a:pt x="785" y="932"/>
                    <a:pt x="765" y="892"/>
                    <a:pt x="745" y="843"/>
                  </a:cubicBezTo>
                  <a:lnTo>
                    <a:pt x="745" y="843"/>
                  </a:lnTo>
                  <a:cubicBezTo>
                    <a:pt x="795" y="863"/>
                    <a:pt x="843" y="892"/>
                    <a:pt x="893" y="912"/>
                  </a:cubicBezTo>
                  <a:lnTo>
                    <a:pt x="902" y="912"/>
                  </a:lnTo>
                  <a:cubicBezTo>
                    <a:pt x="922" y="912"/>
                    <a:pt x="932" y="882"/>
                    <a:pt x="912" y="873"/>
                  </a:cubicBezTo>
                  <a:cubicBezTo>
                    <a:pt x="854" y="853"/>
                    <a:pt x="795" y="823"/>
                    <a:pt x="736" y="794"/>
                  </a:cubicBezTo>
                  <a:lnTo>
                    <a:pt x="726" y="794"/>
                  </a:lnTo>
                  <a:cubicBezTo>
                    <a:pt x="716" y="765"/>
                    <a:pt x="706" y="745"/>
                    <a:pt x="697" y="716"/>
                  </a:cubicBezTo>
                  <a:cubicBezTo>
                    <a:pt x="716" y="716"/>
                    <a:pt x="726" y="706"/>
                    <a:pt x="736" y="686"/>
                  </a:cubicBezTo>
                  <a:cubicBezTo>
                    <a:pt x="745" y="677"/>
                    <a:pt x="756" y="657"/>
                    <a:pt x="756" y="638"/>
                  </a:cubicBezTo>
                  <a:cubicBezTo>
                    <a:pt x="785" y="647"/>
                    <a:pt x="814" y="647"/>
                    <a:pt x="843" y="657"/>
                  </a:cubicBezTo>
                  <a:lnTo>
                    <a:pt x="961" y="804"/>
                  </a:lnTo>
                  <a:cubicBezTo>
                    <a:pt x="971" y="814"/>
                    <a:pt x="971" y="814"/>
                    <a:pt x="981" y="814"/>
                  </a:cubicBezTo>
                  <a:cubicBezTo>
                    <a:pt x="991" y="814"/>
                    <a:pt x="1000" y="804"/>
                    <a:pt x="991" y="784"/>
                  </a:cubicBezTo>
                  <a:cubicBezTo>
                    <a:pt x="961" y="745"/>
                    <a:pt x="932" y="706"/>
                    <a:pt x="902" y="657"/>
                  </a:cubicBezTo>
                  <a:lnTo>
                    <a:pt x="902" y="657"/>
                  </a:lnTo>
                  <a:cubicBezTo>
                    <a:pt x="952" y="667"/>
                    <a:pt x="991" y="677"/>
                    <a:pt x="1039" y="686"/>
                  </a:cubicBezTo>
                  <a:cubicBezTo>
                    <a:pt x="1079" y="736"/>
                    <a:pt x="1118" y="784"/>
                    <a:pt x="1157" y="843"/>
                  </a:cubicBezTo>
                  <a:lnTo>
                    <a:pt x="1167" y="843"/>
                  </a:lnTo>
                  <a:cubicBezTo>
                    <a:pt x="1187" y="843"/>
                    <a:pt x="1196" y="834"/>
                    <a:pt x="1187" y="814"/>
                  </a:cubicBezTo>
                  <a:lnTo>
                    <a:pt x="1098" y="696"/>
                  </a:lnTo>
                  <a:cubicBezTo>
                    <a:pt x="1137" y="696"/>
                    <a:pt x="1187" y="706"/>
                    <a:pt x="1235" y="716"/>
                  </a:cubicBezTo>
                  <a:cubicBezTo>
                    <a:pt x="1255" y="716"/>
                    <a:pt x="1265" y="677"/>
                    <a:pt x="1235" y="677"/>
                  </a:cubicBezTo>
                  <a:cubicBezTo>
                    <a:pt x="1196" y="667"/>
                    <a:pt x="1157" y="667"/>
                    <a:pt x="1118" y="657"/>
                  </a:cubicBezTo>
                  <a:lnTo>
                    <a:pt x="1098" y="657"/>
                  </a:lnTo>
                  <a:cubicBezTo>
                    <a:pt x="1137" y="618"/>
                    <a:pt x="1187" y="588"/>
                    <a:pt x="1226" y="559"/>
                  </a:cubicBezTo>
                  <a:cubicBezTo>
                    <a:pt x="1246" y="549"/>
                    <a:pt x="1235" y="520"/>
                    <a:pt x="1216" y="520"/>
                  </a:cubicBezTo>
                  <a:cubicBezTo>
                    <a:pt x="1216" y="520"/>
                    <a:pt x="1206" y="520"/>
                    <a:pt x="1206" y="529"/>
                  </a:cubicBezTo>
                  <a:cubicBezTo>
                    <a:pt x="1148" y="569"/>
                    <a:pt x="1098" y="598"/>
                    <a:pt x="1050" y="638"/>
                  </a:cubicBezTo>
                  <a:lnTo>
                    <a:pt x="1039" y="647"/>
                  </a:lnTo>
                  <a:cubicBezTo>
                    <a:pt x="991" y="638"/>
                    <a:pt x="952" y="627"/>
                    <a:pt x="902" y="627"/>
                  </a:cubicBezTo>
                  <a:cubicBezTo>
                    <a:pt x="941" y="588"/>
                    <a:pt x="991" y="559"/>
                    <a:pt x="1030" y="529"/>
                  </a:cubicBezTo>
                  <a:cubicBezTo>
                    <a:pt x="1050" y="520"/>
                    <a:pt x="1039" y="490"/>
                    <a:pt x="1020" y="490"/>
                  </a:cubicBezTo>
                  <a:cubicBezTo>
                    <a:pt x="1020" y="490"/>
                    <a:pt x="1010" y="490"/>
                    <a:pt x="1010" y="500"/>
                  </a:cubicBezTo>
                  <a:cubicBezTo>
                    <a:pt x="961" y="540"/>
                    <a:pt x="902" y="569"/>
                    <a:pt x="854" y="608"/>
                  </a:cubicBezTo>
                  <a:lnTo>
                    <a:pt x="854" y="618"/>
                  </a:lnTo>
                  <a:cubicBezTo>
                    <a:pt x="824" y="608"/>
                    <a:pt x="795" y="608"/>
                    <a:pt x="765" y="598"/>
                  </a:cubicBezTo>
                  <a:cubicBezTo>
                    <a:pt x="765" y="569"/>
                    <a:pt x="745" y="540"/>
                    <a:pt x="726" y="520"/>
                  </a:cubicBezTo>
                  <a:cubicBezTo>
                    <a:pt x="745" y="490"/>
                    <a:pt x="765" y="471"/>
                    <a:pt x="785" y="442"/>
                  </a:cubicBezTo>
                  <a:cubicBezTo>
                    <a:pt x="854" y="431"/>
                    <a:pt x="912" y="431"/>
                    <a:pt x="981" y="422"/>
                  </a:cubicBezTo>
                  <a:cubicBezTo>
                    <a:pt x="1000" y="412"/>
                    <a:pt x="1000" y="383"/>
                    <a:pt x="981" y="383"/>
                  </a:cubicBezTo>
                  <a:lnTo>
                    <a:pt x="971" y="383"/>
                  </a:lnTo>
                  <a:cubicBezTo>
                    <a:pt x="922" y="392"/>
                    <a:pt x="873" y="392"/>
                    <a:pt x="814" y="402"/>
                  </a:cubicBezTo>
                  <a:cubicBezTo>
                    <a:pt x="854" y="363"/>
                    <a:pt x="883" y="324"/>
                    <a:pt x="912" y="294"/>
                  </a:cubicBezTo>
                  <a:cubicBezTo>
                    <a:pt x="971" y="285"/>
                    <a:pt x="1039" y="275"/>
                    <a:pt x="1098" y="265"/>
                  </a:cubicBezTo>
                  <a:cubicBezTo>
                    <a:pt x="1128" y="265"/>
                    <a:pt x="1118" y="226"/>
                    <a:pt x="1098" y="226"/>
                  </a:cubicBezTo>
                  <a:cubicBezTo>
                    <a:pt x="1050" y="235"/>
                    <a:pt x="991" y="246"/>
                    <a:pt x="941" y="246"/>
                  </a:cubicBezTo>
                  <a:cubicBezTo>
                    <a:pt x="971" y="206"/>
                    <a:pt x="1000" y="177"/>
                    <a:pt x="1030" y="137"/>
                  </a:cubicBezTo>
                  <a:cubicBezTo>
                    <a:pt x="1039" y="128"/>
                    <a:pt x="1030" y="108"/>
                    <a:pt x="1010" y="108"/>
                  </a:cubicBezTo>
                  <a:cubicBezTo>
                    <a:pt x="1010" y="108"/>
                    <a:pt x="1000" y="108"/>
                    <a:pt x="1000" y="118"/>
                  </a:cubicBezTo>
                  <a:cubicBezTo>
                    <a:pt x="971" y="148"/>
                    <a:pt x="952" y="177"/>
                    <a:pt x="922" y="206"/>
                  </a:cubicBezTo>
                  <a:cubicBezTo>
                    <a:pt x="922" y="216"/>
                    <a:pt x="912" y="216"/>
                    <a:pt x="912" y="226"/>
                  </a:cubicBezTo>
                  <a:cubicBezTo>
                    <a:pt x="902" y="177"/>
                    <a:pt x="902" y="118"/>
                    <a:pt x="893" y="69"/>
                  </a:cubicBezTo>
                  <a:cubicBezTo>
                    <a:pt x="893" y="50"/>
                    <a:pt x="883" y="50"/>
                    <a:pt x="873" y="50"/>
                  </a:cubicBezTo>
                  <a:cubicBezTo>
                    <a:pt x="863" y="50"/>
                    <a:pt x="854" y="59"/>
                    <a:pt x="854" y="69"/>
                  </a:cubicBezTo>
                  <a:cubicBezTo>
                    <a:pt x="863" y="137"/>
                    <a:pt x="863" y="196"/>
                    <a:pt x="873" y="265"/>
                  </a:cubicBezTo>
                  <a:lnTo>
                    <a:pt x="785" y="383"/>
                  </a:lnTo>
                  <a:cubicBezTo>
                    <a:pt x="785" y="324"/>
                    <a:pt x="775" y="275"/>
                    <a:pt x="775" y="216"/>
                  </a:cubicBezTo>
                  <a:cubicBezTo>
                    <a:pt x="765" y="206"/>
                    <a:pt x="765" y="206"/>
                    <a:pt x="756" y="206"/>
                  </a:cubicBezTo>
                  <a:cubicBezTo>
                    <a:pt x="745" y="206"/>
                    <a:pt x="726" y="206"/>
                    <a:pt x="736" y="226"/>
                  </a:cubicBezTo>
                  <a:cubicBezTo>
                    <a:pt x="736" y="285"/>
                    <a:pt x="745" y="353"/>
                    <a:pt x="756" y="412"/>
                  </a:cubicBezTo>
                  <a:lnTo>
                    <a:pt x="756" y="422"/>
                  </a:lnTo>
                  <a:cubicBezTo>
                    <a:pt x="736" y="442"/>
                    <a:pt x="716" y="471"/>
                    <a:pt x="697" y="490"/>
                  </a:cubicBezTo>
                  <a:cubicBezTo>
                    <a:pt x="677" y="481"/>
                    <a:pt x="658" y="471"/>
                    <a:pt x="628" y="471"/>
                  </a:cubicBezTo>
                  <a:cubicBezTo>
                    <a:pt x="618" y="471"/>
                    <a:pt x="608" y="471"/>
                    <a:pt x="608" y="481"/>
                  </a:cubicBezTo>
                  <a:cubicBezTo>
                    <a:pt x="599" y="451"/>
                    <a:pt x="579" y="422"/>
                    <a:pt x="569" y="392"/>
                  </a:cubicBezTo>
                  <a:cubicBezTo>
                    <a:pt x="599" y="333"/>
                    <a:pt x="618" y="275"/>
                    <a:pt x="647" y="216"/>
                  </a:cubicBezTo>
                  <a:cubicBezTo>
                    <a:pt x="658" y="196"/>
                    <a:pt x="638" y="187"/>
                    <a:pt x="628" y="187"/>
                  </a:cubicBezTo>
                  <a:cubicBezTo>
                    <a:pt x="618" y="187"/>
                    <a:pt x="618" y="187"/>
                    <a:pt x="608" y="196"/>
                  </a:cubicBezTo>
                  <a:lnTo>
                    <a:pt x="549" y="344"/>
                  </a:lnTo>
                  <a:cubicBezTo>
                    <a:pt x="540" y="294"/>
                    <a:pt x="520" y="255"/>
                    <a:pt x="501" y="206"/>
                  </a:cubicBezTo>
                  <a:cubicBezTo>
                    <a:pt x="530" y="148"/>
                    <a:pt x="549" y="89"/>
                    <a:pt x="579" y="30"/>
                  </a:cubicBezTo>
                  <a:cubicBezTo>
                    <a:pt x="579" y="10"/>
                    <a:pt x="569" y="0"/>
                    <a:pt x="560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4"/>
            <p:cNvSpPr/>
            <p:nvPr/>
          </p:nvSpPr>
          <p:spPr>
            <a:xfrm>
              <a:off x="5787628" y="4725836"/>
              <a:ext cx="587871" cy="597913"/>
            </a:xfrm>
            <a:custGeom>
              <a:avLst/>
              <a:gdLst/>
              <a:ahLst/>
              <a:cxnLst/>
              <a:rect l="l" t="t" r="r" b="b"/>
              <a:pathLst>
                <a:path w="3460" h="3519" extrusionOk="0">
                  <a:moveTo>
                    <a:pt x="1451" y="1"/>
                  </a:moveTo>
                  <a:cubicBezTo>
                    <a:pt x="1421" y="1"/>
                    <a:pt x="1392" y="20"/>
                    <a:pt x="1401" y="59"/>
                  </a:cubicBezTo>
                  <a:cubicBezTo>
                    <a:pt x="1421" y="168"/>
                    <a:pt x="1431" y="285"/>
                    <a:pt x="1451" y="393"/>
                  </a:cubicBezTo>
                  <a:cubicBezTo>
                    <a:pt x="1460" y="412"/>
                    <a:pt x="1460" y="442"/>
                    <a:pt x="1470" y="462"/>
                  </a:cubicBezTo>
                  <a:cubicBezTo>
                    <a:pt x="1343" y="373"/>
                    <a:pt x="1216" y="285"/>
                    <a:pt x="1098" y="197"/>
                  </a:cubicBezTo>
                  <a:cubicBezTo>
                    <a:pt x="1088" y="187"/>
                    <a:pt x="1078" y="177"/>
                    <a:pt x="1068" y="177"/>
                  </a:cubicBezTo>
                  <a:cubicBezTo>
                    <a:pt x="1020" y="177"/>
                    <a:pt x="980" y="246"/>
                    <a:pt x="1029" y="285"/>
                  </a:cubicBezTo>
                  <a:lnTo>
                    <a:pt x="1470" y="608"/>
                  </a:lnTo>
                  <a:cubicBezTo>
                    <a:pt x="1480" y="608"/>
                    <a:pt x="1480" y="618"/>
                    <a:pt x="1490" y="618"/>
                  </a:cubicBezTo>
                  <a:cubicBezTo>
                    <a:pt x="1510" y="745"/>
                    <a:pt x="1529" y="883"/>
                    <a:pt x="1558" y="1010"/>
                  </a:cubicBezTo>
                  <a:cubicBezTo>
                    <a:pt x="1431" y="922"/>
                    <a:pt x="1303" y="834"/>
                    <a:pt x="1186" y="745"/>
                  </a:cubicBezTo>
                  <a:cubicBezTo>
                    <a:pt x="1176" y="736"/>
                    <a:pt x="1166" y="726"/>
                    <a:pt x="1157" y="726"/>
                  </a:cubicBezTo>
                  <a:cubicBezTo>
                    <a:pt x="1107" y="726"/>
                    <a:pt x="1078" y="795"/>
                    <a:pt x="1118" y="834"/>
                  </a:cubicBezTo>
                  <a:lnTo>
                    <a:pt x="1558" y="1157"/>
                  </a:lnTo>
                  <a:cubicBezTo>
                    <a:pt x="1568" y="1157"/>
                    <a:pt x="1578" y="1167"/>
                    <a:pt x="1578" y="1167"/>
                  </a:cubicBezTo>
                  <a:cubicBezTo>
                    <a:pt x="1588" y="1246"/>
                    <a:pt x="1608" y="1324"/>
                    <a:pt x="1617" y="1412"/>
                  </a:cubicBezTo>
                  <a:cubicBezTo>
                    <a:pt x="1539" y="1442"/>
                    <a:pt x="1460" y="1500"/>
                    <a:pt x="1421" y="1579"/>
                  </a:cubicBezTo>
                  <a:cubicBezTo>
                    <a:pt x="1333" y="1549"/>
                    <a:pt x="1255" y="1520"/>
                    <a:pt x="1166" y="1490"/>
                  </a:cubicBezTo>
                  <a:lnTo>
                    <a:pt x="1166" y="1481"/>
                  </a:lnTo>
                  <a:cubicBezTo>
                    <a:pt x="1098" y="1314"/>
                    <a:pt x="1020" y="1148"/>
                    <a:pt x="941" y="991"/>
                  </a:cubicBezTo>
                  <a:cubicBezTo>
                    <a:pt x="931" y="961"/>
                    <a:pt x="911" y="952"/>
                    <a:pt x="892" y="952"/>
                  </a:cubicBezTo>
                  <a:cubicBezTo>
                    <a:pt x="853" y="952"/>
                    <a:pt x="824" y="991"/>
                    <a:pt x="843" y="1030"/>
                  </a:cubicBezTo>
                  <a:cubicBezTo>
                    <a:pt x="902" y="1167"/>
                    <a:pt x="961" y="1294"/>
                    <a:pt x="1029" y="1431"/>
                  </a:cubicBezTo>
                  <a:cubicBezTo>
                    <a:pt x="902" y="1383"/>
                    <a:pt x="774" y="1333"/>
                    <a:pt x="647" y="1294"/>
                  </a:cubicBezTo>
                  <a:lnTo>
                    <a:pt x="647" y="1285"/>
                  </a:lnTo>
                  <a:cubicBezTo>
                    <a:pt x="569" y="1118"/>
                    <a:pt x="500" y="952"/>
                    <a:pt x="422" y="785"/>
                  </a:cubicBezTo>
                  <a:cubicBezTo>
                    <a:pt x="412" y="765"/>
                    <a:pt x="393" y="756"/>
                    <a:pt x="373" y="756"/>
                  </a:cubicBezTo>
                  <a:cubicBezTo>
                    <a:pt x="334" y="756"/>
                    <a:pt x="304" y="795"/>
                    <a:pt x="324" y="834"/>
                  </a:cubicBezTo>
                  <a:cubicBezTo>
                    <a:pt x="382" y="971"/>
                    <a:pt x="441" y="1098"/>
                    <a:pt x="510" y="1235"/>
                  </a:cubicBezTo>
                  <a:cubicBezTo>
                    <a:pt x="382" y="1187"/>
                    <a:pt x="255" y="1137"/>
                    <a:pt x="138" y="1089"/>
                  </a:cubicBezTo>
                  <a:lnTo>
                    <a:pt x="118" y="1089"/>
                  </a:lnTo>
                  <a:cubicBezTo>
                    <a:pt x="59" y="1089"/>
                    <a:pt x="40" y="1177"/>
                    <a:pt x="99" y="1196"/>
                  </a:cubicBezTo>
                  <a:cubicBezTo>
                    <a:pt x="197" y="1235"/>
                    <a:pt x="304" y="1275"/>
                    <a:pt x="412" y="1314"/>
                  </a:cubicBezTo>
                  <a:cubicBezTo>
                    <a:pt x="432" y="1324"/>
                    <a:pt x="461" y="1333"/>
                    <a:pt x="480" y="1344"/>
                  </a:cubicBezTo>
                  <a:cubicBezTo>
                    <a:pt x="343" y="1402"/>
                    <a:pt x="197" y="1461"/>
                    <a:pt x="59" y="1529"/>
                  </a:cubicBezTo>
                  <a:cubicBezTo>
                    <a:pt x="1" y="1549"/>
                    <a:pt x="30" y="1627"/>
                    <a:pt x="79" y="1627"/>
                  </a:cubicBezTo>
                  <a:lnTo>
                    <a:pt x="99" y="1627"/>
                  </a:lnTo>
                  <a:cubicBezTo>
                    <a:pt x="275" y="1549"/>
                    <a:pt x="441" y="1481"/>
                    <a:pt x="608" y="1402"/>
                  </a:cubicBezTo>
                  <a:cubicBezTo>
                    <a:pt x="608" y="1402"/>
                    <a:pt x="617" y="1402"/>
                    <a:pt x="617" y="1392"/>
                  </a:cubicBezTo>
                  <a:lnTo>
                    <a:pt x="1000" y="1540"/>
                  </a:lnTo>
                  <a:cubicBezTo>
                    <a:pt x="863" y="1598"/>
                    <a:pt x="715" y="1657"/>
                    <a:pt x="578" y="1725"/>
                  </a:cubicBezTo>
                  <a:cubicBezTo>
                    <a:pt x="520" y="1745"/>
                    <a:pt x="549" y="1823"/>
                    <a:pt x="598" y="1823"/>
                  </a:cubicBezTo>
                  <a:lnTo>
                    <a:pt x="617" y="1823"/>
                  </a:lnTo>
                  <a:cubicBezTo>
                    <a:pt x="794" y="1745"/>
                    <a:pt x="961" y="1677"/>
                    <a:pt x="1127" y="1598"/>
                  </a:cubicBezTo>
                  <a:cubicBezTo>
                    <a:pt x="1137" y="1598"/>
                    <a:pt x="1137" y="1598"/>
                    <a:pt x="1137" y="1588"/>
                  </a:cubicBezTo>
                  <a:cubicBezTo>
                    <a:pt x="1225" y="1618"/>
                    <a:pt x="1303" y="1657"/>
                    <a:pt x="1382" y="1686"/>
                  </a:cubicBezTo>
                  <a:cubicBezTo>
                    <a:pt x="1362" y="1775"/>
                    <a:pt x="1372" y="1862"/>
                    <a:pt x="1421" y="1941"/>
                  </a:cubicBezTo>
                  <a:cubicBezTo>
                    <a:pt x="1353" y="2000"/>
                    <a:pt x="1284" y="2049"/>
                    <a:pt x="1216" y="2108"/>
                  </a:cubicBezTo>
                  <a:cubicBezTo>
                    <a:pt x="1029" y="2088"/>
                    <a:pt x="853" y="2069"/>
                    <a:pt x="667" y="2058"/>
                  </a:cubicBezTo>
                  <a:lnTo>
                    <a:pt x="657" y="2058"/>
                  </a:lnTo>
                  <a:cubicBezTo>
                    <a:pt x="598" y="2058"/>
                    <a:pt x="588" y="2156"/>
                    <a:pt x="657" y="2167"/>
                  </a:cubicBezTo>
                  <a:cubicBezTo>
                    <a:pt x="804" y="2176"/>
                    <a:pt x="951" y="2196"/>
                    <a:pt x="1098" y="2206"/>
                  </a:cubicBezTo>
                  <a:cubicBezTo>
                    <a:pt x="990" y="2294"/>
                    <a:pt x="892" y="2372"/>
                    <a:pt x="784" y="2461"/>
                  </a:cubicBezTo>
                  <a:cubicBezTo>
                    <a:pt x="598" y="2441"/>
                    <a:pt x="422" y="2421"/>
                    <a:pt x="236" y="2411"/>
                  </a:cubicBezTo>
                  <a:lnTo>
                    <a:pt x="226" y="2411"/>
                  </a:lnTo>
                  <a:cubicBezTo>
                    <a:pt x="167" y="2411"/>
                    <a:pt x="157" y="2509"/>
                    <a:pt x="226" y="2519"/>
                  </a:cubicBezTo>
                  <a:cubicBezTo>
                    <a:pt x="373" y="2529"/>
                    <a:pt x="520" y="2539"/>
                    <a:pt x="667" y="2559"/>
                  </a:cubicBezTo>
                  <a:cubicBezTo>
                    <a:pt x="559" y="2637"/>
                    <a:pt x="461" y="2725"/>
                    <a:pt x="353" y="2803"/>
                  </a:cubicBezTo>
                  <a:cubicBezTo>
                    <a:pt x="314" y="2842"/>
                    <a:pt x="353" y="2901"/>
                    <a:pt x="393" y="2901"/>
                  </a:cubicBezTo>
                  <a:cubicBezTo>
                    <a:pt x="402" y="2901"/>
                    <a:pt x="412" y="2901"/>
                    <a:pt x="422" y="2892"/>
                  </a:cubicBezTo>
                  <a:cubicBezTo>
                    <a:pt x="510" y="2823"/>
                    <a:pt x="598" y="2755"/>
                    <a:pt x="686" y="2676"/>
                  </a:cubicBezTo>
                  <a:cubicBezTo>
                    <a:pt x="706" y="2666"/>
                    <a:pt x="726" y="2646"/>
                    <a:pt x="745" y="2637"/>
                  </a:cubicBezTo>
                  <a:lnTo>
                    <a:pt x="745" y="2637"/>
                  </a:lnTo>
                  <a:cubicBezTo>
                    <a:pt x="726" y="2784"/>
                    <a:pt x="706" y="2940"/>
                    <a:pt x="696" y="3088"/>
                  </a:cubicBezTo>
                  <a:cubicBezTo>
                    <a:pt x="686" y="3127"/>
                    <a:pt x="715" y="3147"/>
                    <a:pt x="745" y="3147"/>
                  </a:cubicBezTo>
                  <a:cubicBezTo>
                    <a:pt x="774" y="3147"/>
                    <a:pt x="794" y="3136"/>
                    <a:pt x="804" y="3097"/>
                  </a:cubicBezTo>
                  <a:cubicBezTo>
                    <a:pt x="824" y="2921"/>
                    <a:pt x="843" y="2735"/>
                    <a:pt x="863" y="2559"/>
                  </a:cubicBezTo>
                  <a:lnTo>
                    <a:pt x="863" y="2539"/>
                  </a:lnTo>
                  <a:cubicBezTo>
                    <a:pt x="970" y="2450"/>
                    <a:pt x="1068" y="2363"/>
                    <a:pt x="1176" y="2284"/>
                  </a:cubicBezTo>
                  <a:lnTo>
                    <a:pt x="1176" y="2284"/>
                  </a:lnTo>
                  <a:cubicBezTo>
                    <a:pt x="1157" y="2431"/>
                    <a:pt x="1137" y="2588"/>
                    <a:pt x="1127" y="2735"/>
                  </a:cubicBezTo>
                  <a:cubicBezTo>
                    <a:pt x="1118" y="2774"/>
                    <a:pt x="1147" y="2794"/>
                    <a:pt x="1176" y="2794"/>
                  </a:cubicBezTo>
                  <a:cubicBezTo>
                    <a:pt x="1205" y="2794"/>
                    <a:pt x="1225" y="2784"/>
                    <a:pt x="1235" y="2744"/>
                  </a:cubicBezTo>
                  <a:cubicBezTo>
                    <a:pt x="1255" y="2568"/>
                    <a:pt x="1274" y="2382"/>
                    <a:pt x="1294" y="2206"/>
                  </a:cubicBezTo>
                  <a:lnTo>
                    <a:pt x="1294" y="2186"/>
                  </a:lnTo>
                  <a:cubicBezTo>
                    <a:pt x="1353" y="2137"/>
                    <a:pt x="1421" y="2078"/>
                    <a:pt x="1480" y="2029"/>
                  </a:cubicBezTo>
                  <a:cubicBezTo>
                    <a:pt x="1519" y="2069"/>
                    <a:pt x="1558" y="2098"/>
                    <a:pt x="1617" y="2117"/>
                  </a:cubicBezTo>
                  <a:cubicBezTo>
                    <a:pt x="1656" y="2127"/>
                    <a:pt x="1695" y="2137"/>
                    <a:pt x="1735" y="2137"/>
                  </a:cubicBezTo>
                  <a:cubicBezTo>
                    <a:pt x="1754" y="2215"/>
                    <a:pt x="1764" y="2294"/>
                    <a:pt x="1774" y="2372"/>
                  </a:cubicBezTo>
                  <a:lnTo>
                    <a:pt x="1774" y="2382"/>
                  </a:lnTo>
                  <a:cubicBezTo>
                    <a:pt x="1666" y="2529"/>
                    <a:pt x="1568" y="2676"/>
                    <a:pt x="1460" y="2833"/>
                  </a:cubicBezTo>
                  <a:cubicBezTo>
                    <a:pt x="1431" y="2872"/>
                    <a:pt x="1470" y="2911"/>
                    <a:pt x="1510" y="2911"/>
                  </a:cubicBezTo>
                  <a:cubicBezTo>
                    <a:pt x="1519" y="2911"/>
                    <a:pt x="1539" y="2911"/>
                    <a:pt x="1549" y="2892"/>
                  </a:cubicBezTo>
                  <a:cubicBezTo>
                    <a:pt x="1627" y="2774"/>
                    <a:pt x="1715" y="2646"/>
                    <a:pt x="1804" y="2529"/>
                  </a:cubicBezTo>
                  <a:cubicBezTo>
                    <a:pt x="1823" y="2666"/>
                    <a:pt x="1843" y="2794"/>
                    <a:pt x="1862" y="2921"/>
                  </a:cubicBezTo>
                  <a:lnTo>
                    <a:pt x="1862" y="2931"/>
                  </a:lnTo>
                  <a:cubicBezTo>
                    <a:pt x="1754" y="3078"/>
                    <a:pt x="1656" y="3225"/>
                    <a:pt x="1549" y="3382"/>
                  </a:cubicBezTo>
                  <a:cubicBezTo>
                    <a:pt x="1519" y="3421"/>
                    <a:pt x="1558" y="3460"/>
                    <a:pt x="1597" y="3460"/>
                  </a:cubicBezTo>
                  <a:cubicBezTo>
                    <a:pt x="1608" y="3460"/>
                    <a:pt x="1627" y="3460"/>
                    <a:pt x="1637" y="3441"/>
                  </a:cubicBezTo>
                  <a:cubicBezTo>
                    <a:pt x="1725" y="3323"/>
                    <a:pt x="1804" y="3195"/>
                    <a:pt x="1891" y="3078"/>
                  </a:cubicBezTo>
                  <a:cubicBezTo>
                    <a:pt x="1911" y="3215"/>
                    <a:pt x="1931" y="3343"/>
                    <a:pt x="1950" y="3470"/>
                  </a:cubicBezTo>
                  <a:cubicBezTo>
                    <a:pt x="1960" y="3499"/>
                    <a:pt x="1980" y="3519"/>
                    <a:pt x="2009" y="3519"/>
                  </a:cubicBezTo>
                  <a:cubicBezTo>
                    <a:pt x="2039" y="3519"/>
                    <a:pt x="2068" y="3489"/>
                    <a:pt x="2058" y="3450"/>
                  </a:cubicBezTo>
                  <a:cubicBezTo>
                    <a:pt x="2039" y="3343"/>
                    <a:pt x="2029" y="3234"/>
                    <a:pt x="2009" y="3127"/>
                  </a:cubicBezTo>
                  <a:cubicBezTo>
                    <a:pt x="2000" y="3097"/>
                    <a:pt x="2000" y="3078"/>
                    <a:pt x="2000" y="3049"/>
                  </a:cubicBezTo>
                  <a:lnTo>
                    <a:pt x="2000" y="3049"/>
                  </a:lnTo>
                  <a:cubicBezTo>
                    <a:pt x="2117" y="3136"/>
                    <a:pt x="2244" y="3234"/>
                    <a:pt x="2362" y="3323"/>
                  </a:cubicBezTo>
                  <a:cubicBezTo>
                    <a:pt x="2372" y="3332"/>
                    <a:pt x="2392" y="3332"/>
                    <a:pt x="2401" y="3332"/>
                  </a:cubicBezTo>
                  <a:cubicBezTo>
                    <a:pt x="2440" y="3332"/>
                    <a:pt x="2479" y="3264"/>
                    <a:pt x="2431" y="3234"/>
                  </a:cubicBezTo>
                  <a:lnTo>
                    <a:pt x="1989" y="2911"/>
                  </a:lnTo>
                  <a:cubicBezTo>
                    <a:pt x="1980" y="2901"/>
                    <a:pt x="1980" y="2901"/>
                    <a:pt x="1970" y="2901"/>
                  </a:cubicBezTo>
                  <a:cubicBezTo>
                    <a:pt x="1950" y="2764"/>
                    <a:pt x="1931" y="2637"/>
                    <a:pt x="1911" y="2500"/>
                  </a:cubicBezTo>
                  <a:lnTo>
                    <a:pt x="1911" y="2500"/>
                  </a:lnTo>
                  <a:cubicBezTo>
                    <a:pt x="2029" y="2588"/>
                    <a:pt x="2156" y="2686"/>
                    <a:pt x="2274" y="2774"/>
                  </a:cubicBezTo>
                  <a:cubicBezTo>
                    <a:pt x="2283" y="2784"/>
                    <a:pt x="2294" y="2784"/>
                    <a:pt x="2313" y="2784"/>
                  </a:cubicBezTo>
                  <a:cubicBezTo>
                    <a:pt x="2352" y="2784"/>
                    <a:pt x="2392" y="2715"/>
                    <a:pt x="2342" y="2686"/>
                  </a:cubicBezTo>
                  <a:lnTo>
                    <a:pt x="1902" y="2363"/>
                  </a:lnTo>
                  <a:cubicBezTo>
                    <a:pt x="1891" y="2352"/>
                    <a:pt x="1891" y="2352"/>
                    <a:pt x="1882" y="2352"/>
                  </a:cubicBezTo>
                  <a:cubicBezTo>
                    <a:pt x="1872" y="2274"/>
                    <a:pt x="1862" y="2196"/>
                    <a:pt x="1843" y="2127"/>
                  </a:cubicBezTo>
                  <a:cubicBezTo>
                    <a:pt x="1941" y="2098"/>
                    <a:pt x="2019" y="2039"/>
                    <a:pt x="2078" y="1941"/>
                  </a:cubicBezTo>
                  <a:cubicBezTo>
                    <a:pt x="2146" y="1971"/>
                    <a:pt x="2215" y="2000"/>
                    <a:pt x="2294" y="2029"/>
                  </a:cubicBezTo>
                  <a:cubicBezTo>
                    <a:pt x="2372" y="2196"/>
                    <a:pt x="2440" y="2363"/>
                    <a:pt x="2519" y="2529"/>
                  </a:cubicBezTo>
                  <a:cubicBezTo>
                    <a:pt x="2529" y="2548"/>
                    <a:pt x="2548" y="2559"/>
                    <a:pt x="2568" y="2559"/>
                  </a:cubicBezTo>
                  <a:cubicBezTo>
                    <a:pt x="2607" y="2559"/>
                    <a:pt x="2636" y="2529"/>
                    <a:pt x="2617" y="2480"/>
                  </a:cubicBezTo>
                  <a:cubicBezTo>
                    <a:pt x="2558" y="2352"/>
                    <a:pt x="2499" y="2215"/>
                    <a:pt x="2440" y="2078"/>
                  </a:cubicBezTo>
                  <a:lnTo>
                    <a:pt x="2440" y="2078"/>
                  </a:lnTo>
                  <a:cubicBezTo>
                    <a:pt x="2558" y="2127"/>
                    <a:pt x="2686" y="2176"/>
                    <a:pt x="2813" y="2225"/>
                  </a:cubicBezTo>
                  <a:cubicBezTo>
                    <a:pt x="2891" y="2392"/>
                    <a:pt x="2969" y="2559"/>
                    <a:pt x="3038" y="2725"/>
                  </a:cubicBezTo>
                  <a:cubicBezTo>
                    <a:pt x="3048" y="2744"/>
                    <a:pt x="3067" y="2755"/>
                    <a:pt x="3087" y="2755"/>
                  </a:cubicBezTo>
                  <a:cubicBezTo>
                    <a:pt x="3126" y="2755"/>
                    <a:pt x="3165" y="2725"/>
                    <a:pt x="3146" y="2686"/>
                  </a:cubicBezTo>
                  <a:cubicBezTo>
                    <a:pt x="3077" y="2548"/>
                    <a:pt x="3019" y="2411"/>
                    <a:pt x="2960" y="2284"/>
                  </a:cubicBezTo>
                  <a:lnTo>
                    <a:pt x="2960" y="2284"/>
                  </a:lnTo>
                  <a:cubicBezTo>
                    <a:pt x="3077" y="2323"/>
                    <a:pt x="3204" y="2372"/>
                    <a:pt x="3322" y="2421"/>
                  </a:cubicBezTo>
                  <a:lnTo>
                    <a:pt x="3352" y="2421"/>
                  </a:lnTo>
                  <a:cubicBezTo>
                    <a:pt x="3400" y="2421"/>
                    <a:pt x="3420" y="2343"/>
                    <a:pt x="3361" y="2323"/>
                  </a:cubicBezTo>
                  <a:cubicBezTo>
                    <a:pt x="3263" y="2284"/>
                    <a:pt x="3156" y="2235"/>
                    <a:pt x="3048" y="2196"/>
                  </a:cubicBezTo>
                  <a:cubicBezTo>
                    <a:pt x="3028" y="2196"/>
                    <a:pt x="3008" y="2186"/>
                    <a:pt x="2979" y="2176"/>
                  </a:cubicBezTo>
                  <a:cubicBezTo>
                    <a:pt x="3126" y="2108"/>
                    <a:pt x="3263" y="2049"/>
                    <a:pt x="3400" y="1990"/>
                  </a:cubicBezTo>
                  <a:cubicBezTo>
                    <a:pt x="3459" y="1960"/>
                    <a:pt x="3430" y="1882"/>
                    <a:pt x="3381" y="1882"/>
                  </a:cubicBezTo>
                  <a:cubicBezTo>
                    <a:pt x="3371" y="1882"/>
                    <a:pt x="3371" y="1882"/>
                    <a:pt x="3361" y="1892"/>
                  </a:cubicBezTo>
                  <a:cubicBezTo>
                    <a:pt x="3195" y="1960"/>
                    <a:pt x="3019" y="2039"/>
                    <a:pt x="2852" y="2108"/>
                  </a:cubicBezTo>
                  <a:lnTo>
                    <a:pt x="2842" y="2117"/>
                  </a:lnTo>
                  <a:cubicBezTo>
                    <a:pt x="2715" y="2069"/>
                    <a:pt x="2588" y="2019"/>
                    <a:pt x="2460" y="1980"/>
                  </a:cubicBezTo>
                  <a:cubicBezTo>
                    <a:pt x="2607" y="1912"/>
                    <a:pt x="2744" y="1853"/>
                    <a:pt x="2882" y="1794"/>
                  </a:cubicBezTo>
                  <a:cubicBezTo>
                    <a:pt x="2940" y="1764"/>
                    <a:pt x="2911" y="1686"/>
                    <a:pt x="2862" y="1686"/>
                  </a:cubicBezTo>
                  <a:cubicBezTo>
                    <a:pt x="2852" y="1686"/>
                    <a:pt x="2852" y="1686"/>
                    <a:pt x="2842" y="1696"/>
                  </a:cubicBezTo>
                  <a:cubicBezTo>
                    <a:pt x="2675" y="1764"/>
                    <a:pt x="2499" y="1843"/>
                    <a:pt x="2333" y="1912"/>
                  </a:cubicBezTo>
                  <a:lnTo>
                    <a:pt x="2323" y="1921"/>
                  </a:lnTo>
                  <a:cubicBezTo>
                    <a:pt x="2254" y="1892"/>
                    <a:pt x="2185" y="1873"/>
                    <a:pt x="2117" y="1843"/>
                  </a:cubicBezTo>
                  <a:cubicBezTo>
                    <a:pt x="2137" y="1745"/>
                    <a:pt x="2117" y="1638"/>
                    <a:pt x="2058" y="1559"/>
                  </a:cubicBezTo>
                  <a:cubicBezTo>
                    <a:pt x="2127" y="1510"/>
                    <a:pt x="2185" y="1461"/>
                    <a:pt x="2244" y="1412"/>
                  </a:cubicBezTo>
                  <a:cubicBezTo>
                    <a:pt x="2431" y="1422"/>
                    <a:pt x="2617" y="1442"/>
                    <a:pt x="2793" y="1461"/>
                  </a:cubicBezTo>
                  <a:lnTo>
                    <a:pt x="2803" y="1461"/>
                  </a:lnTo>
                  <a:cubicBezTo>
                    <a:pt x="2862" y="1461"/>
                    <a:pt x="2871" y="1353"/>
                    <a:pt x="2803" y="1353"/>
                  </a:cubicBezTo>
                  <a:cubicBezTo>
                    <a:pt x="2656" y="1333"/>
                    <a:pt x="2509" y="1324"/>
                    <a:pt x="2362" y="1314"/>
                  </a:cubicBezTo>
                  <a:cubicBezTo>
                    <a:pt x="2470" y="1226"/>
                    <a:pt x="2568" y="1137"/>
                    <a:pt x="2675" y="1059"/>
                  </a:cubicBezTo>
                  <a:cubicBezTo>
                    <a:pt x="2862" y="1069"/>
                    <a:pt x="3038" y="1089"/>
                    <a:pt x="3224" y="1108"/>
                  </a:cubicBezTo>
                  <a:lnTo>
                    <a:pt x="3234" y="1108"/>
                  </a:lnTo>
                  <a:cubicBezTo>
                    <a:pt x="3293" y="1108"/>
                    <a:pt x="3302" y="1000"/>
                    <a:pt x="3234" y="1000"/>
                  </a:cubicBezTo>
                  <a:cubicBezTo>
                    <a:pt x="3087" y="981"/>
                    <a:pt x="2940" y="971"/>
                    <a:pt x="2793" y="961"/>
                  </a:cubicBezTo>
                  <a:cubicBezTo>
                    <a:pt x="2901" y="873"/>
                    <a:pt x="2999" y="795"/>
                    <a:pt x="3106" y="706"/>
                  </a:cubicBezTo>
                  <a:cubicBezTo>
                    <a:pt x="3146" y="667"/>
                    <a:pt x="3106" y="608"/>
                    <a:pt x="3067" y="608"/>
                  </a:cubicBezTo>
                  <a:cubicBezTo>
                    <a:pt x="3058" y="608"/>
                    <a:pt x="3048" y="608"/>
                    <a:pt x="3038" y="618"/>
                  </a:cubicBezTo>
                  <a:cubicBezTo>
                    <a:pt x="2950" y="697"/>
                    <a:pt x="2862" y="765"/>
                    <a:pt x="2773" y="834"/>
                  </a:cubicBezTo>
                  <a:cubicBezTo>
                    <a:pt x="2754" y="854"/>
                    <a:pt x="2734" y="863"/>
                    <a:pt x="2715" y="883"/>
                  </a:cubicBezTo>
                  <a:cubicBezTo>
                    <a:pt x="2734" y="726"/>
                    <a:pt x="2754" y="579"/>
                    <a:pt x="2764" y="422"/>
                  </a:cubicBezTo>
                  <a:cubicBezTo>
                    <a:pt x="2773" y="383"/>
                    <a:pt x="2744" y="364"/>
                    <a:pt x="2715" y="364"/>
                  </a:cubicBezTo>
                  <a:cubicBezTo>
                    <a:pt x="2686" y="364"/>
                    <a:pt x="2666" y="383"/>
                    <a:pt x="2656" y="412"/>
                  </a:cubicBezTo>
                  <a:cubicBezTo>
                    <a:pt x="2636" y="599"/>
                    <a:pt x="2617" y="775"/>
                    <a:pt x="2597" y="961"/>
                  </a:cubicBezTo>
                  <a:lnTo>
                    <a:pt x="2597" y="981"/>
                  </a:lnTo>
                  <a:cubicBezTo>
                    <a:pt x="2499" y="1059"/>
                    <a:pt x="2392" y="1148"/>
                    <a:pt x="2283" y="1235"/>
                  </a:cubicBezTo>
                  <a:cubicBezTo>
                    <a:pt x="2303" y="1079"/>
                    <a:pt x="2323" y="932"/>
                    <a:pt x="2333" y="775"/>
                  </a:cubicBezTo>
                  <a:cubicBezTo>
                    <a:pt x="2342" y="736"/>
                    <a:pt x="2313" y="716"/>
                    <a:pt x="2283" y="716"/>
                  </a:cubicBezTo>
                  <a:cubicBezTo>
                    <a:pt x="2254" y="716"/>
                    <a:pt x="2235" y="736"/>
                    <a:pt x="2225" y="765"/>
                  </a:cubicBezTo>
                  <a:cubicBezTo>
                    <a:pt x="2205" y="952"/>
                    <a:pt x="2185" y="1128"/>
                    <a:pt x="2166" y="1314"/>
                  </a:cubicBezTo>
                  <a:lnTo>
                    <a:pt x="2166" y="1333"/>
                  </a:lnTo>
                  <a:cubicBezTo>
                    <a:pt x="2107" y="1383"/>
                    <a:pt x="2048" y="1422"/>
                    <a:pt x="1989" y="1471"/>
                  </a:cubicBezTo>
                  <a:cubicBezTo>
                    <a:pt x="1960" y="1451"/>
                    <a:pt x="1921" y="1422"/>
                    <a:pt x="1882" y="1412"/>
                  </a:cubicBezTo>
                  <a:cubicBezTo>
                    <a:pt x="1833" y="1392"/>
                    <a:pt x="1793" y="1383"/>
                    <a:pt x="1745" y="1383"/>
                  </a:cubicBezTo>
                  <a:lnTo>
                    <a:pt x="1725" y="1383"/>
                  </a:lnTo>
                  <a:cubicBezTo>
                    <a:pt x="1715" y="1304"/>
                    <a:pt x="1695" y="1216"/>
                    <a:pt x="1686" y="1137"/>
                  </a:cubicBezTo>
                  <a:cubicBezTo>
                    <a:pt x="1793" y="991"/>
                    <a:pt x="1902" y="834"/>
                    <a:pt x="2000" y="687"/>
                  </a:cubicBezTo>
                  <a:cubicBezTo>
                    <a:pt x="2029" y="647"/>
                    <a:pt x="1989" y="599"/>
                    <a:pt x="1950" y="599"/>
                  </a:cubicBezTo>
                  <a:cubicBezTo>
                    <a:pt x="1941" y="599"/>
                    <a:pt x="1921" y="608"/>
                    <a:pt x="1911" y="618"/>
                  </a:cubicBezTo>
                  <a:cubicBezTo>
                    <a:pt x="1833" y="745"/>
                    <a:pt x="1745" y="863"/>
                    <a:pt x="1656" y="981"/>
                  </a:cubicBezTo>
                  <a:cubicBezTo>
                    <a:pt x="1637" y="854"/>
                    <a:pt x="1617" y="716"/>
                    <a:pt x="1597" y="589"/>
                  </a:cubicBezTo>
                  <a:cubicBezTo>
                    <a:pt x="1706" y="442"/>
                    <a:pt x="1804" y="285"/>
                    <a:pt x="1911" y="138"/>
                  </a:cubicBezTo>
                  <a:cubicBezTo>
                    <a:pt x="1941" y="99"/>
                    <a:pt x="1902" y="50"/>
                    <a:pt x="1862" y="50"/>
                  </a:cubicBezTo>
                  <a:cubicBezTo>
                    <a:pt x="1852" y="50"/>
                    <a:pt x="1833" y="59"/>
                    <a:pt x="1823" y="70"/>
                  </a:cubicBezTo>
                  <a:cubicBezTo>
                    <a:pt x="1745" y="197"/>
                    <a:pt x="1656" y="314"/>
                    <a:pt x="1568" y="432"/>
                  </a:cubicBezTo>
                  <a:cubicBezTo>
                    <a:pt x="1549" y="305"/>
                    <a:pt x="1529" y="177"/>
                    <a:pt x="1510" y="40"/>
                  </a:cubicBezTo>
                  <a:cubicBezTo>
                    <a:pt x="1499" y="11"/>
                    <a:pt x="1480" y="1"/>
                    <a:pt x="1451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4"/>
            <p:cNvSpPr/>
            <p:nvPr/>
          </p:nvSpPr>
          <p:spPr>
            <a:xfrm>
              <a:off x="3215235" y="2799598"/>
              <a:ext cx="587871" cy="597743"/>
            </a:xfrm>
            <a:custGeom>
              <a:avLst/>
              <a:gdLst/>
              <a:ahLst/>
              <a:cxnLst/>
              <a:rect l="l" t="t" r="r" b="b"/>
              <a:pathLst>
                <a:path w="3460" h="3518" extrusionOk="0">
                  <a:moveTo>
                    <a:pt x="1461" y="0"/>
                  </a:moveTo>
                  <a:cubicBezTo>
                    <a:pt x="1422" y="0"/>
                    <a:pt x="1392" y="29"/>
                    <a:pt x="1402" y="69"/>
                  </a:cubicBezTo>
                  <a:cubicBezTo>
                    <a:pt x="1422" y="177"/>
                    <a:pt x="1441" y="284"/>
                    <a:pt x="1451" y="402"/>
                  </a:cubicBezTo>
                  <a:cubicBezTo>
                    <a:pt x="1461" y="421"/>
                    <a:pt x="1461" y="451"/>
                    <a:pt x="1470" y="471"/>
                  </a:cubicBezTo>
                  <a:cubicBezTo>
                    <a:pt x="1343" y="382"/>
                    <a:pt x="1215" y="294"/>
                    <a:pt x="1098" y="196"/>
                  </a:cubicBezTo>
                  <a:cubicBezTo>
                    <a:pt x="1088" y="186"/>
                    <a:pt x="1078" y="186"/>
                    <a:pt x="1069" y="186"/>
                  </a:cubicBezTo>
                  <a:cubicBezTo>
                    <a:pt x="1019" y="186"/>
                    <a:pt x="980" y="255"/>
                    <a:pt x="1030" y="284"/>
                  </a:cubicBezTo>
                  <a:cubicBezTo>
                    <a:pt x="1176" y="392"/>
                    <a:pt x="1324" y="500"/>
                    <a:pt x="1470" y="617"/>
                  </a:cubicBezTo>
                  <a:lnTo>
                    <a:pt x="1490" y="617"/>
                  </a:lnTo>
                  <a:cubicBezTo>
                    <a:pt x="1509" y="754"/>
                    <a:pt x="1529" y="892"/>
                    <a:pt x="1559" y="1019"/>
                  </a:cubicBezTo>
                  <a:cubicBezTo>
                    <a:pt x="1431" y="931"/>
                    <a:pt x="1304" y="843"/>
                    <a:pt x="1186" y="745"/>
                  </a:cubicBezTo>
                  <a:cubicBezTo>
                    <a:pt x="1176" y="735"/>
                    <a:pt x="1167" y="735"/>
                    <a:pt x="1157" y="735"/>
                  </a:cubicBezTo>
                  <a:cubicBezTo>
                    <a:pt x="1108" y="735"/>
                    <a:pt x="1078" y="804"/>
                    <a:pt x="1117" y="833"/>
                  </a:cubicBezTo>
                  <a:cubicBezTo>
                    <a:pt x="1265" y="941"/>
                    <a:pt x="1411" y="1048"/>
                    <a:pt x="1559" y="1166"/>
                  </a:cubicBezTo>
                  <a:lnTo>
                    <a:pt x="1578" y="1166"/>
                  </a:lnTo>
                  <a:cubicBezTo>
                    <a:pt x="1588" y="1255"/>
                    <a:pt x="1607" y="1333"/>
                    <a:pt x="1618" y="1411"/>
                  </a:cubicBezTo>
                  <a:cubicBezTo>
                    <a:pt x="1539" y="1440"/>
                    <a:pt x="1461" y="1499"/>
                    <a:pt x="1422" y="1588"/>
                  </a:cubicBezTo>
                  <a:cubicBezTo>
                    <a:pt x="1333" y="1558"/>
                    <a:pt x="1255" y="1519"/>
                    <a:pt x="1167" y="1490"/>
                  </a:cubicBezTo>
                  <a:cubicBezTo>
                    <a:pt x="1098" y="1323"/>
                    <a:pt x="1019" y="1157"/>
                    <a:pt x="941" y="990"/>
                  </a:cubicBezTo>
                  <a:cubicBezTo>
                    <a:pt x="932" y="970"/>
                    <a:pt x="912" y="961"/>
                    <a:pt x="892" y="961"/>
                  </a:cubicBezTo>
                  <a:cubicBezTo>
                    <a:pt x="853" y="961"/>
                    <a:pt x="824" y="990"/>
                    <a:pt x="843" y="1039"/>
                  </a:cubicBezTo>
                  <a:cubicBezTo>
                    <a:pt x="902" y="1166"/>
                    <a:pt x="961" y="1303"/>
                    <a:pt x="1030" y="1440"/>
                  </a:cubicBezTo>
                  <a:lnTo>
                    <a:pt x="647" y="1294"/>
                  </a:lnTo>
                  <a:cubicBezTo>
                    <a:pt x="579" y="1127"/>
                    <a:pt x="501" y="961"/>
                    <a:pt x="422" y="794"/>
                  </a:cubicBezTo>
                  <a:cubicBezTo>
                    <a:pt x="412" y="774"/>
                    <a:pt x="392" y="765"/>
                    <a:pt x="373" y="765"/>
                  </a:cubicBezTo>
                  <a:cubicBezTo>
                    <a:pt x="334" y="765"/>
                    <a:pt x="305" y="794"/>
                    <a:pt x="324" y="843"/>
                  </a:cubicBezTo>
                  <a:cubicBezTo>
                    <a:pt x="383" y="970"/>
                    <a:pt x="442" y="1107"/>
                    <a:pt x="510" y="1244"/>
                  </a:cubicBezTo>
                  <a:cubicBezTo>
                    <a:pt x="383" y="1196"/>
                    <a:pt x="255" y="1146"/>
                    <a:pt x="138" y="1098"/>
                  </a:cubicBezTo>
                  <a:lnTo>
                    <a:pt x="118" y="1098"/>
                  </a:lnTo>
                  <a:cubicBezTo>
                    <a:pt x="59" y="1098"/>
                    <a:pt x="40" y="1176"/>
                    <a:pt x="98" y="1205"/>
                  </a:cubicBezTo>
                  <a:cubicBezTo>
                    <a:pt x="196" y="1244"/>
                    <a:pt x="305" y="1284"/>
                    <a:pt x="412" y="1323"/>
                  </a:cubicBezTo>
                  <a:cubicBezTo>
                    <a:pt x="432" y="1333"/>
                    <a:pt x="461" y="1342"/>
                    <a:pt x="481" y="1342"/>
                  </a:cubicBezTo>
                  <a:cubicBezTo>
                    <a:pt x="344" y="1411"/>
                    <a:pt x="196" y="1470"/>
                    <a:pt x="59" y="1529"/>
                  </a:cubicBezTo>
                  <a:cubicBezTo>
                    <a:pt x="0" y="1558"/>
                    <a:pt x="30" y="1636"/>
                    <a:pt x="79" y="1636"/>
                  </a:cubicBezTo>
                  <a:cubicBezTo>
                    <a:pt x="89" y="1636"/>
                    <a:pt x="98" y="1636"/>
                    <a:pt x="98" y="1627"/>
                  </a:cubicBezTo>
                  <a:cubicBezTo>
                    <a:pt x="275" y="1558"/>
                    <a:pt x="442" y="1480"/>
                    <a:pt x="608" y="1411"/>
                  </a:cubicBezTo>
                  <a:cubicBezTo>
                    <a:pt x="618" y="1411"/>
                    <a:pt x="618" y="1401"/>
                    <a:pt x="618" y="1401"/>
                  </a:cubicBezTo>
                  <a:lnTo>
                    <a:pt x="1000" y="1549"/>
                  </a:lnTo>
                  <a:cubicBezTo>
                    <a:pt x="863" y="1607"/>
                    <a:pt x="716" y="1666"/>
                    <a:pt x="579" y="1725"/>
                  </a:cubicBezTo>
                  <a:cubicBezTo>
                    <a:pt x="520" y="1754"/>
                    <a:pt x="549" y="1832"/>
                    <a:pt x="599" y="1832"/>
                  </a:cubicBezTo>
                  <a:lnTo>
                    <a:pt x="618" y="1832"/>
                  </a:lnTo>
                  <a:cubicBezTo>
                    <a:pt x="795" y="1754"/>
                    <a:pt x="961" y="1686"/>
                    <a:pt x="1128" y="1607"/>
                  </a:cubicBezTo>
                  <a:cubicBezTo>
                    <a:pt x="1137" y="1607"/>
                    <a:pt x="1137" y="1597"/>
                    <a:pt x="1137" y="1597"/>
                  </a:cubicBezTo>
                  <a:cubicBezTo>
                    <a:pt x="1226" y="1627"/>
                    <a:pt x="1304" y="1656"/>
                    <a:pt x="1382" y="1686"/>
                  </a:cubicBezTo>
                  <a:cubicBezTo>
                    <a:pt x="1363" y="1784"/>
                    <a:pt x="1372" y="1872"/>
                    <a:pt x="1422" y="1950"/>
                  </a:cubicBezTo>
                  <a:cubicBezTo>
                    <a:pt x="1353" y="1999"/>
                    <a:pt x="1284" y="2058"/>
                    <a:pt x="1215" y="2117"/>
                  </a:cubicBezTo>
                  <a:cubicBezTo>
                    <a:pt x="1030" y="2097"/>
                    <a:pt x="853" y="2078"/>
                    <a:pt x="667" y="2068"/>
                  </a:cubicBezTo>
                  <a:cubicBezTo>
                    <a:pt x="667" y="2058"/>
                    <a:pt x="667" y="2058"/>
                    <a:pt x="657" y="2058"/>
                  </a:cubicBezTo>
                  <a:cubicBezTo>
                    <a:pt x="599" y="2058"/>
                    <a:pt x="588" y="2166"/>
                    <a:pt x="657" y="2176"/>
                  </a:cubicBezTo>
                  <a:cubicBezTo>
                    <a:pt x="804" y="2185"/>
                    <a:pt x="951" y="2195"/>
                    <a:pt x="1098" y="2215"/>
                  </a:cubicBezTo>
                  <a:cubicBezTo>
                    <a:pt x="990" y="2293"/>
                    <a:pt x="892" y="2381"/>
                    <a:pt x="784" y="2460"/>
                  </a:cubicBezTo>
                  <a:cubicBezTo>
                    <a:pt x="599" y="2450"/>
                    <a:pt x="422" y="2431"/>
                    <a:pt x="236" y="2411"/>
                  </a:cubicBezTo>
                  <a:lnTo>
                    <a:pt x="226" y="2411"/>
                  </a:lnTo>
                  <a:cubicBezTo>
                    <a:pt x="167" y="2411"/>
                    <a:pt x="157" y="2518"/>
                    <a:pt x="226" y="2518"/>
                  </a:cubicBezTo>
                  <a:cubicBezTo>
                    <a:pt x="373" y="2538"/>
                    <a:pt x="520" y="2548"/>
                    <a:pt x="667" y="2568"/>
                  </a:cubicBezTo>
                  <a:cubicBezTo>
                    <a:pt x="559" y="2646"/>
                    <a:pt x="461" y="2734"/>
                    <a:pt x="363" y="2812"/>
                  </a:cubicBezTo>
                  <a:cubicBezTo>
                    <a:pt x="314" y="2851"/>
                    <a:pt x="353" y="2910"/>
                    <a:pt x="392" y="2910"/>
                  </a:cubicBezTo>
                  <a:cubicBezTo>
                    <a:pt x="403" y="2910"/>
                    <a:pt x="412" y="2910"/>
                    <a:pt x="432" y="2901"/>
                  </a:cubicBezTo>
                  <a:cubicBezTo>
                    <a:pt x="510" y="2832"/>
                    <a:pt x="599" y="2754"/>
                    <a:pt x="686" y="2685"/>
                  </a:cubicBezTo>
                  <a:cubicBezTo>
                    <a:pt x="706" y="2666"/>
                    <a:pt x="726" y="2656"/>
                    <a:pt x="745" y="2636"/>
                  </a:cubicBezTo>
                  <a:lnTo>
                    <a:pt x="745" y="2636"/>
                  </a:lnTo>
                  <a:cubicBezTo>
                    <a:pt x="726" y="2793"/>
                    <a:pt x="706" y="2940"/>
                    <a:pt x="697" y="3097"/>
                  </a:cubicBezTo>
                  <a:cubicBezTo>
                    <a:pt x="686" y="3136"/>
                    <a:pt x="716" y="3156"/>
                    <a:pt x="745" y="3156"/>
                  </a:cubicBezTo>
                  <a:cubicBezTo>
                    <a:pt x="775" y="3156"/>
                    <a:pt x="795" y="3136"/>
                    <a:pt x="804" y="3106"/>
                  </a:cubicBezTo>
                  <a:cubicBezTo>
                    <a:pt x="824" y="2920"/>
                    <a:pt x="843" y="2744"/>
                    <a:pt x="863" y="2558"/>
                  </a:cubicBezTo>
                  <a:lnTo>
                    <a:pt x="863" y="2538"/>
                  </a:lnTo>
                  <a:cubicBezTo>
                    <a:pt x="971" y="2460"/>
                    <a:pt x="1069" y="2372"/>
                    <a:pt x="1176" y="2283"/>
                  </a:cubicBezTo>
                  <a:lnTo>
                    <a:pt x="1176" y="2283"/>
                  </a:lnTo>
                  <a:cubicBezTo>
                    <a:pt x="1157" y="2440"/>
                    <a:pt x="1137" y="2597"/>
                    <a:pt x="1128" y="2744"/>
                  </a:cubicBezTo>
                  <a:cubicBezTo>
                    <a:pt x="1117" y="2783"/>
                    <a:pt x="1147" y="2803"/>
                    <a:pt x="1176" y="2803"/>
                  </a:cubicBezTo>
                  <a:cubicBezTo>
                    <a:pt x="1206" y="2803"/>
                    <a:pt x="1226" y="2783"/>
                    <a:pt x="1235" y="2754"/>
                  </a:cubicBezTo>
                  <a:cubicBezTo>
                    <a:pt x="1255" y="2577"/>
                    <a:pt x="1274" y="2391"/>
                    <a:pt x="1294" y="2205"/>
                  </a:cubicBezTo>
                  <a:lnTo>
                    <a:pt x="1294" y="2195"/>
                  </a:lnTo>
                  <a:cubicBezTo>
                    <a:pt x="1353" y="2137"/>
                    <a:pt x="1422" y="2087"/>
                    <a:pt x="1480" y="2039"/>
                  </a:cubicBezTo>
                  <a:cubicBezTo>
                    <a:pt x="1520" y="2068"/>
                    <a:pt x="1559" y="2097"/>
                    <a:pt x="1618" y="2117"/>
                  </a:cubicBezTo>
                  <a:cubicBezTo>
                    <a:pt x="1657" y="2137"/>
                    <a:pt x="1696" y="2146"/>
                    <a:pt x="1735" y="2146"/>
                  </a:cubicBezTo>
                  <a:cubicBezTo>
                    <a:pt x="1755" y="2224"/>
                    <a:pt x="1764" y="2303"/>
                    <a:pt x="1774" y="2381"/>
                  </a:cubicBezTo>
                  <a:cubicBezTo>
                    <a:pt x="1666" y="2538"/>
                    <a:pt x="1568" y="2685"/>
                    <a:pt x="1461" y="2832"/>
                  </a:cubicBezTo>
                  <a:cubicBezTo>
                    <a:pt x="1431" y="2871"/>
                    <a:pt x="1470" y="2920"/>
                    <a:pt x="1509" y="2920"/>
                  </a:cubicBezTo>
                  <a:cubicBezTo>
                    <a:pt x="1520" y="2920"/>
                    <a:pt x="1539" y="2910"/>
                    <a:pt x="1549" y="2901"/>
                  </a:cubicBezTo>
                  <a:cubicBezTo>
                    <a:pt x="1627" y="2773"/>
                    <a:pt x="1716" y="2656"/>
                    <a:pt x="1803" y="2538"/>
                  </a:cubicBezTo>
                  <a:cubicBezTo>
                    <a:pt x="1823" y="2666"/>
                    <a:pt x="1843" y="2803"/>
                    <a:pt x="1862" y="2930"/>
                  </a:cubicBezTo>
                  <a:cubicBezTo>
                    <a:pt x="1764" y="3087"/>
                    <a:pt x="1657" y="3234"/>
                    <a:pt x="1549" y="3381"/>
                  </a:cubicBezTo>
                  <a:cubicBezTo>
                    <a:pt x="1520" y="3420"/>
                    <a:pt x="1559" y="3469"/>
                    <a:pt x="1598" y="3469"/>
                  </a:cubicBezTo>
                  <a:cubicBezTo>
                    <a:pt x="1607" y="3469"/>
                    <a:pt x="1627" y="3459"/>
                    <a:pt x="1637" y="3450"/>
                  </a:cubicBezTo>
                  <a:cubicBezTo>
                    <a:pt x="1725" y="3322"/>
                    <a:pt x="1803" y="3204"/>
                    <a:pt x="1892" y="3087"/>
                  </a:cubicBezTo>
                  <a:cubicBezTo>
                    <a:pt x="1912" y="3214"/>
                    <a:pt x="1931" y="3352"/>
                    <a:pt x="1951" y="3479"/>
                  </a:cubicBezTo>
                  <a:cubicBezTo>
                    <a:pt x="1960" y="3508"/>
                    <a:pt x="1980" y="3518"/>
                    <a:pt x="2010" y="3518"/>
                  </a:cubicBezTo>
                  <a:cubicBezTo>
                    <a:pt x="2039" y="3518"/>
                    <a:pt x="2068" y="3498"/>
                    <a:pt x="2058" y="3459"/>
                  </a:cubicBezTo>
                  <a:cubicBezTo>
                    <a:pt x="2049" y="3352"/>
                    <a:pt x="2029" y="3243"/>
                    <a:pt x="2010" y="3126"/>
                  </a:cubicBezTo>
                  <a:cubicBezTo>
                    <a:pt x="1999" y="3106"/>
                    <a:pt x="1999" y="3077"/>
                    <a:pt x="1999" y="3058"/>
                  </a:cubicBezTo>
                  <a:lnTo>
                    <a:pt x="1999" y="3058"/>
                  </a:lnTo>
                  <a:cubicBezTo>
                    <a:pt x="2117" y="3145"/>
                    <a:pt x="2245" y="3234"/>
                    <a:pt x="2362" y="3332"/>
                  </a:cubicBezTo>
                  <a:cubicBezTo>
                    <a:pt x="2382" y="3332"/>
                    <a:pt x="2391" y="3341"/>
                    <a:pt x="2402" y="3341"/>
                  </a:cubicBezTo>
                  <a:cubicBezTo>
                    <a:pt x="2441" y="3341"/>
                    <a:pt x="2480" y="3273"/>
                    <a:pt x="2431" y="3243"/>
                  </a:cubicBezTo>
                  <a:cubicBezTo>
                    <a:pt x="2284" y="3136"/>
                    <a:pt x="2137" y="3018"/>
                    <a:pt x="1990" y="2910"/>
                  </a:cubicBezTo>
                  <a:cubicBezTo>
                    <a:pt x="1980" y="2910"/>
                    <a:pt x="1980" y="2910"/>
                    <a:pt x="1970" y="2901"/>
                  </a:cubicBezTo>
                  <a:cubicBezTo>
                    <a:pt x="1951" y="2773"/>
                    <a:pt x="1931" y="2636"/>
                    <a:pt x="1912" y="2509"/>
                  </a:cubicBezTo>
                  <a:lnTo>
                    <a:pt x="1912" y="2509"/>
                  </a:lnTo>
                  <a:cubicBezTo>
                    <a:pt x="2029" y="2597"/>
                    <a:pt x="2156" y="2685"/>
                    <a:pt x="2274" y="2783"/>
                  </a:cubicBezTo>
                  <a:cubicBezTo>
                    <a:pt x="2284" y="2783"/>
                    <a:pt x="2304" y="2793"/>
                    <a:pt x="2313" y="2793"/>
                  </a:cubicBezTo>
                  <a:cubicBezTo>
                    <a:pt x="2352" y="2793"/>
                    <a:pt x="2391" y="2725"/>
                    <a:pt x="2343" y="2695"/>
                  </a:cubicBezTo>
                  <a:cubicBezTo>
                    <a:pt x="2195" y="2587"/>
                    <a:pt x="2049" y="2470"/>
                    <a:pt x="1901" y="2362"/>
                  </a:cubicBezTo>
                  <a:cubicBezTo>
                    <a:pt x="1892" y="2362"/>
                    <a:pt x="1892" y="2362"/>
                    <a:pt x="1882" y="2352"/>
                  </a:cubicBezTo>
                  <a:cubicBezTo>
                    <a:pt x="1872" y="2283"/>
                    <a:pt x="1862" y="2205"/>
                    <a:pt x="1843" y="2126"/>
                  </a:cubicBezTo>
                  <a:cubicBezTo>
                    <a:pt x="1941" y="2107"/>
                    <a:pt x="2029" y="2039"/>
                    <a:pt x="2078" y="1950"/>
                  </a:cubicBezTo>
                  <a:cubicBezTo>
                    <a:pt x="2147" y="1980"/>
                    <a:pt x="2215" y="2009"/>
                    <a:pt x="2293" y="2039"/>
                  </a:cubicBezTo>
                  <a:cubicBezTo>
                    <a:pt x="2372" y="2205"/>
                    <a:pt x="2450" y="2372"/>
                    <a:pt x="2519" y="2538"/>
                  </a:cubicBezTo>
                  <a:cubicBezTo>
                    <a:pt x="2529" y="2558"/>
                    <a:pt x="2548" y="2568"/>
                    <a:pt x="2568" y="2568"/>
                  </a:cubicBezTo>
                  <a:cubicBezTo>
                    <a:pt x="2607" y="2568"/>
                    <a:pt x="2646" y="2529"/>
                    <a:pt x="2627" y="2489"/>
                  </a:cubicBezTo>
                  <a:cubicBezTo>
                    <a:pt x="2558" y="2352"/>
                    <a:pt x="2500" y="2224"/>
                    <a:pt x="2441" y="2087"/>
                  </a:cubicBezTo>
                  <a:lnTo>
                    <a:pt x="2441" y="2087"/>
                  </a:lnTo>
                  <a:cubicBezTo>
                    <a:pt x="2558" y="2137"/>
                    <a:pt x="2685" y="2185"/>
                    <a:pt x="2813" y="2235"/>
                  </a:cubicBezTo>
                  <a:cubicBezTo>
                    <a:pt x="2892" y="2401"/>
                    <a:pt x="2970" y="2568"/>
                    <a:pt x="3038" y="2734"/>
                  </a:cubicBezTo>
                  <a:cubicBezTo>
                    <a:pt x="3048" y="2754"/>
                    <a:pt x="3068" y="2764"/>
                    <a:pt x="3088" y="2764"/>
                  </a:cubicBezTo>
                  <a:cubicBezTo>
                    <a:pt x="3127" y="2764"/>
                    <a:pt x="3166" y="2725"/>
                    <a:pt x="3146" y="2685"/>
                  </a:cubicBezTo>
                  <a:cubicBezTo>
                    <a:pt x="3077" y="2558"/>
                    <a:pt x="3019" y="2420"/>
                    <a:pt x="2960" y="2283"/>
                  </a:cubicBezTo>
                  <a:lnTo>
                    <a:pt x="2960" y="2283"/>
                  </a:lnTo>
                  <a:cubicBezTo>
                    <a:pt x="3077" y="2333"/>
                    <a:pt x="3205" y="2381"/>
                    <a:pt x="3332" y="2431"/>
                  </a:cubicBezTo>
                  <a:lnTo>
                    <a:pt x="3352" y="2431"/>
                  </a:lnTo>
                  <a:cubicBezTo>
                    <a:pt x="3401" y="2431"/>
                    <a:pt x="3421" y="2352"/>
                    <a:pt x="3362" y="2322"/>
                  </a:cubicBezTo>
                  <a:cubicBezTo>
                    <a:pt x="3264" y="2283"/>
                    <a:pt x="3156" y="2244"/>
                    <a:pt x="3048" y="2205"/>
                  </a:cubicBezTo>
                  <a:cubicBezTo>
                    <a:pt x="3029" y="2195"/>
                    <a:pt x="3009" y="2185"/>
                    <a:pt x="2979" y="2176"/>
                  </a:cubicBezTo>
                  <a:cubicBezTo>
                    <a:pt x="3127" y="2117"/>
                    <a:pt x="3264" y="2058"/>
                    <a:pt x="3401" y="1999"/>
                  </a:cubicBezTo>
                  <a:cubicBezTo>
                    <a:pt x="3460" y="1970"/>
                    <a:pt x="3430" y="1891"/>
                    <a:pt x="3381" y="1891"/>
                  </a:cubicBezTo>
                  <a:lnTo>
                    <a:pt x="3362" y="1891"/>
                  </a:lnTo>
                  <a:cubicBezTo>
                    <a:pt x="3195" y="1970"/>
                    <a:pt x="3019" y="2039"/>
                    <a:pt x="2852" y="2117"/>
                  </a:cubicBezTo>
                  <a:lnTo>
                    <a:pt x="2842" y="2126"/>
                  </a:lnTo>
                  <a:lnTo>
                    <a:pt x="2460" y="1980"/>
                  </a:lnTo>
                  <a:cubicBezTo>
                    <a:pt x="2607" y="1921"/>
                    <a:pt x="2744" y="1862"/>
                    <a:pt x="2881" y="1793"/>
                  </a:cubicBezTo>
                  <a:cubicBezTo>
                    <a:pt x="2940" y="1774"/>
                    <a:pt x="2911" y="1695"/>
                    <a:pt x="2862" y="1695"/>
                  </a:cubicBezTo>
                  <a:lnTo>
                    <a:pt x="2842" y="1695"/>
                  </a:lnTo>
                  <a:cubicBezTo>
                    <a:pt x="2676" y="1774"/>
                    <a:pt x="2500" y="1843"/>
                    <a:pt x="2333" y="1921"/>
                  </a:cubicBezTo>
                  <a:cubicBezTo>
                    <a:pt x="2333" y="1921"/>
                    <a:pt x="2323" y="1921"/>
                    <a:pt x="2323" y="1930"/>
                  </a:cubicBezTo>
                  <a:cubicBezTo>
                    <a:pt x="2254" y="1901"/>
                    <a:pt x="2186" y="1872"/>
                    <a:pt x="2117" y="1852"/>
                  </a:cubicBezTo>
                  <a:cubicBezTo>
                    <a:pt x="2137" y="1745"/>
                    <a:pt x="2117" y="1647"/>
                    <a:pt x="2058" y="1558"/>
                  </a:cubicBezTo>
                  <a:cubicBezTo>
                    <a:pt x="2127" y="1509"/>
                    <a:pt x="2186" y="1460"/>
                    <a:pt x="2245" y="1411"/>
                  </a:cubicBezTo>
                  <a:cubicBezTo>
                    <a:pt x="2431" y="1431"/>
                    <a:pt x="2617" y="1451"/>
                    <a:pt x="2794" y="1460"/>
                  </a:cubicBezTo>
                  <a:lnTo>
                    <a:pt x="2803" y="1460"/>
                  </a:lnTo>
                  <a:cubicBezTo>
                    <a:pt x="2862" y="1460"/>
                    <a:pt x="2872" y="1362"/>
                    <a:pt x="2803" y="1353"/>
                  </a:cubicBezTo>
                  <a:cubicBezTo>
                    <a:pt x="2656" y="1342"/>
                    <a:pt x="2509" y="1333"/>
                    <a:pt x="2362" y="1313"/>
                  </a:cubicBezTo>
                  <a:cubicBezTo>
                    <a:pt x="2470" y="1235"/>
                    <a:pt x="2568" y="1146"/>
                    <a:pt x="2676" y="1059"/>
                  </a:cubicBezTo>
                  <a:cubicBezTo>
                    <a:pt x="2862" y="1078"/>
                    <a:pt x="3048" y="1098"/>
                    <a:pt x="3225" y="1107"/>
                  </a:cubicBezTo>
                  <a:lnTo>
                    <a:pt x="3234" y="1107"/>
                  </a:lnTo>
                  <a:cubicBezTo>
                    <a:pt x="3293" y="1107"/>
                    <a:pt x="3303" y="1009"/>
                    <a:pt x="3234" y="1000"/>
                  </a:cubicBezTo>
                  <a:cubicBezTo>
                    <a:pt x="3088" y="990"/>
                    <a:pt x="2940" y="980"/>
                    <a:pt x="2794" y="961"/>
                  </a:cubicBezTo>
                  <a:cubicBezTo>
                    <a:pt x="2901" y="882"/>
                    <a:pt x="2999" y="794"/>
                    <a:pt x="3107" y="715"/>
                  </a:cubicBezTo>
                  <a:cubicBezTo>
                    <a:pt x="3146" y="676"/>
                    <a:pt x="3117" y="617"/>
                    <a:pt x="3068" y="617"/>
                  </a:cubicBezTo>
                  <a:cubicBezTo>
                    <a:pt x="3058" y="617"/>
                    <a:pt x="3048" y="617"/>
                    <a:pt x="3038" y="627"/>
                  </a:cubicBezTo>
                  <a:cubicBezTo>
                    <a:pt x="2950" y="696"/>
                    <a:pt x="2862" y="774"/>
                    <a:pt x="2774" y="843"/>
                  </a:cubicBezTo>
                  <a:cubicBezTo>
                    <a:pt x="2754" y="852"/>
                    <a:pt x="2735" y="872"/>
                    <a:pt x="2715" y="892"/>
                  </a:cubicBezTo>
                  <a:cubicBezTo>
                    <a:pt x="2735" y="735"/>
                    <a:pt x="2754" y="578"/>
                    <a:pt x="2764" y="431"/>
                  </a:cubicBezTo>
                  <a:cubicBezTo>
                    <a:pt x="2774" y="392"/>
                    <a:pt x="2744" y="373"/>
                    <a:pt x="2715" y="373"/>
                  </a:cubicBezTo>
                  <a:cubicBezTo>
                    <a:pt x="2685" y="373"/>
                    <a:pt x="2666" y="382"/>
                    <a:pt x="2656" y="421"/>
                  </a:cubicBezTo>
                  <a:cubicBezTo>
                    <a:pt x="2637" y="598"/>
                    <a:pt x="2617" y="784"/>
                    <a:pt x="2598" y="970"/>
                  </a:cubicBezTo>
                  <a:lnTo>
                    <a:pt x="2598" y="980"/>
                  </a:lnTo>
                  <a:cubicBezTo>
                    <a:pt x="2500" y="1068"/>
                    <a:pt x="2391" y="1157"/>
                    <a:pt x="2284" y="1235"/>
                  </a:cubicBezTo>
                  <a:cubicBezTo>
                    <a:pt x="2304" y="1088"/>
                    <a:pt x="2323" y="931"/>
                    <a:pt x="2343" y="784"/>
                  </a:cubicBezTo>
                  <a:cubicBezTo>
                    <a:pt x="2343" y="745"/>
                    <a:pt x="2313" y="725"/>
                    <a:pt x="2284" y="725"/>
                  </a:cubicBezTo>
                  <a:cubicBezTo>
                    <a:pt x="2254" y="725"/>
                    <a:pt x="2235" y="735"/>
                    <a:pt x="2225" y="774"/>
                  </a:cubicBezTo>
                  <a:cubicBezTo>
                    <a:pt x="2206" y="950"/>
                    <a:pt x="2186" y="1137"/>
                    <a:pt x="2166" y="1313"/>
                  </a:cubicBezTo>
                  <a:lnTo>
                    <a:pt x="2166" y="1333"/>
                  </a:lnTo>
                  <a:lnTo>
                    <a:pt x="1990" y="1480"/>
                  </a:lnTo>
                  <a:cubicBezTo>
                    <a:pt x="1960" y="1451"/>
                    <a:pt x="1921" y="1431"/>
                    <a:pt x="1882" y="1411"/>
                  </a:cubicBezTo>
                  <a:cubicBezTo>
                    <a:pt x="1833" y="1401"/>
                    <a:pt x="1794" y="1392"/>
                    <a:pt x="1745" y="1392"/>
                  </a:cubicBezTo>
                  <a:lnTo>
                    <a:pt x="1725" y="1392"/>
                  </a:lnTo>
                  <a:cubicBezTo>
                    <a:pt x="1716" y="1313"/>
                    <a:pt x="1696" y="1225"/>
                    <a:pt x="1686" y="1146"/>
                  </a:cubicBezTo>
                  <a:cubicBezTo>
                    <a:pt x="1794" y="990"/>
                    <a:pt x="1901" y="843"/>
                    <a:pt x="1999" y="696"/>
                  </a:cubicBezTo>
                  <a:cubicBezTo>
                    <a:pt x="2029" y="647"/>
                    <a:pt x="1990" y="608"/>
                    <a:pt x="1960" y="608"/>
                  </a:cubicBezTo>
                  <a:cubicBezTo>
                    <a:pt x="1941" y="608"/>
                    <a:pt x="1931" y="608"/>
                    <a:pt x="1912" y="627"/>
                  </a:cubicBezTo>
                  <a:cubicBezTo>
                    <a:pt x="1833" y="745"/>
                    <a:pt x="1745" y="872"/>
                    <a:pt x="1657" y="990"/>
                  </a:cubicBezTo>
                  <a:cubicBezTo>
                    <a:pt x="1637" y="863"/>
                    <a:pt x="1618" y="725"/>
                    <a:pt x="1598" y="598"/>
                  </a:cubicBezTo>
                  <a:cubicBezTo>
                    <a:pt x="1705" y="441"/>
                    <a:pt x="1803" y="294"/>
                    <a:pt x="1912" y="147"/>
                  </a:cubicBezTo>
                  <a:cubicBezTo>
                    <a:pt x="1941" y="98"/>
                    <a:pt x="1901" y="59"/>
                    <a:pt x="1862" y="59"/>
                  </a:cubicBezTo>
                  <a:cubicBezTo>
                    <a:pt x="1853" y="59"/>
                    <a:pt x="1833" y="59"/>
                    <a:pt x="1823" y="79"/>
                  </a:cubicBezTo>
                  <a:cubicBezTo>
                    <a:pt x="1745" y="196"/>
                    <a:pt x="1657" y="323"/>
                    <a:pt x="1568" y="441"/>
                  </a:cubicBezTo>
                  <a:cubicBezTo>
                    <a:pt x="1549" y="314"/>
                    <a:pt x="1529" y="177"/>
                    <a:pt x="1509" y="49"/>
                  </a:cubicBezTo>
                  <a:cubicBezTo>
                    <a:pt x="1500" y="20"/>
                    <a:pt x="1480" y="0"/>
                    <a:pt x="1461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4"/>
            <p:cNvSpPr/>
            <p:nvPr/>
          </p:nvSpPr>
          <p:spPr>
            <a:xfrm>
              <a:off x="5030012" y="2752873"/>
              <a:ext cx="588041" cy="596384"/>
            </a:xfrm>
            <a:custGeom>
              <a:avLst/>
              <a:gdLst/>
              <a:ahLst/>
              <a:cxnLst/>
              <a:rect l="l" t="t" r="r" b="b"/>
              <a:pathLst>
                <a:path w="3461" h="3510" extrusionOk="0">
                  <a:moveTo>
                    <a:pt x="1451" y="1"/>
                  </a:moveTo>
                  <a:cubicBezTo>
                    <a:pt x="1422" y="1"/>
                    <a:pt x="1392" y="21"/>
                    <a:pt x="1392" y="60"/>
                  </a:cubicBezTo>
                  <a:cubicBezTo>
                    <a:pt x="1412" y="167"/>
                    <a:pt x="1431" y="275"/>
                    <a:pt x="1451" y="393"/>
                  </a:cubicBezTo>
                  <a:cubicBezTo>
                    <a:pt x="1451" y="413"/>
                    <a:pt x="1461" y="442"/>
                    <a:pt x="1461" y="461"/>
                  </a:cubicBezTo>
                  <a:cubicBezTo>
                    <a:pt x="1343" y="373"/>
                    <a:pt x="1216" y="285"/>
                    <a:pt x="1089" y="187"/>
                  </a:cubicBezTo>
                  <a:cubicBezTo>
                    <a:pt x="1078" y="177"/>
                    <a:pt x="1069" y="177"/>
                    <a:pt x="1059" y="177"/>
                  </a:cubicBezTo>
                  <a:cubicBezTo>
                    <a:pt x="1020" y="177"/>
                    <a:pt x="980" y="246"/>
                    <a:pt x="1030" y="275"/>
                  </a:cubicBezTo>
                  <a:cubicBezTo>
                    <a:pt x="1176" y="383"/>
                    <a:pt x="1324" y="491"/>
                    <a:pt x="1470" y="608"/>
                  </a:cubicBezTo>
                  <a:lnTo>
                    <a:pt x="1490" y="608"/>
                  </a:lnTo>
                  <a:cubicBezTo>
                    <a:pt x="1510" y="746"/>
                    <a:pt x="1529" y="883"/>
                    <a:pt x="1549" y="1010"/>
                  </a:cubicBezTo>
                  <a:cubicBezTo>
                    <a:pt x="1431" y="922"/>
                    <a:pt x="1304" y="833"/>
                    <a:pt x="1176" y="735"/>
                  </a:cubicBezTo>
                  <a:cubicBezTo>
                    <a:pt x="1167" y="735"/>
                    <a:pt x="1157" y="726"/>
                    <a:pt x="1147" y="726"/>
                  </a:cubicBezTo>
                  <a:cubicBezTo>
                    <a:pt x="1108" y="726"/>
                    <a:pt x="1069" y="794"/>
                    <a:pt x="1118" y="824"/>
                  </a:cubicBezTo>
                  <a:cubicBezTo>
                    <a:pt x="1265" y="931"/>
                    <a:pt x="1412" y="1040"/>
                    <a:pt x="1559" y="1157"/>
                  </a:cubicBezTo>
                  <a:lnTo>
                    <a:pt x="1579" y="1157"/>
                  </a:lnTo>
                  <a:cubicBezTo>
                    <a:pt x="1588" y="1245"/>
                    <a:pt x="1598" y="1323"/>
                    <a:pt x="1618" y="1402"/>
                  </a:cubicBezTo>
                  <a:cubicBezTo>
                    <a:pt x="1529" y="1432"/>
                    <a:pt x="1461" y="1500"/>
                    <a:pt x="1412" y="1578"/>
                  </a:cubicBezTo>
                  <a:cubicBezTo>
                    <a:pt x="1333" y="1549"/>
                    <a:pt x="1245" y="1519"/>
                    <a:pt x="1167" y="1480"/>
                  </a:cubicBezTo>
                  <a:lnTo>
                    <a:pt x="932" y="981"/>
                  </a:lnTo>
                  <a:cubicBezTo>
                    <a:pt x="922" y="961"/>
                    <a:pt x="912" y="951"/>
                    <a:pt x="893" y="951"/>
                  </a:cubicBezTo>
                  <a:cubicBezTo>
                    <a:pt x="853" y="951"/>
                    <a:pt x="814" y="990"/>
                    <a:pt x="834" y="1029"/>
                  </a:cubicBezTo>
                  <a:cubicBezTo>
                    <a:pt x="902" y="1157"/>
                    <a:pt x="961" y="1294"/>
                    <a:pt x="1020" y="1432"/>
                  </a:cubicBezTo>
                  <a:cubicBezTo>
                    <a:pt x="902" y="1382"/>
                    <a:pt x="775" y="1334"/>
                    <a:pt x="647" y="1284"/>
                  </a:cubicBezTo>
                  <a:lnTo>
                    <a:pt x="412" y="785"/>
                  </a:lnTo>
                  <a:cubicBezTo>
                    <a:pt x="403" y="765"/>
                    <a:pt x="383" y="755"/>
                    <a:pt x="373" y="755"/>
                  </a:cubicBezTo>
                  <a:cubicBezTo>
                    <a:pt x="334" y="755"/>
                    <a:pt x="294" y="785"/>
                    <a:pt x="314" y="833"/>
                  </a:cubicBezTo>
                  <a:cubicBezTo>
                    <a:pt x="383" y="961"/>
                    <a:pt x="442" y="1098"/>
                    <a:pt x="501" y="1236"/>
                  </a:cubicBezTo>
                  <a:cubicBezTo>
                    <a:pt x="383" y="1186"/>
                    <a:pt x="255" y="1138"/>
                    <a:pt x="128" y="1088"/>
                  </a:cubicBezTo>
                  <a:lnTo>
                    <a:pt x="109" y="1088"/>
                  </a:lnTo>
                  <a:cubicBezTo>
                    <a:pt x="59" y="1088"/>
                    <a:pt x="30" y="1167"/>
                    <a:pt x="89" y="1196"/>
                  </a:cubicBezTo>
                  <a:cubicBezTo>
                    <a:pt x="196" y="1236"/>
                    <a:pt x="305" y="1275"/>
                    <a:pt x="403" y="1314"/>
                  </a:cubicBezTo>
                  <a:cubicBezTo>
                    <a:pt x="432" y="1323"/>
                    <a:pt x="451" y="1334"/>
                    <a:pt x="481" y="1334"/>
                  </a:cubicBezTo>
                  <a:cubicBezTo>
                    <a:pt x="334" y="1402"/>
                    <a:pt x="196" y="1461"/>
                    <a:pt x="50" y="1519"/>
                  </a:cubicBezTo>
                  <a:cubicBezTo>
                    <a:pt x="1" y="1549"/>
                    <a:pt x="20" y="1628"/>
                    <a:pt x="79" y="1628"/>
                  </a:cubicBezTo>
                  <a:cubicBezTo>
                    <a:pt x="79" y="1628"/>
                    <a:pt x="89" y="1628"/>
                    <a:pt x="98" y="1617"/>
                  </a:cubicBezTo>
                  <a:cubicBezTo>
                    <a:pt x="265" y="1549"/>
                    <a:pt x="432" y="1471"/>
                    <a:pt x="599" y="1402"/>
                  </a:cubicBezTo>
                  <a:cubicBezTo>
                    <a:pt x="608" y="1402"/>
                    <a:pt x="618" y="1392"/>
                    <a:pt x="618" y="1392"/>
                  </a:cubicBezTo>
                  <a:lnTo>
                    <a:pt x="1000" y="1539"/>
                  </a:lnTo>
                  <a:cubicBezTo>
                    <a:pt x="853" y="1598"/>
                    <a:pt x="716" y="1657"/>
                    <a:pt x="569" y="1715"/>
                  </a:cubicBezTo>
                  <a:cubicBezTo>
                    <a:pt x="520" y="1745"/>
                    <a:pt x="549" y="1824"/>
                    <a:pt x="599" y="1824"/>
                  </a:cubicBezTo>
                  <a:lnTo>
                    <a:pt x="618" y="1824"/>
                  </a:lnTo>
                  <a:cubicBezTo>
                    <a:pt x="784" y="1745"/>
                    <a:pt x="951" y="1676"/>
                    <a:pt x="1128" y="1598"/>
                  </a:cubicBezTo>
                  <a:lnTo>
                    <a:pt x="1137" y="1588"/>
                  </a:lnTo>
                  <a:lnTo>
                    <a:pt x="1372" y="1676"/>
                  </a:lnTo>
                  <a:cubicBezTo>
                    <a:pt x="1353" y="1774"/>
                    <a:pt x="1372" y="1863"/>
                    <a:pt x="1412" y="1941"/>
                  </a:cubicBezTo>
                  <a:cubicBezTo>
                    <a:pt x="1343" y="1990"/>
                    <a:pt x="1285" y="2049"/>
                    <a:pt x="1216" y="2107"/>
                  </a:cubicBezTo>
                  <a:cubicBezTo>
                    <a:pt x="1030" y="2088"/>
                    <a:pt x="843" y="2068"/>
                    <a:pt x="667" y="2059"/>
                  </a:cubicBezTo>
                  <a:lnTo>
                    <a:pt x="657" y="2059"/>
                  </a:lnTo>
                  <a:cubicBezTo>
                    <a:pt x="588" y="2059"/>
                    <a:pt x="588" y="2157"/>
                    <a:pt x="657" y="2166"/>
                  </a:cubicBezTo>
                  <a:cubicBezTo>
                    <a:pt x="804" y="2176"/>
                    <a:pt x="941" y="2186"/>
                    <a:pt x="1089" y="2205"/>
                  </a:cubicBezTo>
                  <a:cubicBezTo>
                    <a:pt x="991" y="2284"/>
                    <a:pt x="882" y="2372"/>
                    <a:pt x="784" y="2460"/>
                  </a:cubicBezTo>
                  <a:lnTo>
                    <a:pt x="784" y="2451"/>
                  </a:lnTo>
                  <a:cubicBezTo>
                    <a:pt x="599" y="2441"/>
                    <a:pt x="412" y="2421"/>
                    <a:pt x="236" y="2401"/>
                  </a:cubicBezTo>
                  <a:lnTo>
                    <a:pt x="226" y="2401"/>
                  </a:lnTo>
                  <a:cubicBezTo>
                    <a:pt x="157" y="2401"/>
                    <a:pt x="157" y="2510"/>
                    <a:pt x="226" y="2519"/>
                  </a:cubicBezTo>
                  <a:cubicBezTo>
                    <a:pt x="373" y="2529"/>
                    <a:pt x="520" y="2539"/>
                    <a:pt x="657" y="2558"/>
                  </a:cubicBezTo>
                  <a:cubicBezTo>
                    <a:pt x="559" y="2637"/>
                    <a:pt x="461" y="2725"/>
                    <a:pt x="353" y="2804"/>
                  </a:cubicBezTo>
                  <a:cubicBezTo>
                    <a:pt x="314" y="2843"/>
                    <a:pt x="344" y="2902"/>
                    <a:pt x="392" y="2902"/>
                  </a:cubicBezTo>
                  <a:cubicBezTo>
                    <a:pt x="403" y="2902"/>
                    <a:pt x="412" y="2902"/>
                    <a:pt x="422" y="2891"/>
                  </a:cubicBezTo>
                  <a:cubicBezTo>
                    <a:pt x="510" y="2823"/>
                    <a:pt x="599" y="2745"/>
                    <a:pt x="686" y="2676"/>
                  </a:cubicBezTo>
                  <a:cubicBezTo>
                    <a:pt x="706" y="2666"/>
                    <a:pt x="726" y="2647"/>
                    <a:pt x="745" y="2627"/>
                  </a:cubicBezTo>
                  <a:lnTo>
                    <a:pt x="745" y="2627"/>
                  </a:lnTo>
                  <a:cubicBezTo>
                    <a:pt x="726" y="2784"/>
                    <a:pt x="706" y="2931"/>
                    <a:pt x="686" y="3087"/>
                  </a:cubicBezTo>
                  <a:cubicBezTo>
                    <a:pt x="686" y="3126"/>
                    <a:pt x="716" y="3146"/>
                    <a:pt x="745" y="3146"/>
                  </a:cubicBezTo>
                  <a:cubicBezTo>
                    <a:pt x="765" y="3146"/>
                    <a:pt x="795" y="3126"/>
                    <a:pt x="795" y="3097"/>
                  </a:cubicBezTo>
                  <a:cubicBezTo>
                    <a:pt x="814" y="2911"/>
                    <a:pt x="843" y="2735"/>
                    <a:pt x="863" y="2549"/>
                  </a:cubicBezTo>
                  <a:lnTo>
                    <a:pt x="863" y="2529"/>
                  </a:lnTo>
                  <a:cubicBezTo>
                    <a:pt x="961" y="2451"/>
                    <a:pt x="1069" y="2362"/>
                    <a:pt x="1176" y="2274"/>
                  </a:cubicBezTo>
                  <a:lnTo>
                    <a:pt x="1176" y="2274"/>
                  </a:lnTo>
                  <a:cubicBezTo>
                    <a:pt x="1157" y="2431"/>
                    <a:pt x="1137" y="2588"/>
                    <a:pt x="1118" y="2735"/>
                  </a:cubicBezTo>
                  <a:cubicBezTo>
                    <a:pt x="1118" y="2774"/>
                    <a:pt x="1147" y="2793"/>
                    <a:pt x="1176" y="2793"/>
                  </a:cubicBezTo>
                  <a:cubicBezTo>
                    <a:pt x="1196" y="2793"/>
                    <a:pt x="1226" y="2784"/>
                    <a:pt x="1226" y="2745"/>
                  </a:cubicBezTo>
                  <a:cubicBezTo>
                    <a:pt x="1245" y="2568"/>
                    <a:pt x="1274" y="2382"/>
                    <a:pt x="1294" y="2196"/>
                  </a:cubicBezTo>
                  <a:lnTo>
                    <a:pt x="1294" y="2186"/>
                  </a:lnTo>
                  <a:cubicBezTo>
                    <a:pt x="1353" y="2127"/>
                    <a:pt x="1412" y="2078"/>
                    <a:pt x="1481" y="2029"/>
                  </a:cubicBezTo>
                  <a:cubicBezTo>
                    <a:pt x="1520" y="2059"/>
                    <a:pt x="1559" y="2088"/>
                    <a:pt x="1608" y="2107"/>
                  </a:cubicBezTo>
                  <a:cubicBezTo>
                    <a:pt x="1647" y="2127"/>
                    <a:pt x="1696" y="2137"/>
                    <a:pt x="1735" y="2137"/>
                  </a:cubicBezTo>
                  <a:cubicBezTo>
                    <a:pt x="1745" y="2216"/>
                    <a:pt x="1764" y="2294"/>
                    <a:pt x="1775" y="2372"/>
                  </a:cubicBezTo>
                  <a:cubicBezTo>
                    <a:pt x="1666" y="2529"/>
                    <a:pt x="1559" y="2676"/>
                    <a:pt x="1451" y="2823"/>
                  </a:cubicBezTo>
                  <a:cubicBezTo>
                    <a:pt x="1422" y="2862"/>
                    <a:pt x="1461" y="2911"/>
                    <a:pt x="1500" y="2911"/>
                  </a:cubicBezTo>
                  <a:cubicBezTo>
                    <a:pt x="1520" y="2911"/>
                    <a:pt x="1529" y="2902"/>
                    <a:pt x="1539" y="2891"/>
                  </a:cubicBezTo>
                  <a:cubicBezTo>
                    <a:pt x="1627" y="2774"/>
                    <a:pt x="1716" y="2647"/>
                    <a:pt x="1794" y="2529"/>
                  </a:cubicBezTo>
                  <a:cubicBezTo>
                    <a:pt x="1823" y="2656"/>
                    <a:pt x="1843" y="2793"/>
                    <a:pt x="1862" y="2921"/>
                  </a:cubicBezTo>
                  <a:cubicBezTo>
                    <a:pt x="1755" y="3078"/>
                    <a:pt x="1647" y="3224"/>
                    <a:pt x="1549" y="3372"/>
                  </a:cubicBezTo>
                  <a:cubicBezTo>
                    <a:pt x="1520" y="3420"/>
                    <a:pt x="1549" y="3460"/>
                    <a:pt x="1588" y="3460"/>
                  </a:cubicBezTo>
                  <a:cubicBezTo>
                    <a:pt x="1608" y="3460"/>
                    <a:pt x="1618" y="3450"/>
                    <a:pt x="1637" y="3440"/>
                  </a:cubicBezTo>
                  <a:cubicBezTo>
                    <a:pt x="1716" y="3322"/>
                    <a:pt x="1804" y="3195"/>
                    <a:pt x="1882" y="3078"/>
                  </a:cubicBezTo>
                  <a:cubicBezTo>
                    <a:pt x="1912" y="3205"/>
                    <a:pt x="1931" y="3342"/>
                    <a:pt x="1951" y="3470"/>
                  </a:cubicBezTo>
                  <a:cubicBezTo>
                    <a:pt x="1960" y="3499"/>
                    <a:pt x="1980" y="3509"/>
                    <a:pt x="2000" y="3509"/>
                  </a:cubicBezTo>
                  <a:cubicBezTo>
                    <a:pt x="2029" y="3509"/>
                    <a:pt x="2069" y="3489"/>
                    <a:pt x="2058" y="3450"/>
                  </a:cubicBezTo>
                  <a:cubicBezTo>
                    <a:pt x="2039" y="3342"/>
                    <a:pt x="2019" y="3235"/>
                    <a:pt x="2000" y="3117"/>
                  </a:cubicBezTo>
                  <a:cubicBezTo>
                    <a:pt x="2000" y="3097"/>
                    <a:pt x="2000" y="3068"/>
                    <a:pt x="1990" y="3048"/>
                  </a:cubicBezTo>
                  <a:lnTo>
                    <a:pt x="1990" y="3048"/>
                  </a:lnTo>
                  <a:cubicBezTo>
                    <a:pt x="2117" y="3137"/>
                    <a:pt x="2235" y="3224"/>
                    <a:pt x="2363" y="3322"/>
                  </a:cubicBezTo>
                  <a:cubicBezTo>
                    <a:pt x="2372" y="3322"/>
                    <a:pt x="2382" y="3333"/>
                    <a:pt x="2392" y="3333"/>
                  </a:cubicBezTo>
                  <a:cubicBezTo>
                    <a:pt x="2441" y="3333"/>
                    <a:pt x="2470" y="3264"/>
                    <a:pt x="2431" y="3235"/>
                  </a:cubicBezTo>
                  <a:cubicBezTo>
                    <a:pt x="2284" y="3126"/>
                    <a:pt x="2127" y="3009"/>
                    <a:pt x="1980" y="2902"/>
                  </a:cubicBezTo>
                  <a:cubicBezTo>
                    <a:pt x="1980" y="2902"/>
                    <a:pt x="1971" y="2902"/>
                    <a:pt x="1971" y="2891"/>
                  </a:cubicBezTo>
                  <a:cubicBezTo>
                    <a:pt x="1951" y="2764"/>
                    <a:pt x="1921" y="2627"/>
                    <a:pt x="1902" y="2499"/>
                  </a:cubicBezTo>
                  <a:lnTo>
                    <a:pt x="1902" y="2499"/>
                  </a:lnTo>
                  <a:cubicBezTo>
                    <a:pt x="2029" y="2588"/>
                    <a:pt x="2147" y="2676"/>
                    <a:pt x="2274" y="2774"/>
                  </a:cubicBezTo>
                  <a:cubicBezTo>
                    <a:pt x="2284" y="2774"/>
                    <a:pt x="2294" y="2784"/>
                    <a:pt x="2304" y="2784"/>
                  </a:cubicBezTo>
                  <a:cubicBezTo>
                    <a:pt x="2352" y="2784"/>
                    <a:pt x="2382" y="2715"/>
                    <a:pt x="2343" y="2686"/>
                  </a:cubicBezTo>
                  <a:cubicBezTo>
                    <a:pt x="2186" y="2578"/>
                    <a:pt x="2039" y="2460"/>
                    <a:pt x="1892" y="2353"/>
                  </a:cubicBezTo>
                  <a:cubicBezTo>
                    <a:pt x="1892" y="2353"/>
                    <a:pt x="1882" y="2353"/>
                    <a:pt x="1882" y="2343"/>
                  </a:cubicBezTo>
                  <a:cubicBezTo>
                    <a:pt x="1862" y="2274"/>
                    <a:pt x="1853" y="2196"/>
                    <a:pt x="1843" y="2118"/>
                  </a:cubicBezTo>
                  <a:cubicBezTo>
                    <a:pt x="1941" y="2098"/>
                    <a:pt x="2019" y="2029"/>
                    <a:pt x="2069" y="1941"/>
                  </a:cubicBezTo>
                  <a:cubicBezTo>
                    <a:pt x="2147" y="1970"/>
                    <a:pt x="2215" y="2000"/>
                    <a:pt x="2284" y="2029"/>
                  </a:cubicBezTo>
                  <a:lnTo>
                    <a:pt x="2519" y="2529"/>
                  </a:lnTo>
                  <a:cubicBezTo>
                    <a:pt x="2529" y="2549"/>
                    <a:pt x="2548" y="2558"/>
                    <a:pt x="2568" y="2558"/>
                  </a:cubicBezTo>
                  <a:cubicBezTo>
                    <a:pt x="2598" y="2558"/>
                    <a:pt x="2637" y="2519"/>
                    <a:pt x="2617" y="2480"/>
                  </a:cubicBezTo>
                  <a:cubicBezTo>
                    <a:pt x="2558" y="2343"/>
                    <a:pt x="2490" y="2216"/>
                    <a:pt x="2431" y="2078"/>
                  </a:cubicBezTo>
                  <a:lnTo>
                    <a:pt x="2431" y="2078"/>
                  </a:lnTo>
                  <a:cubicBezTo>
                    <a:pt x="2558" y="2127"/>
                    <a:pt x="2685" y="2176"/>
                    <a:pt x="2803" y="2225"/>
                  </a:cubicBezTo>
                  <a:lnTo>
                    <a:pt x="3038" y="2725"/>
                  </a:lnTo>
                  <a:cubicBezTo>
                    <a:pt x="3048" y="2745"/>
                    <a:pt x="3068" y="2754"/>
                    <a:pt x="3088" y="2754"/>
                  </a:cubicBezTo>
                  <a:cubicBezTo>
                    <a:pt x="3117" y="2754"/>
                    <a:pt x="3156" y="2725"/>
                    <a:pt x="3136" y="2676"/>
                  </a:cubicBezTo>
                  <a:cubicBezTo>
                    <a:pt x="3077" y="2549"/>
                    <a:pt x="3019" y="2412"/>
                    <a:pt x="2950" y="2274"/>
                  </a:cubicBezTo>
                  <a:lnTo>
                    <a:pt x="2950" y="2274"/>
                  </a:lnTo>
                  <a:cubicBezTo>
                    <a:pt x="3077" y="2323"/>
                    <a:pt x="3195" y="2372"/>
                    <a:pt x="3323" y="2421"/>
                  </a:cubicBezTo>
                  <a:lnTo>
                    <a:pt x="3342" y="2421"/>
                  </a:lnTo>
                  <a:cubicBezTo>
                    <a:pt x="3401" y="2421"/>
                    <a:pt x="3421" y="2343"/>
                    <a:pt x="3362" y="2314"/>
                  </a:cubicBezTo>
                  <a:cubicBezTo>
                    <a:pt x="3254" y="2274"/>
                    <a:pt x="3156" y="2235"/>
                    <a:pt x="3048" y="2196"/>
                  </a:cubicBezTo>
                  <a:cubicBezTo>
                    <a:pt x="3029" y="2186"/>
                    <a:pt x="2999" y="2176"/>
                    <a:pt x="2979" y="2166"/>
                  </a:cubicBezTo>
                  <a:cubicBezTo>
                    <a:pt x="3117" y="2107"/>
                    <a:pt x="3264" y="2049"/>
                    <a:pt x="3401" y="1990"/>
                  </a:cubicBezTo>
                  <a:cubicBezTo>
                    <a:pt x="3460" y="1961"/>
                    <a:pt x="3430" y="1882"/>
                    <a:pt x="3382" y="1882"/>
                  </a:cubicBezTo>
                  <a:lnTo>
                    <a:pt x="3352" y="1882"/>
                  </a:lnTo>
                  <a:cubicBezTo>
                    <a:pt x="3186" y="1961"/>
                    <a:pt x="3019" y="2029"/>
                    <a:pt x="2852" y="2107"/>
                  </a:cubicBezTo>
                  <a:cubicBezTo>
                    <a:pt x="2842" y="2107"/>
                    <a:pt x="2842" y="2118"/>
                    <a:pt x="2833" y="2118"/>
                  </a:cubicBezTo>
                  <a:cubicBezTo>
                    <a:pt x="2715" y="2068"/>
                    <a:pt x="2587" y="2020"/>
                    <a:pt x="2460" y="1970"/>
                  </a:cubicBezTo>
                  <a:cubicBezTo>
                    <a:pt x="2598" y="1911"/>
                    <a:pt x="2744" y="1853"/>
                    <a:pt x="2881" y="1784"/>
                  </a:cubicBezTo>
                  <a:cubicBezTo>
                    <a:pt x="2940" y="1765"/>
                    <a:pt x="2911" y="1686"/>
                    <a:pt x="2862" y="1686"/>
                  </a:cubicBezTo>
                  <a:lnTo>
                    <a:pt x="2833" y="1686"/>
                  </a:lnTo>
                  <a:cubicBezTo>
                    <a:pt x="2666" y="1765"/>
                    <a:pt x="2500" y="1833"/>
                    <a:pt x="2333" y="1911"/>
                  </a:cubicBezTo>
                  <a:cubicBezTo>
                    <a:pt x="2323" y="1911"/>
                    <a:pt x="2323" y="1911"/>
                    <a:pt x="2313" y="1922"/>
                  </a:cubicBezTo>
                  <a:cubicBezTo>
                    <a:pt x="2245" y="1892"/>
                    <a:pt x="2176" y="1863"/>
                    <a:pt x="2108" y="1843"/>
                  </a:cubicBezTo>
                  <a:cubicBezTo>
                    <a:pt x="2137" y="1745"/>
                    <a:pt x="2117" y="1637"/>
                    <a:pt x="2058" y="1559"/>
                  </a:cubicBezTo>
                  <a:cubicBezTo>
                    <a:pt x="2117" y="1500"/>
                    <a:pt x="2176" y="1451"/>
                    <a:pt x="2245" y="1402"/>
                  </a:cubicBezTo>
                  <a:cubicBezTo>
                    <a:pt x="2431" y="1421"/>
                    <a:pt x="2607" y="1441"/>
                    <a:pt x="2794" y="1451"/>
                  </a:cubicBezTo>
                  <a:cubicBezTo>
                    <a:pt x="2862" y="1451"/>
                    <a:pt x="2872" y="1353"/>
                    <a:pt x="2803" y="1343"/>
                  </a:cubicBezTo>
                  <a:cubicBezTo>
                    <a:pt x="2656" y="1334"/>
                    <a:pt x="2509" y="1323"/>
                    <a:pt x="2363" y="1304"/>
                  </a:cubicBezTo>
                  <a:cubicBezTo>
                    <a:pt x="2470" y="1225"/>
                    <a:pt x="2568" y="1138"/>
                    <a:pt x="2676" y="1049"/>
                  </a:cubicBezTo>
                  <a:cubicBezTo>
                    <a:pt x="2852" y="1069"/>
                    <a:pt x="3038" y="1088"/>
                    <a:pt x="3225" y="1098"/>
                  </a:cubicBezTo>
                  <a:lnTo>
                    <a:pt x="3225" y="1108"/>
                  </a:lnTo>
                  <a:cubicBezTo>
                    <a:pt x="3293" y="1108"/>
                    <a:pt x="3303" y="1000"/>
                    <a:pt x="3234" y="990"/>
                  </a:cubicBezTo>
                  <a:cubicBezTo>
                    <a:pt x="3088" y="981"/>
                    <a:pt x="2940" y="971"/>
                    <a:pt x="2794" y="951"/>
                  </a:cubicBezTo>
                  <a:cubicBezTo>
                    <a:pt x="2892" y="873"/>
                    <a:pt x="2999" y="785"/>
                    <a:pt x="3097" y="706"/>
                  </a:cubicBezTo>
                  <a:cubicBezTo>
                    <a:pt x="3146" y="667"/>
                    <a:pt x="3107" y="608"/>
                    <a:pt x="3068" y="608"/>
                  </a:cubicBezTo>
                  <a:cubicBezTo>
                    <a:pt x="3058" y="608"/>
                    <a:pt x="3038" y="608"/>
                    <a:pt x="3029" y="618"/>
                  </a:cubicBezTo>
                  <a:cubicBezTo>
                    <a:pt x="2940" y="687"/>
                    <a:pt x="2862" y="765"/>
                    <a:pt x="2774" y="833"/>
                  </a:cubicBezTo>
                  <a:cubicBezTo>
                    <a:pt x="2754" y="844"/>
                    <a:pt x="2735" y="863"/>
                    <a:pt x="2715" y="883"/>
                  </a:cubicBezTo>
                  <a:cubicBezTo>
                    <a:pt x="2735" y="726"/>
                    <a:pt x="2744" y="569"/>
                    <a:pt x="2764" y="422"/>
                  </a:cubicBezTo>
                  <a:cubicBezTo>
                    <a:pt x="2764" y="383"/>
                    <a:pt x="2744" y="363"/>
                    <a:pt x="2715" y="363"/>
                  </a:cubicBezTo>
                  <a:cubicBezTo>
                    <a:pt x="2685" y="363"/>
                    <a:pt x="2656" y="383"/>
                    <a:pt x="2656" y="413"/>
                  </a:cubicBezTo>
                  <a:cubicBezTo>
                    <a:pt x="2637" y="589"/>
                    <a:pt x="2617" y="775"/>
                    <a:pt x="2598" y="961"/>
                  </a:cubicBezTo>
                  <a:lnTo>
                    <a:pt x="2598" y="971"/>
                  </a:lnTo>
                  <a:cubicBezTo>
                    <a:pt x="2490" y="1059"/>
                    <a:pt x="2392" y="1147"/>
                    <a:pt x="2284" y="1236"/>
                  </a:cubicBezTo>
                  <a:cubicBezTo>
                    <a:pt x="2304" y="1079"/>
                    <a:pt x="2313" y="922"/>
                    <a:pt x="2333" y="775"/>
                  </a:cubicBezTo>
                  <a:cubicBezTo>
                    <a:pt x="2343" y="735"/>
                    <a:pt x="2313" y="716"/>
                    <a:pt x="2284" y="716"/>
                  </a:cubicBezTo>
                  <a:cubicBezTo>
                    <a:pt x="2254" y="716"/>
                    <a:pt x="2225" y="726"/>
                    <a:pt x="2225" y="765"/>
                  </a:cubicBezTo>
                  <a:cubicBezTo>
                    <a:pt x="2206" y="942"/>
                    <a:pt x="2186" y="1127"/>
                    <a:pt x="2167" y="1314"/>
                  </a:cubicBezTo>
                  <a:lnTo>
                    <a:pt x="2167" y="1323"/>
                  </a:lnTo>
                  <a:lnTo>
                    <a:pt x="1990" y="1471"/>
                  </a:lnTo>
                  <a:cubicBezTo>
                    <a:pt x="1951" y="1441"/>
                    <a:pt x="1921" y="1421"/>
                    <a:pt x="1873" y="1402"/>
                  </a:cubicBezTo>
                  <a:cubicBezTo>
                    <a:pt x="1833" y="1392"/>
                    <a:pt x="1784" y="1382"/>
                    <a:pt x="1745" y="1382"/>
                  </a:cubicBezTo>
                  <a:lnTo>
                    <a:pt x="1725" y="1382"/>
                  </a:lnTo>
                  <a:cubicBezTo>
                    <a:pt x="1706" y="1304"/>
                    <a:pt x="1696" y="1216"/>
                    <a:pt x="1686" y="1138"/>
                  </a:cubicBezTo>
                  <a:cubicBezTo>
                    <a:pt x="1784" y="981"/>
                    <a:pt x="1892" y="833"/>
                    <a:pt x="2000" y="687"/>
                  </a:cubicBezTo>
                  <a:cubicBezTo>
                    <a:pt x="2029" y="637"/>
                    <a:pt x="1990" y="598"/>
                    <a:pt x="1951" y="598"/>
                  </a:cubicBezTo>
                  <a:cubicBezTo>
                    <a:pt x="1941" y="598"/>
                    <a:pt x="1921" y="598"/>
                    <a:pt x="1912" y="618"/>
                  </a:cubicBezTo>
                  <a:cubicBezTo>
                    <a:pt x="1823" y="735"/>
                    <a:pt x="1745" y="863"/>
                    <a:pt x="1657" y="981"/>
                  </a:cubicBezTo>
                  <a:cubicBezTo>
                    <a:pt x="1637" y="853"/>
                    <a:pt x="1618" y="716"/>
                    <a:pt x="1588" y="589"/>
                  </a:cubicBezTo>
                  <a:lnTo>
                    <a:pt x="1598" y="589"/>
                  </a:lnTo>
                  <a:cubicBezTo>
                    <a:pt x="1696" y="432"/>
                    <a:pt x="1804" y="285"/>
                    <a:pt x="1912" y="138"/>
                  </a:cubicBezTo>
                  <a:cubicBezTo>
                    <a:pt x="1941" y="89"/>
                    <a:pt x="1902" y="50"/>
                    <a:pt x="1862" y="50"/>
                  </a:cubicBezTo>
                  <a:cubicBezTo>
                    <a:pt x="1853" y="50"/>
                    <a:pt x="1833" y="50"/>
                    <a:pt x="1823" y="69"/>
                  </a:cubicBezTo>
                  <a:cubicBezTo>
                    <a:pt x="1735" y="187"/>
                    <a:pt x="1657" y="315"/>
                    <a:pt x="1568" y="432"/>
                  </a:cubicBezTo>
                  <a:cubicBezTo>
                    <a:pt x="1549" y="304"/>
                    <a:pt x="1529" y="167"/>
                    <a:pt x="1500" y="40"/>
                  </a:cubicBezTo>
                  <a:cubicBezTo>
                    <a:pt x="1500" y="10"/>
                    <a:pt x="1481" y="1"/>
                    <a:pt x="1451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4"/>
            <p:cNvSpPr/>
            <p:nvPr/>
          </p:nvSpPr>
          <p:spPr>
            <a:xfrm>
              <a:off x="5114966" y="5768047"/>
              <a:ext cx="210003" cy="205081"/>
            </a:xfrm>
            <a:custGeom>
              <a:avLst/>
              <a:gdLst/>
              <a:ahLst/>
              <a:cxnLst/>
              <a:rect l="l" t="t" r="r" b="b"/>
              <a:pathLst>
                <a:path w="1236" h="1207" extrusionOk="0">
                  <a:moveTo>
                    <a:pt x="461" y="1"/>
                  </a:moveTo>
                  <a:cubicBezTo>
                    <a:pt x="451" y="1"/>
                    <a:pt x="432" y="11"/>
                    <a:pt x="441" y="21"/>
                  </a:cubicBezTo>
                  <a:lnTo>
                    <a:pt x="471" y="138"/>
                  </a:lnTo>
                  <a:cubicBezTo>
                    <a:pt x="471" y="148"/>
                    <a:pt x="480" y="158"/>
                    <a:pt x="480" y="158"/>
                  </a:cubicBezTo>
                  <a:cubicBezTo>
                    <a:pt x="432" y="138"/>
                    <a:pt x="382" y="109"/>
                    <a:pt x="334" y="79"/>
                  </a:cubicBezTo>
                  <a:lnTo>
                    <a:pt x="324" y="79"/>
                  </a:lnTo>
                  <a:cubicBezTo>
                    <a:pt x="314" y="79"/>
                    <a:pt x="304" y="99"/>
                    <a:pt x="324" y="109"/>
                  </a:cubicBezTo>
                  <a:cubicBezTo>
                    <a:pt x="373" y="148"/>
                    <a:pt x="432" y="177"/>
                    <a:pt x="491" y="207"/>
                  </a:cubicBezTo>
                  <a:lnTo>
                    <a:pt x="491" y="217"/>
                  </a:lnTo>
                  <a:cubicBezTo>
                    <a:pt x="500" y="256"/>
                    <a:pt x="520" y="305"/>
                    <a:pt x="530" y="354"/>
                  </a:cubicBezTo>
                  <a:cubicBezTo>
                    <a:pt x="480" y="325"/>
                    <a:pt x="441" y="295"/>
                    <a:pt x="393" y="266"/>
                  </a:cubicBezTo>
                  <a:lnTo>
                    <a:pt x="382" y="266"/>
                  </a:lnTo>
                  <a:cubicBezTo>
                    <a:pt x="363" y="266"/>
                    <a:pt x="353" y="295"/>
                    <a:pt x="373" y="305"/>
                  </a:cubicBezTo>
                  <a:cubicBezTo>
                    <a:pt x="422" y="334"/>
                    <a:pt x="480" y="364"/>
                    <a:pt x="539" y="403"/>
                  </a:cubicBezTo>
                  <a:lnTo>
                    <a:pt x="569" y="491"/>
                  </a:lnTo>
                  <a:cubicBezTo>
                    <a:pt x="539" y="501"/>
                    <a:pt x="510" y="521"/>
                    <a:pt x="500" y="550"/>
                  </a:cubicBezTo>
                  <a:cubicBezTo>
                    <a:pt x="471" y="550"/>
                    <a:pt x="441" y="540"/>
                    <a:pt x="412" y="530"/>
                  </a:cubicBezTo>
                  <a:cubicBezTo>
                    <a:pt x="382" y="471"/>
                    <a:pt x="343" y="423"/>
                    <a:pt x="314" y="364"/>
                  </a:cubicBezTo>
                  <a:cubicBezTo>
                    <a:pt x="314" y="354"/>
                    <a:pt x="304" y="354"/>
                    <a:pt x="295" y="354"/>
                  </a:cubicBezTo>
                  <a:cubicBezTo>
                    <a:pt x="284" y="354"/>
                    <a:pt x="275" y="364"/>
                    <a:pt x="284" y="384"/>
                  </a:cubicBezTo>
                  <a:cubicBezTo>
                    <a:pt x="304" y="432"/>
                    <a:pt x="334" y="471"/>
                    <a:pt x="363" y="521"/>
                  </a:cubicBezTo>
                  <a:cubicBezTo>
                    <a:pt x="314" y="501"/>
                    <a:pt x="265" y="491"/>
                    <a:pt x="226" y="482"/>
                  </a:cubicBezTo>
                  <a:cubicBezTo>
                    <a:pt x="186" y="423"/>
                    <a:pt x="157" y="373"/>
                    <a:pt x="128" y="315"/>
                  </a:cubicBezTo>
                  <a:cubicBezTo>
                    <a:pt x="118" y="305"/>
                    <a:pt x="118" y="305"/>
                    <a:pt x="108" y="305"/>
                  </a:cubicBezTo>
                  <a:cubicBezTo>
                    <a:pt x="99" y="305"/>
                    <a:pt x="79" y="315"/>
                    <a:pt x="88" y="334"/>
                  </a:cubicBezTo>
                  <a:cubicBezTo>
                    <a:pt x="118" y="373"/>
                    <a:pt x="147" y="423"/>
                    <a:pt x="167" y="471"/>
                  </a:cubicBezTo>
                  <a:cubicBezTo>
                    <a:pt x="128" y="452"/>
                    <a:pt x="79" y="442"/>
                    <a:pt x="40" y="432"/>
                  </a:cubicBezTo>
                  <a:lnTo>
                    <a:pt x="30" y="432"/>
                  </a:lnTo>
                  <a:cubicBezTo>
                    <a:pt x="10" y="432"/>
                    <a:pt x="1" y="462"/>
                    <a:pt x="30" y="471"/>
                  </a:cubicBezTo>
                  <a:cubicBezTo>
                    <a:pt x="59" y="482"/>
                    <a:pt x="99" y="491"/>
                    <a:pt x="138" y="501"/>
                  </a:cubicBezTo>
                  <a:lnTo>
                    <a:pt x="167" y="501"/>
                  </a:lnTo>
                  <a:lnTo>
                    <a:pt x="20" y="589"/>
                  </a:lnTo>
                  <a:cubicBezTo>
                    <a:pt x="10" y="599"/>
                    <a:pt x="20" y="619"/>
                    <a:pt x="30" y="619"/>
                  </a:cubicBezTo>
                  <a:lnTo>
                    <a:pt x="40" y="619"/>
                  </a:lnTo>
                  <a:cubicBezTo>
                    <a:pt x="99" y="589"/>
                    <a:pt x="157" y="550"/>
                    <a:pt x="216" y="521"/>
                  </a:cubicBezTo>
                  <a:cubicBezTo>
                    <a:pt x="265" y="530"/>
                    <a:pt x="304" y="540"/>
                    <a:pt x="353" y="560"/>
                  </a:cubicBezTo>
                  <a:cubicBezTo>
                    <a:pt x="304" y="580"/>
                    <a:pt x="265" y="609"/>
                    <a:pt x="216" y="638"/>
                  </a:cubicBezTo>
                  <a:cubicBezTo>
                    <a:pt x="197" y="648"/>
                    <a:pt x="206" y="667"/>
                    <a:pt x="226" y="667"/>
                  </a:cubicBezTo>
                  <a:lnTo>
                    <a:pt x="236" y="667"/>
                  </a:lnTo>
                  <a:cubicBezTo>
                    <a:pt x="295" y="638"/>
                    <a:pt x="343" y="609"/>
                    <a:pt x="402" y="569"/>
                  </a:cubicBezTo>
                  <a:cubicBezTo>
                    <a:pt x="432" y="580"/>
                    <a:pt x="461" y="580"/>
                    <a:pt x="491" y="589"/>
                  </a:cubicBezTo>
                  <a:lnTo>
                    <a:pt x="491" y="648"/>
                  </a:lnTo>
                  <a:cubicBezTo>
                    <a:pt x="500" y="658"/>
                    <a:pt x="500" y="677"/>
                    <a:pt x="510" y="687"/>
                  </a:cubicBezTo>
                  <a:lnTo>
                    <a:pt x="451" y="746"/>
                  </a:lnTo>
                  <a:lnTo>
                    <a:pt x="255" y="746"/>
                  </a:lnTo>
                  <a:cubicBezTo>
                    <a:pt x="236" y="746"/>
                    <a:pt x="236" y="785"/>
                    <a:pt x="255" y="785"/>
                  </a:cubicBezTo>
                  <a:lnTo>
                    <a:pt x="412" y="785"/>
                  </a:lnTo>
                  <a:lnTo>
                    <a:pt x="314" y="883"/>
                  </a:lnTo>
                  <a:cubicBezTo>
                    <a:pt x="245" y="883"/>
                    <a:pt x="186" y="883"/>
                    <a:pt x="118" y="893"/>
                  </a:cubicBezTo>
                  <a:cubicBezTo>
                    <a:pt x="99" y="893"/>
                    <a:pt x="99" y="922"/>
                    <a:pt x="118" y="922"/>
                  </a:cubicBezTo>
                  <a:lnTo>
                    <a:pt x="275" y="922"/>
                  </a:lnTo>
                  <a:cubicBezTo>
                    <a:pt x="245" y="961"/>
                    <a:pt x="206" y="991"/>
                    <a:pt x="177" y="1020"/>
                  </a:cubicBezTo>
                  <a:cubicBezTo>
                    <a:pt x="167" y="1040"/>
                    <a:pt x="177" y="1059"/>
                    <a:pt x="197" y="1059"/>
                  </a:cubicBezTo>
                  <a:lnTo>
                    <a:pt x="206" y="1050"/>
                  </a:lnTo>
                  <a:lnTo>
                    <a:pt x="284" y="971"/>
                  </a:lnTo>
                  <a:lnTo>
                    <a:pt x="304" y="952"/>
                  </a:lnTo>
                  <a:lnTo>
                    <a:pt x="304" y="1109"/>
                  </a:lnTo>
                  <a:cubicBezTo>
                    <a:pt x="304" y="1118"/>
                    <a:pt x="314" y="1128"/>
                    <a:pt x="324" y="1128"/>
                  </a:cubicBezTo>
                  <a:cubicBezTo>
                    <a:pt x="334" y="1128"/>
                    <a:pt x="343" y="1118"/>
                    <a:pt x="343" y="1109"/>
                  </a:cubicBezTo>
                  <a:lnTo>
                    <a:pt x="343" y="913"/>
                  </a:lnTo>
                  <a:cubicBezTo>
                    <a:pt x="373" y="873"/>
                    <a:pt x="412" y="844"/>
                    <a:pt x="441" y="804"/>
                  </a:cubicBezTo>
                  <a:lnTo>
                    <a:pt x="441" y="971"/>
                  </a:lnTo>
                  <a:cubicBezTo>
                    <a:pt x="441" y="981"/>
                    <a:pt x="451" y="991"/>
                    <a:pt x="461" y="991"/>
                  </a:cubicBezTo>
                  <a:cubicBezTo>
                    <a:pt x="471" y="991"/>
                    <a:pt x="480" y="981"/>
                    <a:pt x="480" y="971"/>
                  </a:cubicBezTo>
                  <a:lnTo>
                    <a:pt x="480" y="775"/>
                  </a:lnTo>
                  <a:lnTo>
                    <a:pt x="539" y="717"/>
                  </a:lnTo>
                  <a:cubicBezTo>
                    <a:pt x="559" y="736"/>
                    <a:pt x="589" y="746"/>
                    <a:pt x="618" y="746"/>
                  </a:cubicBezTo>
                  <a:lnTo>
                    <a:pt x="637" y="746"/>
                  </a:lnTo>
                  <a:cubicBezTo>
                    <a:pt x="647" y="765"/>
                    <a:pt x="647" y="795"/>
                    <a:pt x="657" y="824"/>
                  </a:cubicBezTo>
                  <a:cubicBezTo>
                    <a:pt x="628" y="873"/>
                    <a:pt x="598" y="932"/>
                    <a:pt x="569" y="991"/>
                  </a:cubicBezTo>
                  <a:cubicBezTo>
                    <a:pt x="559" y="1000"/>
                    <a:pt x="569" y="1020"/>
                    <a:pt x="578" y="1020"/>
                  </a:cubicBezTo>
                  <a:cubicBezTo>
                    <a:pt x="589" y="1020"/>
                    <a:pt x="598" y="1020"/>
                    <a:pt x="598" y="1011"/>
                  </a:cubicBezTo>
                  <a:cubicBezTo>
                    <a:pt x="618" y="961"/>
                    <a:pt x="647" y="922"/>
                    <a:pt x="676" y="873"/>
                  </a:cubicBezTo>
                  <a:cubicBezTo>
                    <a:pt x="687" y="922"/>
                    <a:pt x="696" y="961"/>
                    <a:pt x="706" y="1011"/>
                  </a:cubicBezTo>
                  <a:cubicBezTo>
                    <a:pt x="676" y="1069"/>
                    <a:pt x="647" y="1118"/>
                    <a:pt x="618" y="1177"/>
                  </a:cubicBezTo>
                  <a:cubicBezTo>
                    <a:pt x="608" y="1196"/>
                    <a:pt x="618" y="1207"/>
                    <a:pt x="637" y="1207"/>
                  </a:cubicBezTo>
                  <a:cubicBezTo>
                    <a:pt x="637" y="1207"/>
                    <a:pt x="647" y="1207"/>
                    <a:pt x="647" y="1196"/>
                  </a:cubicBezTo>
                  <a:cubicBezTo>
                    <a:pt x="676" y="1148"/>
                    <a:pt x="696" y="1109"/>
                    <a:pt x="726" y="1059"/>
                  </a:cubicBezTo>
                  <a:cubicBezTo>
                    <a:pt x="735" y="1109"/>
                    <a:pt x="745" y="1148"/>
                    <a:pt x="765" y="1196"/>
                  </a:cubicBezTo>
                  <a:cubicBezTo>
                    <a:pt x="765" y="1207"/>
                    <a:pt x="774" y="1207"/>
                    <a:pt x="774" y="1207"/>
                  </a:cubicBezTo>
                  <a:cubicBezTo>
                    <a:pt x="794" y="1207"/>
                    <a:pt x="804" y="1196"/>
                    <a:pt x="794" y="1187"/>
                  </a:cubicBezTo>
                  <a:lnTo>
                    <a:pt x="765" y="1069"/>
                  </a:lnTo>
                  <a:lnTo>
                    <a:pt x="765" y="1050"/>
                  </a:lnTo>
                  <a:cubicBezTo>
                    <a:pt x="804" y="1079"/>
                    <a:pt x="853" y="1098"/>
                    <a:pt x="902" y="1128"/>
                  </a:cubicBezTo>
                  <a:lnTo>
                    <a:pt x="912" y="1128"/>
                  </a:lnTo>
                  <a:cubicBezTo>
                    <a:pt x="931" y="1128"/>
                    <a:pt x="941" y="1109"/>
                    <a:pt x="922" y="1098"/>
                  </a:cubicBezTo>
                  <a:cubicBezTo>
                    <a:pt x="863" y="1059"/>
                    <a:pt x="804" y="1030"/>
                    <a:pt x="755" y="1000"/>
                  </a:cubicBezTo>
                  <a:cubicBezTo>
                    <a:pt x="755" y="1000"/>
                    <a:pt x="745" y="1000"/>
                    <a:pt x="745" y="991"/>
                  </a:cubicBezTo>
                  <a:cubicBezTo>
                    <a:pt x="735" y="952"/>
                    <a:pt x="726" y="902"/>
                    <a:pt x="706" y="854"/>
                  </a:cubicBezTo>
                  <a:lnTo>
                    <a:pt x="706" y="854"/>
                  </a:lnTo>
                  <a:lnTo>
                    <a:pt x="853" y="942"/>
                  </a:lnTo>
                  <a:lnTo>
                    <a:pt x="863" y="942"/>
                  </a:lnTo>
                  <a:cubicBezTo>
                    <a:pt x="872" y="942"/>
                    <a:pt x="883" y="913"/>
                    <a:pt x="872" y="902"/>
                  </a:cubicBezTo>
                  <a:cubicBezTo>
                    <a:pt x="814" y="873"/>
                    <a:pt x="755" y="844"/>
                    <a:pt x="696" y="804"/>
                  </a:cubicBezTo>
                  <a:cubicBezTo>
                    <a:pt x="687" y="785"/>
                    <a:pt x="676" y="756"/>
                    <a:pt x="676" y="736"/>
                  </a:cubicBezTo>
                  <a:cubicBezTo>
                    <a:pt x="706" y="717"/>
                    <a:pt x="735" y="687"/>
                    <a:pt x="745" y="658"/>
                  </a:cubicBezTo>
                  <a:cubicBezTo>
                    <a:pt x="774" y="667"/>
                    <a:pt x="794" y="667"/>
                    <a:pt x="824" y="677"/>
                  </a:cubicBezTo>
                  <a:cubicBezTo>
                    <a:pt x="863" y="736"/>
                    <a:pt x="892" y="785"/>
                    <a:pt x="922" y="844"/>
                  </a:cubicBezTo>
                  <a:cubicBezTo>
                    <a:pt x="931" y="854"/>
                    <a:pt x="931" y="854"/>
                    <a:pt x="941" y="854"/>
                  </a:cubicBezTo>
                  <a:cubicBezTo>
                    <a:pt x="951" y="854"/>
                    <a:pt x="970" y="844"/>
                    <a:pt x="961" y="824"/>
                  </a:cubicBezTo>
                  <a:cubicBezTo>
                    <a:pt x="931" y="785"/>
                    <a:pt x="902" y="736"/>
                    <a:pt x="883" y="697"/>
                  </a:cubicBezTo>
                  <a:lnTo>
                    <a:pt x="883" y="697"/>
                  </a:lnTo>
                  <a:cubicBezTo>
                    <a:pt x="922" y="707"/>
                    <a:pt x="970" y="717"/>
                    <a:pt x="1020" y="726"/>
                  </a:cubicBezTo>
                  <a:cubicBezTo>
                    <a:pt x="1049" y="785"/>
                    <a:pt x="1079" y="844"/>
                    <a:pt x="1118" y="893"/>
                  </a:cubicBezTo>
                  <a:cubicBezTo>
                    <a:pt x="1118" y="902"/>
                    <a:pt x="1127" y="902"/>
                    <a:pt x="1127" y="902"/>
                  </a:cubicBezTo>
                  <a:cubicBezTo>
                    <a:pt x="1147" y="902"/>
                    <a:pt x="1157" y="893"/>
                    <a:pt x="1147" y="873"/>
                  </a:cubicBezTo>
                  <a:cubicBezTo>
                    <a:pt x="1118" y="834"/>
                    <a:pt x="1098" y="785"/>
                    <a:pt x="1068" y="746"/>
                  </a:cubicBezTo>
                  <a:lnTo>
                    <a:pt x="1068" y="746"/>
                  </a:lnTo>
                  <a:cubicBezTo>
                    <a:pt x="1118" y="756"/>
                    <a:pt x="1157" y="765"/>
                    <a:pt x="1206" y="775"/>
                  </a:cubicBezTo>
                  <a:cubicBezTo>
                    <a:pt x="1225" y="775"/>
                    <a:pt x="1235" y="746"/>
                    <a:pt x="1216" y="736"/>
                  </a:cubicBezTo>
                  <a:lnTo>
                    <a:pt x="1098" y="707"/>
                  </a:lnTo>
                  <a:lnTo>
                    <a:pt x="1079" y="707"/>
                  </a:lnTo>
                  <a:cubicBezTo>
                    <a:pt x="1118" y="677"/>
                    <a:pt x="1166" y="648"/>
                    <a:pt x="1216" y="619"/>
                  </a:cubicBezTo>
                  <a:cubicBezTo>
                    <a:pt x="1235" y="609"/>
                    <a:pt x="1225" y="589"/>
                    <a:pt x="1206" y="589"/>
                  </a:cubicBezTo>
                  <a:lnTo>
                    <a:pt x="1196" y="589"/>
                  </a:lnTo>
                  <a:cubicBezTo>
                    <a:pt x="1137" y="619"/>
                    <a:pt x="1079" y="658"/>
                    <a:pt x="1029" y="687"/>
                  </a:cubicBezTo>
                  <a:lnTo>
                    <a:pt x="1020" y="687"/>
                  </a:lnTo>
                  <a:cubicBezTo>
                    <a:pt x="981" y="677"/>
                    <a:pt x="931" y="667"/>
                    <a:pt x="883" y="658"/>
                  </a:cubicBezTo>
                  <a:lnTo>
                    <a:pt x="1029" y="569"/>
                  </a:lnTo>
                  <a:cubicBezTo>
                    <a:pt x="1039" y="560"/>
                    <a:pt x="1029" y="540"/>
                    <a:pt x="1020" y="540"/>
                  </a:cubicBezTo>
                  <a:lnTo>
                    <a:pt x="1010" y="540"/>
                  </a:lnTo>
                  <a:cubicBezTo>
                    <a:pt x="951" y="569"/>
                    <a:pt x="892" y="609"/>
                    <a:pt x="833" y="638"/>
                  </a:cubicBezTo>
                  <a:cubicBezTo>
                    <a:pt x="804" y="638"/>
                    <a:pt x="785" y="628"/>
                    <a:pt x="755" y="619"/>
                  </a:cubicBezTo>
                  <a:cubicBezTo>
                    <a:pt x="755" y="609"/>
                    <a:pt x="755" y="589"/>
                    <a:pt x="745" y="580"/>
                  </a:cubicBezTo>
                  <a:cubicBezTo>
                    <a:pt x="745" y="560"/>
                    <a:pt x="735" y="540"/>
                    <a:pt x="726" y="530"/>
                  </a:cubicBezTo>
                  <a:cubicBezTo>
                    <a:pt x="745" y="501"/>
                    <a:pt x="765" y="482"/>
                    <a:pt x="785" y="462"/>
                  </a:cubicBezTo>
                  <a:lnTo>
                    <a:pt x="981" y="462"/>
                  </a:lnTo>
                  <a:cubicBezTo>
                    <a:pt x="1010" y="462"/>
                    <a:pt x="1010" y="423"/>
                    <a:pt x="981" y="423"/>
                  </a:cubicBezTo>
                  <a:lnTo>
                    <a:pt x="824" y="423"/>
                  </a:lnTo>
                  <a:cubicBezTo>
                    <a:pt x="863" y="393"/>
                    <a:pt x="892" y="354"/>
                    <a:pt x="922" y="325"/>
                  </a:cubicBezTo>
                  <a:lnTo>
                    <a:pt x="1118" y="325"/>
                  </a:lnTo>
                  <a:cubicBezTo>
                    <a:pt x="1147" y="325"/>
                    <a:pt x="1147" y="286"/>
                    <a:pt x="1118" y="286"/>
                  </a:cubicBezTo>
                  <a:lnTo>
                    <a:pt x="961" y="286"/>
                  </a:lnTo>
                  <a:cubicBezTo>
                    <a:pt x="1000" y="256"/>
                    <a:pt x="1029" y="217"/>
                    <a:pt x="1059" y="188"/>
                  </a:cubicBezTo>
                  <a:cubicBezTo>
                    <a:pt x="1079" y="168"/>
                    <a:pt x="1059" y="148"/>
                    <a:pt x="1049" y="148"/>
                  </a:cubicBezTo>
                  <a:cubicBezTo>
                    <a:pt x="1039" y="148"/>
                    <a:pt x="1039" y="158"/>
                    <a:pt x="1029" y="158"/>
                  </a:cubicBezTo>
                  <a:cubicBezTo>
                    <a:pt x="1010" y="188"/>
                    <a:pt x="981" y="217"/>
                    <a:pt x="951" y="246"/>
                  </a:cubicBezTo>
                  <a:cubicBezTo>
                    <a:pt x="941" y="246"/>
                    <a:pt x="941" y="256"/>
                    <a:pt x="931" y="256"/>
                  </a:cubicBezTo>
                  <a:lnTo>
                    <a:pt x="931" y="99"/>
                  </a:lnTo>
                  <a:cubicBezTo>
                    <a:pt x="931" y="90"/>
                    <a:pt x="922" y="79"/>
                    <a:pt x="912" y="79"/>
                  </a:cubicBezTo>
                  <a:cubicBezTo>
                    <a:pt x="902" y="79"/>
                    <a:pt x="892" y="90"/>
                    <a:pt x="892" y="99"/>
                  </a:cubicBezTo>
                  <a:lnTo>
                    <a:pt x="892" y="295"/>
                  </a:lnTo>
                  <a:cubicBezTo>
                    <a:pt x="863" y="334"/>
                    <a:pt x="824" y="364"/>
                    <a:pt x="794" y="403"/>
                  </a:cubicBezTo>
                  <a:lnTo>
                    <a:pt x="794" y="236"/>
                  </a:lnTo>
                  <a:cubicBezTo>
                    <a:pt x="794" y="227"/>
                    <a:pt x="785" y="217"/>
                    <a:pt x="774" y="217"/>
                  </a:cubicBezTo>
                  <a:cubicBezTo>
                    <a:pt x="765" y="217"/>
                    <a:pt x="755" y="227"/>
                    <a:pt x="755" y="236"/>
                  </a:cubicBezTo>
                  <a:lnTo>
                    <a:pt x="755" y="432"/>
                  </a:lnTo>
                  <a:lnTo>
                    <a:pt x="755" y="442"/>
                  </a:lnTo>
                  <a:lnTo>
                    <a:pt x="696" y="501"/>
                  </a:lnTo>
                  <a:cubicBezTo>
                    <a:pt x="676" y="482"/>
                    <a:pt x="647" y="482"/>
                    <a:pt x="618" y="482"/>
                  </a:cubicBezTo>
                  <a:lnTo>
                    <a:pt x="608" y="482"/>
                  </a:lnTo>
                  <a:lnTo>
                    <a:pt x="578" y="393"/>
                  </a:lnTo>
                  <a:cubicBezTo>
                    <a:pt x="608" y="334"/>
                    <a:pt x="647" y="275"/>
                    <a:pt x="676" y="217"/>
                  </a:cubicBezTo>
                  <a:cubicBezTo>
                    <a:pt x="687" y="207"/>
                    <a:pt x="667" y="188"/>
                    <a:pt x="657" y="188"/>
                  </a:cubicBezTo>
                  <a:cubicBezTo>
                    <a:pt x="647" y="188"/>
                    <a:pt x="647" y="197"/>
                    <a:pt x="637" y="197"/>
                  </a:cubicBezTo>
                  <a:cubicBezTo>
                    <a:pt x="618" y="246"/>
                    <a:pt x="589" y="295"/>
                    <a:pt x="569" y="334"/>
                  </a:cubicBezTo>
                  <a:cubicBezTo>
                    <a:pt x="549" y="295"/>
                    <a:pt x="539" y="246"/>
                    <a:pt x="530" y="197"/>
                  </a:cubicBezTo>
                  <a:cubicBezTo>
                    <a:pt x="559" y="138"/>
                    <a:pt x="589" y="90"/>
                    <a:pt x="628" y="31"/>
                  </a:cubicBezTo>
                  <a:cubicBezTo>
                    <a:pt x="628" y="11"/>
                    <a:pt x="618" y="1"/>
                    <a:pt x="608" y="1"/>
                  </a:cubicBezTo>
                  <a:cubicBezTo>
                    <a:pt x="598" y="1"/>
                    <a:pt x="598" y="1"/>
                    <a:pt x="589" y="11"/>
                  </a:cubicBezTo>
                  <a:cubicBezTo>
                    <a:pt x="569" y="60"/>
                    <a:pt x="539" y="99"/>
                    <a:pt x="510" y="148"/>
                  </a:cubicBezTo>
                  <a:cubicBezTo>
                    <a:pt x="500" y="99"/>
                    <a:pt x="491" y="60"/>
                    <a:pt x="480" y="11"/>
                  </a:cubicBezTo>
                  <a:cubicBezTo>
                    <a:pt x="471" y="1"/>
                    <a:pt x="471" y="1"/>
                    <a:pt x="461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4"/>
            <p:cNvSpPr/>
            <p:nvPr/>
          </p:nvSpPr>
          <p:spPr>
            <a:xfrm>
              <a:off x="8073557" y="4637654"/>
              <a:ext cx="611318" cy="566310"/>
            </a:xfrm>
            <a:custGeom>
              <a:avLst/>
              <a:gdLst/>
              <a:ahLst/>
              <a:cxnLst/>
              <a:rect l="l" t="t" r="r" b="b"/>
              <a:pathLst>
                <a:path w="3598" h="3333" extrusionOk="0">
                  <a:moveTo>
                    <a:pt x="2206" y="1"/>
                  </a:moveTo>
                  <a:cubicBezTo>
                    <a:pt x="2166" y="1"/>
                    <a:pt x="2137" y="30"/>
                    <a:pt x="2147" y="69"/>
                  </a:cubicBezTo>
                  <a:cubicBezTo>
                    <a:pt x="2195" y="245"/>
                    <a:pt x="2245" y="422"/>
                    <a:pt x="2304" y="598"/>
                  </a:cubicBezTo>
                  <a:lnTo>
                    <a:pt x="2304" y="618"/>
                  </a:lnTo>
                  <a:cubicBezTo>
                    <a:pt x="2245" y="735"/>
                    <a:pt x="2176" y="853"/>
                    <a:pt x="2117" y="970"/>
                  </a:cubicBezTo>
                  <a:cubicBezTo>
                    <a:pt x="2068" y="824"/>
                    <a:pt x="2029" y="676"/>
                    <a:pt x="1990" y="530"/>
                  </a:cubicBezTo>
                  <a:cubicBezTo>
                    <a:pt x="1980" y="500"/>
                    <a:pt x="1960" y="491"/>
                    <a:pt x="1941" y="491"/>
                  </a:cubicBezTo>
                  <a:cubicBezTo>
                    <a:pt x="1901" y="491"/>
                    <a:pt x="1872" y="520"/>
                    <a:pt x="1882" y="559"/>
                  </a:cubicBezTo>
                  <a:lnTo>
                    <a:pt x="2029" y="1088"/>
                  </a:lnTo>
                  <a:cubicBezTo>
                    <a:pt x="2039" y="1088"/>
                    <a:pt x="2039" y="1098"/>
                    <a:pt x="2039" y="1098"/>
                  </a:cubicBezTo>
                  <a:cubicBezTo>
                    <a:pt x="2010" y="1166"/>
                    <a:pt x="1970" y="1235"/>
                    <a:pt x="1931" y="1304"/>
                  </a:cubicBezTo>
                  <a:cubicBezTo>
                    <a:pt x="1882" y="1284"/>
                    <a:pt x="1833" y="1275"/>
                    <a:pt x="1784" y="1275"/>
                  </a:cubicBezTo>
                  <a:cubicBezTo>
                    <a:pt x="1735" y="1275"/>
                    <a:pt x="1686" y="1284"/>
                    <a:pt x="1637" y="1304"/>
                  </a:cubicBezTo>
                  <a:cubicBezTo>
                    <a:pt x="1598" y="1235"/>
                    <a:pt x="1559" y="1177"/>
                    <a:pt x="1520" y="1108"/>
                  </a:cubicBezTo>
                  <a:cubicBezTo>
                    <a:pt x="1559" y="931"/>
                    <a:pt x="1608" y="745"/>
                    <a:pt x="1647" y="569"/>
                  </a:cubicBezTo>
                  <a:cubicBezTo>
                    <a:pt x="1657" y="530"/>
                    <a:pt x="1618" y="500"/>
                    <a:pt x="1588" y="500"/>
                  </a:cubicBezTo>
                  <a:cubicBezTo>
                    <a:pt x="1568" y="500"/>
                    <a:pt x="1549" y="520"/>
                    <a:pt x="1539" y="549"/>
                  </a:cubicBezTo>
                  <a:cubicBezTo>
                    <a:pt x="1510" y="687"/>
                    <a:pt x="1470" y="833"/>
                    <a:pt x="1441" y="981"/>
                  </a:cubicBezTo>
                  <a:cubicBezTo>
                    <a:pt x="1372" y="863"/>
                    <a:pt x="1304" y="745"/>
                    <a:pt x="1235" y="637"/>
                  </a:cubicBezTo>
                  <a:cubicBezTo>
                    <a:pt x="1274" y="451"/>
                    <a:pt x="1314" y="275"/>
                    <a:pt x="1353" y="99"/>
                  </a:cubicBezTo>
                  <a:cubicBezTo>
                    <a:pt x="1363" y="59"/>
                    <a:pt x="1333" y="30"/>
                    <a:pt x="1294" y="30"/>
                  </a:cubicBezTo>
                  <a:cubicBezTo>
                    <a:pt x="1274" y="30"/>
                    <a:pt x="1255" y="40"/>
                    <a:pt x="1245" y="69"/>
                  </a:cubicBezTo>
                  <a:cubicBezTo>
                    <a:pt x="1216" y="216"/>
                    <a:pt x="1187" y="353"/>
                    <a:pt x="1147" y="500"/>
                  </a:cubicBezTo>
                  <a:cubicBezTo>
                    <a:pt x="1078" y="393"/>
                    <a:pt x="1010" y="275"/>
                    <a:pt x="941" y="167"/>
                  </a:cubicBezTo>
                  <a:cubicBezTo>
                    <a:pt x="932" y="147"/>
                    <a:pt x="912" y="138"/>
                    <a:pt x="902" y="138"/>
                  </a:cubicBezTo>
                  <a:cubicBezTo>
                    <a:pt x="863" y="138"/>
                    <a:pt x="824" y="177"/>
                    <a:pt x="853" y="216"/>
                  </a:cubicBezTo>
                  <a:cubicBezTo>
                    <a:pt x="912" y="314"/>
                    <a:pt x="961" y="412"/>
                    <a:pt x="1020" y="510"/>
                  </a:cubicBezTo>
                  <a:cubicBezTo>
                    <a:pt x="1039" y="530"/>
                    <a:pt x="1049" y="549"/>
                    <a:pt x="1059" y="569"/>
                  </a:cubicBezTo>
                  <a:cubicBezTo>
                    <a:pt x="912" y="530"/>
                    <a:pt x="765" y="491"/>
                    <a:pt x="618" y="461"/>
                  </a:cubicBezTo>
                  <a:cubicBezTo>
                    <a:pt x="608" y="461"/>
                    <a:pt x="608" y="451"/>
                    <a:pt x="599" y="451"/>
                  </a:cubicBezTo>
                  <a:cubicBezTo>
                    <a:pt x="549" y="451"/>
                    <a:pt x="530" y="549"/>
                    <a:pt x="588" y="559"/>
                  </a:cubicBezTo>
                  <a:cubicBezTo>
                    <a:pt x="765" y="608"/>
                    <a:pt x="951" y="657"/>
                    <a:pt x="1128" y="696"/>
                  </a:cubicBezTo>
                  <a:lnTo>
                    <a:pt x="1147" y="696"/>
                  </a:lnTo>
                  <a:lnTo>
                    <a:pt x="1353" y="1049"/>
                  </a:lnTo>
                  <a:lnTo>
                    <a:pt x="912" y="931"/>
                  </a:lnTo>
                  <a:lnTo>
                    <a:pt x="893" y="931"/>
                  </a:lnTo>
                  <a:cubicBezTo>
                    <a:pt x="834" y="931"/>
                    <a:pt x="814" y="1020"/>
                    <a:pt x="882" y="1039"/>
                  </a:cubicBezTo>
                  <a:cubicBezTo>
                    <a:pt x="1059" y="1079"/>
                    <a:pt x="1235" y="1127"/>
                    <a:pt x="1412" y="1177"/>
                  </a:cubicBezTo>
                  <a:lnTo>
                    <a:pt x="1431" y="1177"/>
                  </a:lnTo>
                  <a:cubicBezTo>
                    <a:pt x="1470" y="1235"/>
                    <a:pt x="1510" y="1304"/>
                    <a:pt x="1549" y="1362"/>
                  </a:cubicBezTo>
                  <a:cubicBezTo>
                    <a:pt x="1470" y="1431"/>
                    <a:pt x="1422" y="1519"/>
                    <a:pt x="1412" y="1617"/>
                  </a:cubicBezTo>
                  <a:cubicBezTo>
                    <a:pt x="1333" y="1627"/>
                    <a:pt x="1255" y="1627"/>
                    <a:pt x="1176" y="1627"/>
                  </a:cubicBezTo>
                  <a:cubicBezTo>
                    <a:pt x="1039" y="1500"/>
                    <a:pt x="912" y="1373"/>
                    <a:pt x="775" y="1255"/>
                  </a:cubicBezTo>
                  <a:cubicBezTo>
                    <a:pt x="765" y="1245"/>
                    <a:pt x="745" y="1235"/>
                    <a:pt x="736" y="1235"/>
                  </a:cubicBezTo>
                  <a:cubicBezTo>
                    <a:pt x="697" y="1235"/>
                    <a:pt x="657" y="1294"/>
                    <a:pt x="697" y="1333"/>
                  </a:cubicBezTo>
                  <a:lnTo>
                    <a:pt x="1020" y="1627"/>
                  </a:lnTo>
                  <a:cubicBezTo>
                    <a:pt x="893" y="1637"/>
                    <a:pt x="755" y="1637"/>
                    <a:pt x="618" y="1637"/>
                  </a:cubicBezTo>
                  <a:cubicBezTo>
                    <a:pt x="490" y="1519"/>
                    <a:pt x="353" y="1392"/>
                    <a:pt x="216" y="1264"/>
                  </a:cubicBezTo>
                  <a:cubicBezTo>
                    <a:pt x="207" y="1255"/>
                    <a:pt x="196" y="1255"/>
                    <a:pt x="187" y="1255"/>
                  </a:cubicBezTo>
                  <a:cubicBezTo>
                    <a:pt x="138" y="1255"/>
                    <a:pt x="98" y="1304"/>
                    <a:pt x="148" y="1343"/>
                  </a:cubicBezTo>
                  <a:cubicBezTo>
                    <a:pt x="255" y="1441"/>
                    <a:pt x="363" y="1549"/>
                    <a:pt x="471" y="1647"/>
                  </a:cubicBezTo>
                  <a:cubicBezTo>
                    <a:pt x="334" y="1647"/>
                    <a:pt x="207" y="1656"/>
                    <a:pt x="69" y="1656"/>
                  </a:cubicBezTo>
                  <a:cubicBezTo>
                    <a:pt x="0" y="1656"/>
                    <a:pt x="0" y="1765"/>
                    <a:pt x="69" y="1765"/>
                  </a:cubicBezTo>
                  <a:cubicBezTo>
                    <a:pt x="187" y="1765"/>
                    <a:pt x="294" y="1754"/>
                    <a:pt x="412" y="1754"/>
                  </a:cubicBezTo>
                  <a:lnTo>
                    <a:pt x="481" y="1754"/>
                  </a:lnTo>
                  <a:cubicBezTo>
                    <a:pt x="373" y="1863"/>
                    <a:pt x="265" y="1970"/>
                    <a:pt x="157" y="2088"/>
                  </a:cubicBezTo>
                  <a:cubicBezTo>
                    <a:pt x="128" y="2127"/>
                    <a:pt x="167" y="2176"/>
                    <a:pt x="207" y="2176"/>
                  </a:cubicBezTo>
                  <a:cubicBezTo>
                    <a:pt x="216" y="2176"/>
                    <a:pt x="226" y="2176"/>
                    <a:pt x="246" y="2157"/>
                  </a:cubicBezTo>
                  <a:cubicBezTo>
                    <a:pt x="373" y="2029"/>
                    <a:pt x="501" y="1892"/>
                    <a:pt x="628" y="1765"/>
                  </a:cubicBezTo>
                  <a:cubicBezTo>
                    <a:pt x="628" y="1765"/>
                    <a:pt x="628" y="1754"/>
                    <a:pt x="638" y="1754"/>
                  </a:cubicBezTo>
                  <a:cubicBezTo>
                    <a:pt x="765" y="1745"/>
                    <a:pt x="902" y="1745"/>
                    <a:pt x="1039" y="1735"/>
                  </a:cubicBezTo>
                  <a:lnTo>
                    <a:pt x="1039" y="1735"/>
                  </a:lnTo>
                  <a:cubicBezTo>
                    <a:pt x="932" y="1852"/>
                    <a:pt x="824" y="1961"/>
                    <a:pt x="716" y="2068"/>
                  </a:cubicBezTo>
                  <a:cubicBezTo>
                    <a:pt x="677" y="2107"/>
                    <a:pt x="716" y="2166"/>
                    <a:pt x="755" y="2166"/>
                  </a:cubicBezTo>
                  <a:cubicBezTo>
                    <a:pt x="775" y="2166"/>
                    <a:pt x="784" y="2157"/>
                    <a:pt x="795" y="2146"/>
                  </a:cubicBezTo>
                  <a:cubicBezTo>
                    <a:pt x="922" y="2009"/>
                    <a:pt x="1049" y="1882"/>
                    <a:pt x="1176" y="1745"/>
                  </a:cubicBezTo>
                  <a:cubicBezTo>
                    <a:pt x="1187" y="1745"/>
                    <a:pt x="1187" y="1745"/>
                    <a:pt x="1187" y="1735"/>
                  </a:cubicBezTo>
                  <a:cubicBezTo>
                    <a:pt x="1265" y="1735"/>
                    <a:pt x="1343" y="1735"/>
                    <a:pt x="1422" y="1725"/>
                  </a:cubicBezTo>
                  <a:cubicBezTo>
                    <a:pt x="1431" y="1774"/>
                    <a:pt x="1441" y="1813"/>
                    <a:pt x="1470" y="1852"/>
                  </a:cubicBezTo>
                  <a:cubicBezTo>
                    <a:pt x="1500" y="1892"/>
                    <a:pt x="1529" y="1931"/>
                    <a:pt x="1579" y="1961"/>
                  </a:cubicBezTo>
                  <a:cubicBezTo>
                    <a:pt x="1539" y="2039"/>
                    <a:pt x="1500" y="2107"/>
                    <a:pt x="1451" y="2186"/>
                  </a:cubicBezTo>
                  <a:cubicBezTo>
                    <a:pt x="1274" y="2235"/>
                    <a:pt x="1108" y="2294"/>
                    <a:pt x="932" y="2342"/>
                  </a:cubicBezTo>
                  <a:cubicBezTo>
                    <a:pt x="863" y="2362"/>
                    <a:pt x="882" y="2450"/>
                    <a:pt x="941" y="2450"/>
                  </a:cubicBezTo>
                  <a:lnTo>
                    <a:pt x="961" y="2450"/>
                  </a:lnTo>
                  <a:cubicBezTo>
                    <a:pt x="1098" y="2411"/>
                    <a:pt x="1235" y="2362"/>
                    <a:pt x="1383" y="2323"/>
                  </a:cubicBezTo>
                  <a:lnTo>
                    <a:pt x="1383" y="2323"/>
                  </a:lnTo>
                  <a:cubicBezTo>
                    <a:pt x="1314" y="2440"/>
                    <a:pt x="1255" y="2558"/>
                    <a:pt x="1187" y="2675"/>
                  </a:cubicBezTo>
                  <a:cubicBezTo>
                    <a:pt x="1010" y="2725"/>
                    <a:pt x="834" y="2784"/>
                    <a:pt x="667" y="2832"/>
                  </a:cubicBezTo>
                  <a:cubicBezTo>
                    <a:pt x="599" y="2852"/>
                    <a:pt x="618" y="2940"/>
                    <a:pt x="677" y="2940"/>
                  </a:cubicBezTo>
                  <a:lnTo>
                    <a:pt x="697" y="2940"/>
                  </a:lnTo>
                  <a:cubicBezTo>
                    <a:pt x="834" y="2891"/>
                    <a:pt x="971" y="2852"/>
                    <a:pt x="1118" y="2813"/>
                  </a:cubicBezTo>
                  <a:lnTo>
                    <a:pt x="1118" y="2813"/>
                  </a:lnTo>
                  <a:cubicBezTo>
                    <a:pt x="1049" y="2921"/>
                    <a:pt x="991" y="3038"/>
                    <a:pt x="922" y="3156"/>
                  </a:cubicBezTo>
                  <a:cubicBezTo>
                    <a:pt x="902" y="3195"/>
                    <a:pt x="941" y="3234"/>
                    <a:pt x="980" y="3234"/>
                  </a:cubicBezTo>
                  <a:cubicBezTo>
                    <a:pt x="991" y="3234"/>
                    <a:pt x="1010" y="3224"/>
                    <a:pt x="1020" y="3205"/>
                  </a:cubicBezTo>
                  <a:cubicBezTo>
                    <a:pt x="1078" y="3107"/>
                    <a:pt x="1128" y="3009"/>
                    <a:pt x="1187" y="2911"/>
                  </a:cubicBezTo>
                  <a:lnTo>
                    <a:pt x="1216" y="2852"/>
                  </a:lnTo>
                  <a:cubicBezTo>
                    <a:pt x="1265" y="2999"/>
                    <a:pt x="1304" y="3146"/>
                    <a:pt x="1343" y="3293"/>
                  </a:cubicBezTo>
                  <a:cubicBezTo>
                    <a:pt x="1353" y="3322"/>
                    <a:pt x="1372" y="3332"/>
                    <a:pt x="1392" y="3332"/>
                  </a:cubicBezTo>
                  <a:cubicBezTo>
                    <a:pt x="1422" y="3332"/>
                    <a:pt x="1461" y="3303"/>
                    <a:pt x="1451" y="3263"/>
                  </a:cubicBezTo>
                  <a:cubicBezTo>
                    <a:pt x="1402" y="3087"/>
                    <a:pt x="1353" y="2911"/>
                    <a:pt x="1294" y="2734"/>
                  </a:cubicBezTo>
                  <a:lnTo>
                    <a:pt x="1294" y="2715"/>
                  </a:lnTo>
                  <a:cubicBezTo>
                    <a:pt x="1353" y="2597"/>
                    <a:pt x="1422" y="2479"/>
                    <a:pt x="1481" y="2362"/>
                  </a:cubicBezTo>
                  <a:cubicBezTo>
                    <a:pt x="1529" y="2509"/>
                    <a:pt x="1568" y="2656"/>
                    <a:pt x="1608" y="2803"/>
                  </a:cubicBezTo>
                  <a:cubicBezTo>
                    <a:pt x="1618" y="2832"/>
                    <a:pt x="1637" y="2842"/>
                    <a:pt x="1657" y="2842"/>
                  </a:cubicBezTo>
                  <a:cubicBezTo>
                    <a:pt x="1696" y="2842"/>
                    <a:pt x="1725" y="2813"/>
                    <a:pt x="1716" y="2773"/>
                  </a:cubicBezTo>
                  <a:cubicBezTo>
                    <a:pt x="1666" y="2597"/>
                    <a:pt x="1618" y="2421"/>
                    <a:pt x="1559" y="2244"/>
                  </a:cubicBezTo>
                  <a:lnTo>
                    <a:pt x="1559" y="2225"/>
                  </a:lnTo>
                  <a:cubicBezTo>
                    <a:pt x="1598" y="2157"/>
                    <a:pt x="1637" y="2078"/>
                    <a:pt x="1677" y="2009"/>
                  </a:cubicBezTo>
                  <a:cubicBezTo>
                    <a:pt x="1706" y="2019"/>
                    <a:pt x="1745" y="2029"/>
                    <a:pt x="1784" y="2029"/>
                  </a:cubicBezTo>
                  <a:cubicBezTo>
                    <a:pt x="1843" y="2029"/>
                    <a:pt x="1892" y="2019"/>
                    <a:pt x="1941" y="2000"/>
                  </a:cubicBezTo>
                  <a:cubicBezTo>
                    <a:pt x="1980" y="2068"/>
                    <a:pt x="2029" y="2146"/>
                    <a:pt x="2078" y="2225"/>
                  </a:cubicBezTo>
                  <a:cubicBezTo>
                    <a:pt x="2039" y="2401"/>
                    <a:pt x="1990" y="2577"/>
                    <a:pt x="1951" y="2764"/>
                  </a:cubicBezTo>
                  <a:cubicBezTo>
                    <a:pt x="1941" y="2803"/>
                    <a:pt x="1980" y="2823"/>
                    <a:pt x="2010" y="2823"/>
                  </a:cubicBezTo>
                  <a:cubicBezTo>
                    <a:pt x="2029" y="2823"/>
                    <a:pt x="2049" y="2813"/>
                    <a:pt x="2058" y="2784"/>
                  </a:cubicBezTo>
                  <a:cubicBezTo>
                    <a:pt x="2088" y="2636"/>
                    <a:pt x="2127" y="2499"/>
                    <a:pt x="2156" y="2352"/>
                  </a:cubicBezTo>
                  <a:cubicBezTo>
                    <a:pt x="2225" y="2470"/>
                    <a:pt x="2293" y="2577"/>
                    <a:pt x="2362" y="2695"/>
                  </a:cubicBezTo>
                  <a:cubicBezTo>
                    <a:pt x="2323" y="2871"/>
                    <a:pt x="2284" y="3058"/>
                    <a:pt x="2245" y="3234"/>
                  </a:cubicBezTo>
                  <a:cubicBezTo>
                    <a:pt x="2235" y="3274"/>
                    <a:pt x="2264" y="3303"/>
                    <a:pt x="2304" y="3303"/>
                  </a:cubicBezTo>
                  <a:cubicBezTo>
                    <a:pt x="2323" y="3303"/>
                    <a:pt x="2343" y="3283"/>
                    <a:pt x="2352" y="3254"/>
                  </a:cubicBezTo>
                  <a:cubicBezTo>
                    <a:pt x="2382" y="3117"/>
                    <a:pt x="2411" y="2969"/>
                    <a:pt x="2450" y="2832"/>
                  </a:cubicBezTo>
                  <a:cubicBezTo>
                    <a:pt x="2519" y="2940"/>
                    <a:pt x="2587" y="3058"/>
                    <a:pt x="2656" y="3165"/>
                  </a:cubicBezTo>
                  <a:cubicBezTo>
                    <a:pt x="2666" y="3185"/>
                    <a:pt x="2685" y="3195"/>
                    <a:pt x="2696" y="3195"/>
                  </a:cubicBezTo>
                  <a:cubicBezTo>
                    <a:pt x="2735" y="3195"/>
                    <a:pt x="2774" y="3156"/>
                    <a:pt x="2744" y="3107"/>
                  </a:cubicBezTo>
                  <a:cubicBezTo>
                    <a:pt x="2685" y="3019"/>
                    <a:pt x="2627" y="2921"/>
                    <a:pt x="2568" y="2823"/>
                  </a:cubicBezTo>
                  <a:cubicBezTo>
                    <a:pt x="2558" y="2803"/>
                    <a:pt x="2548" y="2784"/>
                    <a:pt x="2529" y="2764"/>
                  </a:cubicBezTo>
                  <a:lnTo>
                    <a:pt x="2529" y="2764"/>
                  </a:lnTo>
                  <a:cubicBezTo>
                    <a:pt x="2685" y="2793"/>
                    <a:pt x="2833" y="2832"/>
                    <a:pt x="2979" y="2871"/>
                  </a:cubicBezTo>
                  <a:lnTo>
                    <a:pt x="2999" y="2871"/>
                  </a:lnTo>
                  <a:cubicBezTo>
                    <a:pt x="3048" y="2871"/>
                    <a:pt x="3068" y="2784"/>
                    <a:pt x="3009" y="2764"/>
                  </a:cubicBezTo>
                  <a:cubicBezTo>
                    <a:pt x="2833" y="2725"/>
                    <a:pt x="2646" y="2675"/>
                    <a:pt x="2470" y="2627"/>
                  </a:cubicBezTo>
                  <a:lnTo>
                    <a:pt x="2450" y="2627"/>
                  </a:lnTo>
                  <a:cubicBezTo>
                    <a:pt x="2382" y="2519"/>
                    <a:pt x="2313" y="2401"/>
                    <a:pt x="2245" y="2283"/>
                  </a:cubicBezTo>
                  <a:lnTo>
                    <a:pt x="2245" y="2283"/>
                  </a:lnTo>
                  <a:lnTo>
                    <a:pt x="2685" y="2401"/>
                  </a:lnTo>
                  <a:lnTo>
                    <a:pt x="2705" y="2401"/>
                  </a:lnTo>
                  <a:cubicBezTo>
                    <a:pt x="2764" y="2401"/>
                    <a:pt x="2774" y="2303"/>
                    <a:pt x="2715" y="2294"/>
                  </a:cubicBezTo>
                  <a:cubicBezTo>
                    <a:pt x="2539" y="2244"/>
                    <a:pt x="2362" y="2205"/>
                    <a:pt x="2186" y="2157"/>
                  </a:cubicBezTo>
                  <a:lnTo>
                    <a:pt x="2166" y="2157"/>
                  </a:lnTo>
                  <a:cubicBezTo>
                    <a:pt x="2117" y="2088"/>
                    <a:pt x="2078" y="2009"/>
                    <a:pt x="2029" y="1941"/>
                  </a:cubicBezTo>
                  <a:cubicBezTo>
                    <a:pt x="2097" y="1882"/>
                    <a:pt x="2147" y="1794"/>
                    <a:pt x="2156" y="1706"/>
                  </a:cubicBezTo>
                  <a:lnTo>
                    <a:pt x="2421" y="1706"/>
                  </a:lnTo>
                  <a:cubicBezTo>
                    <a:pt x="2558" y="1833"/>
                    <a:pt x="2685" y="1950"/>
                    <a:pt x="2823" y="2078"/>
                  </a:cubicBezTo>
                  <a:cubicBezTo>
                    <a:pt x="2833" y="2088"/>
                    <a:pt x="2842" y="2098"/>
                    <a:pt x="2862" y="2098"/>
                  </a:cubicBezTo>
                  <a:cubicBezTo>
                    <a:pt x="2901" y="2098"/>
                    <a:pt x="2940" y="2039"/>
                    <a:pt x="2901" y="2000"/>
                  </a:cubicBezTo>
                  <a:cubicBezTo>
                    <a:pt x="2794" y="1902"/>
                    <a:pt x="2685" y="1804"/>
                    <a:pt x="2578" y="1696"/>
                  </a:cubicBezTo>
                  <a:cubicBezTo>
                    <a:pt x="2705" y="1696"/>
                    <a:pt x="2842" y="1696"/>
                    <a:pt x="2970" y="1686"/>
                  </a:cubicBezTo>
                  <a:lnTo>
                    <a:pt x="2979" y="1686"/>
                  </a:lnTo>
                  <a:cubicBezTo>
                    <a:pt x="3107" y="1813"/>
                    <a:pt x="3244" y="1941"/>
                    <a:pt x="3382" y="2068"/>
                  </a:cubicBezTo>
                  <a:cubicBezTo>
                    <a:pt x="3391" y="2078"/>
                    <a:pt x="3401" y="2078"/>
                    <a:pt x="3411" y="2078"/>
                  </a:cubicBezTo>
                  <a:cubicBezTo>
                    <a:pt x="3460" y="2078"/>
                    <a:pt x="3499" y="2019"/>
                    <a:pt x="3450" y="1980"/>
                  </a:cubicBezTo>
                  <a:lnTo>
                    <a:pt x="3127" y="1686"/>
                  </a:lnTo>
                  <a:cubicBezTo>
                    <a:pt x="3264" y="1676"/>
                    <a:pt x="3391" y="1676"/>
                    <a:pt x="3528" y="1676"/>
                  </a:cubicBezTo>
                  <a:cubicBezTo>
                    <a:pt x="3597" y="1676"/>
                    <a:pt x="3597" y="1569"/>
                    <a:pt x="3528" y="1569"/>
                  </a:cubicBezTo>
                  <a:cubicBezTo>
                    <a:pt x="3411" y="1569"/>
                    <a:pt x="3303" y="1569"/>
                    <a:pt x="3186" y="1578"/>
                  </a:cubicBezTo>
                  <a:lnTo>
                    <a:pt x="3117" y="1578"/>
                  </a:lnTo>
                  <a:cubicBezTo>
                    <a:pt x="3225" y="1460"/>
                    <a:pt x="3332" y="1353"/>
                    <a:pt x="3430" y="1245"/>
                  </a:cubicBezTo>
                  <a:cubicBezTo>
                    <a:pt x="3469" y="1206"/>
                    <a:pt x="3430" y="1157"/>
                    <a:pt x="3391" y="1157"/>
                  </a:cubicBezTo>
                  <a:cubicBezTo>
                    <a:pt x="3382" y="1157"/>
                    <a:pt x="3371" y="1157"/>
                    <a:pt x="3352" y="1166"/>
                  </a:cubicBezTo>
                  <a:cubicBezTo>
                    <a:pt x="3225" y="1304"/>
                    <a:pt x="3097" y="1431"/>
                    <a:pt x="2970" y="1569"/>
                  </a:cubicBezTo>
                  <a:lnTo>
                    <a:pt x="2960" y="1578"/>
                  </a:lnTo>
                  <a:cubicBezTo>
                    <a:pt x="2823" y="1578"/>
                    <a:pt x="2696" y="1588"/>
                    <a:pt x="2558" y="1588"/>
                  </a:cubicBezTo>
                  <a:cubicBezTo>
                    <a:pt x="2666" y="1480"/>
                    <a:pt x="2774" y="1373"/>
                    <a:pt x="2881" y="1255"/>
                  </a:cubicBezTo>
                  <a:cubicBezTo>
                    <a:pt x="2921" y="1216"/>
                    <a:pt x="2881" y="1166"/>
                    <a:pt x="2833" y="1166"/>
                  </a:cubicBezTo>
                  <a:cubicBezTo>
                    <a:pt x="2823" y="1166"/>
                    <a:pt x="2813" y="1177"/>
                    <a:pt x="2803" y="1186"/>
                  </a:cubicBezTo>
                  <a:cubicBezTo>
                    <a:pt x="2676" y="1314"/>
                    <a:pt x="2548" y="1451"/>
                    <a:pt x="2421" y="1578"/>
                  </a:cubicBezTo>
                  <a:lnTo>
                    <a:pt x="2402" y="1598"/>
                  </a:lnTo>
                  <a:lnTo>
                    <a:pt x="2156" y="1598"/>
                  </a:lnTo>
                  <a:cubicBezTo>
                    <a:pt x="2156" y="1549"/>
                    <a:pt x="2137" y="1500"/>
                    <a:pt x="2108" y="1451"/>
                  </a:cubicBezTo>
                  <a:cubicBezTo>
                    <a:pt x="2088" y="1421"/>
                    <a:pt x="2058" y="1382"/>
                    <a:pt x="2029" y="1362"/>
                  </a:cubicBezTo>
                  <a:cubicBezTo>
                    <a:pt x="2068" y="1284"/>
                    <a:pt x="2108" y="1216"/>
                    <a:pt x="2137" y="1147"/>
                  </a:cubicBezTo>
                  <a:lnTo>
                    <a:pt x="2147" y="1147"/>
                  </a:lnTo>
                  <a:cubicBezTo>
                    <a:pt x="2313" y="1088"/>
                    <a:pt x="2489" y="1039"/>
                    <a:pt x="2666" y="981"/>
                  </a:cubicBezTo>
                  <a:cubicBezTo>
                    <a:pt x="2735" y="961"/>
                    <a:pt x="2715" y="872"/>
                    <a:pt x="2656" y="872"/>
                  </a:cubicBezTo>
                  <a:cubicBezTo>
                    <a:pt x="2646" y="872"/>
                    <a:pt x="2646" y="872"/>
                    <a:pt x="2637" y="883"/>
                  </a:cubicBezTo>
                  <a:cubicBezTo>
                    <a:pt x="2500" y="922"/>
                    <a:pt x="2352" y="970"/>
                    <a:pt x="2215" y="1010"/>
                  </a:cubicBezTo>
                  <a:cubicBezTo>
                    <a:pt x="2284" y="892"/>
                    <a:pt x="2343" y="774"/>
                    <a:pt x="2411" y="657"/>
                  </a:cubicBezTo>
                  <a:cubicBezTo>
                    <a:pt x="2587" y="608"/>
                    <a:pt x="2754" y="549"/>
                    <a:pt x="2931" y="491"/>
                  </a:cubicBezTo>
                  <a:cubicBezTo>
                    <a:pt x="2999" y="480"/>
                    <a:pt x="2979" y="393"/>
                    <a:pt x="2921" y="393"/>
                  </a:cubicBezTo>
                  <a:lnTo>
                    <a:pt x="2901" y="393"/>
                  </a:lnTo>
                  <a:cubicBezTo>
                    <a:pt x="2764" y="432"/>
                    <a:pt x="2627" y="480"/>
                    <a:pt x="2480" y="520"/>
                  </a:cubicBezTo>
                  <a:cubicBezTo>
                    <a:pt x="2548" y="402"/>
                    <a:pt x="2607" y="284"/>
                    <a:pt x="2666" y="167"/>
                  </a:cubicBezTo>
                  <a:cubicBezTo>
                    <a:pt x="2696" y="128"/>
                    <a:pt x="2656" y="88"/>
                    <a:pt x="2617" y="88"/>
                  </a:cubicBezTo>
                  <a:cubicBezTo>
                    <a:pt x="2598" y="88"/>
                    <a:pt x="2587" y="99"/>
                    <a:pt x="2578" y="118"/>
                  </a:cubicBezTo>
                  <a:cubicBezTo>
                    <a:pt x="2519" y="216"/>
                    <a:pt x="2470" y="314"/>
                    <a:pt x="2411" y="412"/>
                  </a:cubicBezTo>
                  <a:cubicBezTo>
                    <a:pt x="2402" y="441"/>
                    <a:pt x="2391" y="461"/>
                    <a:pt x="2382" y="480"/>
                  </a:cubicBezTo>
                  <a:cubicBezTo>
                    <a:pt x="2333" y="334"/>
                    <a:pt x="2293" y="186"/>
                    <a:pt x="2254" y="40"/>
                  </a:cubicBezTo>
                  <a:cubicBezTo>
                    <a:pt x="2245" y="10"/>
                    <a:pt x="2225" y="1"/>
                    <a:pt x="2206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4"/>
            <p:cNvSpPr/>
            <p:nvPr/>
          </p:nvSpPr>
          <p:spPr>
            <a:xfrm>
              <a:off x="6758306" y="4141525"/>
              <a:ext cx="398087" cy="379749"/>
            </a:xfrm>
            <a:custGeom>
              <a:avLst/>
              <a:gdLst/>
              <a:ahLst/>
              <a:cxnLst/>
              <a:rect l="l" t="t" r="r" b="b"/>
              <a:pathLst>
                <a:path w="2343" h="2235" extrusionOk="0">
                  <a:moveTo>
                    <a:pt x="1333" y="0"/>
                  </a:moveTo>
                  <a:cubicBezTo>
                    <a:pt x="1304" y="0"/>
                    <a:pt x="1284" y="30"/>
                    <a:pt x="1294" y="49"/>
                  </a:cubicBezTo>
                  <a:cubicBezTo>
                    <a:pt x="1343" y="167"/>
                    <a:pt x="1382" y="275"/>
                    <a:pt x="1431" y="392"/>
                  </a:cubicBezTo>
                  <a:lnTo>
                    <a:pt x="1431" y="402"/>
                  </a:lnTo>
                  <a:cubicBezTo>
                    <a:pt x="1402" y="480"/>
                    <a:pt x="1363" y="559"/>
                    <a:pt x="1333" y="647"/>
                  </a:cubicBezTo>
                  <a:cubicBezTo>
                    <a:pt x="1294" y="549"/>
                    <a:pt x="1254" y="461"/>
                    <a:pt x="1215" y="363"/>
                  </a:cubicBezTo>
                  <a:cubicBezTo>
                    <a:pt x="1215" y="343"/>
                    <a:pt x="1206" y="343"/>
                    <a:pt x="1186" y="343"/>
                  </a:cubicBezTo>
                  <a:cubicBezTo>
                    <a:pt x="1167" y="343"/>
                    <a:pt x="1147" y="363"/>
                    <a:pt x="1156" y="392"/>
                  </a:cubicBezTo>
                  <a:cubicBezTo>
                    <a:pt x="1196" y="500"/>
                    <a:pt x="1245" y="617"/>
                    <a:pt x="1294" y="726"/>
                  </a:cubicBezTo>
                  <a:lnTo>
                    <a:pt x="1294" y="735"/>
                  </a:lnTo>
                  <a:cubicBezTo>
                    <a:pt x="1274" y="784"/>
                    <a:pt x="1254" y="824"/>
                    <a:pt x="1245" y="872"/>
                  </a:cubicBezTo>
                  <a:cubicBezTo>
                    <a:pt x="1215" y="863"/>
                    <a:pt x="1196" y="863"/>
                    <a:pt x="1176" y="863"/>
                  </a:cubicBezTo>
                  <a:cubicBezTo>
                    <a:pt x="1137" y="863"/>
                    <a:pt x="1088" y="872"/>
                    <a:pt x="1049" y="902"/>
                  </a:cubicBezTo>
                  <a:cubicBezTo>
                    <a:pt x="1019" y="853"/>
                    <a:pt x="990" y="813"/>
                    <a:pt x="960" y="774"/>
                  </a:cubicBezTo>
                  <a:cubicBezTo>
                    <a:pt x="971" y="657"/>
                    <a:pt x="990" y="539"/>
                    <a:pt x="1000" y="412"/>
                  </a:cubicBezTo>
                  <a:cubicBezTo>
                    <a:pt x="1000" y="392"/>
                    <a:pt x="980" y="373"/>
                    <a:pt x="960" y="373"/>
                  </a:cubicBezTo>
                  <a:cubicBezTo>
                    <a:pt x="951" y="373"/>
                    <a:pt x="931" y="382"/>
                    <a:pt x="931" y="402"/>
                  </a:cubicBezTo>
                  <a:cubicBezTo>
                    <a:pt x="921" y="500"/>
                    <a:pt x="902" y="598"/>
                    <a:pt x="892" y="696"/>
                  </a:cubicBezTo>
                  <a:cubicBezTo>
                    <a:pt x="843" y="628"/>
                    <a:pt x="784" y="559"/>
                    <a:pt x="735" y="490"/>
                  </a:cubicBezTo>
                  <a:lnTo>
                    <a:pt x="735" y="480"/>
                  </a:lnTo>
                  <a:cubicBezTo>
                    <a:pt x="745" y="363"/>
                    <a:pt x="764" y="245"/>
                    <a:pt x="775" y="127"/>
                  </a:cubicBezTo>
                  <a:cubicBezTo>
                    <a:pt x="784" y="98"/>
                    <a:pt x="764" y="88"/>
                    <a:pt x="745" y="88"/>
                  </a:cubicBezTo>
                  <a:cubicBezTo>
                    <a:pt x="725" y="88"/>
                    <a:pt x="706" y="98"/>
                    <a:pt x="706" y="118"/>
                  </a:cubicBezTo>
                  <a:cubicBezTo>
                    <a:pt x="696" y="216"/>
                    <a:pt x="686" y="314"/>
                    <a:pt x="677" y="402"/>
                  </a:cubicBezTo>
                  <a:cubicBezTo>
                    <a:pt x="618" y="334"/>
                    <a:pt x="568" y="265"/>
                    <a:pt x="510" y="196"/>
                  </a:cubicBezTo>
                  <a:cubicBezTo>
                    <a:pt x="510" y="186"/>
                    <a:pt x="500" y="186"/>
                    <a:pt x="490" y="186"/>
                  </a:cubicBezTo>
                  <a:cubicBezTo>
                    <a:pt x="461" y="186"/>
                    <a:pt x="431" y="216"/>
                    <a:pt x="461" y="245"/>
                  </a:cubicBezTo>
                  <a:cubicBezTo>
                    <a:pt x="500" y="304"/>
                    <a:pt x="549" y="363"/>
                    <a:pt x="588" y="421"/>
                  </a:cubicBezTo>
                  <a:lnTo>
                    <a:pt x="618" y="451"/>
                  </a:lnTo>
                  <a:cubicBezTo>
                    <a:pt x="520" y="441"/>
                    <a:pt x="422" y="432"/>
                    <a:pt x="324" y="412"/>
                  </a:cubicBezTo>
                  <a:lnTo>
                    <a:pt x="314" y="412"/>
                  </a:lnTo>
                  <a:cubicBezTo>
                    <a:pt x="274" y="412"/>
                    <a:pt x="265" y="480"/>
                    <a:pt x="314" y="480"/>
                  </a:cubicBezTo>
                  <a:lnTo>
                    <a:pt x="666" y="539"/>
                  </a:lnTo>
                  <a:lnTo>
                    <a:pt x="686" y="539"/>
                  </a:lnTo>
                  <a:cubicBezTo>
                    <a:pt x="735" y="608"/>
                    <a:pt x="794" y="676"/>
                    <a:pt x="843" y="745"/>
                  </a:cubicBezTo>
                  <a:cubicBezTo>
                    <a:pt x="745" y="735"/>
                    <a:pt x="647" y="715"/>
                    <a:pt x="539" y="706"/>
                  </a:cubicBezTo>
                  <a:cubicBezTo>
                    <a:pt x="500" y="706"/>
                    <a:pt x="490" y="765"/>
                    <a:pt x="539" y="774"/>
                  </a:cubicBezTo>
                  <a:cubicBezTo>
                    <a:pt x="657" y="794"/>
                    <a:pt x="775" y="804"/>
                    <a:pt x="892" y="824"/>
                  </a:cubicBezTo>
                  <a:lnTo>
                    <a:pt x="902" y="824"/>
                  </a:lnTo>
                  <a:cubicBezTo>
                    <a:pt x="931" y="863"/>
                    <a:pt x="960" y="902"/>
                    <a:pt x="1000" y="941"/>
                  </a:cubicBezTo>
                  <a:cubicBezTo>
                    <a:pt x="980" y="961"/>
                    <a:pt x="960" y="990"/>
                    <a:pt x="951" y="1009"/>
                  </a:cubicBezTo>
                  <a:cubicBezTo>
                    <a:pt x="941" y="1049"/>
                    <a:pt x="931" y="1078"/>
                    <a:pt x="931" y="1118"/>
                  </a:cubicBezTo>
                  <a:cubicBezTo>
                    <a:pt x="882" y="1118"/>
                    <a:pt x="823" y="1127"/>
                    <a:pt x="764" y="1137"/>
                  </a:cubicBezTo>
                  <a:cubicBezTo>
                    <a:pt x="677" y="1068"/>
                    <a:pt x="579" y="990"/>
                    <a:pt x="481" y="922"/>
                  </a:cubicBezTo>
                  <a:cubicBezTo>
                    <a:pt x="470" y="911"/>
                    <a:pt x="461" y="911"/>
                    <a:pt x="461" y="911"/>
                  </a:cubicBezTo>
                  <a:cubicBezTo>
                    <a:pt x="431" y="911"/>
                    <a:pt x="402" y="951"/>
                    <a:pt x="431" y="980"/>
                  </a:cubicBezTo>
                  <a:cubicBezTo>
                    <a:pt x="510" y="1029"/>
                    <a:pt x="588" y="1088"/>
                    <a:pt x="666" y="1147"/>
                  </a:cubicBezTo>
                  <a:cubicBezTo>
                    <a:pt x="579" y="1157"/>
                    <a:pt x="490" y="1176"/>
                    <a:pt x="412" y="1186"/>
                  </a:cubicBezTo>
                  <a:cubicBezTo>
                    <a:pt x="314" y="1107"/>
                    <a:pt x="216" y="1039"/>
                    <a:pt x="118" y="970"/>
                  </a:cubicBezTo>
                  <a:cubicBezTo>
                    <a:pt x="108" y="961"/>
                    <a:pt x="108" y="961"/>
                    <a:pt x="98" y="961"/>
                  </a:cubicBezTo>
                  <a:cubicBezTo>
                    <a:pt x="69" y="961"/>
                    <a:pt x="49" y="1000"/>
                    <a:pt x="78" y="1020"/>
                  </a:cubicBezTo>
                  <a:cubicBezTo>
                    <a:pt x="147" y="1078"/>
                    <a:pt x="226" y="1137"/>
                    <a:pt x="304" y="1196"/>
                  </a:cubicBezTo>
                  <a:cubicBezTo>
                    <a:pt x="216" y="1205"/>
                    <a:pt x="137" y="1225"/>
                    <a:pt x="49" y="1235"/>
                  </a:cubicBezTo>
                  <a:cubicBezTo>
                    <a:pt x="0" y="1235"/>
                    <a:pt x="10" y="1303"/>
                    <a:pt x="49" y="1303"/>
                  </a:cubicBezTo>
                  <a:lnTo>
                    <a:pt x="59" y="1303"/>
                  </a:lnTo>
                  <a:cubicBezTo>
                    <a:pt x="128" y="1294"/>
                    <a:pt x="206" y="1284"/>
                    <a:pt x="274" y="1274"/>
                  </a:cubicBezTo>
                  <a:cubicBezTo>
                    <a:pt x="294" y="1274"/>
                    <a:pt x="304" y="1274"/>
                    <a:pt x="324" y="1264"/>
                  </a:cubicBezTo>
                  <a:lnTo>
                    <a:pt x="324" y="1264"/>
                  </a:lnTo>
                  <a:cubicBezTo>
                    <a:pt x="265" y="1343"/>
                    <a:pt x="196" y="1421"/>
                    <a:pt x="137" y="1510"/>
                  </a:cubicBezTo>
                  <a:cubicBezTo>
                    <a:pt x="118" y="1529"/>
                    <a:pt x="147" y="1558"/>
                    <a:pt x="167" y="1558"/>
                  </a:cubicBezTo>
                  <a:cubicBezTo>
                    <a:pt x="176" y="1558"/>
                    <a:pt x="187" y="1558"/>
                    <a:pt x="196" y="1549"/>
                  </a:cubicBezTo>
                  <a:cubicBezTo>
                    <a:pt x="265" y="1451"/>
                    <a:pt x="343" y="1362"/>
                    <a:pt x="422" y="1264"/>
                  </a:cubicBezTo>
                  <a:lnTo>
                    <a:pt x="422" y="1255"/>
                  </a:lnTo>
                  <a:cubicBezTo>
                    <a:pt x="510" y="1245"/>
                    <a:pt x="598" y="1235"/>
                    <a:pt x="686" y="1216"/>
                  </a:cubicBezTo>
                  <a:lnTo>
                    <a:pt x="686" y="1216"/>
                  </a:lnTo>
                  <a:cubicBezTo>
                    <a:pt x="627" y="1294"/>
                    <a:pt x="559" y="1382"/>
                    <a:pt x="500" y="1460"/>
                  </a:cubicBezTo>
                  <a:cubicBezTo>
                    <a:pt x="481" y="1480"/>
                    <a:pt x="500" y="1510"/>
                    <a:pt x="529" y="1510"/>
                  </a:cubicBezTo>
                  <a:cubicBezTo>
                    <a:pt x="539" y="1510"/>
                    <a:pt x="549" y="1510"/>
                    <a:pt x="559" y="1499"/>
                  </a:cubicBezTo>
                  <a:cubicBezTo>
                    <a:pt x="627" y="1401"/>
                    <a:pt x="706" y="1314"/>
                    <a:pt x="775" y="1216"/>
                  </a:cubicBezTo>
                  <a:cubicBezTo>
                    <a:pt x="784" y="1216"/>
                    <a:pt x="784" y="1205"/>
                    <a:pt x="784" y="1205"/>
                  </a:cubicBezTo>
                  <a:cubicBezTo>
                    <a:pt x="833" y="1196"/>
                    <a:pt x="892" y="1196"/>
                    <a:pt x="941" y="1186"/>
                  </a:cubicBezTo>
                  <a:cubicBezTo>
                    <a:pt x="960" y="1245"/>
                    <a:pt x="1000" y="1284"/>
                    <a:pt x="1058" y="1323"/>
                  </a:cubicBezTo>
                  <a:cubicBezTo>
                    <a:pt x="1029" y="1372"/>
                    <a:pt x="1010" y="1431"/>
                    <a:pt x="990" y="1480"/>
                  </a:cubicBezTo>
                  <a:cubicBezTo>
                    <a:pt x="873" y="1529"/>
                    <a:pt x="764" y="1578"/>
                    <a:pt x="657" y="1617"/>
                  </a:cubicBezTo>
                  <a:cubicBezTo>
                    <a:pt x="618" y="1637"/>
                    <a:pt x="637" y="1695"/>
                    <a:pt x="666" y="1695"/>
                  </a:cubicBezTo>
                  <a:cubicBezTo>
                    <a:pt x="677" y="1695"/>
                    <a:pt x="677" y="1686"/>
                    <a:pt x="686" y="1686"/>
                  </a:cubicBezTo>
                  <a:cubicBezTo>
                    <a:pt x="775" y="1647"/>
                    <a:pt x="862" y="1608"/>
                    <a:pt x="951" y="1578"/>
                  </a:cubicBezTo>
                  <a:lnTo>
                    <a:pt x="951" y="1578"/>
                  </a:lnTo>
                  <a:cubicBezTo>
                    <a:pt x="912" y="1656"/>
                    <a:pt x="882" y="1735"/>
                    <a:pt x="853" y="1813"/>
                  </a:cubicBezTo>
                  <a:cubicBezTo>
                    <a:pt x="735" y="1862"/>
                    <a:pt x="627" y="1911"/>
                    <a:pt x="520" y="1960"/>
                  </a:cubicBezTo>
                  <a:cubicBezTo>
                    <a:pt x="481" y="1970"/>
                    <a:pt x="500" y="2029"/>
                    <a:pt x="529" y="2029"/>
                  </a:cubicBezTo>
                  <a:lnTo>
                    <a:pt x="549" y="2029"/>
                  </a:lnTo>
                  <a:lnTo>
                    <a:pt x="814" y="1911"/>
                  </a:lnTo>
                  <a:lnTo>
                    <a:pt x="814" y="1911"/>
                  </a:lnTo>
                  <a:cubicBezTo>
                    <a:pt x="775" y="1989"/>
                    <a:pt x="745" y="2068"/>
                    <a:pt x="716" y="2146"/>
                  </a:cubicBezTo>
                  <a:cubicBezTo>
                    <a:pt x="696" y="2176"/>
                    <a:pt x="725" y="2196"/>
                    <a:pt x="745" y="2196"/>
                  </a:cubicBezTo>
                  <a:cubicBezTo>
                    <a:pt x="755" y="2196"/>
                    <a:pt x="775" y="2196"/>
                    <a:pt x="775" y="2176"/>
                  </a:cubicBezTo>
                  <a:cubicBezTo>
                    <a:pt x="804" y="2107"/>
                    <a:pt x="833" y="2039"/>
                    <a:pt x="862" y="1980"/>
                  </a:cubicBezTo>
                  <a:cubicBezTo>
                    <a:pt x="862" y="1960"/>
                    <a:pt x="873" y="1941"/>
                    <a:pt x="882" y="1931"/>
                  </a:cubicBezTo>
                  <a:cubicBezTo>
                    <a:pt x="921" y="2019"/>
                    <a:pt x="951" y="2117"/>
                    <a:pt x="990" y="2205"/>
                  </a:cubicBezTo>
                  <a:cubicBezTo>
                    <a:pt x="1000" y="2225"/>
                    <a:pt x="1010" y="2235"/>
                    <a:pt x="1019" y="2235"/>
                  </a:cubicBezTo>
                  <a:cubicBezTo>
                    <a:pt x="1049" y="2235"/>
                    <a:pt x="1069" y="2205"/>
                    <a:pt x="1058" y="2185"/>
                  </a:cubicBezTo>
                  <a:cubicBezTo>
                    <a:pt x="1010" y="2068"/>
                    <a:pt x="971" y="1960"/>
                    <a:pt x="921" y="1852"/>
                  </a:cubicBezTo>
                  <a:lnTo>
                    <a:pt x="921" y="1843"/>
                  </a:lnTo>
                  <a:cubicBezTo>
                    <a:pt x="951" y="1754"/>
                    <a:pt x="980" y="1676"/>
                    <a:pt x="1019" y="1597"/>
                  </a:cubicBezTo>
                  <a:cubicBezTo>
                    <a:pt x="1058" y="1686"/>
                    <a:pt x="1098" y="1784"/>
                    <a:pt x="1127" y="1872"/>
                  </a:cubicBezTo>
                  <a:cubicBezTo>
                    <a:pt x="1137" y="1891"/>
                    <a:pt x="1147" y="1891"/>
                    <a:pt x="1167" y="1891"/>
                  </a:cubicBezTo>
                  <a:cubicBezTo>
                    <a:pt x="1186" y="1891"/>
                    <a:pt x="1206" y="1872"/>
                    <a:pt x="1196" y="1843"/>
                  </a:cubicBezTo>
                  <a:cubicBezTo>
                    <a:pt x="1156" y="1735"/>
                    <a:pt x="1108" y="1627"/>
                    <a:pt x="1058" y="1510"/>
                  </a:cubicBezTo>
                  <a:lnTo>
                    <a:pt x="1058" y="1499"/>
                  </a:lnTo>
                  <a:cubicBezTo>
                    <a:pt x="1078" y="1451"/>
                    <a:pt x="1098" y="1401"/>
                    <a:pt x="1117" y="1343"/>
                  </a:cubicBezTo>
                  <a:cubicBezTo>
                    <a:pt x="1137" y="1353"/>
                    <a:pt x="1156" y="1353"/>
                    <a:pt x="1176" y="1353"/>
                  </a:cubicBezTo>
                  <a:cubicBezTo>
                    <a:pt x="1215" y="1353"/>
                    <a:pt x="1254" y="1343"/>
                    <a:pt x="1294" y="1323"/>
                  </a:cubicBezTo>
                  <a:cubicBezTo>
                    <a:pt x="1323" y="1372"/>
                    <a:pt x="1363" y="1421"/>
                    <a:pt x="1392" y="1460"/>
                  </a:cubicBezTo>
                  <a:cubicBezTo>
                    <a:pt x="1382" y="1578"/>
                    <a:pt x="1363" y="1706"/>
                    <a:pt x="1352" y="1823"/>
                  </a:cubicBezTo>
                  <a:cubicBezTo>
                    <a:pt x="1352" y="1843"/>
                    <a:pt x="1372" y="1862"/>
                    <a:pt x="1392" y="1862"/>
                  </a:cubicBezTo>
                  <a:cubicBezTo>
                    <a:pt x="1402" y="1862"/>
                    <a:pt x="1421" y="1852"/>
                    <a:pt x="1421" y="1833"/>
                  </a:cubicBezTo>
                  <a:cubicBezTo>
                    <a:pt x="1431" y="1735"/>
                    <a:pt x="1450" y="1637"/>
                    <a:pt x="1461" y="1539"/>
                  </a:cubicBezTo>
                  <a:cubicBezTo>
                    <a:pt x="1509" y="1608"/>
                    <a:pt x="1568" y="1676"/>
                    <a:pt x="1617" y="1754"/>
                  </a:cubicBezTo>
                  <a:cubicBezTo>
                    <a:pt x="1607" y="1872"/>
                    <a:pt x="1588" y="1989"/>
                    <a:pt x="1578" y="2107"/>
                  </a:cubicBezTo>
                  <a:cubicBezTo>
                    <a:pt x="1568" y="2137"/>
                    <a:pt x="1588" y="2146"/>
                    <a:pt x="1607" y="2146"/>
                  </a:cubicBezTo>
                  <a:cubicBezTo>
                    <a:pt x="1627" y="2146"/>
                    <a:pt x="1646" y="2137"/>
                    <a:pt x="1646" y="2117"/>
                  </a:cubicBezTo>
                  <a:cubicBezTo>
                    <a:pt x="1657" y="2019"/>
                    <a:pt x="1666" y="1931"/>
                    <a:pt x="1676" y="1833"/>
                  </a:cubicBezTo>
                  <a:cubicBezTo>
                    <a:pt x="1735" y="1902"/>
                    <a:pt x="1784" y="1970"/>
                    <a:pt x="1842" y="2039"/>
                  </a:cubicBezTo>
                  <a:cubicBezTo>
                    <a:pt x="1842" y="2048"/>
                    <a:pt x="1853" y="2048"/>
                    <a:pt x="1862" y="2048"/>
                  </a:cubicBezTo>
                  <a:cubicBezTo>
                    <a:pt x="1892" y="2048"/>
                    <a:pt x="1911" y="2019"/>
                    <a:pt x="1892" y="1989"/>
                  </a:cubicBezTo>
                  <a:cubicBezTo>
                    <a:pt x="1853" y="1931"/>
                    <a:pt x="1803" y="1882"/>
                    <a:pt x="1764" y="1823"/>
                  </a:cubicBezTo>
                  <a:cubicBezTo>
                    <a:pt x="1755" y="1804"/>
                    <a:pt x="1744" y="1793"/>
                    <a:pt x="1735" y="1784"/>
                  </a:cubicBezTo>
                  <a:lnTo>
                    <a:pt x="1735" y="1784"/>
                  </a:lnTo>
                  <a:cubicBezTo>
                    <a:pt x="1833" y="1793"/>
                    <a:pt x="1931" y="1813"/>
                    <a:pt x="2029" y="1823"/>
                  </a:cubicBezTo>
                  <a:lnTo>
                    <a:pt x="2038" y="1823"/>
                  </a:lnTo>
                  <a:cubicBezTo>
                    <a:pt x="2078" y="1823"/>
                    <a:pt x="2078" y="1754"/>
                    <a:pt x="2038" y="1754"/>
                  </a:cubicBezTo>
                  <a:cubicBezTo>
                    <a:pt x="1921" y="1735"/>
                    <a:pt x="1803" y="1715"/>
                    <a:pt x="1686" y="1706"/>
                  </a:cubicBezTo>
                  <a:lnTo>
                    <a:pt x="1666" y="1706"/>
                  </a:lnTo>
                  <a:cubicBezTo>
                    <a:pt x="1617" y="1627"/>
                    <a:pt x="1559" y="1558"/>
                    <a:pt x="1509" y="1490"/>
                  </a:cubicBezTo>
                  <a:lnTo>
                    <a:pt x="1509" y="1490"/>
                  </a:lnTo>
                  <a:cubicBezTo>
                    <a:pt x="1607" y="1510"/>
                    <a:pt x="1705" y="1519"/>
                    <a:pt x="1803" y="1529"/>
                  </a:cubicBezTo>
                  <a:lnTo>
                    <a:pt x="1813" y="1539"/>
                  </a:lnTo>
                  <a:cubicBezTo>
                    <a:pt x="1853" y="1539"/>
                    <a:pt x="1862" y="1470"/>
                    <a:pt x="1813" y="1460"/>
                  </a:cubicBezTo>
                  <a:cubicBezTo>
                    <a:pt x="1696" y="1451"/>
                    <a:pt x="1578" y="1431"/>
                    <a:pt x="1461" y="1412"/>
                  </a:cubicBezTo>
                  <a:lnTo>
                    <a:pt x="1450" y="1412"/>
                  </a:lnTo>
                  <a:cubicBezTo>
                    <a:pt x="1411" y="1372"/>
                    <a:pt x="1382" y="1323"/>
                    <a:pt x="1352" y="1284"/>
                  </a:cubicBezTo>
                  <a:cubicBezTo>
                    <a:pt x="1372" y="1264"/>
                    <a:pt x="1392" y="1235"/>
                    <a:pt x="1411" y="1205"/>
                  </a:cubicBezTo>
                  <a:cubicBezTo>
                    <a:pt x="1421" y="1176"/>
                    <a:pt x="1421" y="1147"/>
                    <a:pt x="1421" y="1118"/>
                  </a:cubicBezTo>
                  <a:cubicBezTo>
                    <a:pt x="1480" y="1118"/>
                    <a:pt x="1529" y="1107"/>
                    <a:pt x="1578" y="1098"/>
                  </a:cubicBezTo>
                  <a:lnTo>
                    <a:pt x="1588" y="1098"/>
                  </a:lnTo>
                  <a:cubicBezTo>
                    <a:pt x="1676" y="1176"/>
                    <a:pt x="1774" y="1245"/>
                    <a:pt x="1872" y="1314"/>
                  </a:cubicBezTo>
                  <a:cubicBezTo>
                    <a:pt x="1882" y="1323"/>
                    <a:pt x="1882" y="1323"/>
                    <a:pt x="1892" y="1323"/>
                  </a:cubicBezTo>
                  <a:cubicBezTo>
                    <a:pt x="1921" y="1323"/>
                    <a:pt x="1951" y="1284"/>
                    <a:pt x="1911" y="1264"/>
                  </a:cubicBezTo>
                  <a:cubicBezTo>
                    <a:pt x="1842" y="1205"/>
                    <a:pt x="1764" y="1147"/>
                    <a:pt x="1686" y="1088"/>
                  </a:cubicBezTo>
                  <a:cubicBezTo>
                    <a:pt x="1774" y="1078"/>
                    <a:pt x="1853" y="1059"/>
                    <a:pt x="1940" y="1049"/>
                  </a:cubicBezTo>
                  <a:cubicBezTo>
                    <a:pt x="2038" y="1127"/>
                    <a:pt x="2136" y="1196"/>
                    <a:pt x="2234" y="1264"/>
                  </a:cubicBezTo>
                  <a:cubicBezTo>
                    <a:pt x="2244" y="1274"/>
                    <a:pt x="2244" y="1274"/>
                    <a:pt x="2254" y="1274"/>
                  </a:cubicBezTo>
                  <a:cubicBezTo>
                    <a:pt x="2284" y="1274"/>
                    <a:pt x="2303" y="1235"/>
                    <a:pt x="2273" y="1216"/>
                  </a:cubicBezTo>
                  <a:cubicBezTo>
                    <a:pt x="2195" y="1157"/>
                    <a:pt x="2127" y="1098"/>
                    <a:pt x="2049" y="1039"/>
                  </a:cubicBezTo>
                  <a:cubicBezTo>
                    <a:pt x="2127" y="1029"/>
                    <a:pt x="2215" y="1020"/>
                    <a:pt x="2303" y="1000"/>
                  </a:cubicBezTo>
                  <a:cubicBezTo>
                    <a:pt x="2342" y="1000"/>
                    <a:pt x="2342" y="931"/>
                    <a:pt x="2303" y="931"/>
                  </a:cubicBezTo>
                  <a:lnTo>
                    <a:pt x="2293" y="931"/>
                  </a:lnTo>
                  <a:cubicBezTo>
                    <a:pt x="2225" y="941"/>
                    <a:pt x="2146" y="951"/>
                    <a:pt x="2078" y="961"/>
                  </a:cubicBezTo>
                  <a:cubicBezTo>
                    <a:pt x="2058" y="961"/>
                    <a:pt x="2038" y="970"/>
                    <a:pt x="2029" y="970"/>
                  </a:cubicBezTo>
                  <a:cubicBezTo>
                    <a:pt x="2088" y="892"/>
                    <a:pt x="2146" y="813"/>
                    <a:pt x="2215" y="735"/>
                  </a:cubicBezTo>
                  <a:cubicBezTo>
                    <a:pt x="2234" y="706"/>
                    <a:pt x="2205" y="676"/>
                    <a:pt x="2186" y="676"/>
                  </a:cubicBezTo>
                  <a:cubicBezTo>
                    <a:pt x="2176" y="676"/>
                    <a:pt x="2166" y="676"/>
                    <a:pt x="2156" y="686"/>
                  </a:cubicBezTo>
                  <a:cubicBezTo>
                    <a:pt x="2078" y="784"/>
                    <a:pt x="2009" y="872"/>
                    <a:pt x="1931" y="970"/>
                  </a:cubicBezTo>
                  <a:lnTo>
                    <a:pt x="1931" y="980"/>
                  </a:lnTo>
                  <a:cubicBezTo>
                    <a:pt x="1842" y="990"/>
                    <a:pt x="1755" y="1009"/>
                    <a:pt x="1666" y="1020"/>
                  </a:cubicBezTo>
                  <a:cubicBezTo>
                    <a:pt x="1725" y="941"/>
                    <a:pt x="1794" y="863"/>
                    <a:pt x="1853" y="774"/>
                  </a:cubicBezTo>
                  <a:cubicBezTo>
                    <a:pt x="1872" y="755"/>
                    <a:pt x="1842" y="726"/>
                    <a:pt x="1823" y="726"/>
                  </a:cubicBezTo>
                  <a:cubicBezTo>
                    <a:pt x="1813" y="726"/>
                    <a:pt x="1803" y="726"/>
                    <a:pt x="1794" y="735"/>
                  </a:cubicBezTo>
                  <a:cubicBezTo>
                    <a:pt x="1725" y="833"/>
                    <a:pt x="1646" y="922"/>
                    <a:pt x="1568" y="1020"/>
                  </a:cubicBezTo>
                  <a:lnTo>
                    <a:pt x="1568" y="1029"/>
                  </a:lnTo>
                  <a:cubicBezTo>
                    <a:pt x="1519" y="1039"/>
                    <a:pt x="1470" y="1039"/>
                    <a:pt x="1421" y="1049"/>
                  </a:cubicBezTo>
                  <a:cubicBezTo>
                    <a:pt x="1402" y="990"/>
                    <a:pt x="1363" y="931"/>
                    <a:pt x="1304" y="892"/>
                  </a:cubicBezTo>
                  <a:cubicBezTo>
                    <a:pt x="1323" y="853"/>
                    <a:pt x="1343" y="804"/>
                    <a:pt x="1363" y="755"/>
                  </a:cubicBezTo>
                  <a:cubicBezTo>
                    <a:pt x="1470" y="706"/>
                    <a:pt x="1588" y="657"/>
                    <a:pt x="1696" y="617"/>
                  </a:cubicBezTo>
                  <a:cubicBezTo>
                    <a:pt x="1735" y="598"/>
                    <a:pt x="1715" y="549"/>
                    <a:pt x="1686" y="549"/>
                  </a:cubicBezTo>
                  <a:lnTo>
                    <a:pt x="1666" y="549"/>
                  </a:lnTo>
                  <a:lnTo>
                    <a:pt x="1402" y="667"/>
                  </a:lnTo>
                  <a:cubicBezTo>
                    <a:pt x="1431" y="578"/>
                    <a:pt x="1470" y="500"/>
                    <a:pt x="1500" y="421"/>
                  </a:cubicBezTo>
                  <a:cubicBezTo>
                    <a:pt x="1617" y="373"/>
                    <a:pt x="1725" y="323"/>
                    <a:pt x="1833" y="275"/>
                  </a:cubicBezTo>
                  <a:cubicBezTo>
                    <a:pt x="1872" y="265"/>
                    <a:pt x="1853" y="206"/>
                    <a:pt x="1823" y="206"/>
                  </a:cubicBezTo>
                  <a:cubicBezTo>
                    <a:pt x="1813" y="206"/>
                    <a:pt x="1813" y="206"/>
                    <a:pt x="1803" y="216"/>
                  </a:cubicBezTo>
                  <a:cubicBezTo>
                    <a:pt x="1715" y="245"/>
                    <a:pt x="1627" y="284"/>
                    <a:pt x="1539" y="323"/>
                  </a:cubicBezTo>
                  <a:cubicBezTo>
                    <a:pt x="1578" y="245"/>
                    <a:pt x="1607" y="167"/>
                    <a:pt x="1637" y="88"/>
                  </a:cubicBezTo>
                  <a:cubicBezTo>
                    <a:pt x="1657" y="59"/>
                    <a:pt x="1627" y="40"/>
                    <a:pt x="1607" y="40"/>
                  </a:cubicBezTo>
                  <a:cubicBezTo>
                    <a:pt x="1598" y="40"/>
                    <a:pt x="1578" y="40"/>
                    <a:pt x="1578" y="59"/>
                  </a:cubicBezTo>
                  <a:lnTo>
                    <a:pt x="1490" y="265"/>
                  </a:lnTo>
                  <a:cubicBezTo>
                    <a:pt x="1480" y="275"/>
                    <a:pt x="1480" y="294"/>
                    <a:pt x="1470" y="304"/>
                  </a:cubicBezTo>
                  <a:cubicBezTo>
                    <a:pt x="1431" y="216"/>
                    <a:pt x="1392" y="118"/>
                    <a:pt x="1363" y="30"/>
                  </a:cubicBezTo>
                  <a:cubicBezTo>
                    <a:pt x="1352" y="10"/>
                    <a:pt x="1343" y="0"/>
                    <a:pt x="1333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4"/>
            <p:cNvSpPr/>
            <p:nvPr/>
          </p:nvSpPr>
          <p:spPr>
            <a:xfrm>
              <a:off x="7552452" y="3117494"/>
              <a:ext cx="398087" cy="378220"/>
            </a:xfrm>
            <a:custGeom>
              <a:avLst/>
              <a:gdLst/>
              <a:ahLst/>
              <a:cxnLst/>
              <a:rect l="l" t="t" r="r" b="b"/>
              <a:pathLst>
                <a:path w="2343" h="2226" extrusionOk="0">
                  <a:moveTo>
                    <a:pt x="1323" y="1"/>
                  </a:moveTo>
                  <a:cubicBezTo>
                    <a:pt x="1294" y="1"/>
                    <a:pt x="1275" y="20"/>
                    <a:pt x="1284" y="50"/>
                  </a:cubicBezTo>
                  <a:cubicBezTo>
                    <a:pt x="1333" y="157"/>
                    <a:pt x="1373" y="275"/>
                    <a:pt x="1421" y="383"/>
                  </a:cubicBezTo>
                  <a:cubicBezTo>
                    <a:pt x="1421" y="393"/>
                    <a:pt x="1421" y="393"/>
                    <a:pt x="1431" y="393"/>
                  </a:cubicBezTo>
                  <a:cubicBezTo>
                    <a:pt x="1392" y="481"/>
                    <a:pt x="1362" y="560"/>
                    <a:pt x="1323" y="638"/>
                  </a:cubicBezTo>
                  <a:cubicBezTo>
                    <a:pt x="1284" y="549"/>
                    <a:pt x="1255" y="451"/>
                    <a:pt x="1216" y="364"/>
                  </a:cubicBezTo>
                  <a:cubicBezTo>
                    <a:pt x="1206" y="344"/>
                    <a:pt x="1196" y="334"/>
                    <a:pt x="1186" y="334"/>
                  </a:cubicBezTo>
                  <a:cubicBezTo>
                    <a:pt x="1157" y="334"/>
                    <a:pt x="1137" y="364"/>
                    <a:pt x="1147" y="383"/>
                  </a:cubicBezTo>
                  <a:cubicBezTo>
                    <a:pt x="1196" y="501"/>
                    <a:pt x="1235" y="608"/>
                    <a:pt x="1284" y="726"/>
                  </a:cubicBezTo>
                  <a:lnTo>
                    <a:pt x="1284" y="736"/>
                  </a:lnTo>
                  <a:cubicBezTo>
                    <a:pt x="1275" y="775"/>
                    <a:pt x="1255" y="824"/>
                    <a:pt x="1235" y="863"/>
                  </a:cubicBezTo>
                  <a:cubicBezTo>
                    <a:pt x="1216" y="863"/>
                    <a:pt x="1196" y="854"/>
                    <a:pt x="1177" y="854"/>
                  </a:cubicBezTo>
                  <a:cubicBezTo>
                    <a:pt x="1127" y="854"/>
                    <a:pt x="1079" y="873"/>
                    <a:pt x="1049" y="893"/>
                  </a:cubicBezTo>
                  <a:cubicBezTo>
                    <a:pt x="1010" y="854"/>
                    <a:pt x="981" y="814"/>
                    <a:pt x="951" y="775"/>
                  </a:cubicBezTo>
                  <a:lnTo>
                    <a:pt x="951" y="765"/>
                  </a:lnTo>
                  <a:cubicBezTo>
                    <a:pt x="961" y="647"/>
                    <a:pt x="981" y="530"/>
                    <a:pt x="990" y="412"/>
                  </a:cubicBezTo>
                  <a:cubicBezTo>
                    <a:pt x="1000" y="383"/>
                    <a:pt x="981" y="373"/>
                    <a:pt x="961" y="373"/>
                  </a:cubicBezTo>
                  <a:cubicBezTo>
                    <a:pt x="941" y="373"/>
                    <a:pt x="922" y="383"/>
                    <a:pt x="922" y="403"/>
                  </a:cubicBezTo>
                  <a:cubicBezTo>
                    <a:pt x="912" y="501"/>
                    <a:pt x="902" y="599"/>
                    <a:pt x="892" y="687"/>
                  </a:cubicBezTo>
                  <a:cubicBezTo>
                    <a:pt x="833" y="618"/>
                    <a:pt x="785" y="549"/>
                    <a:pt x="726" y="481"/>
                  </a:cubicBezTo>
                  <a:cubicBezTo>
                    <a:pt x="745" y="364"/>
                    <a:pt x="755" y="246"/>
                    <a:pt x="774" y="118"/>
                  </a:cubicBezTo>
                  <a:cubicBezTo>
                    <a:pt x="774" y="99"/>
                    <a:pt x="755" y="79"/>
                    <a:pt x="735" y="79"/>
                  </a:cubicBezTo>
                  <a:cubicBezTo>
                    <a:pt x="716" y="79"/>
                    <a:pt x="706" y="89"/>
                    <a:pt x="696" y="118"/>
                  </a:cubicBezTo>
                  <a:cubicBezTo>
                    <a:pt x="687" y="207"/>
                    <a:pt x="676" y="305"/>
                    <a:pt x="667" y="403"/>
                  </a:cubicBezTo>
                  <a:cubicBezTo>
                    <a:pt x="608" y="334"/>
                    <a:pt x="559" y="266"/>
                    <a:pt x="510" y="197"/>
                  </a:cubicBezTo>
                  <a:cubicBezTo>
                    <a:pt x="500" y="187"/>
                    <a:pt x="491" y="177"/>
                    <a:pt x="480" y="177"/>
                  </a:cubicBezTo>
                  <a:cubicBezTo>
                    <a:pt x="451" y="177"/>
                    <a:pt x="432" y="216"/>
                    <a:pt x="451" y="236"/>
                  </a:cubicBezTo>
                  <a:cubicBezTo>
                    <a:pt x="491" y="295"/>
                    <a:pt x="539" y="353"/>
                    <a:pt x="589" y="412"/>
                  </a:cubicBezTo>
                  <a:cubicBezTo>
                    <a:pt x="598" y="422"/>
                    <a:pt x="608" y="442"/>
                    <a:pt x="618" y="451"/>
                  </a:cubicBezTo>
                  <a:cubicBezTo>
                    <a:pt x="510" y="442"/>
                    <a:pt x="412" y="422"/>
                    <a:pt x="314" y="412"/>
                  </a:cubicBezTo>
                  <a:cubicBezTo>
                    <a:pt x="265" y="412"/>
                    <a:pt x="265" y="471"/>
                    <a:pt x="304" y="481"/>
                  </a:cubicBezTo>
                  <a:cubicBezTo>
                    <a:pt x="422" y="501"/>
                    <a:pt x="549" y="510"/>
                    <a:pt x="667" y="530"/>
                  </a:cubicBezTo>
                  <a:lnTo>
                    <a:pt x="676" y="530"/>
                  </a:lnTo>
                  <a:cubicBezTo>
                    <a:pt x="726" y="599"/>
                    <a:pt x="785" y="667"/>
                    <a:pt x="833" y="745"/>
                  </a:cubicBezTo>
                  <a:cubicBezTo>
                    <a:pt x="735" y="726"/>
                    <a:pt x="637" y="716"/>
                    <a:pt x="539" y="697"/>
                  </a:cubicBezTo>
                  <a:lnTo>
                    <a:pt x="530" y="697"/>
                  </a:lnTo>
                  <a:cubicBezTo>
                    <a:pt x="491" y="697"/>
                    <a:pt x="480" y="765"/>
                    <a:pt x="530" y="765"/>
                  </a:cubicBezTo>
                  <a:lnTo>
                    <a:pt x="883" y="824"/>
                  </a:lnTo>
                  <a:lnTo>
                    <a:pt x="902" y="824"/>
                  </a:lnTo>
                  <a:lnTo>
                    <a:pt x="990" y="941"/>
                  </a:lnTo>
                  <a:cubicBezTo>
                    <a:pt x="970" y="961"/>
                    <a:pt x="951" y="980"/>
                    <a:pt x="941" y="1010"/>
                  </a:cubicBezTo>
                  <a:cubicBezTo>
                    <a:pt x="931" y="1039"/>
                    <a:pt x="922" y="1078"/>
                    <a:pt x="922" y="1108"/>
                  </a:cubicBezTo>
                  <a:cubicBezTo>
                    <a:pt x="872" y="1118"/>
                    <a:pt x="814" y="1128"/>
                    <a:pt x="765" y="1128"/>
                  </a:cubicBezTo>
                  <a:cubicBezTo>
                    <a:pt x="667" y="1059"/>
                    <a:pt x="569" y="991"/>
                    <a:pt x="471" y="912"/>
                  </a:cubicBezTo>
                  <a:lnTo>
                    <a:pt x="451" y="912"/>
                  </a:lnTo>
                  <a:cubicBezTo>
                    <a:pt x="422" y="912"/>
                    <a:pt x="402" y="951"/>
                    <a:pt x="432" y="971"/>
                  </a:cubicBezTo>
                  <a:cubicBezTo>
                    <a:pt x="510" y="1030"/>
                    <a:pt x="589" y="1089"/>
                    <a:pt x="657" y="1147"/>
                  </a:cubicBezTo>
                  <a:cubicBezTo>
                    <a:pt x="578" y="1157"/>
                    <a:pt x="491" y="1167"/>
                    <a:pt x="402" y="1176"/>
                  </a:cubicBezTo>
                  <a:cubicBezTo>
                    <a:pt x="304" y="1108"/>
                    <a:pt x="206" y="1039"/>
                    <a:pt x="108" y="961"/>
                  </a:cubicBezTo>
                  <a:lnTo>
                    <a:pt x="88" y="961"/>
                  </a:lnTo>
                  <a:cubicBezTo>
                    <a:pt x="59" y="961"/>
                    <a:pt x="40" y="1000"/>
                    <a:pt x="69" y="1020"/>
                  </a:cubicBezTo>
                  <a:lnTo>
                    <a:pt x="304" y="1196"/>
                  </a:lnTo>
                  <a:lnTo>
                    <a:pt x="40" y="1226"/>
                  </a:lnTo>
                  <a:cubicBezTo>
                    <a:pt x="1" y="1235"/>
                    <a:pt x="10" y="1304"/>
                    <a:pt x="49" y="1304"/>
                  </a:cubicBezTo>
                  <a:lnTo>
                    <a:pt x="49" y="1294"/>
                  </a:lnTo>
                  <a:cubicBezTo>
                    <a:pt x="128" y="1294"/>
                    <a:pt x="197" y="1285"/>
                    <a:pt x="275" y="1274"/>
                  </a:cubicBezTo>
                  <a:cubicBezTo>
                    <a:pt x="284" y="1265"/>
                    <a:pt x="304" y="1265"/>
                    <a:pt x="314" y="1265"/>
                  </a:cubicBezTo>
                  <a:cubicBezTo>
                    <a:pt x="255" y="1343"/>
                    <a:pt x="197" y="1422"/>
                    <a:pt x="128" y="1500"/>
                  </a:cubicBezTo>
                  <a:cubicBezTo>
                    <a:pt x="108" y="1529"/>
                    <a:pt x="138" y="1559"/>
                    <a:pt x="167" y="1559"/>
                  </a:cubicBezTo>
                  <a:cubicBezTo>
                    <a:pt x="167" y="1559"/>
                    <a:pt x="177" y="1559"/>
                    <a:pt x="186" y="1549"/>
                  </a:cubicBezTo>
                  <a:cubicBezTo>
                    <a:pt x="265" y="1451"/>
                    <a:pt x="334" y="1353"/>
                    <a:pt x="412" y="1265"/>
                  </a:cubicBezTo>
                  <a:lnTo>
                    <a:pt x="412" y="1255"/>
                  </a:lnTo>
                  <a:cubicBezTo>
                    <a:pt x="500" y="1235"/>
                    <a:pt x="589" y="1226"/>
                    <a:pt x="676" y="1216"/>
                  </a:cubicBezTo>
                  <a:lnTo>
                    <a:pt x="676" y="1216"/>
                  </a:lnTo>
                  <a:cubicBezTo>
                    <a:pt x="618" y="1294"/>
                    <a:pt x="559" y="1372"/>
                    <a:pt x="491" y="1451"/>
                  </a:cubicBezTo>
                  <a:cubicBezTo>
                    <a:pt x="471" y="1481"/>
                    <a:pt x="500" y="1510"/>
                    <a:pt x="520" y="1510"/>
                  </a:cubicBezTo>
                  <a:cubicBezTo>
                    <a:pt x="530" y="1510"/>
                    <a:pt x="539" y="1510"/>
                    <a:pt x="549" y="1500"/>
                  </a:cubicBezTo>
                  <a:cubicBezTo>
                    <a:pt x="628" y="1402"/>
                    <a:pt x="696" y="1304"/>
                    <a:pt x="774" y="1216"/>
                  </a:cubicBezTo>
                  <a:lnTo>
                    <a:pt x="774" y="1206"/>
                  </a:lnTo>
                  <a:cubicBezTo>
                    <a:pt x="833" y="1196"/>
                    <a:pt x="883" y="1187"/>
                    <a:pt x="941" y="1176"/>
                  </a:cubicBezTo>
                  <a:cubicBezTo>
                    <a:pt x="961" y="1235"/>
                    <a:pt x="990" y="1285"/>
                    <a:pt x="1049" y="1314"/>
                  </a:cubicBezTo>
                  <a:cubicBezTo>
                    <a:pt x="1029" y="1372"/>
                    <a:pt x="1000" y="1422"/>
                    <a:pt x="981" y="1481"/>
                  </a:cubicBezTo>
                  <a:cubicBezTo>
                    <a:pt x="872" y="1520"/>
                    <a:pt x="755" y="1568"/>
                    <a:pt x="647" y="1618"/>
                  </a:cubicBezTo>
                  <a:cubicBezTo>
                    <a:pt x="608" y="1637"/>
                    <a:pt x="628" y="1686"/>
                    <a:pt x="667" y="1686"/>
                  </a:cubicBezTo>
                  <a:lnTo>
                    <a:pt x="676" y="1686"/>
                  </a:lnTo>
                  <a:lnTo>
                    <a:pt x="941" y="1568"/>
                  </a:lnTo>
                  <a:lnTo>
                    <a:pt x="941" y="1568"/>
                  </a:lnTo>
                  <a:cubicBezTo>
                    <a:pt x="912" y="1647"/>
                    <a:pt x="872" y="1735"/>
                    <a:pt x="843" y="1814"/>
                  </a:cubicBezTo>
                  <a:cubicBezTo>
                    <a:pt x="735" y="1862"/>
                    <a:pt x="618" y="1912"/>
                    <a:pt x="510" y="1951"/>
                  </a:cubicBezTo>
                  <a:cubicBezTo>
                    <a:pt x="471" y="1971"/>
                    <a:pt x="491" y="2019"/>
                    <a:pt x="520" y="2019"/>
                  </a:cubicBezTo>
                  <a:lnTo>
                    <a:pt x="539" y="2019"/>
                  </a:lnTo>
                  <a:cubicBezTo>
                    <a:pt x="628" y="1980"/>
                    <a:pt x="716" y="1941"/>
                    <a:pt x="804" y="1912"/>
                  </a:cubicBezTo>
                  <a:lnTo>
                    <a:pt x="804" y="1912"/>
                  </a:lnTo>
                  <a:cubicBezTo>
                    <a:pt x="774" y="1990"/>
                    <a:pt x="735" y="2069"/>
                    <a:pt x="706" y="2147"/>
                  </a:cubicBezTo>
                  <a:cubicBezTo>
                    <a:pt x="696" y="2176"/>
                    <a:pt x="716" y="2196"/>
                    <a:pt x="735" y="2196"/>
                  </a:cubicBezTo>
                  <a:cubicBezTo>
                    <a:pt x="755" y="2196"/>
                    <a:pt x="765" y="2186"/>
                    <a:pt x="774" y="2176"/>
                  </a:cubicBezTo>
                  <a:cubicBezTo>
                    <a:pt x="794" y="2108"/>
                    <a:pt x="824" y="2039"/>
                    <a:pt x="853" y="1971"/>
                  </a:cubicBezTo>
                  <a:cubicBezTo>
                    <a:pt x="863" y="1960"/>
                    <a:pt x="863" y="1941"/>
                    <a:pt x="872" y="1921"/>
                  </a:cubicBezTo>
                  <a:cubicBezTo>
                    <a:pt x="912" y="2019"/>
                    <a:pt x="951" y="2117"/>
                    <a:pt x="990" y="2206"/>
                  </a:cubicBezTo>
                  <a:cubicBezTo>
                    <a:pt x="990" y="2225"/>
                    <a:pt x="1000" y="2225"/>
                    <a:pt x="1020" y="2225"/>
                  </a:cubicBezTo>
                  <a:cubicBezTo>
                    <a:pt x="1039" y="2225"/>
                    <a:pt x="1059" y="2206"/>
                    <a:pt x="1049" y="2176"/>
                  </a:cubicBezTo>
                  <a:cubicBezTo>
                    <a:pt x="1010" y="2069"/>
                    <a:pt x="961" y="1951"/>
                    <a:pt x="922" y="1843"/>
                  </a:cubicBezTo>
                  <a:cubicBezTo>
                    <a:pt x="912" y="1843"/>
                    <a:pt x="912" y="1833"/>
                    <a:pt x="912" y="1833"/>
                  </a:cubicBezTo>
                  <a:cubicBezTo>
                    <a:pt x="941" y="1755"/>
                    <a:pt x="981" y="1666"/>
                    <a:pt x="1010" y="1588"/>
                  </a:cubicBezTo>
                  <a:cubicBezTo>
                    <a:pt x="1049" y="1686"/>
                    <a:pt x="1088" y="1775"/>
                    <a:pt x="1127" y="1873"/>
                  </a:cubicBezTo>
                  <a:cubicBezTo>
                    <a:pt x="1127" y="1882"/>
                    <a:pt x="1147" y="1892"/>
                    <a:pt x="1157" y="1892"/>
                  </a:cubicBezTo>
                  <a:cubicBezTo>
                    <a:pt x="1177" y="1892"/>
                    <a:pt x="1206" y="1873"/>
                    <a:pt x="1186" y="1843"/>
                  </a:cubicBezTo>
                  <a:cubicBezTo>
                    <a:pt x="1147" y="1725"/>
                    <a:pt x="1098" y="1618"/>
                    <a:pt x="1059" y="1510"/>
                  </a:cubicBezTo>
                  <a:cubicBezTo>
                    <a:pt x="1059" y="1500"/>
                    <a:pt x="1049" y="1500"/>
                    <a:pt x="1049" y="1500"/>
                  </a:cubicBezTo>
                  <a:cubicBezTo>
                    <a:pt x="1068" y="1441"/>
                    <a:pt x="1088" y="1392"/>
                    <a:pt x="1118" y="1343"/>
                  </a:cubicBezTo>
                  <a:cubicBezTo>
                    <a:pt x="1137" y="1343"/>
                    <a:pt x="1157" y="1353"/>
                    <a:pt x="1177" y="1353"/>
                  </a:cubicBezTo>
                  <a:cubicBezTo>
                    <a:pt x="1216" y="1353"/>
                    <a:pt x="1255" y="1343"/>
                    <a:pt x="1284" y="1324"/>
                  </a:cubicBezTo>
                  <a:cubicBezTo>
                    <a:pt x="1323" y="1372"/>
                    <a:pt x="1353" y="1412"/>
                    <a:pt x="1392" y="1461"/>
                  </a:cubicBezTo>
                  <a:cubicBezTo>
                    <a:pt x="1373" y="1579"/>
                    <a:pt x="1362" y="1696"/>
                    <a:pt x="1343" y="1814"/>
                  </a:cubicBezTo>
                  <a:cubicBezTo>
                    <a:pt x="1343" y="1843"/>
                    <a:pt x="1362" y="1853"/>
                    <a:pt x="1382" y="1853"/>
                  </a:cubicBezTo>
                  <a:cubicBezTo>
                    <a:pt x="1402" y="1853"/>
                    <a:pt x="1412" y="1843"/>
                    <a:pt x="1421" y="1823"/>
                  </a:cubicBezTo>
                  <a:cubicBezTo>
                    <a:pt x="1431" y="1725"/>
                    <a:pt x="1441" y="1637"/>
                    <a:pt x="1451" y="1539"/>
                  </a:cubicBezTo>
                  <a:cubicBezTo>
                    <a:pt x="1500" y="1608"/>
                    <a:pt x="1558" y="1677"/>
                    <a:pt x="1608" y="1745"/>
                  </a:cubicBezTo>
                  <a:cubicBezTo>
                    <a:pt x="1598" y="1862"/>
                    <a:pt x="1578" y="1990"/>
                    <a:pt x="1569" y="2108"/>
                  </a:cubicBezTo>
                  <a:cubicBezTo>
                    <a:pt x="1569" y="2127"/>
                    <a:pt x="1588" y="2147"/>
                    <a:pt x="1608" y="2147"/>
                  </a:cubicBezTo>
                  <a:cubicBezTo>
                    <a:pt x="1617" y="2147"/>
                    <a:pt x="1637" y="2137"/>
                    <a:pt x="1637" y="2117"/>
                  </a:cubicBezTo>
                  <a:cubicBezTo>
                    <a:pt x="1647" y="2019"/>
                    <a:pt x="1667" y="1921"/>
                    <a:pt x="1676" y="1823"/>
                  </a:cubicBezTo>
                  <a:cubicBezTo>
                    <a:pt x="1725" y="1892"/>
                    <a:pt x="1774" y="1960"/>
                    <a:pt x="1833" y="2029"/>
                  </a:cubicBezTo>
                  <a:cubicBezTo>
                    <a:pt x="1843" y="2039"/>
                    <a:pt x="1852" y="2049"/>
                    <a:pt x="1863" y="2049"/>
                  </a:cubicBezTo>
                  <a:cubicBezTo>
                    <a:pt x="1882" y="2049"/>
                    <a:pt x="1911" y="2019"/>
                    <a:pt x="1892" y="1990"/>
                  </a:cubicBezTo>
                  <a:cubicBezTo>
                    <a:pt x="1843" y="1931"/>
                    <a:pt x="1804" y="1873"/>
                    <a:pt x="1754" y="1814"/>
                  </a:cubicBezTo>
                  <a:cubicBezTo>
                    <a:pt x="1745" y="1804"/>
                    <a:pt x="1735" y="1794"/>
                    <a:pt x="1725" y="1775"/>
                  </a:cubicBezTo>
                  <a:lnTo>
                    <a:pt x="1725" y="1775"/>
                  </a:lnTo>
                  <a:cubicBezTo>
                    <a:pt x="1823" y="1794"/>
                    <a:pt x="1921" y="1804"/>
                    <a:pt x="2019" y="1823"/>
                  </a:cubicBezTo>
                  <a:lnTo>
                    <a:pt x="2029" y="1823"/>
                  </a:lnTo>
                  <a:cubicBezTo>
                    <a:pt x="2068" y="1823"/>
                    <a:pt x="2078" y="1755"/>
                    <a:pt x="2029" y="1745"/>
                  </a:cubicBezTo>
                  <a:cubicBezTo>
                    <a:pt x="1911" y="1735"/>
                    <a:pt x="1794" y="1716"/>
                    <a:pt x="1676" y="1696"/>
                  </a:cubicBezTo>
                  <a:lnTo>
                    <a:pt x="1667" y="1696"/>
                  </a:lnTo>
                  <a:cubicBezTo>
                    <a:pt x="1608" y="1627"/>
                    <a:pt x="1558" y="1559"/>
                    <a:pt x="1500" y="1490"/>
                  </a:cubicBezTo>
                  <a:lnTo>
                    <a:pt x="1500" y="1490"/>
                  </a:lnTo>
                  <a:cubicBezTo>
                    <a:pt x="1598" y="1500"/>
                    <a:pt x="1706" y="1520"/>
                    <a:pt x="1804" y="1529"/>
                  </a:cubicBezTo>
                  <a:cubicBezTo>
                    <a:pt x="1843" y="1529"/>
                    <a:pt x="1852" y="1461"/>
                    <a:pt x="1813" y="1461"/>
                  </a:cubicBezTo>
                  <a:cubicBezTo>
                    <a:pt x="1686" y="1441"/>
                    <a:pt x="1569" y="1422"/>
                    <a:pt x="1451" y="1412"/>
                  </a:cubicBezTo>
                  <a:lnTo>
                    <a:pt x="1441" y="1412"/>
                  </a:lnTo>
                  <a:cubicBezTo>
                    <a:pt x="1412" y="1363"/>
                    <a:pt x="1373" y="1324"/>
                    <a:pt x="1343" y="1285"/>
                  </a:cubicBezTo>
                  <a:lnTo>
                    <a:pt x="1402" y="1196"/>
                  </a:lnTo>
                  <a:cubicBezTo>
                    <a:pt x="1412" y="1167"/>
                    <a:pt x="1421" y="1147"/>
                    <a:pt x="1421" y="1118"/>
                  </a:cubicBezTo>
                  <a:cubicBezTo>
                    <a:pt x="1471" y="1108"/>
                    <a:pt x="1519" y="1098"/>
                    <a:pt x="1578" y="1098"/>
                  </a:cubicBezTo>
                  <a:cubicBezTo>
                    <a:pt x="1676" y="1167"/>
                    <a:pt x="1774" y="1245"/>
                    <a:pt x="1863" y="1314"/>
                  </a:cubicBezTo>
                  <a:cubicBezTo>
                    <a:pt x="1872" y="1314"/>
                    <a:pt x="1882" y="1324"/>
                    <a:pt x="1882" y="1324"/>
                  </a:cubicBezTo>
                  <a:cubicBezTo>
                    <a:pt x="1911" y="1324"/>
                    <a:pt x="1941" y="1274"/>
                    <a:pt x="1911" y="1255"/>
                  </a:cubicBezTo>
                  <a:lnTo>
                    <a:pt x="1676" y="1078"/>
                  </a:lnTo>
                  <a:lnTo>
                    <a:pt x="1941" y="1049"/>
                  </a:lnTo>
                  <a:cubicBezTo>
                    <a:pt x="2039" y="1118"/>
                    <a:pt x="2127" y="1196"/>
                    <a:pt x="2225" y="1265"/>
                  </a:cubicBezTo>
                  <a:cubicBezTo>
                    <a:pt x="2235" y="1265"/>
                    <a:pt x="2244" y="1274"/>
                    <a:pt x="2244" y="1274"/>
                  </a:cubicBezTo>
                  <a:cubicBezTo>
                    <a:pt x="2274" y="1274"/>
                    <a:pt x="2303" y="1226"/>
                    <a:pt x="2274" y="1206"/>
                  </a:cubicBezTo>
                  <a:lnTo>
                    <a:pt x="2039" y="1030"/>
                  </a:lnTo>
                  <a:cubicBezTo>
                    <a:pt x="2127" y="1020"/>
                    <a:pt x="2215" y="1010"/>
                    <a:pt x="2294" y="1000"/>
                  </a:cubicBezTo>
                  <a:cubicBezTo>
                    <a:pt x="2342" y="991"/>
                    <a:pt x="2333" y="932"/>
                    <a:pt x="2294" y="932"/>
                  </a:cubicBezTo>
                  <a:lnTo>
                    <a:pt x="2284" y="932"/>
                  </a:lnTo>
                  <a:cubicBezTo>
                    <a:pt x="2215" y="941"/>
                    <a:pt x="2137" y="951"/>
                    <a:pt x="2068" y="961"/>
                  </a:cubicBezTo>
                  <a:lnTo>
                    <a:pt x="2019" y="961"/>
                  </a:lnTo>
                  <a:cubicBezTo>
                    <a:pt x="2078" y="883"/>
                    <a:pt x="2146" y="804"/>
                    <a:pt x="2205" y="726"/>
                  </a:cubicBezTo>
                  <a:cubicBezTo>
                    <a:pt x="2225" y="697"/>
                    <a:pt x="2205" y="667"/>
                    <a:pt x="2176" y="667"/>
                  </a:cubicBezTo>
                  <a:cubicBezTo>
                    <a:pt x="2166" y="667"/>
                    <a:pt x="2157" y="677"/>
                    <a:pt x="2146" y="687"/>
                  </a:cubicBezTo>
                  <a:cubicBezTo>
                    <a:pt x="2078" y="775"/>
                    <a:pt x="2000" y="873"/>
                    <a:pt x="1931" y="971"/>
                  </a:cubicBezTo>
                  <a:cubicBezTo>
                    <a:pt x="1921" y="971"/>
                    <a:pt x="1921" y="971"/>
                    <a:pt x="1921" y="980"/>
                  </a:cubicBezTo>
                  <a:lnTo>
                    <a:pt x="1656" y="1010"/>
                  </a:lnTo>
                  <a:cubicBezTo>
                    <a:pt x="1725" y="932"/>
                    <a:pt x="1784" y="854"/>
                    <a:pt x="1843" y="775"/>
                  </a:cubicBezTo>
                  <a:cubicBezTo>
                    <a:pt x="1863" y="745"/>
                    <a:pt x="1843" y="716"/>
                    <a:pt x="1813" y="716"/>
                  </a:cubicBezTo>
                  <a:cubicBezTo>
                    <a:pt x="1804" y="716"/>
                    <a:pt x="1794" y="726"/>
                    <a:pt x="1784" y="736"/>
                  </a:cubicBezTo>
                  <a:cubicBezTo>
                    <a:pt x="1715" y="824"/>
                    <a:pt x="1637" y="922"/>
                    <a:pt x="1569" y="1020"/>
                  </a:cubicBezTo>
                  <a:cubicBezTo>
                    <a:pt x="1569" y="1020"/>
                    <a:pt x="1558" y="1020"/>
                    <a:pt x="1558" y="1030"/>
                  </a:cubicBezTo>
                  <a:cubicBezTo>
                    <a:pt x="1510" y="1030"/>
                    <a:pt x="1460" y="1039"/>
                    <a:pt x="1412" y="1049"/>
                  </a:cubicBezTo>
                  <a:cubicBezTo>
                    <a:pt x="1392" y="980"/>
                    <a:pt x="1353" y="932"/>
                    <a:pt x="1304" y="893"/>
                  </a:cubicBezTo>
                  <a:cubicBezTo>
                    <a:pt x="1314" y="843"/>
                    <a:pt x="1333" y="795"/>
                    <a:pt x="1353" y="756"/>
                  </a:cubicBezTo>
                  <a:lnTo>
                    <a:pt x="1362" y="756"/>
                  </a:lnTo>
                  <a:lnTo>
                    <a:pt x="1686" y="608"/>
                  </a:lnTo>
                  <a:cubicBezTo>
                    <a:pt x="1725" y="599"/>
                    <a:pt x="1706" y="540"/>
                    <a:pt x="1676" y="540"/>
                  </a:cubicBezTo>
                  <a:lnTo>
                    <a:pt x="1667" y="540"/>
                  </a:lnTo>
                  <a:cubicBezTo>
                    <a:pt x="1569" y="579"/>
                    <a:pt x="1480" y="618"/>
                    <a:pt x="1392" y="658"/>
                  </a:cubicBezTo>
                  <a:cubicBezTo>
                    <a:pt x="1431" y="579"/>
                    <a:pt x="1460" y="501"/>
                    <a:pt x="1500" y="412"/>
                  </a:cubicBezTo>
                  <a:cubicBezTo>
                    <a:pt x="1608" y="364"/>
                    <a:pt x="1715" y="324"/>
                    <a:pt x="1833" y="275"/>
                  </a:cubicBezTo>
                  <a:cubicBezTo>
                    <a:pt x="1863" y="255"/>
                    <a:pt x="1852" y="207"/>
                    <a:pt x="1813" y="207"/>
                  </a:cubicBezTo>
                  <a:lnTo>
                    <a:pt x="1804" y="207"/>
                  </a:lnTo>
                  <a:lnTo>
                    <a:pt x="1539" y="324"/>
                  </a:lnTo>
                  <a:cubicBezTo>
                    <a:pt x="1569" y="246"/>
                    <a:pt x="1598" y="157"/>
                    <a:pt x="1637" y="79"/>
                  </a:cubicBezTo>
                  <a:cubicBezTo>
                    <a:pt x="1647" y="50"/>
                    <a:pt x="1617" y="30"/>
                    <a:pt x="1598" y="30"/>
                  </a:cubicBezTo>
                  <a:cubicBezTo>
                    <a:pt x="1588" y="30"/>
                    <a:pt x="1578" y="40"/>
                    <a:pt x="1569" y="50"/>
                  </a:cubicBezTo>
                  <a:lnTo>
                    <a:pt x="1480" y="255"/>
                  </a:lnTo>
                  <a:cubicBezTo>
                    <a:pt x="1480" y="275"/>
                    <a:pt x="1471" y="285"/>
                    <a:pt x="1460" y="305"/>
                  </a:cubicBezTo>
                  <a:cubicBezTo>
                    <a:pt x="1431" y="207"/>
                    <a:pt x="1392" y="118"/>
                    <a:pt x="1353" y="20"/>
                  </a:cubicBezTo>
                  <a:cubicBezTo>
                    <a:pt x="1343" y="11"/>
                    <a:pt x="1333" y="1"/>
                    <a:pt x="1323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4"/>
            <p:cNvSpPr/>
            <p:nvPr/>
          </p:nvSpPr>
          <p:spPr>
            <a:xfrm>
              <a:off x="6282057" y="5450151"/>
              <a:ext cx="398087" cy="378050"/>
            </a:xfrm>
            <a:custGeom>
              <a:avLst/>
              <a:gdLst/>
              <a:ahLst/>
              <a:cxnLst/>
              <a:rect l="l" t="t" r="r" b="b"/>
              <a:pathLst>
                <a:path w="2343" h="2225" extrusionOk="0">
                  <a:moveTo>
                    <a:pt x="1324" y="1"/>
                  </a:moveTo>
                  <a:cubicBezTo>
                    <a:pt x="1294" y="1"/>
                    <a:pt x="1274" y="20"/>
                    <a:pt x="1285" y="49"/>
                  </a:cubicBezTo>
                  <a:cubicBezTo>
                    <a:pt x="1333" y="157"/>
                    <a:pt x="1372" y="275"/>
                    <a:pt x="1422" y="382"/>
                  </a:cubicBezTo>
                  <a:lnTo>
                    <a:pt x="1422" y="393"/>
                  </a:lnTo>
                  <a:cubicBezTo>
                    <a:pt x="1392" y="471"/>
                    <a:pt x="1363" y="559"/>
                    <a:pt x="1324" y="637"/>
                  </a:cubicBezTo>
                  <a:cubicBezTo>
                    <a:pt x="1285" y="539"/>
                    <a:pt x="1245" y="451"/>
                    <a:pt x="1216" y="353"/>
                  </a:cubicBezTo>
                  <a:cubicBezTo>
                    <a:pt x="1206" y="343"/>
                    <a:pt x="1196" y="334"/>
                    <a:pt x="1176" y="334"/>
                  </a:cubicBezTo>
                  <a:cubicBezTo>
                    <a:pt x="1157" y="334"/>
                    <a:pt x="1137" y="353"/>
                    <a:pt x="1147" y="382"/>
                  </a:cubicBezTo>
                  <a:cubicBezTo>
                    <a:pt x="1187" y="500"/>
                    <a:pt x="1235" y="608"/>
                    <a:pt x="1285" y="716"/>
                  </a:cubicBezTo>
                  <a:lnTo>
                    <a:pt x="1285" y="726"/>
                  </a:lnTo>
                  <a:cubicBezTo>
                    <a:pt x="1265" y="774"/>
                    <a:pt x="1245" y="814"/>
                    <a:pt x="1235" y="863"/>
                  </a:cubicBezTo>
                  <a:cubicBezTo>
                    <a:pt x="1216" y="863"/>
                    <a:pt x="1187" y="853"/>
                    <a:pt x="1167" y="853"/>
                  </a:cubicBezTo>
                  <a:cubicBezTo>
                    <a:pt x="1128" y="853"/>
                    <a:pt x="1078" y="872"/>
                    <a:pt x="1039" y="892"/>
                  </a:cubicBezTo>
                  <a:cubicBezTo>
                    <a:pt x="1010" y="853"/>
                    <a:pt x="980" y="814"/>
                    <a:pt x="951" y="765"/>
                  </a:cubicBezTo>
                  <a:cubicBezTo>
                    <a:pt x="961" y="647"/>
                    <a:pt x="980" y="530"/>
                    <a:pt x="991" y="412"/>
                  </a:cubicBezTo>
                  <a:cubicBezTo>
                    <a:pt x="991" y="382"/>
                    <a:pt x="971" y="373"/>
                    <a:pt x="951" y="373"/>
                  </a:cubicBezTo>
                  <a:cubicBezTo>
                    <a:pt x="941" y="373"/>
                    <a:pt x="922" y="382"/>
                    <a:pt x="922" y="402"/>
                  </a:cubicBezTo>
                  <a:cubicBezTo>
                    <a:pt x="912" y="500"/>
                    <a:pt x="893" y="589"/>
                    <a:pt x="882" y="687"/>
                  </a:cubicBezTo>
                  <a:cubicBezTo>
                    <a:pt x="834" y="618"/>
                    <a:pt x="775" y="549"/>
                    <a:pt x="726" y="480"/>
                  </a:cubicBezTo>
                  <a:cubicBezTo>
                    <a:pt x="736" y="363"/>
                    <a:pt x="755" y="236"/>
                    <a:pt x="765" y="118"/>
                  </a:cubicBezTo>
                  <a:cubicBezTo>
                    <a:pt x="775" y="99"/>
                    <a:pt x="755" y="79"/>
                    <a:pt x="736" y="79"/>
                  </a:cubicBezTo>
                  <a:cubicBezTo>
                    <a:pt x="716" y="79"/>
                    <a:pt x="697" y="88"/>
                    <a:pt x="697" y="108"/>
                  </a:cubicBezTo>
                  <a:lnTo>
                    <a:pt x="667" y="402"/>
                  </a:lnTo>
                  <a:cubicBezTo>
                    <a:pt x="608" y="334"/>
                    <a:pt x="559" y="265"/>
                    <a:pt x="501" y="197"/>
                  </a:cubicBezTo>
                  <a:cubicBezTo>
                    <a:pt x="501" y="186"/>
                    <a:pt x="490" y="177"/>
                    <a:pt x="481" y="177"/>
                  </a:cubicBezTo>
                  <a:cubicBezTo>
                    <a:pt x="451" y="177"/>
                    <a:pt x="432" y="206"/>
                    <a:pt x="451" y="236"/>
                  </a:cubicBezTo>
                  <a:cubicBezTo>
                    <a:pt x="490" y="295"/>
                    <a:pt x="540" y="353"/>
                    <a:pt x="579" y="412"/>
                  </a:cubicBezTo>
                  <a:cubicBezTo>
                    <a:pt x="588" y="422"/>
                    <a:pt x="599" y="441"/>
                    <a:pt x="608" y="451"/>
                  </a:cubicBezTo>
                  <a:cubicBezTo>
                    <a:pt x="510" y="432"/>
                    <a:pt x="412" y="422"/>
                    <a:pt x="314" y="412"/>
                  </a:cubicBezTo>
                  <a:lnTo>
                    <a:pt x="305" y="412"/>
                  </a:lnTo>
                  <a:cubicBezTo>
                    <a:pt x="265" y="412"/>
                    <a:pt x="265" y="471"/>
                    <a:pt x="305" y="480"/>
                  </a:cubicBezTo>
                  <a:cubicBezTo>
                    <a:pt x="422" y="500"/>
                    <a:pt x="540" y="510"/>
                    <a:pt x="657" y="530"/>
                  </a:cubicBezTo>
                  <a:lnTo>
                    <a:pt x="677" y="530"/>
                  </a:lnTo>
                  <a:cubicBezTo>
                    <a:pt x="726" y="598"/>
                    <a:pt x="784" y="667"/>
                    <a:pt x="834" y="735"/>
                  </a:cubicBezTo>
                  <a:cubicBezTo>
                    <a:pt x="736" y="726"/>
                    <a:pt x="638" y="706"/>
                    <a:pt x="540" y="696"/>
                  </a:cubicBezTo>
                  <a:lnTo>
                    <a:pt x="530" y="696"/>
                  </a:lnTo>
                  <a:cubicBezTo>
                    <a:pt x="490" y="696"/>
                    <a:pt x="481" y="765"/>
                    <a:pt x="530" y="765"/>
                  </a:cubicBezTo>
                  <a:cubicBezTo>
                    <a:pt x="647" y="785"/>
                    <a:pt x="765" y="804"/>
                    <a:pt x="882" y="814"/>
                  </a:cubicBezTo>
                  <a:lnTo>
                    <a:pt x="893" y="814"/>
                  </a:lnTo>
                  <a:cubicBezTo>
                    <a:pt x="922" y="853"/>
                    <a:pt x="961" y="902"/>
                    <a:pt x="991" y="941"/>
                  </a:cubicBezTo>
                  <a:cubicBezTo>
                    <a:pt x="971" y="961"/>
                    <a:pt x="951" y="981"/>
                    <a:pt x="941" y="1010"/>
                  </a:cubicBezTo>
                  <a:cubicBezTo>
                    <a:pt x="932" y="1039"/>
                    <a:pt x="922" y="1079"/>
                    <a:pt x="922" y="1108"/>
                  </a:cubicBezTo>
                  <a:cubicBezTo>
                    <a:pt x="873" y="1118"/>
                    <a:pt x="814" y="1127"/>
                    <a:pt x="765" y="1127"/>
                  </a:cubicBezTo>
                  <a:lnTo>
                    <a:pt x="755" y="1127"/>
                  </a:lnTo>
                  <a:cubicBezTo>
                    <a:pt x="667" y="1059"/>
                    <a:pt x="569" y="990"/>
                    <a:pt x="471" y="912"/>
                  </a:cubicBezTo>
                  <a:cubicBezTo>
                    <a:pt x="461" y="912"/>
                    <a:pt x="461" y="902"/>
                    <a:pt x="451" y="902"/>
                  </a:cubicBezTo>
                  <a:cubicBezTo>
                    <a:pt x="422" y="902"/>
                    <a:pt x="392" y="951"/>
                    <a:pt x="432" y="970"/>
                  </a:cubicBezTo>
                  <a:cubicBezTo>
                    <a:pt x="501" y="1029"/>
                    <a:pt x="579" y="1088"/>
                    <a:pt x="657" y="1147"/>
                  </a:cubicBezTo>
                  <a:cubicBezTo>
                    <a:pt x="569" y="1157"/>
                    <a:pt x="490" y="1166"/>
                    <a:pt x="403" y="1177"/>
                  </a:cubicBezTo>
                  <a:cubicBezTo>
                    <a:pt x="305" y="1108"/>
                    <a:pt x="207" y="1029"/>
                    <a:pt x="109" y="961"/>
                  </a:cubicBezTo>
                  <a:cubicBezTo>
                    <a:pt x="98" y="961"/>
                    <a:pt x="98" y="951"/>
                    <a:pt x="89" y="951"/>
                  </a:cubicBezTo>
                  <a:cubicBezTo>
                    <a:pt x="59" y="951"/>
                    <a:pt x="40" y="1000"/>
                    <a:pt x="69" y="1020"/>
                  </a:cubicBezTo>
                  <a:cubicBezTo>
                    <a:pt x="148" y="1079"/>
                    <a:pt x="216" y="1137"/>
                    <a:pt x="294" y="1196"/>
                  </a:cubicBezTo>
                  <a:cubicBezTo>
                    <a:pt x="216" y="1206"/>
                    <a:pt x="128" y="1216"/>
                    <a:pt x="40" y="1225"/>
                  </a:cubicBezTo>
                  <a:cubicBezTo>
                    <a:pt x="1" y="1235"/>
                    <a:pt x="1" y="1294"/>
                    <a:pt x="40" y="1294"/>
                  </a:cubicBezTo>
                  <a:lnTo>
                    <a:pt x="50" y="1294"/>
                  </a:lnTo>
                  <a:cubicBezTo>
                    <a:pt x="118" y="1284"/>
                    <a:pt x="196" y="1275"/>
                    <a:pt x="265" y="1264"/>
                  </a:cubicBezTo>
                  <a:lnTo>
                    <a:pt x="314" y="1264"/>
                  </a:lnTo>
                  <a:cubicBezTo>
                    <a:pt x="255" y="1343"/>
                    <a:pt x="196" y="1421"/>
                    <a:pt x="128" y="1500"/>
                  </a:cubicBezTo>
                  <a:cubicBezTo>
                    <a:pt x="109" y="1529"/>
                    <a:pt x="138" y="1558"/>
                    <a:pt x="157" y="1558"/>
                  </a:cubicBezTo>
                  <a:cubicBezTo>
                    <a:pt x="167" y="1558"/>
                    <a:pt x="177" y="1549"/>
                    <a:pt x="187" y="1539"/>
                  </a:cubicBezTo>
                  <a:cubicBezTo>
                    <a:pt x="265" y="1451"/>
                    <a:pt x="334" y="1353"/>
                    <a:pt x="412" y="1255"/>
                  </a:cubicBezTo>
                  <a:lnTo>
                    <a:pt x="412" y="1245"/>
                  </a:lnTo>
                  <a:lnTo>
                    <a:pt x="677" y="1216"/>
                  </a:lnTo>
                  <a:lnTo>
                    <a:pt x="677" y="1216"/>
                  </a:lnTo>
                  <a:cubicBezTo>
                    <a:pt x="618" y="1294"/>
                    <a:pt x="549" y="1373"/>
                    <a:pt x="490" y="1451"/>
                  </a:cubicBezTo>
                  <a:cubicBezTo>
                    <a:pt x="471" y="1480"/>
                    <a:pt x="501" y="1510"/>
                    <a:pt x="520" y="1510"/>
                  </a:cubicBezTo>
                  <a:cubicBezTo>
                    <a:pt x="530" y="1510"/>
                    <a:pt x="540" y="1510"/>
                    <a:pt x="549" y="1500"/>
                  </a:cubicBezTo>
                  <a:cubicBezTo>
                    <a:pt x="618" y="1402"/>
                    <a:pt x="697" y="1304"/>
                    <a:pt x="775" y="1216"/>
                  </a:cubicBezTo>
                  <a:lnTo>
                    <a:pt x="775" y="1196"/>
                  </a:lnTo>
                  <a:cubicBezTo>
                    <a:pt x="834" y="1196"/>
                    <a:pt x="882" y="1186"/>
                    <a:pt x="932" y="1177"/>
                  </a:cubicBezTo>
                  <a:cubicBezTo>
                    <a:pt x="951" y="1235"/>
                    <a:pt x="991" y="1284"/>
                    <a:pt x="1049" y="1314"/>
                  </a:cubicBezTo>
                  <a:cubicBezTo>
                    <a:pt x="1020" y="1362"/>
                    <a:pt x="1000" y="1421"/>
                    <a:pt x="980" y="1471"/>
                  </a:cubicBezTo>
                  <a:cubicBezTo>
                    <a:pt x="873" y="1519"/>
                    <a:pt x="755" y="1569"/>
                    <a:pt x="647" y="1617"/>
                  </a:cubicBezTo>
                  <a:cubicBezTo>
                    <a:pt x="608" y="1637"/>
                    <a:pt x="628" y="1686"/>
                    <a:pt x="657" y="1686"/>
                  </a:cubicBezTo>
                  <a:lnTo>
                    <a:pt x="677" y="1686"/>
                  </a:lnTo>
                  <a:lnTo>
                    <a:pt x="941" y="1569"/>
                  </a:lnTo>
                  <a:lnTo>
                    <a:pt x="941" y="1569"/>
                  </a:lnTo>
                  <a:cubicBezTo>
                    <a:pt x="912" y="1647"/>
                    <a:pt x="873" y="1725"/>
                    <a:pt x="843" y="1813"/>
                  </a:cubicBezTo>
                  <a:cubicBezTo>
                    <a:pt x="726" y="1863"/>
                    <a:pt x="618" y="1902"/>
                    <a:pt x="510" y="1950"/>
                  </a:cubicBezTo>
                  <a:cubicBezTo>
                    <a:pt x="471" y="1970"/>
                    <a:pt x="490" y="2019"/>
                    <a:pt x="520" y="2019"/>
                  </a:cubicBezTo>
                  <a:lnTo>
                    <a:pt x="540" y="2019"/>
                  </a:lnTo>
                  <a:lnTo>
                    <a:pt x="804" y="1902"/>
                  </a:lnTo>
                  <a:lnTo>
                    <a:pt x="804" y="1902"/>
                  </a:lnTo>
                  <a:cubicBezTo>
                    <a:pt x="765" y="1990"/>
                    <a:pt x="736" y="2068"/>
                    <a:pt x="706" y="2146"/>
                  </a:cubicBezTo>
                  <a:cubicBezTo>
                    <a:pt x="686" y="2176"/>
                    <a:pt x="716" y="2196"/>
                    <a:pt x="736" y="2196"/>
                  </a:cubicBezTo>
                  <a:cubicBezTo>
                    <a:pt x="745" y="2196"/>
                    <a:pt x="765" y="2186"/>
                    <a:pt x="765" y="2176"/>
                  </a:cubicBezTo>
                  <a:lnTo>
                    <a:pt x="853" y="1970"/>
                  </a:lnTo>
                  <a:cubicBezTo>
                    <a:pt x="863" y="1950"/>
                    <a:pt x="863" y="1941"/>
                    <a:pt x="873" y="1921"/>
                  </a:cubicBezTo>
                  <a:cubicBezTo>
                    <a:pt x="912" y="2019"/>
                    <a:pt x="951" y="2107"/>
                    <a:pt x="980" y="2205"/>
                  </a:cubicBezTo>
                  <a:cubicBezTo>
                    <a:pt x="991" y="2215"/>
                    <a:pt x="1000" y="2225"/>
                    <a:pt x="1010" y="2225"/>
                  </a:cubicBezTo>
                  <a:cubicBezTo>
                    <a:pt x="1039" y="2225"/>
                    <a:pt x="1059" y="2205"/>
                    <a:pt x="1049" y="2176"/>
                  </a:cubicBezTo>
                  <a:cubicBezTo>
                    <a:pt x="1000" y="2068"/>
                    <a:pt x="961" y="1950"/>
                    <a:pt x="912" y="1843"/>
                  </a:cubicBezTo>
                  <a:lnTo>
                    <a:pt x="912" y="1833"/>
                  </a:lnTo>
                  <a:cubicBezTo>
                    <a:pt x="941" y="1754"/>
                    <a:pt x="980" y="1667"/>
                    <a:pt x="1010" y="1588"/>
                  </a:cubicBezTo>
                  <a:cubicBezTo>
                    <a:pt x="1049" y="1676"/>
                    <a:pt x="1089" y="1774"/>
                    <a:pt x="1128" y="1863"/>
                  </a:cubicBezTo>
                  <a:cubicBezTo>
                    <a:pt x="1128" y="1882"/>
                    <a:pt x="1137" y="1892"/>
                    <a:pt x="1157" y="1892"/>
                  </a:cubicBezTo>
                  <a:cubicBezTo>
                    <a:pt x="1176" y="1892"/>
                    <a:pt x="1196" y="1872"/>
                    <a:pt x="1187" y="1843"/>
                  </a:cubicBezTo>
                  <a:cubicBezTo>
                    <a:pt x="1147" y="1725"/>
                    <a:pt x="1098" y="1617"/>
                    <a:pt x="1049" y="1510"/>
                  </a:cubicBezTo>
                  <a:lnTo>
                    <a:pt x="1049" y="1500"/>
                  </a:lnTo>
                  <a:cubicBezTo>
                    <a:pt x="1069" y="1441"/>
                    <a:pt x="1089" y="1392"/>
                    <a:pt x="1108" y="1343"/>
                  </a:cubicBezTo>
                  <a:cubicBezTo>
                    <a:pt x="1128" y="1343"/>
                    <a:pt x="1147" y="1353"/>
                    <a:pt x="1167" y="1353"/>
                  </a:cubicBezTo>
                  <a:cubicBezTo>
                    <a:pt x="1206" y="1353"/>
                    <a:pt x="1245" y="1343"/>
                    <a:pt x="1285" y="1323"/>
                  </a:cubicBezTo>
                  <a:cubicBezTo>
                    <a:pt x="1314" y="1362"/>
                    <a:pt x="1353" y="1412"/>
                    <a:pt x="1383" y="1451"/>
                  </a:cubicBezTo>
                  <a:lnTo>
                    <a:pt x="1383" y="1460"/>
                  </a:lnTo>
                  <a:cubicBezTo>
                    <a:pt x="1372" y="1578"/>
                    <a:pt x="1353" y="1696"/>
                    <a:pt x="1343" y="1813"/>
                  </a:cubicBezTo>
                  <a:cubicBezTo>
                    <a:pt x="1343" y="1843"/>
                    <a:pt x="1363" y="1852"/>
                    <a:pt x="1383" y="1852"/>
                  </a:cubicBezTo>
                  <a:cubicBezTo>
                    <a:pt x="1392" y="1852"/>
                    <a:pt x="1412" y="1843"/>
                    <a:pt x="1412" y="1823"/>
                  </a:cubicBezTo>
                  <a:cubicBezTo>
                    <a:pt x="1422" y="1725"/>
                    <a:pt x="1441" y="1637"/>
                    <a:pt x="1451" y="1539"/>
                  </a:cubicBezTo>
                  <a:cubicBezTo>
                    <a:pt x="1500" y="1608"/>
                    <a:pt x="1559" y="1676"/>
                    <a:pt x="1608" y="1745"/>
                  </a:cubicBezTo>
                  <a:cubicBezTo>
                    <a:pt x="1598" y="1863"/>
                    <a:pt x="1579" y="1980"/>
                    <a:pt x="1568" y="2107"/>
                  </a:cubicBezTo>
                  <a:cubicBezTo>
                    <a:pt x="1559" y="2127"/>
                    <a:pt x="1579" y="2146"/>
                    <a:pt x="1598" y="2146"/>
                  </a:cubicBezTo>
                  <a:cubicBezTo>
                    <a:pt x="1618" y="2146"/>
                    <a:pt x="1637" y="2137"/>
                    <a:pt x="1637" y="2117"/>
                  </a:cubicBezTo>
                  <a:lnTo>
                    <a:pt x="1666" y="1823"/>
                  </a:lnTo>
                  <a:cubicBezTo>
                    <a:pt x="1725" y="1892"/>
                    <a:pt x="1775" y="1961"/>
                    <a:pt x="1833" y="2029"/>
                  </a:cubicBezTo>
                  <a:cubicBezTo>
                    <a:pt x="1833" y="2039"/>
                    <a:pt x="1843" y="2048"/>
                    <a:pt x="1853" y="2048"/>
                  </a:cubicBezTo>
                  <a:cubicBezTo>
                    <a:pt x="1882" y="2048"/>
                    <a:pt x="1912" y="2019"/>
                    <a:pt x="1882" y="1990"/>
                  </a:cubicBezTo>
                  <a:cubicBezTo>
                    <a:pt x="1843" y="1931"/>
                    <a:pt x="1794" y="1872"/>
                    <a:pt x="1755" y="1813"/>
                  </a:cubicBezTo>
                  <a:cubicBezTo>
                    <a:pt x="1745" y="1804"/>
                    <a:pt x="1735" y="1784"/>
                    <a:pt x="1725" y="1774"/>
                  </a:cubicBezTo>
                  <a:lnTo>
                    <a:pt x="1725" y="1774"/>
                  </a:lnTo>
                  <a:cubicBezTo>
                    <a:pt x="1823" y="1784"/>
                    <a:pt x="1921" y="1804"/>
                    <a:pt x="2019" y="1813"/>
                  </a:cubicBezTo>
                  <a:lnTo>
                    <a:pt x="2029" y="1813"/>
                  </a:lnTo>
                  <a:cubicBezTo>
                    <a:pt x="2069" y="1813"/>
                    <a:pt x="2078" y="1754"/>
                    <a:pt x="2029" y="1745"/>
                  </a:cubicBezTo>
                  <a:cubicBezTo>
                    <a:pt x="1912" y="1725"/>
                    <a:pt x="1794" y="1715"/>
                    <a:pt x="1677" y="1696"/>
                  </a:cubicBezTo>
                  <a:lnTo>
                    <a:pt x="1657" y="1696"/>
                  </a:lnTo>
                  <a:cubicBezTo>
                    <a:pt x="1608" y="1627"/>
                    <a:pt x="1549" y="1558"/>
                    <a:pt x="1500" y="1490"/>
                  </a:cubicBezTo>
                  <a:lnTo>
                    <a:pt x="1500" y="1490"/>
                  </a:lnTo>
                  <a:cubicBezTo>
                    <a:pt x="1598" y="1500"/>
                    <a:pt x="1696" y="1510"/>
                    <a:pt x="1804" y="1529"/>
                  </a:cubicBezTo>
                  <a:cubicBezTo>
                    <a:pt x="1843" y="1529"/>
                    <a:pt x="1853" y="1460"/>
                    <a:pt x="1804" y="1460"/>
                  </a:cubicBezTo>
                  <a:cubicBezTo>
                    <a:pt x="1686" y="1441"/>
                    <a:pt x="1568" y="1421"/>
                    <a:pt x="1451" y="1412"/>
                  </a:cubicBezTo>
                  <a:cubicBezTo>
                    <a:pt x="1451" y="1402"/>
                    <a:pt x="1451" y="1402"/>
                    <a:pt x="1441" y="1402"/>
                  </a:cubicBezTo>
                  <a:lnTo>
                    <a:pt x="1441" y="1412"/>
                  </a:lnTo>
                  <a:cubicBezTo>
                    <a:pt x="1402" y="1362"/>
                    <a:pt x="1372" y="1323"/>
                    <a:pt x="1343" y="1284"/>
                  </a:cubicBezTo>
                  <a:lnTo>
                    <a:pt x="1402" y="1196"/>
                  </a:lnTo>
                  <a:cubicBezTo>
                    <a:pt x="1412" y="1166"/>
                    <a:pt x="1412" y="1147"/>
                    <a:pt x="1412" y="1118"/>
                  </a:cubicBezTo>
                  <a:cubicBezTo>
                    <a:pt x="1470" y="1108"/>
                    <a:pt x="1520" y="1098"/>
                    <a:pt x="1579" y="1098"/>
                  </a:cubicBezTo>
                  <a:cubicBezTo>
                    <a:pt x="1666" y="1166"/>
                    <a:pt x="1764" y="1235"/>
                    <a:pt x="1862" y="1314"/>
                  </a:cubicBezTo>
                  <a:lnTo>
                    <a:pt x="1882" y="1314"/>
                  </a:lnTo>
                  <a:cubicBezTo>
                    <a:pt x="1912" y="1314"/>
                    <a:pt x="1941" y="1275"/>
                    <a:pt x="1912" y="1255"/>
                  </a:cubicBezTo>
                  <a:lnTo>
                    <a:pt x="1677" y="1079"/>
                  </a:lnTo>
                  <a:cubicBezTo>
                    <a:pt x="1764" y="1068"/>
                    <a:pt x="1853" y="1059"/>
                    <a:pt x="1931" y="1049"/>
                  </a:cubicBezTo>
                  <a:cubicBezTo>
                    <a:pt x="2029" y="1118"/>
                    <a:pt x="2127" y="1186"/>
                    <a:pt x="2225" y="1264"/>
                  </a:cubicBezTo>
                  <a:cubicBezTo>
                    <a:pt x="2235" y="1264"/>
                    <a:pt x="2235" y="1275"/>
                    <a:pt x="2245" y="1275"/>
                  </a:cubicBezTo>
                  <a:cubicBezTo>
                    <a:pt x="2274" y="1275"/>
                    <a:pt x="2294" y="1225"/>
                    <a:pt x="2265" y="1206"/>
                  </a:cubicBezTo>
                  <a:cubicBezTo>
                    <a:pt x="2196" y="1147"/>
                    <a:pt x="2117" y="1088"/>
                    <a:pt x="2039" y="1029"/>
                  </a:cubicBezTo>
                  <a:cubicBezTo>
                    <a:pt x="2127" y="1020"/>
                    <a:pt x="2206" y="1010"/>
                    <a:pt x="2294" y="1000"/>
                  </a:cubicBezTo>
                  <a:cubicBezTo>
                    <a:pt x="2343" y="990"/>
                    <a:pt x="2333" y="931"/>
                    <a:pt x="2294" y="931"/>
                  </a:cubicBezTo>
                  <a:lnTo>
                    <a:pt x="2284" y="931"/>
                  </a:lnTo>
                  <a:cubicBezTo>
                    <a:pt x="2215" y="941"/>
                    <a:pt x="2137" y="951"/>
                    <a:pt x="2069" y="961"/>
                  </a:cubicBezTo>
                  <a:lnTo>
                    <a:pt x="2019" y="961"/>
                  </a:lnTo>
                  <a:cubicBezTo>
                    <a:pt x="2078" y="883"/>
                    <a:pt x="2147" y="804"/>
                    <a:pt x="2206" y="726"/>
                  </a:cubicBezTo>
                  <a:cubicBezTo>
                    <a:pt x="2225" y="696"/>
                    <a:pt x="2196" y="667"/>
                    <a:pt x="2176" y="667"/>
                  </a:cubicBezTo>
                  <a:cubicBezTo>
                    <a:pt x="2167" y="667"/>
                    <a:pt x="2156" y="676"/>
                    <a:pt x="2147" y="676"/>
                  </a:cubicBezTo>
                  <a:cubicBezTo>
                    <a:pt x="2078" y="774"/>
                    <a:pt x="2000" y="872"/>
                    <a:pt x="1921" y="961"/>
                  </a:cubicBezTo>
                  <a:lnTo>
                    <a:pt x="1921" y="981"/>
                  </a:lnTo>
                  <a:lnTo>
                    <a:pt x="1657" y="1010"/>
                  </a:lnTo>
                  <a:cubicBezTo>
                    <a:pt x="1716" y="931"/>
                    <a:pt x="1784" y="853"/>
                    <a:pt x="1843" y="774"/>
                  </a:cubicBezTo>
                  <a:cubicBezTo>
                    <a:pt x="1862" y="745"/>
                    <a:pt x="1843" y="716"/>
                    <a:pt x="1814" y="716"/>
                  </a:cubicBezTo>
                  <a:cubicBezTo>
                    <a:pt x="1804" y="716"/>
                    <a:pt x="1794" y="716"/>
                    <a:pt x="1784" y="726"/>
                  </a:cubicBezTo>
                  <a:cubicBezTo>
                    <a:pt x="1716" y="824"/>
                    <a:pt x="1637" y="922"/>
                    <a:pt x="1568" y="1010"/>
                  </a:cubicBezTo>
                  <a:lnTo>
                    <a:pt x="1559" y="1020"/>
                  </a:lnTo>
                  <a:cubicBezTo>
                    <a:pt x="1510" y="1029"/>
                    <a:pt x="1461" y="1039"/>
                    <a:pt x="1412" y="1039"/>
                  </a:cubicBezTo>
                  <a:cubicBezTo>
                    <a:pt x="1392" y="981"/>
                    <a:pt x="1353" y="922"/>
                    <a:pt x="1294" y="892"/>
                  </a:cubicBezTo>
                  <a:cubicBezTo>
                    <a:pt x="1314" y="843"/>
                    <a:pt x="1333" y="794"/>
                    <a:pt x="1353" y="755"/>
                  </a:cubicBezTo>
                  <a:cubicBezTo>
                    <a:pt x="1470" y="706"/>
                    <a:pt x="1579" y="657"/>
                    <a:pt x="1686" y="608"/>
                  </a:cubicBezTo>
                  <a:cubicBezTo>
                    <a:pt x="1725" y="589"/>
                    <a:pt x="1706" y="539"/>
                    <a:pt x="1677" y="539"/>
                  </a:cubicBezTo>
                  <a:lnTo>
                    <a:pt x="1657" y="539"/>
                  </a:lnTo>
                  <a:lnTo>
                    <a:pt x="1392" y="657"/>
                  </a:lnTo>
                  <a:cubicBezTo>
                    <a:pt x="1431" y="578"/>
                    <a:pt x="1461" y="491"/>
                    <a:pt x="1490" y="412"/>
                  </a:cubicBezTo>
                  <a:cubicBezTo>
                    <a:pt x="1608" y="363"/>
                    <a:pt x="1716" y="314"/>
                    <a:pt x="1823" y="275"/>
                  </a:cubicBezTo>
                  <a:cubicBezTo>
                    <a:pt x="1862" y="255"/>
                    <a:pt x="1843" y="206"/>
                    <a:pt x="1814" y="206"/>
                  </a:cubicBezTo>
                  <a:lnTo>
                    <a:pt x="1794" y="206"/>
                  </a:lnTo>
                  <a:lnTo>
                    <a:pt x="1529" y="324"/>
                  </a:lnTo>
                  <a:cubicBezTo>
                    <a:pt x="1568" y="236"/>
                    <a:pt x="1598" y="157"/>
                    <a:pt x="1627" y="79"/>
                  </a:cubicBezTo>
                  <a:cubicBezTo>
                    <a:pt x="1647" y="49"/>
                    <a:pt x="1618" y="30"/>
                    <a:pt x="1598" y="30"/>
                  </a:cubicBezTo>
                  <a:cubicBezTo>
                    <a:pt x="1588" y="30"/>
                    <a:pt x="1568" y="40"/>
                    <a:pt x="1568" y="49"/>
                  </a:cubicBezTo>
                  <a:lnTo>
                    <a:pt x="1481" y="255"/>
                  </a:lnTo>
                  <a:cubicBezTo>
                    <a:pt x="1481" y="275"/>
                    <a:pt x="1470" y="284"/>
                    <a:pt x="1461" y="304"/>
                  </a:cubicBezTo>
                  <a:cubicBezTo>
                    <a:pt x="1422" y="206"/>
                    <a:pt x="1392" y="118"/>
                    <a:pt x="1353" y="20"/>
                  </a:cubicBezTo>
                  <a:cubicBezTo>
                    <a:pt x="1343" y="10"/>
                    <a:pt x="1333" y="1"/>
                    <a:pt x="1324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4"/>
            <p:cNvSpPr/>
            <p:nvPr/>
          </p:nvSpPr>
          <p:spPr>
            <a:xfrm>
              <a:off x="7970253" y="5806446"/>
              <a:ext cx="213401" cy="20491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06" y="1"/>
                  </a:moveTo>
                  <a:cubicBezTo>
                    <a:pt x="697" y="1"/>
                    <a:pt x="687" y="20"/>
                    <a:pt x="687" y="30"/>
                  </a:cubicBezTo>
                  <a:cubicBezTo>
                    <a:pt x="717" y="89"/>
                    <a:pt x="736" y="147"/>
                    <a:pt x="765" y="206"/>
                  </a:cubicBezTo>
                  <a:lnTo>
                    <a:pt x="765" y="216"/>
                  </a:lnTo>
                  <a:cubicBezTo>
                    <a:pt x="746" y="256"/>
                    <a:pt x="726" y="304"/>
                    <a:pt x="706" y="343"/>
                  </a:cubicBezTo>
                  <a:lnTo>
                    <a:pt x="648" y="197"/>
                  </a:lnTo>
                  <a:cubicBezTo>
                    <a:pt x="648" y="187"/>
                    <a:pt x="638" y="187"/>
                    <a:pt x="638" y="187"/>
                  </a:cubicBezTo>
                  <a:cubicBezTo>
                    <a:pt x="619" y="187"/>
                    <a:pt x="608" y="197"/>
                    <a:pt x="619" y="216"/>
                  </a:cubicBezTo>
                  <a:cubicBezTo>
                    <a:pt x="638" y="275"/>
                    <a:pt x="667" y="334"/>
                    <a:pt x="687" y="393"/>
                  </a:cubicBezTo>
                  <a:cubicBezTo>
                    <a:pt x="677" y="422"/>
                    <a:pt x="667" y="441"/>
                    <a:pt x="658" y="471"/>
                  </a:cubicBezTo>
                  <a:cubicBezTo>
                    <a:pt x="648" y="471"/>
                    <a:pt x="638" y="461"/>
                    <a:pt x="628" y="461"/>
                  </a:cubicBezTo>
                  <a:cubicBezTo>
                    <a:pt x="599" y="461"/>
                    <a:pt x="579" y="471"/>
                    <a:pt x="560" y="481"/>
                  </a:cubicBezTo>
                  <a:cubicBezTo>
                    <a:pt x="540" y="461"/>
                    <a:pt x="521" y="441"/>
                    <a:pt x="510" y="422"/>
                  </a:cubicBezTo>
                  <a:cubicBezTo>
                    <a:pt x="521" y="354"/>
                    <a:pt x="521" y="285"/>
                    <a:pt x="530" y="226"/>
                  </a:cubicBezTo>
                  <a:cubicBezTo>
                    <a:pt x="530" y="216"/>
                    <a:pt x="521" y="206"/>
                    <a:pt x="510" y="206"/>
                  </a:cubicBezTo>
                  <a:cubicBezTo>
                    <a:pt x="501" y="206"/>
                    <a:pt x="491" y="206"/>
                    <a:pt x="491" y="216"/>
                  </a:cubicBezTo>
                  <a:cubicBezTo>
                    <a:pt x="491" y="275"/>
                    <a:pt x="481" y="324"/>
                    <a:pt x="471" y="373"/>
                  </a:cubicBezTo>
                  <a:cubicBezTo>
                    <a:pt x="442" y="334"/>
                    <a:pt x="412" y="304"/>
                    <a:pt x="393" y="265"/>
                  </a:cubicBezTo>
                  <a:cubicBezTo>
                    <a:pt x="393" y="197"/>
                    <a:pt x="403" y="138"/>
                    <a:pt x="412" y="69"/>
                  </a:cubicBezTo>
                  <a:cubicBezTo>
                    <a:pt x="412" y="60"/>
                    <a:pt x="403" y="49"/>
                    <a:pt x="393" y="49"/>
                  </a:cubicBezTo>
                  <a:cubicBezTo>
                    <a:pt x="383" y="49"/>
                    <a:pt x="373" y="49"/>
                    <a:pt x="373" y="69"/>
                  </a:cubicBezTo>
                  <a:cubicBezTo>
                    <a:pt x="364" y="118"/>
                    <a:pt x="364" y="167"/>
                    <a:pt x="354" y="216"/>
                  </a:cubicBezTo>
                  <a:cubicBezTo>
                    <a:pt x="325" y="187"/>
                    <a:pt x="295" y="147"/>
                    <a:pt x="266" y="108"/>
                  </a:cubicBezTo>
                  <a:cubicBezTo>
                    <a:pt x="266" y="108"/>
                    <a:pt x="266" y="99"/>
                    <a:pt x="256" y="99"/>
                  </a:cubicBezTo>
                  <a:cubicBezTo>
                    <a:pt x="246" y="99"/>
                    <a:pt x="227" y="118"/>
                    <a:pt x="236" y="128"/>
                  </a:cubicBezTo>
                  <a:cubicBezTo>
                    <a:pt x="266" y="167"/>
                    <a:pt x="285" y="197"/>
                    <a:pt x="314" y="226"/>
                  </a:cubicBezTo>
                  <a:cubicBezTo>
                    <a:pt x="314" y="236"/>
                    <a:pt x="325" y="236"/>
                    <a:pt x="325" y="245"/>
                  </a:cubicBezTo>
                  <a:cubicBezTo>
                    <a:pt x="275" y="236"/>
                    <a:pt x="216" y="236"/>
                    <a:pt x="168" y="226"/>
                  </a:cubicBezTo>
                  <a:cubicBezTo>
                    <a:pt x="138" y="226"/>
                    <a:pt x="138" y="256"/>
                    <a:pt x="158" y="265"/>
                  </a:cubicBezTo>
                  <a:cubicBezTo>
                    <a:pt x="227" y="275"/>
                    <a:pt x="295" y="285"/>
                    <a:pt x="354" y="285"/>
                  </a:cubicBezTo>
                  <a:lnTo>
                    <a:pt x="364" y="285"/>
                  </a:lnTo>
                  <a:lnTo>
                    <a:pt x="452" y="402"/>
                  </a:lnTo>
                  <a:cubicBezTo>
                    <a:pt x="393" y="393"/>
                    <a:pt x="344" y="383"/>
                    <a:pt x="285" y="383"/>
                  </a:cubicBezTo>
                  <a:cubicBezTo>
                    <a:pt x="266" y="383"/>
                    <a:pt x="256" y="412"/>
                    <a:pt x="285" y="422"/>
                  </a:cubicBezTo>
                  <a:cubicBezTo>
                    <a:pt x="344" y="422"/>
                    <a:pt x="412" y="432"/>
                    <a:pt x="471" y="441"/>
                  </a:cubicBezTo>
                  <a:lnTo>
                    <a:pt x="481" y="441"/>
                  </a:lnTo>
                  <a:cubicBezTo>
                    <a:pt x="501" y="461"/>
                    <a:pt x="510" y="491"/>
                    <a:pt x="530" y="510"/>
                  </a:cubicBezTo>
                  <a:cubicBezTo>
                    <a:pt x="521" y="520"/>
                    <a:pt x="510" y="530"/>
                    <a:pt x="501" y="549"/>
                  </a:cubicBezTo>
                  <a:cubicBezTo>
                    <a:pt x="501" y="569"/>
                    <a:pt x="491" y="578"/>
                    <a:pt x="491" y="598"/>
                  </a:cubicBezTo>
                  <a:cubicBezTo>
                    <a:pt x="462" y="608"/>
                    <a:pt x="432" y="608"/>
                    <a:pt x="403" y="608"/>
                  </a:cubicBezTo>
                  <a:cubicBezTo>
                    <a:pt x="354" y="569"/>
                    <a:pt x="305" y="539"/>
                    <a:pt x="256" y="500"/>
                  </a:cubicBezTo>
                  <a:cubicBezTo>
                    <a:pt x="246" y="491"/>
                    <a:pt x="246" y="491"/>
                    <a:pt x="236" y="491"/>
                  </a:cubicBezTo>
                  <a:cubicBezTo>
                    <a:pt x="227" y="491"/>
                    <a:pt x="216" y="510"/>
                    <a:pt x="227" y="530"/>
                  </a:cubicBezTo>
                  <a:cubicBezTo>
                    <a:pt x="266" y="559"/>
                    <a:pt x="314" y="589"/>
                    <a:pt x="354" y="618"/>
                  </a:cubicBezTo>
                  <a:cubicBezTo>
                    <a:pt x="305" y="628"/>
                    <a:pt x="256" y="628"/>
                    <a:pt x="216" y="637"/>
                  </a:cubicBezTo>
                  <a:cubicBezTo>
                    <a:pt x="158" y="598"/>
                    <a:pt x="109" y="559"/>
                    <a:pt x="60" y="520"/>
                  </a:cubicBezTo>
                  <a:lnTo>
                    <a:pt x="50" y="520"/>
                  </a:lnTo>
                  <a:cubicBezTo>
                    <a:pt x="31" y="520"/>
                    <a:pt x="20" y="539"/>
                    <a:pt x="31" y="549"/>
                  </a:cubicBezTo>
                  <a:cubicBezTo>
                    <a:pt x="79" y="589"/>
                    <a:pt x="118" y="618"/>
                    <a:pt x="158" y="647"/>
                  </a:cubicBezTo>
                  <a:cubicBezTo>
                    <a:pt x="109" y="647"/>
                    <a:pt x="70" y="657"/>
                    <a:pt x="20" y="667"/>
                  </a:cubicBezTo>
                  <a:cubicBezTo>
                    <a:pt x="1" y="667"/>
                    <a:pt x="1" y="706"/>
                    <a:pt x="20" y="706"/>
                  </a:cubicBezTo>
                  <a:cubicBezTo>
                    <a:pt x="60" y="696"/>
                    <a:pt x="99" y="696"/>
                    <a:pt x="138" y="687"/>
                  </a:cubicBezTo>
                  <a:lnTo>
                    <a:pt x="168" y="687"/>
                  </a:lnTo>
                  <a:cubicBezTo>
                    <a:pt x="138" y="726"/>
                    <a:pt x="99" y="765"/>
                    <a:pt x="70" y="814"/>
                  </a:cubicBezTo>
                  <a:cubicBezTo>
                    <a:pt x="60" y="824"/>
                    <a:pt x="70" y="843"/>
                    <a:pt x="89" y="843"/>
                  </a:cubicBezTo>
                  <a:cubicBezTo>
                    <a:pt x="89" y="843"/>
                    <a:pt x="99" y="843"/>
                    <a:pt x="99" y="833"/>
                  </a:cubicBezTo>
                  <a:lnTo>
                    <a:pt x="216" y="687"/>
                  </a:lnTo>
                  <a:cubicBezTo>
                    <a:pt x="216" y="676"/>
                    <a:pt x="216" y="676"/>
                    <a:pt x="227" y="676"/>
                  </a:cubicBezTo>
                  <a:cubicBezTo>
                    <a:pt x="266" y="667"/>
                    <a:pt x="314" y="667"/>
                    <a:pt x="364" y="657"/>
                  </a:cubicBezTo>
                  <a:lnTo>
                    <a:pt x="364" y="657"/>
                  </a:lnTo>
                  <a:cubicBezTo>
                    <a:pt x="334" y="696"/>
                    <a:pt x="295" y="745"/>
                    <a:pt x="266" y="785"/>
                  </a:cubicBezTo>
                  <a:cubicBezTo>
                    <a:pt x="256" y="804"/>
                    <a:pt x="266" y="814"/>
                    <a:pt x="275" y="814"/>
                  </a:cubicBezTo>
                  <a:cubicBezTo>
                    <a:pt x="285" y="814"/>
                    <a:pt x="285" y="814"/>
                    <a:pt x="295" y="804"/>
                  </a:cubicBezTo>
                  <a:lnTo>
                    <a:pt x="412" y="657"/>
                  </a:lnTo>
                  <a:lnTo>
                    <a:pt x="412" y="647"/>
                  </a:lnTo>
                  <a:cubicBezTo>
                    <a:pt x="442" y="647"/>
                    <a:pt x="471" y="647"/>
                    <a:pt x="501" y="637"/>
                  </a:cubicBezTo>
                  <a:cubicBezTo>
                    <a:pt x="510" y="667"/>
                    <a:pt x="530" y="696"/>
                    <a:pt x="560" y="716"/>
                  </a:cubicBezTo>
                  <a:cubicBezTo>
                    <a:pt x="550" y="735"/>
                    <a:pt x="540" y="765"/>
                    <a:pt x="530" y="794"/>
                  </a:cubicBezTo>
                  <a:lnTo>
                    <a:pt x="521" y="794"/>
                  </a:lnTo>
                  <a:cubicBezTo>
                    <a:pt x="462" y="824"/>
                    <a:pt x="403" y="853"/>
                    <a:pt x="344" y="872"/>
                  </a:cubicBezTo>
                  <a:cubicBezTo>
                    <a:pt x="325" y="883"/>
                    <a:pt x="334" y="912"/>
                    <a:pt x="354" y="912"/>
                  </a:cubicBezTo>
                  <a:lnTo>
                    <a:pt x="364" y="912"/>
                  </a:lnTo>
                  <a:cubicBezTo>
                    <a:pt x="412" y="892"/>
                    <a:pt x="462" y="872"/>
                    <a:pt x="501" y="843"/>
                  </a:cubicBezTo>
                  <a:lnTo>
                    <a:pt x="501" y="843"/>
                  </a:lnTo>
                  <a:cubicBezTo>
                    <a:pt x="491" y="892"/>
                    <a:pt x="471" y="931"/>
                    <a:pt x="452" y="981"/>
                  </a:cubicBezTo>
                  <a:cubicBezTo>
                    <a:pt x="393" y="1000"/>
                    <a:pt x="334" y="1029"/>
                    <a:pt x="275" y="1059"/>
                  </a:cubicBezTo>
                  <a:cubicBezTo>
                    <a:pt x="256" y="1068"/>
                    <a:pt x="266" y="1088"/>
                    <a:pt x="275" y="1088"/>
                  </a:cubicBezTo>
                  <a:lnTo>
                    <a:pt x="285" y="1088"/>
                  </a:lnTo>
                  <a:lnTo>
                    <a:pt x="432" y="1029"/>
                  </a:lnTo>
                  <a:lnTo>
                    <a:pt x="432" y="1029"/>
                  </a:lnTo>
                  <a:cubicBezTo>
                    <a:pt x="412" y="1068"/>
                    <a:pt x="393" y="1118"/>
                    <a:pt x="373" y="1157"/>
                  </a:cubicBezTo>
                  <a:cubicBezTo>
                    <a:pt x="373" y="1177"/>
                    <a:pt x="383" y="1186"/>
                    <a:pt x="393" y="1186"/>
                  </a:cubicBezTo>
                  <a:cubicBezTo>
                    <a:pt x="403" y="1186"/>
                    <a:pt x="412" y="1186"/>
                    <a:pt x="412" y="1177"/>
                  </a:cubicBezTo>
                  <a:cubicBezTo>
                    <a:pt x="423" y="1137"/>
                    <a:pt x="442" y="1098"/>
                    <a:pt x="462" y="1068"/>
                  </a:cubicBezTo>
                  <a:cubicBezTo>
                    <a:pt x="462" y="1059"/>
                    <a:pt x="462" y="1049"/>
                    <a:pt x="471" y="1039"/>
                  </a:cubicBezTo>
                  <a:lnTo>
                    <a:pt x="530" y="1186"/>
                  </a:lnTo>
                  <a:cubicBezTo>
                    <a:pt x="530" y="1196"/>
                    <a:pt x="540" y="1206"/>
                    <a:pt x="540" y="1206"/>
                  </a:cubicBezTo>
                  <a:cubicBezTo>
                    <a:pt x="560" y="1206"/>
                    <a:pt x="569" y="1186"/>
                    <a:pt x="560" y="1177"/>
                  </a:cubicBezTo>
                  <a:cubicBezTo>
                    <a:pt x="540" y="1118"/>
                    <a:pt x="510" y="1059"/>
                    <a:pt x="491" y="1000"/>
                  </a:cubicBezTo>
                  <a:lnTo>
                    <a:pt x="491" y="990"/>
                  </a:lnTo>
                  <a:cubicBezTo>
                    <a:pt x="501" y="951"/>
                    <a:pt x="521" y="902"/>
                    <a:pt x="540" y="863"/>
                  </a:cubicBezTo>
                  <a:lnTo>
                    <a:pt x="599" y="1010"/>
                  </a:lnTo>
                  <a:cubicBezTo>
                    <a:pt x="608" y="1020"/>
                    <a:pt x="608" y="1020"/>
                    <a:pt x="619" y="1020"/>
                  </a:cubicBezTo>
                  <a:cubicBezTo>
                    <a:pt x="628" y="1020"/>
                    <a:pt x="648" y="1010"/>
                    <a:pt x="638" y="990"/>
                  </a:cubicBezTo>
                  <a:cubicBezTo>
                    <a:pt x="619" y="931"/>
                    <a:pt x="589" y="872"/>
                    <a:pt x="569" y="814"/>
                  </a:cubicBezTo>
                  <a:cubicBezTo>
                    <a:pt x="569" y="814"/>
                    <a:pt x="560" y="814"/>
                    <a:pt x="560" y="804"/>
                  </a:cubicBezTo>
                  <a:cubicBezTo>
                    <a:pt x="569" y="785"/>
                    <a:pt x="589" y="755"/>
                    <a:pt x="599" y="726"/>
                  </a:cubicBezTo>
                  <a:lnTo>
                    <a:pt x="628" y="726"/>
                  </a:lnTo>
                  <a:cubicBezTo>
                    <a:pt x="648" y="726"/>
                    <a:pt x="667" y="726"/>
                    <a:pt x="687" y="716"/>
                  </a:cubicBezTo>
                  <a:cubicBezTo>
                    <a:pt x="706" y="735"/>
                    <a:pt x="726" y="765"/>
                    <a:pt x="746" y="785"/>
                  </a:cubicBezTo>
                  <a:cubicBezTo>
                    <a:pt x="736" y="853"/>
                    <a:pt x="726" y="912"/>
                    <a:pt x="717" y="981"/>
                  </a:cubicBezTo>
                  <a:cubicBezTo>
                    <a:pt x="717" y="990"/>
                    <a:pt x="726" y="1000"/>
                    <a:pt x="736" y="1000"/>
                  </a:cubicBezTo>
                  <a:cubicBezTo>
                    <a:pt x="746" y="1000"/>
                    <a:pt x="756" y="1000"/>
                    <a:pt x="756" y="990"/>
                  </a:cubicBezTo>
                  <a:cubicBezTo>
                    <a:pt x="765" y="931"/>
                    <a:pt x="775" y="883"/>
                    <a:pt x="775" y="833"/>
                  </a:cubicBezTo>
                  <a:cubicBezTo>
                    <a:pt x="804" y="872"/>
                    <a:pt x="834" y="902"/>
                    <a:pt x="863" y="941"/>
                  </a:cubicBezTo>
                  <a:cubicBezTo>
                    <a:pt x="854" y="1010"/>
                    <a:pt x="844" y="1068"/>
                    <a:pt x="844" y="1137"/>
                  </a:cubicBezTo>
                  <a:cubicBezTo>
                    <a:pt x="844" y="1147"/>
                    <a:pt x="854" y="1157"/>
                    <a:pt x="863" y="1157"/>
                  </a:cubicBezTo>
                  <a:cubicBezTo>
                    <a:pt x="873" y="1157"/>
                    <a:pt x="873" y="1157"/>
                    <a:pt x="883" y="1137"/>
                  </a:cubicBezTo>
                  <a:cubicBezTo>
                    <a:pt x="883" y="1088"/>
                    <a:pt x="893" y="1039"/>
                    <a:pt x="893" y="990"/>
                  </a:cubicBezTo>
                  <a:cubicBezTo>
                    <a:pt x="922" y="1020"/>
                    <a:pt x="952" y="1059"/>
                    <a:pt x="981" y="1098"/>
                  </a:cubicBezTo>
                  <a:cubicBezTo>
                    <a:pt x="991" y="1098"/>
                    <a:pt x="991" y="1108"/>
                    <a:pt x="1000" y="1108"/>
                  </a:cubicBezTo>
                  <a:cubicBezTo>
                    <a:pt x="1011" y="1108"/>
                    <a:pt x="1020" y="1088"/>
                    <a:pt x="1011" y="1079"/>
                  </a:cubicBezTo>
                  <a:cubicBezTo>
                    <a:pt x="991" y="1039"/>
                    <a:pt x="961" y="1010"/>
                    <a:pt x="942" y="981"/>
                  </a:cubicBezTo>
                  <a:lnTo>
                    <a:pt x="922" y="961"/>
                  </a:lnTo>
                  <a:lnTo>
                    <a:pt x="922" y="961"/>
                  </a:lnTo>
                  <a:cubicBezTo>
                    <a:pt x="981" y="970"/>
                    <a:pt x="1030" y="970"/>
                    <a:pt x="1089" y="981"/>
                  </a:cubicBezTo>
                  <a:cubicBezTo>
                    <a:pt x="1109" y="981"/>
                    <a:pt x="1118" y="951"/>
                    <a:pt x="1089" y="941"/>
                  </a:cubicBezTo>
                  <a:cubicBezTo>
                    <a:pt x="1030" y="931"/>
                    <a:pt x="961" y="922"/>
                    <a:pt x="902" y="912"/>
                  </a:cubicBezTo>
                  <a:lnTo>
                    <a:pt x="893" y="912"/>
                  </a:lnTo>
                  <a:cubicBezTo>
                    <a:pt x="863" y="883"/>
                    <a:pt x="834" y="843"/>
                    <a:pt x="804" y="804"/>
                  </a:cubicBezTo>
                  <a:lnTo>
                    <a:pt x="804" y="804"/>
                  </a:lnTo>
                  <a:cubicBezTo>
                    <a:pt x="863" y="814"/>
                    <a:pt x="913" y="824"/>
                    <a:pt x="961" y="824"/>
                  </a:cubicBezTo>
                  <a:lnTo>
                    <a:pt x="971" y="824"/>
                  </a:lnTo>
                  <a:cubicBezTo>
                    <a:pt x="991" y="824"/>
                    <a:pt x="991" y="794"/>
                    <a:pt x="971" y="785"/>
                  </a:cubicBezTo>
                  <a:cubicBezTo>
                    <a:pt x="902" y="774"/>
                    <a:pt x="844" y="774"/>
                    <a:pt x="775" y="765"/>
                  </a:cubicBezTo>
                  <a:cubicBezTo>
                    <a:pt x="756" y="735"/>
                    <a:pt x="736" y="716"/>
                    <a:pt x="717" y="696"/>
                  </a:cubicBezTo>
                  <a:cubicBezTo>
                    <a:pt x="736" y="676"/>
                    <a:pt x="746" y="667"/>
                    <a:pt x="746" y="647"/>
                  </a:cubicBezTo>
                  <a:cubicBezTo>
                    <a:pt x="756" y="637"/>
                    <a:pt x="756" y="618"/>
                    <a:pt x="756" y="608"/>
                  </a:cubicBezTo>
                  <a:cubicBezTo>
                    <a:pt x="785" y="598"/>
                    <a:pt x="815" y="598"/>
                    <a:pt x="844" y="589"/>
                  </a:cubicBezTo>
                  <a:lnTo>
                    <a:pt x="844" y="598"/>
                  </a:lnTo>
                  <a:cubicBezTo>
                    <a:pt x="893" y="628"/>
                    <a:pt x="952" y="667"/>
                    <a:pt x="1000" y="706"/>
                  </a:cubicBezTo>
                  <a:cubicBezTo>
                    <a:pt x="1000" y="716"/>
                    <a:pt x="1011" y="716"/>
                    <a:pt x="1011" y="716"/>
                  </a:cubicBezTo>
                  <a:cubicBezTo>
                    <a:pt x="1030" y="716"/>
                    <a:pt x="1040" y="687"/>
                    <a:pt x="1020" y="676"/>
                  </a:cubicBezTo>
                  <a:lnTo>
                    <a:pt x="902" y="589"/>
                  </a:lnTo>
                  <a:cubicBezTo>
                    <a:pt x="942" y="578"/>
                    <a:pt x="991" y="569"/>
                    <a:pt x="1040" y="569"/>
                  </a:cubicBezTo>
                  <a:cubicBezTo>
                    <a:pt x="1089" y="608"/>
                    <a:pt x="1148" y="647"/>
                    <a:pt x="1196" y="687"/>
                  </a:cubicBezTo>
                  <a:lnTo>
                    <a:pt x="1207" y="687"/>
                  </a:lnTo>
                  <a:cubicBezTo>
                    <a:pt x="1226" y="687"/>
                    <a:pt x="1236" y="667"/>
                    <a:pt x="1216" y="657"/>
                  </a:cubicBezTo>
                  <a:cubicBezTo>
                    <a:pt x="1177" y="618"/>
                    <a:pt x="1138" y="589"/>
                    <a:pt x="1098" y="559"/>
                  </a:cubicBezTo>
                  <a:cubicBezTo>
                    <a:pt x="1138" y="549"/>
                    <a:pt x="1187" y="549"/>
                    <a:pt x="1236" y="539"/>
                  </a:cubicBezTo>
                  <a:cubicBezTo>
                    <a:pt x="1255" y="539"/>
                    <a:pt x="1255" y="500"/>
                    <a:pt x="1226" y="500"/>
                  </a:cubicBezTo>
                  <a:cubicBezTo>
                    <a:pt x="1187" y="510"/>
                    <a:pt x="1148" y="510"/>
                    <a:pt x="1109" y="520"/>
                  </a:cubicBezTo>
                  <a:lnTo>
                    <a:pt x="1089" y="520"/>
                  </a:lnTo>
                  <a:cubicBezTo>
                    <a:pt x="1118" y="481"/>
                    <a:pt x="1148" y="441"/>
                    <a:pt x="1187" y="393"/>
                  </a:cubicBezTo>
                  <a:cubicBezTo>
                    <a:pt x="1196" y="383"/>
                    <a:pt x="1177" y="363"/>
                    <a:pt x="1167" y="363"/>
                  </a:cubicBezTo>
                  <a:cubicBezTo>
                    <a:pt x="1167" y="363"/>
                    <a:pt x="1157" y="363"/>
                    <a:pt x="1157" y="373"/>
                  </a:cubicBezTo>
                  <a:cubicBezTo>
                    <a:pt x="1118" y="422"/>
                    <a:pt x="1069" y="471"/>
                    <a:pt x="1030" y="520"/>
                  </a:cubicBezTo>
                  <a:lnTo>
                    <a:pt x="1030" y="530"/>
                  </a:lnTo>
                  <a:cubicBezTo>
                    <a:pt x="981" y="539"/>
                    <a:pt x="932" y="539"/>
                    <a:pt x="893" y="549"/>
                  </a:cubicBezTo>
                  <a:cubicBezTo>
                    <a:pt x="922" y="510"/>
                    <a:pt x="952" y="461"/>
                    <a:pt x="991" y="422"/>
                  </a:cubicBezTo>
                  <a:cubicBezTo>
                    <a:pt x="1000" y="402"/>
                    <a:pt x="991" y="393"/>
                    <a:pt x="971" y="393"/>
                  </a:cubicBezTo>
                  <a:lnTo>
                    <a:pt x="961" y="393"/>
                  </a:lnTo>
                  <a:cubicBezTo>
                    <a:pt x="922" y="451"/>
                    <a:pt x="883" y="500"/>
                    <a:pt x="844" y="549"/>
                  </a:cubicBezTo>
                  <a:cubicBezTo>
                    <a:pt x="834" y="549"/>
                    <a:pt x="834" y="549"/>
                    <a:pt x="834" y="559"/>
                  </a:cubicBezTo>
                  <a:cubicBezTo>
                    <a:pt x="815" y="559"/>
                    <a:pt x="785" y="559"/>
                    <a:pt x="756" y="569"/>
                  </a:cubicBezTo>
                  <a:cubicBezTo>
                    <a:pt x="746" y="530"/>
                    <a:pt x="726" y="500"/>
                    <a:pt x="697" y="481"/>
                  </a:cubicBezTo>
                  <a:cubicBezTo>
                    <a:pt x="706" y="461"/>
                    <a:pt x="717" y="432"/>
                    <a:pt x="726" y="412"/>
                  </a:cubicBezTo>
                  <a:cubicBezTo>
                    <a:pt x="785" y="383"/>
                    <a:pt x="844" y="354"/>
                    <a:pt x="902" y="334"/>
                  </a:cubicBezTo>
                  <a:cubicBezTo>
                    <a:pt x="922" y="324"/>
                    <a:pt x="913" y="295"/>
                    <a:pt x="902" y="295"/>
                  </a:cubicBezTo>
                  <a:lnTo>
                    <a:pt x="893" y="295"/>
                  </a:lnTo>
                  <a:lnTo>
                    <a:pt x="746" y="354"/>
                  </a:lnTo>
                  <a:cubicBezTo>
                    <a:pt x="765" y="314"/>
                    <a:pt x="785" y="275"/>
                    <a:pt x="804" y="226"/>
                  </a:cubicBezTo>
                  <a:cubicBezTo>
                    <a:pt x="863" y="206"/>
                    <a:pt x="922" y="177"/>
                    <a:pt x="981" y="147"/>
                  </a:cubicBezTo>
                  <a:cubicBezTo>
                    <a:pt x="1000" y="138"/>
                    <a:pt x="991" y="118"/>
                    <a:pt x="971" y="118"/>
                  </a:cubicBezTo>
                  <a:lnTo>
                    <a:pt x="961" y="118"/>
                  </a:lnTo>
                  <a:cubicBezTo>
                    <a:pt x="922" y="138"/>
                    <a:pt x="873" y="158"/>
                    <a:pt x="824" y="177"/>
                  </a:cubicBezTo>
                  <a:cubicBezTo>
                    <a:pt x="844" y="138"/>
                    <a:pt x="854" y="89"/>
                    <a:pt x="873" y="49"/>
                  </a:cubicBezTo>
                  <a:cubicBezTo>
                    <a:pt x="883" y="30"/>
                    <a:pt x="873" y="20"/>
                    <a:pt x="854" y="20"/>
                  </a:cubicBezTo>
                  <a:cubicBezTo>
                    <a:pt x="854" y="20"/>
                    <a:pt x="844" y="20"/>
                    <a:pt x="844" y="30"/>
                  </a:cubicBezTo>
                  <a:cubicBezTo>
                    <a:pt x="824" y="69"/>
                    <a:pt x="815" y="108"/>
                    <a:pt x="795" y="138"/>
                  </a:cubicBezTo>
                  <a:cubicBezTo>
                    <a:pt x="795" y="147"/>
                    <a:pt x="785" y="158"/>
                    <a:pt x="785" y="167"/>
                  </a:cubicBezTo>
                  <a:lnTo>
                    <a:pt x="726" y="20"/>
                  </a:lnTo>
                  <a:cubicBezTo>
                    <a:pt x="726" y="10"/>
                    <a:pt x="717" y="1"/>
                    <a:pt x="706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4"/>
            <p:cNvSpPr/>
            <p:nvPr/>
          </p:nvSpPr>
          <p:spPr>
            <a:xfrm>
              <a:off x="8489829" y="6117717"/>
              <a:ext cx="611148" cy="569708"/>
            </a:xfrm>
            <a:custGeom>
              <a:avLst/>
              <a:gdLst/>
              <a:ahLst/>
              <a:cxnLst/>
              <a:rect l="l" t="t" r="r" b="b"/>
              <a:pathLst>
                <a:path w="3597" h="3353" extrusionOk="0">
                  <a:moveTo>
                    <a:pt x="1461" y="1"/>
                  </a:moveTo>
                  <a:cubicBezTo>
                    <a:pt x="1441" y="1"/>
                    <a:pt x="1422" y="11"/>
                    <a:pt x="1422" y="31"/>
                  </a:cubicBezTo>
                  <a:cubicBezTo>
                    <a:pt x="1372" y="168"/>
                    <a:pt x="1324" y="314"/>
                    <a:pt x="1274" y="452"/>
                  </a:cubicBezTo>
                  <a:cubicBezTo>
                    <a:pt x="1215" y="334"/>
                    <a:pt x="1157" y="207"/>
                    <a:pt x="1108" y="89"/>
                  </a:cubicBezTo>
                  <a:cubicBezTo>
                    <a:pt x="1098" y="70"/>
                    <a:pt x="1078" y="60"/>
                    <a:pt x="1059" y="60"/>
                  </a:cubicBezTo>
                  <a:cubicBezTo>
                    <a:pt x="1019" y="60"/>
                    <a:pt x="980" y="99"/>
                    <a:pt x="1010" y="138"/>
                  </a:cubicBezTo>
                  <a:cubicBezTo>
                    <a:pt x="1049" y="236"/>
                    <a:pt x="1098" y="344"/>
                    <a:pt x="1147" y="442"/>
                  </a:cubicBezTo>
                  <a:cubicBezTo>
                    <a:pt x="1157" y="462"/>
                    <a:pt x="1176" y="491"/>
                    <a:pt x="1186" y="510"/>
                  </a:cubicBezTo>
                  <a:cubicBezTo>
                    <a:pt x="1039" y="462"/>
                    <a:pt x="892" y="403"/>
                    <a:pt x="745" y="354"/>
                  </a:cubicBezTo>
                  <a:cubicBezTo>
                    <a:pt x="745" y="354"/>
                    <a:pt x="736" y="344"/>
                    <a:pt x="725" y="344"/>
                  </a:cubicBezTo>
                  <a:cubicBezTo>
                    <a:pt x="677" y="344"/>
                    <a:pt x="657" y="432"/>
                    <a:pt x="716" y="452"/>
                  </a:cubicBezTo>
                  <a:cubicBezTo>
                    <a:pt x="882" y="521"/>
                    <a:pt x="1059" y="579"/>
                    <a:pt x="1226" y="648"/>
                  </a:cubicBezTo>
                  <a:lnTo>
                    <a:pt x="1245" y="648"/>
                  </a:lnTo>
                  <a:cubicBezTo>
                    <a:pt x="1304" y="765"/>
                    <a:pt x="1363" y="893"/>
                    <a:pt x="1422" y="1011"/>
                  </a:cubicBezTo>
                  <a:cubicBezTo>
                    <a:pt x="1274" y="961"/>
                    <a:pt x="1137" y="902"/>
                    <a:pt x="990" y="854"/>
                  </a:cubicBezTo>
                  <a:lnTo>
                    <a:pt x="971" y="854"/>
                  </a:lnTo>
                  <a:cubicBezTo>
                    <a:pt x="921" y="854"/>
                    <a:pt x="892" y="932"/>
                    <a:pt x="951" y="952"/>
                  </a:cubicBezTo>
                  <a:cubicBezTo>
                    <a:pt x="1128" y="1020"/>
                    <a:pt x="1294" y="1079"/>
                    <a:pt x="1470" y="1148"/>
                  </a:cubicBezTo>
                  <a:lnTo>
                    <a:pt x="1490" y="1148"/>
                  </a:lnTo>
                  <a:cubicBezTo>
                    <a:pt x="1520" y="1216"/>
                    <a:pt x="1549" y="1285"/>
                    <a:pt x="1588" y="1353"/>
                  </a:cubicBezTo>
                  <a:cubicBezTo>
                    <a:pt x="1500" y="1402"/>
                    <a:pt x="1441" y="1490"/>
                    <a:pt x="1422" y="1588"/>
                  </a:cubicBezTo>
                  <a:cubicBezTo>
                    <a:pt x="1343" y="1588"/>
                    <a:pt x="1265" y="1579"/>
                    <a:pt x="1186" y="1569"/>
                  </a:cubicBezTo>
                  <a:cubicBezTo>
                    <a:pt x="1069" y="1431"/>
                    <a:pt x="941" y="1294"/>
                    <a:pt x="823" y="1157"/>
                  </a:cubicBezTo>
                  <a:cubicBezTo>
                    <a:pt x="814" y="1148"/>
                    <a:pt x="794" y="1138"/>
                    <a:pt x="784" y="1138"/>
                  </a:cubicBezTo>
                  <a:cubicBezTo>
                    <a:pt x="745" y="1138"/>
                    <a:pt x="706" y="1187"/>
                    <a:pt x="745" y="1226"/>
                  </a:cubicBezTo>
                  <a:cubicBezTo>
                    <a:pt x="834" y="1333"/>
                    <a:pt x="932" y="1451"/>
                    <a:pt x="1030" y="1559"/>
                  </a:cubicBezTo>
                  <a:cubicBezTo>
                    <a:pt x="902" y="1549"/>
                    <a:pt x="765" y="1540"/>
                    <a:pt x="627" y="1529"/>
                  </a:cubicBezTo>
                  <a:cubicBezTo>
                    <a:pt x="510" y="1392"/>
                    <a:pt x="392" y="1255"/>
                    <a:pt x="265" y="1118"/>
                  </a:cubicBezTo>
                  <a:cubicBezTo>
                    <a:pt x="255" y="1098"/>
                    <a:pt x="246" y="1098"/>
                    <a:pt x="226" y="1098"/>
                  </a:cubicBezTo>
                  <a:cubicBezTo>
                    <a:pt x="187" y="1098"/>
                    <a:pt x="148" y="1148"/>
                    <a:pt x="187" y="1187"/>
                  </a:cubicBezTo>
                  <a:cubicBezTo>
                    <a:pt x="285" y="1294"/>
                    <a:pt x="383" y="1402"/>
                    <a:pt x="481" y="1520"/>
                  </a:cubicBezTo>
                  <a:cubicBezTo>
                    <a:pt x="344" y="1510"/>
                    <a:pt x="216" y="1500"/>
                    <a:pt x="79" y="1490"/>
                  </a:cubicBezTo>
                  <a:cubicBezTo>
                    <a:pt x="10" y="1490"/>
                    <a:pt x="0" y="1588"/>
                    <a:pt x="69" y="1598"/>
                  </a:cubicBezTo>
                  <a:cubicBezTo>
                    <a:pt x="187" y="1608"/>
                    <a:pt x="294" y="1608"/>
                    <a:pt x="412" y="1618"/>
                  </a:cubicBezTo>
                  <a:cubicBezTo>
                    <a:pt x="431" y="1627"/>
                    <a:pt x="461" y="1627"/>
                    <a:pt x="481" y="1627"/>
                  </a:cubicBezTo>
                  <a:lnTo>
                    <a:pt x="128" y="1921"/>
                  </a:lnTo>
                  <a:cubicBezTo>
                    <a:pt x="89" y="1961"/>
                    <a:pt x="118" y="2019"/>
                    <a:pt x="167" y="2019"/>
                  </a:cubicBezTo>
                  <a:cubicBezTo>
                    <a:pt x="177" y="2019"/>
                    <a:pt x="187" y="2010"/>
                    <a:pt x="196" y="2010"/>
                  </a:cubicBezTo>
                  <a:cubicBezTo>
                    <a:pt x="344" y="1892"/>
                    <a:pt x="481" y="1775"/>
                    <a:pt x="618" y="1647"/>
                  </a:cubicBezTo>
                  <a:cubicBezTo>
                    <a:pt x="627" y="1647"/>
                    <a:pt x="627" y="1647"/>
                    <a:pt x="638" y="1638"/>
                  </a:cubicBezTo>
                  <a:cubicBezTo>
                    <a:pt x="765" y="1647"/>
                    <a:pt x="902" y="1657"/>
                    <a:pt x="1039" y="1667"/>
                  </a:cubicBezTo>
                  <a:lnTo>
                    <a:pt x="686" y="1961"/>
                  </a:lnTo>
                  <a:cubicBezTo>
                    <a:pt x="638" y="2000"/>
                    <a:pt x="677" y="2059"/>
                    <a:pt x="716" y="2059"/>
                  </a:cubicBezTo>
                  <a:cubicBezTo>
                    <a:pt x="736" y="2059"/>
                    <a:pt x="745" y="2059"/>
                    <a:pt x="755" y="2049"/>
                  </a:cubicBezTo>
                  <a:cubicBezTo>
                    <a:pt x="892" y="1932"/>
                    <a:pt x="1039" y="1814"/>
                    <a:pt x="1176" y="1696"/>
                  </a:cubicBezTo>
                  <a:cubicBezTo>
                    <a:pt x="1186" y="1686"/>
                    <a:pt x="1186" y="1686"/>
                    <a:pt x="1186" y="1677"/>
                  </a:cubicBezTo>
                  <a:cubicBezTo>
                    <a:pt x="1265" y="1686"/>
                    <a:pt x="1333" y="1696"/>
                    <a:pt x="1411" y="1696"/>
                  </a:cubicBezTo>
                  <a:cubicBezTo>
                    <a:pt x="1411" y="1804"/>
                    <a:pt x="1461" y="1892"/>
                    <a:pt x="1539" y="1961"/>
                  </a:cubicBezTo>
                  <a:cubicBezTo>
                    <a:pt x="1490" y="2030"/>
                    <a:pt x="1451" y="2088"/>
                    <a:pt x="1402" y="2157"/>
                  </a:cubicBezTo>
                  <a:cubicBezTo>
                    <a:pt x="1226" y="2186"/>
                    <a:pt x="1039" y="2226"/>
                    <a:pt x="863" y="2265"/>
                  </a:cubicBezTo>
                  <a:cubicBezTo>
                    <a:pt x="794" y="2274"/>
                    <a:pt x="814" y="2372"/>
                    <a:pt x="873" y="2372"/>
                  </a:cubicBezTo>
                  <a:lnTo>
                    <a:pt x="882" y="2372"/>
                  </a:lnTo>
                  <a:cubicBezTo>
                    <a:pt x="1030" y="2343"/>
                    <a:pt x="1176" y="2313"/>
                    <a:pt x="1313" y="2284"/>
                  </a:cubicBezTo>
                  <a:lnTo>
                    <a:pt x="1313" y="2284"/>
                  </a:lnTo>
                  <a:cubicBezTo>
                    <a:pt x="1245" y="2392"/>
                    <a:pt x="1167" y="2500"/>
                    <a:pt x="1088" y="2618"/>
                  </a:cubicBezTo>
                  <a:cubicBezTo>
                    <a:pt x="912" y="2647"/>
                    <a:pt x="725" y="2686"/>
                    <a:pt x="549" y="2716"/>
                  </a:cubicBezTo>
                  <a:cubicBezTo>
                    <a:pt x="481" y="2735"/>
                    <a:pt x="500" y="2833"/>
                    <a:pt x="559" y="2833"/>
                  </a:cubicBezTo>
                  <a:lnTo>
                    <a:pt x="569" y="2823"/>
                  </a:lnTo>
                  <a:cubicBezTo>
                    <a:pt x="716" y="2794"/>
                    <a:pt x="863" y="2774"/>
                    <a:pt x="1000" y="2745"/>
                  </a:cubicBezTo>
                  <a:lnTo>
                    <a:pt x="1000" y="2745"/>
                  </a:lnTo>
                  <a:cubicBezTo>
                    <a:pt x="932" y="2853"/>
                    <a:pt x="853" y="2960"/>
                    <a:pt x="775" y="3068"/>
                  </a:cubicBezTo>
                  <a:cubicBezTo>
                    <a:pt x="745" y="3108"/>
                    <a:pt x="784" y="3156"/>
                    <a:pt x="823" y="3156"/>
                  </a:cubicBezTo>
                  <a:cubicBezTo>
                    <a:pt x="843" y="3156"/>
                    <a:pt x="853" y="3147"/>
                    <a:pt x="863" y="3127"/>
                  </a:cubicBezTo>
                  <a:cubicBezTo>
                    <a:pt x="932" y="3039"/>
                    <a:pt x="990" y="2951"/>
                    <a:pt x="1059" y="2853"/>
                  </a:cubicBezTo>
                  <a:cubicBezTo>
                    <a:pt x="1069" y="2833"/>
                    <a:pt x="1088" y="2814"/>
                    <a:pt x="1098" y="2794"/>
                  </a:cubicBezTo>
                  <a:cubicBezTo>
                    <a:pt x="1128" y="2941"/>
                    <a:pt x="1157" y="3097"/>
                    <a:pt x="1176" y="3245"/>
                  </a:cubicBezTo>
                  <a:cubicBezTo>
                    <a:pt x="1186" y="3274"/>
                    <a:pt x="1206" y="3284"/>
                    <a:pt x="1235" y="3284"/>
                  </a:cubicBezTo>
                  <a:cubicBezTo>
                    <a:pt x="1265" y="3284"/>
                    <a:pt x="1294" y="3264"/>
                    <a:pt x="1284" y="3225"/>
                  </a:cubicBezTo>
                  <a:cubicBezTo>
                    <a:pt x="1255" y="3049"/>
                    <a:pt x="1226" y="2862"/>
                    <a:pt x="1196" y="2686"/>
                  </a:cubicBezTo>
                  <a:cubicBezTo>
                    <a:pt x="1186" y="2676"/>
                    <a:pt x="1186" y="2666"/>
                    <a:pt x="1186" y="2666"/>
                  </a:cubicBezTo>
                  <a:cubicBezTo>
                    <a:pt x="1265" y="2559"/>
                    <a:pt x="1343" y="2441"/>
                    <a:pt x="1411" y="2333"/>
                  </a:cubicBezTo>
                  <a:cubicBezTo>
                    <a:pt x="1441" y="2480"/>
                    <a:pt x="1470" y="2637"/>
                    <a:pt x="1490" y="2784"/>
                  </a:cubicBezTo>
                  <a:cubicBezTo>
                    <a:pt x="1500" y="2814"/>
                    <a:pt x="1520" y="2833"/>
                    <a:pt x="1549" y="2833"/>
                  </a:cubicBezTo>
                  <a:cubicBezTo>
                    <a:pt x="1578" y="2833"/>
                    <a:pt x="1607" y="2803"/>
                    <a:pt x="1598" y="2764"/>
                  </a:cubicBezTo>
                  <a:cubicBezTo>
                    <a:pt x="1568" y="2588"/>
                    <a:pt x="1539" y="2402"/>
                    <a:pt x="1509" y="2226"/>
                  </a:cubicBezTo>
                  <a:cubicBezTo>
                    <a:pt x="1509" y="2215"/>
                    <a:pt x="1500" y="2215"/>
                    <a:pt x="1500" y="2206"/>
                  </a:cubicBezTo>
                  <a:cubicBezTo>
                    <a:pt x="1539" y="2147"/>
                    <a:pt x="1588" y="2078"/>
                    <a:pt x="1627" y="2019"/>
                  </a:cubicBezTo>
                  <a:cubicBezTo>
                    <a:pt x="1666" y="2039"/>
                    <a:pt x="1705" y="2049"/>
                    <a:pt x="1755" y="2049"/>
                  </a:cubicBezTo>
                  <a:lnTo>
                    <a:pt x="1784" y="2049"/>
                  </a:lnTo>
                  <a:cubicBezTo>
                    <a:pt x="1823" y="2049"/>
                    <a:pt x="1872" y="2039"/>
                    <a:pt x="1911" y="2030"/>
                  </a:cubicBezTo>
                  <a:cubicBezTo>
                    <a:pt x="1940" y="2108"/>
                    <a:pt x="1980" y="2176"/>
                    <a:pt x="2019" y="2255"/>
                  </a:cubicBezTo>
                  <a:cubicBezTo>
                    <a:pt x="1960" y="2431"/>
                    <a:pt x="1901" y="2607"/>
                    <a:pt x="1843" y="2774"/>
                  </a:cubicBezTo>
                  <a:cubicBezTo>
                    <a:pt x="1823" y="2823"/>
                    <a:pt x="1862" y="2853"/>
                    <a:pt x="1892" y="2853"/>
                  </a:cubicBezTo>
                  <a:cubicBezTo>
                    <a:pt x="1911" y="2853"/>
                    <a:pt x="1931" y="2843"/>
                    <a:pt x="1940" y="2814"/>
                  </a:cubicBezTo>
                  <a:cubicBezTo>
                    <a:pt x="1990" y="2676"/>
                    <a:pt x="2038" y="2539"/>
                    <a:pt x="2088" y="2392"/>
                  </a:cubicBezTo>
                  <a:cubicBezTo>
                    <a:pt x="2147" y="2520"/>
                    <a:pt x="2205" y="2637"/>
                    <a:pt x="2254" y="2755"/>
                  </a:cubicBezTo>
                  <a:lnTo>
                    <a:pt x="2078" y="3284"/>
                  </a:lnTo>
                  <a:cubicBezTo>
                    <a:pt x="2068" y="3323"/>
                    <a:pt x="2097" y="3352"/>
                    <a:pt x="2136" y="3352"/>
                  </a:cubicBezTo>
                  <a:cubicBezTo>
                    <a:pt x="2156" y="3352"/>
                    <a:pt x="2176" y="3343"/>
                    <a:pt x="2186" y="3313"/>
                  </a:cubicBezTo>
                  <a:cubicBezTo>
                    <a:pt x="2234" y="3176"/>
                    <a:pt x="2274" y="3039"/>
                    <a:pt x="2323" y="2901"/>
                  </a:cubicBezTo>
                  <a:lnTo>
                    <a:pt x="2499" y="3254"/>
                  </a:lnTo>
                  <a:cubicBezTo>
                    <a:pt x="2509" y="3274"/>
                    <a:pt x="2528" y="3284"/>
                    <a:pt x="2539" y="3284"/>
                  </a:cubicBezTo>
                  <a:cubicBezTo>
                    <a:pt x="2578" y="3284"/>
                    <a:pt x="2617" y="3254"/>
                    <a:pt x="2597" y="3206"/>
                  </a:cubicBezTo>
                  <a:cubicBezTo>
                    <a:pt x="2548" y="3108"/>
                    <a:pt x="2499" y="3010"/>
                    <a:pt x="2450" y="2901"/>
                  </a:cubicBezTo>
                  <a:lnTo>
                    <a:pt x="2421" y="2843"/>
                  </a:lnTo>
                  <a:lnTo>
                    <a:pt x="2421" y="2843"/>
                  </a:lnTo>
                  <a:cubicBezTo>
                    <a:pt x="2558" y="2892"/>
                    <a:pt x="2705" y="2941"/>
                    <a:pt x="2852" y="2999"/>
                  </a:cubicBezTo>
                  <a:lnTo>
                    <a:pt x="2872" y="2999"/>
                  </a:lnTo>
                  <a:cubicBezTo>
                    <a:pt x="2920" y="2999"/>
                    <a:pt x="2950" y="2912"/>
                    <a:pt x="2891" y="2892"/>
                  </a:cubicBezTo>
                  <a:cubicBezTo>
                    <a:pt x="2715" y="2833"/>
                    <a:pt x="2539" y="2764"/>
                    <a:pt x="2372" y="2705"/>
                  </a:cubicBezTo>
                  <a:lnTo>
                    <a:pt x="2352" y="2705"/>
                  </a:lnTo>
                  <a:cubicBezTo>
                    <a:pt x="2293" y="2578"/>
                    <a:pt x="2234" y="2461"/>
                    <a:pt x="2176" y="2333"/>
                  </a:cubicBezTo>
                  <a:lnTo>
                    <a:pt x="2176" y="2333"/>
                  </a:lnTo>
                  <a:cubicBezTo>
                    <a:pt x="2323" y="2392"/>
                    <a:pt x="2470" y="2441"/>
                    <a:pt x="2607" y="2500"/>
                  </a:cubicBezTo>
                  <a:lnTo>
                    <a:pt x="2626" y="2500"/>
                  </a:lnTo>
                  <a:cubicBezTo>
                    <a:pt x="2685" y="2500"/>
                    <a:pt x="2705" y="2411"/>
                    <a:pt x="2646" y="2392"/>
                  </a:cubicBezTo>
                  <a:cubicBezTo>
                    <a:pt x="2480" y="2333"/>
                    <a:pt x="2303" y="2265"/>
                    <a:pt x="2127" y="2206"/>
                  </a:cubicBezTo>
                  <a:cubicBezTo>
                    <a:pt x="2127" y="2206"/>
                    <a:pt x="2117" y="2206"/>
                    <a:pt x="2117" y="2196"/>
                  </a:cubicBezTo>
                  <a:cubicBezTo>
                    <a:pt x="2078" y="2128"/>
                    <a:pt x="2038" y="2049"/>
                    <a:pt x="2009" y="1980"/>
                  </a:cubicBezTo>
                  <a:cubicBezTo>
                    <a:pt x="2078" y="1921"/>
                    <a:pt x="2127" y="1843"/>
                    <a:pt x="2147" y="1755"/>
                  </a:cubicBezTo>
                  <a:cubicBezTo>
                    <a:pt x="2234" y="1765"/>
                    <a:pt x="2323" y="1765"/>
                    <a:pt x="2411" y="1775"/>
                  </a:cubicBezTo>
                  <a:cubicBezTo>
                    <a:pt x="2539" y="1912"/>
                    <a:pt x="2656" y="2049"/>
                    <a:pt x="2774" y="2196"/>
                  </a:cubicBezTo>
                  <a:cubicBezTo>
                    <a:pt x="2783" y="2206"/>
                    <a:pt x="2803" y="2206"/>
                    <a:pt x="2813" y="2206"/>
                  </a:cubicBezTo>
                  <a:cubicBezTo>
                    <a:pt x="2852" y="2206"/>
                    <a:pt x="2891" y="2157"/>
                    <a:pt x="2862" y="2117"/>
                  </a:cubicBezTo>
                  <a:cubicBezTo>
                    <a:pt x="2764" y="2010"/>
                    <a:pt x="2666" y="1902"/>
                    <a:pt x="2568" y="1784"/>
                  </a:cubicBezTo>
                  <a:lnTo>
                    <a:pt x="2568" y="1784"/>
                  </a:lnTo>
                  <a:cubicBezTo>
                    <a:pt x="2705" y="1794"/>
                    <a:pt x="2833" y="1814"/>
                    <a:pt x="2970" y="1823"/>
                  </a:cubicBezTo>
                  <a:cubicBezTo>
                    <a:pt x="3087" y="1961"/>
                    <a:pt x="3214" y="2098"/>
                    <a:pt x="3332" y="2235"/>
                  </a:cubicBezTo>
                  <a:cubicBezTo>
                    <a:pt x="3342" y="2245"/>
                    <a:pt x="3352" y="2255"/>
                    <a:pt x="3371" y="2255"/>
                  </a:cubicBezTo>
                  <a:cubicBezTo>
                    <a:pt x="3410" y="2255"/>
                    <a:pt x="3450" y="2206"/>
                    <a:pt x="3410" y="2167"/>
                  </a:cubicBezTo>
                  <a:cubicBezTo>
                    <a:pt x="3312" y="2049"/>
                    <a:pt x="3225" y="1941"/>
                    <a:pt x="3127" y="1834"/>
                  </a:cubicBezTo>
                  <a:lnTo>
                    <a:pt x="3127" y="1834"/>
                  </a:lnTo>
                  <a:cubicBezTo>
                    <a:pt x="3254" y="1843"/>
                    <a:pt x="3391" y="1853"/>
                    <a:pt x="3519" y="1863"/>
                  </a:cubicBezTo>
                  <a:lnTo>
                    <a:pt x="3528" y="1863"/>
                  </a:lnTo>
                  <a:cubicBezTo>
                    <a:pt x="3587" y="1863"/>
                    <a:pt x="3597" y="1755"/>
                    <a:pt x="3528" y="1755"/>
                  </a:cubicBezTo>
                  <a:cubicBezTo>
                    <a:pt x="3410" y="1745"/>
                    <a:pt x="3303" y="1736"/>
                    <a:pt x="3195" y="1725"/>
                  </a:cubicBezTo>
                  <a:lnTo>
                    <a:pt x="3116" y="1725"/>
                  </a:lnTo>
                  <a:cubicBezTo>
                    <a:pt x="3234" y="1627"/>
                    <a:pt x="3352" y="1520"/>
                    <a:pt x="3469" y="1422"/>
                  </a:cubicBezTo>
                  <a:cubicBezTo>
                    <a:pt x="3519" y="1392"/>
                    <a:pt x="3479" y="1333"/>
                    <a:pt x="3430" y="1333"/>
                  </a:cubicBezTo>
                  <a:cubicBezTo>
                    <a:pt x="3421" y="1333"/>
                    <a:pt x="3410" y="1333"/>
                    <a:pt x="3401" y="1344"/>
                  </a:cubicBezTo>
                  <a:cubicBezTo>
                    <a:pt x="3264" y="1461"/>
                    <a:pt x="3116" y="1579"/>
                    <a:pt x="2979" y="1696"/>
                  </a:cubicBezTo>
                  <a:cubicBezTo>
                    <a:pt x="2970" y="1696"/>
                    <a:pt x="2970" y="1706"/>
                    <a:pt x="2970" y="1706"/>
                  </a:cubicBezTo>
                  <a:cubicBezTo>
                    <a:pt x="2833" y="1696"/>
                    <a:pt x="2695" y="1686"/>
                    <a:pt x="2568" y="1677"/>
                  </a:cubicBezTo>
                  <a:lnTo>
                    <a:pt x="2920" y="1383"/>
                  </a:lnTo>
                  <a:cubicBezTo>
                    <a:pt x="2960" y="1344"/>
                    <a:pt x="2920" y="1285"/>
                    <a:pt x="2881" y="1285"/>
                  </a:cubicBezTo>
                  <a:cubicBezTo>
                    <a:pt x="2872" y="1285"/>
                    <a:pt x="2852" y="1294"/>
                    <a:pt x="2842" y="1304"/>
                  </a:cubicBezTo>
                  <a:cubicBezTo>
                    <a:pt x="2705" y="1422"/>
                    <a:pt x="2568" y="1540"/>
                    <a:pt x="2421" y="1657"/>
                  </a:cubicBezTo>
                  <a:lnTo>
                    <a:pt x="2411" y="1667"/>
                  </a:lnTo>
                  <a:cubicBezTo>
                    <a:pt x="2323" y="1657"/>
                    <a:pt x="2245" y="1657"/>
                    <a:pt x="2156" y="1647"/>
                  </a:cubicBezTo>
                  <a:cubicBezTo>
                    <a:pt x="2156" y="1559"/>
                    <a:pt x="2107" y="1471"/>
                    <a:pt x="2049" y="1412"/>
                  </a:cubicBezTo>
                  <a:cubicBezTo>
                    <a:pt x="2097" y="1333"/>
                    <a:pt x="2147" y="1265"/>
                    <a:pt x="2195" y="1196"/>
                  </a:cubicBezTo>
                  <a:cubicBezTo>
                    <a:pt x="2382" y="1157"/>
                    <a:pt x="2558" y="1118"/>
                    <a:pt x="2735" y="1089"/>
                  </a:cubicBezTo>
                  <a:cubicBezTo>
                    <a:pt x="2803" y="1079"/>
                    <a:pt x="2783" y="981"/>
                    <a:pt x="2724" y="981"/>
                  </a:cubicBezTo>
                  <a:lnTo>
                    <a:pt x="2715" y="981"/>
                  </a:lnTo>
                  <a:cubicBezTo>
                    <a:pt x="2568" y="1011"/>
                    <a:pt x="2430" y="1040"/>
                    <a:pt x="2284" y="1069"/>
                  </a:cubicBezTo>
                  <a:cubicBezTo>
                    <a:pt x="2362" y="952"/>
                    <a:pt x="2430" y="844"/>
                    <a:pt x="2509" y="736"/>
                  </a:cubicBezTo>
                  <a:cubicBezTo>
                    <a:pt x="2695" y="697"/>
                    <a:pt x="2872" y="667"/>
                    <a:pt x="3048" y="628"/>
                  </a:cubicBezTo>
                  <a:cubicBezTo>
                    <a:pt x="3116" y="619"/>
                    <a:pt x="3097" y="521"/>
                    <a:pt x="3038" y="521"/>
                  </a:cubicBezTo>
                  <a:lnTo>
                    <a:pt x="3029" y="521"/>
                  </a:lnTo>
                  <a:cubicBezTo>
                    <a:pt x="2881" y="550"/>
                    <a:pt x="2744" y="579"/>
                    <a:pt x="2597" y="608"/>
                  </a:cubicBezTo>
                  <a:cubicBezTo>
                    <a:pt x="2676" y="501"/>
                    <a:pt x="2744" y="393"/>
                    <a:pt x="2822" y="275"/>
                  </a:cubicBezTo>
                  <a:cubicBezTo>
                    <a:pt x="2852" y="236"/>
                    <a:pt x="2813" y="197"/>
                    <a:pt x="2774" y="197"/>
                  </a:cubicBezTo>
                  <a:cubicBezTo>
                    <a:pt x="2754" y="197"/>
                    <a:pt x="2744" y="197"/>
                    <a:pt x="2735" y="216"/>
                  </a:cubicBezTo>
                  <a:cubicBezTo>
                    <a:pt x="2666" y="314"/>
                    <a:pt x="2607" y="403"/>
                    <a:pt x="2539" y="491"/>
                  </a:cubicBezTo>
                  <a:cubicBezTo>
                    <a:pt x="2528" y="521"/>
                    <a:pt x="2519" y="540"/>
                    <a:pt x="2499" y="560"/>
                  </a:cubicBezTo>
                  <a:cubicBezTo>
                    <a:pt x="2470" y="403"/>
                    <a:pt x="2450" y="256"/>
                    <a:pt x="2421" y="99"/>
                  </a:cubicBezTo>
                  <a:cubicBezTo>
                    <a:pt x="2411" y="70"/>
                    <a:pt x="2391" y="60"/>
                    <a:pt x="2372" y="60"/>
                  </a:cubicBezTo>
                  <a:cubicBezTo>
                    <a:pt x="2343" y="60"/>
                    <a:pt x="2303" y="79"/>
                    <a:pt x="2313" y="118"/>
                  </a:cubicBezTo>
                  <a:cubicBezTo>
                    <a:pt x="2343" y="305"/>
                    <a:pt x="2372" y="481"/>
                    <a:pt x="2411" y="667"/>
                  </a:cubicBezTo>
                  <a:lnTo>
                    <a:pt x="2411" y="687"/>
                  </a:lnTo>
                  <a:cubicBezTo>
                    <a:pt x="2343" y="795"/>
                    <a:pt x="2264" y="902"/>
                    <a:pt x="2186" y="1020"/>
                  </a:cubicBezTo>
                  <a:cubicBezTo>
                    <a:pt x="2156" y="863"/>
                    <a:pt x="2136" y="717"/>
                    <a:pt x="2107" y="560"/>
                  </a:cubicBezTo>
                  <a:cubicBezTo>
                    <a:pt x="2097" y="530"/>
                    <a:pt x="2078" y="521"/>
                    <a:pt x="2058" y="521"/>
                  </a:cubicBezTo>
                  <a:cubicBezTo>
                    <a:pt x="2029" y="521"/>
                    <a:pt x="1990" y="540"/>
                    <a:pt x="1999" y="579"/>
                  </a:cubicBezTo>
                  <a:cubicBezTo>
                    <a:pt x="2029" y="765"/>
                    <a:pt x="2058" y="942"/>
                    <a:pt x="2097" y="1128"/>
                  </a:cubicBezTo>
                  <a:lnTo>
                    <a:pt x="2097" y="1138"/>
                  </a:lnTo>
                  <a:cubicBezTo>
                    <a:pt x="2058" y="1206"/>
                    <a:pt x="2009" y="1275"/>
                    <a:pt x="1960" y="1344"/>
                  </a:cubicBezTo>
                  <a:cubicBezTo>
                    <a:pt x="1921" y="1324"/>
                    <a:pt x="1862" y="1304"/>
                    <a:pt x="1813" y="1304"/>
                  </a:cubicBezTo>
                  <a:cubicBezTo>
                    <a:pt x="1803" y="1294"/>
                    <a:pt x="1794" y="1294"/>
                    <a:pt x="1784" y="1294"/>
                  </a:cubicBezTo>
                  <a:cubicBezTo>
                    <a:pt x="1755" y="1294"/>
                    <a:pt x="1716" y="1304"/>
                    <a:pt x="1686" y="1314"/>
                  </a:cubicBezTo>
                  <a:cubicBezTo>
                    <a:pt x="1657" y="1236"/>
                    <a:pt x="1618" y="1167"/>
                    <a:pt x="1578" y="1089"/>
                  </a:cubicBezTo>
                  <a:cubicBezTo>
                    <a:pt x="1637" y="922"/>
                    <a:pt x="1705" y="746"/>
                    <a:pt x="1764" y="569"/>
                  </a:cubicBezTo>
                  <a:cubicBezTo>
                    <a:pt x="1774" y="530"/>
                    <a:pt x="1735" y="501"/>
                    <a:pt x="1705" y="501"/>
                  </a:cubicBezTo>
                  <a:cubicBezTo>
                    <a:pt x="1686" y="501"/>
                    <a:pt x="1666" y="510"/>
                    <a:pt x="1657" y="530"/>
                  </a:cubicBezTo>
                  <a:cubicBezTo>
                    <a:pt x="1607" y="677"/>
                    <a:pt x="1559" y="815"/>
                    <a:pt x="1520" y="952"/>
                  </a:cubicBezTo>
                  <a:cubicBezTo>
                    <a:pt x="1461" y="834"/>
                    <a:pt x="1402" y="706"/>
                    <a:pt x="1343" y="589"/>
                  </a:cubicBezTo>
                  <a:cubicBezTo>
                    <a:pt x="1402" y="412"/>
                    <a:pt x="1461" y="246"/>
                    <a:pt x="1520" y="70"/>
                  </a:cubicBezTo>
                  <a:cubicBezTo>
                    <a:pt x="1539" y="31"/>
                    <a:pt x="1500" y="1"/>
                    <a:pt x="1461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4"/>
            <p:cNvSpPr/>
            <p:nvPr/>
          </p:nvSpPr>
          <p:spPr>
            <a:xfrm>
              <a:off x="4458955" y="4662631"/>
              <a:ext cx="399786" cy="371423"/>
            </a:xfrm>
            <a:custGeom>
              <a:avLst/>
              <a:gdLst/>
              <a:ahLst/>
              <a:cxnLst/>
              <a:rect l="l" t="t" r="r" b="b"/>
              <a:pathLst>
                <a:path w="2353" h="2186" extrusionOk="0">
                  <a:moveTo>
                    <a:pt x="1441" y="0"/>
                  </a:moveTo>
                  <a:cubicBezTo>
                    <a:pt x="1421" y="0"/>
                    <a:pt x="1392" y="20"/>
                    <a:pt x="1402" y="39"/>
                  </a:cubicBezTo>
                  <a:cubicBezTo>
                    <a:pt x="1441" y="157"/>
                    <a:pt x="1471" y="275"/>
                    <a:pt x="1500" y="392"/>
                  </a:cubicBezTo>
                  <a:lnTo>
                    <a:pt x="1510" y="402"/>
                  </a:lnTo>
                  <a:cubicBezTo>
                    <a:pt x="1471" y="481"/>
                    <a:pt x="1421" y="559"/>
                    <a:pt x="1382" y="638"/>
                  </a:cubicBezTo>
                  <a:lnTo>
                    <a:pt x="1294" y="344"/>
                  </a:lnTo>
                  <a:cubicBezTo>
                    <a:pt x="1294" y="324"/>
                    <a:pt x="1284" y="324"/>
                    <a:pt x="1264" y="324"/>
                  </a:cubicBezTo>
                  <a:cubicBezTo>
                    <a:pt x="1245" y="324"/>
                    <a:pt x="1225" y="333"/>
                    <a:pt x="1225" y="363"/>
                  </a:cubicBezTo>
                  <a:cubicBezTo>
                    <a:pt x="1264" y="481"/>
                    <a:pt x="1294" y="598"/>
                    <a:pt x="1333" y="706"/>
                  </a:cubicBezTo>
                  <a:lnTo>
                    <a:pt x="1333" y="725"/>
                  </a:lnTo>
                  <a:cubicBezTo>
                    <a:pt x="1314" y="765"/>
                    <a:pt x="1284" y="814"/>
                    <a:pt x="1264" y="853"/>
                  </a:cubicBezTo>
                  <a:cubicBezTo>
                    <a:pt x="1235" y="843"/>
                    <a:pt x="1206" y="834"/>
                    <a:pt x="1166" y="834"/>
                  </a:cubicBezTo>
                  <a:cubicBezTo>
                    <a:pt x="1137" y="834"/>
                    <a:pt x="1108" y="843"/>
                    <a:pt x="1068" y="853"/>
                  </a:cubicBezTo>
                  <a:cubicBezTo>
                    <a:pt x="1049" y="814"/>
                    <a:pt x="1020" y="765"/>
                    <a:pt x="990" y="725"/>
                  </a:cubicBezTo>
                  <a:lnTo>
                    <a:pt x="1079" y="373"/>
                  </a:lnTo>
                  <a:cubicBezTo>
                    <a:pt x="1079" y="344"/>
                    <a:pt x="1059" y="333"/>
                    <a:pt x="1039" y="333"/>
                  </a:cubicBezTo>
                  <a:cubicBezTo>
                    <a:pt x="1020" y="333"/>
                    <a:pt x="1010" y="333"/>
                    <a:pt x="1000" y="353"/>
                  </a:cubicBezTo>
                  <a:cubicBezTo>
                    <a:pt x="981" y="451"/>
                    <a:pt x="961" y="549"/>
                    <a:pt x="941" y="638"/>
                  </a:cubicBezTo>
                  <a:cubicBezTo>
                    <a:pt x="892" y="569"/>
                    <a:pt x="853" y="490"/>
                    <a:pt x="804" y="412"/>
                  </a:cubicBezTo>
                  <a:cubicBezTo>
                    <a:pt x="833" y="294"/>
                    <a:pt x="853" y="177"/>
                    <a:pt x="883" y="59"/>
                  </a:cubicBezTo>
                  <a:cubicBezTo>
                    <a:pt x="892" y="39"/>
                    <a:pt x="863" y="20"/>
                    <a:pt x="844" y="20"/>
                  </a:cubicBezTo>
                  <a:cubicBezTo>
                    <a:pt x="833" y="20"/>
                    <a:pt x="814" y="30"/>
                    <a:pt x="814" y="50"/>
                  </a:cubicBezTo>
                  <a:cubicBezTo>
                    <a:pt x="794" y="137"/>
                    <a:pt x="775" y="235"/>
                    <a:pt x="746" y="333"/>
                  </a:cubicBezTo>
                  <a:cubicBezTo>
                    <a:pt x="706" y="255"/>
                    <a:pt x="657" y="177"/>
                    <a:pt x="608" y="108"/>
                  </a:cubicBezTo>
                  <a:cubicBezTo>
                    <a:pt x="608" y="98"/>
                    <a:pt x="598" y="89"/>
                    <a:pt x="589" y="89"/>
                  </a:cubicBezTo>
                  <a:cubicBezTo>
                    <a:pt x="559" y="89"/>
                    <a:pt x="539" y="118"/>
                    <a:pt x="550" y="148"/>
                  </a:cubicBezTo>
                  <a:cubicBezTo>
                    <a:pt x="589" y="206"/>
                    <a:pt x="628" y="265"/>
                    <a:pt x="667" y="333"/>
                  </a:cubicBezTo>
                  <a:cubicBezTo>
                    <a:pt x="677" y="344"/>
                    <a:pt x="687" y="363"/>
                    <a:pt x="696" y="373"/>
                  </a:cubicBezTo>
                  <a:cubicBezTo>
                    <a:pt x="598" y="353"/>
                    <a:pt x="500" y="324"/>
                    <a:pt x="402" y="304"/>
                  </a:cubicBezTo>
                  <a:lnTo>
                    <a:pt x="393" y="304"/>
                  </a:lnTo>
                  <a:cubicBezTo>
                    <a:pt x="354" y="304"/>
                    <a:pt x="343" y="363"/>
                    <a:pt x="383" y="373"/>
                  </a:cubicBezTo>
                  <a:lnTo>
                    <a:pt x="735" y="461"/>
                  </a:lnTo>
                  <a:lnTo>
                    <a:pt x="746" y="461"/>
                  </a:lnTo>
                  <a:cubicBezTo>
                    <a:pt x="794" y="529"/>
                    <a:pt x="833" y="608"/>
                    <a:pt x="883" y="686"/>
                  </a:cubicBezTo>
                  <a:cubicBezTo>
                    <a:pt x="785" y="657"/>
                    <a:pt x="687" y="638"/>
                    <a:pt x="589" y="608"/>
                  </a:cubicBezTo>
                  <a:lnTo>
                    <a:pt x="579" y="608"/>
                  </a:lnTo>
                  <a:cubicBezTo>
                    <a:pt x="550" y="608"/>
                    <a:pt x="530" y="667"/>
                    <a:pt x="579" y="677"/>
                  </a:cubicBezTo>
                  <a:cubicBezTo>
                    <a:pt x="696" y="706"/>
                    <a:pt x="804" y="736"/>
                    <a:pt x="922" y="765"/>
                  </a:cubicBezTo>
                  <a:lnTo>
                    <a:pt x="941" y="765"/>
                  </a:lnTo>
                  <a:cubicBezTo>
                    <a:pt x="961" y="814"/>
                    <a:pt x="990" y="853"/>
                    <a:pt x="1010" y="892"/>
                  </a:cubicBezTo>
                  <a:cubicBezTo>
                    <a:pt x="961" y="932"/>
                    <a:pt x="931" y="1000"/>
                    <a:pt x="922" y="1059"/>
                  </a:cubicBezTo>
                  <a:cubicBezTo>
                    <a:pt x="873" y="1059"/>
                    <a:pt x="824" y="1069"/>
                    <a:pt x="775" y="1069"/>
                  </a:cubicBezTo>
                  <a:lnTo>
                    <a:pt x="765" y="1069"/>
                  </a:lnTo>
                  <a:cubicBezTo>
                    <a:pt x="677" y="980"/>
                    <a:pt x="589" y="902"/>
                    <a:pt x="500" y="823"/>
                  </a:cubicBezTo>
                  <a:cubicBezTo>
                    <a:pt x="500" y="814"/>
                    <a:pt x="491" y="814"/>
                    <a:pt x="481" y="814"/>
                  </a:cubicBezTo>
                  <a:cubicBezTo>
                    <a:pt x="452" y="814"/>
                    <a:pt x="432" y="853"/>
                    <a:pt x="452" y="873"/>
                  </a:cubicBezTo>
                  <a:cubicBezTo>
                    <a:pt x="530" y="941"/>
                    <a:pt x="598" y="1000"/>
                    <a:pt x="667" y="1069"/>
                  </a:cubicBezTo>
                  <a:cubicBezTo>
                    <a:pt x="579" y="1069"/>
                    <a:pt x="491" y="1078"/>
                    <a:pt x="402" y="1078"/>
                  </a:cubicBezTo>
                  <a:cubicBezTo>
                    <a:pt x="314" y="990"/>
                    <a:pt x="226" y="912"/>
                    <a:pt x="138" y="834"/>
                  </a:cubicBezTo>
                  <a:cubicBezTo>
                    <a:pt x="128" y="823"/>
                    <a:pt x="128" y="823"/>
                    <a:pt x="118" y="823"/>
                  </a:cubicBezTo>
                  <a:cubicBezTo>
                    <a:pt x="89" y="823"/>
                    <a:pt x="69" y="863"/>
                    <a:pt x="89" y="882"/>
                  </a:cubicBezTo>
                  <a:cubicBezTo>
                    <a:pt x="158" y="951"/>
                    <a:pt x="236" y="1010"/>
                    <a:pt x="304" y="1078"/>
                  </a:cubicBezTo>
                  <a:cubicBezTo>
                    <a:pt x="216" y="1078"/>
                    <a:pt x="128" y="1088"/>
                    <a:pt x="40" y="1088"/>
                  </a:cubicBezTo>
                  <a:cubicBezTo>
                    <a:pt x="1" y="1088"/>
                    <a:pt x="1" y="1157"/>
                    <a:pt x="40" y="1157"/>
                  </a:cubicBezTo>
                  <a:lnTo>
                    <a:pt x="265" y="1157"/>
                  </a:lnTo>
                  <a:cubicBezTo>
                    <a:pt x="285" y="1147"/>
                    <a:pt x="295" y="1147"/>
                    <a:pt x="314" y="1147"/>
                  </a:cubicBezTo>
                  <a:cubicBezTo>
                    <a:pt x="245" y="1226"/>
                    <a:pt x="177" y="1294"/>
                    <a:pt x="108" y="1372"/>
                  </a:cubicBezTo>
                  <a:cubicBezTo>
                    <a:pt x="79" y="1392"/>
                    <a:pt x="108" y="1431"/>
                    <a:pt x="128" y="1431"/>
                  </a:cubicBezTo>
                  <a:cubicBezTo>
                    <a:pt x="138" y="1431"/>
                    <a:pt x="147" y="1422"/>
                    <a:pt x="158" y="1422"/>
                  </a:cubicBezTo>
                  <a:cubicBezTo>
                    <a:pt x="236" y="1333"/>
                    <a:pt x="324" y="1245"/>
                    <a:pt x="412" y="1157"/>
                  </a:cubicBezTo>
                  <a:lnTo>
                    <a:pt x="412" y="1147"/>
                  </a:lnTo>
                  <a:cubicBezTo>
                    <a:pt x="500" y="1147"/>
                    <a:pt x="589" y="1147"/>
                    <a:pt x="677" y="1137"/>
                  </a:cubicBezTo>
                  <a:lnTo>
                    <a:pt x="677" y="1137"/>
                  </a:lnTo>
                  <a:cubicBezTo>
                    <a:pt x="608" y="1215"/>
                    <a:pt x="539" y="1284"/>
                    <a:pt x="471" y="1363"/>
                  </a:cubicBezTo>
                  <a:cubicBezTo>
                    <a:pt x="441" y="1382"/>
                    <a:pt x="471" y="1422"/>
                    <a:pt x="500" y="1422"/>
                  </a:cubicBezTo>
                  <a:lnTo>
                    <a:pt x="520" y="1402"/>
                  </a:lnTo>
                  <a:cubicBezTo>
                    <a:pt x="608" y="1324"/>
                    <a:pt x="687" y="1235"/>
                    <a:pt x="775" y="1147"/>
                  </a:cubicBezTo>
                  <a:lnTo>
                    <a:pt x="775" y="1137"/>
                  </a:lnTo>
                  <a:lnTo>
                    <a:pt x="931" y="1137"/>
                  </a:lnTo>
                  <a:cubicBezTo>
                    <a:pt x="931" y="1157"/>
                    <a:pt x="941" y="1186"/>
                    <a:pt x="961" y="1215"/>
                  </a:cubicBezTo>
                  <a:cubicBezTo>
                    <a:pt x="981" y="1245"/>
                    <a:pt x="1000" y="1265"/>
                    <a:pt x="1029" y="1284"/>
                  </a:cubicBezTo>
                  <a:cubicBezTo>
                    <a:pt x="1000" y="1333"/>
                    <a:pt x="981" y="1382"/>
                    <a:pt x="951" y="1431"/>
                  </a:cubicBezTo>
                  <a:cubicBezTo>
                    <a:pt x="833" y="1470"/>
                    <a:pt x="726" y="1500"/>
                    <a:pt x="608" y="1539"/>
                  </a:cubicBezTo>
                  <a:cubicBezTo>
                    <a:pt x="569" y="1549"/>
                    <a:pt x="579" y="1607"/>
                    <a:pt x="618" y="1607"/>
                  </a:cubicBezTo>
                  <a:lnTo>
                    <a:pt x="628" y="1607"/>
                  </a:lnTo>
                  <a:cubicBezTo>
                    <a:pt x="716" y="1578"/>
                    <a:pt x="814" y="1549"/>
                    <a:pt x="902" y="1520"/>
                  </a:cubicBezTo>
                  <a:lnTo>
                    <a:pt x="902" y="1520"/>
                  </a:lnTo>
                  <a:cubicBezTo>
                    <a:pt x="863" y="1598"/>
                    <a:pt x="824" y="1676"/>
                    <a:pt x="775" y="1755"/>
                  </a:cubicBezTo>
                  <a:cubicBezTo>
                    <a:pt x="667" y="1784"/>
                    <a:pt x="550" y="1823"/>
                    <a:pt x="432" y="1862"/>
                  </a:cubicBezTo>
                  <a:cubicBezTo>
                    <a:pt x="393" y="1872"/>
                    <a:pt x="412" y="1931"/>
                    <a:pt x="441" y="1931"/>
                  </a:cubicBezTo>
                  <a:lnTo>
                    <a:pt x="452" y="1931"/>
                  </a:lnTo>
                  <a:cubicBezTo>
                    <a:pt x="550" y="1901"/>
                    <a:pt x="637" y="1872"/>
                    <a:pt x="735" y="1843"/>
                  </a:cubicBezTo>
                  <a:lnTo>
                    <a:pt x="735" y="1843"/>
                  </a:lnTo>
                  <a:cubicBezTo>
                    <a:pt x="687" y="1921"/>
                    <a:pt x="648" y="1990"/>
                    <a:pt x="608" y="2068"/>
                  </a:cubicBezTo>
                  <a:cubicBezTo>
                    <a:pt x="589" y="2097"/>
                    <a:pt x="618" y="2117"/>
                    <a:pt x="637" y="2117"/>
                  </a:cubicBezTo>
                  <a:cubicBezTo>
                    <a:pt x="648" y="2117"/>
                    <a:pt x="667" y="2117"/>
                    <a:pt x="667" y="2107"/>
                  </a:cubicBezTo>
                  <a:cubicBezTo>
                    <a:pt x="706" y="2039"/>
                    <a:pt x="735" y="1970"/>
                    <a:pt x="775" y="1912"/>
                  </a:cubicBezTo>
                  <a:cubicBezTo>
                    <a:pt x="785" y="1892"/>
                    <a:pt x="794" y="1882"/>
                    <a:pt x="794" y="1862"/>
                  </a:cubicBezTo>
                  <a:lnTo>
                    <a:pt x="883" y="2156"/>
                  </a:lnTo>
                  <a:cubicBezTo>
                    <a:pt x="883" y="2176"/>
                    <a:pt x="902" y="2186"/>
                    <a:pt x="912" y="2186"/>
                  </a:cubicBezTo>
                  <a:cubicBezTo>
                    <a:pt x="931" y="2186"/>
                    <a:pt x="961" y="2166"/>
                    <a:pt x="951" y="2136"/>
                  </a:cubicBezTo>
                  <a:cubicBezTo>
                    <a:pt x="912" y="2019"/>
                    <a:pt x="883" y="1901"/>
                    <a:pt x="853" y="1794"/>
                  </a:cubicBezTo>
                  <a:cubicBezTo>
                    <a:pt x="853" y="1784"/>
                    <a:pt x="844" y="1784"/>
                    <a:pt x="844" y="1784"/>
                  </a:cubicBezTo>
                  <a:cubicBezTo>
                    <a:pt x="883" y="1705"/>
                    <a:pt x="931" y="1627"/>
                    <a:pt x="971" y="1549"/>
                  </a:cubicBezTo>
                  <a:cubicBezTo>
                    <a:pt x="1000" y="1647"/>
                    <a:pt x="1029" y="1735"/>
                    <a:pt x="1059" y="1833"/>
                  </a:cubicBezTo>
                  <a:cubicBezTo>
                    <a:pt x="1059" y="1853"/>
                    <a:pt x="1068" y="1862"/>
                    <a:pt x="1088" y="1862"/>
                  </a:cubicBezTo>
                  <a:cubicBezTo>
                    <a:pt x="1108" y="1862"/>
                    <a:pt x="1127" y="1843"/>
                    <a:pt x="1127" y="1814"/>
                  </a:cubicBezTo>
                  <a:cubicBezTo>
                    <a:pt x="1088" y="1696"/>
                    <a:pt x="1059" y="1588"/>
                    <a:pt x="1020" y="1470"/>
                  </a:cubicBezTo>
                  <a:lnTo>
                    <a:pt x="1020" y="1461"/>
                  </a:lnTo>
                  <a:cubicBezTo>
                    <a:pt x="1039" y="1411"/>
                    <a:pt x="1068" y="1363"/>
                    <a:pt x="1098" y="1313"/>
                  </a:cubicBezTo>
                  <a:cubicBezTo>
                    <a:pt x="1118" y="1324"/>
                    <a:pt x="1147" y="1324"/>
                    <a:pt x="1166" y="1324"/>
                  </a:cubicBezTo>
                  <a:cubicBezTo>
                    <a:pt x="1206" y="1324"/>
                    <a:pt x="1235" y="1324"/>
                    <a:pt x="1264" y="1304"/>
                  </a:cubicBezTo>
                  <a:cubicBezTo>
                    <a:pt x="1294" y="1353"/>
                    <a:pt x="1333" y="1402"/>
                    <a:pt x="1362" y="1451"/>
                  </a:cubicBezTo>
                  <a:lnTo>
                    <a:pt x="1275" y="1803"/>
                  </a:lnTo>
                  <a:cubicBezTo>
                    <a:pt x="1275" y="1833"/>
                    <a:pt x="1294" y="1853"/>
                    <a:pt x="1314" y="1853"/>
                  </a:cubicBezTo>
                  <a:cubicBezTo>
                    <a:pt x="1333" y="1853"/>
                    <a:pt x="1343" y="1843"/>
                    <a:pt x="1353" y="1823"/>
                  </a:cubicBezTo>
                  <a:cubicBezTo>
                    <a:pt x="1373" y="1725"/>
                    <a:pt x="1392" y="1637"/>
                    <a:pt x="1412" y="1539"/>
                  </a:cubicBezTo>
                  <a:cubicBezTo>
                    <a:pt x="1460" y="1618"/>
                    <a:pt x="1500" y="1686"/>
                    <a:pt x="1549" y="1764"/>
                  </a:cubicBezTo>
                  <a:cubicBezTo>
                    <a:pt x="1519" y="1882"/>
                    <a:pt x="1500" y="1999"/>
                    <a:pt x="1471" y="2117"/>
                  </a:cubicBezTo>
                  <a:cubicBezTo>
                    <a:pt x="1460" y="2147"/>
                    <a:pt x="1490" y="2156"/>
                    <a:pt x="1510" y="2156"/>
                  </a:cubicBezTo>
                  <a:cubicBezTo>
                    <a:pt x="1519" y="2156"/>
                    <a:pt x="1539" y="2156"/>
                    <a:pt x="1539" y="2136"/>
                  </a:cubicBezTo>
                  <a:cubicBezTo>
                    <a:pt x="1558" y="2039"/>
                    <a:pt x="1578" y="1941"/>
                    <a:pt x="1608" y="1853"/>
                  </a:cubicBezTo>
                  <a:cubicBezTo>
                    <a:pt x="1647" y="1921"/>
                    <a:pt x="1696" y="1999"/>
                    <a:pt x="1745" y="2068"/>
                  </a:cubicBezTo>
                  <a:cubicBezTo>
                    <a:pt x="1745" y="2088"/>
                    <a:pt x="1754" y="2088"/>
                    <a:pt x="1765" y="2088"/>
                  </a:cubicBezTo>
                  <a:cubicBezTo>
                    <a:pt x="1794" y="2088"/>
                    <a:pt x="1813" y="2058"/>
                    <a:pt x="1804" y="2039"/>
                  </a:cubicBezTo>
                  <a:cubicBezTo>
                    <a:pt x="1765" y="1970"/>
                    <a:pt x="1725" y="1912"/>
                    <a:pt x="1686" y="1853"/>
                  </a:cubicBezTo>
                  <a:cubicBezTo>
                    <a:pt x="1676" y="1833"/>
                    <a:pt x="1667" y="1823"/>
                    <a:pt x="1656" y="1803"/>
                  </a:cubicBezTo>
                  <a:lnTo>
                    <a:pt x="1656" y="1803"/>
                  </a:lnTo>
                  <a:cubicBezTo>
                    <a:pt x="1754" y="1833"/>
                    <a:pt x="1852" y="1853"/>
                    <a:pt x="1950" y="1882"/>
                  </a:cubicBezTo>
                  <a:lnTo>
                    <a:pt x="1961" y="1882"/>
                  </a:lnTo>
                  <a:cubicBezTo>
                    <a:pt x="2000" y="1882"/>
                    <a:pt x="2009" y="1823"/>
                    <a:pt x="1970" y="1814"/>
                  </a:cubicBezTo>
                  <a:lnTo>
                    <a:pt x="1617" y="1725"/>
                  </a:lnTo>
                  <a:lnTo>
                    <a:pt x="1608" y="1725"/>
                  </a:lnTo>
                  <a:cubicBezTo>
                    <a:pt x="1558" y="1647"/>
                    <a:pt x="1519" y="1568"/>
                    <a:pt x="1471" y="1500"/>
                  </a:cubicBezTo>
                  <a:lnTo>
                    <a:pt x="1471" y="1500"/>
                  </a:lnTo>
                  <a:cubicBezTo>
                    <a:pt x="1569" y="1520"/>
                    <a:pt x="1667" y="1549"/>
                    <a:pt x="1765" y="1568"/>
                  </a:cubicBezTo>
                  <a:lnTo>
                    <a:pt x="1774" y="1568"/>
                  </a:lnTo>
                  <a:cubicBezTo>
                    <a:pt x="1804" y="1568"/>
                    <a:pt x="1823" y="1509"/>
                    <a:pt x="1774" y="1500"/>
                  </a:cubicBezTo>
                  <a:cubicBezTo>
                    <a:pt x="1667" y="1470"/>
                    <a:pt x="1549" y="1441"/>
                    <a:pt x="1431" y="1411"/>
                  </a:cubicBezTo>
                  <a:lnTo>
                    <a:pt x="1412" y="1411"/>
                  </a:lnTo>
                  <a:cubicBezTo>
                    <a:pt x="1392" y="1363"/>
                    <a:pt x="1362" y="1313"/>
                    <a:pt x="1333" y="1274"/>
                  </a:cubicBezTo>
                  <a:cubicBezTo>
                    <a:pt x="1373" y="1235"/>
                    <a:pt x="1402" y="1176"/>
                    <a:pt x="1412" y="1117"/>
                  </a:cubicBezTo>
                  <a:lnTo>
                    <a:pt x="1588" y="1117"/>
                  </a:lnTo>
                  <a:cubicBezTo>
                    <a:pt x="1676" y="1196"/>
                    <a:pt x="1765" y="1274"/>
                    <a:pt x="1852" y="1363"/>
                  </a:cubicBezTo>
                  <a:cubicBezTo>
                    <a:pt x="1852" y="1363"/>
                    <a:pt x="1863" y="1372"/>
                    <a:pt x="1872" y="1372"/>
                  </a:cubicBezTo>
                  <a:cubicBezTo>
                    <a:pt x="1902" y="1372"/>
                    <a:pt x="1921" y="1333"/>
                    <a:pt x="1902" y="1304"/>
                  </a:cubicBezTo>
                  <a:cubicBezTo>
                    <a:pt x="1823" y="1245"/>
                    <a:pt x="1754" y="1176"/>
                    <a:pt x="1686" y="1108"/>
                  </a:cubicBezTo>
                  <a:lnTo>
                    <a:pt x="1950" y="1108"/>
                  </a:lnTo>
                  <a:cubicBezTo>
                    <a:pt x="2039" y="1186"/>
                    <a:pt x="2127" y="1265"/>
                    <a:pt x="2215" y="1353"/>
                  </a:cubicBezTo>
                  <a:cubicBezTo>
                    <a:pt x="2225" y="1353"/>
                    <a:pt x="2225" y="1363"/>
                    <a:pt x="2235" y="1363"/>
                  </a:cubicBezTo>
                  <a:cubicBezTo>
                    <a:pt x="2264" y="1363"/>
                    <a:pt x="2284" y="1324"/>
                    <a:pt x="2264" y="1294"/>
                  </a:cubicBezTo>
                  <a:cubicBezTo>
                    <a:pt x="2196" y="1235"/>
                    <a:pt x="2117" y="1167"/>
                    <a:pt x="2048" y="1098"/>
                  </a:cubicBezTo>
                  <a:lnTo>
                    <a:pt x="2313" y="1098"/>
                  </a:lnTo>
                  <a:cubicBezTo>
                    <a:pt x="2353" y="1088"/>
                    <a:pt x="2353" y="1019"/>
                    <a:pt x="2313" y="1019"/>
                  </a:cubicBezTo>
                  <a:lnTo>
                    <a:pt x="2303" y="1019"/>
                  </a:lnTo>
                  <a:cubicBezTo>
                    <a:pt x="2235" y="1019"/>
                    <a:pt x="2157" y="1030"/>
                    <a:pt x="2088" y="1030"/>
                  </a:cubicBezTo>
                  <a:lnTo>
                    <a:pt x="2039" y="1030"/>
                  </a:lnTo>
                  <a:cubicBezTo>
                    <a:pt x="2107" y="961"/>
                    <a:pt x="2176" y="882"/>
                    <a:pt x="2244" y="814"/>
                  </a:cubicBezTo>
                  <a:cubicBezTo>
                    <a:pt x="2274" y="784"/>
                    <a:pt x="2244" y="755"/>
                    <a:pt x="2225" y="755"/>
                  </a:cubicBezTo>
                  <a:cubicBezTo>
                    <a:pt x="2215" y="755"/>
                    <a:pt x="2205" y="755"/>
                    <a:pt x="2196" y="765"/>
                  </a:cubicBezTo>
                  <a:cubicBezTo>
                    <a:pt x="2117" y="853"/>
                    <a:pt x="2029" y="941"/>
                    <a:pt x="1941" y="1019"/>
                  </a:cubicBezTo>
                  <a:lnTo>
                    <a:pt x="1941" y="1030"/>
                  </a:lnTo>
                  <a:cubicBezTo>
                    <a:pt x="1852" y="1039"/>
                    <a:pt x="1765" y="1039"/>
                    <a:pt x="1676" y="1039"/>
                  </a:cubicBezTo>
                  <a:cubicBezTo>
                    <a:pt x="1745" y="971"/>
                    <a:pt x="1813" y="892"/>
                    <a:pt x="1882" y="823"/>
                  </a:cubicBezTo>
                  <a:cubicBezTo>
                    <a:pt x="1911" y="794"/>
                    <a:pt x="1882" y="765"/>
                    <a:pt x="1852" y="765"/>
                  </a:cubicBezTo>
                  <a:cubicBezTo>
                    <a:pt x="1852" y="765"/>
                    <a:pt x="1843" y="765"/>
                    <a:pt x="1833" y="775"/>
                  </a:cubicBezTo>
                  <a:cubicBezTo>
                    <a:pt x="1745" y="863"/>
                    <a:pt x="1667" y="951"/>
                    <a:pt x="1578" y="1030"/>
                  </a:cubicBezTo>
                  <a:lnTo>
                    <a:pt x="1578" y="1039"/>
                  </a:lnTo>
                  <a:cubicBezTo>
                    <a:pt x="1519" y="1049"/>
                    <a:pt x="1471" y="1049"/>
                    <a:pt x="1412" y="1049"/>
                  </a:cubicBezTo>
                  <a:cubicBezTo>
                    <a:pt x="1412" y="1019"/>
                    <a:pt x="1402" y="980"/>
                    <a:pt x="1382" y="951"/>
                  </a:cubicBezTo>
                  <a:lnTo>
                    <a:pt x="1323" y="892"/>
                  </a:lnTo>
                  <a:cubicBezTo>
                    <a:pt x="1353" y="843"/>
                    <a:pt x="1373" y="794"/>
                    <a:pt x="1402" y="745"/>
                  </a:cubicBezTo>
                  <a:cubicBezTo>
                    <a:pt x="1519" y="716"/>
                    <a:pt x="1627" y="677"/>
                    <a:pt x="1745" y="647"/>
                  </a:cubicBezTo>
                  <a:cubicBezTo>
                    <a:pt x="1784" y="627"/>
                    <a:pt x="1774" y="569"/>
                    <a:pt x="1735" y="569"/>
                  </a:cubicBezTo>
                  <a:cubicBezTo>
                    <a:pt x="1735" y="569"/>
                    <a:pt x="1725" y="569"/>
                    <a:pt x="1725" y="579"/>
                  </a:cubicBezTo>
                  <a:cubicBezTo>
                    <a:pt x="1637" y="598"/>
                    <a:pt x="1539" y="627"/>
                    <a:pt x="1451" y="657"/>
                  </a:cubicBezTo>
                  <a:cubicBezTo>
                    <a:pt x="1490" y="579"/>
                    <a:pt x="1529" y="510"/>
                    <a:pt x="1578" y="431"/>
                  </a:cubicBezTo>
                  <a:cubicBezTo>
                    <a:pt x="1686" y="392"/>
                    <a:pt x="1804" y="353"/>
                    <a:pt x="1921" y="324"/>
                  </a:cubicBezTo>
                  <a:cubicBezTo>
                    <a:pt x="1961" y="314"/>
                    <a:pt x="1950" y="255"/>
                    <a:pt x="1911" y="255"/>
                  </a:cubicBezTo>
                  <a:lnTo>
                    <a:pt x="1902" y="255"/>
                  </a:lnTo>
                  <a:cubicBezTo>
                    <a:pt x="1804" y="285"/>
                    <a:pt x="1715" y="314"/>
                    <a:pt x="1617" y="344"/>
                  </a:cubicBezTo>
                  <a:cubicBezTo>
                    <a:pt x="1667" y="265"/>
                    <a:pt x="1706" y="187"/>
                    <a:pt x="1745" y="108"/>
                  </a:cubicBezTo>
                  <a:cubicBezTo>
                    <a:pt x="1765" y="79"/>
                    <a:pt x="1735" y="59"/>
                    <a:pt x="1715" y="59"/>
                  </a:cubicBezTo>
                  <a:cubicBezTo>
                    <a:pt x="1706" y="59"/>
                    <a:pt x="1686" y="59"/>
                    <a:pt x="1686" y="79"/>
                  </a:cubicBezTo>
                  <a:cubicBezTo>
                    <a:pt x="1647" y="137"/>
                    <a:pt x="1617" y="206"/>
                    <a:pt x="1578" y="275"/>
                  </a:cubicBezTo>
                  <a:cubicBezTo>
                    <a:pt x="1569" y="285"/>
                    <a:pt x="1558" y="294"/>
                    <a:pt x="1558" y="314"/>
                  </a:cubicBezTo>
                  <a:lnTo>
                    <a:pt x="1471" y="20"/>
                  </a:lnTo>
                  <a:cubicBezTo>
                    <a:pt x="1471" y="10"/>
                    <a:pt x="1451" y="0"/>
                    <a:pt x="1441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4"/>
            <p:cNvSpPr/>
            <p:nvPr/>
          </p:nvSpPr>
          <p:spPr>
            <a:xfrm>
              <a:off x="4304169" y="4286286"/>
              <a:ext cx="214930" cy="198455"/>
            </a:xfrm>
            <a:custGeom>
              <a:avLst/>
              <a:gdLst/>
              <a:ahLst/>
              <a:cxnLst/>
              <a:rect l="l" t="t" r="r" b="b"/>
              <a:pathLst>
                <a:path w="1265" h="1168" extrusionOk="0">
                  <a:moveTo>
                    <a:pt x="775" y="1"/>
                  </a:moveTo>
                  <a:cubicBezTo>
                    <a:pt x="755" y="1"/>
                    <a:pt x="745" y="11"/>
                    <a:pt x="755" y="20"/>
                  </a:cubicBezTo>
                  <a:cubicBezTo>
                    <a:pt x="764" y="79"/>
                    <a:pt x="784" y="148"/>
                    <a:pt x="804" y="207"/>
                  </a:cubicBezTo>
                  <a:lnTo>
                    <a:pt x="804" y="216"/>
                  </a:lnTo>
                  <a:cubicBezTo>
                    <a:pt x="784" y="255"/>
                    <a:pt x="764" y="295"/>
                    <a:pt x="735" y="334"/>
                  </a:cubicBezTo>
                  <a:cubicBezTo>
                    <a:pt x="725" y="285"/>
                    <a:pt x="706" y="236"/>
                    <a:pt x="696" y="187"/>
                  </a:cubicBezTo>
                  <a:cubicBezTo>
                    <a:pt x="696" y="177"/>
                    <a:pt x="686" y="168"/>
                    <a:pt x="677" y="168"/>
                  </a:cubicBezTo>
                  <a:cubicBezTo>
                    <a:pt x="666" y="168"/>
                    <a:pt x="657" y="177"/>
                    <a:pt x="657" y="197"/>
                  </a:cubicBezTo>
                  <a:cubicBezTo>
                    <a:pt x="677" y="255"/>
                    <a:pt x="696" y="314"/>
                    <a:pt x="716" y="383"/>
                  </a:cubicBezTo>
                  <a:cubicBezTo>
                    <a:pt x="706" y="412"/>
                    <a:pt x="686" y="432"/>
                    <a:pt x="677" y="451"/>
                  </a:cubicBezTo>
                  <a:cubicBezTo>
                    <a:pt x="657" y="451"/>
                    <a:pt x="647" y="442"/>
                    <a:pt x="627" y="442"/>
                  </a:cubicBezTo>
                  <a:cubicBezTo>
                    <a:pt x="608" y="442"/>
                    <a:pt x="588" y="451"/>
                    <a:pt x="579" y="462"/>
                  </a:cubicBezTo>
                  <a:cubicBezTo>
                    <a:pt x="559" y="432"/>
                    <a:pt x="549" y="412"/>
                    <a:pt x="529" y="383"/>
                  </a:cubicBezTo>
                  <a:cubicBezTo>
                    <a:pt x="549" y="324"/>
                    <a:pt x="559" y="266"/>
                    <a:pt x="579" y="197"/>
                  </a:cubicBezTo>
                  <a:cubicBezTo>
                    <a:pt x="579" y="187"/>
                    <a:pt x="568" y="177"/>
                    <a:pt x="559" y="177"/>
                  </a:cubicBezTo>
                  <a:cubicBezTo>
                    <a:pt x="549" y="177"/>
                    <a:pt x="539" y="177"/>
                    <a:pt x="539" y="187"/>
                  </a:cubicBezTo>
                  <a:cubicBezTo>
                    <a:pt x="529" y="236"/>
                    <a:pt x="510" y="295"/>
                    <a:pt x="500" y="344"/>
                  </a:cubicBezTo>
                  <a:cubicBezTo>
                    <a:pt x="481" y="305"/>
                    <a:pt x="451" y="266"/>
                    <a:pt x="431" y="216"/>
                  </a:cubicBezTo>
                  <a:cubicBezTo>
                    <a:pt x="441" y="157"/>
                    <a:pt x="461" y="99"/>
                    <a:pt x="470" y="30"/>
                  </a:cubicBezTo>
                  <a:cubicBezTo>
                    <a:pt x="470" y="20"/>
                    <a:pt x="461" y="11"/>
                    <a:pt x="451" y="11"/>
                  </a:cubicBezTo>
                  <a:cubicBezTo>
                    <a:pt x="441" y="11"/>
                    <a:pt x="431" y="11"/>
                    <a:pt x="431" y="20"/>
                  </a:cubicBezTo>
                  <a:cubicBezTo>
                    <a:pt x="422" y="70"/>
                    <a:pt x="412" y="128"/>
                    <a:pt x="402" y="177"/>
                  </a:cubicBezTo>
                  <a:cubicBezTo>
                    <a:pt x="372" y="138"/>
                    <a:pt x="353" y="99"/>
                    <a:pt x="324" y="59"/>
                  </a:cubicBezTo>
                  <a:cubicBezTo>
                    <a:pt x="324" y="50"/>
                    <a:pt x="314" y="50"/>
                    <a:pt x="314" y="50"/>
                  </a:cubicBezTo>
                  <a:cubicBezTo>
                    <a:pt x="294" y="50"/>
                    <a:pt x="285" y="59"/>
                    <a:pt x="294" y="79"/>
                  </a:cubicBezTo>
                  <a:cubicBezTo>
                    <a:pt x="314" y="109"/>
                    <a:pt x="333" y="138"/>
                    <a:pt x="353" y="177"/>
                  </a:cubicBezTo>
                  <a:lnTo>
                    <a:pt x="372" y="197"/>
                  </a:lnTo>
                  <a:cubicBezTo>
                    <a:pt x="314" y="187"/>
                    <a:pt x="265" y="177"/>
                    <a:pt x="216" y="157"/>
                  </a:cubicBezTo>
                  <a:lnTo>
                    <a:pt x="206" y="157"/>
                  </a:lnTo>
                  <a:cubicBezTo>
                    <a:pt x="187" y="157"/>
                    <a:pt x="176" y="187"/>
                    <a:pt x="206" y="197"/>
                  </a:cubicBezTo>
                  <a:cubicBezTo>
                    <a:pt x="265" y="216"/>
                    <a:pt x="324" y="226"/>
                    <a:pt x="392" y="246"/>
                  </a:cubicBezTo>
                  <a:lnTo>
                    <a:pt x="402" y="246"/>
                  </a:lnTo>
                  <a:cubicBezTo>
                    <a:pt x="422" y="285"/>
                    <a:pt x="451" y="324"/>
                    <a:pt x="470" y="364"/>
                  </a:cubicBezTo>
                  <a:cubicBezTo>
                    <a:pt x="422" y="353"/>
                    <a:pt x="363" y="344"/>
                    <a:pt x="314" y="324"/>
                  </a:cubicBezTo>
                  <a:cubicBezTo>
                    <a:pt x="294" y="324"/>
                    <a:pt x="285" y="353"/>
                    <a:pt x="304" y="364"/>
                  </a:cubicBezTo>
                  <a:cubicBezTo>
                    <a:pt x="372" y="383"/>
                    <a:pt x="431" y="393"/>
                    <a:pt x="490" y="412"/>
                  </a:cubicBezTo>
                  <a:lnTo>
                    <a:pt x="500" y="412"/>
                  </a:lnTo>
                  <a:cubicBezTo>
                    <a:pt x="510" y="432"/>
                    <a:pt x="529" y="451"/>
                    <a:pt x="539" y="481"/>
                  </a:cubicBezTo>
                  <a:cubicBezTo>
                    <a:pt x="510" y="501"/>
                    <a:pt x="500" y="530"/>
                    <a:pt x="490" y="569"/>
                  </a:cubicBezTo>
                  <a:lnTo>
                    <a:pt x="412" y="569"/>
                  </a:lnTo>
                  <a:cubicBezTo>
                    <a:pt x="363" y="530"/>
                    <a:pt x="314" y="481"/>
                    <a:pt x="265" y="442"/>
                  </a:cubicBezTo>
                  <a:cubicBezTo>
                    <a:pt x="265" y="432"/>
                    <a:pt x="255" y="432"/>
                    <a:pt x="255" y="432"/>
                  </a:cubicBezTo>
                  <a:cubicBezTo>
                    <a:pt x="235" y="432"/>
                    <a:pt x="226" y="451"/>
                    <a:pt x="245" y="471"/>
                  </a:cubicBezTo>
                  <a:cubicBezTo>
                    <a:pt x="285" y="501"/>
                    <a:pt x="314" y="540"/>
                    <a:pt x="353" y="569"/>
                  </a:cubicBezTo>
                  <a:cubicBezTo>
                    <a:pt x="304" y="569"/>
                    <a:pt x="265" y="579"/>
                    <a:pt x="216" y="579"/>
                  </a:cubicBezTo>
                  <a:cubicBezTo>
                    <a:pt x="167" y="530"/>
                    <a:pt x="118" y="491"/>
                    <a:pt x="69" y="442"/>
                  </a:cubicBezTo>
                  <a:lnTo>
                    <a:pt x="59" y="442"/>
                  </a:lnTo>
                  <a:cubicBezTo>
                    <a:pt x="49" y="442"/>
                    <a:pt x="30" y="462"/>
                    <a:pt x="49" y="471"/>
                  </a:cubicBezTo>
                  <a:lnTo>
                    <a:pt x="157" y="579"/>
                  </a:lnTo>
                  <a:lnTo>
                    <a:pt x="20" y="579"/>
                  </a:lnTo>
                  <a:cubicBezTo>
                    <a:pt x="0" y="579"/>
                    <a:pt x="0" y="618"/>
                    <a:pt x="20" y="618"/>
                  </a:cubicBezTo>
                  <a:lnTo>
                    <a:pt x="167" y="618"/>
                  </a:lnTo>
                  <a:lnTo>
                    <a:pt x="49" y="736"/>
                  </a:lnTo>
                  <a:cubicBezTo>
                    <a:pt x="39" y="745"/>
                    <a:pt x="49" y="765"/>
                    <a:pt x="69" y="765"/>
                  </a:cubicBezTo>
                  <a:cubicBezTo>
                    <a:pt x="69" y="765"/>
                    <a:pt x="78" y="765"/>
                    <a:pt x="78" y="756"/>
                  </a:cubicBezTo>
                  <a:cubicBezTo>
                    <a:pt x="128" y="716"/>
                    <a:pt x="167" y="667"/>
                    <a:pt x="216" y="618"/>
                  </a:cubicBezTo>
                  <a:cubicBezTo>
                    <a:pt x="265" y="618"/>
                    <a:pt x="314" y="608"/>
                    <a:pt x="363" y="608"/>
                  </a:cubicBezTo>
                  <a:lnTo>
                    <a:pt x="245" y="726"/>
                  </a:lnTo>
                  <a:cubicBezTo>
                    <a:pt x="235" y="745"/>
                    <a:pt x="245" y="756"/>
                    <a:pt x="265" y="756"/>
                  </a:cubicBezTo>
                  <a:lnTo>
                    <a:pt x="274" y="756"/>
                  </a:lnTo>
                  <a:cubicBezTo>
                    <a:pt x="324" y="706"/>
                    <a:pt x="363" y="658"/>
                    <a:pt x="412" y="618"/>
                  </a:cubicBezTo>
                  <a:lnTo>
                    <a:pt x="412" y="608"/>
                  </a:lnTo>
                  <a:lnTo>
                    <a:pt x="500" y="608"/>
                  </a:lnTo>
                  <a:cubicBezTo>
                    <a:pt x="500" y="618"/>
                    <a:pt x="500" y="638"/>
                    <a:pt x="510" y="647"/>
                  </a:cubicBezTo>
                  <a:cubicBezTo>
                    <a:pt x="520" y="667"/>
                    <a:pt x="539" y="677"/>
                    <a:pt x="549" y="687"/>
                  </a:cubicBezTo>
                  <a:cubicBezTo>
                    <a:pt x="539" y="716"/>
                    <a:pt x="520" y="736"/>
                    <a:pt x="510" y="765"/>
                  </a:cubicBezTo>
                  <a:cubicBezTo>
                    <a:pt x="451" y="785"/>
                    <a:pt x="383" y="804"/>
                    <a:pt x="324" y="824"/>
                  </a:cubicBezTo>
                  <a:cubicBezTo>
                    <a:pt x="304" y="834"/>
                    <a:pt x="304" y="863"/>
                    <a:pt x="324" y="863"/>
                  </a:cubicBezTo>
                  <a:lnTo>
                    <a:pt x="333" y="863"/>
                  </a:lnTo>
                  <a:cubicBezTo>
                    <a:pt x="383" y="843"/>
                    <a:pt x="431" y="834"/>
                    <a:pt x="481" y="814"/>
                  </a:cubicBezTo>
                  <a:lnTo>
                    <a:pt x="481" y="814"/>
                  </a:lnTo>
                  <a:cubicBezTo>
                    <a:pt x="461" y="854"/>
                    <a:pt x="441" y="902"/>
                    <a:pt x="412" y="941"/>
                  </a:cubicBezTo>
                  <a:cubicBezTo>
                    <a:pt x="353" y="961"/>
                    <a:pt x="294" y="981"/>
                    <a:pt x="226" y="1000"/>
                  </a:cubicBezTo>
                  <a:cubicBezTo>
                    <a:pt x="206" y="1000"/>
                    <a:pt x="216" y="1039"/>
                    <a:pt x="235" y="1039"/>
                  </a:cubicBezTo>
                  <a:cubicBezTo>
                    <a:pt x="235" y="1039"/>
                    <a:pt x="235" y="1030"/>
                    <a:pt x="245" y="1030"/>
                  </a:cubicBezTo>
                  <a:cubicBezTo>
                    <a:pt x="294" y="1020"/>
                    <a:pt x="343" y="1000"/>
                    <a:pt x="392" y="991"/>
                  </a:cubicBezTo>
                  <a:lnTo>
                    <a:pt x="392" y="991"/>
                  </a:lnTo>
                  <a:cubicBezTo>
                    <a:pt x="363" y="1030"/>
                    <a:pt x="343" y="1069"/>
                    <a:pt x="324" y="1108"/>
                  </a:cubicBezTo>
                  <a:cubicBezTo>
                    <a:pt x="314" y="1128"/>
                    <a:pt x="324" y="1137"/>
                    <a:pt x="343" y="1137"/>
                  </a:cubicBezTo>
                  <a:cubicBezTo>
                    <a:pt x="343" y="1137"/>
                    <a:pt x="353" y="1137"/>
                    <a:pt x="353" y="1128"/>
                  </a:cubicBezTo>
                  <a:cubicBezTo>
                    <a:pt x="372" y="1098"/>
                    <a:pt x="392" y="1059"/>
                    <a:pt x="412" y="1020"/>
                  </a:cubicBezTo>
                  <a:cubicBezTo>
                    <a:pt x="422" y="1020"/>
                    <a:pt x="422" y="1010"/>
                    <a:pt x="422" y="1000"/>
                  </a:cubicBezTo>
                  <a:cubicBezTo>
                    <a:pt x="441" y="1050"/>
                    <a:pt x="451" y="1108"/>
                    <a:pt x="470" y="1157"/>
                  </a:cubicBezTo>
                  <a:cubicBezTo>
                    <a:pt x="470" y="1167"/>
                    <a:pt x="481" y="1167"/>
                    <a:pt x="490" y="1167"/>
                  </a:cubicBezTo>
                  <a:cubicBezTo>
                    <a:pt x="500" y="1167"/>
                    <a:pt x="510" y="1157"/>
                    <a:pt x="510" y="1148"/>
                  </a:cubicBezTo>
                  <a:cubicBezTo>
                    <a:pt x="490" y="1089"/>
                    <a:pt x="470" y="1020"/>
                    <a:pt x="451" y="961"/>
                  </a:cubicBezTo>
                  <a:lnTo>
                    <a:pt x="451" y="952"/>
                  </a:lnTo>
                  <a:cubicBezTo>
                    <a:pt x="470" y="912"/>
                    <a:pt x="500" y="873"/>
                    <a:pt x="520" y="834"/>
                  </a:cubicBezTo>
                  <a:cubicBezTo>
                    <a:pt x="529" y="883"/>
                    <a:pt x="549" y="932"/>
                    <a:pt x="559" y="981"/>
                  </a:cubicBezTo>
                  <a:lnTo>
                    <a:pt x="579" y="1000"/>
                  </a:lnTo>
                  <a:cubicBezTo>
                    <a:pt x="588" y="1000"/>
                    <a:pt x="608" y="991"/>
                    <a:pt x="598" y="971"/>
                  </a:cubicBezTo>
                  <a:cubicBezTo>
                    <a:pt x="579" y="912"/>
                    <a:pt x="568" y="854"/>
                    <a:pt x="549" y="785"/>
                  </a:cubicBezTo>
                  <a:cubicBezTo>
                    <a:pt x="559" y="756"/>
                    <a:pt x="568" y="736"/>
                    <a:pt x="588" y="706"/>
                  </a:cubicBezTo>
                  <a:cubicBezTo>
                    <a:pt x="598" y="706"/>
                    <a:pt x="608" y="716"/>
                    <a:pt x="627" y="716"/>
                  </a:cubicBezTo>
                  <a:cubicBezTo>
                    <a:pt x="647" y="716"/>
                    <a:pt x="666" y="706"/>
                    <a:pt x="677" y="697"/>
                  </a:cubicBezTo>
                  <a:cubicBezTo>
                    <a:pt x="696" y="726"/>
                    <a:pt x="716" y="756"/>
                    <a:pt x="725" y="775"/>
                  </a:cubicBezTo>
                  <a:lnTo>
                    <a:pt x="725" y="785"/>
                  </a:lnTo>
                  <a:cubicBezTo>
                    <a:pt x="716" y="843"/>
                    <a:pt x="696" y="902"/>
                    <a:pt x="686" y="971"/>
                  </a:cubicBezTo>
                  <a:cubicBezTo>
                    <a:pt x="686" y="981"/>
                    <a:pt x="696" y="991"/>
                    <a:pt x="706" y="991"/>
                  </a:cubicBezTo>
                  <a:cubicBezTo>
                    <a:pt x="716" y="991"/>
                    <a:pt x="716" y="991"/>
                    <a:pt x="725" y="981"/>
                  </a:cubicBezTo>
                  <a:cubicBezTo>
                    <a:pt x="735" y="932"/>
                    <a:pt x="745" y="873"/>
                    <a:pt x="755" y="824"/>
                  </a:cubicBezTo>
                  <a:cubicBezTo>
                    <a:pt x="784" y="863"/>
                    <a:pt x="804" y="902"/>
                    <a:pt x="833" y="941"/>
                  </a:cubicBezTo>
                  <a:lnTo>
                    <a:pt x="833" y="952"/>
                  </a:lnTo>
                  <a:cubicBezTo>
                    <a:pt x="814" y="1010"/>
                    <a:pt x="804" y="1069"/>
                    <a:pt x="784" y="1137"/>
                  </a:cubicBezTo>
                  <a:cubicBezTo>
                    <a:pt x="784" y="1148"/>
                    <a:pt x="794" y="1157"/>
                    <a:pt x="804" y="1157"/>
                  </a:cubicBezTo>
                  <a:cubicBezTo>
                    <a:pt x="814" y="1157"/>
                    <a:pt x="823" y="1157"/>
                    <a:pt x="823" y="1148"/>
                  </a:cubicBezTo>
                  <a:cubicBezTo>
                    <a:pt x="833" y="1098"/>
                    <a:pt x="843" y="1039"/>
                    <a:pt x="862" y="991"/>
                  </a:cubicBezTo>
                  <a:cubicBezTo>
                    <a:pt x="882" y="1030"/>
                    <a:pt x="912" y="1069"/>
                    <a:pt x="931" y="1108"/>
                  </a:cubicBezTo>
                  <a:cubicBezTo>
                    <a:pt x="941" y="1118"/>
                    <a:pt x="941" y="1118"/>
                    <a:pt x="951" y="1118"/>
                  </a:cubicBezTo>
                  <a:cubicBezTo>
                    <a:pt x="960" y="1118"/>
                    <a:pt x="971" y="1108"/>
                    <a:pt x="960" y="1089"/>
                  </a:cubicBezTo>
                  <a:cubicBezTo>
                    <a:pt x="941" y="1059"/>
                    <a:pt x="921" y="1030"/>
                    <a:pt x="902" y="991"/>
                  </a:cubicBezTo>
                  <a:cubicBezTo>
                    <a:pt x="902" y="981"/>
                    <a:pt x="892" y="981"/>
                    <a:pt x="892" y="971"/>
                  </a:cubicBezTo>
                  <a:lnTo>
                    <a:pt x="892" y="971"/>
                  </a:lnTo>
                  <a:cubicBezTo>
                    <a:pt x="941" y="981"/>
                    <a:pt x="990" y="991"/>
                    <a:pt x="1049" y="1010"/>
                  </a:cubicBezTo>
                  <a:cubicBezTo>
                    <a:pt x="1069" y="1010"/>
                    <a:pt x="1078" y="981"/>
                    <a:pt x="1058" y="971"/>
                  </a:cubicBezTo>
                  <a:cubicBezTo>
                    <a:pt x="990" y="952"/>
                    <a:pt x="931" y="941"/>
                    <a:pt x="873" y="922"/>
                  </a:cubicBezTo>
                  <a:lnTo>
                    <a:pt x="862" y="922"/>
                  </a:lnTo>
                  <a:cubicBezTo>
                    <a:pt x="833" y="883"/>
                    <a:pt x="814" y="843"/>
                    <a:pt x="784" y="804"/>
                  </a:cubicBezTo>
                  <a:lnTo>
                    <a:pt x="784" y="804"/>
                  </a:lnTo>
                  <a:cubicBezTo>
                    <a:pt x="843" y="814"/>
                    <a:pt x="892" y="824"/>
                    <a:pt x="941" y="843"/>
                  </a:cubicBezTo>
                  <a:lnTo>
                    <a:pt x="951" y="843"/>
                  </a:lnTo>
                  <a:cubicBezTo>
                    <a:pt x="971" y="843"/>
                    <a:pt x="971" y="814"/>
                    <a:pt x="951" y="804"/>
                  </a:cubicBezTo>
                  <a:cubicBezTo>
                    <a:pt x="892" y="785"/>
                    <a:pt x="823" y="775"/>
                    <a:pt x="764" y="756"/>
                  </a:cubicBezTo>
                  <a:lnTo>
                    <a:pt x="755" y="756"/>
                  </a:lnTo>
                  <a:cubicBezTo>
                    <a:pt x="745" y="736"/>
                    <a:pt x="725" y="706"/>
                    <a:pt x="716" y="677"/>
                  </a:cubicBezTo>
                  <a:cubicBezTo>
                    <a:pt x="735" y="658"/>
                    <a:pt x="755" y="628"/>
                    <a:pt x="755" y="599"/>
                  </a:cubicBezTo>
                  <a:lnTo>
                    <a:pt x="853" y="599"/>
                  </a:lnTo>
                  <a:cubicBezTo>
                    <a:pt x="892" y="638"/>
                    <a:pt x="941" y="687"/>
                    <a:pt x="990" y="726"/>
                  </a:cubicBezTo>
                  <a:lnTo>
                    <a:pt x="1000" y="736"/>
                  </a:lnTo>
                  <a:cubicBezTo>
                    <a:pt x="1019" y="736"/>
                    <a:pt x="1029" y="716"/>
                    <a:pt x="1019" y="697"/>
                  </a:cubicBezTo>
                  <a:cubicBezTo>
                    <a:pt x="980" y="667"/>
                    <a:pt x="941" y="628"/>
                    <a:pt x="902" y="599"/>
                  </a:cubicBezTo>
                  <a:cubicBezTo>
                    <a:pt x="951" y="599"/>
                    <a:pt x="1000" y="589"/>
                    <a:pt x="1049" y="589"/>
                  </a:cubicBezTo>
                  <a:cubicBezTo>
                    <a:pt x="1088" y="638"/>
                    <a:pt x="1137" y="677"/>
                    <a:pt x="1186" y="726"/>
                  </a:cubicBezTo>
                  <a:lnTo>
                    <a:pt x="1196" y="726"/>
                  </a:lnTo>
                  <a:cubicBezTo>
                    <a:pt x="1215" y="726"/>
                    <a:pt x="1225" y="706"/>
                    <a:pt x="1215" y="697"/>
                  </a:cubicBezTo>
                  <a:cubicBezTo>
                    <a:pt x="1176" y="658"/>
                    <a:pt x="1137" y="628"/>
                    <a:pt x="1098" y="589"/>
                  </a:cubicBezTo>
                  <a:lnTo>
                    <a:pt x="1235" y="589"/>
                  </a:lnTo>
                  <a:cubicBezTo>
                    <a:pt x="1265" y="589"/>
                    <a:pt x="1265" y="549"/>
                    <a:pt x="1235" y="549"/>
                  </a:cubicBezTo>
                  <a:lnTo>
                    <a:pt x="1098" y="549"/>
                  </a:lnTo>
                  <a:cubicBezTo>
                    <a:pt x="1127" y="510"/>
                    <a:pt x="1167" y="471"/>
                    <a:pt x="1206" y="432"/>
                  </a:cubicBezTo>
                  <a:cubicBezTo>
                    <a:pt x="1215" y="422"/>
                    <a:pt x="1206" y="403"/>
                    <a:pt x="1196" y="403"/>
                  </a:cubicBezTo>
                  <a:cubicBezTo>
                    <a:pt x="1186" y="403"/>
                    <a:pt x="1186" y="403"/>
                    <a:pt x="1176" y="412"/>
                  </a:cubicBezTo>
                  <a:lnTo>
                    <a:pt x="1039" y="549"/>
                  </a:lnTo>
                  <a:cubicBezTo>
                    <a:pt x="990" y="549"/>
                    <a:pt x="941" y="560"/>
                    <a:pt x="902" y="560"/>
                  </a:cubicBezTo>
                  <a:cubicBezTo>
                    <a:pt x="931" y="520"/>
                    <a:pt x="971" y="481"/>
                    <a:pt x="1010" y="442"/>
                  </a:cubicBezTo>
                  <a:cubicBezTo>
                    <a:pt x="1019" y="422"/>
                    <a:pt x="1010" y="412"/>
                    <a:pt x="1000" y="412"/>
                  </a:cubicBezTo>
                  <a:lnTo>
                    <a:pt x="980" y="412"/>
                  </a:lnTo>
                  <a:cubicBezTo>
                    <a:pt x="941" y="462"/>
                    <a:pt x="892" y="510"/>
                    <a:pt x="843" y="549"/>
                  </a:cubicBezTo>
                  <a:lnTo>
                    <a:pt x="843" y="560"/>
                  </a:lnTo>
                  <a:lnTo>
                    <a:pt x="755" y="560"/>
                  </a:lnTo>
                  <a:cubicBezTo>
                    <a:pt x="755" y="540"/>
                    <a:pt x="745" y="530"/>
                    <a:pt x="735" y="510"/>
                  </a:cubicBezTo>
                  <a:cubicBezTo>
                    <a:pt x="735" y="501"/>
                    <a:pt x="725" y="481"/>
                    <a:pt x="706" y="481"/>
                  </a:cubicBezTo>
                  <a:cubicBezTo>
                    <a:pt x="725" y="451"/>
                    <a:pt x="735" y="422"/>
                    <a:pt x="755" y="403"/>
                  </a:cubicBezTo>
                  <a:lnTo>
                    <a:pt x="931" y="344"/>
                  </a:lnTo>
                  <a:cubicBezTo>
                    <a:pt x="960" y="334"/>
                    <a:pt x="951" y="305"/>
                    <a:pt x="931" y="305"/>
                  </a:cubicBezTo>
                  <a:lnTo>
                    <a:pt x="921" y="305"/>
                  </a:lnTo>
                  <a:cubicBezTo>
                    <a:pt x="873" y="324"/>
                    <a:pt x="823" y="334"/>
                    <a:pt x="775" y="353"/>
                  </a:cubicBezTo>
                  <a:cubicBezTo>
                    <a:pt x="794" y="314"/>
                    <a:pt x="823" y="266"/>
                    <a:pt x="843" y="226"/>
                  </a:cubicBezTo>
                  <a:cubicBezTo>
                    <a:pt x="902" y="207"/>
                    <a:pt x="971" y="187"/>
                    <a:pt x="1029" y="168"/>
                  </a:cubicBezTo>
                  <a:cubicBezTo>
                    <a:pt x="1049" y="168"/>
                    <a:pt x="1039" y="128"/>
                    <a:pt x="1019" y="128"/>
                  </a:cubicBezTo>
                  <a:lnTo>
                    <a:pt x="1019" y="138"/>
                  </a:lnTo>
                  <a:cubicBezTo>
                    <a:pt x="971" y="148"/>
                    <a:pt x="921" y="168"/>
                    <a:pt x="873" y="177"/>
                  </a:cubicBezTo>
                  <a:lnTo>
                    <a:pt x="931" y="59"/>
                  </a:lnTo>
                  <a:cubicBezTo>
                    <a:pt x="941" y="40"/>
                    <a:pt x="931" y="30"/>
                    <a:pt x="921" y="30"/>
                  </a:cubicBezTo>
                  <a:cubicBezTo>
                    <a:pt x="912" y="30"/>
                    <a:pt x="902" y="30"/>
                    <a:pt x="902" y="40"/>
                  </a:cubicBezTo>
                  <a:cubicBezTo>
                    <a:pt x="882" y="70"/>
                    <a:pt x="862" y="109"/>
                    <a:pt x="843" y="138"/>
                  </a:cubicBezTo>
                  <a:cubicBezTo>
                    <a:pt x="843" y="148"/>
                    <a:pt x="833" y="157"/>
                    <a:pt x="833" y="168"/>
                  </a:cubicBezTo>
                  <a:cubicBezTo>
                    <a:pt x="814" y="118"/>
                    <a:pt x="804" y="59"/>
                    <a:pt x="784" y="11"/>
                  </a:cubicBezTo>
                  <a:cubicBezTo>
                    <a:pt x="784" y="1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4"/>
            <p:cNvSpPr/>
            <p:nvPr/>
          </p:nvSpPr>
          <p:spPr>
            <a:xfrm>
              <a:off x="6460289" y="6585641"/>
              <a:ext cx="214930" cy="199984"/>
            </a:xfrm>
            <a:custGeom>
              <a:avLst/>
              <a:gdLst/>
              <a:ahLst/>
              <a:cxnLst/>
              <a:rect l="l" t="t" r="r" b="b"/>
              <a:pathLst>
                <a:path w="1265" h="1177" extrusionOk="0">
                  <a:moveTo>
                    <a:pt x="774" y="1"/>
                  </a:moveTo>
                  <a:cubicBezTo>
                    <a:pt x="765" y="1"/>
                    <a:pt x="755" y="10"/>
                    <a:pt x="755" y="30"/>
                  </a:cubicBezTo>
                  <a:cubicBezTo>
                    <a:pt x="774" y="89"/>
                    <a:pt x="794" y="158"/>
                    <a:pt x="804" y="216"/>
                  </a:cubicBezTo>
                  <a:cubicBezTo>
                    <a:pt x="813" y="216"/>
                    <a:pt x="813" y="216"/>
                    <a:pt x="813" y="226"/>
                  </a:cubicBezTo>
                  <a:cubicBezTo>
                    <a:pt x="784" y="265"/>
                    <a:pt x="765" y="304"/>
                    <a:pt x="745" y="343"/>
                  </a:cubicBezTo>
                  <a:cubicBezTo>
                    <a:pt x="726" y="295"/>
                    <a:pt x="715" y="245"/>
                    <a:pt x="696" y="187"/>
                  </a:cubicBezTo>
                  <a:cubicBezTo>
                    <a:pt x="696" y="177"/>
                    <a:pt x="686" y="177"/>
                    <a:pt x="686" y="177"/>
                  </a:cubicBezTo>
                  <a:cubicBezTo>
                    <a:pt x="667" y="177"/>
                    <a:pt x="657" y="187"/>
                    <a:pt x="667" y="197"/>
                  </a:cubicBezTo>
                  <a:cubicBezTo>
                    <a:pt x="676" y="265"/>
                    <a:pt x="696" y="324"/>
                    <a:pt x="715" y="393"/>
                  </a:cubicBezTo>
                  <a:cubicBezTo>
                    <a:pt x="706" y="422"/>
                    <a:pt x="696" y="441"/>
                    <a:pt x="676" y="461"/>
                  </a:cubicBezTo>
                  <a:cubicBezTo>
                    <a:pt x="667" y="461"/>
                    <a:pt x="647" y="452"/>
                    <a:pt x="628" y="452"/>
                  </a:cubicBezTo>
                  <a:cubicBezTo>
                    <a:pt x="608" y="452"/>
                    <a:pt x="598" y="461"/>
                    <a:pt x="578" y="461"/>
                  </a:cubicBezTo>
                  <a:cubicBezTo>
                    <a:pt x="559" y="441"/>
                    <a:pt x="549" y="422"/>
                    <a:pt x="539" y="393"/>
                  </a:cubicBezTo>
                  <a:cubicBezTo>
                    <a:pt x="549" y="334"/>
                    <a:pt x="559" y="265"/>
                    <a:pt x="578" y="206"/>
                  </a:cubicBezTo>
                  <a:cubicBezTo>
                    <a:pt x="578" y="197"/>
                    <a:pt x="569" y="187"/>
                    <a:pt x="559" y="187"/>
                  </a:cubicBezTo>
                  <a:cubicBezTo>
                    <a:pt x="549" y="187"/>
                    <a:pt x="539" y="187"/>
                    <a:pt x="539" y="197"/>
                  </a:cubicBezTo>
                  <a:cubicBezTo>
                    <a:pt x="530" y="245"/>
                    <a:pt x="519" y="295"/>
                    <a:pt x="510" y="354"/>
                  </a:cubicBezTo>
                  <a:cubicBezTo>
                    <a:pt x="480" y="314"/>
                    <a:pt x="461" y="265"/>
                    <a:pt x="432" y="226"/>
                  </a:cubicBezTo>
                  <a:cubicBezTo>
                    <a:pt x="451" y="167"/>
                    <a:pt x="461" y="99"/>
                    <a:pt x="471" y="40"/>
                  </a:cubicBezTo>
                  <a:cubicBezTo>
                    <a:pt x="480" y="30"/>
                    <a:pt x="471" y="20"/>
                    <a:pt x="451" y="20"/>
                  </a:cubicBezTo>
                  <a:cubicBezTo>
                    <a:pt x="451" y="20"/>
                    <a:pt x="441" y="20"/>
                    <a:pt x="441" y="30"/>
                  </a:cubicBezTo>
                  <a:cubicBezTo>
                    <a:pt x="421" y="79"/>
                    <a:pt x="412" y="128"/>
                    <a:pt x="402" y="187"/>
                  </a:cubicBezTo>
                  <a:cubicBezTo>
                    <a:pt x="382" y="147"/>
                    <a:pt x="353" y="99"/>
                    <a:pt x="334" y="60"/>
                  </a:cubicBezTo>
                  <a:cubicBezTo>
                    <a:pt x="323" y="60"/>
                    <a:pt x="323" y="49"/>
                    <a:pt x="314" y="49"/>
                  </a:cubicBezTo>
                  <a:cubicBezTo>
                    <a:pt x="304" y="49"/>
                    <a:pt x="284" y="69"/>
                    <a:pt x="294" y="79"/>
                  </a:cubicBezTo>
                  <a:cubicBezTo>
                    <a:pt x="314" y="118"/>
                    <a:pt x="343" y="147"/>
                    <a:pt x="363" y="187"/>
                  </a:cubicBezTo>
                  <a:cubicBezTo>
                    <a:pt x="363" y="197"/>
                    <a:pt x="373" y="197"/>
                    <a:pt x="373" y="206"/>
                  </a:cubicBezTo>
                  <a:cubicBezTo>
                    <a:pt x="323" y="197"/>
                    <a:pt x="265" y="177"/>
                    <a:pt x="216" y="167"/>
                  </a:cubicBezTo>
                  <a:lnTo>
                    <a:pt x="206" y="167"/>
                  </a:lnTo>
                  <a:cubicBezTo>
                    <a:pt x="186" y="167"/>
                    <a:pt x="186" y="197"/>
                    <a:pt x="206" y="206"/>
                  </a:cubicBezTo>
                  <a:cubicBezTo>
                    <a:pt x="265" y="216"/>
                    <a:pt x="334" y="236"/>
                    <a:pt x="392" y="256"/>
                  </a:cubicBezTo>
                  <a:lnTo>
                    <a:pt x="402" y="256"/>
                  </a:lnTo>
                  <a:cubicBezTo>
                    <a:pt x="421" y="295"/>
                    <a:pt x="451" y="334"/>
                    <a:pt x="480" y="373"/>
                  </a:cubicBezTo>
                  <a:cubicBezTo>
                    <a:pt x="421" y="363"/>
                    <a:pt x="373" y="343"/>
                    <a:pt x="314" y="334"/>
                  </a:cubicBezTo>
                  <a:cubicBezTo>
                    <a:pt x="294" y="334"/>
                    <a:pt x="284" y="363"/>
                    <a:pt x="314" y="373"/>
                  </a:cubicBezTo>
                  <a:cubicBezTo>
                    <a:pt x="373" y="383"/>
                    <a:pt x="432" y="402"/>
                    <a:pt x="500" y="422"/>
                  </a:cubicBezTo>
                  <a:cubicBezTo>
                    <a:pt x="519" y="441"/>
                    <a:pt x="530" y="461"/>
                    <a:pt x="549" y="481"/>
                  </a:cubicBezTo>
                  <a:cubicBezTo>
                    <a:pt x="519" y="510"/>
                    <a:pt x="500" y="539"/>
                    <a:pt x="500" y="579"/>
                  </a:cubicBezTo>
                  <a:lnTo>
                    <a:pt x="412" y="579"/>
                  </a:lnTo>
                  <a:cubicBezTo>
                    <a:pt x="363" y="530"/>
                    <a:pt x="323" y="491"/>
                    <a:pt x="275" y="452"/>
                  </a:cubicBezTo>
                  <a:cubicBezTo>
                    <a:pt x="265" y="441"/>
                    <a:pt x="265" y="441"/>
                    <a:pt x="255" y="441"/>
                  </a:cubicBezTo>
                  <a:cubicBezTo>
                    <a:pt x="245" y="441"/>
                    <a:pt x="236" y="461"/>
                    <a:pt x="245" y="471"/>
                  </a:cubicBezTo>
                  <a:cubicBezTo>
                    <a:pt x="284" y="510"/>
                    <a:pt x="323" y="550"/>
                    <a:pt x="363" y="579"/>
                  </a:cubicBezTo>
                  <a:cubicBezTo>
                    <a:pt x="314" y="579"/>
                    <a:pt x="265" y="579"/>
                    <a:pt x="216" y="589"/>
                  </a:cubicBezTo>
                  <a:lnTo>
                    <a:pt x="79" y="452"/>
                  </a:lnTo>
                  <a:lnTo>
                    <a:pt x="59" y="452"/>
                  </a:lnTo>
                  <a:cubicBezTo>
                    <a:pt x="49" y="452"/>
                    <a:pt x="40" y="471"/>
                    <a:pt x="49" y="481"/>
                  </a:cubicBezTo>
                  <a:cubicBezTo>
                    <a:pt x="88" y="520"/>
                    <a:pt x="127" y="550"/>
                    <a:pt x="167" y="589"/>
                  </a:cubicBezTo>
                  <a:lnTo>
                    <a:pt x="20" y="589"/>
                  </a:lnTo>
                  <a:cubicBezTo>
                    <a:pt x="0" y="589"/>
                    <a:pt x="0" y="628"/>
                    <a:pt x="20" y="628"/>
                  </a:cubicBezTo>
                  <a:lnTo>
                    <a:pt x="167" y="628"/>
                  </a:lnTo>
                  <a:cubicBezTo>
                    <a:pt x="127" y="667"/>
                    <a:pt x="98" y="706"/>
                    <a:pt x="59" y="746"/>
                  </a:cubicBezTo>
                  <a:cubicBezTo>
                    <a:pt x="40" y="755"/>
                    <a:pt x="59" y="775"/>
                    <a:pt x="69" y="775"/>
                  </a:cubicBezTo>
                  <a:cubicBezTo>
                    <a:pt x="79" y="775"/>
                    <a:pt x="79" y="775"/>
                    <a:pt x="88" y="765"/>
                  </a:cubicBezTo>
                  <a:cubicBezTo>
                    <a:pt x="127" y="726"/>
                    <a:pt x="177" y="677"/>
                    <a:pt x="216" y="628"/>
                  </a:cubicBezTo>
                  <a:lnTo>
                    <a:pt x="225" y="628"/>
                  </a:lnTo>
                  <a:cubicBezTo>
                    <a:pt x="275" y="618"/>
                    <a:pt x="314" y="618"/>
                    <a:pt x="363" y="618"/>
                  </a:cubicBezTo>
                  <a:cubicBezTo>
                    <a:pt x="323" y="657"/>
                    <a:pt x="294" y="696"/>
                    <a:pt x="255" y="735"/>
                  </a:cubicBezTo>
                  <a:cubicBezTo>
                    <a:pt x="236" y="746"/>
                    <a:pt x="255" y="765"/>
                    <a:pt x="265" y="765"/>
                  </a:cubicBezTo>
                  <a:lnTo>
                    <a:pt x="284" y="765"/>
                  </a:lnTo>
                  <a:cubicBezTo>
                    <a:pt x="323" y="716"/>
                    <a:pt x="373" y="667"/>
                    <a:pt x="412" y="618"/>
                  </a:cubicBezTo>
                  <a:lnTo>
                    <a:pt x="500" y="618"/>
                  </a:lnTo>
                  <a:cubicBezTo>
                    <a:pt x="500" y="628"/>
                    <a:pt x="510" y="648"/>
                    <a:pt x="519" y="657"/>
                  </a:cubicBezTo>
                  <a:cubicBezTo>
                    <a:pt x="530" y="677"/>
                    <a:pt x="539" y="687"/>
                    <a:pt x="559" y="696"/>
                  </a:cubicBezTo>
                  <a:cubicBezTo>
                    <a:pt x="539" y="726"/>
                    <a:pt x="530" y="746"/>
                    <a:pt x="510" y="775"/>
                  </a:cubicBezTo>
                  <a:cubicBezTo>
                    <a:pt x="451" y="794"/>
                    <a:pt x="392" y="814"/>
                    <a:pt x="323" y="833"/>
                  </a:cubicBezTo>
                  <a:cubicBezTo>
                    <a:pt x="304" y="844"/>
                    <a:pt x="314" y="873"/>
                    <a:pt x="334" y="873"/>
                  </a:cubicBezTo>
                  <a:cubicBezTo>
                    <a:pt x="392" y="853"/>
                    <a:pt x="441" y="844"/>
                    <a:pt x="490" y="824"/>
                  </a:cubicBezTo>
                  <a:lnTo>
                    <a:pt x="490" y="824"/>
                  </a:lnTo>
                  <a:cubicBezTo>
                    <a:pt x="461" y="863"/>
                    <a:pt x="441" y="902"/>
                    <a:pt x="421" y="951"/>
                  </a:cubicBezTo>
                  <a:cubicBezTo>
                    <a:pt x="353" y="971"/>
                    <a:pt x="294" y="990"/>
                    <a:pt x="236" y="1010"/>
                  </a:cubicBezTo>
                  <a:cubicBezTo>
                    <a:pt x="216" y="1010"/>
                    <a:pt x="216" y="1039"/>
                    <a:pt x="236" y="1039"/>
                  </a:cubicBezTo>
                  <a:lnTo>
                    <a:pt x="245" y="1039"/>
                  </a:lnTo>
                  <a:cubicBezTo>
                    <a:pt x="294" y="1029"/>
                    <a:pt x="343" y="1010"/>
                    <a:pt x="392" y="1000"/>
                  </a:cubicBezTo>
                  <a:lnTo>
                    <a:pt x="392" y="1000"/>
                  </a:lnTo>
                  <a:cubicBezTo>
                    <a:pt x="373" y="1039"/>
                    <a:pt x="353" y="1079"/>
                    <a:pt x="323" y="1118"/>
                  </a:cubicBezTo>
                  <a:cubicBezTo>
                    <a:pt x="323" y="1137"/>
                    <a:pt x="334" y="1147"/>
                    <a:pt x="343" y="1147"/>
                  </a:cubicBezTo>
                  <a:cubicBezTo>
                    <a:pt x="353" y="1147"/>
                    <a:pt x="353" y="1147"/>
                    <a:pt x="363" y="1137"/>
                  </a:cubicBezTo>
                  <a:cubicBezTo>
                    <a:pt x="382" y="1098"/>
                    <a:pt x="402" y="1069"/>
                    <a:pt x="421" y="1029"/>
                  </a:cubicBezTo>
                  <a:cubicBezTo>
                    <a:pt x="421" y="1029"/>
                    <a:pt x="421" y="1020"/>
                    <a:pt x="432" y="1010"/>
                  </a:cubicBezTo>
                  <a:cubicBezTo>
                    <a:pt x="441" y="1059"/>
                    <a:pt x="461" y="1118"/>
                    <a:pt x="471" y="1166"/>
                  </a:cubicBezTo>
                  <a:cubicBezTo>
                    <a:pt x="480" y="1177"/>
                    <a:pt x="480" y="1177"/>
                    <a:pt x="490" y="1177"/>
                  </a:cubicBezTo>
                  <a:cubicBezTo>
                    <a:pt x="500" y="1177"/>
                    <a:pt x="519" y="1166"/>
                    <a:pt x="510" y="1157"/>
                  </a:cubicBezTo>
                  <a:cubicBezTo>
                    <a:pt x="490" y="1088"/>
                    <a:pt x="480" y="1029"/>
                    <a:pt x="461" y="971"/>
                  </a:cubicBezTo>
                  <a:cubicBezTo>
                    <a:pt x="461" y="971"/>
                    <a:pt x="461" y="961"/>
                    <a:pt x="451" y="961"/>
                  </a:cubicBezTo>
                  <a:cubicBezTo>
                    <a:pt x="480" y="922"/>
                    <a:pt x="500" y="883"/>
                    <a:pt x="519" y="833"/>
                  </a:cubicBezTo>
                  <a:cubicBezTo>
                    <a:pt x="539" y="892"/>
                    <a:pt x="549" y="942"/>
                    <a:pt x="569" y="990"/>
                  </a:cubicBezTo>
                  <a:cubicBezTo>
                    <a:pt x="569" y="1000"/>
                    <a:pt x="578" y="1010"/>
                    <a:pt x="588" y="1010"/>
                  </a:cubicBezTo>
                  <a:cubicBezTo>
                    <a:pt x="598" y="1010"/>
                    <a:pt x="608" y="1000"/>
                    <a:pt x="608" y="981"/>
                  </a:cubicBezTo>
                  <a:cubicBezTo>
                    <a:pt x="588" y="922"/>
                    <a:pt x="569" y="863"/>
                    <a:pt x="549" y="794"/>
                  </a:cubicBezTo>
                  <a:cubicBezTo>
                    <a:pt x="559" y="765"/>
                    <a:pt x="578" y="735"/>
                    <a:pt x="588" y="716"/>
                  </a:cubicBezTo>
                  <a:lnTo>
                    <a:pt x="628" y="716"/>
                  </a:lnTo>
                  <a:cubicBezTo>
                    <a:pt x="647" y="716"/>
                    <a:pt x="667" y="716"/>
                    <a:pt x="686" y="706"/>
                  </a:cubicBezTo>
                  <a:cubicBezTo>
                    <a:pt x="696" y="735"/>
                    <a:pt x="715" y="765"/>
                    <a:pt x="735" y="785"/>
                  </a:cubicBezTo>
                  <a:cubicBezTo>
                    <a:pt x="715" y="853"/>
                    <a:pt x="706" y="912"/>
                    <a:pt x="686" y="981"/>
                  </a:cubicBezTo>
                  <a:cubicBezTo>
                    <a:pt x="686" y="990"/>
                    <a:pt x="696" y="1000"/>
                    <a:pt x="706" y="1000"/>
                  </a:cubicBezTo>
                  <a:cubicBezTo>
                    <a:pt x="715" y="1000"/>
                    <a:pt x="726" y="1000"/>
                    <a:pt x="726" y="990"/>
                  </a:cubicBezTo>
                  <a:cubicBezTo>
                    <a:pt x="735" y="931"/>
                    <a:pt x="745" y="883"/>
                    <a:pt x="765" y="833"/>
                  </a:cubicBezTo>
                  <a:cubicBezTo>
                    <a:pt x="784" y="873"/>
                    <a:pt x="813" y="912"/>
                    <a:pt x="833" y="951"/>
                  </a:cubicBezTo>
                  <a:cubicBezTo>
                    <a:pt x="824" y="1020"/>
                    <a:pt x="804" y="1079"/>
                    <a:pt x="794" y="1147"/>
                  </a:cubicBezTo>
                  <a:cubicBezTo>
                    <a:pt x="784" y="1157"/>
                    <a:pt x="804" y="1166"/>
                    <a:pt x="813" y="1166"/>
                  </a:cubicBezTo>
                  <a:cubicBezTo>
                    <a:pt x="824" y="1166"/>
                    <a:pt x="824" y="1166"/>
                    <a:pt x="833" y="1157"/>
                  </a:cubicBezTo>
                  <a:cubicBezTo>
                    <a:pt x="843" y="1098"/>
                    <a:pt x="853" y="1049"/>
                    <a:pt x="863" y="1000"/>
                  </a:cubicBezTo>
                  <a:cubicBezTo>
                    <a:pt x="892" y="1039"/>
                    <a:pt x="911" y="1079"/>
                    <a:pt x="941" y="1118"/>
                  </a:cubicBezTo>
                  <a:cubicBezTo>
                    <a:pt x="941" y="1127"/>
                    <a:pt x="951" y="1127"/>
                    <a:pt x="951" y="1127"/>
                  </a:cubicBezTo>
                  <a:cubicBezTo>
                    <a:pt x="961" y="1127"/>
                    <a:pt x="980" y="1118"/>
                    <a:pt x="970" y="1098"/>
                  </a:cubicBezTo>
                  <a:cubicBezTo>
                    <a:pt x="951" y="1069"/>
                    <a:pt x="931" y="1029"/>
                    <a:pt x="911" y="1000"/>
                  </a:cubicBezTo>
                  <a:cubicBezTo>
                    <a:pt x="904" y="992"/>
                    <a:pt x="902" y="984"/>
                    <a:pt x="896" y="982"/>
                  </a:cubicBezTo>
                  <a:lnTo>
                    <a:pt x="896" y="982"/>
                  </a:lnTo>
                  <a:cubicBezTo>
                    <a:pt x="945" y="991"/>
                    <a:pt x="1001" y="1001"/>
                    <a:pt x="1049" y="1020"/>
                  </a:cubicBezTo>
                  <a:lnTo>
                    <a:pt x="1059" y="1020"/>
                  </a:lnTo>
                  <a:cubicBezTo>
                    <a:pt x="1078" y="1020"/>
                    <a:pt x="1078" y="981"/>
                    <a:pt x="1059" y="981"/>
                  </a:cubicBezTo>
                  <a:cubicBezTo>
                    <a:pt x="1000" y="961"/>
                    <a:pt x="931" y="951"/>
                    <a:pt x="872" y="931"/>
                  </a:cubicBezTo>
                  <a:lnTo>
                    <a:pt x="863" y="931"/>
                  </a:lnTo>
                  <a:cubicBezTo>
                    <a:pt x="843" y="892"/>
                    <a:pt x="813" y="853"/>
                    <a:pt x="794" y="814"/>
                  </a:cubicBezTo>
                  <a:lnTo>
                    <a:pt x="794" y="814"/>
                  </a:lnTo>
                  <a:cubicBezTo>
                    <a:pt x="843" y="824"/>
                    <a:pt x="892" y="833"/>
                    <a:pt x="951" y="853"/>
                  </a:cubicBezTo>
                  <a:cubicBezTo>
                    <a:pt x="970" y="853"/>
                    <a:pt x="980" y="814"/>
                    <a:pt x="961" y="814"/>
                  </a:cubicBezTo>
                  <a:cubicBezTo>
                    <a:pt x="892" y="794"/>
                    <a:pt x="833" y="785"/>
                    <a:pt x="765" y="765"/>
                  </a:cubicBezTo>
                  <a:cubicBezTo>
                    <a:pt x="745" y="735"/>
                    <a:pt x="735" y="716"/>
                    <a:pt x="715" y="687"/>
                  </a:cubicBezTo>
                  <a:cubicBezTo>
                    <a:pt x="745" y="667"/>
                    <a:pt x="755" y="637"/>
                    <a:pt x="765" y="608"/>
                  </a:cubicBezTo>
                  <a:lnTo>
                    <a:pt x="853" y="608"/>
                  </a:lnTo>
                  <a:cubicBezTo>
                    <a:pt x="902" y="648"/>
                    <a:pt x="951" y="696"/>
                    <a:pt x="1000" y="735"/>
                  </a:cubicBezTo>
                  <a:cubicBezTo>
                    <a:pt x="1000" y="746"/>
                    <a:pt x="1000" y="746"/>
                    <a:pt x="1009" y="746"/>
                  </a:cubicBezTo>
                  <a:cubicBezTo>
                    <a:pt x="1020" y="746"/>
                    <a:pt x="1039" y="726"/>
                    <a:pt x="1020" y="706"/>
                  </a:cubicBezTo>
                  <a:cubicBezTo>
                    <a:pt x="980" y="677"/>
                    <a:pt x="941" y="637"/>
                    <a:pt x="911" y="608"/>
                  </a:cubicBezTo>
                  <a:cubicBezTo>
                    <a:pt x="951" y="598"/>
                    <a:pt x="1000" y="598"/>
                    <a:pt x="1049" y="598"/>
                  </a:cubicBezTo>
                  <a:cubicBezTo>
                    <a:pt x="1098" y="648"/>
                    <a:pt x="1147" y="687"/>
                    <a:pt x="1186" y="735"/>
                  </a:cubicBezTo>
                  <a:lnTo>
                    <a:pt x="1205" y="735"/>
                  </a:lnTo>
                  <a:cubicBezTo>
                    <a:pt x="1216" y="735"/>
                    <a:pt x="1235" y="716"/>
                    <a:pt x="1216" y="706"/>
                  </a:cubicBezTo>
                  <a:cubicBezTo>
                    <a:pt x="1176" y="667"/>
                    <a:pt x="1137" y="637"/>
                    <a:pt x="1098" y="598"/>
                  </a:cubicBezTo>
                  <a:lnTo>
                    <a:pt x="1245" y="598"/>
                  </a:lnTo>
                  <a:cubicBezTo>
                    <a:pt x="1264" y="589"/>
                    <a:pt x="1264" y="559"/>
                    <a:pt x="1245" y="559"/>
                  </a:cubicBezTo>
                  <a:lnTo>
                    <a:pt x="1098" y="559"/>
                  </a:lnTo>
                  <a:cubicBezTo>
                    <a:pt x="1137" y="520"/>
                    <a:pt x="1176" y="481"/>
                    <a:pt x="1205" y="441"/>
                  </a:cubicBezTo>
                  <a:cubicBezTo>
                    <a:pt x="1225" y="432"/>
                    <a:pt x="1205" y="412"/>
                    <a:pt x="1196" y="412"/>
                  </a:cubicBezTo>
                  <a:lnTo>
                    <a:pt x="1186" y="412"/>
                  </a:lnTo>
                  <a:cubicBezTo>
                    <a:pt x="1137" y="461"/>
                    <a:pt x="1088" y="510"/>
                    <a:pt x="1049" y="559"/>
                  </a:cubicBezTo>
                  <a:lnTo>
                    <a:pt x="1039" y="559"/>
                  </a:lnTo>
                  <a:cubicBezTo>
                    <a:pt x="1000" y="559"/>
                    <a:pt x="951" y="559"/>
                    <a:pt x="902" y="569"/>
                  </a:cubicBezTo>
                  <a:cubicBezTo>
                    <a:pt x="941" y="530"/>
                    <a:pt x="980" y="491"/>
                    <a:pt x="1009" y="452"/>
                  </a:cubicBezTo>
                  <a:cubicBezTo>
                    <a:pt x="1029" y="432"/>
                    <a:pt x="1009" y="412"/>
                    <a:pt x="1000" y="412"/>
                  </a:cubicBezTo>
                  <a:cubicBezTo>
                    <a:pt x="990" y="412"/>
                    <a:pt x="990" y="422"/>
                    <a:pt x="990" y="422"/>
                  </a:cubicBezTo>
                  <a:cubicBezTo>
                    <a:pt x="941" y="471"/>
                    <a:pt x="892" y="510"/>
                    <a:pt x="853" y="559"/>
                  </a:cubicBezTo>
                  <a:cubicBezTo>
                    <a:pt x="853" y="559"/>
                    <a:pt x="853" y="569"/>
                    <a:pt x="843" y="569"/>
                  </a:cubicBezTo>
                  <a:lnTo>
                    <a:pt x="765" y="569"/>
                  </a:lnTo>
                  <a:cubicBezTo>
                    <a:pt x="755" y="550"/>
                    <a:pt x="755" y="530"/>
                    <a:pt x="745" y="520"/>
                  </a:cubicBezTo>
                  <a:cubicBezTo>
                    <a:pt x="735" y="500"/>
                    <a:pt x="726" y="491"/>
                    <a:pt x="715" y="481"/>
                  </a:cubicBezTo>
                  <a:cubicBezTo>
                    <a:pt x="726" y="461"/>
                    <a:pt x="745" y="432"/>
                    <a:pt x="755" y="412"/>
                  </a:cubicBezTo>
                  <a:cubicBezTo>
                    <a:pt x="813" y="393"/>
                    <a:pt x="882" y="373"/>
                    <a:pt x="941" y="354"/>
                  </a:cubicBezTo>
                  <a:cubicBezTo>
                    <a:pt x="961" y="343"/>
                    <a:pt x="951" y="314"/>
                    <a:pt x="931" y="314"/>
                  </a:cubicBezTo>
                  <a:cubicBezTo>
                    <a:pt x="882" y="334"/>
                    <a:pt x="833" y="343"/>
                    <a:pt x="784" y="363"/>
                  </a:cubicBezTo>
                  <a:cubicBezTo>
                    <a:pt x="804" y="324"/>
                    <a:pt x="824" y="275"/>
                    <a:pt x="843" y="236"/>
                  </a:cubicBezTo>
                  <a:cubicBezTo>
                    <a:pt x="911" y="216"/>
                    <a:pt x="970" y="197"/>
                    <a:pt x="1029" y="177"/>
                  </a:cubicBezTo>
                  <a:cubicBezTo>
                    <a:pt x="1059" y="177"/>
                    <a:pt x="1049" y="138"/>
                    <a:pt x="1029" y="138"/>
                  </a:cubicBezTo>
                  <a:lnTo>
                    <a:pt x="1020" y="138"/>
                  </a:lnTo>
                  <a:cubicBezTo>
                    <a:pt x="970" y="158"/>
                    <a:pt x="922" y="177"/>
                    <a:pt x="872" y="187"/>
                  </a:cubicBezTo>
                  <a:cubicBezTo>
                    <a:pt x="892" y="147"/>
                    <a:pt x="922" y="108"/>
                    <a:pt x="941" y="69"/>
                  </a:cubicBezTo>
                  <a:cubicBezTo>
                    <a:pt x="951" y="49"/>
                    <a:pt x="931" y="40"/>
                    <a:pt x="922" y="40"/>
                  </a:cubicBezTo>
                  <a:cubicBezTo>
                    <a:pt x="911" y="40"/>
                    <a:pt x="911" y="40"/>
                    <a:pt x="902" y="49"/>
                  </a:cubicBezTo>
                  <a:cubicBezTo>
                    <a:pt x="882" y="79"/>
                    <a:pt x="872" y="118"/>
                    <a:pt x="853" y="147"/>
                  </a:cubicBezTo>
                  <a:cubicBezTo>
                    <a:pt x="843" y="158"/>
                    <a:pt x="843" y="167"/>
                    <a:pt x="833" y="177"/>
                  </a:cubicBezTo>
                  <a:cubicBezTo>
                    <a:pt x="824" y="118"/>
                    <a:pt x="804" y="69"/>
                    <a:pt x="794" y="20"/>
                  </a:cubicBezTo>
                  <a:cubicBezTo>
                    <a:pt x="794" y="10"/>
                    <a:pt x="784" y="1"/>
                    <a:pt x="774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4"/>
            <p:cNvSpPr/>
            <p:nvPr/>
          </p:nvSpPr>
          <p:spPr>
            <a:xfrm>
              <a:off x="7644032" y="4894044"/>
              <a:ext cx="214930" cy="199984"/>
            </a:xfrm>
            <a:custGeom>
              <a:avLst/>
              <a:gdLst/>
              <a:ahLst/>
              <a:cxnLst/>
              <a:rect l="l" t="t" r="r" b="b"/>
              <a:pathLst>
                <a:path w="1265" h="1177" extrusionOk="0">
                  <a:moveTo>
                    <a:pt x="775" y="1"/>
                  </a:moveTo>
                  <a:cubicBezTo>
                    <a:pt x="765" y="1"/>
                    <a:pt x="745" y="10"/>
                    <a:pt x="755" y="30"/>
                  </a:cubicBezTo>
                  <a:cubicBezTo>
                    <a:pt x="775" y="89"/>
                    <a:pt x="784" y="158"/>
                    <a:pt x="804" y="216"/>
                  </a:cubicBezTo>
                  <a:cubicBezTo>
                    <a:pt x="784" y="265"/>
                    <a:pt x="765" y="304"/>
                    <a:pt x="745" y="343"/>
                  </a:cubicBezTo>
                  <a:cubicBezTo>
                    <a:pt x="725" y="295"/>
                    <a:pt x="706" y="245"/>
                    <a:pt x="696" y="187"/>
                  </a:cubicBezTo>
                  <a:cubicBezTo>
                    <a:pt x="696" y="177"/>
                    <a:pt x="686" y="177"/>
                    <a:pt x="677" y="177"/>
                  </a:cubicBezTo>
                  <a:cubicBezTo>
                    <a:pt x="667" y="177"/>
                    <a:pt x="657" y="187"/>
                    <a:pt x="657" y="197"/>
                  </a:cubicBezTo>
                  <a:cubicBezTo>
                    <a:pt x="677" y="265"/>
                    <a:pt x="696" y="324"/>
                    <a:pt x="716" y="383"/>
                  </a:cubicBezTo>
                  <a:lnTo>
                    <a:pt x="716" y="393"/>
                  </a:lnTo>
                  <a:cubicBezTo>
                    <a:pt x="706" y="412"/>
                    <a:pt x="686" y="441"/>
                    <a:pt x="677" y="461"/>
                  </a:cubicBezTo>
                  <a:cubicBezTo>
                    <a:pt x="657" y="461"/>
                    <a:pt x="647" y="452"/>
                    <a:pt x="627" y="452"/>
                  </a:cubicBezTo>
                  <a:cubicBezTo>
                    <a:pt x="608" y="452"/>
                    <a:pt x="588" y="461"/>
                    <a:pt x="579" y="461"/>
                  </a:cubicBezTo>
                  <a:cubicBezTo>
                    <a:pt x="559" y="441"/>
                    <a:pt x="549" y="422"/>
                    <a:pt x="529" y="393"/>
                  </a:cubicBezTo>
                  <a:cubicBezTo>
                    <a:pt x="549" y="334"/>
                    <a:pt x="559" y="265"/>
                    <a:pt x="579" y="206"/>
                  </a:cubicBezTo>
                  <a:cubicBezTo>
                    <a:pt x="579" y="187"/>
                    <a:pt x="569" y="187"/>
                    <a:pt x="559" y="187"/>
                  </a:cubicBezTo>
                  <a:cubicBezTo>
                    <a:pt x="549" y="187"/>
                    <a:pt x="540" y="187"/>
                    <a:pt x="540" y="197"/>
                  </a:cubicBezTo>
                  <a:cubicBezTo>
                    <a:pt x="529" y="245"/>
                    <a:pt x="510" y="295"/>
                    <a:pt x="500" y="354"/>
                  </a:cubicBezTo>
                  <a:cubicBezTo>
                    <a:pt x="481" y="304"/>
                    <a:pt x="451" y="265"/>
                    <a:pt x="431" y="226"/>
                  </a:cubicBezTo>
                  <a:cubicBezTo>
                    <a:pt x="442" y="167"/>
                    <a:pt x="461" y="99"/>
                    <a:pt x="471" y="40"/>
                  </a:cubicBezTo>
                  <a:cubicBezTo>
                    <a:pt x="471" y="20"/>
                    <a:pt x="461" y="20"/>
                    <a:pt x="451" y="20"/>
                  </a:cubicBezTo>
                  <a:cubicBezTo>
                    <a:pt x="442" y="20"/>
                    <a:pt x="442" y="20"/>
                    <a:pt x="431" y="30"/>
                  </a:cubicBezTo>
                  <a:lnTo>
                    <a:pt x="402" y="177"/>
                  </a:lnTo>
                  <a:cubicBezTo>
                    <a:pt x="373" y="138"/>
                    <a:pt x="353" y="99"/>
                    <a:pt x="324" y="60"/>
                  </a:cubicBezTo>
                  <a:lnTo>
                    <a:pt x="314" y="49"/>
                  </a:lnTo>
                  <a:cubicBezTo>
                    <a:pt x="294" y="49"/>
                    <a:pt x="285" y="69"/>
                    <a:pt x="294" y="79"/>
                  </a:cubicBezTo>
                  <a:cubicBezTo>
                    <a:pt x="314" y="118"/>
                    <a:pt x="333" y="147"/>
                    <a:pt x="353" y="187"/>
                  </a:cubicBezTo>
                  <a:cubicBezTo>
                    <a:pt x="363" y="187"/>
                    <a:pt x="363" y="197"/>
                    <a:pt x="373" y="206"/>
                  </a:cubicBezTo>
                  <a:cubicBezTo>
                    <a:pt x="314" y="197"/>
                    <a:pt x="265" y="177"/>
                    <a:pt x="216" y="167"/>
                  </a:cubicBezTo>
                  <a:lnTo>
                    <a:pt x="206" y="167"/>
                  </a:lnTo>
                  <a:cubicBezTo>
                    <a:pt x="187" y="167"/>
                    <a:pt x="177" y="197"/>
                    <a:pt x="206" y="206"/>
                  </a:cubicBezTo>
                  <a:cubicBezTo>
                    <a:pt x="265" y="216"/>
                    <a:pt x="333" y="236"/>
                    <a:pt x="392" y="256"/>
                  </a:cubicBezTo>
                  <a:lnTo>
                    <a:pt x="402" y="256"/>
                  </a:lnTo>
                  <a:cubicBezTo>
                    <a:pt x="422" y="295"/>
                    <a:pt x="451" y="334"/>
                    <a:pt x="471" y="373"/>
                  </a:cubicBezTo>
                  <a:cubicBezTo>
                    <a:pt x="422" y="363"/>
                    <a:pt x="373" y="343"/>
                    <a:pt x="314" y="334"/>
                  </a:cubicBezTo>
                  <a:cubicBezTo>
                    <a:pt x="294" y="334"/>
                    <a:pt x="285" y="363"/>
                    <a:pt x="304" y="373"/>
                  </a:cubicBezTo>
                  <a:cubicBezTo>
                    <a:pt x="373" y="383"/>
                    <a:pt x="431" y="402"/>
                    <a:pt x="490" y="422"/>
                  </a:cubicBezTo>
                  <a:lnTo>
                    <a:pt x="500" y="422"/>
                  </a:lnTo>
                  <a:cubicBezTo>
                    <a:pt x="510" y="441"/>
                    <a:pt x="529" y="461"/>
                    <a:pt x="540" y="481"/>
                  </a:cubicBezTo>
                  <a:cubicBezTo>
                    <a:pt x="510" y="510"/>
                    <a:pt x="500" y="539"/>
                    <a:pt x="490" y="579"/>
                  </a:cubicBezTo>
                  <a:lnTo>
                    <a:pt x="412" y="579"/>
                  </a:lnTo>
                  <a:cubicBezTo>
                    <a:pt x="363" y="530"/>
                    <a:pt x="314" y="491"/>
                    <a:pt x="265" y="441"/>
                  </a:cubicBezTo>
                  <a:lnTo>
                    <a:pt x="255" y="441"/>
                  </a:lnTo>
                  <a:cubicBezTo>
                    <a:pt x="246" y="441"/>
                    <a:pt x="226" y="461"/>
                    <a:pt x="246" y="471"/>
                  </a:cubicBezTo>
                  <a:cubicBezTo>
                    <a:pt x="285" y="510"/>
                    <a:pt x="314" y="550"/>
                    <a:pt x="353" y="579"/>
                  </a:cubicBezTo>
                  <a:cubicBezTo>
                    <a:pt x="314" y="579"/>
                    <a:pt x="265" y="579"/>
                    <a:pt x="216" y="589"/>
                  </a:cubicBezTo>
                  <a:lnTo>
                    <a:pt x="216" y="579"/>
                  </a:lnTo>
                  <a:cubicBezTo>
                    <a:pt x="167" y="539"/>
                    <a:pt x="118" y="500"/>
                    <a:pt x="69" y="452"/>
                  </a:cubicBezTo>
                  <a:lnTo>
                    <a:pt x="59" y="452"/>
                  </a:lnTo>
                  <a:cubicBezTo>
                    <a:pt x="50" y="452"/>
                    <a:pt x="30" y="471"/>
                    <a:pt x="50" y="481"/>
                  </a:cubicBezTo>
                  <a:lnTo>
                    <a:pt x="157" y="589"/>
                  </a:lnTo>
                  <a:lnTo>
                    <a:pt x="20" y="589"/>
                  </a:lnTo>
                  <a:cubicBezTo>
                    <a:pt x="0" y="589"/>
                    <a:pt x="0" y="628"/>
                    <a:pt x="20" y="628"/>
                  </a:cubicBezTo>
                  <a:lnTo>
                    <a:pt x="167" y="628"/>
                  </a:lnTo>
                  <a:lnTo>
                    <a:pt x="50" y="745"/>
                  </a:lnTo>
                  <a:cubicBezTo>
                    <a:pt x="39" y="755"/>
                    <a:pt x="50" y="774"/>
                    <a:pt x="69" y="774"/>
                  </a:cubicBezTo>
                  <a:cubicBezTo>
                    <a:pt x="69" y="774"/>
                    <a:pt x="79" y="774"/>
                    <a:pt x="79" y="765"/>
                  </a:cubicBezTo>
                  <a:lnTo>
                    <a:pt x="216" y="628"/>
                  </a:lnTo>
                  <a:lnTo>
                    <a:pt x="216" y="618"/>
                  </a:lnTo>
                  <a:lnTo>
                    <a:pt x="363" y="618"/>
                  </a:lnTo>
                  <a:lnTo>
                    <a:pt x="246" y="735"/>
                  </a:lnTo>
                  <a:cubicBezTo>
                    <a:pt x="235" y="745"/>
                    <a:pt x="246" y="765"/>
                    <a:pt x="265" y="765"/>
                  </a:cubicBezTo>
                  <a:lnTo>
                    <a:pt x="275" y="765"/>
                  </a:lnTo>
                  <a:cubicBezTo>
                    <a:pt x="324" y="716"/>
                    <a:pt x="363" y="667"/>
                    <a:pt x="412" y="618"/>
                  </a:cubicBezTo>
                  <a:lnTo>
                    <a:pt x="500" y="618"/>
                  </a:lnTo>
                  <a:cubicBezTo>
                    <a:pt x="500" y="628"/>
                    <a:pt x="510" y="648"/>
                    <a:pt x="510" y="657"/>
                  </a:cubicBezTo>
                  <a:cubicBezTo>
                    <a:pt x="520" y="677"/>
                    <a:pt x="540" y="687"/>
                    <a:pt x="549" y="696"/>
                  </a:cubicBezTo>
                  <a:cubicBezTo>
                    <a:pt x="540" y="726"/>
                    <a:pt x="520" y="745"/>
                    <a:pt x="510" y="774"/>
                  </a:cubicBezTo>
                  <a:cubicBezTo>
                    <a:pt x="451" y="794"/>
                    <a:pt x="383" y="814"/>
                    <a:pt x="324" y="833"/>
                  </a:cubicBezTo>
                  <a:cubicBezTo>
                    <a:pt x="304" y="843"/>
                    <a:pt x="314" y="872"/>
                    <a:pt x="333" y="872"/>
                  </a:cubicBezTo>
                  <a:cubicBezTo>
                    <a:pt x="383" y="853"/>
                    <a:pt x="431" y="833"/>
                    <a:pt x="481" y="824"/>
                  </a:cubicBezTo>
                  <a:lnTo>
                    <a:pt x="481" y="824"/>
                  </a:lnTo>
                  <a:cubicBezTo>
                    <a:pt x="461" y="863"/>
                    <a:pt x="442" y="902"/>
                    <a:pt x="412" y="951"/>
                  </a:cubicBezTo>
                  <a:cubicBezTo>
                    <a:pt x="353" y="970"/>
                    <a:pt x="294" y="981"/>
                    <a:pt x="235" y="1000"/>
                  </a:cubicBezTo>
                  <a:cubicBezTo>
                    <a:pt x="206" y="1010"/>
                    <a:pt x="216" y="1039"/>
                    <a:pt x="235" y="1039"/>
                  </a:cubicBezTo>
                  <a:lnTo>
                    <a:pt x="246" y="1039"/>
                  </a:lnTo>
                  <a:cubicBezTo>
                    <a:pt x="294" y="1029"/>
                    <a:pt x="344" y="1010"/>
                    <a:pt x="392" y="990"/>
                  </a:cubicBezTo>
                  <a:lnTo>
                    <a:pt x="392" y="990"/>
                  </a:lnTo>
                  <a:cubicBezTo>
                    <a:pt x="373" y="1039"/>
                    <a:pt x="344" y="1079"/>
                    <a:pt x="324" y="1118"/>
                  </a:cubicBezTo>
                  <a:cubicBezTo>
                    <a:pt x="314" y="1137"/>
                    <a:pt x="333" y="1147"/>
                    <a:pt x="344" y="1147"/>
                  </a:cubicBezTo>
                  <a:cubicBezTo>
                    <a:pt x="344" y="1147"/>
                    <a:pt x="353" y="1147"/>
                    <a:pt x="353" y="1137"/>
                  </a:cubicBezTo>
                  <a:cubicBezTo>
                    <a:pt x="373" y="1098"/>
                    <a:pt x="392" y="1068"/>
                    <a:pt x="412" y="1029"/>
                  </a:cubicBezTo>
                  <a:cubicBezTo>
                    <a:pt x="422" y="1020"/>
                    <a:pt x="422" y="1020"/>
                    <a:pt x="422" y="1010"/>
                  </a:cubicBezTo>
                  <a:cubicBezTo>
                    <a:pt x="442" y="1059"/>
                    <a:pt x="461" y="1118"/>
                    <a:pt x="471" y="1166"/>
                  </a:cubicBezTo>
                  <a:cubicBezTo>
                    <a:pt x="471" y="1177"/>
                    <a:pt x="481" y="1177"/>
                    <a:pt x="490" y="1177"/>
                  </a:cubicBezTo>
                  <a:cubicBezTo>
                    <a:pt x="500" y="1177"/>
                    <a:pt x="510" y="1166"/>
                    <a:pt x="510" y="1157"/>
                  </a:cubicBezTo>
                  <a:cubicBezTo>
                    <a:pt x="490" y="1088"/>
                    <a:pt x="471" y="1029"/>
                    <a:pt x="451" y="970"/>
                  </a:cubicBezTo>
                  <a:lnTo>
                    <a:pt x="451" y="961"/>
                  </a:lnTo>
                  <a:cubicBezTo>
                    <a:pt x="471" y="922"/>
                    <a:pt x="500" y="883"/>
                    <a:pt x="520" y="833"/>
                  </a:cubicBezTo>
                  <a:cubicBezTo>
                    <a:pt x="540" y="892"/>
                    <a:pt x="549" y="941"/>
                    <a:pt x="569" y="990"/>
                  </a:cubicBezTo>
                  <a:cubicBezTo>
                    <a:pt x="569" y="1000"/>
                    <a:pt x="579" y="1010"/>
                    <a:pt x="579" y="1010"/>
                  </a:cubicBezTo>
                  <a:cubicBezTo>
                    <a:pt x="598" y="1010"/>
                    <a:pt x="608" y="1000"/>
                    <a:pt x="598" y="981"/>
                  </a:cubicBezTo>
                  <a:cubicBezTo>
                    <a:pt x="588" y="922"/>
                    <a:pt x="569" y="853"/>
                    <a:pt x="549" y="794"/>
                  </a:cubicBezTo>
                  <a:cubicBezTo>
                    <a:pt x="559" y="765"/>
                    <a:pt x="569" y="735"/>
                    <a:pt x="588" y="716"/>
                  </a:cubicBezTo>
                  <a:lnTo>
                    <a:pt x="627" y="716"/>
                  </a:lnTo>
                  <a:cubicBezTo>
                    <a:pt x="647" y="716"/>
                    <a:pt x="667" y="716"/>
                    <a:pt x="677" y="706"/>
                  </a:cubicBezTo>
                  <a:cubicBezTo>
                    <a:pt x="696" y="735"/>
                    <a:pt x="716" y="765"/>
                    <a:pt x="725" y="785"/>
                  </a:cubicBezTo>
                  <a:cubicBezTo>
                    <a:pt x="716" y="853"/>
                    <a:pt x="696" y="912"/>
                    <a:pt x="686" y="981"/>
                  </a:cubicBezTo>
                  <a:cubicBezTo>
                    <a:pt x="686" y="990"/>
                    <a:pt x="696" y="1000"/>
                    <a:pt x="706" y="1000"/>
                  </a:cubicBezTo>
                  <a:cubicBezTo>
                    <a:pt x="716" y="1000"/>
                    <a:pt x="716" y="1000"/>
                    <a:pt x="725" y="990"/>
                  </a:cubicBezTo>
                  <a:cubicBezTo>
                    <a:pt x="736" y="931"/>
                    <a:pt x="745" y="883"/>
                    <a:pt x="755" y="833"/>
                  </a:cubicBezTo>
                  <a:cubicBezTo>
                    <a:pt x="784" y="872"/>
                    <a:pt x="804" y="912"/>
                    <a:pt x="834" y="951"/>
                  </a:cubicBezTo>
                  <a:cubicBezTo>
                    <a:pt x="814" y="1020"/>
                    <a:pt x="804" y="1079"/>
                    <a:pt x="784" y="1147"/>
                  </a:cubicBezTo>
                  <a:cubicBezTo>
                    <a:pt x="784" y="1157"/>
                    <a:pt x="794" y="1166"/>
                    <a:pt x="804" y="1166"/>
                  </a:cubicBezTo>
                  <a:cubicBezTo>
                    <a:pt x="814" y="1166"/>
                    <a:pt x="823" y="1166"/>
                    <a:pt x="823" y="1157"/>
                  </a:cubicBezTo>
                  <a:cubicBezTo>
                    <a:pt x="834" y="1098"/>
                    <a:pt x="853" y="1049"/>
                    <a:pt x="863" y="1000"/>
                  </a:cubicBezTo>
                  <a:cubicBezTo>
                    <a:pt x="882" y="1039"/>
                    <a:pt x="912" y="1079"/>
                    <a:pt x="932" y="1118"/>
                  </a:cubicBezTo>
                  <a:cubicBezTo>
                    <a:pt x="941" y="1127"/>
                    <a:pt x="941" y="1127"/>
                    <a:pt x="951" y="1127"/>
                  </a:cubicBezTo>
                  <a:cubicBezTo>
                    <a:pt x="961" y="1127"/>
                    <a:pt x="971" y="1118"/>
                    <a:pt x="971" y="1098"/>
                  </a:cubicBezTo>
                  <a:cubicBezTo>
                    <a:pt x="941" y="1068"/>
                    <a:pt x="921" y="1029"/>
                    <a:pt x="902" y="1000"/>
                  </a:cubicBezTo>
                  <a:cubicBezTo>
                    <a:pt x="902" y="990"/>
                    <a:pt x="892" y="981"/>
                    <a:pt x="892" y="981"/>
                  </a:cubicBezTo>
                  <a:lnTo>
                    <a:pt x="892" y="981"/>
                  </a:lnTo>
                  <a:cubicBezTo>
                    <a:pt x="941" y="990"/>
                    <a:pt x="1000" y="1000"/>
                    <a:pt x="1049" y="1020"/>
                  </a:cubicBezTo>
                  <a:cubicBezTo>
                    <a:pt x="1069" y="1020"/>
                    <a:pt x="1078" y="981"/>
                    <a:pt x="1059" y="981"/>
                  </a:cubicBezTo>
                  <a:cubicBezTo>
                    <a:pt x="990" y="961"/>
                    <a:pt x="932" y="951"/>
                    <a:pt x="873" y="931"/>
                  </a:cubicBezTo>
                  <a:lnTo>
                    <a:pt x="863" y="931"/>
                  </a:lnTo>
                  <a:cubicBezTo>
                    <a:pt x="834" y="892"/>
                    <a:pt x="814" y="853"/>
                    <a:pt x="784" y="814"/>
                  </a:cubicBezTo>
                  <a:lnTo>
                    <a:pt x="784" y="814"/>
                  </a:lnTo>
                  <a:cubicBezTo>
                    <a:pt x="843" y="824"/>
                    <a:pt x="892" y="833"/>
                    <a:pt x="941" y="853"/>
                  </a:cubicBezTo>
                  <a:lnTo>
                    <a:pt x="951" y="853"/>
                  </a:lnTo>
                  <a:cubicBezTo>
                    <a:pt x="971" y="853"/>
                    <a:pt x="980" y="814"/>
                    <a:pt x="951" y="814"/>
                  </a:cubicBezTo>
                  <a:cubicBezTo>
                    <a:pt x="892" y="794"/>
                    <a:pt x="823" y="785"/>
                    <a:pt x="765" y="765"/>
                  </a:cubicBezTo>
                  <a:lnTo>
                    <a:pt x="755" y="765"/>
                  </a:lnTo>
                  <a:cubicBezTo>
                    <a:pt x="745" y="735"/>
                    <a:pt x="725" y="716"/>
                    <a:pt x="716" y="687"/>
                  </a:cubicBezTo>
                  <a:cubicBezTo>
                    <a:pt x="736" y="667"/>
                    <a:pt x="755" y="637"/>
                    <a:pt x="755" y="608"/>
                  </a:cubicBezTo>
                  <a:lnTo>
                    <a:pt x="853" y="608"/>
                  </a:lnTo>
                  <a:cubicBezTo>
                    <a:pt x="892" y="648"/>
                    <a:pt x="941" y="696"/>
                    <a:pt x="990" y="735"/>
                  </a:cubicBezTo>
                  <a:cubicBezTo>
                    <a:pt x="1000" y="735"/>
                    <a:pt x="1000" y="745"/>
                    <a:pt x="1000" y="745"/>
                  </a:cubicBezTo>
                  <a:cubicBezTo>
                    <a:pt x="1019" y="745"/>
                    <a:pt x="1030" y="726"/>
                    <a:pt x="1019" y="706"/>
                  </a:cubicBezTo>
                  <a:cubicBezTo>
                    <a:pt x="980" y="677"/>
                    <a:pt x="941" y="637"/>
                    <a:pt x="902" y="598"/>
                  </a:cubicBezTo>
                  <a:lnTo>
                    <a:pt x="1049" y="598"/>
                  </a:lnTo>
                  <a:cubicBezTo>
                    <a:pt x="1088" y="648"/>
                    <a:pt x="1137" y="687"/>
                    <a:pt x="1186" y="735"/>
                  </a:cubicBezTo>
                  <a:lnTo>
                    <a:pt x="1196" y="735"/>
                  </a:lnTo>
                  <a:cubicBezTo>
                    <a:pt x="1215" y="735"/>
                    <a:pt x="1226" y="716"/>
                    <a:pt x="1215" y="706"/>
                  </a:cubicBezTo>
                  <a:cubicBezTo>
                    <a:pt x="1176" y="667"/>
                    <a:pt x="1137" y="628"/>
                    <a:pt x="1098" y="598"/>
                  </a:cubicBezTo>
                  <a:cubicBezTo>
                    <a:pt x="1147" y="598"/>
                    <a:pt x="1196" y="598"/>
                    <a:pt x="1235" y="589"/>
                  </a:cubicBezTo>
                  <a:cubicBezTo>
                    <a:pt x="1265" y="589"/>
                    <a:pt x="1265" y="559"/>
                    <a:pt x="1235" y="559"/>
                  </a:cubicBezTo>
                  <a:lnTo>
                    <a:pt x="1098" y="559"/>
                  </a:lnTo>
                  <a:cubicBezTo>
                    <a:pt x="1128" y="520"/>
                    <a:pt x="1167" y="481"/>
                    <a:pt x="1206" y="441"/>
                  </a:cubicBezTo>
                  <a:cubicBezTo>
                    <a:pt x="1215" y="432"/>
                    <a:pt x="1206" y="412"/>
                    <a:pt x="1196" y="412"/>
                  </a:cubicBezTo>
                  <a:lnTo>
                    <a:pt x="1176" y="412"/>
                  </a:lnTo>
                  <a:cubicBezTo>
                    <a:pt x="1137" y="461"/>
                    <a:pt x="1088" y="510"/>
                    <a:pt x="1039" y="559"/>
                  </a:cubicBezTo>
                  <a:cubicBezTo>
                    <a:pt x="990" y="559"/>
                    <a:pt x="941" y="559"/>
                    <a:pt x="902" y="569"/>
                  </a:cubicBezTo>
                  <a:cubicBezTo>
                    <a:pt x="932" y="530"/>
                    <a:pt x="971" y="491"/>
                    <a:pt x="1010" y="452"/>
                  </a:cubicBezTo>
                  <a:cubicBezTo>
                    <a:pt x="1019" y="432"/>
                    <a:pt x="1010" y="412"/>
                    <a:pt x="1000" y="412"/>
                  </a:cubicBezTo>
                  <a:cubicBezTo>
                    <a:pt x="990" y="412"/>
                    <a:pt x="990" y="412"/>
                    <a:pt x="980" y="422"/>
                  </a:cubicBezTo>
                  <a:cubicBezTo>
                    <a:pt x="941" y="471"/>
                    <a:pt x="892" y="510"/>
                    <a:pt x="843" y="559"/>
                  </a:cubicBezTo>
                  <a:lnTo>
                    <a:pt x="843" y="569"/>
                  </a:lnTo>
                  <a:lnTo>
                    <a:pt x="755" y="569"/>
                  </a:lnTo>
                  <a:cubicBezTo>
                    <a:pt x="755" y="550"/>
                    <a:pt x="745" y="530"/>
                    <a:pt x="736" y="520"/>
                  </a:cubicBezTo>
                  <a:cubicBezTo>
                    <a:pt x="736" y="500"/>
                    <a:pt x="725" y="491"/>
                    <a:pt x="706" y="481"/>
                  </a:cubicBezTo>
                  <a:cubicBezTo>
                    <a:pt x="725" y="461"/>
                    <a:pt x="736" y="432"/>
                    <a:pt x="755" y="412"/>
                  </a:cubicBezTo>
                  <a:cubicBezTo>
                    <a:pt x="814" y="393"/>
                    <a:pt x="873" y="373"/>
                    <a:pt x="941" y="354"/>
                  </a:cubicBezTo>
                  <a:cubicBezTo>
                    <a:pt x="961" y="343"/>
                    <a:pt x="951" y="314"/>
                    <a:pt x="932" y="314"/>
                  </a:cubicBezTo>
                  <a:lnTo>
                    <a:pt x="921" y="314"/>
                  </a:lnTo>
                  <a:cubicBezTo>
                    <a:pt x="873" y="334"/>
                    <a:pt x="823" y="343"/>
                    <a:pt x="775" y="363"/>
                  </a:cubicBezTo>
                  <a:cubicBezTo>
                    <a:pt x="804" y="314"/>
                    <a:pt x="823" y="275"/>
                    <a:pt x="843" y="236"/>
                  </a:cubicBezTo>
                  <a:cubicBezTo>
                    <a:pt x="902" y="216"/>
                    <a:pt x="971" y="197"/>
                    <a:pt x="1030" y="177"/>
                  </a:cubicBezTo>
                  <a:cubicBezTo>
                    <a:pt x="1049" y="167"/>
                    <a:pt x="1039" y="138"/>
                    <a:pt x="1030" y="138"/>
                  </a:cubicBezTo>
                  <a:lnTo>
                    <a:pt x="1019" y="138"/>
                  </a:lnTo>
                  <a:cubicBezTo>
                    <a:pt x="971" y="158"/>
                    <a:pt x="921" y="177"/>
                    <a:pt x="873" y="187"/>
                  </a:cubicBezTo>
                  <a:cubicBezTo>
                    <a:pt x="892" y="147"/>
                    <a:pt x="912" y="108"/>
                    <a:pt x="941" y="60"/>
                  </a:cubicBezTo>
                  <a:cubicBezTo>
                    <a:pt x="941" y="49"/>
                    <a:pt x="932" y="40"/>
                    <a:pt x="921" y="40"/>
                  </a:cubicBezTo>
                  <a:cubicBezTo>
                    <a:pt x="912" y="40"/>
                    <a:pt x="902" y="40"/>
                    <a:pt x="902" y="49"/>
                  </a:cubicBezTo>
                  <a:cubicBezTo>
                    <a:pt x="882" y="79"/>
                    <a:pt x="863" y="118"/>
                    <a:pt x="843" y="147"/>
                  </a:cubicBezTo>
                  <a:cubicBezTo>
                    <a:pt x="843" y="158"/>
                    <a:pt x="834" y="167"/>
                    <a:pt x="834" y="177"/>
                  </a:cubicBezTo>
                  <a:cubicBezTo>
                    <a:pt x="823" y="118"/>
                    <a:pt x="804" y="69"/>
                    <a:pt x="784" y="20"/>
                  </a:cubicBezTo>
                  <a:cubicBezTo>
                    <a:pt x="784" y="1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4"/>
            <p:cNvSpPr/>
            <p:nvPr/>
          </p:nvSpPr>
          <p:spPr>
            <a:xfrm>
              <a:off x="6371938" y="3260726"/>
              <a:ext cx="216629" cy="199984"/>
            </a:xfrm>
            <a:custGeom>
              <a:avLst/>
              <a:gdLst/>
              <a:ahLst/>
              <a:cxnLst/>
              <a:rect l="l" t="t" r="r" b="b"/>
              <a:pathLst>
                <a:path w="1275" h="1177" extrusionOk="0">
                  <a:moveTo>
                    <a:pt x="775" y="0"/>
                  </a:moveTo>
                  <a:cubicBezTo>
                    <a:pt x="765" y="0"/>
                    <a:pt x="756" y="11"/>
                    <a:pt x="756" y="30"/>
                  </a:cubicBezTo>
                  <a:cubicBezTo>
                    <a:pt x="775" y="89"/>
                    <a:pt x="795" y="148"/>
                    <a:pt x="814" y="216"/>
                  </a:cubicBezTo>
                  <a:cubicBezTo>
                    <a:pt x="795" y="255"/>
                    <a:pt x="775" y="304"/>
                    <a:pt x="745" y="344"/>
                  </a:cubicBezTo>
                  <a:cubicBezTo>
                    <a:pt x="736" y="294"/>
                    <a:pt x="716" y="235"/>
                    <a:pt x="706" y="187"/>
                  </a:cubicBezTo>
                  <a:cubicBezTo>
                    <a:pt x="697" y="177"/>
                    <a:pt x="697" y="177"/>
                    <a:pt x="687" y="177"/>
                  </a:cubicBezTo>
                  <a:cubicBezTo>
                    <a:pt x="677" y="177"/>
                    <a:pt x="667" y="187"/>
                    <a:pt x="667" y="196"/>
                  </a:cubicBezTo>
                  <a:cubicBezTo>
                    <a:pt x="687" y="255"/>
                    <a:pt x="706" y="324"/>
                    <a:pt x="716" y="383"/>
                  </a:cubicBezTo>
                  <a:cubicBezTo>
                    <a:pt x="726" y="383"/>
                    <a:pt x="726" y="392"/>
                    <a:pt x="726" y="392"/>
                  </a:cubicBezTo>
                  <a:cubicBezTo>
                    <a:pt x="706" y="412"/>
                    <a:pt x="697" y="442"/>
                    <a:pt x="687" y="461"/>
                  </a:cubicBezTo>
                  <a:cubicBezTo>
                    <a:pt x="667" y="451"/>
                    <a:pt x="647" y="451"/>
                    <a:pt x="638" y="451"/>
                  </a:cubicBezTo>
                  <a:cubicBezTo>
                    <a:pt x="618" y="451"/>
                    <a:pt x="599" y="451"/>
                    <a:pt x="579" y="461"/>
                  </a:cubicBezTo>
                  <a:cubicBezTo>
                    <a:pt x="569" y="442"/>
                    <a:pt x="549" y="412"/>
                    <a:pt x="540" y="392"/>
                  </a:cubicBezTo>
                  <a:cubicBezTo>
                    <a:pt x="549" y="324"/>
                    <a:pt x="569" y="265"/>
                    <a:pt x="579" y="206"/>
                  </a:cubicBezTo>
                  <a:cubicBezTo>
                    <a:pt x="589" y="187"/>
                    <a:pt x="579" y="177"/>
                    <a:pt x="560" y="177"/>
                  </a:cubicBezTo>
                  <a:cubicBezTo>
                    <a:pt x="560" y="177"/>
                    <a:pt x="549" y="187"/>
                    <a:pt x="549" y="196"/>
                  </a:cubicBezTo>
                  <a:cubicBezTo>
                    <a:pt x="530" y="246"/>
                    <a:pt x="520" y="294"/>
                    <a:pt x="510" y="344"/>
                  </a:cubicBezTo>
                  <a:cubicBezTo>
                    <a:pt x="491" y="304"/>
                    <a:pt x="462" y="265"/>
                    <a:pt x="442" y="226"/>
                  </a:cubicBezTo>
                  <a:cubicBezTo>
                    <a:pt x="451" y="157"/>
                    <a:pt x="462" y="98"/>
                    <a:pt x="481" y="40"/>
                  </a:cubicBezTo>
                  <a:cubicBezTo>
                    <a:pt x="481" y="20"/>
                    <a:pt x="471" y="11"/>
                    <a:pt x="462" y="11"/>
                  </a:cubicBezTo>
                  <a:cubicBezTo>
                    <a:pt x="451" y="11"/>
                    <a:pt x="442" y="20"/>
                    <a:pt x="442" y="30"/>
                  </a:cubicBezTo>
                  <a:lnTo>
                    <a:pt x="412" y="177"/>
                  </a:lnTo>
                  <a:cubicBezTo>
                    <a:pt x="383" y="137"/>
                    <a:pt x="364" y="98"/>
                    <a:pt x="334" y="59"/>
                  </a:cubicBezTo>
                  <a:cubicBezTo>
                    <a:pt x="334" y="50"/>
                    <a:pt x="324" y="50"/>
                    <a:pt x="324" y="50"/>
                  </a:cubicBezTo>
                  <a:cubicBezTo>
                    <a:pt x="305" y="50"/>
                    <a:pt x="295" y="69"/>
                    <a:pt x="305" y="79"/>
                  </a:cubicBezTo>
                  <a:cubicBezTo>
                    <a:pt x="324" y="118"/>
                    <a:pt x="344" y="148"/>
                    <a:pt x="364" y="177"/>
                  </a:cubicBezTo>
                  <a:cubicBezTo>
                    <a:pt x="373" y="187"/>
                    <a:pt x="373" y="196"/>
                    <a:pt x="383" y="206"/>
                  </a:cubicBezTo>
                  <a:cubicBezTo>
                    <a:pt x="324" y="187"/>
                    <a:pt x="275" y="177"/>
                    <a:pt x="216" y="167"/>
                  </a:cubicBezTo>
                  <a:cubicBezTo>
                    <a:pt x="197" y="167"/>
                    <a:pt x="187" y="196"/>
                    <a:pt x="216" y="196"/>
                  </a:cubicBezTo>
                  <a:cubicBezTo>
                    <a:pt x="275" y="216"/>
                    <a:pt x="334" y="235"/>
                    <a:pt x="403" y="246"/>
                  </a:cubicBezTo>
                  <a:cubicBezTo>
                    <a:pt x="432" y="285"/>
                    <a:pt x="451" y="333"/>
                    <a:pt x="481" y="373"/>
                  </a:cubicBezTo>
                  <a:cubicBezTo>
                    <a:pt x="432" y="353"/>
                    <a:pt x="373" y="344"/>
                    <a:pt x="324" y="333"/>
                  </a:cubicBezTo>
                  <a:lnTo>
                    <a:pt x="314" y="333"/>
                  </a:lnTo>
                  <a:cubicBezTo>
                    <a:pt x="295" y="333"/>
                    <a:pt x="295" y="363"/>
                    <a:pt x="314" y="373"/>
                  </a:cubicBezTo>
                  <a:cubicBezTo>
                    <a:pt x="373" y="383"/>
                    <a:pt x="442" y="402"/>
                    <a:pt x="501" y="412"/>
                  </a:cubicBezTo>
                  <a:lnTo>
                    <a:pt x="510" y="412"/>
                  </a:lnTo>
                  <a:cubicBezTo>
                    <a:pt x="520" y="442"/>
                    <a:pt x="540" y="461"/>
                    <a:pt x="549" y="481"/>
                  </a:cubicBezTo>
                  <a:cubicBezTo>
                    <a:pt x="520" y="500"/>
                    <a:pt x="501" y="540"/>
                    <a:pt x="501" y="569"/>
                  </a:cubicBezTo>
                  <a:cubicBezTo>
                    <a:pt x="471" y="569"/>
                    <a:pt x="451" y="579"/>
                    <a:pt x="422" y="579"/>
                  </a:cubicBezTo>
                  <a:cubicBezTo>
                    <a:pt x="373" y="529"/>
                    <a:pt x="324" y="490"/>
                    <a:pt x="275" y="442"/>
                  </a:cubicBezTo>
                  <a:lnTo>
                    <a:pt x="266" y="442"/>
                  </a:lnTo>
                  <a:cubicBezTo>
                    <a:pt x="246" y="442"/>
                    <a:pt x="236" y="461"/>
                    <a:pt x="246" y="471"/>
                  </a:cubicBezTo>
                  <a:cubicBezTo>
                    <a:pt x="285" y="510"/>
                    <a:pt x="324" y="540"/>
                    <a:pt x="364" y="579"/>
                  </a:cubicBezTo>
                  <a:lnTo>
                    <a:pt x="226" y="579"/>
                  </a:lnTo>
                  <a:cubicBezTo>
                    <a:pt x="177" y="540"/>
                    <a:pt x="128" y="490"/>
                    <a:pt x="79" y="451"/>
                  </a:cubicBezTo>
                  <a:cubicBezTo>
                    <a:pt x="79" y="442"/>
                    <a:pt x="70" y="442"/>
                    <a:pt x="70" y="442"/>
                  </a:cubicBezTo>
                  <a:cubicBezTo>
                    <a:pt x="50" y="442"/>
                    <a:pt x="40" y="461"/>
                    <a:pt x="50" y="481"/>
                  </a:cubicBezTo>
                  <a:cubicBezTo>
                    <a:pt x="89" y="510"/>
                    <a:pt x="128" y="549"/>
                    <a:pt x="168" y="579"/>
                  </a:cubicBezTo>
                  <a:cubicBezTo>
                    <a:pt x="118" y="588"/>
                    <a:pt x="79" y="588"/>
                    <a:pt x="30" y="588"/>
                  </a:cubicBezTo>
                  <a:cubicBezTo>
                    <a:pt x="1" y="588"/>
                    <a:pt x="1" y="627"/>
                    <a:pt x="30" y="627"/>
                  </a:cubicBezTo>
                  <a:cubicBezTo>
                    <a:pt x="70" y="627"/>
                    <a:pt x="109" y="618"/>
                    <a:pt x="148" y="618"/>
                  </a:cubicBezTo>
                  <a:lnTo>
                    <a:pt x="177" y="618"/>
                  </a:lnTo>
                  <a:lnTo>
                    <a:pt x="59" y="736"/>
                  </a:lnTo>
                  <a:cubicBezTo>
                    <a:pt x="50" y="755"/>
                    <a:pt x="59" y="775"/>
                    <a:pt x="79" y="775"/>
                  </a:cubicBezTo>
                  <a:lnTo>
                    <a:pt x="89" y="765"/>
                  </a:lnTo>
                  <a:cubicBezTo>
                    <a:pt x="138" y="716"/>
                    <a:pt x="177" y="667"/>
                    <a:pt x="226" y="627"/>
                  </a:cubicBezTo>
                  <a:lnTo>
                    <a:pt x="226" y="618"/>
                  </a:lnTo>
                  <a:lnTo>
                    <a:pt x="373" y="618"/>
                  </a:lnTo>
                  <a:lnTo>
                    <a:pt x="255" y="736"/>
                  </a:lnTo>
                  <a:cubicBezTo>
                    <a:pt x="246" y="745"/>
                    <a:pt x="255" y="765"/>
                    <a:pt x="275" y="765"/>
                  </a:cubicBezTo>
                  <a:cubicBezTo>
                    <a:pt x="275" y="765"/>
                    <a:pt x="285" y="765"/>
                    <a:pt x="285" y="755"/>
                  </a:cubicBezTo>
                  <a:cubicBezTo>
                    <a:pt x="334" y="716"/>
                    <a:pt x="373" y="667"/>
                    <a:pt x="422" y="618"/>
                  </a:cubicBezTo>
                  <a:cubicBezTo>
                    <a:pt x="451" y="608"/>
                    <a:pt x="481" y="608"/>
                    <a:pt x="501" y="608"/>
                  </a:cubicBezTo>
                  <a:cubicBezTo>
                    <a:pt x="510" y="627"/>
                    <a:pt x="510" y="638"/>
                    <a:pt x="520" y="657"/>
                  </a:cubicBezTo>
                  <a:lnTo>
                    <a:pt x="560" y="696"/>
                  </a:lnTo>
                  <a:cubicBezTo>
                    <a:pt x="549" y="716"/>
                    <a:pt x="530" y="745"/>
                    <a:pt x="520" y="775"/>
                  </a:cubicBezTo>
                  <a:cubicBezTo>
                    <a:pt x="451" y="794"/>
                    <a:pt x="393" y="814"/>
                    <a:pt x="334" y="834"/>
                  </a:cubicBezTo>
                  <a:cubicBezTo>
                    <a:pt x="314" y="834"/>
                    <a:pt x="314" y="863"/>
                    <a:pt x="334" y="863"/>
                  </a:cubicBezTo>
                  <a:lnTo>
                    <a:pt x="344" y="863"/>
                  </a:lnTo>
                  <a:cubicBezTo>
                    <a:pt x="393" y="853"/>
                    <a:pt x="442" y="834"/>
                    <a:pt x="491" y="823"/>
                  </a:cubicBezTo>
                  <a:lnTo>
                    <a:pt x="491" y="823"/>
                  </a:lnTo>
                  <a:cubicBezTo>
                    <a:pt x="471" y="863"/>
                    <a:pt x="451" y="902"/>
                    <a:pt x="422" y="941"/>
                  </a:cubicBezTo>
                  <a:cubicBezTo>
                    <a:pt x="364" y="961"/>
                    <a:pt x="305" y="980"/>
                    <a:pt x="236" y="1000"/>
                  </a:cubicBezTo>
                  <a:cubicBezTo>
                    <a:pt x="216" y="1010"/>
                    <a:pt x="226" y="1039"/>
                    <a:pt x="246" y="1039"/>
                  </a:cubicBezTo>
                  <a:cubicBezTo>
                    <a:pt x="295" y="1019"/>
                    <a:pt x="353" y="1010"/>
                    <a:pt x="403" y="990"/>
                  </a:cubicBezTo>
                  <a:lnTo>
                    <a:pt x="403" y="990"/>
                  </a:lnTo>
                  <a:cubicBezTo>
                    <a:pt x="373" y="1030"/>
                    <a:pt x="353" y="1078"/>
                    <a:pt x="334" y="1117"/>
                  </a:cubicBezTo>
                  <a:cubicBezTo>
                    <a:pt x="324" y="1128"/>
                    <a:pt x="334" y="1147"/>
                    <a:pt x="353" y="1147"/>
                  </a:cubicBezTo>
                  <a:lnTo>
                    <a:pt x="364" y="1137"/>
                  </a:lnTo>
                  <a:cubicBezTo>
                    <a:pt x="383" y="1098"/>
                    <a:pt x="403" y="1069"/>
                    <a:pt x="422" y="1030"/>
                  </a:cubicBezTo>
                  <a:cubicBezTo>
                    <a:pt x="422" y="1019"/>
                    <a:pt x="432" y="1010"/>
                    <a:pt x="432" y="1010"/>
                  </a:cubicBezTo>
                  <a:cubicBezTo>
                    <a:pt x="451" y="1059"/>
                    <a:pt x="462" y="1108"/>
                    <a:pt x="481" y="1167"/>
                  </a:cubicBezTo>
                  <a:cubicBezTo>
                    <a:pt x="481" y="1167"/>
                    <a:pt x="491" y="1176"/>
                    <a:pt x="501" y="1176"/>
                  </a:cubicBezTo>
                  <a:cubicBezTo>
                    <a:pt x="510" y="1176"/>
                    <a:pt x="520" y="1167"/>
                    <a:pt x="520" y="1147"/>
                  </a:cubicBezTo>
                  <a:cubicBezTo>
                    <a:pt x="501" y="1088"/>
                    <a:pt x="481" y="1030"/>
                    <a:pt x="462" y="961"/>
                  </a:cubicBezTo>
                  <a:cubicBezTo>
                    <a:pt x="481" y="921"/>
                    <a:pt x="501" y="873"/>
                    <a:pt x="530" y="834"/>
                  </a:cubicBezTo>
                  <a:cubicBezTo>
                    <a:pt x="540" y="882"/>
                    <a:pt x="560" y="941"/>
                    <a:pt x="569" y="990"/>
                  </a:cubicBezTo>
                  <a:cubicBezTo>
                    <a:pt x="579" y="1000"/>
                    <a:pt x="579" y="1000"/>
                    <a:pt x="589" y="1000"/>
                  </a:cubicBezTo>
                  <a:cubicBezTo>
                    <a:pt x="599" y="1000"/>
                    <a:pt x="618" y="990"/>
                    <a:pt x="608" y="980"/>
                  </a:cubicBezTo>
                  <a:cubicBezTo>
                    <a:pt x="589" y="912"/>
                    <a:pt x="569" y="853"/>
                    <a:pt x="560" y="794"/>
                  </a:cubicBezTo>
                  <a:lnTo>
                    <a:pt x="549" y="784"/>
                  </a:lnTo>
                  <a:cubicBezTo>
                    <a:pt x="569" y="765"/>
                    <a:pt x="579" y="736"/>
                    <a:pt x="599" y="706"/>
                  </a:cubicBezTo>
                  <a:cubicBezTo>
                    <a:pt x="608" y="716"/>
                    <a:pt x="618" y="716"/>
                    <a:pt x="638" y="716"/>
                  </a:cubicBezTo>
                  <a:cubicBezTo>
                    <a:pt x="647" y="716"/>
                    <a:pt x="667" y="716"/>
                    <a:pt x="687" y="706"/>
                  </a:cubicBezTo>
                  <a:cubicBezTo>
                    <a:pt x="706" y="736"/>
                    <a:pt x="716" y="755"/>
                    <a:pt x="736" y="784"/>
                  </a:cubicBezTo>
                  <a:cubicBezTo>
                    <a:pt x="726" y="843"/>
                    <a:pt x="706" y="912"/>
                    <a:pt x="697" y="971"/>
                  </a:cubicBezTo>
                  <a:cubicBezTo>
                    <a:pt x="687" y="990"/>
                    <a:pt x="706" y="1000"/>
                    <a:pt x="716" y="1000"/>
                  </a:cubicBezTo>
                  <a:cubicBezTo>
                    <a:pt x="716" y="1000"/>
                    <a:pt x="726" y="990"/>
                    <a:pt x="726" y="980"/>
                  </a:cubicBezTo>
                  <a:cubicBezTo>
                    <a:pt x="745" y="932"/>
                    <a:pt x="756" y="882"/>
                    <a:pt x="765" y="834"/>
                  </a:cubicBezTo>
                  <a:cubicBezTo>
                    <a:pt x="795" y="873"/>
                    <a:pt x="814" y="912"/>
                    <a:pt x="843" y="951"/>
                  </a:cubicBezTo>
                  <a:cubicBezTo>
                    <a:pt x="824" y="1010"/>
                    <a:pt x="814" y="1078"/>
                    <a:pt x="795" y="1137"/>
                  </a:cubicBezTo>
                  <a:cubicBezTo>
                    <a:pt x="795" y="1157"/>
                    <a:pt x="804" y="1167"/>
                    <a:pt x="814" y="1167"/>
                  </a:cubicBezTo>
                  <a:cubicBezTo>
                    <a:pt x="824" y="1167"/>
                    <a:pt x="834" y="1157"/>
                    <a:pt x="834" y="1147"/>
                  </a:cubicBezTo>
                  <a:lnTo>
                    <a:pt x="863" y="1000"/>
                  </a:lnTo>
                  <a:cubicBezTo>
                    <a:pt x="893" y="1039"/>
                    <a:pt x="912" y="1078"/>
                    <a:pt x="941" y="1117"/>
                  </a:cubicBezTo>
                  <a:cubicBezTo>
                    <a:pt x="941" y="1128"/>
                    <a:pt x="952" y="1128"/>
                    <a:pt x="961" y="1128"/>
                  </a:cubicBezTo>
                  <a:cubicBezTo>
                    <a:pt x="971" y="1128"/>
                    <a:pt x="981" y="1108"/>
                    <a:pt x="971" y="1098"/>
                  </a:cubicBezTo>
                  <a:cubicBezTo>
                    <a:pt x="952" y="1059"/>
                    <a:pt x="932" y="1030"/>
                    <a:pt x="912" y="1000"/>
                  </a:cubicBezTo>
                  <a:cubicBezTo>
                    <a:pt x="912" y="990"/>
                    <a:pt x="902" y="980"/>
                    <a:pt x="902" y="971"/>
                  </a:cubicBezTo>
                  <a:lnTo>
                    <a:pt x="902" y="971"/>
                  </a:lnTo>
                  <a:cubicBezTo>
                    <a:pt x="952" y="990"/>
                    <a:pt x="1000" y="1000"/>
                    <a:pt x="1059" y="1010"/>
                  </a:cubicBezTo>
                  <a:cubicBezTo>
                    <a:pt x="1079" y="1010"/>
                    <a:pt x="1089" y="980"/>
                    <a:pt x="1069" y="971"/>
                  </a:cubicBezTo>
                  <a:cubicBezTo>
                    <a:pt x="1000" y="961"/>
                    <a:pt x="941" y="941"/>
                    <a:pt x="873" y="932"/>
                  </a:cubicBezTo>
                  <a:cubicBezTo>
                    <a:pt x="843" y="892"/>
                    <a:pt x="824" y="843"/>
                    <a:pt x="795" y="804"/>
                  </a:cubicBezTo>
                  <a:lnTo>
                    <a:pt x="795" y="804"/>
                  </a:lnTo>
                  <a:cubicBezTo>
                    <a:pt x="843" y="823"/>
                    <a:pt x="902" y="834"/>
                    <a:pt x="952" y="843"/>
                  </a:cubicBezTo>
                  <a:lnTo>
                    <a:pt x="961" y="843"/>
                  </a:lnTo>
                  <a:cubicBezTo>
                    <a:pt x="981" y="843"/>
                    <a:pt x="981" y="814"/>
                    <a:pt x="961" y="804"/>
                  </a:cubicBezTo>
                  <a:cubicBezTo>
                    <a:pt x="902" y="794"/>
                    <a:pt x="834" y="775"/>
                    <a:pt x="775" y="765"/>
                  </a:cubicBezTo>
                  <a:lnTo>
                    <a:pt x="765" y="765"/>
                  </a:lnTo>
                  <a:cubicBezTo>
                    <a:pt x="756" y="736"/>
                    <a:pt x="736" y="706"/>
                    <a:pt x="716" y="686"/>
                  </a:cubicBezTo>
                  <a:cubicBezTo>
                    <a:pt x="745" y="667"/>
                    <a:pt x="765" y="638"/>
                    <a:pt x="765" y="608"/>
                  </a:cubicBezTo>
                  <a:cubicBezTo>
                    <a:pt x="795" y="598"/>
                    <a:pt x="824" y="598"/>
                    <a:pt x="854" y="598"/>
                  </a:cubicBezTo>
                  <a:cubicBezTo>
                    <a:pt x="902" y="647"/>
                    <a:pt x="952" y="686"/>
                    <a:pt x="1000" y="736"/>
                  </a:cubicBezTo>
                  <a:lnTo>
                    <a:pt x="1010" y="736"/>
                  </a:lnTo>
                  <a:cubicBezTo>
                    <a:pt x="1030" y="736"/>
                    <a:pt x="1039" y="716"/>
                    <a:pt x="1030" y="706"/>
                  </a:cubicBezTo>
                  <a:cubicBezTo>
                    <a:pt x="991" y="667"/>
                    <a:pt x="952" y="638"/>
                    <a:pt x="912" y="598"/>
                  </a:cubicBezTo>
                  <a:lnTo>
                    <a:pt x="1050" y="598"/>
                  </a:lnTo>
                  <a:cubicBezTo>
                    <a:pt x="1098" y="638"/>
                    <a:pt x="1148" y="686"/>
                    <a:pt x="1196" y="725"/>
                  </a:cubicBezTo>
                  <a:cubicBezTo>
                    <a:pt x="1196" y="736"/>
                    <a:pt x="1206" y="736"/>
                    <a:pt x="1206" y="736"/>
                  </a:cubicBezTo>
                  <a:cubicBezTo>
                    <a:pt x="1226" y="736"/>
                    <a:pt x="1235" y="716"/>
                    <a:pt x="1226" y="696"/>
                  </a:cubicBezTo>
                  <a:cubicBezTo>
                    <a:pt x="1187" y="667"/>
                    <a:pt x="1148" y="627"/>
                    <a:pt x="1108" y="598"/>
                  </a:cubicBezTo>
                  <a:cubicBezTo>
                    <a:pt x="1157" y="588"/>
                    <a:pt x="1196" y="588"/>
                    <a:pt x="1246" y="588"/>
                  </a:cubicBezTo>
                  <a:cubicBezTo>
                    <a:pt x="1275" y="588"/>
                    <a:pt x="1275" y="549"/>
                    <a:pt x="1246" y="549"/>
                  </a:cubicBezTo>
                  <a:cubicBezTo>
                    <a:pt x="1206" y="549"/>
                    <a:pt x="1167" y="549"/>
                    <a:pt x="1128" y="559"/>
                  </a:cubicBezTo>
                  <a:lnTo>
                    <a:pt x="1098" y="559"/>
                  </a:lnTo>
                  <a:lnTo>
                    <a:pt x="1216" y="442"/>
                  </a:lnTo>
                  <a:cubicBezTo>
                    <a:pt x="1226" y="422"/>
                    <a:pt x="1216" y="402"/>
                    <a:pt x="1196" y="402"/>
                  </a:cubicBezTo>
                  <a:lnTo>
                    <a:pt x="1187" y="412"/>
                  </a:lnTo>
                  <a:cubicBezTo>
                    <a:pt x="1137" y="461"/>
                    <a:pt x="1098" y="510"/>
                    <a:pt x="1050" y="549"/>
                  </a:cubicBezTo>
                  <a:lnTo>
                    <a:pt x="1050" y="559"/>
                  </a:lnTo>
                  <a:lnTo>
                    <a:pt x="902" y="559"/>
                  </a:lnTo>
                  <a:lnTo>
                    <a:pt x="1020" y="442"/>
                  </a:lnTo>
                  <a:cubicBezTo>
                    <a:pt x="1030" y="431"/>
                    <a:pt x="1020" y="412"/>
                    <a:pt x="1000" y="412"/>
                  </a:cubicBezTo>
                  <a:cubicBezTo>
                    <a:pt x="1000" y="412"/>
                    <a:pt x="991" y="412"/>
                    <a:pt x="991" y="422"/>
                  </a:cubicBezTo>
                  <a:cubicBezTo>
                    <a:pt x="941" y="461"/>
                    <a:pt x="902" y="510"/>
                    <a:pt x="854" y="559"/>
                  </a:cubicBezTo>
                  <a:cubicBezTo>
                    <a:pt x="824" y="559"/>
                    <a:pt x="795" y="569"/>
                    <a:pt x="765" y="569"/>
                  </a:cubicBezTo>
                  <a:cubicBezTo>
                    <a:pt x="765" y="549"/>
                    <a:pt x="756" y="529"/>
                    <a:pt x="745" y="510"/>
                  </a:cubicBezTo>
                  <a:lnTo>
                    <a:pt x="716" y="481"/>
                  </a:lnTo>
                  <a:cubicBezTo>
                    <a:pt x="736" y="451"/>
                    <a:pt x="745" y="431"/>
                    <a:pt x="756" y="402"/>
                  </a:cubicBezTo>
                  <a:cubicBezTo>
                    <a:pt x="824" y="383"/>
                    <a:pt x="883" y="363"/>
                    <a:pt x="941" y="344"/>
                  </a:cubicBezTo>
                  <a:cubicBezTo>
                    <a:pt x="961" y="344"/>
                    <a:pt x="961" y="314"/>
                    <a:pt x="941" y="314"/>
                  </a:cubicBezTo>
                  <a:lnTo>
                    <a:pt x="932" y="314"/>
                  </a:lnTo>
                  <a:cubicBezTo>
                    <a:pt x="883" y="324"/>
                    <a:pt x="834" y="344"/>
                    <a:pt x="785" y="353"/>
                  </a:cubicBezTo>
                  <a:cubicBezTo>
                    <a:pt x="804" y="314"/>
                    <a:pt x="834" y="275"/>
                    <a:pt x="854" y="235"/>
                  </a:cubicBezTo>
                  <a:cubicBezTo>
                    <a:pt x="912" y="216"/>
                    <a:pt x="971" y="196"/>
                    <a:pt x="1039" y="177"/>
                  </a:cubicBezTo>
                  <a:cubicBezTo>
                    <a:pt x="1059" y="167"/>
                    <a:pt x="1050" y="137"/>
                    <a:pt x="1030" y="137"/>
                  </a:cubicBezTo>
                  <a:cubicBezTo>
                    <a:pt x="981" y="157"/>
                    <a:pt x="932" y="167"/>
                    <a:pt x="873" y="187"/>
                  </a:cubicBezTo>
                  <a:cubicBezTo>
                    <a:pt x="902" y="148"/>
                    <a:pt x="922" y="98"/>
                    <a:pt x="941" y="59"/>
                  </a:cubicBezTo>
                  <a:cubicBezTo>
                    <a:pt x="952" y="50"/>
                    <a:pt x="941" y="30"/>
                    <a:pt x="922" y="30"/>
                  </a:cubicBezTo>
                  <a:lnTo>
                    <a:pt x="912" y="40"/>
                  </a:lnTo>
                  <a:cubicBezTo>
                    <a:pt x="893" y="79"/>
                    <a:pt x="873" y="108"/>
                    <a:pt x="854" y="148"/>
                  </a:cubicBezTo>
                  <a:cubicBezTo>
                    <a:pt x="854" y="157"/>
                    <a:pt x="843" y="167"/>
                    <a:pt x="843" y="167"/>
                  </a:cubicBezTo>
                  <a:cubicBezTo>
                    <a:pt x="824" y="118"/>
                    <a:pt x="814" y="69"/>
                    <a:pt x="795" y="11"/>
                  </a:cubicBezTo>
                  <a:cubicBezTo>
                    <a:pt x="795" y="0"/>
                    <a:pt x="785" y="0"/>
                    <a:pt x="775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4"/>
            <p:cNvSpPr/>
            <p:nvPr/>
          </p:nvSpPr>
          <p:spPr>
            <a:xfrm>
              <a:off x="2880688" y="1450874"/>
              <a:ext cx="587701" cy="597913"/>
            </a:xfrm>
            <a:custGeom>
              <a:avLst/>
              <a:gdLst/>
              <a:ahLst/>
              <a:cxnLst/>
              <a:rect l="l" t="t" r="r" b="b"/>
              <a:pathLst>
                <a:path w="3459" h="3519" extrusionOk="0">
                  <a:moveTo>
                    <a:pt x="1450" y="1"/>
                  </a:moveTo>
                  <a:cubicBezTo>
                    <a:pt x="1421" y="1"/>
                    <a:pt x="1392" y="21"/>
                    <a:pt x="1392" y="60"/>
                  </a:cubicBezTo>
                  <a:cubicBezTo>
                    <a:pt x="1411" y="167"/>
                    <a:pt x="1431" y="285"/>
                    <a:pt x="1450" y="393"/>
                  </a:cubicBezTo>
                  <a:cubicBezTo>
                    <a:pt x="1450" y="412"/>
                    <a:pt x="1460" y="442"/>
                    <a:pt x="1460" y="461"/>
                  </a:cubicBezTo>
                  <a:cubicBezTo>
                    <a:pt x="1342" y="373"/>
                    <a:pt x="1215" y="285"/>
                    <a:pt x="1087" y="197"/>
                  </a:cubicBezTo>
                  <a:cubicBezTo>
                    <a:pt x="1078" y="187"/>
                    <a:pt x="1068" y="177"/>
                    <a:pt x="1058" y="177"/>
                  </a:cubicBezTo>
                  <a:cubicBezTo>
                    <a:pt x="1019" y="177"/>
                    <a:pt x="980" y="246"/>
                    <a:pt x="1029" y="285"/>
                  </a:cubicBezTo>
                  <a:lnTo>
                    <a:pt x="1470" y="608"/>
                  </a:lnTo>
                  <a:cubicBezTo>
                    <a:pt x="1479" y="608"/>
                    <a:pt x="1479" y="618"/>
                    <a:pt x="1490" y="618"/>
                  </a:cubicBezTo>
                  <a:cubicBezTo>
                    <a:pt x="1509" y="746"/>
                    <a:pt x="1529" y="883"/>
                    <a:pt x="1548" y="1010"/>
                  </a:cubicBezTo>
                  <a:cubicBezTo>
                    <a:pt x="1431" y="922"/>
                    <a:pt x="1303" y="833"/>
                    <a:pt x="1176" y="746"/>
                  </a:cubicBezTo>
                  <a:cubicBezTo>
                    <a:pt x="1166" y="735"/>
                    <a:pt x="1156" y="726"/>
                    <a:pt x="1146" y="726"/>
                  </a:cubicBezTo>
                  <a:cubicBezTo>
                    <a:pt x="1107" y="726"/>
                    <a:pt x="1068" y="794"/>
                    <a:pt x="1117" y="833"/>
                  </a:cubicBezTo>
                  <a:lnTo>
                    <a:pt x="1558" y="1157"/>
                  </a:lnTo>
                  <a:cubicBezTo>
                    <a:pt x="1568" y="1157"/>
                    <a:pt x="1568" y="1167"/>
                    <a:pt x="1577" y="1167"/>
                  </a:cubicBezTo>
                  <a:cubicBezTo>
                    <a:pt x="1588" y="1236"/>
                    <a:pt x="1597" y="1314"/>
                    <a:pt x="1617" y="1392"/>
                  </a:cubicBezTo>
                  <a:cubicBezTo>
                    <a:pt x="1519" y="1412"/>
                    <a:pt x="1431" y="1480"/>
                    <a:pt x="1381" y="1569"/>
                  </a:cubicBezTo>
                  <a:cubicBezTo>
                    <a:pt x="1313" y="1539"/>
                    <a:pt x="1235" y="1510"/>
                    <a:pt x="1166" y="1490"/>
                  </a:cubicBezTo>
                  <a:lnTo>
                    <a:pt x="1166" y="1480"/>
                  </a:lnTo>
                  <a:cubicBezTo>
                    <a:pt x="1087" y="1323"/>
                    <a:pt x="1009" y="1157"/>
                    <a:pt x="931" y="990"/>
                  </a:cubicBezTo>
                  <a:cubicBezTo>
                    <a:pt x="921" y="961"/>
                    <a:pt x="911" y="951"/>
                    <a:pt x="891" y="951"/>
                  </a:cubicBezTo>
                  <a:cubicBezTo>
                    <a:pt x="852" y="951"/>
                    <a:pt x="813" y="990"/>
                    <a:pt x="833" y="1029"/>
                  </a:cubicBezTo>
                  <a:cubicBezTo>
                    <a:pt x="902" y="1167"/>
                    <a:pt x="960" y="1294"/>
                    <a:pt x="1019" y="1432"/>
                  </a:cubicBezTo>
                  <a:cubicBezTo>
                    <a:pt x="902" y="1382"/>
                    <a:pt x="774" y="1334"/>
                    <a:pt x="647" y="1294"/>
                  </a:cubicBezTo>
                  <a:lnTo>
                    <a:pt x="647" y="1284"/>
                  </a:lnTo>
                  <a:lnTo>
                    <a:pt x="412" y="785"/>
                  </a:lnTo>
                  <a:cubicBezTo>
                    <a:pt x="402" y="765"/>
                    <a:pt x="392" y="755"/>
                    <a:pt x="373" y="755"/>
                  </a:cubicBezTo>
                  <a:cubicBezTo>
                    <a:pt x="333" y="755"/>
                    <a:pt x="294" y="794"/>
                    <a:pt x="314" y="833"/>
                  </a:cubicBezTo>
                  <a:cubicBezTo>
                    <a:pt x="382" y="971"/>
                    <a:pt x="441" y="1098"/>
                    <a:pt x="499" y="1236"/>
                  </a:cubicBezTo>
                  <a:cubicBezTo>
                    <a:pt x="382" y="1186"/>
                    <a:pt x="255" y="1138"/>
                    <a:pt x="127" y="1098"/>
                  </a:cubicBezTo>
                  <a:cubicBezTo>
                    <a:pt x="127" y="1088"/>
                    <a:pt x="118" y="1088"/>
                    <a:pt x="108" y="1088"/>
                  </a:cubicBezTo>
                  <a:cubicBezTo>
                    <a:pt x="59" y="1088"/>
                    <a:pt x="29" y="1177"/>
                    <a:pt x="88" y="1196"/>
                  </a:cubicBezTo>
                  <a:cubicBezTo>
                    <a:pt x="196" y="1236"/>
                    <a:pt x="304" y="1275"/>
                    <a:pt x="402" y="1314"/>
                  </a:cubicBezTo>
                  <a:cubicBezTo>
                    <a:pt x="431" y="1323"/>
                    <a:pt x="451" y="1334"/>
                    <a:pt x="480" y="1343"/>
                  </a:cubicBezTo>
                  <a:cubicBezTo>
                    <a:pt x="333" y="1402"/>
                    <a:pt x="196" y="1461"/>
                    <a:pt x="49" y="1530"/>
                  </a:cubicBezTo>
                  <a:cubicBezTo>
                    <a:pt x="0" y="1549"/>
                    <a:pt x="29" y="1628"/>
                    <a:pt x="79" y="1628"/>
                  </a:cubicBezTo>
                  <a:lnTo>
                    <a:pt x="98" y="1628"/>
                  </a:lnTo>
                  <a:cubicBezTo>
                    <a:pt x="264" y="1549"/>
                    <a:pt x="431" y="1480"/>
                    <a:pt x="608" y="1402"/>
                  </a:cubicBezTo>
                  <a:cubicBezTo>
                    <a:pt x="608" y="1402"/>
                    <a:pt x="617" y="1402"/>
                    <a:pt x="617" y="1392"/>
                  </a:cubicBezTo>
                  <a:lnTo>
                    <a:pt x="1000" y="1539"/>
                  </a:lnTo>
                  <a:cubicBezTo>
                    <a:pt x="852" y="1598"/>
                    <a:pt x="715" y="1657"/>
                    <a:pt x="578" y="1726"/>
                  </a:cubicBezTo>
                  <a:cubicBezTo>
                    <a:pt x="519" y="1745"/>
                    <a:pt x="549" y="1824"/>
                    <a:pt x="597" y="1824"/>
                  </a:cubicBezTo>
                  <a:lnTo>
                    <a:pt x="617" y="1824"/>
                  </a:lnTo>
                  <a:cubicBezTo>
                    <a:pt x="784" y="1745"/>
                    <a:pt x="950" y="1676"/>
                    <a:pt x="1127" y="1598"/>
                  </a:cubicBezTo>
                  <a:cubicBezTo>
                    <a:pt x="1127" y="1598"/>
                    <a:pt x="1137" y="1598"/>
                    <a:pt x="1137" y="1588"/>
                  </a:cubicBezTo>
                  <a:cubicBezTo>
                    <a:pt x="1205" y="1617"/>
                    <a:pt x="1274" y="1647"/>
                    <a:pt x="1342" y="1667"/>
                  </a:cubicBezTo>
                  <a:cubicBezTo>
                    <a:pt x="1323" y="1774"/>
                    <a:pt x="1342" y="1872"/>
                    <a:pt x="1392" y="1961"/>
                  </a:cubicBezTo>
                  <a:lnTo>
                    <a:pt x="1215" y="2107"/>
                  </a:lnTo>
                  <a:cubicBezTo>
                    <a:pt x="1029" y="2088"/>
                    <a:pt x="843" y="2078"/>
                    <a:pt x="666" y="2059"/>
                  </a:cubicBezTo>
                  <a:lnTo>
                    <a:pt x="656" y="2059"/>
                  </a:lnTo>
                  <a:cubicBezTo>
                    <a:pt x="588" y="2059"/>
                    <a:pt x="588" y="2157"/>
                    <a:pt x="656" y="2166"/>
                  </a:cubicBezTo>
                  <a:cubicBezTo>
                    <a:pt x="804" y="2176"/>
                    <a:pt x="950" y="2196"/>
                    <a:pt x="1087" y="2205"/>
                  </a:cubicBezTo>
                  <a:cubicBezTo>
                    <a:pt x="989" y="2294"/>
                    <a:pt x="882" y="2372"/>
                    <a:pt x="784" y="2460"/>
                  </a:cubicBezTo>
                  <a:cubicBezTo>
                    <a:pt x="597" y="2441"/>
                    <a:pt x="412" y="2421"/>
                    <a:pt x="235" y="2412"/>
                  </a:cubicBezTo>
                  <a:lnTo>
                    <a:pt x="225" y="2412"/>
                  </a:lnTo>
                  <a:cubicBezTo>
                    <a:pt x="166" y="2412"/>
                    <a:pt x="157" y="2510"/>
                    <a:pt x="225" y="2519"/>
                  </a:cubicBezTo>
                  <a:cubicBezTo>
                    <a:pt x="373" y="2529"/>
                    <a:pt x="519" y="2539"/>
                    <a:pt x="666" y="2558"/>
                  </a:cubicBezTo>
                  <a:cubicBezTo>
                    <a:pt x="558" y="2637"/>
                    <a:pt x="460" y="2725"/>
                    <a:pt x="353" y="2804"/>
                  </a:cubicBezTo>
                  <a:cubicBezTo>
                    <a:pt x="314" y="2843"/>
                    <a:pt x="343" y="2902"/>
                    <a:pt x="392" y="2902"/>
                  </a:cubicBezTo>
                  <a:cubicBezTo>
                    <a:pt x="402" y="2902"/>
                    <a:pt x="412" y="2902"/>
                    <a:pt x="421" y="2891"/>
                  </a:cubicBezTo>
                  <a:cubicBezTo>
                    <a:pt x="510" y="2823"/>
                    <a:pt x="597" y="2754"/>
                    <a:pt x="686" y="2676"/>
                  </a:cubicBezTo>
                  <a:cubicBezTo>
                    <a:pt x="706" y="2666"/>
                    <a:pt x="725" y="2647"/>
                    <a:pt x="745" y="2637"/>
                  </a:cubicBezTo>
                  <a:lnTo>
                    <a:pt x="745" y="2637"/>
                  </a:lnTo>
                  <a:cubicBezTo>
                    <a:pt x="725" y="2784"/>
                    <a:pt x="706" y="2941"/>
                    <a:pt x="686" y="3087"/>
                  </a:cubicBezTo>
                  <a:cubicBezTo>
                    <a:pt x="686" y="3126"/>
                    <a:pt x="715" y="3146"/>
                    <a:pt x="745" y="3146"/>
                  </a:cubicBezTo>
                  <a:cubicBezTo>
                    <a:pt x="774" y="3146"/>
                    <a:pt x="793" y="3137"/>
                    <a:pt x="793" y="3097"/>
                  </a:cubicBezTo>
                  <a:cubicBezTo>
                    <a:pt x="823" y="2921"/>
                    <a:pt x="843" y="2735"/>
                    <a:pt x="862" y="2558"/>
                  </a:cubicBezTo>
                  <a:lnTo>
                    <a:pt x="862" y="2539"/>
                  </a:lnTo>
                  <a:cubicBezTo>
                    <a:pt x="960" y="2451"/>
                    <a:pt x="1068" y="2362"/>
                    <a:pt x="1176" y="2284"/>
                  </a:cubicBezTo>
                  <a:lnTo>
                    <a:pt x="1176" y="2284"/>
                  </a:lnTo>
                  <a:cubicBezTo>
                    <a:pt x="1156" y="2431"/>
                    <a:pt x="1137" y="2588"/>
                    <a:pt x="1117" y="2735"/>
                  </a:cubicBezTo>
                  <a:cubicBezTo>
                    <a:pt x="1117" y="2774"/>
                    <a:pt x="1146" y="2793"/>
                    <a:pt x="1176" y="2793"/>
                  </a:cubicBezTo>
                  <a:cubicBezTo>
                    <a:pt x="1196" y="2793"/>
                    <a:pt x="1225" y="2784"/>
                    <a:pt x="1225" y="2754"/>
                  </a:cubicBezTo>
                  <a:cubicBezTo>
                    <a:pt x="1244" y="2568"/>
                    <a:pt x="1274" y="2382"/>
                    <a:pt x="1294" y="2205"/>
                  </a:cubicBezTo>
                  <a:lnTo>
                    <a:pt x="1294" y="2186"/>
                  </a:lnTo>
                  <a:lnTo>
                    <a:pt x="1470" y="2039"/>
                  </a:lnTo>
                  <a:cubicBezTo>
                    <a:pt x="1499" y="2068"/>
                    <a:pt x="1538" y="2088"/>
                    <a:pt x="1577" y="2107"/>
                  </a:cubicBezTo>
                  <a:cubicBezTo>
                    <a:pt x="1617" y="2118"/>
                    <a:pt x="1666" y="2127"/>
                    <a:pt x="1715" y="2127"/>
                  </a:cubicBezTo>
                  <a:lnTo>
                    <a:pt x="1734" y="2127"/>
                  </a:lnTo>
                  <a:cubicBezTo>
                    <a:pt x="1744" y="2216"/>
                    <a:pt x="1764" y="2294"/>
                    <a:pt x="1773" y="2382"/>
                  </a:cubicBezTo>
                  <a:cubicBezTo>
                    <a:pt x="1666" y="2529"/>
                    <a:pt x="1558" y="2676"/>
                    <a:pt x="1450" y="2833"/>
                  </a:cubicBezTo>
                  <a:cubicBezTo>
                    <a:pt x="1421" y="2872"/>
                    <a:pt x="1460" y="2911"/>
                    <a:pt x="1499" y="2911"/>
                  </a:cubicBezTo>
                  <a:cubicBezTo>
                    <a:pt x="1519" y="2911"/>
                    <a:pt x="1529" y="2911"/>
                    <a:pt x="1538" y="2891"/>
                  </a:cubicBezTo>
                  <a:cubicBezTo>
                    <a:pt x="1627" y="2774"/>
                    <a:pt x="1715" y="2647"/>
                    <a:pt x="1793" y="2529"/>
                  </a:cubicBezTo>
                  <a:cubicBezTo>
                    <a:pt x="1823" y="2666"/>
                    <a:pt x="1842" y="2793"/>
                    <a:pt x="1862" y="2931"/>
                  </a:cubicBezTo>
                  <a:cubicBezTo>
                    <a:pt x="1754" y="3078"/>
                    <a:pt x="1646" y="3224"/>
                    <a:pt x="1548" y="3381"/>
                  </a:cubicBezTo>
                  <a:cubicBezTo>
                    <a:pt x="1519" y="3420"/>
                    <a:pt x="1548" y="3460"/>
                    <a:pt x="1588" y="3460"/>
                  </a:cubicBezTo>
                  <a:cubicBezTo>
                    <a:pt x="1607" y="3460"/>
                    <a:pt x="1617" y="3460"/>
                    <a:pt x="1636" y="3440"/>
                  </a:cubicBezTo>
                  <a:cubicBezTo>
                    <a:pt x="1715" y="3322"/>
                    <a:pt x="1803" y="3195"/>
                    <a:pt x="1891" y="3078"/>
                  </a:cubicBezTo>
                  <a:cubicBezTo>
                    <a:pt x="1911" y="3215"/>
                    <a:pt x="1930" y="3342"/>
                    <a:pt x="1950" y="3470"/>
                  </a:cubicBezTo>
                  <a:cubicBezTo>
                    <a:pt x="1960" y="3499"/>
                    <a:pt x="1980" y="3518"/>
                    <a:pt x="1999" y="3518"/>
                  </a:cubicBezTo>
                  <a:cubicBezTo>
                    <a:pt x="2028" y="3518"/>
                    <a:pt x="2067" y="3489"/>
                    <a:pt x="2058" y="3450"/>
                  </a:cubicBezTo>
                  <a:cubicBezTo>
                    <a:pt x="2038" y="3342"/>
                    <a:pt x="2019" y="3235"/>
                    <a:pt x="2009" y="3126"/>
                  </a:cubicBezTo>
                  <a:cubicBezTo>
                    <a:pt x="1999" y="3097"/>
                    <a:pt x="1999" y="3078"/>
                    <a:pt x="1989" y="3048"/>
                  </a:cubicBezTo>
                  <a:lnTo>
                    <a:pt x="1989" y="3048"/>
                  </a:lnTo>
                  <a:cubicBezTo>
                    <a:pt x="2117" y="3137"/>
                    <a:pt x="2244" y="3235"/>
                    <a:pt x="2361" y="3322"/>
                  </a:cubicBezTo>
                  <a:cubicBezTo>
                    <a:pt x="2372" y="3333"/>
                    <a:pt x="2381" y="3333"/>
                    <a:pt x="2391" y="3333"/>
                  </a:cubicBezTo>
                  <a:cubicBezTo>
                    <a:pt x="2440" y="3333"/>
                    <a:pt x="2470" y="3264"/>
                    <a:pt x="2430" y="3235"/>
                  </a:cubicBezTo>
                  <a:cubicBezTo>
                    <a:pt x="2283" y="3126"/>
                    <a:pt x="2136" y="3019"/>
                    <a:pt x="1980" y="2911"/>
                  </a:cubicBezTo>
                  <a:cubicBezTo>
                    <a:pt x="1980" y="2902"/>
                    <a:pt x="1969" y="2902"/>
                    <a:pt x="1969" y="2902"/>
                  </a:cubicBezTo>
                  <a:cubicBezTo>
                    <a:pt x="1950" y="2764"/>
                    <a:pt x="1921" y="2637"/>
                    <a:pt x="1901" y="2499"/>
                  </a:cubicBezTo>
                  <a:lnTo>
                    <a:pt x="1901" y="2499"/>
                  </a:lnTo>
                  <a:cubicBezTo>
                    <a:pt x="2028" y="2588"/>
                    <a:pt x="2146" y="2686"/>
                    <a:pt x="2274" y="2774"/>
                  </a:cubicBezTo>
                  <a:cubicBezTo>
                    <a:pt x="2283" y="2784"/>
                    <a:pt x="2293" y="2784"/>
                    <a:pt x="2303" y="2784"/>
                  </a:cubicBezTo>
                  <a:cubicBezTo>
                    <a:pt x="2352" y="2784"/>
                    <a:pt x="2381" y="2715"/>
                    <a:pt x="2342" y="2686"/>
                  </a:cubicBezTo>
                  <a:cubicBezTo>
                    <a:pt x="2195" y="2578"/>
                    <a:pt x="2038" y="2470"/>
                    <a:pt x="1891" y="2362"/>
                  </a:cubicBezTo>
                  <a:cubicBezTo>
                    <a:pt x="1891" y="2353"/>
                    <a:pt x="1882" y="2353"/>
                    <a:pt x="1882" y="2353"/>
                  </a:cubicBezTo>
                  <a:cubicBezTo>
                    <a:pt x="1862" y="2264"/>
                    <a:pt x="1852" y="2186"/>
                    <a:pt x="1842" y="2107"/>
                  </a:cubicBezTo>
                  <a:cubicBezTo>
                    <a:pt x="1921" y="2078"/>
                    <a:pt x="1999" y="2020"/>
                    <a:pt x="2038" y="1931"/>
                  </a:cubicBezTo>
                  <a:cubicBezTo>
                    <a:pt x="2126" y="1961"/>
                    <a:pt x="2205" y="2000"/>
                    <a:pt x="2283" y="2029"/>
                  </a:cubicBezTo>
                  <a:lnTo>
                    <a:pt x="2518" y="2529"/>
                  </a:lnTo>
                  <a:cubicBezTo>
                    <a:pt x="2528" y="2549"/>
                    <a:pt x="2548" y="2558"/>
                    <a:pt x="2568" y="2558"/>
                  </a:cubicBezTo>
                  <a:cubicBezTo>
                    <a:pt x="2597" y="2558"/>
                    <a:pt x="2636" y="2529"/>
                    <a:pt x="2616" y="2480"/>
                  </a:cubicBezTo>
                  <a:cubicBezTo>
                    <a:pt x="2557" y="2353"/>
                    <a:pt x="2499" y="2216"/>
                    <a:pt x="2430" y="2078"/>
                  </a:cubicBezTo>
                  <a:lnTo>
                    <a:pt x="2430" y="2078"/>
                  </a:lnTo>
                  <a:cubicBezTo>
                    <a:pt x="2557" y="2127"/>
                    <a:pt x="2685" y="2176"/>
                    <a:pt x="2803" y="2225"/>
                  </a:cubicBezTo>
                  <a:lnTo>
                    <a:pt x="3038" y="2725"/>
                  </a:lnTo>
                  <a:cubicBezTo>
                    <a:pt x="3047" y="2745"/>
                    <a:pt x="3067" y="2754"/>
                    <a:pt x="3086" y="2754"/>
                  </a:cubicBezTo>
                  <a:cubicBezTo>
                    <a:pt x="3116" y="2754"/>
                    <a:pt x="3155" y="2725"/>
                    <a:pt x="3136" y="2686"/>
                  </a:cubicBezTo>
                  <a:cubicBezTo>
                    <a:pt x="3077" y="2549"/>
                    <a:pt x="3018" y="2412"/>
                    <a:pt x="2949" y="2284"/>
                  </a:cubicBezTo>
                  <a:lnTo>
                    <a:pt x="2949" y="2284"/>
                  </a:lnTo>
                  <a:cubicBezTo>
                    <a:pt x="3077" y="2323"/>
                    <a:pt x="3204" y="2372"/>
                    <a:pt x="3322" y="2421"/>
                  </a:cubicBezTo>
                  <a:lnTo>
                    <a:pt x="3341" y="2421"/>
                  </a:lnTo>
                  <a:cubicBezTo>
                    <a:pt x="3400" y="2421"/>
                    <a:pt x="3420" y="2343"/>
                    <a:pt x="3361" y="2323"/>
                  </a:cubicBezTo>
                  <a:cubicBezTo>
                    <a:pt x="3253" y="2284"/>
                    <a:pt x="3155" y="2235"/>
                    <a:pt x="3047" y="2196"/>
                  </a:cubicBezTo>
                  <a:cubicBezTo>
                    <a:pt x="3028" y="2196"/>
                    <a:pt x="2999" y="2186"/>
                    <a:pt x="2979" y="2176"/>
                  </a:cubicBezTo>
                  <a:cubicBezTo>
                    <a:pt x="3116" y="2107"/>
                    <a:pt x="3263" y="2049"/>
                    <a:pt x="3400" y="1990"/>
                  </a:cubicBezTo>
                  <a:cubicBezTo>
                    <a:pt x="3459" y="1961"/>
                    <a:pt x="3430" y="1882"/>
                    <a:pt x="3380" y="1882"/>
                  </a:cubicBezTo>
                  <a:cubicBezTo>
                    <a:pt x="3371" y="1882"/>
                    <a:pt x="3361" y="1882"/>
                    <a:pt x="3351" y="1892"/>
                  </a:cubicBezTo>
                  <a:cubicBezTo>
                    <a:pt x="3184" y="1961"/>
                    <a:pt x="3018" y="2039"/>
                    <a:pt x="2851" y="2107"/>
                  </a:cubicBezTo>
                  <a:cubicBezTo>
                    <a:pt x="2842" y="2118"/>
                    <a:pt x="2842" y="2118"/>
                    <a:pt x="2832" y="2118"/>
                  </a:cubicBezTo>
                  <a:cubicBezTo>
                    <a:pt x="2714" y="2068"/>
                    <a:pt x="2587" y="2020"/>
                    <a:pt x="2459" y="1980"/>
                  </a:cubicBezTo>
                  <a:cubicBezTo>
                    <a:pt x="2597" y="1911"/>
                    <a:pt x="2744" y="1853"/>
                    <a:pt x="2881" y="1794"/>
                  </a:cubicBezTo>
                  <a:cubicBezTo>
                    <a:pt x="2940" y="1765"/>
                    <a:pt x="2910" y="1686"/>
                    <a:pt x="2861" y="1686"/>
                  </a:cubicBezTo>
                  <a:cubicBezTo>
                    <a:pt x="2851" y="1686"/>
                    <a:pt x="2842" y="1686"/>
                    <a:pt x="2832" y="1696"/>
                  </a:cubicBezTo>
                  <a:cubicBezTo>
                    <a:pt x="2666" y="1765"/>
                    <a:pt x="2499" y="1843"/>
                    <a:pt x="2332" y="1911"/>
                  </a:cubicBezTo>
                  <a:cubicBezTo>
                    <a:pt x="2322" y="1911"/>
                    <a:pt x="2322" y="1922"/>
                    <a:pt x="2313" y="1922"/>
                  </a:cubicBezTo>
                  <a:lnTo>
                    <a:pt x="2078" y="1833"/>
                  </a:lnTo>
                  <a:cubicBezTo>
                    <a:pt x="2097" y="1745"/>
                    <a:pt x="2087" y="1647"/>
                    <a:pt x="2038" y="1569"/>
                  </a:cubicBezTo>
                  <a:cubicBezTo>
                    <a:pt x="2107" y="1519"/>
                    <a:pt x="2176" y="1461"/>
                    <a:pt x="2244" y="1412"/>
                  </a:cubicBezTo>
                  <a:cubicBezTo>
                    <a:pt x="2430" y="1421"/>
                    <a:pt x="2607" y="1441"/>
                    <a:pt x="2793" y="1461"/>
                  </a:cubicBezTo>
                  <a:cubicBezTo>
                    <a:pt x="2861" y="1461"/>
                    <a:pt x="2871" y="1353"/>
                    <a:pt x="2803" y="1353"/>
                  </a:cubicBezTo>
                  <a:cubicBezTo>
                    <a:pt x="2655" y="1334"/>
                    <a:pt x="2509" y="1323"/>
                    <a:pt x="2361" y="1314"/>
                  </a:cubicBezTo>
                  <a:cubicBezTo>
                    <a:pt x="2470" y="1225"/>
                    <a:pt x="2568" y="1138"/>
                    <a:pt x="2675" y="1059"/>
                  </a:cubicBezTo>
                  <a:cubicBezTo>
                    <a:pt x="2851" y="1069"/>
                    <a:pt x="3038" y="1088"/>
                    <a:pt x="3224" y="1108"/>
                  </a:cubicBezTo>
                  <a:cubicBezTo>
                    <a:pt x="3293" y="1108"/>
                    <a:pt x="3302" y="1000"/>
                    <a:pt x="3234" y="1000"/>
                  </a:cubicBezTo>
                  <a:cubicBezTo>
                    <a:pt x="3086" y="981"/>
                    <a:pt x="2940" y="971"/>
                    <a:pt x="2793" y="961"/>
                  </a:cubicBezTo>
                  <a:cubicBezTo>
                    <a:pt x="2891" y="873"/>
                    <a:pt x="2999" y="794"/>
                    <a:pt x="3097" y="706"/>
                  </a:cubicBezTo>
                  <a:cubicBezTo>
                    <a:pt x="3145" y="667"/>
                    <a:pt x="3106" y="608"/>
                    <a:pt x="3067" y="608"/>
                  </a:cubicBezTo>
                  <a:cubicBezTo>
                    <a:pt x="3057" y="608"/>
                    <a:pt x="3038" y="618"/>
                    <a:pt x="3028" y="618"/>
                  </a:cubicBezTo>
                  <a:cubicBezTo>
                    <a:pt x="2940" y="696"/>
                    <a:pt x="2861" y="765"/>
                    <a:pt x="2773" y="833"/>
                  </a:cubicBezTo>
                  <a:cubicBezTo>
                    <a:pt x="2753" y="853"/>
                    <a:pt x="2734" y="863"/>
                    <a:pt x="2714" y="883"/>
                  </a:cubicBezTo>
                  <a:cubicBezTo>
                    <a:pt x="2734" y="726"/>
                    <a:pt x="2744" y="579"/>
                    <a:pt x="2764" y="422"/>
                  </a:cubicBezTo>
                  <a:cubicBezTo>
                    <a:pt x="2773" y="383"/>
                    <a:pt x="2744" y="363"/>
                    <a:pt x="2714" y="363"/>
                  </a:cubicBezTo>
                  <a:cubicBezTo>
                    <a:pt x="2685" y="363"/>
                    <a:pt x="2655" y="383"/>
                    <a:pt x="2655" y="412"/>
                  </a:cubicBezTo>
                  <a:cubicBezTo>
                    <a:pt x="2636" y="598"/>
                    <a:pt x="2616" y="775"/>
                    <a:pt x="2597" y="961"/>
                  </a:cubicBezTo>
                  <a:lnTo>
                    <a:pt x="2597" y="981"/>
                  </a:lnTo>
                  <a:cubicBezTo>
                    <a:pt x="2489" y="1059"/>
                    <a:pt x="2391" y="1147"/>
                    <a:pt x="2283" y="1236"/>
                  </a:cubicBezTo>
                  <a:cubicBezTo>
                    <a:pt x="2303" y="1079"/>
                    <a:pt x="2313" y="931"/>
                    <a:pt x="2332" y="775"/>
                  </a:cubicBezTo>
                  <a:cubicBezTo>
                    <a:pt x="2342" y="735"/>
                    <a:pt x="2313" y="716"/>
                    <a:pt x="2283" y="716"/>
                  </a:cubicBezTo>
                  <a:cubicBezTo>
                    <a:pt x="2254" y="716"/>
                    <a:pt x="2224" y="735"/>
                    <a:pt x="2224" y="765"/>
                  </a:cubicBezTo>
                  <a:cubicBezTo>
                    <a:pt x="2205" y="951"/>
                    <a:pt x="2185" y="1127"/>
                    <a:pt x="2165" y="1314"/>
                  </a:cubicBezTo>
                  <a:lnTo>
                    <a:pt x="2165" y="1334"/>
                  </a:lnTo>
                  <a:cubicBezTo>
                    <a:pt x="2097" y="1382"/>
                    <a:pt x="2038" y="1432"/>
                    <a:pt x="1980" y="1480"/>
                  </a:cubicBezTo>
                  <a:cubicBezTo>
                    <a:pt x="1940" y="1451"/>
                    <a:pt x="1891" y="1421"/>
                    <a:pt x="1842" y="1402"/>
                  </a:cubicBezTo>
                  <a:cubicBezTo>
                    <a:pt x="1803" y="1382"/>
                    <a:pt x="1764" y="1382"/>
                    <a:pt x="1725" y="1373"/>
                  </a:cubicBezTo>
                  <a:cubicBezTo>
                    <a:pt x="1705" y="1294"/>
                    <a:pt x="1695" y="1216"/>
                    <a:pt x="1686" y="1138"/>
                  </a:cubicBezTo>
                  <a:cubicBezTo>
                    <a:pt x="1784" y="990"/>
                    <a:pt x="1891" y="833"/>
                    <a:pt x="1999" y="687"/>
                  </a:cubicBezTo>
                  <a:cubicBezTo>
                    <a:pt x="2028" y="648"/>
                    <a:pt x="1989" y="598"/>
                    <a:pt x="1950" y="598"/>
                  </a:cubicBezTo>
                  <a:cubicBezTo>
                    <a:pt x="1940" y="598"/>
                    <a:pt x="1921" y="608"/>
                    <a:pt x="1911" y="618"/>
                  </a:cubicBezTo>
                  <a:cubicBezTo>
                    <a:pt x="1823" y="746"/>
                    <a:pt x="1744" y="863"/>
                    <a:pt x="1656" y="981"/>
                  </a:cubicBezTo>
                  <a:cubicBezTo>
                    <a:pt x="1636" y="853"/>
                    <a:pt x="1617" y="716"/>
                    <a:pt x="1588" y="589"/>
                  </a:cubicBezTo>
                  <a:lnTo>
                    <a:pt x="1597" y="589"/>
                  </a:lnTo>
                  <a:cubicBezTo>
                    <a:pt x="1695" y="442"/>
                    <a:pt x="1803" y="285"/>
                    <a:pt x="1911" y="138"/>
                  </a:cubicBezTo>
                  <a:cubicBezTo>
                    <a:pt x="1940" y="99"/>
                    <a:pt x="1901" y="50"/>
                    <a:pt x="1862" y="50"/>
                  </a:cubicBezTo>
                  <a:cubicBezTo>
                    <a:pt x="1852" y="50"/>
                    <a:pt x="1832" y="60"/>
                    <a:pt x="1823" y="69"/>
                  </a:cubicBezTo>
                  <a:cubicBezTo>
                    <a:pt x="1734" y="197"/>
                    <a:pt x="1656" y="315"/>
                    <a:pt x="1568" y="432"/>
                  </a:cubicBezTo>
                  <a:cubicBezTo>
                    <a:pt x="1548" y="304"/>
                    <a:pt x="1529" y="177"/>
                    <a:pt x="1499" y="40"/>
                  </a:cubicBezTo>
                  <a:cubicBezTo>
                    <a:pt x="1499" y="10"/>
                    <a:pt x="1479" y="1"/>
                    <a:pt x="1450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4"/>
            <p:cNvSpPr/>
            <p:nvPr/>
          </p:nvSpPr>
          <p:spPr>
            <a:xfrm>
              <a:off x="571312" y="1570828"/>
              <a:ext cx="611148" cy="566310"/>
            </a:xfrm>
            <a:custGeom>
              <a:avLst/>
              <a:gdLst/>
              <a:ahLst/>
              <a:cxnLst/>
              <a:rect l="l" t="t" r="r" b="b"/>
              <a:pathLst>
                <a:path w="3597" h="3333" extrusionOk="0">
                  <a:moveTo>
                    <a:pt x="2205" y="0"/>
                  </a:moveTo>
                  <a:cubicBezTo>
                    <a:pt x="2166" y="0"/>
                    <a:pt x="2136" y="29"/>
                    <a:pt x="2147" y="69"/>
                  </a:cubicBezTo>
                  <a:lnTo>
                    <a:pt x="2293" y="598"/>
                  </a:lnTo>
                  <a:cubicBezTo>
                    <a:pt x="2303" y="598"/>
                    <a:pt x="2303" y="608"/>
                    <a:pt x="2303" y="608"/>
                  </a:cubicBezTo>
                  <a:cubicBezTo>
                    <a:pt x="2245" y="735"/>
                    <a:pt x="2176" y="853"/>
                    <a:pt x="2117" y="970"/>
                  </a:cubicBezTo>
                  <a:cubicBezTo>
                    <a:pt x="2068" y="824"/>
                    <a:pt x="2029" y="676"/>
                    <a:pt x="1990" y="530"/>
                  </a:cubicBezTo>
                  <a:cubicBezTo>
                    <a:pt x="1980" y="500"/>
                    <a:pt x="1960" y="490"/>
                    <a:pt x="1940" y="490"/>
                  </a:cubicBezTo>
                  <a:cubicBezTo>
                    <a:pt x="1901" y="490"/>
                    <a:pt x="1872" y="510"/>
                    <a:pt x="1882" y="559"/>
                  </a:cubicBezTo>
                  <a:lnTo>
                    <a:pt x="2029" y="1088"/>
                  </a:lnTo>
                  <a:cubicBezTo>
                    <a:pt x="2038" y="1088"/>
                    <a:pt x="2038" y="1098"/>
                    <a:pt x="2038" y="1098"/>
                  </a:cubicBezTo>
                  <a:cubicBezTo>
                    <a:pt x="1999" y="1176"/>
                    <a:pt x="1960" y="1245"/>
                    <a:pt x="1921" y="1314"/>
                  </a:cubicBezTo>
                  <a:cubicBezTo>
                    <a:pt x="1882" y="1303"/>
                    <a:pt x="1842" y="1303"/>
                    <a:pt x="1803" y="1303"/>
                  </a:cubicBezTo>
                  <a:cubicBezTo>
                    <a:pt x="1755" y="1303"/>
                    <a:pt x="1705" y="1314"/>
                    <a:pt x="1657" y="1333"/>
                  </a:cubicBezTo>
                  <a:cubicBezTo>
                    <a:pt x="1607" y="1255"/>
                    <a:pt x="1568" y="1186"/>
                    <a:pt x="1520" y="1107"/>
                  </a:cubicBezTo>
                  <a:cubicBezTo>
                    <a:pt x="1559" y="922"/>
                    <a:pt x="1598" y="745"/>
                    <a:pt x="1647" y="569"/>
                  </a:cubicBezTo>
                  <a:cubicBezTo>
                    <a:pt x="1657" y="530"/>
                    <a:pt x="1618" y="500"/>
                    <a:pt x="1588" y="500"/>
                  </a:cubicBezTo>
                  <a:cubicBezTo>
                    <a:pt x="1568" y="500"/>
                    <a:pt x="1539" y="519"/>
                    <a:pt x="1539" y="539"/>
                  </a:cubicBezTo>
                  <a:cubicBezTo>
                    <a:pt x="1500" y="686"/>
                    <a:pt x="1470" y="833"/>
                    <a:pt x="1441" y="970"/>
                  </a:cubicBezTo>
                  <a:cubicBezTo>
                    <a:pt x="1372" y="863"/>
                    <a:pt x="1304" y="745"/>
                    <a:pt x="1226" y="628"/>
                  </a:cubicBezTo>
                  <a:cubicBezTo>
                    <a:pt x="1274" y="451"/>
                    <a:pt x="1313" y="275"/>
                    <a:pt x="1353" y="98"/>
                  </a:cubicBezTo>
                  <a:cubicBezTo>
                    <a:pt x="1363" y="49"/>
                    <a:pt x="1333" y="29"/>
                    <a:pt x="1294" y="29"/>
                  </a:cubicBezTo>
                  <a:cubicBezTo>
                    <a:pt x="1274" y="29"/>
                    <a:pt x="1255" y="40"/>
                    <a:pt x="1245" y="69"/>
                  </a:cubicBezTo>
                  <a:cubicBezTo>
                    <a:pt x="1215" y="216"/>
                    <a:pt x="1176" y="353"/>
                    <a:pt x="1147" y="500"/>
                  </a:cubicBezTo>
                  <a:cubicBezTo>
                    <a:pt x="1078" y="382"/>
                    <a:pt x="1010" y="275"/>
                    <a:pt x="941" y="157"/>
                  </a:cubicBezTo>
                  <a:cubicBezTo>
                    <a:pt x="932" y="147"/>
                    <a:pt x="912" y="138"/>
                    <a:pt x="902" y="138"/>
                  </a:cubicBezTo>
                  <a:cubicBezTo>
                    <a:pt x="863" y="138"/>
                    <a:pt x="823" y="177"/>
                    <a:pt x="843" y="216"/>
                  </a:cubicBezTo>
                  <a:cubicBezTo>
                    <a:pt x="902" y="314"/>
                    <a:pt x="961" y="412"/>
                    <a:pt x="1019" y="500"/>
                  </a:cubicBezTo>
                  <a:cubicBezTo>
                    <a:pt x="1039" y="530"/>
                    <a:pt x="1049" y="549"/>
                    <a:pt x="1059" y="569"/>
                  </a:cubicBezTo>
                  <a:lnTo>
                    <a:pt x="618" y="451"/>
                  </a:lnTo>
                  <a:lnTo>
                    <a:pt x="598" y="451"/>
                  </a:lnTo>
                  <a:cubicBezTo>
                    <a:pt x="540" y="451"/>
                    <a:pt x="529" y="549"/>
                    <a:pt x="588" y="559"/>
                  </a:cubicBezTo>
                  <a:cubicBezTo>
                    <a:pt x="765" y="608"/>
                    <a:pt x="941" y="647"/>
                    <a:pt x="1128" y="696"/>
                  </a:cubicBezTo>
                  <a:lnTo>
                    <a:pt x="1137" y="696"/>
                  </a:lnTo>
                  <a:cubicBezTo>
                    <a:pt x="1215" y="813"/>
                    <a:pt x="1284" y="931"/>
                    <a:pt x="1353" y="1039"/>
                  </a:cubicBezTo>
                  <a:cubicBezTo>
                    <a:pt x="1206" y="1009"/>
                    <a:pt x="1059" y="970"/>
                    <a:pt x="902" y="931"/>
                  </a:cubicBezTo>
                  <a:lnTo>
                    <a:pt x="892" y="931"/>
                  </a:lnTo>
                  <a:cubicBezTo>
                    <a:pt x="834" y="931"/>
                    <a:pt x="814" y="1020"/>
                    <a:pt x="882" y="1039"/>
                  </a:cubicBezTo>
                  <a:cubicBezTo>
                    <a:pt x="1059" y="1078"/>
                    <a:pt x="1235" y="1127"/>
                    <a:pt x="1411" y="1166"/>
                  </a:cubicBezTo>
                  <a:cubicBezTo>
                    <a:pt x="1422" y="1166"/>
                    <a:pt x="1422" y="1176"/>
                    <a:pt x="1431" y="1176"/>
                  </a:cubicBezTo>
                  <a:cubicBezTo>
                    <a:pt x="1480" y="1245"/>
                    <a:pt x="1520" y="1314"/>
                    <a:pt x="1568" y="1392"/>
                  </a:cubicBezTo>
                  <a:cubicBezTo>
                    <a:pt x="1490" y="1451"/>
                    <a:pt x="1451" y="1529"/>
                    <a:pt x="1431" y="1617"/>
                  </a:cubicBezTo>
                  <a:cubicBezTo>
                    <a:pt x="1353" y="1617"/>
                    <a:pt x="1265" y="1627"/>
                    <a:pt x="1176" y="1627"/>
                  </a:cubicBezTo>
                  <a:cubicBezTo>
                    <a:pt x="1039" y="1499"/>
                    <a:pt x="902" y="1372"/>
                    <a:pt x="775" y="1245"/>
                  </a:cubicBezTo>
                  <a:cubicBezTo>
                    <a:pt x="765" y="1235"/>
                    <a:pt x="745" y="1235"/>
                    <a:pt x="736" y="1235"/>
                  </a:cubicBezTo>
                  <a:cubicBezTo>
                    <a:pt x="696" y="1235"/>
                    <a:pt x="657" y="1294"/>
                    <a:pt x="696" y="1333"/>
                  </a:cubicBezTo>
                  <a:lnTo>
                    <a:pt x="1019" y="1627"/>
                  </a:lnTo>
                  <a:cubicBezTo>
                    <a:pt x="892" y="1637"/>
                    <a:pt x="755" y="1637"/>
                    <a:pt x="618" y="1637"/>
                  </a:cubicBezTo>
                  <a:cubicBezTo>
                    <a:pt x="481" y="1510"/>
                    <a:pt x="353" y="1392"/>
                    <a:pt x="216" y="1264"/>
                  </a:cubicBezTo>
                  <a:cubicBezTo>
                    <a:pt x="206" y="1255"/>
                    <a:pt x="196" y="1245"/>
                    <a:pt x="177" y="1245"/>
                  </a:cubicBezTo>
                  <a:cubicBezTo>
                    <a:pt x="137" y="1245"/>
                    <a:pt x="98" y="1303"/>
                    <a:pt x="137" y="1343"/>
                  </a:cubicBezTo>
                  <a:cubicBezTo>
                    <a:pt x="246" y="1441"/>
                    <a:pt x="353" y="1539"/>
                    <a:pt x="461" y="1647"/>
                  </a:cubicBezTo>
                  <a:cubicBezTo>
                    <a:pt x="333" y="1647"/>
                    <a:pt x="196" y="1647"/>
                    <a:pt x="69" y="1656"/>
                  </a:cubicBezTo>
                  <a:cubicBezTo>
                    <a:pt x="0" y="1656"/>
                    <a:pt x="0" y="1764"/>
                    <a:pt x="69" y="1764"/>
                  </a:cubicBezTo>
                  <a:cubicBezTo>
                    <a:pt x="187" y="1764"/>
                    <a:pt x="294" y="1754"/>
                    <a:pt x="402" y="1754"/>
                  </a:cubicBezTo>
                  <a:lnTo>
                    <a:pt x="481" y="1754"/>
                  </a:lnTo>
                  <a:cubicBezTo>
                    <a:pt x="373" y="1862"/>
                    <a:pt x="265" y="1970"/>
                    <a:pt x="157" y="2087"/>
                  </a:cubicBezTo>
                  <a:cubicBezTo>
                    <a:pt x="128" y="2117"/>
                    <a:pt x="157" y="2176"/>
                    <a:pt x="206" y="2176"/>
                  </a:cubicBezTo>
                  <a:cubicBezTo>
                    <a:pt x="216" y="2176"/>
                    <a:pt x="226" y="2166"/>
                    <a:pt x="235" y="2156"/>
                  </a:cubicBezTo>
                  <a:lnTo>
                    <a:pt x="627" y="1764"/>
                  </a:lnTo>
                  <a:cubicBezTo>
                    <a:pt x="627" y="1754"/>
                    <a:pt x="627" y="1754"/>
                    <a:pt x="638" y="1745"/>
                  </a:cubicBezTo>
                  <a:cubicBezTo>
                    <a:pt x="765" y="1745"/>
                    <a:pt x="902" y="1745"/>
                    <a:pt x="1039" y="1735"/>
                  </a:cubicBezTo>
                  <a:lnTo>
                    <a:pt x="1039" y="1735"/>
                  </a:lnTo>
                  <a:cubicBezTo>
                    <a:pt x="932" y="1852"/>
                    <a:pt x="823" y="1960"/>
                    <a:pt x="716" y="2068"/>
                  </a:cubicBezTo>
                  <a:cubicBezTo>
                    <a:pt x="677" y="2107"/>
                    <a:pt x="716" y="2156"/>
                    <a:pt x="755" y="2156"/>
                  </a:cubicBezTo>
                  <a:cubicBezTo>
                    <a:pt x="775" y="2156"/>
                    <a:pt x="784" y="2156"/>
                    <a:pt x="794" y="2146"/>
                  </a:cubicBezTo>
                  <a:cubicBezTo>
                    <a:pt x="921" y="2009"/>
                    <a:pt x="1049" y="1882"/>
                    <a:pt x="1176" y="1745"/>
                  </a:cubicBezTo>
                  <a:cubicBezTo>
                    <a:pt x="1186" y="1745"/>
                    <a:pt x="1186" y="1735"/>
                    <a:pt x="1186" y="1735"/>
                  </a:cubicBezTo>
                  <a:cubicBezTo>
                    <a:pt x="1274" y="1735"/>
                    <a:pt x="1353" y="1725"/>
                    <a:pt x="1431" y="1725"/>
                  </a:cubicBezTo>
                  <a:cubicBezTo>
                    <a:pt x="1441" y="1774"/>
                    <a:pt x="1461" y="1823"/>
                    <a:pt x="1490" y="1872"/>
                  </a:cubicBezTo>
                  <a:cubicBezTo>
                    <a:pt x="1509" y="1911"/>
                    <a:pt x="1539" y="1941"/>
                    <a:pt x="1568" y="1970"/>
                  </a:cubicBezTo>
                  <a:cubicBezTo>
                    <a:pt x="1529" y="2039"/>
                    <a:pt x="1490" y="2107"/>
                    <a:pt x="1451" y="2185"/>
                  </a:cubicBezTo>
                  <a:cubicBezTo>
                    <a:pt x="1274" y="2235"/>
                    <a:pt x="1098" y="2293"/>
                    <a:pt x="932" y="2342"/>
                  </a:cubicBezTo>
                  <a:cubicBezTo>
                    <a:pt x="863" y="2362"/>
                    <a:pt x="882" y="2450"/>
                    <a:pt x="941" y="2450"/>
                  </a:cubicBezTo>
                  <a:lnTo>
                    <a:pt x="961" y="2450"/>
                  </a:lnTo>
                  <a:cubicBezTo>
                    <a:pt x="1098" y="2401"/>
                    <a:pt x="1235" y="2362"/>
                    <a:pt x="1382" y="2313"/>
                  </a:cubicBezTo>
                  <a:lnTo>
                    <a:pt x="1382" y="2313"/>
                  </a:lnTo>
                  <a:cubicBezTo>
                    <a:pt x="1313" y="2431"/>
                    <a:pt x="1255" y="2548"/>
                    <a:pt x="1186" y="2666"/>
                  </a:cubicBezTo>
                  <a:cubicBezTo>
                    <a:pt x="1010" y="2725"/>
                    <a:pt x="834" y="2773"/>
                    <a:pt x="657" y="2832"/>
                  </a:cubicBezTo>
                  <a:cubicBezTo>
                    <a:pt x="598" y="2852"/>
                    <a:pt x="618" y="2940"/>
                    <a:pt x="677" y="2940"/>
                  </a:cubicBezTo>
                  <a:lnTo>
                    <a:pt x="696" y="2940"/>
                  </a:lnTo>
                  <a:cubicBezTo>
                    <a:pt x="834" y="2891"/>
                    <a:pt x="971" y="2852"/>
                    <a:pt x="1117" y="2803"/>
                  </a:cubicBezTo>
                  <a:lnTo>
                    <a:pt x="1117" y="2803"/>
                  </a:lnTo>
                  <a:cubicBezTo>
                    <a:pt x="1049" y="2921"/>
                    <a:pt x="990" y="3038"/>
                    <a:pt x="921" y="3156"/>
                  </a:cubicBezTo>
                  <a:cubicBezTo>
                    <a:pt x="902" y="3195"/>
                    <a:pt x="941" y="3234"/>
                    <a:pt x="980" y="3234"/>
                  </a:cubicBezTo>
                  <a:cubicBezTo>
                    <a:pt x="990" y="3234"/>
                    <a:pt x="1010" y="3224"/>
                    <a:pt x="1019" y="3204"/>
                  </a:cubicBezTo>
                  <a:cubicBezTo>
                    <a:pt x="1078" y="3106"/>
                    <a:pt x="1128" y="3008"/>
                    <a:pt x="1176" y="2910"/>
                  </a:cubicBezTo>
                  <a:cubicBezTo>
                    <a:pt x="1196" y="2891"/>
                    <a:pt x="1206" y="2871"/>
                    <a:pt x="1215" y="2842"/>
                  </a:cubicBezTo>
                  <a:cubicBezTo>
                    <a:pt x="1255" y="2999"/>
                    <a:pt x="1304" y="3146"/>
                    <a:pt x="1343" y="3293"/>
                  </a:cubicBezTo>
                  <a:cubicBezTo>
                    <a:pt x="1353" y="3313"/>
                    <a:pt x="1372" y="3332"/>
                    <a:pt x="1392" y="3332"/>
                  </a:cubicBezTo>
                  <a:cubicBezTo>
                    <a:pt x="1422" y="3332"/>
                    <a:pt x="1461" y="3302"/>
                    <a:pt x="1451" y="3263"/>
                  </a:cubicBezTo>
                  <a:cubicBezTo>
                    <a:pt x="1402" y="3087"/>
                    <a:pt x="1343" y="2910"/>
                    <a:pt x="1294" y="2734"/>
                  </a:cubicBezTo>
                  <a:cubicBezTo>
                    <a:pt x="1294" y="2725"/>
                    <a:pt x="1294" y="2714"/>
                    <a:pt x="1284" y="2714"/>
                  </a:cubicBezTo>
                  <a:cubicBezTo>
                    <a:pt x="1353" y="2597"/>
                    <a:pt x="1422" y="2479"/>
                    <a:pt x="1480" y="2362"/>
                  </a:cubicBezTo>
                  <a:cubicBezTo>
                    <a:pt x="1520" y="2509"/>
                    <a:pt x="1568" y="2656"/>
                    <a:pt x="1607" y="2803"/>
                  </a:cubicBezTo>
                  <a:cubicBezTo>
                    <a:pt x="1618" y="2823"/>
                    <a:pt x="1637" y="2842"/>
                    <a:pt x="1657" y="2842"/>
                  </a:cubicBezTo>
                  <a:cubicBezTo>
                    <a:pt x="1686" y="2842"/>
                    <a:pt x="1725" y="2812"/>
                    <a:pt x="1715" y="2773"/>
                  </a:cubicBezTo>
                  <a:cubicBezTo>
                    <a:pt x="1666" y="2597"/>
                    <a:pt x="1607" y="2420"/>
                    <a:pt x="1559" y="2244"/>
                  </a:cubicBezTo>
                  <a:lnTo>
                    <a:pt x="1559" y="2225"/>
                  </a:lnTo>
                  <a:cubicBezTo>
                    <a:pt x="1588" y="2156"/>
                    <a:pt x="1627" y="2087"/>
                    <a:pt x="1666" y="2019"/>
                  </a:cubicBezTo>
                  <a:cubicBezTo>
                    <a:pt x="1705" y="2039"/>
                    <a:pt x="1755" y="2048"/>
                    <a:pt x="1803" y="2048"/>
                  </a:cubicBezTo>
                  <a:cubicBezTo>
                    <a:pt x="1853" y="2048"/>
                    <a:pt x="1901" y="2039"/>
                    <a:pt x="1951" y="2019"/>
                  </a:cubicBezTo>
                  <a:cubicBezTo>
                    <a:pt x="1990" y="2087"/>
                    <a:pt x="2038" y="2156"/>
                    <a:pt x="2078" y="2215"/>
                  </a:cubicBezTo>
                  <a:lnTo>
                    <a:pt x="2078" y="2225"/>
                  </a:lnTo>
                  <a:cubicBezTo>
                    <a:pt x="2029" y="2401"/>
                    <a:pt x="1990" y="2577"/>
                    <a:pt x="1951" y="2754"/>
                  </a:cubicBezTo>
                  <a:cubicBezTo>
                    <a:pt x="1940" y="2793"/>
                    <a:pt x="1980" y="2823"/>
                    <a:pt x="2009" y="2823"/>
                  </a:cubicBezTo>
                  <a:cubicBezTo>
                    <a:pt x="2029" y="2823"/>
                    <a:pt x="2049" y="2812"/>
                    <a:pt x="2058" y="2783"/>
                  </a:cubicBezTo>
                  <a:cubicBezTo>
                    <a:pt x="2088" y="2636"/>
                    <a:pt x="2127" y="2499"/>
                    <a:pt x="2156" y="2352"/>
                  </a:cubicBezTo>
                  <a:cubicBezTo>
                    <a:pt x="2225" y="2470"/>
                    <a:pt x="2293" y="2577"/>
                    <a:pt x="2362" y="2695"/>
                  </a:cubicBezTo>
                  <a:cubicBezTo>
                    <a:pt x="2323" y="2871"/>
                    <a:pt x="2284" y="3048"/>
                    <a:pt x="2245" y="3234"/>
                  </a:cubicBezTo>
                  <a:cubicBezTo>
                    <a:pt x="2234" y="3273"/>
                    <a:pt x="2264" y="3293"/>
                    <a:pt x="2293" y="3293"/>
                  </a:cubicBezTo>
                  <a:cubicBezTo>
                    <a:pt x="2323" y="3293"/>
                    <a:pt x="2343" y="3283"/>
                    <a:pt x="2352" y="3254"/>
                  </a:cubicBezTo>
                  <a:cubicBezTo>
                    <a:pt x="2382" y="3117"/>
                    <a:pt x="2411" y="2969"/>
                    <a:pt x="2450" y="2823"/>
                  </a:cubicBezTo>
                  <a:cubicBezTo>
                    <a:pt x="2519" y="2940"/>
                    <a:pt x="2587" y="3048"/>
                    <a:pt x="2656" y="3165"/>
                  </a:cubicBezTo>
                  <a:cubicBezTo>
                    <a:pt x="2666" y="3185"/>
                    <a:pt x="2685" y="3185"/>
                    <a:pt x="2695" y="3185"/>
                  </a:cubicBezTo>
                  <a:cubicBezTo>
                    <a:pt x="2735" y="3185"/>
                    <a:pt x="2774" y="3146"/>
                    <a:pt x="2744" y="3106"/>
                  </a:cubicBezTo>
                  <a:cubicBezTo>
                    <a:pt x="2685" y="3008"/>
                    <a:pt x="2626" y="2921"/>
                    <a:pt x="2568" y="2823"/>
                  </a:cubicBezTo>
                  <a:cubicBezTo>
                    <a:pt x="2558" y="2803"/>
                    <a:pt x="2548" y="2783"/>
                    <a:pt x="2528" y="2754"/>
                  </a:cubicBezTo>
                  <a:lnTo>
                    <a:pt x="2528" y="2754"/>
                  </a:lnTo>
                  <a:cubicBezTo>
                    <a:pt x="2685" y="2793"/>
                    <a:pt x="2833" y="2832"/>
                    <a:pt x="2979" y="2871"/>
                  </a:cubicBezTo>
                  <a:lnTo>
                    <a:pt x="2989" y="2871"/>
                  </a:lnTo>
                  <a:cubicBezTo>
                    <a:pt x="3048" y="2871"/>
                    <a:pt x="3068" y="2783"/>
                    <a:pt x="3009" y="2764"/>
                  </a:cubicBezTo>
                  <a:cubicBezTo>
                    <a:pt x="2822" y="2714"/>
                    <a:pt x="2646" y="2675"/>
                    <a:pt x="2470" y="2627"/>
                  </a:cubicBezTo>
                  <a:lnTo>
                    <a:pt x="2450" y="2627"/>
                  </a:lnTo>
                  <a:cubicBezTo>
                    <a:pt x="2382" y="2509"/>
                    <a:pt x="2313" y="2401"/>
                    <a:pt x="2245" y="2283"/>
                  </a:cubicBezTo>
                  <a:lnTo>
                    <a:pt x="2245" y="2283"/>
                  </a:lnTo>
                  <a:cubicBezTo>
                    <a:pt x="2391" y="2323"/>
                    <a:pt x="2539" y="2362"/>
                    <a:pt x="2685" y="2391"/>
                  </a:cubicBezTo>
                  <a:cubicBezTo>
                    <a:pt x="2695" y="2401"/>
                    <a:pt x="2695" y="2401"/>
                    <a:pt x="2705" y="2401"/>
                  </a:cubicBezTo>
                  <a:cubicBezTo>
                    <a:pt x="2764" y="2401"/>
                    <a:pt x="2774" y="2303"/>
                    <a:pt x="2715" y="2293"/>
                  </a:cubicBezTo>
                  <a:cubicBezTo>
                    <a:pt x="2539" y="2244"/>
                    <a:pt x="2362" y="2196"/>
                    <a:pt x="2176" y="2156"/>
                  </a:cubicBezTo>
                  <a:lnTo>
                    <a:pt x="2166" y="2156"/>
                  </a:lnTo>
                  <a:cubicBezTo>
                    <a:pt x="2127" y="2087"/>
                    <a:pt x="2088" y="2029"/>
                    <a:pt x="2049" y="1970"/>
                  </a:cubicBezTo>
                  <a:cubicBezTo>
                    <a:pt x="2127" y="1902"/>
                    <a:pt x="2176" y="1804"/>
                    <a:pt x="2186" y="1706"/>
                  </a:cubicBezTo>
                  <a:lnTo>
                    <a:pt x="2421" y="1706"/>
                  </a:lnTo>
                  <a:cubicBezTo>
                    <a:pt x="2558" y="1823"/>
                    <a:pt x="2685" y="1950"/>
                    <a:pt x="2822" y="2078"/>
                  </a:cubicBezTo>
                  <a:cubicBezTo>
                    <a:pt x="2833" y="2087"/>
                    <a:pt x="2842" y="2087"/>
                    <a:pt x="2862" y="2087"/>
                  </a:cubicBezTo>
                  <a:cubicBezTo>
                    <a:pt x="2901" y="2087"/>
                    <a:pt x="2940" y="2039"/>
                    <a:pt x="2901" y="2000"/>
                  </a:cubicBezTo>
                  <a:cubicBezTo>
                    <a:pt x="2793" y="1902"/>
                    <a:pt x="2685" y="1793"/>
                    <a:pt x="2578" y="1695"/>
                  </a:cubicBezTo>
                  <a:cubicBezTo>
                    <a:pt x="2705" y="1695"/>
                    <a:pt x="2842" y="1686"/>
                    <a:pt x="2970" y="1686"/>
                  </a:cubicBezTo>
                  <a:lnTo>
                    <a:pt x="2979" y="1686"/>
                  </a:lnTo>
                  <a:cubicBezTo>
                    <a:pt x="3107" y="1813"/>
                    <a:pt x="3244" y="1941"/>
                    <a:pt x="3381" y="2058"/>
                  </a:cubicBezTo>
                  <a:cubicBezTo>
                    <a:pt x="3391" y="2068"/>
                    <a:pt x="3401" y="2078"/>
                    <a:pt x="3410" y="2078"/>
                  </a:cubicBezTo>
                  <a:cubicBezTo>
                    <a:pt x="3460" y="2078"/>
                    <a:pt x="3489" y="2019"/>
                    <a:pt x="3450" y="1980"/>
                  </a:cubicBezTo>
                  <a:lnTo>
                    <a:pt x="3127" y="1686"/>
                  </a:lnTo>
                  <a:cubicBezTo>
                    <a:pt x="3264" y="1676"/>
                    <a:pt x="3391" y="1676"/>
                    <a:pt x="3528" y="1676"/>
                  </a:cubicBezTo>
                  <a:cubicBezTo>
                    <a:pt x="3597" y="1666"/>
                    <a:pt x="3597" y="1558"/>
                    <a:pt x="3528" y="1558"/>
                  </a:cubicBezTo>
                  <a:cubicBezTo>
                    <a:pt x="3410" y="1568"/>
                    <a:pt x="3303" y="1568"/>
                    <a:pt x="3185" y="1568"/>
                  </a:cubicBezTo>
                  <a:cubicBezTo>
                    <a:pt x="3166" y="1568"/>
                    <a:pt x="3136" y="1568"/>
                    <a:pt x="3116" y="1578"/>
                  </a:cubicBezTo>
                  <a:cubicBezTo>
                    <a:pt x="3214" y="1460"/>
                    <a:pt x="3323" y="1353"/>
                    <a:pt x="3430" y="1245"/>
                  </a:cubicBezTo>
                  <a:cubicBezTo>
                    <a:pt x="3469" y="1205"/>
                    <a:pt x="3430" y="1147"/>
                    <a:pt x="3391" y="1147"/>
                  </a:cubicBezTo>
                  <a:cubicBezTo>
                    <a:pt x="3381" y="1147"/>
                    <a:pt x="3362" y="1157"/>
                    <a:pt x="3352" y="1166"/>
                  </a:cubicBezTo>
                  <a:cubicBezTo>
                    <a:pt x="3225" y="1303"/>
                    <a:pt x="3097" y="1431"/>
                    <a:pt x="2970" y="1558"/>
                  </a:cubicBezTo>
                  <a:cubicBezTo>
                    <a:pt x="2970" y="1568"/>
                    <a:pt x="2960" y="1568"/>
                    <a:pt x="2960" y="1578"/>
                  </a:cubicBezTo>
                  <a:cubicBezTo>
                    <a:pt x="2822" y="1578"/>
                    <a:pt x="2695" y="1588"/>
                    <a:pt x="2558" y="1588"/>
                  </a:cubicBezTo>
                  <a:cubicBezTo>
                    <a:pt x="2666" y="1480"/>
                    <a:pt x="2774" y="1372"/>
                    <a:pt x="2881" y="1255"/>
                  </a:cubicBezTo>
                  <a:cubicBezTo>
                    <a:pt x="2911" y="1216"/>
                    <a:pt x="2881" y="1166"/>
                    <a:pt x="2833" y="1166"/>
                  </a:cubicBezTo>
                  <a:cubicBezTo>
                    <a:pt x="2822" y="1166"/>
                    <a:pt x="2813" y="1166"/>
                    <a:pt x="2793" y="1186"/>
                  </a:cubicBezTo>
                  <a:cubicBezTo>
                    <a:pt x="2666" y="1314"/>
                    <a:pt x="2539" y="1451"/>
                    <a:pt x="2411" y="1578"/>
                  </a:cubicBezTo>
                  <a:cubicBezTo>
                    <a:pt x="2411" y="1578"/>
                    <a:pt x="2411" y="1588"/>
                    <a:pt x="2401" y="1588"/>
                  </a:cubicBezTo>
                  <a:cubicBezTo>
                    <a:pt x="2332" y="1597"/>
                    <a:pt x="2254" y="1597"/>
                    <a:pt x="2176" y="1597"/>
                  </a:cubicBezTo>
                  <a:cubicBezTo>
                    <a:pt x="2166" y="1558"/>
                    <a:pt x="2147" y="1519"/>
                    <a:pt x="2127" y="1480"/>
                  </a:cubicBezTo>
                  <a:cubicBezTo>
                    <a:pt x="2097" y="1431"/>
                    <a:pt x="2058" y="1392"/>
                    <a:pt x="2019" y="1362"/>
                  </a:cubicBezTo>
                  <a:cubicBezTo>
                    <a:pt x="2058" y="1294"/>
                    <a:pt x="2097" y="1216"/>
                    <a:pt x="2136" y="1147"/>
                  </a:cubicBezTo>
                  <a:cubicBezTo>
                    <a:pt x="2313" y="1088"/>
                    <a:pt x="2489" y="1039"/>
                    <a:pt x="2666" y="980"/>
                  </a:cubicBezTo>
                  <a:cubicBezTo>
                    <a:pt x="2724" y="961"/>
                    <a:pt x="2705" y="872"/>
                    <a:pt x="2656" y="872"/>
                  </a:cubicBezTo>
                  <a:cubicBezTo>
                    <a:pt x="2646" y="872"/>
                    <a:pt x="2646" y="872"/>
                    <a:pt x="2637" y="882"/>
                  </a:cubicBezTo>
                  <a:cubicBezTo>
                    <a:pt x="2499" y="922"/>
                    <a:pt x="2352" y="961"/>
                    <a:pt x="2215" y="1009"/>
                  </a:cubicBezTo>
                  <a:cubicBezTo>
                    <a:pt x="2274" y="892"/>
                    <a:pt x="2343" y="774"/>
                    <a:pt x="2401" y="657"/>
                  </a:cubicBezTo>
                  <a:lnTo>
                    <a:pt x="2411" y="657"/>
                  </a:lnTo>
                  <a:cubicBezTo>
                    <a:pt x="2578" y="598"/>
                    <a:pt x="2754" y="549"/>
                    <a:pt x="2931" y="490"/>
                  </a:cubicBezTo>
                  <a:cubicBezTo>
                    <a:pt x="2989" y="471"/>
                    <a:pt x="2970" y="382"/>
                    <a:pt x="2920" y="382"/>
                  </a:cubicBezTo>
                  <a:cubicBezTo>
                    <a:pt x="2911" y="382"/>
                    <a:pt x="2911" y="382"/>
                    <a:pt x="2901" y="392"/>
                  </a:cubicBezTo>
                  <a:cubicBezTo>
                    <a:pt x="2764" y="432"/>
                    <a:pt x="2617" y="471"/>
                    <a:pt x="2480" y="519"/>
                  </a:cubicBezTo>
                  <a:cubicBezTo>
                    <a:pt x="2539" y="402"/>
                    <a:pt x="2607" y="284"/>
                    <a:pt x="2666" y="167"/>
                  </a:cubicBezTo>
                  <a:cubicBezTo>
                    <a:pt x="2695" y="127"/>
                    <a:pt x="2656" y="88"/>
                    <a:pt x="2617" y="88"/>
                  </a:cubicBezTo>
                  <a:cubicBezTo>
                    <a:pt x="2597" y="88"/>
                    <a:pt x="2587" y="98"/>
                    <a:pt x="2578" y="118"/>
                  </a:cubicBezTo>
                  <a:cubicBezTo>
                    <a:pt x="2519" y="216"/>
                    <a:pt x="2470" y="314"/>
                    <a:pt x="2411" y="412"/>
                  </a:cubicBezTo>
                  <a:cubicBezTo>
                    <a:pt x="2401" y="432"/>
                    <a:pt x="2391" y="461"/>
                    <a:pt x="2382" y="480"/>
                  </a:cubicBezTo>
                  <a:cubicBezTo>
                    <a:pt x="2332" y="334"/>
                    <a:pt x="2293" y="186"/>
                    <a:pt x="2254" y="40"/>
                  </a:cubicBezTo>
                  <a:cubicBezTo>
                    <a:pt x="2245" y="10"/>
                    <a:pt x="2225" y="0"/>
                    <a:pt x="2205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4"/>
            <p:cNvSpPr/>
            <p:nvPr/>
          </p:nvSpPr>
          <p:spPr>
            <a:xfrm>
              <a:off x="2098096" y="2253516"/>
              <a:ext cx="398087" cy="378050"/>
            </a:xfrm>
            <a:custGeom>
              <a:avLst/>
              <a:gdLst/>
              <a:ahLst/>
              <a:cxnLst/>
              <a:rect l="l" t="t" r="r" b="b"/>
              <a:pathLst>
                <a:path w="2343" h="2225" extrusionOk="0">
                  <a:moveTo>
                    <a:pt x="1323" y="0"/>
                  </a:moveTo>
                  <a:cubicBezTo>
                    <a:pt x="1303" y="0"/>
                    <a:pt x="1284" y="20"/>
                    <a:pt x="1294" y="49"/>
                  </a:cubicBezTo>
                  <a:cubicBezTo>
                    <a:pt x="1333" y="157"/>
                    <a:pt x="1382" y="275"/>
                    <a:pt x="1431" y="382"/>
                  </a:cubicBezTo>
                  <a:lnTo>
                    <a:pt x="1431" y="392"/>
                  </a:lnTo>
                  <a:cubicBezTo>
                    <a:pt x="1401" y="471"/>
                    <a:pt x="1362" y="558"/>
                    <a:pt x="1333" y="637"/>
                  </a:cubicBezTo>
                  <a:cubicBezTo>
                    <a:pt x="1294" y="539"/>
                    <a:pt x="1255" y="451"/>
                    <a:pt x="1216" y="353"/>
                  </a:cubicBezTo>
                  <a:cubicBezTo>
                    <a:pt x="1216" y="343"/>
                    <a:pt x="1196" y="333"/>
                    <a:pt x="1186" y="333"/>
                  </a:cubicBezTo>
                  <a:cubicBezTo>
                    <a:pt x="1166" y="333"/>
                    <a:pt x="1137" y="353"/>
                    <a:pt x="1157" y="382"/>
                  </a:cubicBezTo>
                  <a:cubicBezTo>
                    <a:pt x="1196" y="500"/>
                    <a:pt x="1245" y="608"/>
                    <a:pt x="1284" y="715"/>
                  </a:cubicBezTo>
                  <a:lnTo>
                    <a:pt x="1294" y="725"/>
                  </a:lnTo>
                  <a:cubicBezTo>
                    <a:pt x="1274" y="784"/>
                    <a:pt x="1255" y="833"/>
                    <a:pt x="1235" y="882"/>
                  </a:cubicBezTo>
                  <a:cubicBezTo>
                    <a:pt x="1216" y="882"/>
                    <a:pt x="1186" y="872"/>
                    <a:pt x="1176" y="872"/>
                  </a:cubicBezTo>
                  <a:cubicBezTo>
                    <a:pt x="1127" y="872"/>
                    <a:pt x="1098" y="882"/>
                    <a:pt x="1059" y="902"/>
                  </a:cubicBezTo>
                  <a:cubicBezTo>
                    <a:pt x="1029" y="862"/>
                    <a:pt x="990" y="813"/>
                    <a:pt x="951" y="765"/>
                  </a:cubicBezTo>
                  <a:cubicBezTo>
                    <a:pt x="970" y="647"/>
                    <a:pt x="980" y="529"/>
                    <a:pt x="1000" y="412"/>
                  </a:cubicBezTo>
                  <a:cubicBezTo>
                    <a:pt x="1000" y="382"/>
                    <a:pt x="980" y="373"/>
                    <a:pt x="961" y="373"/>
                  </a:cubicBezTo>
                  <a:cubicBezTo>
                    <a:pt x="941" y="373"/>
                    <a:pt x="931" y="382"/>
                    <a:pt x="931" y="402"/>
                  </a:cubicBezTo>
                  <a:cubicBezTo>
                    <a:pt x="911" y="500"/>
                    <a:pt x="902" y="588"/>
                    <a:pt x="892" y="686"/>
                  </a:cubicBezTo>
                  <a:cubicBezTo>
                    <a:pt x="843" y="617"/>
                    <a:pt x="784" y="549"/>
                    <a:pt x="735" y="480"/>
                  </a:cubicBezTo>
                  <a:cubicBezTo>
                    <a:pt x="745" y="362"/>
                    <a:pt x="765" y="235"/>
                    <a:pt x="774" y="118"/>
                  </a:cubicBezTo>
                  <a:cubicBezTo>
                    <a:pt x="774" y="98"/>
                    <a:pt x="755" y="79"/>
                    <a:pt x="735" y="79"/>
                  </a:cubicBezTo>
                  <a:cubicBezTo>
                    <a:pt x="726" y="79"/>
                    <a:pt x="706" y="88"/>
                    <a:pt x="706" y="108"/>
                  </a:cubicBezTo>
                  <a:cubicBezTo>
                    <a:pt x="696" y="206"/>
                    <a:pt x="686" y="304"/>
                    <a:pt x="667" y="402"/>
                  </a:cubicBezTo>
                  <a:cubicBezTo>
                    <a:pt x="617" y="333"/>
                    <a:pt x="569" y="264"/>
                    <a:pt x="510" y="196"/>
                  </a:cubicBezTo>
                  <a:lnTo>
                    <a:pt x="490" y="177"/>
                  </a:lnTo>
                  <a:cubicBezTo>
                    <a:pt x="461" y="177"/>
                    <a:pt x="432" y="206"/>
                    <a:pt x="451" y="235"/>
                  </a:cubicBezTo>
                  <a:cubicBezTo>
                    <a:pt x="500" y="294"/>
                    <a:pt x="549" y="353"/>
                    <a:pt x="588" y="412"/>
                  </a:cubicBezTo>
                  <a:cubicBezTo>
                    <a:pt x="598" y="421"/>
                    <a:pt x="608" y="441"/>
                    <a:pt x="617" y="451"/>
                  </a:cubicBezTo>
                  <a:cubicBezTo>
                    <a:pt x="519" y="431"/>
                    <a:pt x="421" y="421"/>
                    <a:pt x="323" y="412"/>
                  </a:cubicBezTo>
                  <a:cubicBezTo>
                    <a:pt x="314" y="412"/>
                    <a:pt x="314" y="402"/>
                    <a:pt x="314" y="402"/>
                  </a:cubicBezTo>
                  <a:cubicBezTo>
                    <a:pt x="275" y="402"/>
                    <a:pt x="265" y="471"/>
                    <a:pt x="314" y="480"/>
                  </a:cubicBezTo>
                  <a:cubicBezTo>
                    <a:pt x="432" y="490"/>
                    <a:pt x="549" y="510"/>
                    <a:pt x="667" y="529"/>
                  </a:cubicBezTo>
                  <a:lnTo>
                    <a:pt x="676" y="529"/>
                  </a:lnTo>
                  <a:cubicBezTo>
                    <a:pt x="735" y="598"/>
                    <a:pt x="784" y="667"/>
                    <a:pt x="843" y="735"/>
                  </a:cubicBezTo>
                  <a:cubicBezTo>
                    <a:pt x="745" y="725"/>
                    <a:pt x="647" y="706"/>
                    <a:pt x="539" y="696"/>
                  </a:cubicBezTo>
                  <a:cubicBezTo>
                    <a:pt x="500" y="696"/>
                    <a:pt x="490" y="765"/>
                    <a:pt x="530" y="765"/>
                  </a:cubicBezTo>
                  <a:cubicBezTo>
                    <a:pt x="657" y="784"/>
                    <a:pt x="774" y="804"/>
                    <a:pt x="892" y="813"/>
                  </a:cubicBezTo>
                  <a:lnTo>
                    <a:pt x="902" y="813"/>
                  </a:lnTo>
                  <a:cubicBezTo>
                    <a:pt x="931" y="862"/>
                    <a:pt x="970" y="902"/>
                    <a:pt x="1000" y="941"/>
                  </a:cubicBezTo>
                  <a:lnTo>
                    <a:pt x="941" y="1029"/>
                  </a:lnTo>
                  <a:cubicBezTo>
                    <a:pt x="931" y="1058"/>
                    <a:pt x="931" y="1078"/>
                    <a:pt x="922" y="1107"/>
                  </a:cubicBezTo>
                  <a:cubicBezTo>
                    <a:pt x="872" y="1117"/>
                    <a:pt x="824" y="1127"/>
                    <a:pt x="765" y="1127"/>
                  </a:cubicBezTo>
                  <a:cubicBezTo>
                    <a:pt x="667" y="1058"/>
                    <a:pt x="578" y="989"/>
                    <a:pt x="480" y="911"/>
                  </a:cubicBezTo>
                  <a:cubicBezTo>
                    <a:pt x="471" y="911"/>
                    <a:pt x="461" y="902"/>
                    <a:pt x="461" y="902"/>
                  </a:cubicBezTo>
                  <a:cubicBezTo>
                    <a:pt x="432" y="902"/>
                    <a:pt x="402" y="950"/>
                    <a:pt x="432" y="970"/>
                  </a:cubicBezTo>
                  <a:lnTo>
                    <a:pt x="667" y="1146"/>
                  </a:lnTo>
                  <a:lnTo>
                    <a:pt x="402" y="1176"/>
                  </a:lnTo>
                  <a:cubicBezTo>
                    <a:pt x="314" y="1107"/>
                    <a:pt x="216" y="1029"/>
                    <a:pt x="118" y="960"/>
                  </a:cubicBezTo>
                  <a:cubicBezTo>
                    <a:pt x="108" y="960"/>
                    <a:pt x="98" y="950"/>
                    <a:pt x="98" y="950"/>
                  </a:cubicBezTo>
                  <a:cubicBezTo>
                    <a:pt x="69" y="950"/>
                    <a:pt x="40" y="1000"/>
                    <a:pt x="69" y="1019"/>
                  </a:cubicBezTo>
                  <a:lnTo>
                    <a:pt x="304" y="1196"/>
                  </a:lnTo>
                  <a:cubicBezTo>
                    <a:pt x="216" y="1205"/>
                    <a:pt x="138" y="1215"/>
                    <a:pt x="49" y="1225"/>
                  </a:cubicBezTo>
                  <a:cubicBezTo>
                    <a:pt x="1" y="1235"/>
                    <a:pt x="10" y="1294"/>
                    <a:pt x="49" y="1294"/>
                  </a:cubicBezTo>
                  <a:lnTo>
                    <a:pt x="59" y="1294"/>
                  </a:lnTo>
                  <a:cubicBezTo>
                    <a:pt x="128" y="1283"/>
                    <a:pt x="206" y="1274"/>
                    <a:pt x="275" y="1264"/>
                  </a:cubicBezTo>
                  <a:lnTo>
                    <a:pt x="323" y="1264"/>
                  </a:lnTo>
                  <a:cubicBezTo>
                    <a:pt x="265" y="1342"/>
                    <a:pt x="196" y="1421"/>
                    <a:pt x="138" y="1499"/>
                  </a:cubicBezTo>
                  <a:cubicBezTo>
                    <a:pt x="118" y="1529"/>
                    <a:pt x="138" y="1558"/>
                    <a:pt x="167" y="1558"/>
                  </a:cubicBezTo>
                  <a:cubicBezTo>
                    <a:pt x="177" y="1558"/>
                    <a:pt x="186" y="1548"/>
                    <a:pt x="196" y="1538"/>
                  </a:cubicBezTo>
                  <a:cubicBezTo>
                    <a:pt x="265" y="1450"/>
                    <a:pt x="343" y="1352"/>
                    <a:pt x="412" y="1254"/>
                  </a:cubicBezTo>
                  <a:cubicBezTo>
                    <a:pt x="421" y="1254"/>
                    <a:pt x="421" y="1254"/>
                    <a:pt x="421" y="1244"/>
                  </a:cubicBezTo>
                  <a:lnTo>
                    <a:pt x="686" y="1215"/>
                  </a:lnTo>
                  <a:lnTo>
                    <a:pt x="686" y="1215"/>
                  </a:lnTo>
                  <a:cubicBezTo>
                    <a:pt x="628" y="1294"/>
                    <a:pt x="559" y="1372"/>
                    <a:pt x="500" y="1450"/>
                  </a:cubicBezTo>
                  <a:cubicBezTo>
                    <a:pt x="480" y="1479"/>
                    <a:pt x="500" y="1509"/>
                    <a:pt x="530" y="1509"/>
                  </a:cubicBezTo>
                  <a:cubicBezTo>
                    <a:pt x="539" y="1509"/>
                    <a:pt x="549" y="1499"/>
                    <a:pt x="559" y="1490"/>
                  </a:cubicBezTo>
                  <a:cubicBezTo>
                    <a:pt x="628" y="1401"/>
                    <a:pt x="706" y="1303"/>
                    <a:pt x="774" y="1205"/>
                  </a:cubicBezTo>
                  <a:cubicBezTo>
                    <a:pt x="784" y="1205"/>
                    <a:pt x="784" y="1205"/>
                    <a:pt x="784" y="1196"/>
                  </a:cubicBezTo>
                  <a:cubicBezTo>
                    <a:pt x="833" y="1196"/>
                    <a:pt x="882" y="1185"/>
                    <a:pt x="931" y="1176"/>
                  </a:cubicBezTo>
                  <a:cubicBezTo>
                    <a:pt x="951" y="1244"/>
                    <a:pt x="990" y="1294"/>
                    <a:pt x="1049" y="1333"/>
                  </a:cubicBezTo>
                  <a:cubicBezTo>
                    <a:pt x="1029" y="1381"/>
                    <a:pt x="1009" y="1431"/>
                    <a:pt x="990" y="1470"/>
                  </a:cubicBezTo>
                  <a:cubicBezTo>
                    <a:pt x="872" y="1519"/>
                    <a:pt x="765" y="1568"/>
                    <a:pt x="657" y="1617"/>
                  </a:cubicBezTo>
                  <a:cubicBezTo>
                    <a:pt x="617" y="1627"/>
                    <a:pt x="637" y="1686"/>
                    <a:pt x="667" y="1686"/>
                  </a:cubicBezTo>
                  <a:lnTo>
                    <a:pt x="686" y="1686"/>
                  </a:lnTo>
                  <a:lnTo>
                    <a:pt x="951" y="1568"/>
                  </a:lnTo>
                  <a:lnTo>
                    <a:pt x="951" y="1568"/>
                  </a:lnTo>
                  <a:cubicBezTo>
                    <a:pt x="911" y="1646"/>
                    <a:pt x="882" y="1725"/>
                    <a:pt x="853" y="1813"/>
                  </a:cubicBezTo>
                  <a:lnTo>
                    <a:pt x="843" y="1813"/>
                  </a:lnTo>
                  <a:cubicBezTo>
                    <a:pt x="735" y="1862"/>
                    <a:pt x="628" y="1901"/>
                    <a:pt x="519" y="1950"/>
                  </a:cubicBezTo>
                  <a:cubicBezTo>
                    <a:pt x="480" y="1969"/>
                    <a:pt x="500" y="2019"/>
                    <a:pt x="530" y="2019"/>
                  </a:cubicBezTo>
                  <a:lnTo>
                    <a:pt x="539" y="2019"/>
                  </a:lnTo>
                  <a:cubicBezTo>
                    <a:pt x="628" y="1980"/>
                    <a:pt x="715" y="1940"/>
                    <a:pt x="813" y="1901"/>
                  </a:cubicBezTo>
                  <a:lnTo>
                    <a:pt x="813" y="1901"/>
                  </a:lnTo>
                  <a:cubicBezTo>
                    <a:pt x="774" y="1980"/>
                    <a:pt x="745" y="2067"/>
                    <a:pt x="706" y="2146"/>
                  </a:cubicBezTo>
                  <a:cubicBezTo>
                    <a:pt x="696" y="2176"/>
                    <a:pt x="726" y="2195"/>
                    <a:pt x="745" y="2195"/>
                  </a:cubicBezTo>
                  <a:cubicBezTo>
                    <a:pt x="755" y="2195"/>
                    <a:pt x="774" y="2185"/>
                    <a:pt x="774" y="2176"/>
                  </a:cubicBezTo>
                  <a:lnTo>
                    <a:pt x="863" y="1969"/>
                  </a:lnTo>
                  <a:cubicBezTo>
                    <a:pt x="863" y="1950"/>
                    <a:pt x="872" y="1940"/>
                    <a:pt x="882" y="1921"/>
                  </a:cubicBezTo>
                  <a:cubicBezTo>
                    <a:pt x="911" y="2019"/>
                    <a:pt x="951" y="2107"/>
                    <a:pt x="990" y="2205"/>
                  </a:cubicBezTo>
                  <a:cubicBezTo>
                    <a:pt x="1000" y="2215"/>
                    <a:pt x="1009" y="2224"/>
                    <a:pt x="1020" y="2224"/>
                  </a:cubicBezTo>
                  <a:cubicBezTo>
                    <a:pt x="1049" y="2224"/>
                    <a:pt x="1068" y="2205"/>
                    <a:pt x="1059" y="2176"/>
                  </a:cubicBezTo>
                  <a:cubicBezTo>
                    <a:pt x="1009" y="2067"/>
                    <a:pt x="970" y="1950"/>
                    <a:pt x="922" y="1842"/>
                  </a:cubicBezTo>
                  <a:cubicBezTo>
                    <a:pt x="922" y="1832"/>
                    <a:pt x="922" y="1832"/>
                    <a:pt x="911" y="1832"/>
                  </a:cubicBezTo>
                  <a:cubicBezTo>
                    <a:pt x="951" y="1754"/>
                    <a:pt x="980" y="1666"/>
                    <a:pt x="1020" y="1588"/>
                  </a:cubicBezTo>
                  <a:cubicBezTo>
                    <a:pt x="1059" y="1675"/>
                    <a:pt x="1088" y="1773"/>
                    <a:pt x="1127" y="1862"/>
                  </a:cubicBezTo>
                  <a:cubicBezTo>
                    <a:pt x="1137" y="1882"/>
                    <a:pt x="1147" y="1891"/>
                    <a:pt x="1157" y="1891"/>
                  </a:cubicBezTo>
                  <a:cubicBezTo>
                    <a:pt x="1186" y="1891"/>
                    <a:pt x="1205" y="1862"/>
                    <a:pt x="1196" y="1842"/>
                  </a:cubicBezTo>
                  <a:cubicBezTo>
                    <a:pt x="1147" y="1725"/>
                    <a:pt x="1107" y="1617"/>
                    <a:pt x="1059" y="1509"/>
                  </a:cubicBezTo>
                  <a:lnTo>
                    <a:pt x="1059" y="1490"/>
                  </a:lnTo>
                  <a:cubicBezTo>
                    <a:pt x="1078" y="1450"/>
                    <a:pt x="1088" y="1401"/>
                    <a:pt x="1107" y="1362"/>
                  </a:cubicBezTo>
                  <a:cubicBezTo>
                    <a:pt x="1127" y="1362"/>
                    <a:pt x="1147" y="1372"/>
                    <a:pt x="1176" y="1372"/>
                  </a:cubicBezTo>
                  <a:cubicBezTo>
                    <a:pt x="1216" y="1372"/>
                    <a:pt x="1264" y="1352"/>
                    <a:pt x="1303" y="1333"/>
                  </a:cubicBezTo>
                  <a:lnTo>
                    <a:pt x="1392" y="1450"/>
                  </a:lnTo>
                  <a:lnTo>
                    <a:pt x="1392" y="1460"/>
                  </a:lnTo>
                  <a:cubicBezTo>
                    <a:pt x="1382" y="1577"/>
                    <a:pt x="1362" y="1695"/>
                    <a:pt x="1353" y="1813"/>
                  </a:cubicBezTo>
                  <a:cubicBezTo>
                    <a:pt x="1353" y="1842"/>
                    <a:pt x="1372" y="1852"/>
                    <a:pt x="1392" y="1852"/>
                  </a:cubicBezTo>
                  <a:cubicBezTo>
                    <a:pt x="1401" y="1852"/>
                    <a:pt x="1421" y="1842"/>
                    <a:pt x="1421" y="1823"/>
                  </a:cubicBezTo>
                  <a:cubicBezTo>
                    <a:pt x="1431" y="1725"/>
                    <a:pt x="1441" y="1627"/>
                    <a:pt x="1460" y="1538"/>
                  </a:cubicBezTo>
                  <a:cubicBezTo>
                    <a:pt x="1510" y="1607"/>
                    <a:pt x="1558" y="1675"/>
                    <a:pt x="1617" y="1744"/>
                  </a:cubicBezTo>
                  <a:cubicBezTo>
                    <a:pt x="1597" y="1862"/>
                    <a:pt x="1588" y="1980"/>
                    <a:pt x="1578" y="2107"/>
                  </a:cubicBezTo>
                  <a:cubicBezTo>
                    <a:pt x="1568" y="2126"/>
                    <a:pt x="1588" y="2146"/>
                    <a:pt x="1608" y="2146"/>
                  </a:cubicBezTo>
                  <a:cubicBezTo>
                    <a:pt x="1627" y="2146"/>
                    <a:pt x="1647" y="2136"/>
                    <a:pt x="1647" y="2107"/>
                  </a:cubicBezTo>
                  <a:cubicBezTo>
                    <a:pt x="1656" y="2019"/>
                    <a:pt x="1666" y="1921"/>
                    <a:pt x="1676" y="1823"/>
                  </a:cubicBezTo>
                  <a:cubicBezTo>
                    <a:pt x="1735" y="1891"/>
                    <a:pt x="1784" y="1960"/>
                    <a:pt x="1833" y="2028"/>
                  </a:cubicBezTo>
                  <a:cubicBezTo>
                    <a:pt x="1843" y="2038"/>
                    <a:pt x="1852" y="2048"/>
                    <a:pt x="1862" y="2048"/>
                  </a:cubicBezTo>
                  <a:cubicBezTo>
                    <a:pt x="1891" y="2048"/>
                    <a:pt x="1911" y="2009"/>
                    <a:pt x="1891" y="1989"/>
                  </a:cubicBezTo>
                  <a:cubicBezTo>
                    <a:pt x="1852" y="1930"/>
                    <a:pt x="1804" y="1871"/>
                    <a:pt x="1764" y="1813"/>
                  </a:cubicBezTo>
                  <a:lnTo>
                    <a:pt x="1725" y="1773"/>
                  </a:lnTo>
                  <a:lnTo>
                    <a:pt x="1725" y="1773"/>
                  </a:lnTo>
                  <a:cubicBezTo>
                    <a:pt x="1833" y="1784"/>
                    <a:pt x="1931" y="1803"/>
                    <a:pt x="2029" y="1813"/>
                  </a:cubicBezTo>
                  <a:lnTo>
                    <a:pt x="2039" y="1813"/>
                  </a:lnTo>
                  <a:cubicBezTo>
                    <a:pt x="2078" y="1813"/>
                    <a:pt x="2078" y="1754"/>
                    <a:pt x="2039" y="1744"/>
                  </a:cubicBezTo>
                  <a:cubicBezTo>
                    <a:pt x="1921" y="1725"/>
                    <a:pt x="1804" y="1715"/>
                    <a:pt x="1676" y="1695"/>
                  </a:cubicBezTo>
                  <a:lnTo>
                    <a:pt x="1666" y="1695"/>
                  </a:lnTo>
                  <a:cubicBezTo>
                    <a:pt x="1617" y="1627"/>
                    <a:pt x="1558" y="1558"/>
                    <a:pt x="1510" y="1490"/>
                  </a:cubicBezTo>
                  <a:lnTo>
                    <a:pt x="1510" y="1490"/>
                  </a:lnTo>
                  <a:cubicBezTo>
                    <a:pt x="1608" y="1499"/>
                    <a:pt x="1706" y="1509"/>
                    <a:pt x="1804" y="1529"/>
                  </a:cubicBezTo>
                  <a:lnTo>
                    <a:pt x="1813" y="1529"/>
                  </a:lnTo>
                  <a:cubicBezTo>
                    <a:pt x="1852" y="1529"/>
                    <a:pt x="1862" y="1460"/>
                    <a:pt x="1813" y="1460"/>
                  </a:cubicBezTo>
                  <a:lnTo>
                    <a:pt x="1460" y="1401"/>
                  </a:lnTo>
                  <a:lnTo>
                    <a:pt x="1451" y="1401"/>
                  </a:lnTo>
                  <a:cubicBezTo>
                    <a:pt x="1412" y="1362"/>
                    <a:pt x="1382" y="1323"/>
                    <a:pt x="1353" y="1283"/>
                  </a:cubicBezTo>
                  <a:cubicBezTo>
                    <a:pt x="1372" y="1264"/>
                    <a:pt x="1392" y="1244"/>
                    <a:pt x="1401" y="1215"/>
                  </a:cubicBezTo>
                  <a:cubicBezTo>
                    <a:pt x="1412" y="1185"/>
                    <a:pt x="1421" y="1146"/>
                    <a:pt x="1421" y="1117"/>
                  </a:cubicBezTo>
                  <a:cubicBezTo>
                    <a:pt x="1470" y="1107"/>
                    <a:pt x="1529" y="1098"/>
                    <a:pt x="1578" y="1098"/>
                  </a:cubicBezTo>
                  <a:cubicBezTo>
                    <a:pt x="1676" y="1166"/>
                    <a:pt x="1774" y="1235"/>
                    <a:pt x="1872" y="1313"/>
                  </a:cubicBezTo>
                  <a:lnTo>
                    <a:pt x="1891" y="1313"/>
                  </a:lnTo>
                  <a:cubicBezTo>
                    <a:pt x="1921" y="1313"/>
                    <a:pt x="1941" y="1274"/>
                    <a:pt x="1911" y="1254"/>
                  </a:cubicBezTo>
                  <a:cubicBezTo>
                    <a:pt x="1833" y="1196"/>
                    <a:pt x="1764" y="1137"/>
                    <a:pt x="1686" y="1078"/>
                  </a:cubicBezTo>
                  <a:cubicBezTo>
                    <a:pt x="1774" y="1068"/>
                    <a:pt x="1852" y="1058"/>
                    <a:pt x="1941" y="1048"/>
                  </a:cubicBezTo>
                  <a:cubicBezTo>
                    <a:pt x="2039" y="1117"/>
                    <a:pt x="2137" y="1185"/>
                    <a:pt x="2235" y="1264"/>
                  </a:cubicBezTo>
                  <a:lnTo>
                    <a:pt x="2254" y="1264"/>
                  </a:lnTo>
                  <a:cubicBezTo>
                    <a:pt x="2283" y="1264"/>
                    <a:pt x="2303" y="1225"/>
                    <a:pt x="2274" y="1205"/>
                  </a:cubicBezTo>
                  <a:cubicBezTo>
                    <a:pt x="2196" y="1146"/>
                    <a:pt x="2117" y="1087"/>
                    <a:pt x="2048" y="1029"/>
                  </a:cubicBezTo>
                  <a:cubicBezTo>
                    <a:pt x="2127" y="1019"/>
                    <a:pt x="2215" y="1009"/>
                    <a:pt x="2303" y="1000"/>
                  </a:cubicBezTo>
                  <a:cubicBezTo>
                    <a:pt x="2342" y="989"/>
                    <a:pt x="2342" y="931"/>
                    <a:pt x="2294" y="931"/>
                  </a:cubicBezTo>
                  <a:cubicBezTo>
                    <a:pt x="2215" y="941"/>
                    <a:pt x="2146" y="950"/>
                    <a:pt x="2078" y="960"/>
                  </a:cubicBezTo>
                  <a:lnTo>
                    <a:pt x="2029" y="960"/>
                  </a:lnTo>
                  <a:cubicBezTo>
                    <a:pt x="2087" y="882"/>
                    <a:pt x="2146" y="804"/>
                    <a:pt x="2215" y="725"/>
                  </a:cubicBezTo>
                  <a:cubicBezTo>
                    <a:pt x="2235" y="696"/>
                    <a:pt x="2205" y="667"/>
                    <a:pt x="2185" y="667"/>
                  </a:cubicBezTo>
                  <a:cubicBezTo>
                    <a:pt x="2176" y="667"/>
                    <a:pt x="2166" y="667"/>
                    <a:pt x="2156" y="676"/>
                  </a:cubicBezTo>
                  <a:cubicBezTo>
                    <a:pt x="2078" y="774"/>
                    <a:pt x="2009" y="872"/>
                    <a:pt x="1931" y="960"/>
                  </a:cubicBezTo>
                  <a:lnTo>
                    <a:pt x="1931" y="980"/>
                  </a:lnTo>
                  <a:lnTo>
                    <a:pt x="1666" y="1009"/>
                  </a:lnTo>
                  <a:cubicBezTo>
                    <a:pt x="1725" y="931"/>
                    <a:pt x="1784" y="852"/>
                    <a:pt x="1852" y="774"/>
                  </a:cubicBezTo>
                  <a:cubicBezTo>
                    <a:pt x="1872" y="745"/>
                    <a:pt x="1843" y="715"/>
                    <a:pt x="1823" y="715"/>
                  </a:cubicBezTo>
                  <a:cubicBezTo>
                    <a:pt x="1813" y="715"/>
                    <a:pt x="1804" y="715"/>
                    <a:pt x="1793" y="725"/>
                  </a:cubicBezTo>
                  <a:cubicBezTo>
                    <a:pt x="1715" y="823"/>
                    <a:pt x="1647" y="921"/>
                    <a:pt x="1568" y="1009"/>
                  </a:cubicBezTo>
                  <a:lnTo>
                    <a:pt x="1568" y="1019"/>
                  </a:lnTo>
                  <a:cubicBezTo>
                    <a:pt x="1510" y="1029"/>
                    <a:pt x="1460" y="1039"/>
                    <a:pt x="1401" y="1048"/>
                  </a:cubicBezTo>
                  <a:cubicBezTo>
                    <a:pt x="1392" y="989"/>
                    <a:pt x="1353" y="941"/>
                    <a:pt x="1294" y="911"/>
                  </a:cubicBezTo>
                  <a:cubicBezTo>
                    <a:pt x="1323" y="852"/>
                    <a:pt x="1343" y="804"/>
                    <a:pt x="1362" y="754"/>
                  </a:cubicBezTo>
                  <a:lnTo>
                    <a:pt x="1362" y="745"/>
                  </a:lnTo>
                  <a:cubicBezTo>
                    <a:pt x="1470" y="706"/>
                    <a:pt x="1588" y="656"/>
                    <a:pt x="1695" y="608"/>
                  </a:cubicBezTo>
                  <a:cubicBezTo>
                    <a:pt x="1735" y="588"/>
                    <a:pt x="1715" y="539"/>
                    <a:pt x="1686" y="539"/>
                  </a:cubicBezTo>
                  <a:lnTo>
                    <a:pt x="1666" y="539"/>
                  </a:lnTo>
                  <a:lnTo>
                    <a:pt x="1401" y="656"/>
                  </a:lnTo>
                  <a:cubicBezTo>
                    <a:pt x="1431" y="578"/>
                    <a:pt x="1470" y="490"/>
                    <a:pt x="1499" y="412"/>
                  </a:cubicBezTo>
                  <a:cubicBezTo>
                    <a:pt x="1617" y="362"/>
                    <a:pt x="1725" y="314"/>
                    <a:pt x="1833" y="275"/>
                  </a:cubicBezTo>
                  <a:cubicBezTo>
                    <a:pt x="1872" y="255"/>
                    <a:pt x="1852" y="206"/>
                    <a:pt x="1823" y="206"/>
                  </a:cubicBezTo>
                  <a:lnTo>
                    <a:pt x="1804" y="206"/>
                  </a:lnTo>
                  <a:lnTo>
                    <a:pt x="1539" y="323"/>
                  </a:lnTo>
                  <a:cubicBezTo>
                    <a:pt x="1568" y="235"/>
                    <a:pt x="1608" y="157"/>
                    <a:pt x="1637" y="79"/>
                  </a:cubicBezTo>
                  <a:cubicBezTo>
                    <a:pt x="1647" y="49"/>
                    <a:pt x="1627" y="29"/>
                    <a:pt x="1608" y="29"/>
                  </a:cubicBezTo>
                  <a:cubicBezTo>
                    <a:pt x="1588" y="29"/>
                    <a:pt x="1578" y="39"/>
                    <a:pt x="1578" y="49"/>
                  </a:cubicBezTo>
                  <a:lnTo>
                    <a:pt x="1490" y="255"/>
                  </a:lnTo>
                  <a:cubicBezTo>
                    <a:pt x="1480" y="275"/>
                    <a:pt x="1480" y="284"/>
                    <a:pt x="1470" y="304"/>
                  </a:cubicBezTo>
                  <a:cubicBezTo>
                    <a:pt x="1431" y="206"/>
                    <a:pt x="1392" y="118"/>
                    <a:pt x="1362" y="20"/>
                  </a:cubicBezTo>
                  <a:cubicBezTo>
                    <a:pt x="1353" y="0"/>
                    <a:pt x="1343" y="0"/>
                    <a:pt x="1323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4"/>
            <p:cNvSpPr/>
            <p:nvPr/>
          </p:nvSpPr>
          <p:spPr>
            <a:xfrm>
              <a:off x="178317" y="2807753"/>
              <a:ext cx="398257" cy="379919"/>
            </a:xfrm>
            <a:custGeom>
              <a:avLst/>
              <a:gdLst/>
              <a:ahLst/>
              <a:cxnLst/>
              <a:rect l="l" t="t" r="r" b="b"/>
              <a:pathLst>
                <a:path w="2344" h="2236" extrusionOk="0">
                  <a:moveTo>
                    <a:pt x="1324" y="1"/>
                  </a:moveTo>
                  <a:cubicBezTo>
                    <a:pt x="1304" y="1"/>
                    <a:pt x="1275" y="31"/>
                    <a:pt x="1294" y="50"/>
                  </a:cubicBezTo>
                  <a:cubicBezTo>
                    <a:pt x="1333" y="168"/>
                    <a:pt x="1383" y="275"/>
                    <a:pt x="1422" y="393"/>
                  </a:cubicBezTo>
                  <a:cubicBezTo>
                    <a:pt x="1431" y="393"/>
                    <a:pt x="1431" y="393"/>
                    <a:pt x="1431" y="403"/>
                  </a:cubicBezTo>
                  <a:cubicBezTo>
                    <a:pt x="1402" y="481"/>
                    <a:pt x="1363" y="560"/>
                    <a:pt x="1333" y="648"/>
                  </a:cubicBezTo>
                  <a:cubicBezTo>
                    <a:pt x="1294" y="550"/>
                    <a:pt x="1255" y="452"/>
                    <a:pt x="1216" y="364"/>
                  </a:cubicBezTo>
                  <a:cubicBezTo>
                    <a:pt x="1216" y="344"/>
                    <a:pt x="1196" y="344"/>
                    <a:pt x="1187" y="344"/>
                  </a:cubicBezTo>
                  <a:cubicBezTo>
                    <a:pt x="1167" y="344"/>
                    <a:pt x="1137" y="364"/>
                    <a:pt x="1148" y="393"/>
                  </a:cubicBezTo>
                  <a:cubicBezTo>
                    <a:pt x="1196" y="501"/>
                    <a:pt x="1246" y="619"/>
                    <a:pt x="1285" y="726"/>
                  </a:cubicBezTo>
                  <a:lnTo>
                    <a:pt x="1294" y="736"/>
                  </a:lnTo>
                  <a:cubicBezTo>
                    <a:pt x="1275" y="785"/>
                    <a:pt x="1246" y="834"/>
                    <a:pt x="1226" y="893"/>
                  </a:cubicBezTo>
                  <a:cubicBezTo>
                    <a:pt x="1206" y="883"/>
                    <a:pt x="1187" y="883"/>
                    <a:pt x="1167" y="883"/>
                  </a:cubicBezTo>
                  <a:cubicBezTo>
                    <a:pt x="1128" y="883"/>
                    <a:pt x="1089" y="893"/>
                    <a:pt x="1059" y="913"/>
                  </a:cubicBezTo>
                  <a:cubicBezTo>
                    <a:pt x="1020" y="863"/>
                    <a:pt x="991" y="824"/>
                    <a:pt x="952" y="775"/>
                  </a:cubicBezTo>
                  <a:cubicBezTo>
                    <a:pt x="971" y="658"/>
                    <a:pt x="981" y="530"/>
                    <a:pt x="1000" y="412"/>
                  </a:cubicBezTo>
                  <a:cubicBezTo>
                    <a:pt x="1000" y="393"/>
                    <a:pt x="981" y="373"/>
                    <a:pt x="961" y="373"/>
                  </a:cubicBezTo>
                  <a:cubicBezTo>
                    <a:pt x="941" y="373"/>
                    <a:pt x="932" y="383"/>
                    <a:pt x="922" y="403"/>
                  </a:cubicBezTo>
                  <a:lnTo>
                    <a:pt x="893" y="697"/>
                  </a:lnTo>
                  <a:cubicBezTo>
                    <a:pt x="834" y="628"/>
                    <a:pt x="785" y="560"/>
                    <a:pt x="736" y="481"/>
                  </a:cubicBezTo>
                  <a:cubicBezTo>
                    <a:pt x="745" y="364"/>
                    <a:pt x="756" y="246"/>
                    <a:pt x="775" y="129"/>
                  </a:cubicBezTo>
                  <a:cubicBezTo>
                    <a:pt x="775" y="99"/>
                    <a:pt x="756" y="90"/>
                    <a:pt x="736" y="90"/>
                  </a:cubicBezTo>
                  <a:cubicBezTo>
                    <a:pt x="726" y="90"/>
                    <a:pt x="706" y="99"/>
                    <a:pt x="706" y="119"/>
                  </a:cubicBezTo>
                  <a:cubicBezTo>
                    <a:pt x="697" y="217"/>
                    <a:pt x="677" y="305"/>
                    <a:pt x="667" y="403"/>
                  </a:cubicBezTo>
                  <a:cubicBezTo>
                    <a:pt x="618" y="334"/>
                    <a:pt x="560" y="266"/>
                    <a:pt x="510" y="197"/>
                  </a:cubicBezTo>
                  <a:cubicBezTo>
                    <a:pt x="501" y="187"/>
                    <a:pt x="491" y="187"/>
                    <a:pt x="481" y="187"/>
                  </a:cubicBezTo>
                  <a:cubicBezTo>
                    <a:pt x="462" y="187"/>
                    <a:pt x="432" y="217"/>
                    <a:pt x="451" y="246"/>
                  </a:cubicBezTo>
                  <a:cubicBezTo>
                    <a:pt x="501" y="305"/>
                    <a:pt x="540" y="364"/>
                    <a:pt x="589" y="412"/>
                  </a:cubicBezTo>
                  <a:cubicBezTo>
                    <a:pt x="599" y="432"/>
                    <a:pt x="608" y="442"/>
                    <a:pt x="618" y="452"/>
                  </a:cubicBezTo>
                  <a:cubicBezTo>
                    <a:pt x="520" y="442"/>
                    <a:pt x="422" y="432"/>
                    <a:pt x="314" y="412"/>
                  </a:cubicBezTo>
                  <a:cubicBezTo>
                    <a:pt x="275" y="412"/>
                    <a:pt x="266" y="481"/>
                    <a:pt x="314" y="481"/>
                  </a:cubicBezTo>
                  <a:cubicBezTo>
                    <a:pt x="432" y="501"/>
                    <a:pt x="549" y="521"/>
                    <a:pt x="667" y="530"/>
                  </a:cubicBezTo>
                  <a:lnTo>
                    <a:pt x="667" y="540"/>
                  </a:lnTo>
                  <a:cubicBezTo>
                    <a:pt x="677" y="540"/>
                    <a:pt x="677" y="530"/>
                    <a:pt x="677" y="530"/>
                  </a:cubicBezTo>
                  <a:cubicBezTo>
                    <a:pt x="736" y="608"/>
                    <a:pt x="785" y="677"/>
                    <a:pt x="843" y="746"/>
                  </a:cubicBezTo>
                  <a:cubicBezTo>
                    <a:pt x="736" y="726"/>
                    <a:pt x="638" y="717"/>
                    <a:pt x="540" y="706"/>
                  </a:cubicBezTo>
                  <a:cubicBezTo>
                    <a:pt x="491" y="706"/>
                    <a:pt x="491" y="765"/>
                    <a:pt x="530" y="775"/>
                  </a:cubicBezTo>
                  <a:cubicBezTo>
                    <a:pt x="647" y="795"/>
                    <a:pt x="775" y="804"/>
                    <a:pt x="893" y="824"/>
                  </a:cubicBezTo>
                  <a:lnTo>
                    <a:pt x="902" y="824"/>
                  </a:lnTo>
                  <a:cubicBezTo>
                    <a:pt x="932" y="863"/>
                    <a:pt x="971" y="913"/>
                    <a:pt x="1000" y="952"/>
                  </a:cubicBezTo>
                  <a:cubicBezTo>
                    <a:pt x="971" y="971"/>
                    <a:pt x="952" y="1000"/>
                    <a:pt x="941" y="1030"/>
                  </a:cubicBezTo>
                  <a:cubicBezTo>
                    <a:pt x="932" y="1059"/>
                    <a:pt x="922" y="1089"/>
                    <a:pt x="922" y="1118"/>
                  </a:cubicBezTo>
                  <a:cubicBezTo>
                    <a:pt x="873" y="1118"/>
                    <a:pt x="814" y="1128"/>
                    <a:pt x="765" y="1138"/>
                  </a:cubicBezTo>
                  <a:cubicBezTo>
                    <a:pt x="667" y="1059"/>
                    <a:pt x="569" y="991"/>
                    <a:pt x="481" y="922"/>
                  </a:cubicBezTo>
                  <a:cubicBezTo>
                    <a:pt x="471" y="913"/>
                    <a:pt x="462" y="913"/>
                    <a:pt x="451" y="913"/>
                  </a:cubicBezTo>
                  <a:cubicBezTo>
                    <a:pt x="422" y="913"/>
                    <a:pt x="403" y="952"/>
                    <a:pt x="432" y="981"/>
                  </a:cubicBezTo>
                  <a:cubicBezTo>
                    <a:pt x="510" y="1030"/>
                    <a:pt x="589" y="1089"/>
                    <a:pt x="667" y="1148"/>
                  </a:cubicBezTo>
                  <a:cubicBezTo>
                    <a:pt x="579" y="1157"/>
                    <a:pt x="491" y="1177"/>
                    <a:pt x="403" y="1187"/>
                  </a:cubicBezTo>
                  <a:cubicBezTo>
                    <a:pt x="305" y="1109"/>
                    <a:pt x="216" y="1040"/>
                    <a:pt x="118" y="971"/>
                  </a:cubicBezTo>
                  <a:cubicBezTo>
                    <a:pt x="109" y="961"/>
                    <a:pt x="99" y="961"/>
                    <a:pt x="99" y="961"/>
                  </a:cubicBezTo>
                  <a:cubicBezTo>
                    <a:pt x="70" y="961"/>
                    <a:pt x="40" y="1000"/>
                    <a:pt x="70" y="1020"/>
                  </a:cubicBezTo>
                  <a:lnTo>
                    <a:pt x="305" y="1196"/>
                  </a:lnTo>
                  <a:cubicBezTo>
                    <a:pt x="216" y="1207"/>
                    <a:pt x="128" y="1216"/>
                    <a:pt x="50" y="1236"/>
                  </a:cubicBezTo>
                  <a:cubicBezTo>
                    <a:pt x="1" y="1236"/>
                    <a:pt x="11" y="1305"/>
                    <a:pt x="50" y="1305"/>
                  </a:cubicBezTo>
                  <a:lnTo>
                    <a:pt x="59" y="1305"/>
                  </a:lnTo>
                  <a:cubicBezTo>
                    <a:pt x="128" y="1294"/>
                    <a:pt x="197" y="1285"/>
                    <a:pt x="275" y="1275"/>
                  </a:cubicBezTo>
                  <a:cubicBezTo>
                    <a:pt x="285" y="1275"/>
                    <a:pt x="305" y="1265"/>
                    <a:pt x="324" y="1265"/>
                  </a:cubicBezTo>
                  <a:cubicBezTo>
                    <a:pt x="255" y="1344"/>
                    <a:pt x="197" y="1422"/>
                    <a:pt x="138" y="1501"/>
                  </a:cubicBezTo>
                  <a:cubicBezTo>
                    <a:pt x="118" y="1530"/>
                    <a:pt x="138" y="1559"/>
                    <a:pt x="168" y="1559"/>
                  </a:cubicBezTo>
                  <a:cubicBezTo>
                    <a:pt x="177" y="1559"/>
                    <a:pt x="187" y="1559"/>
                    <a:pt x="197" y="1549"/>
                  </a:cubicBezTo>
                  <a:cubicBezTo>
                    <a:pt x="266" y="1451"/>
                    <a:pt x="344" y="1363"/>
                    <a:pt x="412" y="1265"/>
                  </a:cubicBezTo>
                  <a:cubicBezTo>
                    <a:pt x="422" y="1265"/>
                    <a:pt x="422" y="1255"/>
                    <a:pt x="422" y="1255"/>
                  </a:cubicBezTo>
                  <a:cubicBezTo>
                    <a:pt x="510" y="1246"/>
                    <a:pt x="599" y="1236"/>
                    <a:pt x="687" y="1216"/>
                  </a:cubicBezTo>
                  <a:lnTo>
                    <a:pt x="687" y="1216"/>
                  </a:lnTo>
                  <a:cubicBezTo>
                    <a:pt x="618" y="1294"/>
                    <a:pt x="560" y="1373"/>
                    <a:pt x="501" y="1461"/>
                  </a:cubicBezTo>
                  <a:cubicBezTo>
                    <a:pt x="481" y="1481"/>
                    <a:pt x="501" y="1510"/>
                    <a:pt x="530" y="1510"/>
                  </a:cubicBezTo>
                  <a:cubicBezTo>
                    <a:pt x="540" y="1510"/>
                    <a:pt x="549" y="1510"/>
                    <a:pt x="549" y="1501"/>
                  </a:cubicBezTo>
                  <a:cubicBezTo>
                    <a:pt x="628" y="1403"/>
                    <a:pt x="706" y="1314"/>
                    <a:pt x="775" y="1216"/>
                  </a:cubicBezTo>
                  <a:lnTo>
                    <a:pt x="785" y="1207"/>
                  </a:lnTo>
                  <a:cubicBezTo>
                    <a:pt x="834" y="1196"/>
                    <a:pt x="883" y="1196"/>
                    <a:pt x="932" y="1187"/>
                  </a:cubicBezTo>
                  <a:cubicBezTo>
                    <a:pt x="941" y="1246"/>
                    <a:pt x="981" y="1305"/>
                    <a:pt x="1039" y="1344"/>
                  </a:cubicBezTo>
                  <a:cubicBezTo>
                    <a:pt x="1020" y="1383"/>
                    <a:pt x="1000" y="1432"/>
                    <a:pt x="981" y="1481"/>
                  </a:cubicBezTo>
                  <a:cubicBezTo>
                    <a:pt x="873" y="1530"/>
                    <a:pt x="765" y="1579"/>
                    <a:pt x="658" y="1618"/>
                  </a:cubicBezTo>
                  <a:cubicBezTo>
                    <a:pt x="618" y="1638"/>
                    <a:pt x="628" y="1686"/>
                    <a:pt x="667" y="1686"/>
                  </a:cubicBezTo>
                  <a:lnTo>
                    <a:pt x="677" y="1686"/>
                  </a:lnTo>
                  <a:cubicBezTo>
                    <a:pt x="765" y="1647"/>
                    <a:pt x="854" y="1608"/>
                    <a:pt x="952" y="1569"/>
                  </a:cubicBezTo>
                  <a:lnTo>
                    <a:pt x="952" y="1569"/>
                  </a:lnTo>
                  <a:cubicBezTo>
                    <a:pt x="912" y="1657"/>
                    <a:pt x="883" y="1736"/>
                    <a:pt x="843" y="1814"/>
                  </a:cubicBezTo>
                  <a:cubicBezTo>
                    <a:pt x="736" y="1863"/>
                    <a:pt x="628" y="1912"/>
                    <a:pt x="510" y="1961"/>
                  </a:cubicBezTo>
                  <a:cubicBezTo>
                    <a:pt x="481" y="1971"/>
                    <a:pt x="491" y="2030"/>
                    <a:pt x="530" y="2030"/>
                  </a:cubicBezTo>
                  <a:lnTo>
                    <a:pt x="540" y="2030"/>
                  </a:lnTo>
                  <a:lnTo>
                    <a:pt x="804" y="1912"/>
                  </a:lnTo>
                  <a:lnTo>
                    <a:pt x="804" y="1912"/>
                  </a:lnTo>
                  <a:cubicBezTo>
                    <a:pt x="775" y="1991"/>
                    <a:pt x="745" y="2069"/>
                    <a:pt x="706" y="2147"/>
                  </a:cubicBezTo>
                  <a:cubicBezTo>
                    <a:pt x="697" y="2176"/>
                    <a:pt x="716" y="2196"/>
                    <a:pt x="745" y="2196"/>
                  </a:cubicBezTo>
                  <a:cubicBezTo>
                    <a:pt x="756" y="2196"/>
                    <a:pt x="765" y="2196"/>
                    <a:pt x="775" y="2176"/>
                  </a:cubicBezTo>
                  <a:lnTo>
                    <a:pt x="863" y="1971"/>
                  </a:lnTo>
                  <a:cubicBezTo>
                    <a:pt x="863" y="1961"/>
                    <a:pt x="873" y="1941"/>
                    <a:pt x="873" y="1932"/>
                  </a:cubicBezTo>
                  <a:cubicBezTo>
                    <a:pt x="912" y="2020"/>
                    <a:pt x="952" y="2118"/>
                    <a:pt x="991" y="2206"/>
                  </a:cubicBezTo>
                  <a:cubicBezTo>
                    <a:pt x="1000" y="2226"/>
                    <a:pt x="1010" y="2235"/>
                    <a:pt x="1020" y="2235"/>
                  </a:cubicBezTo>
                  <a:cubicBezTo>
                    <a:pt x="1039" y="2235"/>
                    <a:pt x="1069" y="2206"/>
                    <a:pt x="1059" y="2187"/>
                  </a:cubicBezTo>
                  <a:cubicBezTo>
                    <a:pt x="1010" y="2069"/>
                    <a:pt x="961" y="1961"/>
                    <a:pt x="922" y="1843"/>
                  </a:cubicBezTo>
                  <a:lnTo>
                    <a:pt x="912" y="1834"/>
                  </a:lnTo>
                  <a:cubicBezTo>
                    <a:pt x="952" y="1755"/>
                    <a:pt x="981" y="1677"/>
                    <a:pt x="1020" y="1588"/>
                  </a:cubicBezTo>
                  <a:cubicBezTo>
                    <a:pt x="1050" y="1686"/>
                    <a:pt x="1089" y="1775"/>
                    <a:pt x="1128" y="1873"/>
                  </a:cubicBezTo>
                  <a:cubicBezTo>
                    <a:pt x="1137" y="1893"/>
                    <a:pt x="1148" y="1893"/>
                    <a:pt x="1157" y="1893"/>
                  </a:cubicBezTo>
                  <a:cubicBezTo>
                    <a:pt x="1187" y="1893"/>
                    <a:pt x="1206" y="1873"/>
                    <a:pt x="1196" y="1843"/>
                  </a:cubicBezTo>
                  <a:cubicBezTo>
                    <a:pt x="1148" y="1736"/>
                    <a:pt x="1108" y="1618"/>
                    <a:pt x="1059" y="1510"/>
                  </a:cubicBezTo>
                  <a:cubicBezTo>
                    <a:pt x="1059" y="1510"/>
                    <a:pt x="1059" y="1501"/>
                    <a:pt x="1050" y="1501"/>
                  </a:cubicBezTo>
                  <a:cubicBezTo>
                    <a:pt x="1069" y="1461"/>
                    <a:pt x="1089" y="1412"/>
                    <a:pt x="1108" y="1363"/>
                  </a:cubicBezTo>
                  <a:cubicBezTo>
                    <a:pt x="1128" y="1373"/>
                    <a:pt x="1148" y="1373"/>
                    <a:pt x="1167" y="1373"/>
                  </a:cubicBezTo>
                  <a:cubicBezTo>
                    <a:pt x="1216" y="1373"/>
                    <a:pt x="1255" y="1363"/>
                    <a:pt x="1294" y="1344"/>
                  </a:cubicBezTo>
                  <a:cubicBezTo>
                    <a:pt x="1333" y="1383"/>
                    <a:pt x="1363" y="1422"/>
                    <a:pt x="1392" y="1461"/>
                  </a:cubicBezTo>
                  <a:cubicBezTo>
                    <a:pt x="1383" y="1579"/>
                    <a:pt x="1363" y="1706"/>
                    <a:pt x="1353" y="1824"/>
                  </a:cubicBezTo>
                  <a:cubicBezTo>
                    <a:pt x="1344" y="1843"/>
                    <a:pt x="1363" y="1863"/>
                    <a:pt x="1383" y="1863"/>
                  </a:cubicBezTo>
                  <a:cubicBezTo>
                    <a:pt x="1402" y="1863"/>
                    <a:pt x="1422" y="1853"/>
                    <a:pt x="1422" y="1834"/>
                  </a:cubicBezTo>
                  <a:lnTo>
                    <a:pt x="1451" y="1540"/>
                  </a:lnTo>
                  <a:cubicBezTo>
                    <a:pt x="1510" y="1608"/>
                    <a:pt x="1559" y="1677"/>
                    <a:pt x="1618" y="1745"/>
                  </a:cubicBezTo>
                  <a:lnTo>
                    <a:pt x="1618" y="1755"/>
                  </a:lnTo>
                  <a:cubicBezTo>
                    <a:pt x="1598" y="1873"/>
                    <a:pt x="1588" y="1991"/>
                    <a:pt x="1569" y="2108"/>
                  </a:cubicBezTo>
                  <a:cubicBezTo>
                    <a:pt x="1569" y="2137"/>
                    <a:pt x="1588" y="2147"/>
                    <a:pt x="1608" y="2147"/>
                  </a:cubicBezTo>
                  <a:cubicBezTo>
                    <a:pt x="1627" y="2147"/>
                    <a:pt x="1637" y="2137"/>
                    <a:pt x="1647" y="2118"/>
                  </a:cubicBezTo>
                  <a:cubicBezTo>
                    <a:pt x="1657" y="2020"/>
                    <a:pt x="1667" y="1922"/>
                    <a:pt x="1677" y="1834"/>
                  </a:cubicBezTo>
                  <a:cubicBezTo>
                    <a:pt x="1725" y="1902"/>
                    <a:pt x="1784" y="1971"/>
                    <a:pt x="1833" y="2039"/>
                  </a:cubicBezTo>
                  <a:cubicBezTo>
                    <a:pt x="1843" y="2049"/>
                    <a:pt x="1853" y="2049"/>
                    <a:pt x="1862" y="2049"/>
                  </a:cubicBezTo>
                  <a:cubicBezTo>
                    <a:pt x="1892" y="2049"/>
                    <a:pt x="1912" y="2020"/>
                    <a:pt x="1892" y="1991"/>
                  </a:cubicBezTo>
                  <a:cubicBezTo>
                    <a:pt x="1843" y="1932"/>
                    <a:pt x="1804" y="1873"/>
                    <a:pt x="1755" y="1824"/>
                  </a:cubicBezTo>
                  <a:cubicBezTo>
                    <a:pt x="1745" y="1804"/>
                    <a:pt x="1735" y="1795"/>
                    <a:pt x="1725" y="1784"/>
                  </a:cubicBezTo>
                  <a:lnTo>
                    <a:pt x="1725" y="1784"/>
                  </a:lnTo>
                  <a:cubicBezTo>
                    <a:pt x="1823" y="1795"/>
                    <a:pt x="1931" y="1804"/>
                    <a:pt x="2029" y="1824"/>
                  </a:cubicBezTo>
                  <a:cubicBezTo>
                    <a:pt x="2078" y="1824"/>
                    <a:pt x="2078" y="1755"/>
                    <a:pt x="2039" y="1755"/>
                  </a:cubicBezTo>
                  <a:cubicBezTo>
                    <a:pt x="1921" y="1736"/>
                    <a:pt x="1794" y="1716"/>
                    <a:pt x="1677" y="1697"/>
                  </a:cubicBezTo>
                  <a:cubicBezTo>
                    <a:pt x="1667" y="1697"/>
                    <a:pt x="1667" y="1697"/>
                    <a:pt x="1667" y="1706"/>
                  </a:cubicBezTo>
                  <a:cubicBezTo>
                    <a:pt x="1618" y="1628"/>
                    <a:pt x="1559" y="1559"/>
                    <a:pt x="1510" y="1490"/>
                  </a:cubicBezTo>
                  <a:lnTo>
                    <a:pt x="1510" y="1490"/>
                  </a:lnTo>
                  <a:cubicBezTo>
                    <a:pt x="1608" y="1510"/>
                    <a:pt x="1706" y="1520"/>
                    <a:pt x="1804" y="1530"/>
                  </a:cubicBezTo>
                  <a:lnTo>
                    <a:pt x="1814" y="1530"/>
                  </a:lnTo>
                  <a:cubicBezTo>
                    <a:pt x="1853" y="1530"/>
                    <a:pt x="1853" y="1471"/>
                    <a:pt x="1814" y="1461"/>
                  </a:cubicBezTo>
                  <a:cubicBezTo>
                    <a:pt x="1696" y="1442"/>
                    <a:pt x="1579" y="1432"/>
                    <a:pt x="1461" y="1412"/>
                  </a:cubicBezTo>
                  <a:lnTo>
                    <a:pt x="1442" y="1412"/>
                  </a:lnTo>
                  <a:lnTo>
                    <a:pt x="1353" y="1294"/>
                  </a:lnTo>
                  <a:cubicBezTo>
                    <a:pt x="1373" y="1275"/>
                    <a:pt x="1383" y="1246"/>
                    <a:pt x="1402" y="1226"/>
                  </a:cubicBezTo>
                  <a:cubicBezTo>
                    <a:pt x="1412" y="1187"/>
                    <a:pt x="1422" y="1157"/>
                    <a:pt x="1412" y="1118"/>
                  </a:cubicBezTo>
                  <a:cubicBezTo>
                    <a:pt x="1471" y="1118"/>
                    <a:pt x="1529" y="1109"/>
                    <a:pt x="1579" y="1098"/>
                  </a:cubicBezTo>
                  <a:cubicBezTo>
                    <a:pt x="1677" y="1177"/>
                    <a:pt x="1775" y="1246"/>
                    <a:pt x="1873" y="1314"/>
                  </a:cubicBezTo>
                  <a:cubicBezTo>
                    <a:pt x="1873" y="1324"/>
                    <a:pt x="1882" y="1324"/>
                    <a:pt x="1892" y="1324"/>
                  </a:cubicBezTo>
                  <a:cubicBezTo>
                    <a:pt x="1921" y="1324"/>
                    <a:pt x="1941" y="1285"/>
                    <a:pt x="1912" y="1255"/>
                  </a:cubicBezTo>
                  <a:cubicBezTo>
                    <a:pt x="1833" y="1207"/>
                    <a:pt x="1755" y="1148"/>
                    <a:pt x="1677" y="1089"/>
                  </a:cubicBezTo>
                  <a:cubicBezTo>
                    <a:pt x="1764" y="1079"/>
                    <a:pt x="1853" y="1059"/>
                    <a:pt x="1941" y="1050"/>
                  </a:cubicBezTo>
                  <a:cubicBezTo>
                    <a:pt x="2039" y="1128"/>
                    <a:pt x="2137" y="1196"/>
                    <a:pt x="2235" y="1265"/>
                  </a:cubicBezTo>
                  <a:cubicBezTo>
                    <a:pt x="2235" y="1275"/>
                    <a:pt x="2245" y="1275"/>
                    <a:pt x="2254" y="1275"/>
                  </a:cubicBezTo>
                  <a:cubicBezTo>
                    <a:pt x="2284" y="1275"/>
                    <a:pt x="2304" y="1236"/>
                    <a:pt x="2274" y="1216"/>
                  </a:cubicBezTo>
                  <a:lnTo>
                    <a:pt x="2039" y="1040"/>
                  </a:lnTo>
                  <a:cubicBezTo>
                    <a:pt x="2127" y="1030"/>
                    <a:pt x="2215" y="1011"/>
                    <a:pt x="2304" y="1000"/>
                  </a:cubicBezTo>
                  <a:cubicBezTo>
                    <a:pt x="2343" y="1000"/>
                    <a:pt x="2333" y="932"/>
                    <a:pt x="2294" y="932"/>
                  </a:cubicBezTo>
                  <a:cubicBezTo>
                    <a:pt x="2215" y="942"/>
                    <a:pt x="2147" y="952"/>
                    <a:pt x="2069" y="961"/>
                  </a:cubicBezTo>
                  <a:cubicBezTo>
                    <a:pt x="2058" y="961"/>
                    <a:pt x="2039" y="971"/>
                    <a:pt x="2019" y="971"/>
                  </a:cubicBezTo>
                  <a:cubicBezTo>
                    <a:pt x="2088" y="893"/>
                    <a:pt x="2147" y="815"/>
                    <a:pt x="2206" y="726"/>
                  </a:cubicBezTo>
                  <a:cubicBezTo>
                    <a:pt x="2235" y="706"/>
                    <a:pt x="2206" y="677"/>
                    <a:pt x="2176" y="677"/>
                  </a:cubicBezTo>
                  <a:cubicBezTo>
                    <a:pt x="2167" y="677"/>
                    <a:pt x="2156" y="677"/>
                    <a:pt x="2156" y="687"/>
                  </a:cubicBezTo>
                  <a:cubicBezTo>
                    <a:pt x="2078" y="785"/>
                    <a:pt x="2010" y="873"/>
                    <a:pt x="1931" y="971"/>
                  </a:cubicBezTo>
                  <a:cubicBezTo>
                    <a:pt x="1931" y="971"/>
                    <a:pt x="1931" y="981"/>
                    <a:pt x="1921" y="981"/>
                  </a:cubicBezTo>
                  <a:cubicBezTo>
                    <a:pt x="1833" y="991"/>
                    <a:pt x="1755" y="1000"/>
                    <a:pt x="1667" y="1020"/>
                  </a:cubicBezTo>
                  <a:cubicBezTo>
                    <a:pt x="1725" y="942"/>
                    <a:pt x="1784" y="854"/>
                    <a:pt x="1853" y="775"/>
                  </a:cubicBezTo>
                  <a:cubicBezTo>
                    <a:pt x="1873" y="756"/>
                    <a:pt x="1843" y="726"/>
                    <a:pt x="1814" y="726"/>
                  </a:cubicBezTo>
                  <a:cubicBezTo>
                    <a:pt x="1814" y="726"/>
                    <a:pt x="1804" y="726"/>
                    <a:pt x="1794" y="736"/>
                  </a:cubicBezTo>
                  <a:cubicBezTo>
                    <a:pt x="1716" y="834"/>
                    <a:pt x="1647" y="922"/>
                    <a:pt x="1569" y="1020"/>
                  </a:cubicBezTo>
                  <a:lnTo>
                    <a:pt x="1569" y="1030"/>
                  </a:lnTo>
                  <a:cubicBezTo>
                    <a:pt x="1510" y="1040"/>
                    <a:pt x="1461" y="1040"/>
                    <a:pt x="1402" y="1050"/>
                  </a:cubicBezTo>
                  <a:cubicBezTo>
                    <a:pt x="1383" y="991"/>
                    <a:pt x="1344" y="952"/>
                    <a:pt x="1294" y="913"/>
                  </a:cubicBezTo>
                  <a:cubicBezTo>
                    <a:pt x="1314" y="863"/>
                    <a:pt x="1344" y="815"/>
                    <a:pt x="1363" y="756"/>
                  </a:cubicBezTo>
                  <a:cubicBezTo>
                    <a:pt x="1471" y="706"/>
                    <a:pt x="1579" y="658"/>
                    <a:pt x="1696" y="619"/>
                  </a:cubicBezTo>
                  <a:cubicBezTo>
                    <a:pt x="1725" y="599"/>
                    <a:pt x="1716" y="540"/>
                    <a:pt x="1677" y="540"/>
                  </a:cubicBezTo>
                  <a:lnTo>
                    <a:pt x="1667" y="550"/>
                  </a:lnTo>
                  <a:cubicBezTo>
                    <a:pt x="1579" y="589"/>
                    <a:pt x="1490" y="628"/>
                    <a:pt x="1402" y="658"/>
                  </a:cubicBezTo>
                  <a:cubicBezTo>
                    <a:pt x="1431" y="579"/>
                    <a:pt x="1471" y="501"/>
                    <a:pt x="1500" y="423"/>
                  </a:cubicBezTo>
                  <a:cubicBezTo>
                    <a:pt x="1608" y="373"/>
                    <a:pt x="1725" y="325"/>
                    <a:pt x="1833" y="275"/>
                  </a:cubicBezTo>
                  <a:cubicBezTo>
                    <a:pt x="1873" y="266"/>
                    <a:pt x="1853" y="207"/>
                    <a:pt x="1823" y="207"/>
                  </a:cubicBezTo>
                  <a:lnTo>
                    <a:pt x="1804" y="207"/>
                  </a:lnTo>
                  <a:lnTo>
                    <a:pt x="1540" y="325"/>
                  </a:lnTo>
                  <a:cubicBezTo>
                    <a:pt x="1569" y="246"/>
                    <a:pt x="1608" y="168"/>
                    <a:pt x="1637" y="90"/>
                  </a:cubicBezTo>
                  <a:cubicBezTo>
                    <a:pt x="1647" y="60"/>
                    <a:pt x="1627" y="40"/>
                    <a:pt x="1598" y="40"/>
                  </a:cubicBezTo>
                  <a:cubicBezTo>
                    <a:pt x="1588" y="40"/>
                    <a:pt x="1579" y="40"/>
                    <a:pt x="1569" y="60"/>
                  </a:cubicBezTo>
                  <a:cubicBezTo>
                    <a:pt x="1540" y="129"/>
                    <a:pt x="1520" y="197"/>
                    <a:pt x="1490" y="266"/>
                  </a:cubicBezTo>
                  <a:cubicBezTo>
                    <a:pt x="1481" y="275"/>
                    <a:pt x="1471" y="295"/>
                    <a:pt x="1471" y="305"/>
                  </a:cubicBezTo>
                  <a:cubicBezTo>
                    <a:pt x="1431" y="217"/>
                    <a:pt x="1392" y="119"/>
                    <a:pt x="1353" y="31"/>
                  </a:cubicBezTo>
                  <a:cubicBezTo>
                    <a:pt x="1353" y="11"/>
                    <a:pt x="1333" y="1"/>
                    <a:pt x="1324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4"/>
            <p:cNvSpPr/>
            <p:nvPr/>
          </p:nvSpPr>
          <p:spPr>
            <a:xfrm>
              <a:off x="2575875" y="944720"/>
              <a:ext cx="398087" cy="379919"/>
            </a:xfrm>
            <a:custGeom>
              <a:avLst/>
              <a:gdLst/>
              <a:ahLst/>
              <a:cxnLst/>
              <a:rect l="l" t="t" r="r" b="b"/>
              <a:pathLst>
                <a:path w="2343" h="2236" extrusionOk="0">
                  <a:moveTo>
                    <a:pt x="1324" y="1"/>
                  </a:moveTo>
                  <a:cubicBezTo>
                    <a:pt x="1304" y="1"/>
                    <a:pt x="1285" y="30"/>
                    <a:pt x="1294" y="50"/>
                  </a:cubicBezTo>
                  <a:cubicBezTo>
                    <a:pt x="1333" y="167"/>
                    <a:pt x="1383" y="275"/>
                    <a:pt x="1422" y="393"/>
                  </a:cubicBezTo>
                  <a:cubicBezTo>
                    <a:pt x="1431" y="393"/>
                    <a:pt x="1431" y="393"/>
                    <a:pt x="1431" y="402"/>
                  </a:cubicBezTo>
                  <a:cubicBezTo>
                    <a:pt x="1402" y="481"/>
                    <a:pt x="1363" y="559"/>
                    <a:pt x="1333" y="648"/>
                  </a:cubicBezTo>
                  <a:cubicBezTo>
                    <a:pt x="1294" y="550"/>
                    <a:pt x="1255" y="461"/>
                    <a:pt x="1216" y="363"/>
                  </a:cubicBezTo>
                  <a:cubicBezTo>
                    <a:pt x="1216" y="344"/>
                    <a:pt x="1196" y="344"/>
                    <a:pt x="1187" y="344"/>
                  </a:cubicBezTo>
                  <a:cubicBezTo>
                    <a:pt x="1167" y="344"/>
                    <a:pt x="1137" y="363"/>
                    <a:pt x="1157" y="393"/>
                  </a:cubicBezTo>
                  <a:cubicBezTo>
                    <a:pt x="1196" y="500"/>
                    <a:pt x="1245" y="618"/>
                    <a:pt x="1285" y="726"/>
                  </a:cubicBezTo>
                  <a:lnTo>
                    <a:pt x="1294" y="736"/>
                  </a:lnTo>
                  <a:cubicBezTo>
                    <a:pt x="1274" y="785"/>
                    <a:pt x="1255" y="834"/>
                    <a:pt x="1226" y="892"/>
                  </a:cubicBezTo>
                  <a:cubicBezTo>
                    <a:pt x="1206" y="883"/>
                    <a:pt x="1187" y="883"/>
                    <a:pt x="1167" y="883"/>
                  </a:cubicBezTo>
                  <a:cubicBezTo>
                    <a:pt x="1128" y="883"/>
                    <a:pt x="1089" y="892"/>
                    <a:pt x="1059" y="912"/>
                  </a:cubicBezTo>
                  <a:cubicBezTo>
                    <a:pt x="1020" y="863"/>
                    <a:pt x="991" y="824"/>
                    <a:pt x="951" y="775"/>
                  </a:cubicBezTo>
                  <a:cubicBezTo>
                    <a:pt x="971" y="657"/>
                    <a:pt x="980" y="530"/>
                    <a:pt x="1000" y="413"/>
                  </a:cubicBezTo>
                  <a:cubicBezTo>
                    <a:pt x="1000" y="393"/>
                    <a:pt x="980" y="373"/>
                    <a:pt x="961" y="373"/>
                  </a:cubicBezTo>
                  <a:cubicBezTo>
                    <a:pt x="941" y="373"/>
                    <a:pt x="932" y="383"/>
                    <a:pt x="932" y="402"/>
                  </a:cubicBezTo>
                  <a:cubicBezTo>
                    <a:pt x="912" y="500"/>
                    <a:pt x="902" y="598"/>
                    <a:pt x="893" y="696"/>
                  </a:cubicBezTo>
                  <a:cubicBezTo>
                    <a:pt x="843" y="628"/>
                    <a:pt x="784" y="559"/>
                    <a:pt x="736" y="491"/>
                  </a:cubicBezTo>
                  <a:lnTo>
                    <a:pt x="736" y="481"/>
                  </a:lnTo>
                  <a:cubicBezTo>
                    <a:pt x="745" y="363"/>
                    <a:pt x="765" y="246"/>
                    <a:pt x="775" y="128"/>
                  </a:cubicBezTo>
                  <a:cubicBezTo>
                    <a:pt x="775" y="99"/>
                    <a:pt x="755" y="89"/>
                    <a:pt x="736" y="89"/>
                  </a:cubicBezTo>
                  <a:cubicBezTo>
                    <a:pt x="726" y="89"/>
                    <a:pt x="706" y="99"/>
                    <a:pt x="706" y="119"/>
                  </a:cubicBezTo>
                  <a:cubicBezTo>
                    <a:pt x="697" y="217"/>
                    <a:pt x="686" y="304"/>
                    <a:pt x="667" y="402"/>
                  </a:cubicBezTo>
                  <a:cubicBezTo>
                    <a:pt x="618" y="334"/>
                    <a:pt x="569" y="265"/>
                    <a:pt x="510" y="197"/>
                  </a:cubicBezTo>
                  <a:cubicBezTo>
                    <a:pt x="501" y="187"/>
                    <a:pt x="490" y="187"/>
                    <a:pt x="481" y="187"/>
                  </a:cubicBezTo>
                  <a:cubicBezTo>
                    <a:pt x="461" y="187"/>
                    <a:pt x="432" y="217"/>
                    <a:pt x="451" y="246"/>
                  </a:cubicBezTo>
                  <a:cubicBezTo>
                    <a:pt x="501" y="304"/>
                    <a:pt x="549" y="363"/>
                    <a:pt x="588" y="413"/>
                  </a:cubicBezTo>
                  <a:cubicBezTo>
                    <a:pt x="599" y="432"/>
                    <a:pt x="608" y="442"/>
                    <a:pt x="618" y="452"/>
                  </a:cubicBezTo>
                  <a:cubicBezTo>
                    <a:pt x="520" y="442"/>
                    <a:pt x="422" y="432"/>
                    <a:pt x="324" y="413"/>
                  </a:cubicBezTo>
                  <a:lnTo>
                    <a:pt x="314" y="413"/>
                  </a:lnTo>
                  <a:cubicBezTo>
                    <a:pt x="275" y="413"/>
                    <a:pt x="265" y="481"/>
                    <a:pt x="314" y="481"/>
                  </a:cubicBezTo>
                  <a:lnTo>
                    <a:pt x="667" y="540"/>
                  </a:lnTo>
                  <a:lnTo>
                    <a:pt x="677" y="540"/>
                  </a:lnTo>
                  <a:lnTo>
                    <a:pt x="677" y="530"/>
                  </a:lnTo>
                  <a:cubicBezTo>
                    <a:pt x="736" y="609"/>
                    <a:pt x="784" y="677"/>
                    <a:pt x="843" y="746"/>
                  </a:cubicBezTo>
                  <a:cubicBezTo>
                    <a:pt x="745" y="726"/>
                    <a:pt x="638" y="716"/>
                    <a:pt x="540" y="707"/>
                  </a:cubicBezTo>
                  <a:cubicBezTo>
                    <a:pt x="501" y="707"/>
                    <a:pt x="490" y="765"/>
                    <a:pt x="530" y="775"/>
                  </a:cubicBezTo>
                  <a:cubicBezTo>
                    <a:pt x="657" y="794"/>
                    <a:pt x="775" y="805"/>
                    <a:pt x="893" y="824"/>
                  </a:cubicBezTo>
                  <a:lnTo>
                    <a:pt x="902" y="824"/>
                  </a:lnTo>
                  <a:cubicBezTo>
                    <a:pt x="932" y="863"/>
                    <a:pt x="971" y="912"/>
                    <a:pt x="1000" y="951"/>
                  </a:cubicBezTo>
                  <a:cubicBezTo>
                    <a:pt x="980" y="971"/>
                    <a:pt x="961" y="1000"/>
                    <a:pt x="941" y="1029"/>
                  </a:cubicBezTo>
                  <a:cubicBezTo>
                    <a:pt x="932" y="1059"/>
                    <a:pt x="922" y="1088"/>
                    <a:pt x="922" y="1118"/>
                  </a:cubicBezTo>
                  <a:cubicBezTo>
                    <a:pt x="873" y="1118"/>
                    <a:pt x="824" y="1127"/>
                    <a:pt x="765" y="1138"/>
                  </a:cubicBezTo>
                  <a:cubicBezTo>
                    <a:pt x="667" y="1059"/>
                    <a:pt x="579" y="990"/>
                    <a:pt x="481" y="922"/>
                  </a:cubicBezTo>
                  <a:cubicBezTo>
                    <a:pt x="471" y="912"/>
                    <a:pt x="461" y="912"/>
                    <a:pt x="461" y="912"/>
                  </a:cubicBezTo>
                  <a:cubicBezTo>
                    <a:pt x="432" y="912"/>
                    <a:pt x="403" y="951"/>
                    <a:pt x="432" y="981"/>
                  </a:cubicBezTo>
                  <a:cubicBezTo>
                    <a:pt x="510" y="1029"/>
                    <a:pt x="588" y="1088"/>
                    <a:pt x="667" y="1147"/>
                  </a:cubicBezTo>
                  <a:cubicBezTo>
                    <a:pt x="579" y="1157"/>
                    <a:pt x="490" y="1177"/>
                    <a:pt x="403" y="1186"/>
                  </a:cubicBezTo>
                  <a:cubicBezTo>
                    <a:pt x="314" y="1108"/>
                    <a:pt x="216" y="1040"/>
                    <a:pt x="118" y="971"/>
                  </a:cubicBezTo>
                  <a:cubicBezTo>
                    <a:pt x="109" y="961"/>
                    <a:pt x="98" y="961"/>
                    <a:pt x="98" y="961"/>
                  </a:cubicBezTo>
                  <a:cubicBezTo>
                    <a:pt x="69" y="961"/>
                    <a:pt x="40" y="1000"/>
                    <a:pt x="69" y="1020"/>
                  </a:cubicBezTo>
                  <a:lnTo>
                    <a:pt x="305" y="1196"/>
                  </a:lnTo>
                  <a:cubicBezTo>
                    <a:pt x="216" y="1206"/>
                    <a:pt x="138" y="1225"/>
                    <a:pt x="50" y="1236"/>
                  </a:cubicBezTo>
                  <a:cubicBezTo>
                    <a:pt x="0" y="1236"/>
                    <a:pt x="11" y="1304"/>
                    <a:pt x="50" y="1304"/>
                  </a:cubicBezTo>
                  <a:lnTo>
                    <a:pt x="59" y="1304"/>
                  </a:lnTo>
                  <a:cubicBezTo>
                    <a:pt x="128" y="1294"/>
                    <a:pt x="207" y="1284"/>
                    <a:pt x="275" y="1275"/>
                  </a:cubicBezTo>
                  <a:cubicBezTo>
                    <a:pt x="294" y="1275"/>
                    <a:pt x="305" y="1265"/>
                    <a:pt x="324" y="1265"/>
                  </a:cubicBezTo>
                  <a:cubicBezTo>
                    <a:pt x="265" y="1343"/>
                    <a:pt x="196" y="1421"/>
                    <a:pt x="138" y="1510"/>
                  </a:cubicBezTo>
                  <a:cubicBezTo>
                    <a:pt x="118" y="1530"/>
                    <a:pt x="138" y="1559"/>
                    <a:pt x="167" y="1559"/>
                  </a:cubicBezTo>
                  <a:cubicBezTo>
                    <a:pt x="177" y="1559"/>
                    <a:pt x="187" y="1559"/>
                    <a:pt x="196" y="1549"/>
                  </a:cubicBezTo>
                  <a:cubicBezTo>
                    <a:pt x="265" y="1451"/>
                    <a:pt x="344" y="1363"/>
                    <a:pt x="412" y="1265"/>
                  </a:cubicBezTo>
                  <a:cubicBezTo>
                    <a:pt x="422" y="1265"/>
                    <a:pt x="422" y="1255"/>
                    <a:pt x="422" y="1255"/>
                  </a:cubicBezTo>
                  <a:cubicBezTo>
                    <a:pt x="510" y="1245"/>
                    <a:pt x="599" y="1236"/>
                    <a:pt x="686" y="1216"/>
                  </a:cubicBezTo>
                  <a:lnTo>
                    <a:pt x="686" y="1216"/>
                  </a:lnTo>
                  <a:cubicBezTo>
                    <a:pt x="618" y="1294"/>
                    <a:pt x="559" y="1382"/>
                    <a:pt x="501" y="1461"/>
                  </a:cubicBezTo>
                  <a:cubicBezTo>
                    <a:pt x="481" y="1480"/>
                    <a:pt x="501" y="1510"/>
                    <a:pt x="530" y="1510"/>
                  </a:cubicBezTo>
                  <a:cubicBezTo>
                    <a:pt x="540" y="1510"/>
                    <a:pt x="549" y="1510"/>
                    <a:pt x="559" y="1500"/>
                  </a:cubicBezTo>
                  <a:cubicBezTo>
                    <a:pt x="628" y="1402"/>
                    <a:pt x="706" y="1314"/>
                    <a:pt x="775" y="1216"/>
                  </a:cubicBezTo>
                  <a:cubicBezTo>
                    <a:pt x="784" y="1216"/>
                    <a:pt x="784" y="1206"/>
                    <a:pt x="784" y="1206"/>
                  </a:cubicBezTo>
                  <a:cubicBezTo>
                    <a:pt x="834" y="1196"/>
                    <a:pt x="882" y="1196"/>
                    <a:pt x="932" y="1186"/>
                  </a:cubicBezTo>
                  <a:cubicBezTo>
                    <a:pt x="951" y="1245"/>
                    <a:pt x="991" y="1304"/>
                    <a:pt x="1039" y="1343"/>
                  </a:cubicBezTo>
                  <a:cubicBezTo>
                    <a:pt x="1030" y="1382"/>
                    <a:pt x="1010" y="1432"/>
                    <a:pt x="991" y="1480"/>
                  </a:cubicBezTo>
                  <a:cubicBezTo>
                    <a:pt x="873" y="1530"/>
                    <a:pt x="765" y="1578"/>
                    <a:pt x="657" y="1617"/>
                  </a:cubicBezTo>
                  <a:cubicBezTo>
                    <a:pt x="618" y="1637"/>
                    <a:pt x="638" y="1686"/>
                    <a:pt x="667" y="1686"/>
                  </a:cubicBezTo>
                  <a:lnTo>
                    <a:pt x="677" y="1686"/>
                  </a:lnTo>
                  <a:cubicBezTo>
                    <a:pt x="775" y="1647"/>
                    <a:pt x="863" y="1608"/>
                    <a:pt x="951" y="1578"/>
                  </a:cubicBezTo>
                  <a:lnTo>
                    <a:pt x="951" y="1578"/>
                  </a:lnTo>
                  <a:cubicBezTo>
                    <a:pt x="912" y="1657"/>
                    <a:pt x="882" y="1735"/>
                    <a:pt x="843" y="1813"/>
                  </a:cubicBezTo>
                  <a:lnTo>
                    <a:pt x="520" y="1961"/>
                  </a:lnTo>
                  <a:cubicBezTo>
                    <a:pt x="481" y="1970"/>
                    <a:pt x="490" y="2029"/>
                    <a:pt x="530" y="2029"/>
                  </a:cubicBezTo>
                  <a:lnTo>
                    <a:pt x="540" y="2029"/>
                  </a:lnTo>
                  <a:lnTo>
                    <a:pt x="804" y="1911"/>
                  </a:lnTo>
                  <a:lnTo>
                    <a:pt x="804" y="1911"/>
                  </a:lnTo>
                  <a:cubicBezTo>
                    <a:pt x="775" y="1990"/>
                    <a:pt x="745" y="2068"/>
                    <a:pt x="706" y="2147"/>
                  </a:cubicBezTo>
                  <a:cubicBezTo>
                    <a:pt x="697" y="2176"/>
                    <a:pt x="726" y="2196"/>
                    <a:pt x="745" y="2196"/>
                  </a:cubicBezTo>
                  <a:cubicBezTo>
                    <a:pt x="755" y="2196"/>
                    <a:pt x="765" y="2196"/>
                    <a:pt x="775" y="2176"/>
                  </a:cubicBezTo>
                  <a:lnTo>
                    <a:pt x="863" y="1970"/>
                  </a:lnTo>
                  <a:cubicBezTo>
                    <a:pt x="863" y="1961"/>
                    <a:pt x="873" y="1941"/>
                    <a:pt x="882" y="1931"/>
                  </a:cubicBezTo>
                  <a:cubicBezTo>
                    <a:pt x="912" y="2020"/>
                    <a:pt x="951" y="2118"/>
                    <a:pt x="991" y="2205"/>
                  </a:cubicBezTo>
                  <a:cubicBezTo>
                    <a:pt x="1000" y="2225"/>
                    <a:pt x="1010" y="2235"/>
                    <a:pt x="1020" y="2235"/>
                  </a:cubicBezTo>
                  <a:cubicBezTo>
                    <a:pt x="1049" y="2235"/>
                    <a:pt x="1069" y="2205"/>
                    <a:pt x="1059" y="2186"/>
                  </a:cubicBezTo>
                  <a:cubicBezTo>
                    <a:pt x="1010" y="2068"/>
                    <a:pt x="971" y="1961"/>
                    <a:pt x="922" y="1843"/>
                  </a:cubicBezTo>
                  <a:lnTo>
                    <a:pt x="912" y="1833"/>
                  </a:lnTo>
                  <a:cubicBezTo>
                    <a:pt x="951" y="1755"/>
                    <a:pt x="980" y="1676"/>
                    <a:pt x="1020" y="1588"/>
                  </a:cubicBezTo>
                  <a:cubicBezTo>
                    <a:pt x="1059" y="1686"/>
                    <a:pt x="1089" y="1784"/>
                    <a:pt x="1128" y="1872"/>
                  </a:cubicBezTo>
                  <a:cubicBezTo>
                    <a:pt x="1137" y="1892"/>
                    <a:pt x="1147" y="1892"/>
                    <a:pt x="1157" y="1892"/>
                  </a:cubicBezTo>
                  <a:cubicBezTo>
                    <a:pt x="1187" y="1892"/>
                    <a:pt x="1206" y="1872"/>
                    <a:pt x="1196" y="1843"/>
                  </a:cubicBezTo>
                  <a:cubicBezTo>
                    <a:pt x="1147" y="1735"/>
                    <a:pt x="1108" y="1617"/>
                    <a:pt x="1059" y="1510"/>
                  </a:cubicBezTo>
                  <a:lnTo>
                    <a:pt x="1059" y="1500"/>
                  </a:lnTo>
                  <a:cubicBezTo>
                    <a:pt x="1069" y="1461"/>
                    <a:pt x="1089" y="1412"/>
                    <a:pt x="1108" y="1363"/>
                  </a:cubicBezTo>
                  <a:cubicBezTo>
                    <a:pt x="1128" y="1373"/>
                    <a:pt x="1147" y="1373"/>
                    <a:pt x="1167" y="1373"/>
                  </a:cubicBezTo>
                  <a:cubicBezTo>
                    <a:pt x="1216" y="1373"/>
                    <a:pt x="1265" y="1363"/>
                    <a:pt x="1304" y="1343"/>
                  </a:cubicBezTo>
                  <a:lnTo>
                    <a:pt x="1392" y="1461"/>
                  </a:lnTo>
                  <a:cubicBezTo>
                    <a:pt x="1383" y="1578"/>
                    <a:pt x="1363" y="1706"/>
                    <a:pt x="1353" y="1824"/>
                  </a:cubicBezTo>
                  <a:cubicBezTo>
                    <a:pt x="1343" y="1843"/>
                    <a:pt x="1363" y="1863"/>
                    <a:pt x="1383" y="1863"/>
                  </a:cubicBezTo>
                  <a:cubicBezTo>
                    <a:pt x="1402" y="1863"/>
                    <a:pt x="1422" y="1853"/>
                    <a:pt x="1422" y="1833"/>
                  </a:cubicBezTo>
                  <a:lnTo>
                    <a:pt x="1451" y="1539"/>
                  </a:lnTo>
                  <a:cubicBezTo>
                    <a:pt x="1510" y="1608"/>
                    <a:pt x="1559" y="1676"/>
                    <a:pt x="1618" y="1755"/>
                  </a:cubicBezTo>
                  <a:cubicBezTo>
                    <a:pt x="1598" y="1872"/>
                    <a:pt x="1588" y="1990"/>
                    <a:pt x="1568" y="2107"/>
                  </a:cubicBezTo>
                  <a:cubicBezTo>
                    <a:pt x="1568" y="2137"/>
                    <a:pt x="1588" y="2147"/>
                    <a:pt x="1608" y="2147"/>
                  </a:cubicBezTo>
                  <a:cubicBezTo>
                    <a:pt x="1627" y="2147"/>
                    <a:pt x="1637" y="2137"/>
                    <a:pt x="1647" y="2118"/>
                  </a:cubicBezTo>
                  <a:cubicBezTo>
                    <a:pt x="1657" y="2020"/>
                    <a:pt x="1666" y="1931"/>
                    <a:pt x="1677" y="1833"/>
                  </a:cubicBezTo>
                  <a:cubicBezTo>
                    <a:pt x="1735" y="1902"/>
                    <a:pt x="1784" y="1970"/>
                    <a:pt x="1833" y="2039"/>
                  </a:cubicBezTo>
                  <a:cubicBezTo>
                    <a:pt x="1843" y="2049"/>
                    <a:pt x="1853" y="2049"/>
                    <a:pt x="1862" y="2049"/>
                  </a:cubicBezTo>
                  <a:cubicBezTo>
                    <a:pt x="1892" y="2049"/>
                    <a:pt x="1912" y="2020"/>
                    <a:pt x="1892" y="1990"/>
                  </a:cubicBezTo>
                  <a:cubicBezTo>
                    <a:pt x="1853" y="1931"/>
                    <a:pt x="1804" y="1872"/>
                    <a:pt x="1755" y="1824"/>
                  </a:cubicBezTo>
                  <a:cubicBezTo>
                    <a:pt x="1745" y="1804"/>
                    <a:pt x="1735" y="1794"/>
                    <a:pt x="1725" y="1784"/>
                  </a:cubicBezTo>
                  <a:lnTo>
                    <a:pt x="1725" y="1784"/>
                  </a:lnTo>
                  <a:cubicBezTo>
                    <a:pt x="1833" y="1794"/>
                    <a:pt x="1931" y="1804"/>
                    <a:pt x="2029" y="1824"/>
                  </a:cubicBezTo>
                  <a:lnTo>
                    <a:pt x="2039" y="1824"/>
                  </a:lnTo>
                  <a:cubicBezTo>
                    <a:pt x="2078" y="1824"/>
                    <a:pt x="2078" y="1755"/>
                    <a:pt x="2039" y="1755"/>
                  </a:cubicBezTo>
                  <a:cubicBezTo>
                    <a:pt x="1921" y="1735"/>
                    <a:pt x="1804" y="1715"/>
                    <a:pt x="1677" y="1706"/>
                  </a:cubicBezTo>
                  <a:lnTo>
                    <a:pt x="1677" y="1696"/>
                  </a:lnTo>
                  <a:lnTo>
                    <a:pt x="1666" y="1706"/>
                  </a:lnTo>
                  <a:cubicBezTo>
                    <a:pt x="1618" y="1628"/>
                    <a:pt x="1559" y="1559"/>
                    <a:pt x="1510" y="1490"/>
                  </a:cubicBezTo>
                  <a:lnTo>
                    <a:pt x="1510" y="1490"/>
                  </a:lnTo>
                  <a:cubicBezTo>
                    <a:pt x="1608" y="1510"/>
                    <a:pt x="1706" y="1519"/>
                    <a:pt x="1804" y="1530"/>
                  </a:cubicBezTo>
                  <a:lnTo>
                    <a:pt x="1814" y="1530"/>
                  </a:lnTo>
                  <a:cubicBezTo>
                    <a:pt x="1853" y="1530"/>
                    <a:pt x="1862" y="1471"/>
                    <a:pt x="1814" y="1461"/>
                  </a:cubicBezTo>
                  <a:cubicBezTo>
                    <a:pt x="1696" y="1441"/>
                    <a:pt x="1579" y="1432"/>
                    <a:pt x="1461" y="1412"/>
                  </a:cubicBezTo>
                  <a:lnTo>
                    <a:pt x="1451" y="1412"/>
                  </a:lnTo>
                  <a:cubicBezTo>
                    <a:pt x="1412" y="1373"/>
                    <a:pt x="1383" y="1334"/>
                    <a:pt x="1353" y="1294"/>
                  </a:cubicBezTo>
                  <a:cubicBezTo>
                    <a:pt x="1372" y="1275"/>
                    <a:pt x="1392" y="1245"/>
                    <a:pt x="1402" y="1225"/>
                  </a:cubicBezTo>
                  <a:cubicBezTo>
                    <a:pt x="1412" y="1186"/>
                    <a:pt x="1422" y="1157"/>
                    <a:pt x="1422" y="1118"/>
                  </a:cubicBezTo>
                  <a:cubicBezTo>
                    <a:pt x="1470" y="1118"/>
                    <a:pt x="1529" y="1108"/>
                    <a:pt x="1579" y="1098"/>
                  </a:cubicBezTo>
                  <a:cubicBezTo>
                    <a:pt x="1677" y="1177"/>
                    <a:pt x="1775" y="1245"/>
                    <a:pt x="1873" y="1314"/>
                  </a:cubicBezTo>
                  <a:cubicBezTo>
                    <a:pt x="1882" y="1323"/>
                    <a:pt x="1882" y="1323"/>
                    <a:pt x="1892" y="1323"/>
                  </a:cubicBezTo>
                  <a:cubicBezTo>
                    <a:pt x="1921" y="1323"/>
                    <a:pt x="1941" y="1284"/>
                    <a:pt x="1912" y="1255"/>
                  </a:cubicBezTo>
                  <a:cubicBezTo>
                    <a:pt x="1833" y="1206"/>
                    <a:pt x="1755" y="1147"/>
                    <a:pt x="1686" y="1088"/>
                  </a:cubicBezTo>
                  <a:cubicBezTo>
                    <a:pt x="1764" y="1079"/>
                    <a:pt x="1853" y="1059"/>
                    <a:pt x="1941" y="1049"/>
                  </a:cubicBezTo>
                  <a:cubicBezTo>
                    <a:pt x="2039" y="1127"/>
                    <a:pt x="2137" y="1196"/>
                    <a:pt x="2235" y="1265"/>
                  </a:cubicBezTo>
                  <a:cubicBezTo>
                    <a:pt x="2235" y="1275"/>
                    <a:pt x="2245" y="1275"/>
                    <a:pt x="2254" y="1275"/>
                  </a:cubicBezTo>
                  <a:cubicBezTo>
                    <a:pt x="2284" y="1275"/>
                    <a:pt x="2304" y="1236"/>
                    <a:pt x="2274" y="1216"/>
                  </a:cubicBezTo>
                  <a:lnTo>
                    <a:pt x="2039" y="1040"/>
                  </a:lnTo>
                  <a:cubicBezTo>
                    <a:pt x="2127" y="1029"/>
                    <a:pt x="2215" y="1020"/>
                    <a:pt x="2304" y="1000"/>
                  </a:cubicBezTo>
                  <a:cubicBezTo>
                    <a:pt x="2343" y="1000"/>
                    <a:pt x="2343" y="931"/>
                    <a:pt x="2293" y="931"/>
                  </a:cubicBezTo>
                  <a:cubicBezTo>
                    <a:pt x="2215" y="942"/>
                    <a:pt x="2147" y="951"/>
                    <a:pt x="2078" y="961"/>
                  </a:cubicBezTo>
                  <a:cubicBezTo>
                    <a:pt x="2058" y="961"/>
                    <a:pt x="2039" y="971"/>
                    <a:pt x="2029" y="971"/>
                  </a:cubicBezTo>
                  <a:cubicBezTo>
                    <a:pt x="2088" y="892"/>
                    <a:pt x="2147" y="814"/>
                    <a:pt x="2215" y="736"/>
                  </a:cubicBezTo>
                  <a:cubicBezTo>
                    <a:pt x="2235" y="707"/>
                    <a:pt x="2206" y="677"/>
                    <a:pt x="2176" y="677"/>
                  </a:cubicBezTo>
                  <a:cubicBezTo>
                    <a:pt x="2176" y="677"/>
                    <a:pt x="2167" y="677"/>
                    <a:pt x="2156" y="687"/>
                  </a:cubicBezTo>
                  <a:cubicBezTo>
                    <a:pt x="2078" y="785"/>
                    <a:pt x="2010" y="873"/>
                    <a:pt x="1931" y="971"/>
                  </a:cubicBezTo>
                  <a:lnTo>
                    <a:pt x="1931" y="981"/>
                  </a:lnTo>
                  <a:cubicBezTo>
                    <a:pt x="1843" y="990"/>
                    <a:pt x="1755" y="1000"/>
                    <a:pt x="1666" y="1020"/>
                  </a:cubicBezTo>
                  <a:cubicBezTo>
                    <a:pt x="1725" y="942"/>
                    <a:pt x="1784" y="863"/>
                    <a:pt x="1853" y="775"/>
                  </a:cubicBezTo>
                  <a:cubicBezTo>
                    <a:pt x="1873" y="755"/>
                    <a:pt x="1843" y="726"/>
                    <a:pt x="1823" y="726"/>
                  </a:cubicBezTo>
                  <a:cubicBezTo>
                    <a:pt x="1814" y="726"/>
                    <a:pt x="1804" y="726"/>
                    <a:pt x="1794" y="736"/>
                  </a:cubicBezTo>
                  <a:cubicBezTo>
                    <a:pt x="1716" y="834"/>
                    <a:pt x="1647" y="922"/>
                    <a:pt x="1568" y="1020"/>
                  </a:cubicBezTo>
                  <a:lnTo>
                    <a:pt x="1568" y="1029"/>
                  </a:lnTo>
                  <a:cubicBezTo>
                    <a:pt x="1510" y="1040"/>
                    <a:pt x="1461" y="1040"/>
                    <a:pt x="1402" y="1049"/>
                  </a:cubicBezTo>
                  <a:cubicBezTo>
                    <a:pt x="1383" y="1000"/>
                    <a:pt x="1353" y="951"/>
                    <a:pt x="1294" y="912"/>
                  </a:cubicBezTo>
                  <a:cubicBezTo>
                    <a:pt x="1314" y="863"/>
                    <a:pt x="1343" y="814"/>
                    <a:pt x="1363" y="755"/>
                  </a:cubicBezTo>
                  <a:cubicBezTo>
                    <a:pt x="1470" y="707"/>
                    <a:pt x="1588" y="657"/>
                    <a:pt x="1696" y="618"/>
                  </a:cubicBezTo>
                  <a:cubicBezTo>
                    <a:pt x="1735" y="598"/>
                    <a:pt x="1716" y="550"/>
                    <a:pt x="1686" y="550"/>
                  </a:cubicBezTo>
                  <a:lnTo>
                    <a:pt x="1666" y="550"/>
                  </a:lnTo>
                  <a:cubicBezTo>
                    <a:pt x="1579" y="589"/>
                    <a:pt x="1490" y="628"/>
                    <a:pt x="1402" y="657"/>
                  </a:cubicBezTo>
                  <a:cubicBezTo>
                    <a:pt x="1431" y="579"/>
                    <a:pt x="1470" y="500"/>
                    <a:pt x="1500" y="422"/>
                  </a:cubicBezTo>
                  <a:cubicBezTo>
                    <a:pt x="1608" y="373"/>
                    <a:pt x="1725" y="324"/>
                    <a:pt x="1833" y="275"/>
                  </a:cubicBezTo>
                  <a:cubicBezTo>
                    <a:pt x="1873" y="265"/>
                    <a:pt x="1853" y="206"/>
                    <a:pt x="1823" y="206"/>
                  </a:cubicBezTo>
                  <a:lnTo>
                    <a:pt x="1804" y="206"/>
                  </a:lnTo>
                  <a:lnTo>
                    <a:pt x="1539" y="324"/>
                  </a:lnTo>
                  <a:cubicBezTo>
                    <a:pt x="1568" y="246"/>
                    <a:pt x="1608" y="167"/>
                    <a:pt x="1637" y="89"/>
                  </a:cubicBezTo>
                  <a:cubicBezTo>
                    <a:pt x="1647" y="60"/>
                    <a:pt x="1627" y="40"/>
                    <a:pt x="1608" y="40"/>
                  </a:cubicBezTo>
                  <a:cubicBezTo>
                    <a:pt x="1588" y="40"/>
                    <a:pt x="1579" y="40"/>
                    <a:pt x="1568" y="60"/>
                  </a:cubicBezTo>
                  <a:cubicBezTo>
                    <a:pt x="1549" y="128"/>
                    <a:pt x="1520" y="197"/>
                    <a:pt x="1490" y="265"/>
                  </a:cubicBezTo>
                  <a:cubicBezTo>
                    <a:pt x="1481" y="275"/>
                    <a:pt x="1481" y="295"/>
                    <a:pt x="1470" y="304"/>
                  </a:cubicBezTo>
                  <a:cubicBezTo>
                    <a:pt x="1431" y="217"/>
                    <a:pt x="1392" y="119"/>
                    <a:pt x="1353" y="30"/>
                  </a:cubicBezTo>
                  <a:cubicBezTo>
                    <a:pt x="1353" y="10"/>
                    <a:pt x="1343" y="1"/>
                    <a:pt x="1324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4"/>
            <p:cNvSpPr/>
            <p:nvPr/>
          </p:nvSpPr>
          <p:spPr>
            <a:xfrm>
              <a:off x="1072537" y="763259"/>
              <a:ext cx="213231" cy="203212"/>
            </a:xfrm>
            <a:custGeom>
              <a:avLst/>
              <a:gdLst/>
              <a:ahLst/>
              <a:cxnLst/>
              <a:rect l="l" t="t" r="r" b="b"/>
              <a:pathLst>
                <a:path w="1255" h="1196" extrusionOk="0">
                  <a:moveTo>
                    <a:pt x="706" y="0"/>
                  </a:moveTo>
                  <a:cubicBezTo>
                    <a:pt x="696" y="0"/>
                    <a:pt x="686" y="11"/>
                    <a:pt x="686" y="30"/>
                  </a:cubicBezTo>
                  <a:cubicBezTo>
                    <a:pt x="715" y="89"/>
                    <a:pt x="735" y="148"/>
                    <a:pt x="765" y="207"/>
                  </a:cubicBezTo>
                  <a:cubicBezTo>
                    <a:pt x="745" y="255"/>
                    <a:pt x="725" y="294"/>
                    <a:pt x="715" y="344"/>
                  </a:cubicBezTo>
                  <a:cubicBezTo>
                    <a:pt x="696" y="294"/>
                    <a:pt x="667" y="246"/>
                    <a:pt x="647" y="196"/>
                  </a:cubicBezTo>
                  <a:cubicBezTo>
                    <a:pt x="647" y="187"/>
                    <a:pt x="637" y="177"/>
                    <a:pt x="637" y="177"/>
                  </a:cubicBezTo>
                  <a:cubicBezTo>
                    <a:pt x="617" y="177"/>
                    <a:pt x="608" y="196"/>
                    <a:pt x="617" y="207"/>
                  </a:cubicBezTo>
                  <a:cubicBezTo>
                    <a:pt x="637" y="265"/>
                    <a:pt x="667" y="324"/>
                    <a:pt x="686" y="383"/>
                  </a:cubicBezTo>
                  <a:cubicBezTo>
                    <a:pt x="686" y="392"/>
                    <a:pt x="686" y="392"/>
                    <a:pt x="696" y="392"/>
                  </a:cubicBezTo>
                  <a:cubicBezTo>
                    <a:pt x="676" y="422"/>
                    <a:pt x="667" y="451"/>
                    <a:pt x="656" y="471"/>
                  </a:cubicBezTo>
                  <a:lnTo>
                    <a:pt x="627" y="471"/>
                  </a:lnTo>
                  <a:cubicBezTo>
                    <a:pt x="608" y="471"/>
                    <a:pt x="588" y="481"/>
                    <a:pt x="569" y="490"/>
                  </a:cubicBezTo>
                  <a:cubicBezTo>
                    <a:pt x="549" y="461"/>
                    <a:pt x="529" y="442"/>
                    <a:pt x="510" y="412"/>
                  </a:cubicBezTo>
                  <a:cubicBezTo>
                    <a:pt x="519" y="353"/>
                    <a:pt x="529" y="285"/>
                    <a:pt x="529" y="216"/>
                  </a:cubicBezTo>
                  <a:cubicBezTo>
                    <a:pt x="529" y="207"/>
                    <a:pt x="519" y="196"/>
                    <a:pt x="510" y="196"/>
                  </a:cubicBezTo>
                  <a:cubicBezTo>
                    <a:pt x="500" y="196"/>
                    <a:pt x="500" y="207"/>
                    <a:pt x="490" y="216"/>
                  </a:cubicBezTo>
                  <a:cubicBezTo>
                    <a:pt x="490" y="265"/>
                    <a:pt x="480" y="314"/>
                    <a:pt x="480" y="373"/>
                  </a:cubicBezTo>
                  <a:lnTo>
                    <a:pt x="392" y="255"/>
                  </a:lnTo>
                  <a:cubicBezTo>
                    <a:pt x="402" y="196"/>
                    <a:pt x="402" y="128"/>
                    <a:pt x="412" y="69"/>
                  </a:cubicBezTo>
                  <a:cubicBezTo>
                    <a:pt x="412" y="50"/>
                    <a:pt x="402" y="40"/>
                    <a:pt x="392" y="40"/>
                  </a:cubicBezTo>
                  <a:cubicBezTo>
                    <a:pt x="382" y="40"/>
                    <a:pt x="373" y="50"/>
                    <a:pt x="373" y="59"/>
                  </a:cubicBezTo>
                  <a:cubicBezTo>
                    <a:pt x="373" y="109"/>
                    <a:pt x="362" y="167"/>
                    <a:pt x="353" y="216"/>
                  </a:cubicBezTo>
                  <a:cubicBezTo>
                    <a:pt x="323" y="177"/>
                    <a:pt x="304" y="138"/>
                    <a:pt x="275" y="109"/>
                  </a:cubicBezTo>
                  <a:cubicBezTo>
                    <a:pt x="264" y="98"/>
                    <a:pt x="264" y="98"/>
                    <a:pt x="255" y="98"/>
                  </a:cubicBezTo>
                  <a:cubicBezTo>
                    <a:pt x="245" y="98"/>
                    <a:pt x="225" y="109"/>
                    <a:pt x="245" y="128"/>
                  </a:cubicBezTo>
                  <a:cubicBezTo>
                    <a:pt x="264" y="157"/>
                    <a:pt x="284" y="187"/>
                    <a:pt x="314" y="226"/>
                  </a:cubicBezTo>
                  <a:lnTo>
                    <a:pt x="333" y="246"/>
                  </a:lnTo>
                  <a:cubicBezTo>
                    <a:pt x="275" y="236"/>
                    <a:pt x="225" y="226"/>
                    <a:pt x="166" y="216"/>
                  </a:cubicBezTo>
                  <a:cubicBezTo>
                    <a:pt x="147" y="216"/>
                    <a:pt x="137" y="255"/>
                    <a:pt x="166" y="255"/>
                  </a:cubicBezTo>
                  <a:cubicBezTo>
                    <a:pt x="225" y="265"/>
                    <a:pt x="294" y="275"/>
                    <a:pt x="353" y="285"/>
                  </a:cubicBezTo>
                  <a:lnTo>
                    <a:pt x="362" y="285"/>
                  </a:lnTo>
                  <a:cubicBezTo>
                    <a:pt x="392" y="324"/>
                    <a:pt x="421" y="363"/>
                    <a:pt x="451" y="392"/>
                  </a:cubicBezTo>
                  <a:cubicBezTo>
                    <a:pt x="392" y="392"/>
                    <a:pt x="343" y="383"/>
                    <a:pt x="284" y="373"/>
                  </a:cubicBezTo>
                  <a:cubicBezTo>
                    <a:pt x="264" y="373"/>
                    <a:pt x="255" y="412"/>
                    <a:pt x="284" y="412"/>
                  </a:cubicBezTo>
                  <a:cubicBezTo>
                    <a:pt x="343" y="422"/>
                    <a:pt x="412" y="432"/>
                    <a:pt x="471" y="442"/>
                  </a:cubicBezTo>
                  <a:lnTo>
                    <a:pt x="480" y="442"/>
                  </a:lnTo>
                  <a:cubicBezTo>
                    <a:pt x="500" y="461"/>
                    <a:pt x="519" y="481"/>
                    <a:pt x="529" y="510"/>
                  </a:cubicBezTo>
                  <a:cubicBezTo>
                    <a:pt x="519" y="520"/>
                    <a:pt x="510" y="540"/>
                    <a:pt x="500" y="549"/>
                  </a:cubicBezTo>
                  <a:cubicBezTo>
                    <a:pt x="500" y="569"/>
                    <a:pt x="490" y="579"/>
                    <a:pt x="490" y="599"/>
                  </a:cubicBezTo>
                  <a:cubicBezTo>
                    <a:pt x="460" y="599"/>
                    <a:pt x="441" y="608"/>
                    <a:pt x="412" y="608"/>
                  </a:cubicBezTo>
                  <a:cubicBezTo>
                    <a:pt x="353" y="569"/>
                    <a:pt x="304" y="530"/>
                    <a:pt x="255" y="490"/>
                  </a:cubicBezTo>
                  <a:lnTo>
                    <a:pt x="245" y="490"/>
                  </a:lnTo>
                  <a:cubicBezTo>
                    <a:pt x="225" y="490"/>
                    <a:pt x="216" y="510"/>
                    <a:pt x="225" y="520"/>
                  </a:cubicBezTo>
                  <a:cubicBezTo>
                    <a:pt x="275" y="549"/>
                    <a:pt x="314" y="588"/>
                    <a:pt x="353" y="618"/>
                  </a:cubicBezTo>
                  <a:cubicBezTo>
                    <a:pt x="304" y="618"/>
                    <a:pt x="264" y="628"/>
                    <a:pt x="216" y="638"/>
                  </a:cubicBezTo>
                  <a:cubicBezTo>
                    <a:pt x="166" y="599"/>
                    <a:pt x="108" y="559"/>
                    <a:pt x="59" y="520"/>
                  </a:cubicBezTo>
                  <a:cubicBezTo>
                    <a:pt x="59" y="510"/>
                    <a:pt x="49" y="510"/>
                    <a:pt x="49" y="510"/>
                  </a:cubicBezTo>
                  <a:cubicBezTo>
                    <a:pt x="29" y="510"/>
                    <a:pt x="20" y="540"/>
                    <a:pt x="39" y="549"/>
                  </a:cubicBezTo>
                  <a:lnTo>
                    <a:pt x="157" y="638"/>
                  </a:lnTo>
                  <a:cubicBezTo>
                    <a:pt x="118" y="647"/>
                    <a:pt x="68" y="657"/>
                    <a:pt x="20" y="657"/>
                  </a:cubicBezTo>
                  <a:cubicBezTo>
                    <a:pt x="0" y="667"/>
                    <a:pt x="0" y="697"/>
                    <a:pt x="20" y="697"/>
                  </a:cubicBezTo>
                  <a:lnTo>
                    <a:pt x="29" y="697"/>
                  </a:lnTo>
                  <a:cubicBezTo>
                    <a:pt x="68" y="697"/>
                    <a:pt x="108" y="686"/>
                    <a:pt x="147" y="686"/>
                  </a:cubicBezTo>
                  <a:cubicBezTo>
                    <a:pt x="157" y="677"/>
                    <a:pt x="157" y="677"/>
                    <a:pt x="166" y="677"/>
                  </a:cubicBezTo>
                  <a:cubicBezTo>
                    <a:pt x="137" y="726"/>
                    <a:pt x="98" y="765"/>
                    <a:pt x="68" y="804"/>
                  </a:cubicBezTo>
                  <a:cubicBezTo>
                    <a:pt x="59" y="824"/>
                    <a:pt x="68" y="834"/>
                    <a:pt x="88" y="834"/>
                  </a:cubicBezTo>
                  <a:lnTo>
                    <a:pt x="98" y="834"/>
                  </a:lnTo>
                  <a:cubicBezTo>
                    <a:pt x="137" y="775"/>
                    <a:pt x="177" y="726"/>
                    <a:pt x="216" y="677"/>
                  </a:cubicBezTo>
                  <a:cubicBezTo>
                    <a:pt x="225" y="677"/>
                    <a:pt x="225" y="677"/>
                    <a:pt x="225" y="667"/>
                  </a:cubicBezTo>
                  <a:cubicBezTo>
                    <a:pt x="264" y="667"/>
                    <a:pt x="314" y="657"/>
                    <a:pt x="362" y="657"/>
                  </a:cubicBezTo>
                  <a:cubicBezTo>
                    <a:pt x="333" y="697"/>
                    <a:pt x="294" y="736"/>
                    <a:pt x="264" y="784"/>
                  </a:cubicBezTo>
                  <a:cubicBezTo>
                    <a:pt x="255" y="795"/>
                    <a:pt x="264" y="814"/>
                    <a:pt x="284" y="814"/>
                  </a:cubicBezTo>
                  <a:cubicBezTo>
                    <a:pt x="284" y="814"/>
                    <a:pt x="294" y="814"/>
                    <a:pt x="294" y="804"/>
                  </a:cubicBezTo>
                  <a:cubicBezTo>
                    <a:pt x="333" y="755"/>
                    <a:pt x="373" y="706"/>
                    <a:pt x="412" y="647"/>
                  </a:cubicBezTo>
                  <a:lnTo>
                    <a:pt x="421" y="647"/>
                  </a:lnTo>
                  <a:cubicBezTo>
                    <a:pt x="441" y="638"/>
                    <a:pt x="471" y="638"/>
                    <a:pt x="500" y="638"/>
                  </a:cubicBezTo>
                  <a:cubicBezTo>
                    <a:pt x="510" y="667"/>
                    <a:pt x="529" y="697"/>
                    <a:pt x="558" y="716"/>
                  </a:cubicBezTo>
                  <a:cubicBezTo>
                    <a:pt x="549" y="745"/>
                    <a:pt x="539" y="765"/>
                    <a:pt x="529" y="795"/>
                  </a:cubicBezTo>
                  <a:cubicBezTo>
                    <a:pt x="471" y="814"/>
                    <a:pt x="412" y="843"/>
                    <a:pt x="343" y="873"/>
                  </a:cubicBezTo>
                  <a:cubicBezTo>
                    <a:pt x="323" y="882"/>
                    <a:pt x="333" y="902"/>
                    <a:pt x="353" y="902"/>
                  </a:cubicBezTo>
                  <a:lnTo>
                    <a:pt x="362" y="902"/>
                  </a:lnTo>
                  <a:lnTo>
                    <a:pt x="510" y="843"/>
                  </a:lnTo>
                  <a:lnTo>
                    <a:pt x="510" y="843"/>
                  </a:lnTo>
                  <a:cubicBezTo>
                    <a:pt x="490" y="882"/>
                    <a:pt x="471" y="932"/>
                    <a:pt x="451" y="971"/>
                  </a:cubicBezTo>
                  <a:cubicBezTo>
                    <a:pt x="392" y="1000"/>
                    <a:pt x="333" y="1030"/>
                    <a:pt x="275" y="1049"/>
                  </a:cubicBezTo>
                  <a:cubicBezTo>
                    <a:pt x="255" y="1059"/>
                    <a:pt x="264" y="1089"/>
                    <a:pt x="284" y="1089"/>
                  </a:cubicBezTo>
                  <a:lnTo>
                    <a:pt x="431" y="1030"/>
                  </a:lnTo>
                  <a:lnTo>
                    <a:pt x="431" y="1030"/>
                  </a:lnTo>
                  <a:cubicBezTo>
                    <a:pt x="412" y="1069"/>
                    <a:pt x="392" y="1108"/>
                    <a:pt x="373" y="1157"/>
                  </a:cubicBezTo>
                  <a:cubicBezTo>
                    <a:pt x="373" y="1167"/>
                    <a:pt x="382" y="1176"/>
                    <a:pt x="392" y="1176"/>
                  </a:cubicBezTo>
                  <a:cubicBezTo>
                    <a:pt x="402" y="1176"/>
                    <a:pt x="412" y="1176"/>
                    <a:pt x="412" y="1167"/>
                  </a:cubicBezTo>
                  <a:cubicBezTo>
                    <a:pt x="431" y="1128"/>
                    <a:pt x="441" y="1098"/>
                    <a:pt x="460" y="1059"/>
                  </a:cubicBezTo>
                  <a:cubicBezTo>
                    <a:pt x="460" y="1049"/>
                    <a:pt x="460" y="1039"/>
                    <a:pt x="471" y="1039"/>
                  </a:cubicBezTo>
                  <a:lnTo>
                    <a:pt x="529" y="1187"/>
                  </a:lnTo>
                  <a:cubicBezTo>
                    <a:pt x="529" y="1196"/>
                    <a:pt x="539" y="1196"/>
                    <a:pt x="549" y="1196"/>
                  </a:cubicBezTo>
                  <a:cubicBezTo>
                    <a:pt x="558" y="1196"/>
                    <a:pt x="569" y="1187"/>
                    <a:pt x="569" y="1167"/>
                  </a:cubicBezTo>
                  <a:cubicBezTo>
                    <a:pt x="539" y="1108"/>
                    <a:pt x="519" y="1049"/>
                    <a:pt x="490" y="991"/>
                  </a:cubicBezTo>
                  <a:cubicBezTo>
                    <a:pt x="510" y="941"/>
                    <a:pt x="529" y="902"/>
                    <a:pt x="539" y="853"/>
                  </a:cubicBezTo>
                  <a:cubicBezTo>
                    <a:pt x="558" y="902"/>
                    <a:pt x="588" y="951"/>
                    <a:pt x="608" y="1000"/>
                  </a:cubicBezTo>
                  <a:cubicBezTo>
                    <a:pt x="608" y="1010"/>
                    <a:pt x="617" y="1020"/>
                    <a:pt x="617" y="1020"/>
                  </a:cubicBezTo>
                  <a:cubicBezTo>
                    <a:pt x="627" y="1020"/>
                    <a:pt x="647" y="1000"/>
                    <a:pt x="637" y="991"/>
                  </a:cubicBezTo>
                  <a:cubicBezTo>
                    <a:pt x="617" y="932"/>
                    <a:pt x="588" y="873"/>
                    <a:pt x="569" y="814"/>
                  </a:cubicBezTo>
                  <a:cubicBezTo>
                    <a:pt x="569" y="804"/>
                    <a:pt x="569" y="804"/>
                    <a:pt x="558" y="804"/>
                  </a:cubicBezTo>
                  <a:cubicBezTo>
                    <a:pt x="569" y="784"/>
                    <a:pt x="578" y="755"/>
                    <a:pt x="588" y="736"/>
                  </a:cubicBezTo>
                  <a:lnTo>
                    <a:pt x="627" y="736"/>
                  </a:lnTo>
                  <a:cubicBezTo>
                    <a:pt x="647" y="736"/>
                    <a:pt x="676" y="726"/>
                    <a:pt x="696" y="716"/>
                  </a:cubicBezTo>
                  <a:cubicBezTo>
                    <a:pt x="715" y="736"/>
                    <a:pt x="725" y="765"/>
                    <a:pt x="745" y="784"/>
                  </a:cubicBezTo>
                  <a:cubicBezTo>
                    <a:pt x="735" y="843"/>
                    <a:pt x="725" y="912"/>
                    <a:pt x="725" y="980"/>
                  </a:cubicBezTo>
                  <a:cubicBezTo>
                    <a:pt x="725" y="991"/>
                    <a:pt x="735" y="1000"/>
                    <a:pt x="745" y="1000"/>
                  </a:cubicBezTo>
                  <a:cubicBezTo>
                    <a:pt x="754" y="1000"/>
                    <a:pt x="754" y="991"/>
                    <a:pt x="765" y="980"/>
                  </a:cubicBezTo>
                  <a:cubicBezTo>
                    <a:pt x="765" y="932"/>
                    <a:pt x="774" y="882"/>
                    <a:pt x="774" y="824"/>
                  </a:cubicBezTo>
                  <a:lnTo>
                    <a:pt x="863" y="941"/>
                  </a:lnTo>
                  <a:cubicBezTo>
                    <a:pt x="852" y="1000"/>
                    <a:pt x="852" y="1069"/>
                    <a:pt x="843" y="1128"/>
                  </a:cubicBezTo>
                  <a:cubicBezTo>
                    <a:pt x="843" y="1147"/>
                    <a:pt x="852" y="1157"/>
                    <a:pt x="863" y="1157"/>
                  </a:cubicBezTo>
                  <a:cubicBezTo>
                    <a:pt x="872" y="1157"/>
                    <a:pt x="882" y="1147"/>
                    <a:pt x="882" y="1137"/>
                  </a:cubicBezTo>
                  <a:cubicBezTo>
                    <a:pt x="882" y="1089"/>
                    <a:pt x="892" y="1030"/>
                    <a:pt x="902" y="980"/>
                  </a:cubicBezTo>
                  <a:cubicBezTo>
                    <a:pt x="931" y="1020"/>
                    <a:pt x="950" y="1059"/>
                    <a:pt x="980" y="1089"/>
                  </a:cubicBezTo>
                  <a:cubicBezTo>
                    <a:pt x="990" y="1098"/>
                    <a:pt x="990" y="1098"/>
                    <a:pt x="1000" y="1098"/>
                  </a:cubicBezTo>
                  <a:cubicBezTo>
                    <a:pt x="1009" y="1098"/>
                    <a:pt x="1029" y="1089"/>
                    <a:pt x="1009" y="1069"/>
                  </a:cubicBezTo>
                  <a:cubicBezTo>
                    <a:pt x="990" y="1039"/>
                    <a:pt x="970" y="1010"/>
                    <a:pt x="941" y="971"/>
                  </a:cubicBezTo>
                  <a:lnTo>
                    <a:pt x="921" y="951"/>
                  </a:lnTo>
                  <a:lnTo>
                    <a:pt x="921" y="951"/>
                  </a:lnTo>
                  <a:cubicBezTo>
                    <a:pt x="980" y="961"/>
                    <a:pt x="1029" y="971"/>
                    <a:pt x="1088" y="980"/>
                  </a:cubicBezTo>
                  <a:cubicBezTo>
                    <a:pt x="1107" y="980"/>
                    <a:pt x="1117" y="941"/>
                    <a:pt x="1088" y="941"/>
                  </a:cubicBezTo>
                  <a:cubicBezTo>
                    <a:pt x="1029" y="932"/>
                    <a:pt x="961" y="922"/>
                    <a:pt x="902" y="912"/>
                  </a:cubicBezTo>
                  <a:lnTo>
                    <a:pt x="892" y="912"/>
                  </a:lnTo>
                  <a:cubicBezTo>
                    <a:pt x="863" y="873"/>
                    <a:pt x="833" y="834"/>
                    <a:pt x="804" y="804"/>
                  </a:cubicBezTo>
                  <a:cubicBezTo>
                    <a:pt x="863" y="804"/>
                    <a:pt x="911" y="814"/>
                    <a:pt x="970" y="824"/>
                  </a:cubicBezTo>
                  <a:cubicBezTo>
                    <a:pt x="990" y="824"/>
                    <a:pt x="1000" y="784"/>
                    <a:pt x="970" y="784"/>
                  </a:cubicBezTo>
                  <a:cubicBezTo>
                    <a:pt x="911" y="775"/>
                    <a:pt x="843" y="765"/>
                    <a:pt x="784" y="755"/>
                  </a:cubicBezTo>
                  <a:lnTo>
                    <a:pt x="774" y="755"/>
                  </a:lnTo>
                  <a:cubicBezTo>
                    <a:pt x="754" y="736"/>
                    <a:pt x="745" y="716"/>
                    <a:pt x="725" y="697"/>
                  </a:cubicBezTo>
                  <a:cubicBezTo>
                    <a:pt x="735" y="686"/>
                    <a:pt x="745" y="667"/>
                    <a:pt x="745" y="657"/>
                  </a:cubicBezTo>
                  <a:cubicBezTo>
                    <a:pt x="754" y="638"/>
                    <a:pt x="754" y="618"/>
                    <a:pt x="754" y="599"/>
                  </a:cubicBezTo>
                  <a:cubicBezTo>
                    <a:pt x="784" y="599"/>
                    <a:pt x="813" y="588"/>
                    <a:pt x="843" y="588"/>
                  </a:cubicBezTo>
                  <a:cubicBezTo>
                    <a:pt x="902" y="628"/>
                    <a:pt x="950" y="667"/>
                    <a:pt x="1000" y="706"/>
                  </a:cubicBezTo>
                  <a:lnTo>
                    <a:pt x="1009" y="706"/>
                  </a:lnTo>
                  <a:cubicBezTo>
                    <a:pt x="1029" y="706"/>
                    <a:pt x="1039" y="686"/>
                    <a:pt x="1029" y="677"/>
                  </a:cubicBezTo>
                  <a:cubicBezTo>
                    <a:pt x="980" y="647"/>
                    <a:pt x="941" y="608"/>
                    <a:pt x="902" y="579"/>
                  </a:cubicBezTo>
                  <a:cubicBezTo>
                    <a:pt x="950" y="579"/>
                    <a:pt x="990" y="569"/>
                    <a:pt x="1039" y="559"/>
                  </a:cubicBezTo>
                  <a:cubicBezTo>
                    <a:pt x="1088" y="599"/>
                    <a:pt x="1146" y="638"/>
                    <a:pt x="1196" y="677"/>
                  </a:cubicBezTo>
                  <a:cubicBezTo>
                    <a:pt x="1196" y="686"/>
                    <a:pt x="1205" y="686"/>
                    <a:pt x="1205" y="686"/>
                  </a:cubicBezTo>
                  <a:cubicBezTo>
                    <a:pt x="1225" y="686"/>
                    <a:pt x="1235" y="657"/>
                    <a:pt x="1215" y="647"/>
                  </a:cubicBezTo>
                  <a:lnTo>
                    <a:pt x="1098" y="559"/>
                  </a:lnTo>
                  <a:cubicBezTo>
                    <a:pt x="1137" y="549"/>
                    <a:pt x="1186" y="540"/>
                    <a:pt x="1235" y="540"/>
                  </a:cubicBezTo>
                  <a:cubicBezTo>
                    <a:pt x="1254" y="530"/>
                    <a:pt x="1254" y="501"/>
                    <a:pt x="1235" y="501"/>
                  </a:cubicBezTo>
                  <a:lnTo>
                    <a:pt x="1225" y="501"/>
                  </a:lnTo>
                  <a:cubicBezTo>
                    <a:pt x="1186" y="501"/>
                    <a:pt x="1146" y="510"/>
                    <a:pt x="1107" y="510"/>
                  </a:cubicBezTo>
                  <a:cubicBezTo>
                    <a:pt x="1098" y="520"/>
                    <a:pt x="1098" y="520"/>
                    <a:pt x="1088" y="520"/>
                  </a:cubicBezTo>
                  <a:cubicBezTo>
                    <a:pt x="1117" y="471"/>
                    <a:pt x="1157" y="432"/>
                    <a:pt x="1186" y="392"/>
                  </a:cubicBezTo>
                  <a:cubicBezTo>
                    <a:pt x="1196" y="373"/>
                    <a:pt x="1186" y="363"/>
                    <a:pt x="1166" y="363"/>
                  </a:cubicBezTo>
                  <a:lnTo>
                    <a:pt x="1157" y="363"/>
                  </a:lnTo>
                  <a:cubicBezTo>
                    <a:pt x="1117" y="422"/>
                    <a:pt x="1078" y="471"/>
                    <a:pt x="1039" y="520"/>
                  </a:cubicBezTo>
                  <a:cubicBezTo>
                    <a:pt x="1029" y="520"/>
                    <a:pt x="1029" y="520"/>
                    <a:pt x="1029" y="530"/>
                  </a:cubicBezTo>
                  <a:cubicBezTo>
                    <a:pt x="980" y="530"/>
                    <a:pt x="941" y="540"/>
                    <a:pt x="892" y="540"/>
                  </a:cubicBezTo>
                  <a:cubicBezTo>
                    <a:pt x="921" y="501"/>
                    <a:pt x="961" y="461"/>
                    <a:pt x="990" y="412"/>
                  </a:cubicBezTo>
                  <a:cubicBezTo>
                    <a:pt x="1000" y="403"/>
                    <a:pt x="990" y="383"/>
                    <a:pt x="970" y="383"/>
                  </a:cubicBezTo>
                  <a:cubicBezTo>
                    <a:pt x="970" y="383"/>
                    <a:pt x="961" y="383"/>
                    <a:pt x="961" y="392"/>
                  </a:cubicBezTo>
                  <a:cubicBezTo>
                    <a:pt x="921" y="442"/>
                    <a:pt x="882" y="490"/>
                    <a:pt x="843" y="549"/>
                  </a:cubicBezTo>
                  <a:lnTo>
                    <a:pt x="833" y="549"/>
                  </a:lnTo>
                  <a:cubicBezTo>
                    <a:pt x="813" y="559"/>
                    <a:pt x="784" y="559"/>
                    <a:pt x="754" y="559"/>
                  </a:cubicBezTo>
                  <a:cubicBezTo>
                    <a:pt x="745" y="530"/>
                    <a:pt x="725" y="510"/>
                    <a:pt x="696" y="490"/>
                  </a:cubicBezTo>
                  <a:lnTo>
                    <a:pt x="725" y="403"/>
                  </a:lnTo>
                  <a:cubicBezTo>
                    <a:pt x="784" y="383"/>
                    <a:pt x="843" y="353"/>
                    <a:pt x="911" y="324"/>
                  </a:cubicBezTo>
                  <a:cubicBezTo>
                    <a:pt x="931" y="314"/>
                    <a:pt x="921" y="294"/>
                    <a:pt x="902" y="294"/>
                  </a:cubicBezTo>
                  <a:lnTo>
                    <a:pt x="892" y="294"/>
                  </a:lnTo>
                  <a:lnTo>
                    <a:pt x="745" y="353"/>
                  </a:lnTo>
                  <a:cubicBezTo>
                    <a:pt x="765" y="314"/>
                    <a:pt x="784" y="265"/>
                    <a:pt x="804" y="226"/>
                  </a:cubicBezTo>
                  <a:cubicBezTo>
                    <a:pt x="863" y="196"/>
                    <a:pt x="921" y="167"/>
                    <a:pt x="980" y="148"/>
                  </a:cubicBezTo>
                  <a:cubicBezTo>
                    <a:pt x="1000" y="138"/>
                    <a:pt x="990" y="109"/>
                    <a:pt x="970" y="109"/>
                  </a:cubicBezTo>
                  <a:lnTo>
                    <a:pt x="823" y="167"/>
                  </a:lnTo>
                  <a:cubicBezTo>
                    <a:pt x="843" y="128"/>
                    <a:pt x="863" y="89"/>
                    <a:pt x="872" y="40"/>
                  </a:cubicBezTo>
                  <a:cubicBezTo>
                    <a:pt x="882" y="30"/>
                    <a:pt x="872" y="20"/>
                    <a:pt x="863" y="20"/>
                  </a:cubicBezTo>
                  <a:cubicBezTo>
                    <a:pt x="852" y="20"/>
                    <a:pt x="843" y="20"/>
                    <a:pt x="843" y="30"/>
                  </a:cubicBezTo>
                  <a:cubicBezTo>
                    <a:pt x="823" y="69"/>
                    <a:pt x="813" y="98"/>
                    <a:pt x="794" y="138"/>
                  </a:cubicBezTo>
                  <a:cubicBezTo>
                    <a:pt x="794" y="148"/>
                    <a:pt x="794" y="157"/>
                    <a:pt x="784" y="157"/>
                  </a:cubicBezTo>
                  <a:lnTo>
                    <a:pt x="725" y="11"/>
                  </a:lnTo>
                  <a:cubicBezTo>
                    <a:pt x="725" y="0"/>
                    <a:pt x="715" y="0"/>
                    <a:pt x="706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4"/>
            <p:cNvSpPr/>
            <p:nvPr/>
          </p:nvSpPr>
          <p:spPr>
            <a:xfrm>
              <a:off x="155039" y="87198"/>
              <a:ext cx="609449" cy="569708"/>
            </a:xfrm>
            <a:custGeom>
              <a:avLst/>
              <a:gdLst/>
              <a:ahLst/>
              <a:cxnLst/>
              <a:rect l="l" t="t" r="r" b="b"/>
              <a:pathLst>
                <a:path w="3587" h="3353" extrusionOk="0">
                  <a:moveTo>
                    <a:pt x="1461" y="1"/>
                  </a:moveTo>
                  <a:cubicBezTo>
                    <a:pt x="1441" y="1"/>
                    <a:pt x="1422" y="11"/>
                    <a:pt x="1412" y="31"/>
                  </a:cubicBezTo>
                  <a:cubicBezTo>
                    <a:pt x="1363" y="168"/>
                    <a:pt x="1314" y="315"/>
                    <a:pt x="1274" y="452"/>
                  </a:cubicBezTo>
                  <a:cubicBezTo>
                    <a:pt x="1216" y="334"/>
                    <a:pt x="1157" y="207"/>
                    <a:pt x="1098" y="90"/>
                  </a:cubicBezTo>
                  <a:cubicBezTo>
                    <a:pt x="1089" y="70"/>
                    <a:pt x="1069" y="60"/>
                    <a:pt x="1049" y="60"/>
                  </a:cubicBezTo>
                  <a:cubicBezTo>
                    <a:pt x="1020" y="60"/>
                    <a:pt x="980" y="99"/>
                    <a:pt x="1000" y="138"/>
                  </a:cubicBezTo>
                  <a:cubicBezTo>
                    <a:pt x="1049" y="236"/>
                    <a:pt x="1098" y="344"/>
                    <a:pt x="1147" y="442"/>
                  </a:cubicBezTo>
                  <a:cubicBezTo>
                    <a:pt x="1157" y="462"/>
                    <a:pt x="1167" y="491"/>
                    <a:pt x="1176" y="511"/>
                  </a:cubicBezTo>
                  <a:cubicBezTo>
                    <a:pt x="1030" y="452"/>
                    <a:pt x="893" y="403"/>
                    <a:pt x="745" y="354"/>
                  </a:cubicBezTo>
                  <a:cubicBezTo>
                    <a:pt x="736" y="344"/>
                    <a:pt x="736" y="344"/>
                    <a:pt x="726" y="344"/>
                  </a:cubicBezTo>
                  <a:cubicBezTo>
                    <a:pt x="677" y="344"/>
                    <a:pt x="647" y="432"/>
                    <a:pt x="706" y="452"/>
                  </a:cubicBezTo>
                  <a:cubicBezTo>
                    <a:pt x="882" y="521"/>
                    <a:pt x="1049" y="580"/>
                    <a:pt x="1226" y="638"/>
                  </a:cubicBezTo>
                  <a:cubicBezTo>
                    <a:pt x="1235" y="648"/>
                    <a:pt x="1235" y="648"/>
                    <a:pt x="1245" y="648"/>
                  </a:cubicBezTo>
                  <a:cubicBezTo>
                    <a:pt x="1304" y="765"/>
                    <a:pt x="1363" y="893"/>
                    <a:pt x="1422" y="1011"/>
                  </a:cubicBezTo>
                  <a:cubicBezTo>
                    <a:pt x="1274" y="961"/>
                    <a:pt x="1128" y="902"/>
                    <a:pt x="980" y="854"/>
                  </a:cubicBezTo>
                  <a:lnTo>
                    <a:pt x="961" y="854"/>
                  </a:lnTo>
                  <a:cubicBezTo>
                    <a:pt x="912" y="854"/>
                    <a:pt x="893" y="932"/>
                    <a:pt x="951" y="952"/>
                  </a:cubicBezTo>
                  <a:cubicBezTo>
                    <a:pt x="1118" y="1020"/>
                    <a:pt x="1294" y="1079"/>
                    <a:pt x="1461" y="1148"/>
                  </a:cubicBezTo>
                  <a:lnTo>
                    <a:pt x="1481" y="1148"/>
                  </a:lnTo>
                  <a:cubicBezTo>
                    <a:pt x="1520" y="1226"/>
                    <a:pt x="1559" y="1294"/>
                    <a:pt x="1588" y="1373"/>
                  </a:cubicBezTo>
                  <a:cubicBezTo>
                    <a:pt x="1520" y="1422"/>
                    <a:pt x="1461" y="1501"/>
                    <a:pt x="1441" y="1588"/>
                  </a:cubicBezTo>
                  <a:cubicBezTo>
                    <a:pt x="1353" y="1588"/>
                    <a:pt x="1274" y="1579"/>
                    <a:pt x="1187" y="1569"/>
                  </a:cubicBezTo>
                  <a:cubicBezTo>
                    <a:pt x="1059" y="1432"/>
                    <a:pt x="941" y="1294"/>
                    <a:pt x="824" y="1157"/>
                  </a:cubicBezTo>
                  <a:cubicBezTo>
                    <a:pt x="804" y="1148"/>
                    <a:pt x="795" y="1138"/>
                    <a:pt x="784" y="1138"/>
                  </a:cubicBezTo>
                  <a:cubicBezTo>
                    <a:pt x="736" y="1138"/>
                    <a:pt x="706" y="1187"/>
                    <a:pt x="736" y="1226"/>
                  </a:cubicBezTo>
                  <a:cubicBezTo>
                    <a:pt x="834" y="1334"/>
                    <a:pt x="932" y="1451"/>
                    <a:pt x="1030" y="1559"/>
                  </a:cubicBezTo>
                  <a:cubicBezTo>
                    <a:pt x="893" y="1549"/>
                    <a:pt x="765" y="1540"/>
                    <a:pt x="628" y="1530"/>
                  </a:cubicBezTo>
                  <a:cubicBezTo>
                    <a:pt x="510" y="1392"/>
                    <a:pt x="383" y="1255"/>
                    <a:pt x="265" y="1118"/>
                  </a:cubicBezTo>
                  <a:cubicBezTo>
                    <a:pt x="255" y="1098"/>
                    <a:pt x="236" y="1098"/>
                    <a:pt x="226" y="1098"/>
                  </a:cubicBezTo>
                  <a:cubicBezTo>
                    <a:pt x="187" y="1098"/>
                    <a:pt x="148" y="1148"/>
                    <a:pt x="177" y="1187"/>
                  </a:cubicBezTo>
                  <a:cubicBezTo>
                    <a:pt x="275" y="1294"/>
                    <a:pt x="373" y="1403"/>
                    <a:pt x="471" y="1520"/>
                  </a:cubicBezTo>
                  <a:cubicBezTo>
                    <a:pt x="344" y="1510"/>
                    <a:pt x="207" y="1501"/>
                    <a:pt x="79" y="1490"/>
                  </a:cubicBezTo>
                  <a:lnTo>
                    <a:pt x="69" y="1490"/>
                  </a:lnTo>
                  <a:cubicBezTo>
                    <a:pt x="11" y="1490"/>
                    <a:pt x="0" y="1588"/>
                    <a:pt x="69" y="1599"/>
                  </a:cubicBezTo>
                  <a:cubicBezTo>
                    <a:pt x="177" y="1608"/>
                    <a:pt x="294" y="1608"/>
                    <a:pt x="403" y="1618"/>
                  </a:cubicBezTo>
                  <a:cubicBezTo>
                    <a:pt x="432" y="1618"/>
                    <a:pt x="451" y="1628"/>
                    <a:pt x="481" y="1628"/>
                  </a:cubicBezTo>
                  <a:lnTo>
                    <a:pt x="128" y="1922"/>
                  </a:lnTo>
                  <a:cubicBezTo>
                    <a:pt x="79" y="1961"/>
                    <a:pt x="118" y="2020"/>
                    <a:pt x="157" y="2020"/>
                  </a:cubicBezTo>
                  <a:cubicBezTo>
                    <a:pt x="177" y="2020"/>
                    <a:pt x="187" y="2010"/>
                    <a:pt x="196" y="2010"/>
                  </a:cubicBezTo>
                  <a:cubicBezTo>
                    <a:pt x="334" y="1882"/>
                    <a:pt x="481" y="1765"/>
                    <a:pt x="618" y="1647"/>
                  </a:cubicBezTo>
                  <a:cubicBezTo>
                    <a:pt x="618" y="1647"/>
                    <a:pt x="628" y="1647"/>
                    <a:pt x="628" y="1638"/>
                  </a:cubicBezTo>
                  <a:cubicBezTo>
                    <a:pt x="765" y="1647"/>
                    <a:pt x="902" y="1657"/>
                    <a:pt x="1030" y="1667"/>
                  </a:cubicBezTo>
                  <a:lnTo>
                    <a:pt x="677" y="1961"/>
                  </a:lnTo>
                  <a:cubicBezTo>
                    <a:pt x="638" y="2000"/>
                    <a:pt x="677" y="2059"/>
                    <a:pt x="716" y="2059"/>
                  </a:cubicBezTo>
                  <a:cubicBezTo>
                    <a:pt x="726" y="2059"/>
                    <a:pt x="736" y="2059"/>
                    <a:pt x="745" y="2049"/>
                  </a:cubicBezTo>
                  <a:cubicBezTo>
                    <a:pt x="893" y="1932"/>
                    <a:pt x="1030" y="1814"/>
                    <a:pt x="1176" y="1697"/>
                  </a:cubicBezTo>
                  <a:cubicBezTo>
                    <a:pt x="1176" y="1686"/>
                    <a:pt x="1176" y="1686"/>
                    <a:pt x="1187" y="1677"/>
                  </a:cubicBezTo>
                  <a:cubicBezTo>
                    <a:pt x="1265" y="1686"/>
                    <a:pt x="1353" y="1697"/>
                    <a:pt x="1441" y="1697"/>
                  </a:cubicBezTo>
                  <a:cubicBezTo>
                    <a:pt x="1441" y="1795"/>
                    <a:pt x="1481" y="1882"/>
                    <a:pt x="1549" y="1941"/>
                  </a:cubicBezTo>
                  <a:cubicBezTo>
                    <a:pt x="1500" y="2010"/>
                    <a:pt x="1451" y="2078"/>
                    <a:pt x="1402" y="2157"/>
                  </a:cubicBezTo>
                  <a:cubicBezTo>
                    <a:pt x="1216" y="2187"/>
                    <a:pt x="1039" y="2226"/>
                    <a:pt x="863" y="2265"/>
                  </a:cubicBezTo>
                  <a:cubicBezTo>
                    <a:pt x="795" y="2274"/>
                    <a:pt x="804" y="2372"/>
                    <a:pt x="863" y="2372"/>
                  </a:cubicBezTo>
                  <a:lnTo>
                    <a:pt x="882" y="2372"/>
                  </a:lnTo>
                  <a:cubicBezTo>
                    <a:pt x="1020" y="2343"/>
                    <a:pt x="1167" y="2314"/>
                    <a:pt x="1314" y="2285"/>
                  </a:cubicBezTo>
                  <a:lnTo>
                    <a:pt x="1314" y="2285"/>
                  </a:lnTo>
                  <a:cubicBezTo>
                    <a:pt x="1235" y="2392"/>
                    <a:pt x="1157" y="2500"/>
                    <a:pt x="1089" y="2608"/>
                  </a:cubicBezTo>
                  <a:lnTo>
                    <a:pt x="1089" y="2618"/>
                  </a:lnTo>
                  <a:cubicBezTo>
                    <a:pt x="902" y="2647"/>
                    <a:pt x="726" y="2686"/>
                    <a:pt x="540" y="2716"/>
                  </a:cubicBezTo>
                  <a:cubicBezTo>
                    <a:pt x="481" y="2735"/>
                    <a:pt x="490" y="2823"/>
                    <a:pt x="549" y="2823"/>
                  </a:cubicBezTo>
                  <a:lnTo>
                    <a:pt x="569" y="2823"/>
                  </a:lnTo>
                  <a:cubicBezTo>
                    <a:pt x="706" y="2794"/>
                    <a:pt x="853" y="2775"/>
                    <a:pt x="1000" y="2745"/>
                  </a:cubicBezTo>
                  <a:lnTo>
                    <a:pt x="1000" y="2745"/>
                  </a:lnTo>
                  <a:cubicBezTo>
                    <a:pt x="922" y="2853"/>
                    <a:pt x="853" y="2960"/>
                    <a:pt x="775" y="3069"/>
                  </a:cubicBezTo>
                  <a:cubicBezTo>
                    <a:pt x="745" y="3108"/>
                    <a:pt x="784" y="3156"/>
                    <a:pt x="824" y="3156"/>
                  </a:cubicBezTo>
                  <a:cubicBezTo>
                    <a:pt x="834" y="3156"/>
                    <a:pt x="853" y="3147"/>
                    <a:pt x="863" y="3127"/>
                  </a:cubicBezTo>
                  <a:cubicBezTo>
                    <a:pt x="922" y="3039"/>
                    <a:pt x="991" y="2941"/>
                    <a:pt x="1049" y="2853"/>
                  </a:cubicBezTo>
                  <a:cubicBezTo>
                    <a:pt x="1069" y="2833"/>
                    <a:pt x="1078" y="2814"/>
                    <a:pt x="1098" y="2794"/>
                  </a:cubicBezTo>
                  <a:cubicBezTo>
                    <a:pt x="1118" y="2941"/>
                    <a:pt x="1147" y="3098"/>
                    <a:pt x="1176" y="3245"/>
                  </a:cubicBezTo>
                  <a:cubicBezTo>
                    <a:pt x="1176" y="3274"/>
                    <a:pt x="1206" y="3284"/>
                    <a:pt x="1226" y="3284"/>
                  </a:cubicBezTo>
                  <a:cubicBezTo>
                    <a:pt x="1255" y="3284"/>
                    <a:pt x="1285" y="3265"/>
                    <a:pt x="1285" y="3225"/>
                  </a:cubicBezTo>
                  <a:cubicBezTo>
                    <a:pt x="1255" y="3049"/>
                    <a:pt x="1216" y="2862"/>
                    <a:pt x="1187" y="2686"/>
                  </a:cubicBezTo>
                  <a:cubicBezTo>
                    <a:pt x="1187" y="2677"/>
                    <a:pt x="1187" y="2666"/>
                    <a:pt x="1176" y="2666"/>
                  </a:cubicBezTo>
                  <a:cubicBezTo>
                    <a:pt x="1255" y="2559"/>
                    <a:pt x="1333" y="2441"/>
                    <a:pt x="1412" y="2333"/>
                  </a:cubicBezTo>
                  <a:cubicBezTo>
                    <a:pt x="1441" y="2481"/>
                    <a:pt x="1461" y="2637"/>
                    <a:pt x="1490" y="2784"/>
                  </a:cubicBezTo>
                  <a:cubicBezTo>
                    <a:pt x="1490" y="2814"/>
                    <a:pt x="1520" y="2833"/>
                    <a:pt x="1539" y="2833"/>
                  </a:cubicBezTo>
                  <a:cubicBezTo>
                    <a:pt x="1568" y="2833"/>
                    <a:pt x="1608" y="2804"/>
                    <a:pt x="1598" y="2764"/>
                  </a:cubicBezTo>
                  <a:cubicBezTo>
                    <a:pt x="1568" y="2588"/>
                    <a:pt x="1529" y="2402"/>
                    <a:pt x="1500" y="2226"/>
                  </a:cubicBezTo>
                  <a:lnTo>
                    <a:pt x="1500" y="2206"/>
                  </a:lnTo>
                  <a:cubicBezTo>
                    <a:pt x="1539" y="2137"/>
                    <a:pt x="1588" y="2069"/>
                    <a:pt x="1637" y="2010"/>
                  </a:cubicBezTo>
                  <a:cubicBezTo>
                    <a:pt x="1677" y="2030"/>
                    <a:pt x="1725" y="2049"/>
                    <a:pt x="1784" y="2049"/>
                  </a:cubicBezTo>
                  <a:lnTo>
                    <a:pt x="1814" y="2049"/>
                  </a:lnTo>
                  <a:cubicBezTo>
                    <a:pt x="1843" y="2049"/>
                    <a:pt x="1882" y="2049"/>
                    <a:pt x="1912" y="2039"/>
                  </a:cubicBezTo>
                  <a:cubicBezTo>
                    <a:pt x="1941" y="2108"/>
                    <a:pt x="1980" y="2187"/>
                    <a:pt x="2010" y="2255"/>
                  </a:cubicBezTo>
                  <a:cubicBezTo>
                    <a:pt x="1951" y="2431"/>
                    <a:pt x="1892" y="2608"/>
                    <a:pt x="1833" y="2775"/>
                  </a:cubicBezTo>
                  <a:cubicBezTo>
                    <a:pt x="1823" y="2823"/>
                    <a:pt x="1853" y="2853"/>
                    <a:pt x="1892" y="2853"/>
                  </a:cubicBezTo>
                  <a:cubicBezTo>
                    <a:pt x="1912" y="2853"/>
                    <a:pt x="1931" y="2843"/>
                    <a:pt x="1941" y="2814"/>
                  </a:cubicBezTo>
                  <a:cubicBezTo>
                    <a:pt x="1990" y="2677"/>
                    <a:pt x="2029" y="2539"/>
                    <a:pt x="2078" y="2392"/>
                  </a:cubicBezTo>
                  <a:cubicBezTo>
                    <a:pt x="2137" y="2520"/>
                    <a:pt x="2195" y="2637"/>
                    <a:pt x="2254" y="2755"/>
                  </a:cubicBezTo>
                  <a:lnTo>
                    <a:pt x="2078" y="3284"/>
                  </a:lnTo>
                  <a:cubicBezTo>
                    <a:pt x="2058" y="3323"/>
                    <a:pt x="2097" y="3352"/>
                    <a:pt x="2127" y="3352"/>
                  </a:cubicBezTo>
                  <a:cubicBezTo>
                    <a:pt x="2147" y="3352"/>
                    <a:pt x="2166" y="3343"/>
                    <a:pt x="2176" y="3313"/>
                  </a:cubicBezTo>
                  <a:lnTo>
                    <a:pt x="2323" y="2902"/>
                  </a:lnTo>
                  <a:cubicBezTo>
                    <a:pt x="2382" y="3019"/>
                    <a:pt x="2431" y="3137"/>
                    <a:pt x="2489" y="3254"/>
                  </a:cubicBezTo>
                  <a:cubicBezTo>
                    <a:pt x="2500" y="3274"/>
                    <a:pt x="2519" y="3284"/>
                    <a:pt x="2539" y="3284"/>
                  </a:cubicBezTo>
                  <a:cubicBezTo>
                    <a:pt x="2578" y="3284"/>
                    <a:pt x="2607" y="3254"/>
                    <a:pt x="2587" y="3206"/>
                  </a:cubicBezTo>
                  <a:cubicBezTo>
                    <a:pt x="2539" y="3108"/>
                    <a:pt x="2489" y="3010"/>
                    <a:pt x="2441" y="2902"/>
                  </a:cubicBezTo>
                  <a:lnTo>
                    <a:pt x="2411" y="2843"/>
                  </a:lnTo>
                  <a:lnTo>
                    <a:pt x="2411" y="2843"/>
                  </a:lnTo>
                  <a:cubicBezTo>
                    <a:pt x="2558" y="2892"/>
                    <a:pt x="2705" y="2941"/>
                    <a:pt x="2842" y="3000"/>
                  </a:cubicBezTo>
                  <a:lnTo>
                    <a:pt x="2862" y="3000"/>
                  </a:lnTo>
                  <a:cubicBezTo>
                    <a:pt x="2921" y="3000"/>
                    <a:pt x="2940" y="2912"/>
                    <a:pt x="2881" y="2892"/>
                  </a:cubicBezTo>
                  <a:cubicBezTo>
                    <a:pt x="2715" y="2833"/>
                    <a:pt x="2539" y="2764"/>
                    <a:pt x="2362" y="2706"/>
                  </a:cubicBezTo>
                  <a:lnTo>
                    <a:pt x="2352" y="2706"/>
                  </a:lnTo>
                  <a:cubicBezTo>
                    <a:pt x="2293" y="2579"/>
                    <a:pt x="2235" y="2461"/>
                    <a:pt x="2176" y="2333"/>
                  </a:cubicBezTo>
                  <a:lnTo>
                    <a:pt x="2176" y="2333"/>
                  </a:lnTo>
                  <a:cubicBezTo>
                    <a:pt x="2313" y="2392"/>
                    <a:pt x="2460" y="2441"/>
                    <a:pt x="2607" y="2500"/>
                  </a:cubicBezTo>
                  <a:lnTo>
                    <a:pt x="2627" y="2500"/>
                  </a:lnTo>
                  <a:cubicBezTo>
                    <a:pt x="2676" y="2500"/>
                    <a:pt x="2705" y="2412"/>
                    <a:pt x="2646" y="2392"/>
                  </a:cubicBezTo>
                  <a:cubicBezTo>
                    <a:pt x="2470" y="2333"/>
                    <a:pt x="2293" y="2265"/>
                    <a:pt x="2127" y="2206"/>
                  </a:cubicBezTo>
                  <a:cubicBezTo>
                    <a:pt x="2117" y="2206"/>
                    <a:pt x="2117" y="2196"/>
                    <a:pt x="2108" y="2196"/>
                  </a:cubicBezTo>
                  <a:cubicBezTo>
                    <a:pt x="2078" y="2128"/>
                    <a:pt x="2039" y="2059"/>
                    <a:pt x="2010" y="1991"/>
                  </a:cubicBezTo>
                  <a:cubicBezTo>
                    <a:pt x="2097" y="1941"/>
                    <a:pt x="2156" y="1863"/>
                    <a:pt x="2176" y="1755"/>
                  </a:cubicBezTo>
                  <a:cubicBezTo>
                    <a:pt x="2254" y="1765"/>
                    <a:pt x="2333" y="1775"/>
                    <a:pt x="2411" y="1775"/>
                  </a:cubicBezTo>
                  <a:cubicBezTo>
                    <a:pt x="2529" y="1912"/>
                    <a:pt x="2646" y="2049"/>
                    <a:pt x="2774" y="2196"/>
                  </a:cubicBezTo>
                  <a:cubicBezTo>
                    <a:pt x="2783" y="2206"/>
                    <a:pt x="2794" y="2206"/>
                    <a:pt x="2813" y="2206"/>
                  </a:cubicBezTo>
                  <a:cubicBezTo>
                    <a:pt x="2852" y="2206"/>
                    <a:pt x="2892" y="2157"/>
                    <a:pt x="2852" y="2118"/>
                  </a:cubicBezTo>
                  <a:cubicBezTo>
                    <a:pt x="2754" y="2010"/>
                    <a:pt x="2656" y="1902"/>
                    <a:pt x="2568" y="1784"/>
                  </a:cubicBezTo>
                  <a:lnTo>
                    <a:pt x="2568" y="1784"/>
                  </a:lnTo>
                  <a:cubicBezTo>
                    <a:pt x="2696" y="1795"/>
                    <a:pt x="2833" y="1804"/>
                    <a:pt x="2960" y="1824"/>
                  </a:cubicBezTo>
                  <a:cubicBezTo>
                    <a:pt x="3088" y="1961"/>
                    <a:pt x="3205" y="2098"/>
                    <a:pt x="3323" y="2235"/>
                  </a:cubicBezTo>
                  <a:cubicBezTo>
                    <a:pt x="3342" y="2245"/>
                    <a:pt x="3352" y="2255"/>
                    <a:pt x="3362" y="2255"/>
                  </a:cubicBezTo>
                  <a:cubicBezTo>
                    <a:pt x="3411" y="2255"/>
                    <a:pt x="3440" y="2206"/>
                    <a:pt x="3411" y="2167"/>
                  </a:cubicBezTo>
                  <a:cubicBezTo>
                    <a:pt x="3313" y="2049"/>
                    <a:pt x="3215" y="1941"/>
                    <a:pt x="3117" y="1834"/>
                  </a:cubicBezTo>
                  <a:lnTo>
                    <a:pt x="3117" y="1834"/>
                  </a:lnTo>
                  <a:cubicBezTo>
                    <a:pt x="3254" y="1843"/>
                    <a:pt x="3382" y="1853"/>
                    <a:pt x="3519" y="1863"/>
                  </a:cubicBezTo>
                  <a:cubicBezTo>
                    <a:pt x="3587" y="1863"/>
                    <a:pt x="3587" y="1755"/>
                    <a:pt x="3519" y="1755"/>
                  </a:cubicBezTo>
                  <a:cubicBezTo>
                    <a:pt x="3411" y="1745"/>
                    <a:pt x="3303" y="1736"/>
                    <a:pt x="3186" y="1726"/>
                  </a:cubicBezTo>
                  <a:lnTo>
                    <a:pt x="3117" y="1726"/>
                  </a:lnTo>
                  <a:cubicBezTo>
                    <a:pt x="3234" y="1628"/>
                    <a:pt x="3352" y="1520"/>
                    <a:pt x="3469" y="1422"/>
                  </a:cubicBezTo>
                  <a:cubicBezTo>
                    <a:pt x="3509" y="1392"/>
                    <a:pt x="3469" y="1334"/>
                    <a:pt x="3430" y="1334"/>
                  </a:cubicBezTo>
                  <a:cubicBezTo>
                    <a:pt x="3421" y="1334"/>
                    <a:pt x="3411" y="1334"/>
                    <a:pt x="3391" y="1344"/>
                  </a:cubicBezTo>
                  <a:cubicBezTo>
                    <a:pt x="3254" y="1461"/>
                    <a:pt x="3117" y="1579"/>
                    <a:pt x="2970" y="1697"/>
                  </a:cubicBezTo>
                  <a:lnTo>
                    <a:pt x="2960" y="1706"/>
                  </a:lnTo>
                  <a:cubicBezTo>
                    <a:pt x="2823" y="1697"/>
                    <a:pt x="2696" y="1686"/>
                    <a:pt x="2558" y="1677"/>
                  </a:cubicBezTo>
                  <a:lnTo>
                    <a:pt x="2911" y="1383"/>
                  </a:lnTo>
                  <a:cubicBezTo>
                    <a:pt x="2950" y="1344"/>
                    <a:pt x="2921" y="1285"/>
                    <a:pt x="2872" y="1285"/>
                  </a:cubicBezTo>
                  <a:cubicBezTo>
                    <a:pt x="2862" y="1285"/>
                    <a:pt x="2852" y="1294"/>
                    <a:pt x="2842" y="1305"/>
                  </a:cubicBezTo>
                  <a:cubicBezTo>
                    <a:pt x="2705" y="1422"/>
                    <a:pt x="2558" y="1540"/>
                    <a:pt x="2421" y="1657"/>
                  </a:cubicBezTo>
                  <a:cubicBezTo>
                    <a:pt x="2411" y="1657"/>
                    <a:pt x="2411" y="1667"/>
                    <a:pt x="2411" y="1667"/>
                  </a:cubicBezTo>
                  <a:cubicBezTo>
                    <a:pt x="2333" y="1657"/>
                    <a:pt x="2264" y="1657"/>
                    <a:pt x="2186" y="1647"/>
                  </a:cubicBezTo>
                  <a:cubicBezTo>
                    <a:pt x="2176" y="1549"/>
                    <a:pt x="2137" y="1451"/>
                    <a:pt x="2058" y="1392"/>
                  </a:cubicBezTo>
                  <a:cubicBezTo>
                    <a:pt x="2097" y="1324"/>
                    <a:pt x="2147" y="1255"/>
                    <a:pt x="2186" y="1196"/>
                  </a:cubicBezTo>
                  <a:lnTo>
                    <a:pt x="2195" y="1196"/>
                  </a:lnTo>
                  <a:cubicBezTo>
                    <a:pt x="2372" y="1157"/>
                    <a:pt x="2548" y="1118"/>
                    <a:pt x="2735" y="1089"/>
                  </a:cubicBezTo>
                  <a:cubicBezTo>
                    <a:pt x="2794" y="1079"/>
                    <a:pt x="2783" y="981"/>
                    <a:pt x="2725" y="981"/>
                  </a:cubicBezTo>
                  <a:lnTo>
                    <a:pt x="2715" y="981"/>
                  </a:lnTo>
                  <a:lnTo>
                    <a:pt x="2274" y="1069"/>
                  </a:lnTo>
                  <a:cubicBezTo>
                    <a:pt x="2352" y="952"/>
                    <a:pt x="2431" y="844"/>
                    <a:pt x="2509" y="736"/>
                  </a:cubicBezTo>
                  <a:cubicBezTo>
                    <a:pt x="2685" y="697"/>
                    <a:pt x="2862" y="667"/>
                    <a:pt x="3048" y="628"/>
                  </a:cubicBezTo>
                  <a:cubicBezTo>
                    <a:pt x="3107" y="619"/>
                    <a:pt x="3097" y="521"/>
                    <a:pt x="3038" y="521"/>
                  </a:cubicBezTo>
                  <a:lnTo>
                    <a:pt x="3029" y="521"/>
                  </a:lnTo>
                  <a:cubicBezTo>
                    <a:pt x="2881" y="550"/>
                    <a:pt x="2735" y="580"/>
                    <a:pt x="2598" y="609"/>
                  </a:cubicBezTo>
                  <a:cubicBezTo>
                    <a:pt x="2666" y="501"/>
                    <a:pt x="2744" y="393"/>
                    <a:pt x="2813" y="275"/>
                  </a:cubicBezTo>
                  <a:cubicBezTo>
                    <a:pt x="2842" y="236"/>
                    <a:pt x="2803" y="197"/>
                    <a:pt x="2774" y="197"/>
                  </a:cubicBezTo>
                  <a:cubicBezTo>
                    <a:pt x="2754" y="197"/>
                    <a:pt x="2735" y="197"/>
                    <a:pt x="2725" y="217"/>
                  </a:cubicBezTo>
                  <a:cubicBezTo>
                    <a:pt x="2666" y="315"/>
                    <a:pt x="2598" y="403"/>
                    <a:pt x="2539" y="491"/>
                  </a:cubicBezTo>
                  <a:cubicBezTo>
                    <a:pt x="2519" y="511"/>
                    <a:pt x="2509" y="540"/>
                    <a:pt x="2500" y="560"/>
                  </a:cubicBezTo>
                  <a:cubicBezTo>
                    <a:pt x="2470" y="403"/>
                    <a:pt x="2441" y="256"/>
                    <a:pt x="2411" y="99"/>
                  </a:cubicBezTo>
                  <a:cubicBezTo>
                    <a:pt x="2411" y="70"/>
                    <a:pt x="2391" y="60"/>
                    <a:pt x="2362" y="60"/>
                  </a:cubicBezTo>
                  <a:cubicBezTo>
                    <a:pt x="2333" y="60"/>
                    <a:pt x="2304" y="79"/>
                    <a:pt x="2313" y="119"/>
                  </a:cubicBezTo>
                  <a:cubicBezTo>
                    <a:pt x="2343" y="305"/>
                    <a:pt x="2372" y="482"/>
                    <a:pt x="2402" y="667"/>
                  </a:cubicBezTo>
                  <a:lnTo>
                    <a:pt x="2411" y="678"/>
                  </a:lnTo>
                  <a:cubicBezTo>
                    <a:pt x="2333" y="795"/>
                    <a:pt x="2254" y="902"/>
                    <a:pt x="2186" y="1011"/>
                  </a:cubicBezTo>
                  <a:cubicBezTo>
                    <a:pt x="2156" y="863"/>
                    <a:pt x="2127" y="717"/>
                    <a:pt x="2097" y="560"/>
                  </a:cubicBezTo>
                  <a:cubicBezTo>
                    <a:pt x="2097" y="530"/>
                    <a:pt x="2078" y="521"/>
                    <a:pt x="2049" y="521"/>
                  </a:cubicBezTo>
                  <a:cubicBezTo>
                    <a:pt x="2019" y="521"/>
                    <a:pt x="1990" y="540"/>
                    <a:pt x="1990" y="580"/>
                  </a:cubicBezTo>
                  <a:cubicBezTo>
                    <a:pt x="2029" y="765"/>
                    <a:pt x="2058" y="942"/>
                    <a:pt x="2088" y="1128"/>
                  </a:cubicBezTo>
                  <a:cubicBezTo>
                    <a:pt x="2088" y="1128"/>
                    <a:pt x="2088" y="1138"/>
                    <a:pt x="2097" y="1138"/>
                  </a:cubicBezTo>
                  <a:cubicBezTo>
                    <a:pt x="2049" y="1207"/>
                    <a:pt x="2010" y="1265"/>
                    <a:pt x="1960" y="1334"/>
                  </a:cubicBezTo>
                  <a:cubicBezTo>
                    <a:pt x="1931" y="1314"/>
                    <a:pt x="1882" y="1305"/>
                    <a:pt x="1843" y="1294"/>
                  </a:cubicBezTo>
                  <a:lnTo>
                    <a:pt x="1814" y="1294"/>
                  </a:lnTo>
                  <a:cubicBezTo>
                    <a:pt x="1764" y="1294"/>
                    <a:pt x="1725" y="1305"/>
                    <a:pt x="1686" y="1314"/>
                  </a:cubicBezTo>
                  <a:cubicBezTo>
                    <a:pt x="1647" y="1246"/>
                    <a:pt x="1618" y="1167"/>
                    <a:pt x="1579" y="1089"/>
                  </a:cubicBezTo>
                  <a:cubicBezTo>
                    <a:pt x="1637" y="913"/>
                    <a:pt x="1696" y="746"/>
                    <a:pt x="1755" y="569"/>
                  </a:cubicBezTo>
                  <a:cubicBezTo>
                    <a:pt x="1774" y="530"/>
                    <a:pt x="1735" y="501"/>
                    <a:pt x="1696" y="501"/>
                  </a:cubicBezTo>
                  <a:cubicBezTo>
                    <a:pt x="1677" y="501"/>
                    <a:pt x="1657" y="511"/>
                    <a:pt x="1657" y="530"/>
                  </a:cubicBezTo>
                  <a:cubicBezTo>
                    <a:pt x="1608" y="678"/>
                    <a:pt x="1559" y="815"/>
                    <a:pt x="1510" y="952"/>
                  </a:cubicBezTo>
                  <a:cubicBezTo>
                    <a:pt x="1451" y="834"/>
                    <a:pt x="1392" y="707"/>
                    <a:pt x="1333" y="589"/>
                  </a:cubicBezTo>
                  <a:cubicBezTo>
                    <a:pt x="1402" y="413"/>
                    <a:pt x="1461" y="246"/>
                    <a:pt x="1520" y="70"/>
                  </a:cubicBezTo>
                  <a:cubicBezTo>
                    <a:pt x="1529" y="31"/>
                    <a:pt x="1490" y="1"/>
                    <a:pt x="1461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4"/>
            <p:cNvSpPr/>
            <p:nvPr/>
          </p:nvSpPr>
          <p:spPr>
            <a:xfrm>
              <a:off x="351452" y="3360631"/>
              <a:ext cx="216629" cy="199984"/>
            </a:xfrm>
            <a:custGeom>
              <a:avLst/>
              <a:gdLst/>
              <a:ahLst/>
              <a:cxnLst/>
              <a:rect l="l" t="t" r="r" b="b"/>
              <a:pathLst>
                <a:path w="1275" h="1177" extrusionOk="0">
                  <a:moveTo>
                    <a:pt x="785" y="0"/>
                  </a:moveTo>
                  <a:cubicBezTo>
                    <a:pt x="765" y="0"/>
                    <a:pt x="756" y="10"/>
                    <a:pt x="765" y="20"/>
                  </a:cubicBezTo>
                  <a:cubicBezTo>
                    <a:pt x="775" y="89"/>
                    <a:pt x="795" y="148"/>
                    <a:pt x="814" y="206"/>
                  </a:cubicBezTo>
                  <a:lnTo>
                    <a:pt x="814" y="216"/>
                  </a:lnTo>
                  <a:cubicBezTo>
                    <a:pt x="795" y="255"/>
                    <a:pt x="775" y="304"/>
                    <a:pt x="745" y="344"/>
                  </a:cubicBezTo>
                  <a:cubicBezTo>
                    <a:pt x="736" y="294"/>
                    <a:pt x="716" y="235"/>
                    <a:pt x="706" y="187"/>
                  </a:cubicBezTo>
                  <a:cubicBezTo>
                    <a:pt x="706" y="177"/>
                    <a:pt x="697" y="177"/>
                    <a:pt x="687" y="177"/>
                  </a:cubicBezTo>
                  <a:cubicBezTo>
                    <a:pt x="677" y="177"/>
                    <a:pt x="667" y="187"/>
                    <a:pt x="667" y="196"/>
                  </a:cubicBezTo>
                  <a:cubicBezTo>
                    <a:pt x="687" y="255"/>
                    <a:pt x="706" y="324"/>
                    <a:pt x="726" y="383"/>
                  </a:cubicBezTo>
                  <a:lnTo>
                    <a:pt x="726" y="392"/>
                  </a:lnTo>
                  <a:cubicBezTo>
                    <a:pt x="706" y="412"/>
                    <a:pt x="697" y="442"/>
                    <a:pt x="687" y="461"/>
                  </a:cubicBezTo>
                  <a:lnTo>
                    <a:pt x="648" y="461"/>
                  </a:lnTo>
                  <a:cubicBezTo>
                    <a:pt x="628" y="461"/>
                    <a:pt x="608" y="461"/>
                    <a:pt x="589" y="471"/>
                  </a:cubicBezTo>
                  <a:cubicBezTo>
                    <a:pt x="569" y="442"/>
                    <a:pt x="560" y="422"/>
                    <a:pt x="540" y="392"/>
                  </a:cubicBezTo>
                  <a:cubicBezTo>
                    <a:pt x="560" y="324"/>
                    <a:pt x="569" y="265"/>
                    <a:pt x="589" y="206"/>
                  </a:cubicBezTo>
                  <a:cubicBezTo>
                    <a:pt x="589" y="187"/>
                    <a:pt x="579" y="177"/>
                    <a:pt x="569" y="177"/>
                  </a:cubicBezTo>
                  <a:cubicBezTo>
                    <a:pt x="560" y="177"/>
                    <a:pt x="550" y="187"/>
                    <a:pt x="550" y="196"/>
                  </a:cubicBezTo>
                  <a:cubicBezTo>
                    <a:pt x="540" y="246"/>
                    <a:pt x="521" y="294"/>
                    <a:pt x="510" y="344"/>
                  </a:cubicBezTo>
                  <a:cubicBezTo>
                    <a:pt x="491" y="304"/>
                    <a:pt x="462" y="265"/>
                    <a:pt x="442" y="226"/>
                  </a:cubicBezTo>
                  <a:cubicBezTo>
                    <a:pt x="452" y="157"/>
                    <a:pt x="471" y="98"/>
                    <a:pt x="481" y="39"/>
                  </a:cubicBezTo>
                  <a:cubicBezTo>
                    <a:pt x="481" y="20"/>
                    <a:pt x="471" y="10"/>
                    <a:pt x="462" y="10"/>
                  </a:cubicBezTo>
                  <a:cubicBezTo>
                    <a:pt x="452" y="10"/>
                    <a:pt x="442" y="20"/>
                    <a:pt x="442" y="30"/>
                  </a:cubicBezTo>
                  <a:lnTo>
                    <a:pt x="412" y="177"/>
                  </a:lnTo>
                  <a:cubicBezTo>
                    <a:pt x="383" y="137"/>
                    <a:pt x="364" y="98"/>
                    <a:pt x="334" y="59"/>
                  </a:cubicBezTo>
                  <a:cubicBezTo>
                    <a:pt x="334" y="50"/>
                    <a:pt x="325" y="50"/>
                    <a:pt x="325" y="50"/>
                  </a:cubicBezTo>
                  <a:cubicBezTo>
                    <a:pt x="305" y="50"/>
                    <a:pt x="295" y="69"/>
                    <a:pt x="305" y="79"/>
                  </a:cubicBezTo>
                  <a:cubicBezTo>
                    <a:pt x="325" y="108"/>
                    <a:pt x="344" y="148"/>
                    <a:pt x="364" y="177"/>
                  </a:cubicBezTo>
                  <a:cubicBezTo>
                    <a:pt x="373" y="187"/>
                    <a:pt x="373" y="196"/>
                    <a:pt x="383" y="206"/>
                  </a:cubicBezTo>
                  <a:cubicBezTo>
                    <a:pt x="325" y="187"/>
                    <a:pt x="275" y="177"/>
                    <a:pt x="227" y="167"/>
                  </a:cubicBezTo>
                  <a:lnTo>
                    <a:pt x="216" y="167"/>
                  </a:lnTo>
                  <a:cubicBezTo>
                    <a:pt x="197" y="167"/>
                    <a:pt x="187" y="196"/>
                    <a:pt x="216" y="196"/>
                  </a:cubicBezTo>
                  <a:cubicBezTo>
                    <a:pt x="275" y="216"/>
                    <a:pt x="334" y="235"/>
                    <a:pt x="403" y="246"/>
                  </a:cubicBezTo>
                  <a:cubicBezTo>
                    <a:pt x="432" y="285"/>
                    <a:pt x="462" y="324"/>
                    <a:pt x="481" y="373"/>
                  </a:cubicBezTo>
                  <a:cubicBezTo>
                    <a:pt x="432" y="353"/>
                    <a:pt x="373" y="344"/>
                    <a:pt x="325" y="333"/>
                  </a:cubicBezTo>
                  <a:cubicBezTo>
                    <a:pt x="295" y="333"/>
                    <a:pt x="295" y="363"/>
                    <a:pt x="314" y="363"/>
                  </a:cubicBezTo>
                  <a:cubicBezTo>
                    <a:pt x="383" y="383"/>
                    <a:pt x="442" y="402"/>
                    <a:pt x="501" y="412"/>
                  </a:cubicBezTo>
                  <a:lnTo>
                    <a:pt x="510" y="412"/>
                  </a:lnTo>
                  <a:cubicBezTo>
                    <a:pt x="530" y="442"/>
                    <a:pt x="540" y="461"/>
                    <a:pt x="560" y="490"/>
                  </a:cubicBezTo>
                  <a:cubicBezTo>
                    <a:pt x="530" y="510"/>
                    <a:pt x="521" y="540"/>
                    <a:pt x="510" y="569"/>
                  </a:cubicBezTo>
                  <a:cubicBezTo>
                    <a:pt x="481" y="569"/>
                    <a:pt x="452" y="569"/>
                    <a:pt x="423" y="579"/>
                  </a:cubicBezTo>
                  <a:cubicBezTo>
                    <a:pt x="373" y="529"/>
                    <a:pt x="325" y="490"/>
                    <a:pt x="275" y="442"/>
                  </a:cubicBezTo>
                  <a:lnTo>
                    <a:pt x="266" y="442"/>
                  </a:lnTo>
                  <a:cubicBezTo>
                    <a:pt x="246" y="442"/>
                    <a:pt x="236" y="461"/>
                    <a:pt x="256" y="471"/>
                  </a:cubicBezTo>
                  <a:cubicBezTo>
                    <a:pt x="285" y="510"/>
                    <a:pt x="325" y="540"/>
                    <a:pt x="364" y="579"/>
                  </a:cubicBezTo>
                  <a:lnTo>
                    <a:pt x="227" y="579"/>
                  </a:lnTo>
                  <a:cubicBezTo>
                    <a:pt x="177" y="540"/>
                    <a:pt x="129" y="490"/>
                    <a:pt x="79" y="451"/>
                  </a:cubicBezTo>
                  <a:cubicBezTo>
                    <a:pt x="79" y="442"/>
                    <a:pt x="70" y="442"/>
                    <a:pt x="70" y="442"/>
                  </a:cubicBezTo>
                  <a:cubicBezTo>
                    <a:pt x="50" y="442"/>
                    <a:pt x="40" y="461"/>
                    <a:pt x="60" y="481"/>
                  </a:cubicBezTo>
                  <a:cubicBezTo>
                    <a:pt x="89" y="510"/>
                    <a:pt x="129" y="549"/>
                    <a:pt x="168" y="579"/>
                  </a:cubicBezTo>
                  <a:cubicBezTo>
                    <a:pt x="118" y="579"/>
                    <a:pt x="79" y="588"/>
                    <a:pt x="31" y="588"/>
                  </a:cubicBezTo>
                  <a:cubicBezTo>
                    <a:pt x="1" y="588"/>
                    <a:pt x="11" y="627"/>
                    <a:pt x="31" y="627"/>
                  </a:cubicBezTo>
                  <a:cubicBezTo>
                    <a:pt x="70" y="627"/>
                    <a:pt x="109" y="618"/>
                    <a:pt x="148" y="618"/>
                  </a:cubicBezTo>
                  <a:lnTo>
                    <a:pt x="177" y="618"/>
                  </a:lnTo>
                  <a:lnTo>
                    <a:pt x="60" y="736"/>
                  </a:lnTo>
                  <a:cubicBezTo>
                    <a:pt x="50" y="755"/>
                    <a:pt x="60" y="765"/>
                    <a:pt x="79" y="765"/>
                  </a:cubicBezTo>
                  <a:lnTo>
                    <a:pt x="89" y="765"/>
                  </a:lnTo>
                  <a:cubicBezTo>
                    <a:pt x="138" y="716"/>
                    <a:pt x="177" y="667"/>
                    <a:pt x="227" y="627"/>
                  </a:cubicBezTo>
                  <a:lnTo>
                    <a:pt x="227" y="618"/>
                  </a:lnTo>
                  <a:lnTo>
                    <a:pt x="373" y="618"/>
                  </a:lnTo>
                  <a:lnTo>
                    <a:pt x="256" y="736"/>
                  </a:lnTo>
                  <a:cubicBezTo>
                    <a:pt x="246" y="745"/>
                    <a:pt x="256" y="765"/>
                    <a:pt x="275" y="765"/>
                  </a:cubicBezTo>
                  <a:cubicBezTo>
                    <a:pt x="275" y="765"/>
                    <a:pt x="285" y="765"/>
                    <a:pt x="285" y="755"/>
                  </a:cubicBezTo>
                  <a:lnTo>
                    <a:pt x="423" y="618"/>
                  </a:lnTo>
                  <a:lnTo>
                    <a:pt x="423" y="608"/>
                  </a:lnTo>
                  <a:lnTo>
                    <a:pt x="510" y="608"/>
                  </a:lnTo>
                  <a:cubicBezTo>
                    <a:pt x="510" y="627"/>
                    <a:pt x="521" y="647"/>
                    <a:pt x="530" y="657"/>
                  </a:cubicBezTo>
                  <a:cubicBezTo>
                    <a:pt x="540" y="677"/>
                    <a:pt x="550" y="686"/>
                    <a:pt x="560" y="696"/>
                  </a:cubicBezTo>
                  <a:cubicBezTo>
                    <a:pt x="550" y="716"/>
                    <a:pt x="530" y="745"/>
                    <a:pt x="521" y="775"/>
                  </a:cubicBezTo>
                  <a:cubicBezTo>
                    <a:pt x="462" y="794"/>
                    <a:pt x="393" y="804"/>
                    <a:pt x="334" y="823"/>
                  </a:cubicBezTo>
                  <a:cubicBezTo>
                    <a:pt x="314" y="834"/>
                    <a:pt x="314" y="863"/>
                    <a:pt x="334" y="863"/>
                  </a:cubicBezTo>
                  <a:lnTo>
                    <a:pt x="344" y="863"/>
                  </a:lnTo>
                  <a:cubicBezTo>
                    <a:pt x="393" y="853"/>
                    <a:pt x="442" y="834"/>
                    <a:pt x="491" y="814"/>
                  </a:cubicBezTo>
                  <a:lnTo>
                    <a:pt x="491" y="814"/>
                  </a:lnTo>
                  <a:cubicBezTo>
                    <a:pt x="471" y="863"/>
                    <a:pt x="452" y="902"/>
                    <a:pt x="423" y="941"/>
                  </a:cubicBezTo>
                  <a:cubicBezTo>
                    <a:pt x="364" y="961"/>
                    <a:pt x="305" y="980"/>
                    <a:pt x="236" y="1000"/>
                  </a:cubicBezTo>
                  <a:cubicBezTo>
                    <a:pt x="216" y="1010"/>
                    <a:pt x="227" y="1039"/>
                    <a:pt x="246" y="1039"/>
                  </a:cubicBezTo>
                  <a:lnTo>
                    <a:pt x="256" y="1039"/>
                  </a:lnTo>
                  <a:cubicBezTo>
                    <a:pt x="305" y="1019"/>
                    <a:pt x="354" y="1010"/>
                    <a:pt x="403" y="990"/>
                  </a:cubicBezTo>
                  <a:lnTo>
                    <a:pt x="403" y="990"/>
                  </a:lnTo>
                  <a:cubicBezTo>
                    <a:pt x="373" y="1030"/>
                    <a:pt x="354" y="1069"/>
                    <a:pt x="334" y="1117"/>
                  </a:cubicBezTo>
                  <a:cubicBezTo>
                    <a:pt x="325" y="1128"/>
                    <a:pt x="334" y="1147"/>
                    <a:pt x="354" y="1147"/>
                  </a:cubicBezTo>
                  <a:lnTo>
                    <a:pt x="364" y="1137"/>
                  </a:lnTo>
                  <a:cubicBezTo>
                    <a:pt x="383" y="1098"/>
                    <a:pt x="403" y="1059"/>
                    <a:pt x="423" y="1030"/>
                  </a:cubicBezTo>
                  <a:cubicBezTo>
                    <a:pt x="432" y="1019"/>
                    <a:pt x="432" y="1010"/>
                    <a:pt x="432" y="1010"/>
                  </a:cubicBezTo>
                  <a:cubicBezTo>
                    <a:pt x="452" y="1059"/>
                    <a:pt x="462" y="1108"/>
                    <a:pt x="481" y="1157"/>
                  </a:cubicBezTo>
                  <a:cubicBezTo>
                    <a:pt x="481" y="1167"/>
                    <a:pt x="491" y="1176"/>
                    <a:pt x="501" y="1176"/>
                  </a:cubicBezTo>
                  <a:cubicBezTo>
                    <a:pt x="510" y="1176"/>
                    <a:pt x="521" y="1167"/>
                    <a:pt x="521" y="1147"/>
                  </a:cubicBezTo>
                  <a:cubicBezTo>
                    <a:pt x="501" y="1088"/>
                    <a:pt x="481" y="1030"/>
                    <a:pt x="462" y="961"/>
                  </a:cubicBezTo>
                  <a:cubicBezTo>
                    <a:pt x="481" y="912"/>
                    <a:pt x="510" y="873"/>
                    <a:pt x="530" y="834"/>
                  </a:cubicBezTo>
                  <a:cubicBezTo>
                    <a:pt x="540" y="882"/>
                    <a:pt x="560" y="941"/>
                    <a:pt x="569" y="990"/>
                  </a:cubicBezTo>
                  <a:cubicBezTo>
                    <a:pt x="579" y="1000"/>
                    <a:pt x="579" y="1000"/>
                    <a:pt x="589" y="1000"/>
                  </a:cubicBezTo>
                  <a:cubicBezTo>
                    <a:pt x="599" y="1000"/>
                    <a:pt x="618" y="990"/>
                    <a:pt x="608" y="980"/>
                  </a:cubicBezTo>
                  <a:cubicBezTo>
                    <a:pt x="589" y="912"/>
                    <a:pt x="579" y="853"/>
                    <a:pt x="560" y="794"/>
                  </a:cubicBezTo>
                  <a:cubicBezTo>
                    <a:pt x="560" y="784"/>
                    <a:pt x="560" y="784"/>
                    <a:pt x="550" y="784"/>
                  </a:cubicBezTo>
                  <a:cubicBezTo>
                    <a:pt x="569" y="765"/>
                    <a:pt x="579" y="736"/>
                    <a:pt x="589" y="716"/>
                  </a:cubicBezTo>
                  <a:cubicBezTo>
                    <a:pt x="608" y="725"/>
                    <a:pt x="628" y="725"/>
                    <a:pt x="648" y="725"/>
                  </a:cubicBezTo>
                  <a:cubicBezTo>
                    <a:pt x="658" y="725"/>
                    <a:pt x="677" y="725"/>
                    <a:pt x="697" y="716"/>
                  </a:cubicBezTo>
                  <a:cubicBezTo>
                    <a:pt x="706" y="736"/>
                    <a:pt x="726" y="765"/>
                    <a:pt x="736" y="784"/>
                  </a:cubicBezTo>
                  <a:cubicBezTo>
                    <a:pt x="726" y="843"/>
                    <a:pt x="706" y="912"/>
                    <a:pt x="697" y="971"/>
                  </a:cubicBezTo>
                  <a:cubicBezTo>
                    <a:pt x="687" y="990"/>
                    <a:pt x="706" y="1000"/>
                    <a:pt x="716" y="1000"/>
                  </a:cubicBezTo>
                  <a:cubicBezTo>
                    <a:pt x="726" y="1000"/>
                    <a:pt x="726" y="990"/>
                    <a:pt x="736" y="980"/>
                  </a:cubicBezTo>
                  <a:lnTo>
                    <a:pt x="765" y="834"/>
                  </a:lnTo>
                  <a:cubicBezTo>
                    <a:pt x="795" y="873"/>
                    <a:pt x="814" y="912"/>
                    <a:pt x="843" y="951"/>
                  </a:cubicBezTo>
                  <a:cubicBezTo>
                    <a:pt x="824" y="1010"/>
                    <a:pt x="814" y="1078"/>
                    <a:pt x="795" y="1137"/>
                  </a:cubicBezTo>
                  <a:cubicBezTo>
                    <a:pt x="795" y="1157"/>
                    <a:pt x="804" y="1167"/>
                    <a:pt x="814" y="1167"/>
                  </a:cubicBezTo>
                  <a:cubicBezTo>
                    <a:pt x="824" y="1167"/>
                    <a:pt x="834" y="1157"/>
                    <a:pt x="834" y="1147"/>
                  </a:cubicBezTo>
                  <a:cubicBezTo>
                    <a:pt x="843" y="1098"/>
                    <a:pt x="854" y="1049"/>
                    <a:pt x="873" y="1000"/>
                  </a:cubicBezTo>
                  <a:cubicBezTo>
                    <a:pt x="893" y="1039"/>
                    <a:pt x="922" y="1078"/>
                    <a:pt x="941" y="1117"/>
                  </a:cubicBezTo>
                  <a:cubicBezTo>
                    <a:pt x="952" y="1117"/>
                    <a:pt x="952" y="1128"/>
                    <a:pt x="961" y="1128"/>
                  </a:cubicBezTo>
                  <a:cubicBezTo>
                    <a:pt x="971" y="1128"/>
                    <a:pt x="981" y="1108"/>
                    <a:pt x="971" y="1098"/>
                  </a:cubicBezTo>
                  <a:cubicBezTo>
                    <a:pt x="952" y="1059"/>
                    <a:pt x="932" y="1030"/>
                    <a:pt x="912" y="990"/>
                  </a:cubicBezTo>
                  <a:cubicBezTo>
                    <a:pt x="912" y="990"/>
                    <a:pt x="902" y="980"/>
                    <a:pt x="902" y="971"/>
                  </a:cubicBezTo>
                  <a:lnTo>
                    <a:pt x="902" y="971"/>
                  </a:lnTo>
                  <a:cubicBezTo>
                    <a:pt x="952" y="990"/>
                    <a:pt x="1000" y="1000"/>
                    <a:pt x="1059" y="1010"/>
                  </a:cubicBezTo>
                  <a:cubicBezTo>
                    <a:pt x="1079" y="1010"/>
                    <a:pt x="1089" y="980"/>
                    <a:pt x="1069" y="971"/>
                  </a:cubicBezTo>
                  <a:cubicBezTo>
                    <a:pt x="1000" y="961"/>
                    <a:pt x="941" y="941"/>
                    <a:pt x="873" y="932"/>
                  </a:cubicBezTo>
                  <a:cubicBezTo>
                    <a:pt x="843" y="882"/>
                    <a:pt x="824" y="843"/>
                    <a:pt x="795" y="804"/>
                  </a:cubicBezTo>
                  <a:lnTo>
                    <a:pt x="795" y="804"/>
                  </a:lnTo>
                  <a:cubicBezTo>
                    <a:pt x="854" y="823"/>
                    <a:pt x="902" y="834"/>
                    <a:pt x="952" y="843"/>
                  </a:cubicBezTo>
                  <a:lnTo>
                    <a:pt x="961" y="843"/>
                  </a:lnTo>
                  <a:cubicBezTo>
                    <a:pt x="981" y="843"/>
                    <a:pt x="981" y="814"/>
                    <a:pt x="961" y="804"/>
                  </a:cubicBezTo>
                  <a:cubicBezTo>
                    <a:pt x="902" y="794"/>
                    <a:pt x="834" y="775"/>
                    <a:pt x="775" y="765"/>
                  </a:cubicBezTo>
                  <a:lnTo>
                    <a:pt x="765" y="765"/>
                  </a:lnTo>
                  <a:cubicBezTo>
                    <a:pt x="756" y="736"/>
                    <a:pt x="745" y="716"/>
                    <a:pt x="726" y="696"/>
                  </a:cubicBezTo>
                  <a:cubicBezTo>
                    <a:pt x="756" y="667"/>
                    <a:pt x="775" y="638"/>
                    <a:pt x="775" y="598"/>
                  </a:cubicBezTo>
                  <a:lnTo>
                    <a:pt x="863" y="598"/>
                  </a:lnTo>
                  <a:cubicBezTo>
                    <a:pt x="902" y="647"/>
                    <a:pt x="952" y="686"/>
                    <a:pt x="1000" y="736"/>
                  </a:cubicBezTo>
                  <a:lnTo>
                    <a:pt x="1010" y="736"/>
                  </a:lnTo>
                  <a:cubicBezTo>
                    <a:pt x="1030" y="736"/>
                    <a:pt x="1039" y="716"/>
                    <a:pt x="1030" y="706"/>
                  </a:cubicBezTo>
                  <a:cubicBezTo>
                    <a:pt x="991" y="667"/>
                    <a:pt x="952" y="638"/>
                    <a:pt x="912" y="598"/>
                  </a:cubicBezTo>
                  <a:lnTo>
                    <a:pt x="1059" y="598"/>
                  </a:lnTo>
                  <a:cubicBezTo>
                    <a:pt x="1098" y="638"/>
                    <a:pt x="1148" y="686"/>
                    <a:pt x="1196" y="725"/>
                  </a:cubicBezTo>
                  <a:lnTo>
                    <a:pt x="1206" y="736"/>
                  </a:lnTo>
                  <a:cubicBezTo>
                    <a:pt x="1226" y="736"/>
                    <a:pt x="1235" y="716"/>
                    <a:pt x="1226" y="696"/>
                  </a:cubicBezTo>
                  <a:cubicBezTo>
                    <a:pt x="1187" y="667"/>
                    <a:pt x="1148" y="627"/>
                    <a:pt x="1108" y="588"/>
                  </a:cubicBezTo>
                  <a:lnTo>
                    <a:pt x="1246" y="588"/>
                  </a:lnTo>
                  <a:cubicBezTo>
                    <a:pt x="1275" y="588"/>
                    <a:pt x="1275" y="549"/>
                    <a:pt x="1246" y="549"/>
                  </a:cubicBezTo>
                  <a:lnTo>
                    <a:pt x="1128" y="549"/>
                  </a:lnTo>
                  <a:cubicBezTo>
                    <a:pt x="1118" y="559"/>
                    <a:pt x="1108" y="559"/>
                    <a:pt x="1098" y="559"/>
                  </a:cubicBezTo>
                  <a:lnTo>
                    <a:pt x="1216" y="442"/>
                  </a:lnTo>
                  <a:cubicBezTo>
                    <a:pt x="1226" y="422"/>
                    <a:pt x="1216" y="402"/>
                    <a:pt x="1196" y="402"/>
                  </a:cubicBezTo>
                  <a:cubicBezTo>
                    <a:pt x="1196" y="402"/>
                    <a:pt x="1196" y="412"/>
                    <a:pt x="1187" y="412"/>
                  </a:cubicBezTo>
                  <a:cubicBezTo>
                    <a:pt x="1148" y="461"/>
                    <a:pt x="1098" y="500"/>
                    <a:pt x="1050" y="549"/>
                  </a:cubicBezTo>
                  <a:lnTo>
                    <a:pt x="1050" y="559"/>
                  </a:lnTo>
                  <a:lnTo>
                    <a:pt x="902" y="559"/>
                  </a:lnTo>
                  <a:lnTo>
                    <a:pt x="1020" y="442"/>
                  </a:lnTo>
                  <a:cubicBezTo>
                    <a:pt x="1030" y="431"/>
                    <a:pt x="1020" y="412"/>
                    <a:pt x="1000" y="412"/>
                  </a:cubicBezTo>
                  <a:lnTo>
                    <a:pt x="991" y="422"/>
                  </a:lnTo>
                  <a:lnTo>
                    <a:pt x="854" y="559"/>
                  </a:lnTo>
                  <a:cubicBezTo>
                    <a:pt x="824" y="559"/>
                    <a:pt x="804" y="559"/>
                    <a:pt x="775" y="569"/>
                  </a:cubicBezTo>
                  <a:cubicBezTo>
                    <a:pt x="765" y="549"/>
                    <a:pt x="765" y="540"/>
                    <a:pt x="756" y="520"/>
                  </a:cubicBezTo>
                  <a:cubicBezTo>
                    <a:pt x="745" y="510"/>
                    <a:pt x="736" y="490"/>
                    <a:pt x="716" y="481"/>
                  </a:cubicBezTo>
                  <a:cubicBezTo>
                    <a:pt x="736" y="461"/>
                    <a:pt x="745" y="431"/>
                    <a:pt x="756" y="402"/>
                  </a:cubicBezTo>
                  <a:lnTo>
                    <a:pt x="765" y="402"/>
                  </a:lnTo>
                  <a:lnTo>
                    <a:pt x="941" y="344"/>
                  </a:lnTo>
                  <a:cubicBezTo>
                    <a:pt x="971" y="344"/>
                    <a:pt x="961" y="304"/>
                    <a:pt x="941" y="304"/>
                  </a:cubicBezTo>
                  <a:cubicBezTo>
                    <a:pt x="941" y="304"/>
                    <a:pt x="941" y="314"/>
                    <a:pt x="932" y="314"/>
                  </a:cubicBezTo>
                  <a:cubicBezTo>
                    <a:pt x="883" y="324"/>
                    <a:pt x="834" y="344"/>
                    <a:pt x="785" y="353"/>
                  </a:cubicBezTo>
                  <a:cubicBezTo>
                    <a:pt x="804" y="314"/>
                    <a:pt x="834" y="275"/>
                    <a:pt x="854" y="235"/>
                  </a:cubicBezTo>
                  <a:cubicBezTo>
                    <a:pt x="912" y="216"/>
                    <a:pt x="981" y="196"/>
                    <a:pt x="1039" y="177"/>
                  </a:cubicBezTo>
                  <a:cubicBezTo>
                    <a:pt x="1059" y="167"/>
                    <a:pt x="1050" y="137"/>
                    <a:pt x="1030" y="137"/>
                  </a:cubicBezTo>
                  <a:cubicBezTo>
                    <a:pt x="981" y="157"/>
                    <a:pt x="932" y="167"/>
                    <a:pt x="883" y="187"/>
                  </a:cubicBezTo>
                  <a:cubicBezTo>
                    <a:pt x="902" y="137"/>
                    <a:pt x="922" y="98"/>
                    <a:pt x="941" y="59"/>
                  </a:cubicBezTo>
                  <a:cubicBezTo>
                    <a:pt x="952" y="50"/>
                    <a:pt x="941" y="30"/>
                    <a:pt x="932" y="30"/>
                  </a:cubicBezTo>
                  <a:cubicBezTo>
                    <a:pt x="922" y="30"/>
                    <a:pt x="912" y="39"/>
                    <a:pt x="912" y="39"/>
                  </a:cubicBezTo>
                  <a:cubicBezTo>
                    <a:pt x="893" y="79"/>
                    <a:pt x="873" y="108"/>
                    <a:pt x="854" y="148"/>
                  </a:cubicBezTo>
                  <a:cubicBezTo>
                    <a:pt x="854" y="157"/>
                    <a:pt x="843" y="157"/>
                    <a:pt x="843" y="167"/>
                  </a:cubicBezTo>
                  <a:cubicBezTo>
                    <a:pt x="824" y="118"/>
                    <a:pt x="814" y="69"/>
                    <a:pt x="795" y="10"/>
                  </a:cubicBezTo>
                  <a:cubicBezTo>
                    <a:pt x="795" y="0"/>
                    <a:pt x="785" y="0"/>
                    <a:pt x="785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4"/>
            <p:cNvSpPr/>
            <p:nvPr/>
          </p:nvSpPr>
          <p:spPr>
            <a:xfrm>
              <a:off x="2580972" y="-12538"/>
              <a:ext cx="214760" cy="199814"/>
            </a:xfrm>
            <a:custGeom>
              <a:avLst/>
              <a:gdLst/>
              <a:ahLst/>
              <a:cxnLst/>
              <a:rect l="l" t="t" r="r" b="b"/>
              <a:pathLst>
                <a:path w="1264" h="1176" extrusionOk="0">
                  <a:moveTo>
                    <a:pt x="774" y="0"/>
                  </a:moveTo>
                  <a:cubicBezTo>
                    <a:pt x="754" y="0"/>
                    <a:pt x="745" y="10"/>
                    <a:pt x="754" y="30"/>
                  </a:cubicBezTo>
                  <a:cubicBezTo>
                    <a:pt x="765" y="89"/>
                    <a:pt x="784" y="147"/>
                    <a:pt x="804" y="216"/>
                  </a:cubicBezTo>
                  <a:cubicBezTo>
                    <a:pt x="784" y="265"/>
                    <a:pt x="765" y="304"/>
                    <a:pt x="735" y="343"/>
                  </a:cubicBezTo>
                  <a:cubicBezTo>
                    <a:pt x="725" y="294"/>
                    <a:pt x="706" y="235"/>
                    <a:pt x="696" y="187"/>
                  </a:cubicBezTo>
                  <a:cubicBezTo>
                    <a:pt x="696" y="176"/>
                    <a:pt x="686" y="176"/>
                    <a:pt x="676" y="176"/>
                  </a:cubicBezTo>
                  <a:cubicBezTo>
                    <a:pt x="667" y="176"/>
                    <a:pt x="656" y="187"/>
                    <a:pt x="656" y="196"/>
                  </a:cubicBezTo>
                  <a:cubicBezTo>
                    <a:pt x="676" y="265"/>
                    <a:pt x="696" y="324"/>
                    <a:pt x="715" y="383"/>
                  </a:cubicBezTo>
                  <a:lnTo>
                    <a:pt x="715" y="392"/>
                  </a:lnTo>
                  <a:cubicBezTo>
                    <a:pt x="696" y="422"/>
                    <a:pt x="686" y="441"/>
                    <a:pt x="676" y="470"/>
                  </a:cubicBezTo>
                  <a:cubicBezTo>
                    <a:pt x="656" y="461"/>
                    <a:pt x="647" y="461"/>
                    <a:pt x="637" y="461"/>
                  </a:cubicBezTo>
                  <a:cubicBezTo>
                    <a:pt x="617" y="461"/>
                    <a:pt x="598" y="461"/>
                    <a:pt x="578" y="470"/>
                  </a:cubicBezTo>
                  <a:cubicBezTo>
                    <a:pt x="569" y="451"/>
                    <a:pt x="549" y="422"/>
                    <a:pt x="529" y="392"/>
                  </a:cubicBezTo>
                  <a:cubicBezTo>
                    <a:pt x="549" y="333"/>
                    <a:pt x="558" y="265"/>
                    <a:pt x="578" y="206"/>
                  </a:cubicBezTo>
                  <a:cubicBezTo>
                    <a:pt x="578" y="187"/>
                    <a:pt x="569" y="176"/>
                    <a:pt x="558" y="176"/>
                  </a:cubicBezTo>
                  <a:cubicBezTo>
                    <a:pt x="549" y="176"/>
                    <a:pt x="539" y="187"/>
                    <a:pt x="539" y="196"/>
                  </a:cubicBezTo>
                  <a:cubicBezTo>
                    <a:pt x="529" y="245"/>
                    <a:pt x="510" y="294"/>
                    <a:pt x="500" y="343"/>
                  </a:cubicBezTo>
                  <a:cubicBezTo>
                    <a:pt x="480" y="304"/>
                    <a:pt x="451" y="265"/>
                    <a:pt x="431" y="226"/>
                  </a:cubicBezTo>
                  <a:cubicBezTo>
                    <a:pt x="441" y="167"/>
                    <a:pt x="460" y="98"/>
                    <a:pt x="471" y="39"/>
                  </a:cubicBezTo>
                  <a:cubicBezTo>
                    <a:pt x="471" y="20"/>
                    <a:pt x="460" y="10"/>
                    <a:pt x="451" y="10"/>
                  </a:cubicBezTo>
                  <a:cubicBezTo>
                    <a:pt x="441" y="10"/>
                    <a:pt x="431" y="20"/>
                    <a:pt x="431" y="30"/>
                  </a:cubicBezTo>
                  <a:lnTo>
                    <a:pt x="402" y="176"/>
                  </a:lnTo>
                  <a:cubicBezTo>
                    <a:pt x="373" y="137"/>
                    <a:pt x="353" y="98"/>
                    <a:pt x="323" y="59"/>
                  </a:cubicBezTo>
                  <a:lnTo>
                    <a:pt x="314" y="49"/>
                  </a:lnTo>
                  <a:cubicBezTo>
                    <a:pt x="294" y="49"/>
                    <a:pt x="284" y="69"/>
                    <a:pt x="294" y="78"/>
                  </a:cubicBezTo>
                  <a:cubicBezTo>
                    <a:pt x="314" y="118"/>
                    <a:pt x="333" y="147"/>
                    <a:pt x="353" y="187"/>
                  </a:cubicBezTo>
                  <a:cubicBezTo>
                    <a:pt x="362" y="187"/>
                    <a:pt x="362" y="196"/>
                    <a:pt x="373" y="206"/>
                  </a:cubicBezTo>
                  <a:cubicBezTo>
                    <a:pt x="314" y="187"/>
                    <a:pt x="264" y="176"/>
                    <a:pt x="216" y="167"/>
                  </a:cubicBezTo>
                  <a:lnTo>
                    <a:pt x="206" y="167"/>
                  </a:lnTo>
                  <a:cubicBezTo>
                    <a:pt x="186" y="167"/>
                    <a:pt x="177" y="196"/>
                    <a:pt x="206" y="206"/>
                  </a:cubicBezTo>
                  <a:cubicBezTo>
                    <a:pt x="264" y="216"/>
                    <a:pt x="323" y="235"/>
                    <a:pt x="392" y="245"/>
                  </a:cubicBezTo>
                  <a:lnTo>
                    <a:pt x="402" y="245"/>
                  </a:lnTo>
                  <a:cubicBezTo>
                    <a:pt x="421" y="294"/>
                    <a:pt x="451" y="333"/>
                    <a:pt x="471" y="372"/>
                  </a:cubicBezTo>
                  <a:cubicBezTo>
                    <a:pt x="421" y="363"/>
                    <a:pt x="362" y="343"/>
                    <a:pt x="314" y="333"/>
                  </a:cubicBezTo>
                  <a:cubicBezTo>
                    <a:pt x="294" y="333"/>
                    <a:pt x="284" y="363"/>
                    <a:pt x="304" y="372"/>
                  </a:cubicBezTo>
                  <a:cubicBezTo>
                    <a:pt x="373" y="383"/>
                    <a:pt x="431" y="402"/>
                    <a:pt x="490" y="412"/>
                  </a:cubicBezTo>
                  <a:lnTo>
                    <a:pt x="500" y="412"/>
                  </a:lnTo>
                  <a:cubicBezTo>
                    <a:pt x="519" y="441"/>
                    <a:pt x="529" y="470"/>
                    <a:pt x="549" y="490"/>
                  </a:cubicBezTo>
                  <a:cubicBezTo>
                    <a:pt x="519" y="510"/>
                    <a:pt x="510" y="539"/>
                    <a:pt x="500" y="579"/>
                  </a:cubicBezTo>
                  <a:lnTo>
                    <a:pt x="412" y="579"/>
                  </a:lnTo>
                  <a:cubicBezTo>
                    <a:pt x="362" y="529"/>
                    <a:pt x="314" y="490"/>
                    <a:pt x="264" y="441"/>
                  </a:cubicBezTo>
                  <a:lnTo>
                    <a:pt x="255" y="441"/>
                  </a:lnTo>
                  <a:cubicBezTo>
                    <a:pt x="235" y="441"/>
                    <a:pt x="225" y="461"/>
                    <a:pt x="245" y="470"/>
                  </a:cubicBezTo>
                  <a:lnTo>
                    <a:pt x="353" y="579"/>
                  </a:lnTo>
                  <a:lnTo>
                    <a:pt x="216" y="579"/>
                  </a:lnTo>
                  <a:cubicBezTo>
                    <a:pt x="166" y="539"/>
                    <a:pt x="118" y="490"/>
                    <a:pt x="68" y="451"/>
                  </a:cubicBezTo>
                  <a:lnTo>
                    <a:pt x="59" y="441"/>
                  </a:lnTo>
                  <a:cubicBezTo>
                    <a:pt x="49" y="441"/>
                    <a:pt x="29" y="461"/>
                    <a:pt x="49" y="481"/>
                  </a:cubicBezTo>
                  <a:cubicBezTo>
                    <a:pt x="88" y="510"/>
                    <a:pt x="118" y="549"/>
                    <a:pt x="157" y="588"/>
                  </a:cubicBezTo>
                  <a:lnTo>
                    <a:pt x="20" y="588"/>
                  </a:lnTo>
                  <a:cubicBezTo>
                    <a:pt x="0" y="588"/>
                    <a:pt x="0" y="627"/>
                    <a:pt x="20" y="627"/>
                  </a:cubicBezTo>
                  <a:lnTo>
                    <a:pt x="137" y="627"/>
                  </a:lnTo>
                  <a:cubicBezTo>
                    <a:pt x="147" y="627"/>
                    <a:pt x="157" y="618"/>
                    <a:pt x="166" y="618"/>
                  </a:cubicBezTo>
                  <a:lnTo>
                    <a:pt x="166" y="618"/>
                  </a:lnTo>
                  <a:lnTo>
                    <a:pt x="49" y="735"/>
                  </a:lnTo>
                  <a:cubicBezTo>
                    <a:pt x="39" y="755"/>
                    <a:pt x="49" y="775"/>
                    <a:pt x="68" y="775"/>
                  </a:cubicBezTo>
                  <a:lnTo>
                    <a:pt x="79" y="764"/>
                  </a:lnTo>
                  <a:lnTo>
                    <a:pt x="216" y="627"/>
                  </a:lnTo>
                  <a:lnTo>
                    <a:pt x="216" y="618"/>
                  </a:lnTo>
                  <a:lnTo>
                    <a:pt x="362" y="618"/>
                  </a:lnTo>
                  <a:lnTo>
                    <a:pt x="245" y="735"/>
                  </a:lnTo>
                  <a:cubicBezTo>
                    <a:pt x="235" y="745"/>
                    <a:pt x="245" y="764"/>
                    <a:pt x="264" y="764"/>
                  </a:cubicBezTo>
                  <a:cubicBezTo>
                    <a:pt x="264" y="764"/>
                    <a:pt x="275" y="764"/>
                    <a:pt x="275" y="755"/>
                  </a:cubicBezTo>
                  <a:cubicBezTo>
                    <a:pt x="323" y="716"/>
                    <a:pt x="362" y="666"/>
                    <a:pt x="412" y="618"/>
                  </a:cubicBezTo>
                  <a:cubicBezTo>
                    <a:pt x="441" y="618"/>
                    <a:pt x="471" y="618"/>
                    <a:pt x="500" y="608"/>
                  </a:cubicBezTo>
                  <a:cubicBezTo>
                    <a:pt x="500" y="627"/>
                    <a:pt x="510" y="647"/>
                    <a:pt x="519" y="666"/>
                  </a:cubicBezTo>
                  <a:lnTo>
                    <a:pt x="549" y="696"/>
                  </a:lnTo>
                  <a:cubicBezTo>
                    <a:pt x="539" y="725"/>
                    <a:pt x="519" y="745"/>
                    <a:pt x="510" y="775"/>
                  </a:cubicBezTo>
                  <a:cubicBezTo>
                    <a:pt x="451" y="794"/>
                    <a:pt x="382" y="814"/>
                    <a:pt x="323" y="833"/>
                  </a:cubicBezTo>
                  <a:cubicBezTo>
                    <a:pt x="304" y="833"/>
                    <a:pt x="304" y="873"/>
                    <a:pt x="323" y="873"/>
                  </a:cubicBezTo>
                  <a:cubicBezTo>
                    <a:pt x="333" y="873"/>
                    <a:pt x="333" y="873"/>
                    <a:pt x="333" y="862"/>
                  </a:cubicBezTo>
                  <a:cubicBezTo>
                    <a:pt x="382" y="853"/>
                    <a:pt x="431" y="833"/>
                    <a:pt x="480" y="823"/>
                  </a:cubicBezTo>
                  <a:lnTo>
                    <a:pt x="480" y="823"/>
                  </a:lnTo>
                  <a:cubicBezTo>
                    <a:pt x="460" y="862"/>
                    <a:pt x="441" y="902"/>
                    <a:pt x="412" y="941"/>
                  </a:cubicBezTo>
                  <a:cubicBezTo>
                    <a:pt x="353" y="960"/>
                    <a:pt x="294" y="980"/>
                    <a:pt x="225" y="1000"/>
                  </a:cubicBezTo>
                  <a:cubicBezTo>
                    <a:pt x="206" y="1010"/>
                    <a:pt x="216" y="1039"/>
                    <a:pt x="235" y="1039"/>
                  </a:cubicBezTo>
                  <a:lnTo>
                    <a:pt x="245" y="1039"/>
                  </a:lnTo>
                  <a:cubicBezTo>
                    <a:pt x="294" y="1019"/>
                    <a:pt x="343" y="1010"/>
                    <a:pt x="392" y="990"/>
                  </a:cubicBezTo>
                  <a:lnTo>
                    <a:pt x="392" y="990"/>
                  </a:lnTo>
                  <a:cubicBezTo>
                    <a:pt x="362" y="1039"/>
                    <a:pt x="343" y="1078"/>
                    <a:pt x="323" y="1117"/>
                  </a:cubicBezTo>
                  <a:cubicBezTo>
                    <a:pt x="314" y="1127"/>
                    <a:pt x="323" y="1147"/>
                    <a:pt x="343" y="1147"/>
                  </a:cubicBezTo>
                  <a:lnTo>
                    <a:pt x="353" y="1137"/>
                  </a:lnTo>
                  <a:cubicBezTo>
                    <a:pt x="373" y="1098"/>
                    <a:pt x="392" y="1069"/>
                    <a:pt x="412" y="1029"/>
                  </a:cubicBezTo>
                  <a:cubicBezTo>
                    <a:pt x="421" y="1019"/>
                    <a:pt x="421" y="1019"/>
                    <a:pt x="421" y="1010"/>
                  </a:cubicBezTo>
                  <a:cubicBezTo>
                    <a:pt x="441" y="1058"/>
                    <a:pt x="451" y="1108"/>
                    <a:pt x="471" y="1167"/>
                  </a:cubicBezTo>
                  <a:cubicBezTo>
                    <a:pt x="471" y="1176"/>
                    <a:pt x="480" y="1176"/>
                    <a:pt x="490" y="1176"/>
                  </a:cubicBezTo>
                  <a:cubicBezTo>
                    <a:pt x="500" y="1176"/>
                    <a:pt x="510" y="1167"/>
                    <a:pt x="510" y="1156"/>
                  </a:cubicBezTo>
                  <a:cubicBezTo>
                    <a:pt x="490" y="1088"/>
                    <a:pt x="471" y="1029"/>
                    <a:pt x="451" y="971"/>
                  </a:cubicBezTo>
                  <a:lnTo>
                    <a:pt x="451" y="960"/>
                  </a:lnTo>
                  <a:cubicBezTo>
                    <a:pt x="471" y="921"/>
                    <a:pt x="500" y="873"/>
                    <a:pt x="519" y="833"/>
                  </a:cubicBezTo>
                  <a:cubicBezTo>
                    <a:pt x="529" y="882"/>
                    <a:pt x="549" y="941"/>
                    <a:pt x="569" y="990"/>
                  </a:cubicBezTo>
                  <a:cubicBezTo>
                    <a:pt x="569" y="1000"/>
                    <a:pt x="578" y="1000"/>
                    <a:pt x="578" y="1000"/>
                  </a:cubicBezTo>
                  <a:cubicBezTo>
                    <a:pt x="588" y="1000"/>
                    <a:pt x="608" y="990"/>
                    <a:pt x="598" y="980"/>
                  </a:cubicBezTo>
                  <a:cubicBezTo>
                    <a:pt x="578" y="921"/>
                    <a:pt x="569" y="853"/>
                    <a:pt x="549" y="794"/>
                  </a:cubicBezTo>
                  <a:lnTo>
                    <a:pt x="549" y="784"/>
                  </a:lnTo>
                  <a:cubicBezTo>
                    <a:pt x="558" y="764"/>
                    <a:pt x="569" y="745"/>
                    <a:pt x="578" y="716"/>
                  </a:cubicBezTo>
                  <a:cubicBezTo>
                    <a:pt x="598" y="725"/>
                    <a:pt x="617" y="725"/>
                    <a:pt x="637" y="725"/>
                  </a:cubicBezTo>
                  <a:cubicBezTo>
                    <a:pt x="647" y="725"/>
                    <a:pt x="667" y="725"/>
                    <a:pt x="686" y="716"/>
                  </a:cubicBezTo>
                  <a:cubicBezTo>
                    <a:pt x="696" y="735"/>
                    <a:pt x="715" y="764"/>
                    <a:pt x="725" y="784"/>
                  </a:cubicBezTo>
                  <a:cubicBezTo>
                    <a:pt x="715" y="853"/>
                    <a:pt x="696" y="912"/>
                    <a:pt x="686" y="971"/>
                  </a:cubicBezTo>
                  <a:cubicBezTo>
                    <a:pt x="686" y="990"/>
                    <a:pt x="696" y="1000"/>
                    <a:pt x="706" y="1000"/>
                  </a:cubicBezTo>
                  <a:cubicBezTo>
                    <a:pt x="715" y="1000"/>
                    <a:pt x="715" y="990"/>
                    <a:pt x="725" y="980"/>
                  </a:cubicBezTo>
                  <a:lnTo>
                    <a:pt x="754" y="833"/>
                  </a:lnTo>
                  <a:cubicBezTo>
                    <a:pt x="784" y="873"/>
                    <a:pt x="804" y="912"/>
                    <a:pt x="833" y="951"/>
                  </a:cubicBezTo>
                  <a:cubicBezTo>
                    <a:pt x="813" y="1019"/>
                    <a:pt x="804" y="1078"/>
                    <a:pt x="784" y="1147"/>
                  </a:cubicBezTo>
                  <a:cubicBezTo>
                    <a:pt x="784" y="1156"/>
                    <a:pt x="794" y="1167"/>
                    <a:pt x="804" y="1167"/>
                  </a:cubicBezTo>
                  <a:cubicBezTo>
                    <a:pt x="813" y="1167"/>
                    <a:pt x="823" y="1156"/>
                    <a:pt x="823" y="1147"/>
                  </a:cubicBezTo>
                  <a:cubicBezTo>
                    <a:pt x="833" y="1098"/>
                    <a:pt x="843" y="1049"/>
                    <a:pt x="863" y="1000"/>
                  </a:cubicBezTo>
                  <a:cubicBezTo>
                    <a:pt x="882" y="1039"/>
                    <a:pt x="911" y="1078"/>
                    <a:pt x="931" y="1117"/>
                  </a:cubicBezTo>
                  <a:cubicBezTo>
                    <a:pt x="941" y="1127"/>
                    <a:pt x="941" y="1127"/>
                    <a:pt x="950" y="1127"/>
                  </a:cubicBezTo>
                  <a:cubicBezTo>
                    <a:pt x="961" y="1127"/>
                    <a:pt x="970" y="1117"/>
                    <a:pt x="961" y="1098"/>
                  </a:cubicBezTo>
                  <a:cubicBezTo>
                    <a:pt x="941" y="1069"/>
                    <a:pt x="921" y="1029"/>
                    <a:pt x="902" y="1000"/>
                  </a:cubicBezTo>
                  <a:cubicBezTo>
                    <a:pt x="902" y="990"/>
                    <a:pt x="892" y="980"/>
                    <a:pt x="892" y="971"/>
                  </a:cubicBezTo>
                  <a:lnTo>
                    <a:pt x="892" y="971"/>
                  </a:lnTo>
                  <a:cubicBezTo>
                    <a:pt x="941" y="990"/>
                    <a:pt x="990" y="1000"/>
                    <a:pt x="1048" y="1010"/>
                  </a:cubicBezTo>
                  <a:lnTo>
                    <a:pt x="1048" y="1019"/>
                  </a:lnTo>
                  <a:cubicBezTo>
                    <a:pt x="1068" y="1019"/>
                    <a:pt x="1078" y="980"/>
                    <a:pt x="1059" y="980"/>
                  </a:cubicBezTo>
                  <a:cubicBezTo>
                    <a:pt x="990" y="960"/>
                    <a:pt x="931" y="941"/>
                    <a:pt x="872" y="931"/>
                  </a:cubicBezTo>
                  <a:lnTo>
                    <a:pt x="863" y="931"/>
                  </a:lnTo>
                  <a:cubicBezTo>
                    <a:pt x="833" y="892"/>
                    <a:pt x="813" y="853"/>
                    <a:pt x="784" y="804"/>
                  </a:cubicBezTo>
                  <a:lnTo>
                    <a:pt x="784" y="804"/>
                  </a:lnTo>
                  <a:cubicBezTo>
                    <a:pt x="843" y="823"/>
                    <a:pt x="892" y="833"/>
                    <a:pt x="941" y="843"/>
                  </a:cubicBezTo>
                  <a:lnTo>
                    <a:pt x="950" y="843"/>
                  </a:lnTo>
                  <a:cubicBezTo>
                    <a:pt x="970" y="843"/>
                    <a:pt x="980" y="814"/>
                    <a:pt x="950" y="814"/>
                  </a:cubicBezTo>
                  <a:cubicBezTo>
                    <a:pt x="892" y="794"/>
                    <a:pt x="823" y="775"/>
                    <a:pt x="765" y="764"/>
                  </a:cubicBezTo>
                  <a:lnTo>
                    <a:pt x="754" y="764"/>
                  </a:lnTo>
                  <a:cubicBezTo>
                    <a:pt x="745" y="745"/>
                    <a:pt x="735" y="716"/>
                    <a:pt x="715" y="696"/>
                  </a:cubicBezTo>
                  <a:cubicBezTo>
                    <a:pt x="745" y="677"/>
                    <a:pt x="765" y="637"/>
                    <a:pt x="765" y="608"/>
                  </a:cubicBezTo>
                  <a:cubicBezTo>
                    <a:pt x="794" y="608"/>
                    <a:pt x="823" y="608"/>
                    <a:pt x="852" y="598"/>
                  </a:cubicBezTo>
                  <a:cubicBezTo>
                    <a:pt x="892" y="647"/>
                    <a:pt x="941" y="686"/>
                    <a:pt x="990" y="735"/>
                  </a:cubicBezTo>
                  <a:lnTo>
                    <a:pt x="1000" y="735"/>
                  </a:lnTo>
                  <a:cubicBezTo>
                    <a:pt x="1019" y="735"/>
                    <a:pt x="1029" y="716"/>
                    <a:pt x="1019" y="706"/>
                  </a:cubicBezTo>
                  <a:cubicBezTo>
                    <a:pt x="980" y="666"/>
                    <a:pt x="941" y="637"/>
                    <a:pt x="902" y="598"/>
                  </a:cubicBezTo>
                  <a:lnTo>
                    <a:pt x="1048" y="598"/>
                  </a:lnTo>
                  <a:cubicBezTo>
                    <a:pt x="1088" y="637"/>
                    <a:pt x="1137" y="686"/>
                    <a:pt x="1186" y="725"/>
                  </a:cubicBezTo>
                  <a:lnTo>
                    <a:pt x="1196" y="735"/>
                  </a:lnTo>
                  <a:cubicBezTo>
                    <a:pt x="1215" y="735"/>
                    <a:pt x="1225" y="716"/>
                    <a:pt x="1215" y="696"/>
                  </a:cubicBezTo>
                  <a:cubicBezTo>
                    <a:pt x="1176" y="666"/>
                    <a:pt x="1137" y="627"/>
                    <a:pt x="1098" y="598"/>
                  </a:cubicBezTo>
                  <a:cubicBezTo>
                    <a:pt x="1146" y="598"/>
                    <a:pt x="1196" y="588"/>
                    <a:pt x="1235" y="588"/>
                  </a:cubicBezTo>
                  <a:cubicBezTo>
                    <a:pt x="1264" y="588"/>
                    <a:pt x="1264" y="549"/>
                    <a:pt x="1235" y="549"/>
                  </a:cubicBezTo>
                  <a:cubicBezTo>
                    <a:pt x="1196" y="549"/>
                    <a:pt x="1157" y="559"/>
                    <a:pt x="1117" y="559"/>
                  </a:cubicBezTo>
                  <a:lnTo>
                    <a:pt x="1098" y="559"/>
                  </a:lnTo>
                  <a:cubicBezTo>
                    <a:pt x="1127" y="520"/>
                    <a:pt x="1166" y="481"/>
                    <a:pt x="1205" y="441"/>
                  </a:cubicBezTo>
                  <a:cubicBezTo>
                    <a:pt x="1215" y="422"/>
                    <a:pt x="1205" y="412"/>
                    <a:pt x="1196" y="412"/>
                  </a:cubicBezTo>
                  <a:lnTo>
                    <a:pt x="1176" y="412"/>
                  </a:lnTo>
                  <a:cubicBezTo>
                    <a:pt x="1137" y="461"/>
                    <a:pt x="1088" y="510"/>
                    <a:pt x="1039" y="549"/>
                  </a:cubicBezTo>
                  <a:lnTo>
                    <a:pt x="1039" y="559"/>
                  </a:lnTo>
                  <a:lnTo>
                    <a:pt x="902" y="559"/>
                  </a:lnTo>
                  <a:cubicBezTo>
                    <a:pt x="931" y="520"/>
                    <a:pt x="970" y="481"/>
                    <a:pt x="1009" y="441"/>
                  </a:cubicBezTo>
                  <a:cubicBezTo>
                    <a:pt x="1019" y="431"/>
                    <a:pt x="1009" y="412"/>
                    <a:pt x="1000" y="412"/>
                  </a:cubicBezTo>
                  <a:cubicBezTo>
                    <a:pt x="990" y="412"/>
                    <a:pt x="990" y="412"/>
                    <a:pt x="980" y="422"/>
                  </a:cubicBezTo>
                  <a:cubicBezTo>
                    <a:pt x="941" y="470"/>
                    <a:pt x="892" y="510"/>
                    <a:pt x="843" y="559"/>
                  </a:cubicBezTo>
                  <a:lnTo>
                    <a:pt x="843" y="568"/>
                  </a:lnTo>
                  <a:lnTo>
                    <a:pt x="765" y="568"/>
                  </a:lnTo>
                  <a:cubicBezTo>
                    <a:pt x="754" y="549"/>
                    <a:pt x="754" y="539"/>
                    <a:pt x="745" y="520"/>
                  </a:cubicBezTo>
                  <a:cubicBezTo>
                    <a:pt x="735" y="510"/>
                    <a:pt x="725" y="490"/>
                    <a:pt x="706" y="481"/>
                  </a:cubicBezTo>
                  <a:cubicBezTo>
                    <a:pt x="725" y="461"/>
                    <a:pt x="735" y="431"/>
                    <a:pt x="754" y="402"/>
                  </a:cubicBezTo>
                  <a:cubicBezTo>
                    <a:pt x="813" y="383"/>
                    <a:pt x="872" y="372"/>
                    <a:pt x="931" y="353"/>
                  </a:cubicBezTo>
                  <a:cubicBezTo>
                    <a:pt x="961" y="343"/>
                    <a:pt x="950" y="314"/>
                    <a:pt x="931" y="314"/>
                  </a:cubicBezTo>
                  <a:lnTo>
                    <a:pt x="921" y="314"/>
                  </a:lnTo>
                  <a:cubicBezTo>
                    <a:pt x="872" y="324"/>
                    <a:pt x="823" y="343"/>
                    <a:pt x="774" y="363"/>
                  </a:cubicBezTo>
                  <a:cubicBezTo>
                    <a:pt x="794" y="314"/>
                    <a:pt x="823" y="274"/>
                    <a:pt x="843" y="235"/>
                  </a:cubicBezTo>
                  <a:cubicBezTo>
                    <a:pt x="902" y="216"/>
                    <a:pt x="970" y="196"/>
                    <a:pt x="1029" y="176"/>
                  </a:cubicBezTo>
                  <a:cubicBezTo>
                    <a:pt x="1048" y="167"/>
                    <a:pt x="1039" y="137"/>
                    <a:pt x="1019" y="137"/>
                  </a:cubicBezTo>
                  <a:cubicBezTo>
                    <a:pt x="970" y="157"/>
                    <a:pt x="921" y="167"/>
                    <a:pt x="872" y="187"/>
                  </a:cubicBezTo>
                  <a:cubicBezTo>
                    <a:pt x="892" y="147"/>
                    <a:pt x="911" y="108"/>
                    <a:pt x="931" y="59"/>
                  </a:cubicBezTo>
                  <a:cubicBezTo>
                    <a:pt x="941" y="49"/>
                    <a:pt x="931" y="39"/>
                    <a:pt x="921" y="39"/>
                  </a:cubicBezTo>
                  <a:cubicBezTo>
                    <a:pt x="911" y="39"/>
                    <a:pt x="902" y="39"/>
                    <a:pt x="902" y="49"/>
                  </a:cubicBezTo>
                  <a:cubicBezTo>
                    <a:pt x="882" y="78"/>
                    <a:pt x="863" y="118"/>
                    <a:pt x="843" y="147"/>
                  </a:cubicBezTo>
                  <a:cubicBezTo>
                    <a:pt x="843" y="157"/>
                    <a:pt x="833" y="167"/>
                    <a:pt x="833" y="167"/>
                  </a:cubicBezTo>
                  <a:cubicBezTo>
                    <a:pt x="813" y="118"/>
                    <a:pt x="804" y="69"/>
                    <a:pt x="784" y="20"/>
                  </a:cubicBezTo>
                  <a:cubicBezTo>
                    <a:pt x="784" y="1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4"/>
            <p:cNvSpPr/>
            <p:nvPr/>
          </p:nvSpPr>
          <p:spPr>
            <a:xfrm>
              <a:off x="1397060" y="1679059"/>
              <a:ext cx="215100" cy="199814"/>
            </a:xfrm>
            <a:custGeom>
              <a:avLst/>
              <a:gdLst/>
              <a:ahLst/>
              <a:cxnLst/>
              <a:rect l="l" t="t" r="r" b="b"/>
              <a:pathLst>
                <a:path w="1266" h="1176" extrusionOk="0">
                  <a:moveTo>
                    <a:pt x="775" y="0"/>
                  </a:moveTo>
                  <a:cubicBezTo>
                    <a:pt x="765" y="0"/>
                    <a:pt x="756" y="10"/>
                    <a:pt x="756" y="30"/>
                  </a:cubicBezTo>
                  <a:cubicBezTo>
                    <a:pt x="775" y="89"/>
                    <a:pt x="795" y="147"/>
                    <a:pt x="804" y="216"/>
                  </a:cubicBezTo>
                  <a:lnTo>
                    <a:pt x="814" y="216"/>
                  </a:lnTo>
                  <a:cubicBezTo>
                    <a:pt x="785" y="265"/>
                    <a:pt x="765" y="304"/>
                    <a:pt x="745" y="343"/>
                  </a:cubicBezTo>
                  <a:cubicBezTo>
                    <a:pt x="726" y="294"/>
                    <a:pt x="716" y="245"/>
                    <a:pt x="697" y="187"/>
                  </a:cubicBezTo>
                  <a:cubicBezTo>
                    <a:pt x="697" y="176"/>
                    <a:pt x="687" y="176"/>
                    <a:pt x="677" y="176"/>
                  </a:cubicBezTo>
                  <a:cubicBezTo>
                    <a:pt x="667" y="176"/>
                    <a:pt x="658" y="187"/>
                    <a:pt x="658" y="196"/>
                  </a:cubicBezTo>
                  <a:cubicBezTo>
                    <a:pt x="677" y="265"/>
                    <a:pt x="697" y="324"/>
                    <a:pt x="716" y="383"/>
                  </a:cubicBezTo>
                  <a:lnTo>
                    <a:pt x="716" y="392"/>
                  </a:lnTo>
                  <a:cubicBezTo>
                    <a:pt x="706" y="422"/>
                    <a:pt x="687" y="441"/>
                    <a:pt x="677" y="470"/>
                  </a:cubicBezTo>
                  <a:cubicBezTo>
                    <a:pt x="667" y="461"/>
                    <a:pt x="647" y="461"/>
                    <a:pt x="638" y="461"/>
                  </a:cubicBezTo>
                  <a:cubicBezTo>
                    <a:pt x="618" y="461"/>
                    <a:pt x="599" y="470"/>
                    <a:pt x="579" y="470"/>
                  </a:cubicBezTo>
                  <a:cubicBezTo>
                    <a:pt x="569" y="451"/>
                    <a:pt x="549" y="422"/>
                    <a:pt x="540" y="392"/>
                  </a:cubicBezTo>
                  <a:cubicBezTo>
                    <a:pt x="549" y="333"/>
                    <a:pt x="560" y="265"/>
                    <a:pt x="579" y="206"/>
                  </a:cubicBezTo>
                  <a:cubicBezTo>
                    <a:pt x="579" y="187"/>
                    <a:pt x="569" y="176"/>
                    <a:pt x="560" y="176"/>
                  </a:cubicBezTo>
                  <a:cubicBezTo>
                    <a:pt x="549" y="176"/>
                    <a:pt x="540" y="187"/>
                    <a:pt x="540" y="196"/>
                  </a:cubicBezTo>
                  <a:lnTo>
                    <a:pt x="510" y="343"/>
                  </a:lnTo>
                  <a:cubicBezTo>
                    <a:pt x="481" y="304"/>
                    <a:pt x="462" y="265"/>
                    <a:pt x="432" y="226"/>
                  </a:cubicBezTo>
                  <a:cubicBezTo>
                    <a:pt x="442" y="167"/>
                    <a:pt x="462" y="98"/>
                    <a:pt x="471" y="39"/>
                  </a:cubicBezTo>
                  <a:cubicBezTo>
                    <a:pt x="481" y="20"/>
                    <a:pt x="471" y="10"/>
                    <a:pt x="451" y="10"/>
                  </a:cubicBezTo>
                  <a:cubicBezTo>
                    <a:pt x="451" y="10"/>
                    <a:pt x="442" y="20"/>
                    <a:pt x="442" y="30"/>
                  </a:cubicBezTo>
                  <a:cubicBezTo>
                    <a:pt x="422" y="78"/>
                    <a:pt x="412" y="128"/>
                    <a:pt x="403" y="176"/>
                  </a:cubicBezTo>
                  <a:cubicBezTo>
                    <a:pt x="383" y="137"/>
                    <a:pt x="353" y="98"/>
                    <a:pt x="334" y="59"/>
                  </a:cubicBezTo>
                  <a:cubicBezTo>
                    <a:pt x="324" y="59"/>
                    <a:pt x="324" y="49"/>
                    <a:pt x="314" y="49"/>
                  </a:cubicBezTo>
                  <a:cubicBezTo>
                    <a:pt x="305" y="49"/>
                    <a:pt x="285" y="69"/>
                    <a:pt x="295" y="78"/>
                  </a:cubicBezTo>
                  <a:cubicBezTo>
                    <a:pt x="314" y="118"/>
                    <a:pt x="334" y="147"/>
                    <a:pt x="364" y="187"/>
                  </a:cubicBezTo>
                  <a:cubicBezTo>
                    <a:pt x="364" y="187"/>
                    <a:pt x="373" y="196"/>
                    <a:pt x="373" y="206"/>
                  </a:cubicBezTo>
                  <a:cubicBezTo>
                    <a:pt x="324" y="196"/>
                    <a:pt x="266" y="176"/>
                    <a:pt x="216" y="167"/>
                  </a:cubicBezTo>
                  <a:lnTo>
                    <a:pt x="207" y="167"/>
                  </a:lnTo>
                  <a:cubicBezTo>
                    <a:pt x="187" y="167"/>
                    <a:pt x="187" y="196"/>
                    <a:pt x="207" y="206"/>
                  </a:cubicBezTo>
                  <a:cubicBezTo>
                    <a:pt x="266" y="216"/>
                    <a:pt x="334" y="235"/>
                    <a:pt x="393" y="245"/>
                  </a:cubicBezTo>
                  <a:cubicBezTo>
                    <a:pt x="393" y="255"/>
                    <a:pt x="403" y="255"/>
                    <a:pt x="403" y="255"/>
                  </a:cubicBezTo>
                  <a:cubicBezTo>
                    <a:pt x="422" y="294"/>
                    <a:pt x="451" y="333"/>
                    <a:pt x="471" y="372"/>
                  </a:cubicBezTo>
                  <a:cubicBezTo>
                    <a:pt x="422" y="363"/>
                    <a:pt x="373" y="343"/>
                    <a:pt x="314" y="333"/>
                  </a:cubicBezTo>
                  <a:cubicBezTo>
                    <a:pt x="295" y="333"/>
                    <a:pt x="285" y="363"/>
                    <a:pt x="314" y="372"/>
                  </a:cubicBezTo>
                  <a:cubicBezTo>
                    <a:pt x="373" y="383"/>
                    <a:pt x="432" y="402"/>
                    <a:pt x="501" y="422"/>
                  </a:cubicBezTo>
                  <a:cubicBezTo>
                    <a:pt x="520" y="441"/>
                    <a:pt x="540" y="470"/>
                    <a:pt x="549" y="490"/>
                  </a:cubicBezTo>
                  <a:cubicBezTo>
                    <a:pt x="530" y="520"/>
                    <a:pt x="510" y="539"/>
                    <a:pt x="510" y="579"/>
                  </a:cubicBezTo>
                  <a:lnTo>
                    <a:pt x="412" y="579"/>
                  </a:lnTo>
                  <a:cubicBezTo>
                    <a:pt x="364" y="529"/>
                    <a:pt x="314" y="490"/>
                    <a:pt x="275" y="441"/>
                  </a:cubicBezTo>
                  <a:lnTo>
                    <a:pt x="255" y="441"/>
                  </a:lnTo>
                  <a:cubicBezTo>
                    <a:pt x="246" y="441"/>
                    <a:pt x="226" y="461"/>
                    <a:pt x="246" y="470"/>
                  </a:cubicBezTo>
                  <a:cubicBezTo>
                    <a:pt x="285" y="510"/>
                    <a:pt x="324" y="539"/>
                    <a:pt x="364" y="579"/>
                  </a:cubicBezTo>
                  <a:lnTo>
                    <a:pt x="216" y="579"/>
                  </a:lnTo>
                  <a:cubicBezTo>
                    <a:pt x="168" y="539"/>
                    <a:pt x="118" y="490"/>
                    <a:pt x="79" y="451"/>
                  </a:cubicBezTo>
                  <a:cubicBezTo>
                    <a:pt x="70" y="451"/>
                    <a:pt x="70" y="441"/>
                    <a:pt x="59" y="441"/>
                  </a:cubicBezTo>
                  <a:cubicBezTo>
                    <a:pt x="50" y="441"/>
                    <a:pt x="40" y="470"/>
                    <a:pt x="50" y="481"/>
                  </a:cubicBezTo>
                  <a:cubicBezTo>
                    <a:pt x="89" y="510"/>
                    <a:pt x="128" y="549"/>
                    <a:pt x="168" y="588"/>
                  </a:cubicBezTo>
                  <a:lnTo>
                    <a:pt x="20" y="588"/>
                  </a:lnTo>
                  <a:cubicBezTo>
                    <a:pt x="1" y="588"/>
                    <a:pt x="1" y="627"/>
                    <a:pt x="20" y="627"/>
                  </a:cubicBezTo>
                  <a:lnTo>
                    <a:pt x="168" y="627"/>
                  </a:lnTo>
                  <a:lnTo>
                    <a:pt x="59" y="735"/>
                  </a:lnTo>
                  <a:cubicBezTo>
                    <a:pt x="40" y="755"/>
                    <a:pt x="59" y="775"/>
                    <a:pt x="70" y="775"/>
                  </a:cubicBezTo>
                  <a:cubicBezTo>
                    <a:pt x="79" y="775"/>
                    <a:pt x="79" y="775"/>
                    <a:pt x="89" y="764"/>
                  </a:cubicBezTo>
                  <a:cubicBezTo>
                    <a:pt x="128" y="716"/>
                    <a:pt x="177" y="677"/>
                    <a:pt x="216" y="627"/>
                  </a:cubicBezTo>
                  <a:cubicBezTo>
                    <a:pt x="216" y="627"/>
                    <a:pt x="226" y="627"/>
                    <a:pt x="226" y="618"/>
                  </a:cubicBezTo>
                  <a:lnTo>
                    <a:pt x="364" y="618"/>
                  </a:lnTo>
                  <a:cubicBezTo>
                    <a:pt x="324" y="657"/>
                    <a:pt x="295" y="696"/>
                    <a:pt x="255" y="735"/>
                  </a:cubicBezTo>
                  <a:cubicBezTo>
                    <a:pt x="236" y="745"/>
                    <a:pt x="255" y="764"/>
                    <a:pt x="266" y="764"/>
                  </a:cubicBezTo>
                  <a:lnTo>
                    <a:pt x="285" y="764"/>
                  </a:lnTo>
                  <a:cubicBezTo>
                    <a:pt x="324" y="716"/>
                    <a:pt x="373" y="666"/>
                    <a:pt x="412" y="618"/>
                  </a:cubicBezTo>
                  <a:lnTo>
                    <a:pt x="501" y="618"/>
                  </a:lnTo>
                  <a:cubicBezTo>
                    <a:pt x="510" y="627"/>
                    <a:pt x="510" y="647"/>
                    <a:pt x="520" y="666"/>
                  </a:cubicBezTo>
                  <a:lnTo>
                    <a:pt x="549" y="696"/>
                  </a:lnTo>
                  <a:cubicBezTo>
                    <a:pt x="540" y="725"/>
                    <a:pt x="530" y="745"/>
                    <a:pt x="510" y="775"/>
                  </a:cubicBezTo>
                  <a:cubicBezTo>
                    <a:pt x="451" y="794"/>
                    <a:pt x="393" y="814"/>
                    <a:pt x="324" y="833"/>
                  </a:cubicBezTo>
                  <a:cubicBezTo>
                    <a:pt x="305" y="833"/>
                    <a:pt x="314" y="873"/>
                    <a:pt x="334" y="873"/>
                  </a:cubicBezTo>
                  <a:cubicBezTo>
                    <a:pt x="383" y="853"/>
                    <a:pt x="442" y="833"/>
                    <a:pt x="491" y="823"/>
                  </a:cubicBezTo>
                  <a:lnTo>
                    <a:pt x="491" y="823"/>
                  </a:lnTo>
                  <a:cubicBezTo>
                    <a:pt x="462" y="862"/>
                    <a:pt x="442" y="902"/>
                    <a:pt x="422" y="941"/>
                  </a:cubicBezTo>
                  <a:cubicBezTo>
                    <a:pt x="353" y="960"/>
                    <a:pt x="295" y="980"/>
                    <a:pt x="236" y="1000"/>
                  </a:cubicBezTo>
                  <a:cubicBezTo>
                    <a:pt x="216" y="1010"/>
                    <a:pt x="216" y="1039"/>
                    <a:pt x="236" y="1039"/>
                  </a:cubicBezTo>
                  <a:lnTo>
                    <a:pt x="246" y="1039"/>
                  </a:lnTo>
                  <a:cubicBezTo>
                    <a:pt x="295" y="1029"/>
                    <a:pt x="344" y="1010"/>
                    <a:pt x="393" y="990"/>
                  </a:cubicBezTo>
                  <a:lnTo>
                    <a:pt x="393" y="990"/>
                  </a:lnTo>
                  <a:cubicBezTo>
                    <a:pt x="373" y="1039"/>
                    <a:pt x="353" y="1078"/>
                    <a:pt x="324" y="1117"/>
                  </a:cubicBezTo>
                  <a:cubicBezTo>
                    <a:pt x="314" y="1127"/>
                    <a:pt x="334" y="1147"/>
                    <a:pt x="344" y="1147"/>
                  </a:cubicBezTo>
                  <a:cubicBezTo>
                    <a:pt x="353" y="1147"/>
                    <a:pt x="353" y="1147"/>
                    <a:pt x="364" y="1137"/>
                  </a:cubicBezTo>
                  <a:cubicBezTo>
                    <a:pt x="383" y="1098"/>
                    <a:pt x="403" y="1069"/>
                    <a:pt x="412" y="1029"/>
                  </a:cubicBezTo>
                  <a:lnTo>
                    <a:pt x="432" y="1010"/>
                  </a:lnTo>
                  <a:cubicBezTo>
                    <a:pt x="442" y="1058"/>
                    <a:pt x="462" y="1108"/>
                    <a:pt x="471" y="1167"/>
                  </a:cubicBezTo>
                  <a:cubicBezTo>
                    <a:pt x="481" y="1176"/>
                    <a:pt x="481" y="1176"/>
                    <a:pt x="491" y="1176"/>
                  </a:cubicBezTo>
                  <a:cubicBezTo>
                    <a:pt x="501" y="1176"/>
                    <a:pt x="520" y="1167"/>
                    <a:pt x="510" y="1156"/>
                  </a:cubicBezTo>
                  <a:cubicBezTo>
                    <a:pt x="491" y="1088"/>
                    <a:pt x="471" y="1029"/>
                    <a:pt x="462" y="971"/>
                  </a:cubicBezTo>
                  <a:cubicBezTo>
                    <a:pt x="462" y="960"/>
                    <a:pt x="451" y="960"/>
                    <a:pt x="451" y="960"/>
                  </a:cubicBezTo>
                  <a:cubicBezTo>
                    <a:pt x="481" y="921"/>
                    <a:pt x="501" y="873"/>
                    <a:pt x="520" y="833"/>
                  </a:cubicBezTo>
                  <a:cubicBezTo>
                    <a:pt x="540" y="892"/>
                    <a:pt x="549" y="941"/>
                    <a:pt x="569" y="990"/>
                  </a:cubicBezTo>
                  <a:cubicBezTo>
                    <a:pt x="569" y="1000"/>
                    <a:pt x="579" y="1010"/>
                    <a:pt x="589" y="1010"/>
                  </a:cubicBezTo>
                  <a:cubicBezTo>
                    <a:pt x="599" y="1010"/>
                    <a:pt x="608" y="1000"/>
                    <a:pt x="608" y="980"/>
                  </a:cubicBezTo>
                  <a:cubicBezTo>
                    <a:pt x="589" y="921"/>
                    <a:pt x="569" y="853"/>
                    <a:pt x="549" y="794"/>
                  </a:cubicBezTo>
                  <a:lnTo>
                    <a:pt x="549" y="784"/>
                  </a:lnTo>
                  <a:cubicBezTo>
                    <a:pt x="560" y="764"/>
                    <a:pt x="569" y="745"/>
                    <a:pt x="589" y="716"/>
                  </a:cubicBezTo>
                  <a:cubicBezTo>
                    <a:pt x="599" y="725"/>
                    <a:pt x="618" y="725"/>
                    <a:pt x="638" y="725"/>
                  </a:cubicBezTo>
                  <a:cubicBezTo>
                    <a:pt x="658" y="725"/>
                    <a:pt x="667" y="725"/>
                    <a:pt x="687" y="716"/>
                  </a:cubicBezTo>
                  <a:cubicBezTo>
                    <a:pt x="706" y="735"/>
                    <a:pt x="716" y="764"/>
                    <a:pt x="736" y="784"/>
                  </a:cubicBezTo>
                  <a:cubicBezTo>
                    <a:pt x="716" y="853"/>
                    <a:pt x="706" y="912"/>
                    <a:pt x="687" y="980"/>
                  </a:cubicBezTo>
                  <a:cubicBezTo>
                    <a:pt x="687" y="990"/>
                    <a:pt x="697" y="1000"/>
                    <a:pt x="706" y="1000"/>
                  </a:cubicBezTo>
                  <a:cubicBezTo>
                    <a:pt x="716" y="1000"/>
                    <a:pt x="726" y="990"/>
                    <a:pt x="726" y="980"/>
                  </a:cubicBezTo>
                  <a:lnTo>
                    <a:pt x="756" y="833"/>
                  </a:lnTo>
                  <a:cubicBezTo>
                    <a:pt x="785" y="873"/>
                    <a:pt x="814" y="912"/>
                    <a:pt x="834" y="951"/>
                  </a:cubicBezTo>
                  <a:cubicBezTo>
                    <a:pt x="824" y="1019"/>
                    <a:pt x="804" y="1078"/>
                    <a:pt x="795" y="1147"/>
                  </a:cubicBezTo>
                  <a:cubicBezTo>
                    <a:pt x="785" y="1156"/>
                    <a:pt x="804" y="1167"/>
                    <a:pt x="814" y="1167"/>
                  </a:cubicBezTo>
                  <a:cubicBezTo>
                    <a:pt x="814" y="1167"/>
                    <a:pt x="824" y="1156"/>
                    <a:pt x="824" y="1147"/>
                  </a:cubicBezTo>
                  <a:cubicBezTo>
                    <a:pt x="843" y="1098"/>
                    <a:pt x="854" y="1049"/>
                    <a:pt x="863" y="1000"/>
                  </a:cubicBezTo>
                  <a:cubicBezTo>
                    <a:pt x="883" y="1039"/>
                    <a:pt x="912" y="1078"/>
                    <a:pt x="932" y="1117"/>
                  </a:cubicBezTo>
                  <a:cubicBezTo>
                    <a:pt x="941" y="1127"/>
                    <a:pt x="941" y="1127"/>
                    <a:pt x="952" y="1127"/>
                  </a:cubicBezTo>
                  <a:cubicBezTo>
                    <a:pt x="961" y="1127"/>
                    <a:pt x="981" y="1117"/>
                    <a:pt x="971" y="1098"/>
                  </a:cubicBezTo>
                  <a:cubicBezTo>
                    <a:pt x="952" y="1069"/>
                    <a:pt x="932" y="1029"/>
                    <a:pt x="902" y="1000"/>
                  </a:cubicBezTo>
                  <a:cubicBezTo>
                    <a:pt x="902" y="992"/>
                    <a:pt x="902" y="983"/>
                    <a:pt x="897" y="981"/>
                  </a:cubicBezTo>
                  <a:lnTo>
                    <a:pt x="897" y="981"/>
                  </a:lnTo>
                  <a:cubicBezTo>
                    <a:pt x="945" y="991"/>
                    <a:pt x="1002" y="1000"/>
                    <a:pt x="1050" y="1019"/>
                  </a:cubicBezTo>
                  <a:lnTo>
                    <a:pt x="1059" y="1019"/>
                  </a:lnTo>
                  <a:cubicBezTo>
                    <a:pt x="1079" y="1019"/>
                    <a:pt x="1079" y="980"/>
                    <a:pt x="1059" y="980"/>
                  </a:cubicBezTo>
                  <a:cubicBezTo>
                    <a:pt x="1000" y="960"/>
                    <a:pt x="932" y="951"/>
                    <a:pt x="873" y="931"/>
                  </a:cubicBezTo>
                  <a:lnTo>
                    <a:pt x="863" y="931"/>
                  </a:lnTo>
                  <a:cubicBezTo>
                    <a:pt x="843" y="892"/>
                    <a:pt x="814" y="853"/>
                    <a:pt x="795" y="804"/>
                  </a:cubicBezTo>
                  <a:lnTo>
                    <a:pt x="795" y="804"/>
                  </a:lnTo>
                  <a:cubicBezTo>
                    <a:pt x="843" y="823"/>
                    <a:pt x="893" y="833"/>
                    <a:pt x="952" y="843"/>
                  </a:cubicBezTo>
                  <a:lnTo>
                    <a:pt x="952" y="853"/>
                  </a:lnTo>
                  <a:cubicBezTo>
                    <a:pt x="971" y="853"/>
                    <a:pt x="981" y="814"/>
                    <a:pt x="961" y="814"/>
                  </a:cubicBezTo>
                  <a:cubicBezTo>
                    <a:pt x="893" y="794"/>
                    <a:pt x="834" y="775"/>
                    <a:pt x="765" y="764"/>
                  </a:cubicBezTo>
                  <a:cubicBezTo>
                    <a:pt x="745" y="745"/>
                    <a:pt x="736" y="716"/>
                    <a:pt x="726" y="696"/>
                  </a:cubicBezTo>
                  <a:cubicBezTo>
                    <a:pt x="745" y="677"/>
                    <a:pt x="765" y="637"/>
                    <a:pt x="765" y="608"/>
                  </a:cubicBezTo>
                  <a:lnTo>
                    <a:pt x="854" y="608"/>
                  </a:lnTo>
                  <a:cubicBezTo>
                    <a:pt x="902" y="647"/>
                    <a:pt x="952" y="696"/>
                    <a:pt x="991" y="735"/>
                  </a:cubicBezTo>
                  <a:cubicBezTo>
                    <a:pt x="1000" y="735"/>
                    <a:pt x="1000" y="745"/>
                    <a:pt x="1010" y="745"/>
                  </a:cubicBezTo>
                  <a:cubicBezTo>
                    <a:pt x="1020" y="745"/>
                    <a:pt x="1039" y="716"/>
                    <a:pt x="1020" y="706"/>
                  </a:cubicBezTo>
                  <a:cubicBezTo>
                    <a:pt x="981" y="677"/>
                    <a:pt x="941" y="637"/>
                    <a:pt x="902" y="598"/>
                  </a:cubicBezTo>
                  <a:lnTo>
                    <a:pt x="1050" y="598"/>
                  </a:lnTo>
                  <a:cubicBezTo>
                    <a:pt x="1098" y="637"/>
                    <a:pt x="1148" y="686"/>
                    <a:pt x="1187" y="725"/>
                  </a:cubicBezTo>
                  <a:cubicBezTo>
                    <a:pt x="1196" y="735"/>
                    <a:pt x="1196" y="735"/>
                    <a:pt x="1206" y="735"/>
                  </a:cubicBezTo>
                  <a:cubicBezTo>
                    <a:pt x="1216" y="735"/>
                    <a:pt x="1235" y="716"/>
                    <a:pt x="1216" y="706"/>
                  </a:cubicBezTo>
                  <a:cubicBezTo>
                    <a:pt x="1177" y="666"/>
                    <a:pt x="1137" y="627"/>
                    <a:pt x="1098" y="598"/>
                  </a:cubicBezTo>
                  <a:cubicBezTo>
                    <a:pt x="1148" y="598"/>
                    <a:pt x="1196" y="598"/>
                    <a:pt x="1246" y="588"/>
                  </a:cubicBezTo>
                  <a:cubicBezTo>
                    <a:pt x="1265" y="588"/>
                    <a:pt x="1265" y="549"/>
                    <a:pt x="1246" y="549"/>
                  </a:cubicBezTo>
                  <a:cubicBezTo>
                    <a:pt x="1206" y="559"/>
                    <a:pt x="1167" y="559"/>
                    <a:pt x="1128" y="559"/>
                  </a:cubicBezTo>
                  <a:lnTo>
                    <a:pt x="1098" y="559"/>
                  </a:lnTo>
                  <a:cubicBezTo>
                    <a:pt x="1137" y="520"/>
                    <a:pt x="1177" y="481"/>
                    <a:pt x="1206" y="441"/>
                  </a:cubicBezTo>
                  <a:cubicBezTo>
                    <a:pt x="1226" y="431"/>
                    <a:pt x="1206" y="412"/>
                    <a:pt x="1196" y="412"/>
                  </a:cubicBezTo>
                  <a:lnTo>
                    <a:pt x="1177" y="412"/>
                  </a:lnTo>
                  <a:cubicBezTo>
                    <a:pt x="1137" y="461"/>
                    <a:pt x="1089" y="510"/>
                    <a:pt x="1050" y="559"/>
                  </a:cubicBezTo>
                  <a:lnTo>
                    <a:pt x="902" y="559"/>
                  </a:lnTo>
                  <a:lnTo>
                    <a:pt x="1010" y="451"/>
                  </a:lnTo>
                  <a:cubicBezTo>
                    <a:pt x="1030" y="431"/>
                    <a:pt x="1010" y="412"/>
                    <a:pt x="1000" y="412"/>
                  </a:cubicBezTo>
                  <a:cubicBezTo>
                    <a:pt x="991" y="412"/>
                    <a:pt x="991" y="412"/>
                    <a:pt x="981" y="422"/>
                  </a:cubicBezTo>
                  <a:cubicBezTo>
                    <a:pt x="941" y="470"/>
                    <a:pt x="893" y="510"/>
                    <a:pt x="854" y="559"/>
                  </a:cubicBezTo>
                  <a:cubicBezTo>
                    <a:pt x="854" y="559"/>
                    <a:pt x="843" y="559"/>
                    <a:pt x="843" y="568"/>
                  </a:cubicBezTo>
                  <a:lnTo>
                    <a:pt x="765" y="568"/>
                  </a:lnTo>
                  <a:cubicBezTo>
                    <a:pt x="765" y="549"/>
                    <a:pt x="756" y="539"/>
                    <a:pt x="745" y="529"/>
                  </a:cubicBezTo>
                  <a:cubicBezTo>
                    <a:pt x="736" y="510"/>
                    <a:pt x="726" y="500"/>
                    <a:pt x="716" y="490"/>
                  </a:cubicBezTo>
                  <a:cubicBezTo>
                    <a:pt x="726" y="461"/>
                    <a:pt x="736" y="431"/>
                    <a:pt x="756" y="412"/>
                  </a:cubicBezTo>
                  <a:cubicBezTo>
                    <a:pt x="814" y="392"/>
                    <a:pt x="873" y="372"/>
                    <a:pt x="941" y="353"/>
                  </a:cubicBezTo>
                  <a:cubicBezTo>
                    <a:pt x="961" y="343"/>
                    <a:pt x="952" y="314"/>
                    <a:pt x="932" y="314"/>
                  </a:cubicBezTo>
                  <a:cubicBezTo>
                    <a:pt x="883" y="324"/>
                    <a:pt x="834" y="343"/>
                    <a:pt x="775" y="363"/>
                  </a:cubicBezTo>
                  <a:cubicBezTo>
                    <a:pt x="804" y="314"/>
                    <a:pt x="824" y="274"/>
                    <a:pt x="843" y="235"/>
                  </a:cubicBezTo>
                  <a:cubicBezTo>
                    <a:pt x="912" y="216"/>
                    <a:pt x="971" y="196"/>
                    <a:pt x="1030" y="176"/>
                  </a:cubicBezTo>
                  <a:cubicBezTo>
                    <a:pt x="1050" y="167"/>
                    <a:pt x="1050" y="137"/>
                    <a:pt x="1030" y="137"/>
                  </a:cubicBezTo>
                  <a:lnTo>
                    <a:pt x="1020" y="137"/>
                  </a:lnTo>
                  <a:cubicBezTo>
                    <a:pt x="971" y="157"/>
                    <a:pt x="922" y="167"/>
                    <a:pt x="873" y="187"/>
                  </a:cubicBezTo>
                  <a:cubicBezTo>
                    <a:pt x="893" y="147"/>
                    <a:pt x="922" y="108"/>
                    <a:pt x="941" y="59"/>
                  </a:cubicBezTo>
                  <a:cubicBezTo>
                    <a:pt x="952" y="49"/>
                    <a:pt x="932" y="39"/>
                    <a:pt x="922" y="39"/>
                  </a:cubicBezTo>
                  <a:cubicBezTo>
                    <a:pt x="912" y="39"/>
                    <a:pt x="912" y="39"/>
                    <a:pt x="902" y="49"/>
                  </a:cubicBezTo>
                  <a:cubicBezTo>
                    <a:pt x="883" y="78"/>
                    <a:pt x="863" y="118"/>
                    <a:pt x="854" y="147"/>
                  </a:cubicBezTo>
                  <a:cubicBezTo>
                    <a:pt x="843" y="157"/>
                    <a:pt x="843" y="167"/>
                    <a:pt x="834" y="176"/>
                  </a:cubicBezTo>
                  <a:cubicBezTo>
                    <a:pt x="824" y="118"/>
                    <a:pt x="804" y="69"/>
                    <a:pt x="795" y="20"/>
                  </a:cubicBezTo>
                  <a:cubicBezTo>
                    <a:pt x="785" y="10"/>
                    <a:pt x="785" y="0"/>
                    <a:pt x="775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4"/>
            <p:cNvSpPr/>
            <p:nvPr/>
          </p:nvSpPr>
          <p:spPr>
            <a:xfrm>
              <a:off x="2880688" y="4725836"/>
              <a:ext cx="587701" cy="597913"/>
            </a:xfrm>
            <a:custGeom>
              <a:avLst/>
              <a:gdLst/>
              <a:ahLst/>
              <a:cxnLst/>
              <a:rect l="l" t="t" r="r" b="b"/>
              <a:pathLst>
                <a:path w="3459" h="3519" extrusionOk="0">
                  <a:moveTo>
                    <a:pt x="1999" y="1"/>
                  </a:moveTo>
                  <a:cubicBezTo>
                    <a:pt x="1980" y="1"/>
                    <a:pt x="1960" y="11"/>
                    <a:pt x="1950" y="40"/>
                  </a:cubicBezTo>
                  <a:cubicBezTo>
                    <a:pt x="1930" y="177"/>
                    <a:pt x="1911" y="305"/>
                    <a:pt x="1891" y="432"/>
                  </a:cubicBezTo>
                  <a:cubicBezTo>
                    <a:pt x="1803" y="314"/>
                    <a:pt x="1715" y="197"/>
                    <a:pt x="1636" y="70"/>
                  </a:cubicBezTo>
                  <a:cubicBezTo>
                    <a:pt x="1617" y="59"/>
                    <a:pt x="1607" y="50"/>
                    <a:pt x="1588" y="50"/>
                  </a:cubicBezTo>
                  <a:cubicBezTo>
                    <a:pt x="1548" y="50"/>
                    <a:pt x="1519" y="99"/>
                    <a:pt x="1548" y="138"/>
                  </a:cubicBezTo>
                  <a:cubicBezTo>
                    <a:pt x="1646" y="285"/>
                    <a:pt x="1754" y="442"/>
                    <a:pt x="1862" y="589"/>
                  </a:cubicBezTo>
                  <a:cubicBezTo>
                    <a:pt x="1842" y="716"/>
                    <a:pt x="1823" y="854"/>
                    <a:pt x="1793" y="981"/>
                  </a:cubicBezTo>
                  <a:cubicBezTo>
                    <a:pt x="1715" y="863"/>
                    <a:pt x="1627" y="745"/>
                    <a:pt x="1538" y="618"/>
                  </a:cubicBezTo>
                  <a:cubicBezTo>
                    <a:pt x="1529" y="608"/>
                    <a:pt x="1519" y="599"/>
                    <a:pt x="1499" y="599"/>
                  </a:cubicBezTo>
                  <a:cubicBezTo>
                    <a:pt x="1460" y="599"/>
                    <a:pt x="1421" y="647"/>
                    <a:pt x="1450" y="687"/>
                  </a:cubicBezTo>
                  <a:cubicBezTo>
                    <a:pt x="1558" y="834"/>
                    <a:pt x="1666" y="991"/>
                    <a:pt x="1773" y="1137"/>
                  </a:cubicBezTo>
                  <a:cubicBezTo>
                    <a:pt x="1764" y="1216"/>
                    <a:pt x="1744" y="1304"/>
                    <a:pt x="1734" y="1383"/>
                  </a:cubicBezTo>
                  <a:lnTo>
                    <a:pt x="1715" y="1383"/>
                  </a:lnTo>
                  <a:cubicBezTo>
                    <a:pt x="1666" y="1383"/>
                    <a:pt x="1617" y="1392"/>
                    <a:pt x="1577" y="1412"/>
                  </a:cubicBezTo>
                  <a:cubicBezTo>
                    <a:pt x="1538" y="1422"/>
                    <a:pt x="1499" y="1451"/>
                    <a:pt x="1470" y="1471"/>
                  </a:cubicBezTo>
                  <a:cubicBezTo>
                    <a:pt x="1411" y="1422"/>
                    <a:pt x="1352" y="1383"/>
                    <a:pt x="1294" y="1333"/>
                  </a:cubicBezTo>
                  <a:lnTo>
                    <a:pt x="1294" y="1314"/>
                  </a:lnTo>
                  <a:cubicBezTo>
                    <a:pt x="1274" y="1128"/>
                    <a:pt x="1244" y="952"/>
                    <a:pt x="1225" y="765"/>
                  </a:cubicBezTo>
                  <a:cubicBezTo>
                    <a:pt x="1225" y="736"/>
                    <a:pt x="1196" y="716"/>
                    <a:pt x="1176" y="716"/>
                  </a:cubicBezTo>
                  <a:cubicBezTo>
                    <a:pt x="1146" y="716"/>
                    <a:pt x="1117" y="736"/>
                    <a:pt x="1117" y="775"/>
                  </a:cubicBezTo>
                  <a:cubicBezTo>
                    <a:pt x="1137" y="932"/>
                    <a:pt x="1156" y="1079"/>
                    <a:pt x="1176" y="1235"/>
                  </a:cubicBezTo>
                  <a:cubicBezTo>
                    <a:pt x="1068" y="1148"/>
                    <a:pt x="960" y="1059"/>
                    <a:pt x="862" y="981"/>
                  </a:cubicBezTo>
                  <a:lnTo>
                    <a:pt x="862" y="961"/>
                  </a:lnTo>
                  <a:cubicBezTo>
                    <a:pt x="843" y="775"/>
                    <a:pt x="823" y="599"/>
                    <a:pt x="793" y="412"/>
                  </a:cubicBezTo>
                  <a:cubicBezTo>
                    <a:pt x="793" y="383"/>
                    <a:pt x="774" y="364"/>
                    <a:pt x="745" y="364"/>
                  </a:cubicBezTo>
                  <a:cubicBezTo>
                    <a:pt x="715" y="364"/>
                    <a:pt x="686" y="383"/>
                    <a:pt x="686" y="422"/>
                  </a:cubicBezTo>
                  <a:cubicBezTo>
                    <a:pt x="706" y="579"/>
                    <a:pt x="725" y="726"/>
                    <a:pt x="745" y="883"/>
                  </a:cubicBezTo>
                  <a:cubicBezTo>
                    <a:pt x="725" y="863"/>
                    <a:pt x="706" y="854"/>
                    <a:pt x="686" y="834"/>
                  </a:cubicBezTo>
                  <a:cubicBezTo>
                    <a:pt x="597" y="765"/>
                    <a:pt x="510" y="697"/>
                    <a:pt x="421" y="618"/>
                  </a:cubicBezTo>
                  <a:cubicBezTo>
                    <a:pt x="412" y="608"/>
                    <a:pt x="402" y="608"/>
                    <a:pt x="392" y="608"/>
                  </a:cubicBezTo>
                  <a:cubicBezTo>
                    <a:pt x="343" y="608"/>
                    <a:pt x="314" y="667"/>
                    <a:pt x="353" y="706"/>
                  </a:cubicBezTo>
                  <a:cubicBezTo>
                    <a:pt x="460" y="795"/>
                    <a:pt x="558" y="873"/>
                    <a:pt x="666" y="961"/>
                  </a:cubicBezTo>
                  <a:cubicBezTo>
                    <a:pt x="519" y="971"/>
                    <a:pt x="373" y="981"/>
                    <a:pt x="225" y="1000"/>
                  </a:cubicBezTo>
                  <a:cubicBezTo>
                    <a:pt x="157" y="1000"/>
                    <a:pt x="166" y="1108"/>
                    <a:pt x="225" y="1108"/>
                  </a:cubicBezTo>
                  <a:lnTo>
                    <a:pt x="235" y="1108"/>
                  </a:lnTo>
                  <a:cubicBezTo>
                    <a:pt x="412" y="1089"/>
                    <a:pt x="597" y="1069"/>
                    <a:pt x="784" y="1059"/>
                  </a:cubicBezTo>
                  <a:cubicBezTo>
                    <a:pt x="882" y="1137"/>
                    <a:pt x="989" y="1226"/>
                    <a:pt x="1087" y="1314"/>
                  </a:cubicBezTo>
                  <a:cubicBezTo>
                    <a:pt x="950" y="1324"/>
                    <a:pt x="804" y="1333"/>
                    <a:pt x="656" y="1353"/>
                  </a:cubicBezTo>
                  <a:cubicBezTo>
                    <a:pt x="588" y="1353"/>
                    <a:pt x="588" y="1461"/>
                    <a:pt x="656" y="1461"/>
                  </a:cubicBezTo>
                  <a:lnTo>
                    <a:pt x="666" y="1461"/>
                  </a:lnTo>
                  <a:cubicBezTo>
                    <a:pt x="843" y="1442"/>
                    <a:pt x="1029" y="1422"/>
                    <a:pt x="1215" y="1412"/>
                  </a:cubicBezTo>
                  <a:lnTo>
                    <a:pt x="1392" y="1559"/>
                  </a:lnTo>
                  <a:cubicBezTo>
                    <a:pt x="1342" y="1638"/>
                    <a:pt x="1323" y="1745"/>
                    <a:pt x="1342" y="1843"/>
                  </a:cubicBezTo>
                  <a:cubicBezTo>
                    <a:pt x="1274" y="1873"/>
                    <a:pt x="1205" y="1892"/>
                    <a:pt x="1137" y="1921"/>
                  </a:cubicBezTo>
                  <a:lnTo>
                    <a:pt x="1127" y="1912"/>
                  </a:lnTo>
                  <a:cubicBezTo>
                    <a:pt x="950" y="1843"/>
                    <a:pt x="784" y="1764"/>
                    <a:pt x="617" y="1696"/>
                  </a:cubicBezTo>
                  <a:cubicBezTo>
                    <a:pt x="608" y="1686"/>
                    <a:pt x="608" y="1686"/>
                    <a:pt x="597" y="1686"/>
                  </a:cubicBezTo>
                  <a:cubicBezTo>
                    <a:pt x="549" y="1686"/>
                    <a:pt x="519" y="1764"/>
                    <a:pt x="578" y="1794"/>
                  </a:cubicBezTo>
                  <a:cubicBezTo>
                    <a:pt x="715" y="1853"/>
                    <a:pt x="852" y="1912"/>
                    <a:pt x="1000" y="1980"/>
                  </a:cubicBezTo>
                  <a:cubicBezTo>
                    <a:pt x="872" y="2019"/>
                    <a:pt x="745" y="2069"/>
                    <a:pt x="617" y="2117"/>
                  </a:cubicBezTo>
                  <a:lnTo>
                    <a:pt x="608" y="2108"/>
                  </a:lnTo>
                  <a:cubicBezTo>
                    <a:pt x="431" y="2039"/>
                    <a:pt x="264" y="1960"/>
                    <a:pt x="98" y="1892"/>
                  </a:cubicBezTo>
                  <a:cubicBezTo>
                    <a:pt x="88" y="1882"/>
                    <a:pt x="79" y="1882"/>
                    <a:pt x="79" y="1882"/>
                  </a:cubicBezTo>
                  <a:cubicBezTo>
                    <a:pt x="29" y="1882"/>
                    <a:pt x="0" y="1960"/>
                    <a:pt x="49" y="1990"/>
                  </a:cubicBezTo>
                  <a:cubicBezTo>
                    <a:pt x="196" y="2049"/>
                    <a:pt x="333" y="2108"/>
                    <a:pt x="480" y="2176"/>
                  </a:cubicBezTo>
                  <a:cubicBezTo>
                    <a:pt x="451" y="2186"/>
                    <a:pt x="431" y="2196"/>
                    <a:pt x="402" y="2196"/>
                  </a:cubicBezTo>
                  <a:cubicBezTo>
                    <a:pt x="304" y="2235"/>
                    <a:pt x="196" y="2284"/>
                    <a:pt x="88" y="2323"/>
                  </a:cubicBezTo>
                  <a:cubicBezTo>
                    <a:pt x="29" y="2343"/>
                    <a:pt x="59" y="2421"/>
                    <a:pt x="108" y="2421"/>
                  </a:cubicBezTo>
                  <a:lnTo>
                    <a:pt x="127" y="2421"/>
                  </a:lnTo>
                  <a:cubicBezTo>
                    <a:pt x="255" y="2372"/>
                    <a:pt x="382" y="2323"/>
                    <a:pt x="499" y="2284"/>
                  </a:cubicBezTo>
                  <a:lnTo>
                    <a:pt x="499" y="2284"/>
                  </a:lnTo>
                  <a:cubicBezTo>
                    <a:pt x="441" y="2411"/>
                    <a:pt x="382" y="2548"/>
                    <a:pt x="314" y="2686"/>
                  </a:cubicBezTo>
                  <a:cubicBezTo>
                    <a:pt x="294" y="2725"/>
                    <a:pt x="333" y="2755"/>
                    <a:pt x="373" y="2755"/>
                  </a:cubicBezTo>
                  <a:cubicBezTo>
                    <a:pt x="392" y="2755"/>
                    <a:pt x="402" y="2744"/>
                    <a:pt x="412" y="2725"/>
                  </a:cubicBezTo>
                  <a:lnTo>
                    <a:pt x="647" y="2225"/>
                  </a:lnTo>
                  <a:cubicBezTo>
                    <a:pt x="774" y="2176"/>
                    <a:pt x="902" y="2127"/>
                    <a:pt x="1019" y="2078"/>
                  </a:cubicBezTo>
                  <a:lnTo>
                    <a:pt x="1019" y="2078"/>
                  </a:lnTo>
                  <a:cubicBezTo>
                    <a:pt x="960" y="2215"/>
                    <a:pt x="902" y="2352"/>
                    <a:pt x="833" y="2480"/>
                  </a:cubicBezTo>
                  <a:cubicBezTo>
                    <a:pt x="813" y="2529"/>
                    <a:pt x="852" y="2559"/>
                    <a:pt x="891" y="2559"/>
                  </a:cubicBezTo>
                  <a:cubicBezTo>
                    <a:pt x="911" y="2559"/>
                    <a:pt x="921" y="2548"/>
                    <a:pt x="931" y="2529"/>
                  </a:cubicBezTo>
                  <a:lnTo>
                    <a:pt x="1166" y="2029"/>
                  </a:lnTo>
                  <a:cubicBezTo>
                    <a:pt x="1235" y="2000"/>
                    <a:pt x="1313" y="1971"/>
                    <a:pt x="1381" y="1941"/>
                  </a:cubicBezTo>
                  <a:cubicBezTo>
                    <a:pt x="1431" y="2039"/>
                    <a:pt x="1519" y="2098"/>
                    <a:pt x="1617" y="2127"/>
                  </a:cubicBezTo>
                  <a:cubicBezTo>
                    <a:pt x="1597" y="2196"/>
                    <a:pt x="1588" y="2274"/>
                    <a:pt x="1577" y="2352"/>
                  </a:cubicBezTo>
                  <a:cubicBezTo>
                    <a:pt x="1568" y="2352"/>
                    <a:pt x="1568" y="2352"/>
                    <a:pt x="1558" y="2363"/>
                  </a:cubicBezTo>
                  <a:lnTo>
                    <a:pt x="1117" y="2686"/>
                  </a:lnTo>
                  <a:cubicBezTo>
                    <a:pt x="1068" y="2715"/>
                    <a:pt x="1107" y="2784"/>
                    <a:pt x="1146" y="2784"/>
                  </a:cubicBezTo>
                  <a:cubicBezTo>
                    <a:pt x="1156" y="2784"/>
                    <a:pt x="1166" y="2784"/>
                    <a:pt x="1176" y="2774"/>
                  </a:cubicBezTo>
                  <a:cubicBezTo>
                    <a:pt x="1303" y="2686"/>
                    <a:pt x="1431" y="2588"/>
                    <a:pt x="1548" y="2500"/>
                  </a:cubicBezTo>
                  <a:lnTo>
                    <a:pt x="1548" y="2500"/>
                  </a:lnTo>
                  <a:cubicBezTo>
                    <a:pt x="1529" y="2637"/>
                    <a:pt x="1509" y="2764"/>
                    <a:pt x="1490" y="2901"/>
                  </a:cubicBezTo>
                  <a:cubicBezTo>
                    <a:pt x="1479" y="2901"/>
                    <a:pt x="1479" y="2901"/>
                    <a:pt x="1470" y="2911"/>
                  </a:cubicBezTo>
                  <a:lnTo>
                    <a:pt x="1029" y="3234"/>
                  </a:lnTo>
                  <a:cubicBezTo>
                    <a:pt x="980" y="3264"/>
                    <a:pt x="1019" y="3332"/>
                    <a:pt x="1058" y="3332"/>
                  </a:cubicBezTo>
                  <a:cubicBezTo>
                    <a:pt x="1068" y="3332"/>
                    <a:pt x="1078" y="3332"/>
                    <a:pt x="1087" y="3323"/>
                  </a:cubicBezTo>
                  <a:cubicBezTo>
                    <a:pt x="1215" y="3234"/>
                    <a:pt x="1342" y="3136"/>
                    <a:pt x="1460" y="3049"/>
                  </a:cubicBezTo>
                  <a:lnTo>
                    <a:pt x="1460" y="3049"/>
                  </a:lnTo>
                  <a:cubicBezTo>
                    <a:pt x="1460" y="3078"/>
                    <a:pt x="1450" y="3097"/>
                    <a:pt x="1450" y="3127"/>
                  </a:cubicBezTo>
                  <a:lnTo>
                    <a:pt x="1392" y="3450"/>
                  </a:lnTo>
                  <a:cubicBezTo>
                    <a:pt x="1392" y="3489"/>
                    <a:pt x="1421" y="3519"/>
                    <a:pt x="1450" y="3519"/>
                  </a:cubicBezTo>
                  <a:cubicBezTo>
                    <a:pt x="1479" y="3519"/>
                    <a:pt x="1499" y="3499"/>
                    <a:pt x="1499" y="3470"/>
                  </a:cubicBezTo>
                  <a:cubicBezTo>
                    <a:pt x="1529" y="3343"/>
                    <a:pt x="1548" y="3215"/>
                    <a:pt x="1568" y="3078"/>
                  </a:cubicBezTo>
                  <a:cubicBezTo>
                    <a:pt x="1656" y="3195"/>
                    <a:pt x="1734" y="3323"/>
                    <a:pt x="1823" y="3441"/>
                  </a:cubicBezTo>
                  <a:cubicBezTo>
                    <a:pt x="1832" y="3460"/>
                    <a:pt x="1852" y="3460"/>
                    <a:pt x="1862" y="3460"/>
                  </a:cubicBezTo>
                  <a:cubicBezTo>
                    <a:pt x="1901" y="3460"/>
                    <a:pt x="1940" y="3421"/>
                    <a:pt x="1911" y="3382"/>
                  </a:cubicBezTo>
                  <a:cubicBezTo>
                    <a:pt x="1803" y="3225"/>
                    <a:pt x="1695" y="3078"/>
                    <a:pt x="1597" y="2931"/>
                  </a:cubicBezTo>
                  <a:lnTo>
                    <a:pt x="1588" y="2921"/>
                  </a:lnTo>
                  <a:cubicBezTo>
                    <a:pt x="1617" y="2794"/>
                    <a:pt x="1636" y="2666"/>
                    <a:pt x="1656" y="2529"/>
                  </a:cubicBezTo>
                  <a:cubicBezTo>
                    <a:pt x="1744" y="2646"/>
                    <a:pt x="1823" y="2774"/>
                    <a:pt x="1911" y="2892"/>
                  </a:cubicBezTo>
                  <a:cubicBezTo>
                    <a:pt x="1921" y="2911"/>
                    <a:pt x="1940" y="2911"/>
                    <a:pt x="1950" y="2911"/>
                  </a:cubicBezTo>
                  <a:cubicBezTo>
                    <a:pt x="1989" y="2911"/>
                    <a:pt x="2028" y="2872"/>
                    <a:pt x="1999" y="2833"/>
                  </a:cubicBezTo>
                  <a:cubicBezTo>
                    <a:pt x="1891" y="2676"/>
                    <a:pt x="1784" y="2529"/>
                    <a:pt x="1686" y="2382"/>
                  </a:cubicBezTo>
                  <a:lnTo>
                    <a:pt x="1686" y="2372"/>
                  </a:lnTo>
                  <a:cubicBezTo>
                    <a:pt x="1695" y="2294"/>
                    <a:pt x="1705" y="2215"/>
                    <a:pt x="1725" y="2137"/>
                  </a:cubicBezTo>
                  <a:cubicBezTo>
                    <a:pt x="1764" y="2137"/>
                    <a:pt x="1803" y="2127"/>
                    <a:pt x="1842" y="2117"/>
                  </a:cubicBezTo>
                  <a:cubicBezTo>
                    <a:pt x="1891" y="2098"/>
                    <a:pt x="1940" y="2069"/>
                    <a:pt x="1980" y="2029"/>
                  </a:cubicBezTo>
                  <a:cubicBezTo>
                    <a:pt x="2038" y="2078"/>
                    <a:pt x="2097" y="2137"/>
                    <a:pt x="2165" y="2186"/>
                  </a:cubicBezTo>
                  <a:lnTo>
                    <a:pt x="2165" y="2206"/>
                  </a:lnTo>
                  <a:cubicBezTo>
                    <a:pt x="2185" y="2382"/>
                    <a:pt x="2205" y="2568"/>
                    <a:pt x="2224" y="2744"/>
                  </a:cubicBezTo>
                  <a:cubicBezTo>
                    <a:pt x="2224" y="2784"/>
                    <a:pt x="2254" y="2794"/>
                    <a:pt x="2283" y="2794"/>
                  </a:cubicBezTo>
                  <a:cubicBezTo>
                    <a:pt x="2313" y="2794"/>
                    <a:pt x="2342" y="2774"/>
                    <a:pt x="2332" y="2735"/>
                  </a:cubicBezTo>
                  <a:cubicBezTo>
                    <a:pt x="2313" y="2588"/>
                    <a:pt x="2303" y="2431"/>
                    <a:pt x="2283" y="2284"/>
                  </a:cubicBezTo>
                  <a:lnTo>
                    <a:pt x="2283" y="2284"/>
                  </a:lnTo>
                  <a:cubicBezTo>
                    <a:pt x="2391" y="2363"/>
                    <a:pt x="2489" y="2450"/>
                    <a:pt x="2597" y="2539"/>
                  </a:cubicBezTo>
                  <a:lnTo>
                    <a:pt x="2597" y="2559"/>
                  </a:lnTo>
                  <a:cubicBezTo>
                    <a:pt x="2616" y="2735"/>
                    <a:pt x="2636" y="2921"/>
                    <a:pt x="2655" y="3097"/>
                  </a:cubicBezTo>
                  <a:cubicBezTo>
                    <a:pt x="2655" y="3136"/>
                    <a:pt x="2685" y="3147"/>
                    <a:pt x="2714" y="3147"/>
                  </a:cubicBezTo>
                  <a:cubicBezTo>
                    <a:pt x="2744" y="3147"/>
                    <a:pt x="2773" y="3127"/>
                    <a:pt x="2764" y="3088"/>
                  </a:cubicBezTo>
                  <a:cubicBezTo>
                    <a:pt x="2744" y="2940"/>
                    <a:pt x="2734" y="2784"/>
                    <a:pt x="2714" y="2637"/>
                  </a:cubicBezTo>
                  <a:lnTo>
                    <a:pt x="2714" y="2637"/>
                  </a:lnTo>
                  <a:cubicBezTo>
                    <a:pt x="2734" y="2646"/>
                    <a:pt x="2753" y="2666"/>
                    <a:pt x="2773" y="2676"/>
                  </a:cubicBezTo>
                  <a:cubicBezTo>
                    <a:pt x="2861" y="2755"/>
                    <a:pt x="2940" y="2823"/>
                    <a:pt x="3028" y="2892"/>
                  </a:cubicBezTo>
                  <a:cubicBezTo>
                    <a:pt x="3038" y="2901"/>
                    <a:pt x="3057" y="2901"/>
                    <a:pt x="3067" y="2901"/>
                  </a:cubicBezTo>
                  <a:cubicBezTo>
                    <a:pt x="3106" y="2901"/>
                    <a:pt x="3145" y="2842"/>
                    <a:pt x="3097" y="2803"/>
                  </a:cubicBezTo>
                  <a:cubicBezTo>
                    <a:pt x="2999" y="2725"/>
                    <a:pt x="2891" y="2637"/>
                    <a:pt x="2793" y="2559"/>
                  </a:cubicBezTo>
                  <a:cubicBezTo>
                    <a:pt x="2940" y="2539"/>
                    <a:pt x="3086" y="2529"/>
                    <a:pt x="3234" y="2519"/>
                  </a:cubicBezTo>
                  <a:cubicBezTo>
                    <a:pt x="3302" y="2509"/>
                    <a:pt x="3293" y="2411"/>
                    <a:pt x="3224" y="2411"/>
                  </a:cubicBezTo>
                  <a:cubicBezTo>
                    <a:pt x="3038" y="2421"/>
                    <a:pt x="2851" y="2441"/>
                    <a:pt x="2675" y="2461"/>
                  </a:cubicBezTo>
                  <a:cubicBezTo>
                    <a:pt x="2568" y="2372"/>
                    <a:pt x="2470" y="2294"/>
                    <a:pt x="2361" y="2206"/>
                  </a:cubicBezTo>
                  <a:cubicBezTo>
                    <a:pt x="2509" y="2196"/>
                    <a:pt x="2655" y="2176"/>
                    <a:pt x="2803" y="2167"/>
                  </a:cubicBezTo>
                  <a:cubicBezTo>
                    <a:pt x="2871" y="2156"/>
                    <a:pt x="2861" y="2058"/>
                    <a:pt x="2793" y="2058"/>
                  </a:cubicBezTo>
                  <a:cubicBezTo>
                    <a:pt x="2607" y="2069"/>
                    <a:pt x="2430" y="2088"/>
                    <a:pt x="2244" y="2108"/>
                  </a:cubicBezTo>
                  <a:cubicBezTo>
                    <a:pt x="2176" y="2049"/>
                    <a:pt x="2107" y="2000"/>
                    <a:pt x="2038" y="1941"/>
                  </a:cubicBezTo>
                  <a:cubicBezTo>
                    <a:pt x="2087" y="1862"/>
                    <a:pt x="2097" y="1775"/>
                    <a:pt x="2078" y="1686"/>
                  </a:cubicBezTo>
                  <a:cubicBezTo>
                    <a:pt x="2156" y="1657"/>
                    <a:pt x="2234" y="1618"/>
                    <a:pt x="2313" y="1588"/>
                  </a:cubicBezTo>
                  <a:cubicBezTo>
                    <a:pt x="2322" y="1598"/>
                    <a:pt x="2322" y="1598"/>
                    <a:pt x="2332" y="1598"/>
                  </a:cubicBezTo>
                  <a:cubicBezTo>
                    <a:pt x="2499" y="1677"/>
                    <a:pt x="2666" y="1745"/>
                    <a:pt x="2832" y="1823"/>
                  </a:cubicBezTo>
                  <a:lnTo>
                    <a:pt x="2861" y="1823"/>
                  </a:lnTo>
                  <a:cubicBezTo>
                    <a:pt x="2910" y="1823"/>
                    <a:pt x="2940" y="1745"/>
                    <a:pt x="2881" y="1725"/>
                  </a:cubicBezTo>
                  <a:cubicBezTo>
                    <a:pt x="2744" y="1657"/>
                    <a:pt x="2597" y="1598"/>
                    <a:pt x="2459" y="1540"/>
                  </a:cubicBezTo>
                  <a:cubicBezTo>
                    <a:pt x="2587" y="1490"/>
                    <a:pt x="2714" y="1442"/>
                    <a:pt x="2832" y="1392"/>
                  </a:cubicBezTo>
                  <a:cubicBezTo>
                    <a:pt x="2842" y="1402"/>
                    <a:pt x="2842" y="1402"/>
                    <a:pt x="2851" y="1402"/>
                  </a:cubicBezTo>
                  <a:cubicBezTo>
                    <a:pt x="3018" y="1481"/>
                    <a:pt x="3184" y="1549"/>
                    <a:pt x="3351" y="1627"/>
                  </a:cubicBezTo>
                  <a:lnTo>
                    <a:pt x="3380" y="1627"/>
                  </a:lnTo>
                  <a:cubicBezTo>
                    <a:pt x="3430" y="1627"/>
                    <a:pt x="3459" y="1549"/>
                    <a:pt x="3400" y="1529"/>
                  </a:cubicBezTo>
                  <a:cubicBezTo>
                    <a:pt x="3263" y="1461"/>
                    <a:pt x="3116" y="1402"/>
                    <a:pt x="2979" y="1344"/>
                  </a:cubicBezTo>
                  <a:cubicBezTo>
                    <a:pt x="2999" y="1333"/>
                    <a:pt x="3028" y="1324"/>
                    <a:pt x="3047" y="1314"/>
                  </a:cubicBezTo>
                  <a:cubicBezTo>
                    <a:pt x="3155" y="1275"/>
                    <a:pt x="3253" y="1235"/>
                    <a:pt x="3361" y="1196"/>
                  </a:cubicBezTo>
                  <a:cubicBezTo>
                    <a:pt x="3420" y="1177"/>
                    <a:pt x="3400" y="1089"/>
                    <a:pt x="3341" y="1089"/>
                  </a:cubicBezTo>
                  <a:lnTo>
                    <a:pt x="3322" y="1089"/>
                  </a:lnTo>
                  <a:cubicBezTo>
                    <a:pt x="3204" y="1137"/>
                    <a:pt x="3077" y="1187"/>
                    <a:pt x="2949" y="1235"/>
                  </a:cubicBezTo>
                  <a:cubicBezTo>
                    <a:pt x="3018" y="1098"/>
                    <a:pt x="3077" y="971"/>
                    <a:pt x="3136" y="834"/>
                  </a:cubicBezTo>
                  <a:cubicBezTo>
                    <a:pt x="3155" y="795"/>
                    <a:pt x="3116" y="756"/>
                    <a:pt x="3086" y="756"/>
                  </a:cubicBezTo>
                  <a:cubicBezTo>
                    <a:pt x="3067" y="756"/>
                    <a:pt x="3047" y="765"/>
                    <a:pt x="3038" y="785"/>
                  </a:cubicBezTo>
                  <a:lnTo>
                    <a:pt x="2803" y="1285"/>
                  </a:lnTo>
                  <a:lnTo>
                    <a:pt x="2803" y="1294"/>
                  </a:lnTo>
                  <a:cubicBezTo>
                    <a:pt x="2685" y="1333"/>
                    <a:pt x="2557" y="1383"/>
                    <a:pt x="2430" y="1431"/>
                  </a:cubicBezTo>
                  <a:cubicBezTo>
                    <a:pt x="2499" y="1294"/>
                    <a:pt x="2557" y="1167"/>
                    <a:pt x="2616" y="1030"/>
                  </a:cubicBezTo>
                  <a:cubicBezTo>
                    <a:pt x="2636" y="991"/>
                    <a:pt x="2597" y="952"/>
                    <a:pt x="2568" y="952"/>
                  </a:cubicBezTo>
                  <a:cubicBezTo>
                    <a:pt x="2548" y="952"/>
                    <a:pt x="2528" y="961"/>
                    <a:pt x="2518" y="991"/>
                  </a:cubicBezTo>
                  <a:cubicBezTo>
                    <a:pt x="2440" y="1148"/>
                    <a:pt x="2361" y="1314"/>
                    <a:pt x="2283" y="1481"/>
                  </a:cubicBezTo>
                  <a:lnTo>
                    <a:pt x="2283" y="1490"/>
                  </a:lnTo>
                  <a:cubicBezTo>
                    <a:pt x="2205" y="1520"/>
                    <a:pt x="2126" y="1549"/>
                    <a:pt x="2038" y="1579"/>
                  </a:cubicBezTo>
                  <a:cubicBezTo>
                    <a:pt x="1999" y="1500"/>
                    <a:pt x="1921" y="1442"/>
                    <a:pt x="1842" y="1412"/>
                  </a:cubicBezTo>
                  <a:cubicBezTo>
                    <a:pt x="1852" y="1324"/>
                    <a:pt x="1862" y="1246"/>
                    <a:pt x="1882" y="1167"/>
                  </a:cubicBezTo>
                  <a:lnTo>
                    <a:pt x="1891" y="1157"/>
                  </a:lnTo>
                  <a:cubicBezTo>
                    <a:pt x="2038" y="1050"/>
                    <a:pt x="2195" y="941"/>
                    <a:pt x="2342" y="834"/>
                  </a:cubicBezTo>
                  <a:cubicBezTo>
                    <a:pt x="2381" y="795"/>
                    <a:pt x="2352" y="726"/>
                    <a:pt x="2303" y="726"/>
                  </a:cubicBezTo>
                  <a:cubicBezTo>
                    <a:pt x="2293" y="726"/>
                    <a:pt x="2283" y="736"/>
                    <a:pt x="2274" y="745"/>
                  </a:cubicBezTo>
                  <a:cubicBezTo>
                    <a:pt x="2146" y="834"/>
                    <a:pt x="2028" y="922"/>
                    <a:pt x="1901" y="1010"/>
                  </a:cubicBezTo>
                  <a:cubicBezTo>
                    <a:pt x="1921" y="883"/>
                    <a:pt x="1950" y="745"/>
                    <a:pt x="1969" y="618"/>
                  </a:cubicBezTo>
                  <a:lnTo>
                    <a:pt x="1980" y="608"/>
                  </a:lnTo>
                  <a:cubicBezTo>
                    <a:pt x="2136" y="501"/>
                    <a:pt x="2283" y="393"/>
                    <a:pt x="2430" y="285"/>
                  </a:cubicBezTo>
                  <a:cubicBezTo>
                    <a:pt x="2470" y="246"/>
                    <a:pt x="2440" y="177"/>
                    <a:pt x="2391" y="177"/>
                  </a:cubicBezTo>
                  <a:cubicBezTo>
                    <a:pt x="2381" y="177"/>
                    <a:pt x="2372" y="187"/>
                    <a:pt x="2361" y="197"/>
                  </a:cubicBezTo>
                  <a:cubicBezTo>
                    <a:pt x="2244" y="285"/>
                    <a:pt x="2117" y="373"/>
                    <a:pt x="1989" y="462"/>
                  </a:cubicBezTo>
                  <a:cubicBezTo>
                    <a:pt x="1999" y="442"/>
                    <a:pt x="1999" y="412"/>
                    <a:pt x="2009" y="393"/>
                  </a:cubicBezTo>
                  <a:cubicBezTo>
                    <a:pt x="2019" y="285"/>
                    <a:pt x="2038" y="168"/>
                    <a:pt x="2058" y="59"/>
                  </a:cubicBezTo>
                  <a:cubicBezTo>
                    <a:pt x="2067" y="20"/>
                    <a:pt x="2028" y="1"/>
                    <a:pt x="1999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4"/>
            <p:cNvSpPr/>
            <p:nvPr/>
          </p:nvSpPr>
          <p:spPr>
            <a:xfrm>
              <a:off x="571312" y="4637654"/>
              <a:ext cx="611148" cy="566310"/>
            </a:xfrm>
            <a:custGeom>
              <a:avLst/>
              <a:gdLst/>
              <a:ahLst/>
              <a:cxnLst/>
              <a:rect l="l" t="t" r="r" b="b"/>
              <a:pathLst>
                <a:path w="3597" h="3333" extrusionOk="0">
                  <a:moveTo>
                    <a:pt x="1392" y="1"/>
                  </a:moveTo>
                  <a:cubicBezTo>
                    <a:pt x="1372" y="1"/>
                    <a:pt x="1353" y="10"/>
                    <a:pt x="1343" y="40"/>
                  </a:cubicBezTo>
                  <a:cubicBezTo>
                    <a:pt x="1304" y="186"/>
                    <a:pt x="1255" y="334"/>
                    <a:pt x="1215" y="480"/>
                  </a:cubicBezTo>
                  <a:cubicBezTo>
                    <a:pt x="1206" y="461"/>
                    <a:pt x="1196" y="441"/>
                    <a:pt x="1176" y="412"/>
                  </a:cubicBezTo>
                  <a:cubicBezTo>
                    <a:pt x="1128" y="314"/>
                    <a:pt x="1078" y="216"/>
                    <a:pt x="1019" y="118"/>
                  </a:cubicBezTo>
                  <a:cubicBezTo>
                    <a:pt x="1010" y="99"/>
                    <a:pt x="990" y="88"/>
                    <a:pt x="980" y="88"/>
                  </a:cubicBezTo>
                  <a:cubicBezTo>
                    <a:pt x="941" y="88"/>
                    <a:pt x="902" y="128"/>
                    <a:pt x="921" y="167"/>
                  </a:cubicBezTo>
                  <a:cubicBezTo>
                    <a:pt x="990" y="284"/>
                    <a:pt x="1049" y="402"/>
                    <a:pt x="1117" y="520"/>
                  </a:cubicBezTo>
                  <a:cubicBezTo>
                    <a:pt x="971" y="480"/>
                    <a:pt x="834" y="432"/>
                    <a:pt x="696" y="393"/>
                  </a:cubicBezTo>
                  <a:lnTo>
                    <a:pt x="677" y="393"/>
                  </a:lnTo>
                  <a:cubicBezTo>
                    <a:pt x="618" y="393"/>
                    <a:pt x="598" y="480"/>
                    <a:pt x="657" y="491"/>
                  </a:cubicBezTo>
                  <a:cubicBezTo>
                    <a:pt x="834" y="549"/>
                    <a:pt x="1010" y="608"/>
                    <a:pt x="1186" y="657"/>
                  </a:cubicBezTo>
                  <a:cubicBezTo>
                    <a:pt x="1255" y="774"/>
                    <a:pt x="1313" y="892"/>
                    <a:pt x="1382" y="1010"/>
                  </a:cubicBezTo>
                  <a:cubicBezTo>
                    <a:pt x="1235" y="970"/>
                    <a:pt x="1098" y="922"/>
                    <a:pt x="961" y="883"/>
                  </a:cubicBezTo>
                  <a:cubicBezTo>
                    <a:pt x="951" y="872"/>
                    <a:pt x="941" y="872"/>
                    <a:pt x="941" y="872"/>
                  </a:cubicBezTo>
                  <a:cubicBezTo>
                    <a:pt x="882" y="872"/>
                    <a:pt x="863" y="961"/>
                    <a:pt x="932" y="981"/>
                  </a:cubicBezTo>
                  <a:cubicBezTo>
                    <a:pt x="1098" y="1039"/>
                    <a:pt x="1274" y="1088"/>
                    <a:pt x="1451" y="1147"/>
                  </a:cubicBezTo>
                  <a:cubicBezTo>
                    <a:pt x="1490" y="1216"/>
                    <a:pt x="1529" y="1284"/>
                    <a:pt x="1568" y="1362"/>
                  </a:cubicBezTo>
                  <a:cubicBezTo>
                    <a:pt x="1539" y="1382"/>
                    <a:pt x="1509" y="1421"/>
                    <a:pt x="1490" y="1451"/>
                  </a:cubicBezTo>
                  <a:cubicBezTo>
                    <a:pt x="1461" y="1500"/>
                    <a:pt x="1441" y="1549"/>
                    <a:pt x="1431" y="1598"/>
                  </a:cubicBezTo>
                  <a:lnTo>
                    <a:pt x="1186" y="1598"/>
                  </a:lnTo>
                  <a:cubicBezTo>
                    <a:pt x="1186" y="1588"/>
                    <a:pt x="1186" y="1588"/>
                    <a:pt x="1176" y="1578"/>
                  </a:cubicBezTo>
                  <a:cubicBezTo>
                    <a:pt x="1049" y="1451"/>
                    <a:pt x="921" y="1314"/>
                    <a:pt x="794" y="1186"/>
                  </a:cubicBezTo>
                  <a:cubicBezTo>
                    <a:pt x="784" y="1177"/>
                    <a:pt x="775" y="1166"/>
                    <a:pt x="755" y="1166"/>
                  </a:cubicBezTo>
                  <a:cubicBezTo>
                    <a:pt x="716" y="1166"/>
                    <a:pt x="677" y="1216"/>
                    <a:pt x="716" y="1255"/>
                  </a:cubicBezTo>
                  <a:cubicBezTo>
                    <a:pt x="823" y="1373"/>
                    <a:pt x="932" y="1480"/>
                    <a:pt x="1039" y="1588"/>
                  </a:cubicBezTo>
                  <a:cubicBezTo>
                    <a:pt x="902" y="1588"/>
                    <a:pt x="765" y="1578"/>
                    <a:pt x="638" y="1578"/>
                  </a:cubicBezTo>
                  <a:cubicBezTo>
                    <a:pt x="627" y="1578"/>
                    <a:pt x="627" y="1569"/>
                    <a:pt x="627" y="1569"/>
                  </a:cubicBezTo>
                  <a:cubicBezTo>
                    <a:pt x="500" y="1431"/>
                    <a:pt x="363" y="1304"/>
                    <a:pt x="235" y="1166"/>
                  </a:cubicBezTo>
                  <a:cubicBezTo>
                    <a:pt x="226" y="1157"/>
                    <a:pt x="216" y="1157"/>
                    <a:pt x="206" y="1157"/>
                  </a:cubicBezTo>
                  <a:cubicBezTo>
                    <a:pt x="157" y="1157"/>
                    <a:pt x="128" y="1206"/>
                    <a:pt x="157" y="1245"/>
                  </a:cubicBezTo>
                  <a:cubicBezTo>
                    <a:pt x="265" y="1353"/>
                    <a:pt x="373" y="1460"/>
                    <a:pt x="481" y="1578"/>
                  </a:cubicBezTo>
                  <a:lnTo>
                    <a:pt x="402" y="1578"/>
                  </a:lnTo>
                  <a:cubicBezTo>
                    <a:pt x="294" y="1569"/>
                    <a:pt x="187" y="1569"/>
                    <a:pt x="69" y="1569"/>
                  </a:cubicBezTo>
                  <a:cubicBezTo>
                    <a:pt x="0" y="1569"/>
                    <a:pt x="0" y="1676"/>
                    <a:pt x="69" y="1676"/>
                  </a:cubicBezTo>
                  <a:cubicBezTo>
                    <a:pt x="196" y="1676"/>
                    <a:pt x="333" y="1676"/>
                    <a:pt x="461" y="1686"/>
                  </a:cubicBezTo>
                  <a:lnTo>
                    <a:pt x="137" y="1980"/>
                  </a:lnTo>
                  <a:cubicBezTo>
                    <a:pt x="98" y="2019"/>
                    <a:pt x="137" y="2078"/>
                    <a:pt x="177" y="2078"/>
                  </a:cubicBezTo>
                  <a:cubicBezTo>
                    <a:pt x="196" y="2078"/>
                    <a:pt x="206" y="2078"/>
                    <a:pt x="216" y="2068"/>
                  </a:cubicBezTo>
                  <a:cubicBezTo>
                    <a:pt x="353" y="1941"/>
                    <a:pt x="481" y="1813"/>
                    <a:pt x="618" y="1686"/>
                  </a:cubicBezTo>
                  <a:cubicBezTo>
                    <a:pt x="755" y="1696"/>
                    <a:pt x="892" y="1696"/>
                    <a:pt x="1019" y="1696"/>
                  </a:cubicBezTo>
                  <a:cubicBezTo>
                    <a:pt x="912" y="1804"/>
                    <a:pt x="804" y="1902"/>
                    <a:pt x="696" y="2000"/>
                  </a:cubicBezTo>
                  <a:cubicBezTo>
                    <a:pt x="657" y="2039"/>
                    <a:pt x="696" y="2098"/>
                    <a:pt x="736" y="2098"/>
                  </a:cubicBezTo>
                  <a:cubicBezTo>
                    <a:pt x="745" y="2098"/>
                    <a:pt x="765" y="2088"/>
                    <a:pt x="775" y="2078"/>
                  </a:cubicBezTo>
                  <a:cubicBezTo>
                    <a:pt x="902" y="1950"/>
                    <a:pt x="1039" y="1833"/>
                    <a:pt x="1176" y="1706"/>
                  </a:cubicBezTo>
                  <a:lnTo>
                    <a:pt x="1431" y="1706"/>
                  </a:lnTo>
                  <a:cubicBezTo>
                    <a:pt x="1451" y="1794"/>
                    <a:pt x="1490" y="1882"/>
                    <a:pt x="1568" y="1941"/>
                  </a:cubicBezTo>
                  <a:cubicBezTo>
                    <a:pt x="1520" y="2009"/>
                    <a:pt x="1480" y="2088"/>
                    <a:pt x="1431" y="2157"/>
                  </a:cubicBezTo>
                  <a:lnTo>
                    <a:pt x="1411" y="2157"/>
                  </a:lnTo>
                  <a:cubicBezTo>
                    <a:pt x="1235" y="2205"/>
                    <a:pt x="1059" y="2244"/>
                    <a:pt x="882" y="2294"/>
                  </a:cubicBezTo>
                  <a:cubicBezTo>
                    <a:pt x="814" y="2303"/>
                    <a:pt x="834" y="2401"/>
                    <a:pt x="892" y="2401"/>
                  </a:cubicBezTo>
                  <a:lnTo>
                    <a:pt x="902" y="2401"/>
                  </a:lnTo>
                  <a:cubicBezTo>
                    <a:pt x="1059" y="2362"/>
                    <a:pt x="1206" y="2323"/>
                    <a:pt x="1353" y="2283"/>
                  </a:cubicBezTo>
                  <a:lnTo>
                    <a:pt x="1353" y="2283"/>
                  </a:lnTo>
                  <a:cubicBezTo>
                    <a:pt x="1284" y="2401"/>
                    <a:pt x="1215" y="2519"/>
                    <a:pt x="1137" y="2627"/>
                  </a:cubicBezTo>
                  <a:lnTo>
                    <a:pt x="1128" y="2627"/>
                  </a:lnTo>
                  <a:cubicBezTo>
                    <a:pt x="941" y="2675"/>
                    <a:pt x="765" y="2725"/>
                    <a:pt x="588" y="2764"/>
                  </a:cubicBezTo>
                  <a:cubicBezTo>
                    <a:pt x="529" y="2784"/>
                    <a:pt x="540" y="2871"/>
                    <a:pt x="598" y="2871"/>
                  </a:cubicBezTo>
                  <a:lnTo>
                    <a:pt x="618" y="2871"/>
                  </a:lnTo>
                  <a:cubicBezTo>
                    <a:pt x="765" y="2832"/>
                    <a:pt x="912" y="2793"/>
                    <a:pt x="1059" y="2764"/>
                  </a:cubicBezTo>
                  <a:lnTo>
                    <a:pt x="1059" y="2764"/>
                  </a:lnTo>
                  <a:cubicBezTo>
                    <a:pt x="1049" y="2784"/>
                    <a:pt x="1039" y="2803"/>
                    <a:pt x="1019" y="2823"/>
                  </a:cubicBezTo>
                  <a:cubicBezTo>
                    <a:pt x="961" y="2921"/>
                    <a:pt x="902" y="3019"/>
                    <a:pt x="843" y="3107"/>
                  </a:cubicBezTo>
                  <a:cubicBezTo>
                    <a:pt x="823" y="3156"/>
                    <a:pt x="863" y="3195"/>
                    <a:pt x="892" y="3195"/>
                  </a:cubicBezTo>
                  <a:cubicBezTo>
                    <a:pt x="912" y="3195"/>
                    <a:pt x="932" y="3185"/>
                    <a:pt x="941" y="3165"/>
                  </a:cubicBezTo>
                  <a:cubicBezTo>
                    <a:pt x="1010" y="3058"/>
                    <a:pt x="1078" y="2940"/>
                    <a:pt x="1147" y="2832"/>
                  </a:cubicBezTo>
                  <a:cubicBezTo>
                    <a:pt x="1176" y="2969"/>
                    <a:pt x="1215" y="3117"/>
                    <a:pt x="1245" y="3254"/>
                  </a:cubicBezTo>
                  <a:cubicBezTo>
                    <a:pt x="1255" y="3283"/>
                    <a:pt x="1274" y="3303"/>
                    <a:pt x="1294" y="3303"/>
                  </a:cubicBezTo>
                  <a:cubicBezTo>
                    <a:pt x="1333" y="3303"/>
                    <a:pt x="1363" y="3274"/>
                    <a:pt x="1353" y="3234"/>
                  </a:cubicBezTo>
                  <a:cubicBezTo>
                    <a:pt x="1313" y="3058"/>
                    <a:pt x="1274" y="2871"/>
                    <a:pt x="1226" y="2695"/>
                  </a:cubicBezTo>
                  <a:cubicBezTo>
                    <a:pt x="1304" y="2577"/>
                    <a:pt x="1372" y="2470"/>
                    <a:pt x="1441" y="2352"/>
                  </a:cubicBezTo>
                  <a:cubicBezTo>
                    <a:pt x="1470" y="2499"/>
                    <a:pt x="1500" y="2636"/>
                    <a:pt x="1539" y="2784"/>
                  </a:cubicBezTo>
                  <a:cubicBezTo>
                    <a:pt x="1539" y="2813"/>
                    <a:pt x="1568" y="2823"/>
                    <a:pt x="1588" y="2823"/>
                  </a:cubicBezTo>
                  <a:cubicBezTo>
                    <a:pt x="1618" y="2823"/>
                    <a:pt x="1657" y="2803"/>
                    <a:pt x="1647" y="2764"/>
                  </a:cubicBezTo>
                  <a:cubicBezTo>
                    <a:pt x="1598" y="2577"/>
                    <a:pt x="1559" y="2401"/>
                    <a:pt x="1520" y="2225"/>
                  </a:cubicBezTo>
                  <a:cubicBezTo>
                    <a:pt x="1568" y="2146"/>
                    <a:pt x="1607" y="2068"/>
                    <a:pt x="1657" y="2000"/>
                  </a:cubicBezTo>
                  <a:cubicBezTo>
                    <a:pt x="1705" y="2019"/>
                    <a:pt x="1755" y="2029"/>
                    <a:pt x="1803" y="2029"/>
                  </a:cubicBezTo>
                  <a:cubicBezTo>
                    <a:pt x="1842" y="2029"/>
                    <a:pt x="1882" y="2019"/>
                    <a:pt x="1921" y="2009"/>
                  </a:cubicBezTo>
                  <a:cubicBezTo>
                    <a:pt x="1960" y="2078"/>
                    <a:pt x="1999" y="2157"/>
                    <a:pt x="2038" y="2225"/>
                  </a:cubicBezTo>
                  <a:cubicBezTo>
                    <a:pt x="2038" y="2235"/>
                    <a:pt x="2038" y="2235"/>
                    <a:pt x="2029" y="2244"/>
                  </a:cubicBezTo>
                  <a:lnTo>
                    <a:pt x="1882" y="2773"/>
                  </a:lnTo>
                  <a:cubicBezTo>
                    <a:pt x="1872" y="2813"/>
                    <a:pt x="1901" y="2842"/>
                    <a:pt x="1940" y="2842"/>
                  </a:cubicBezTo>
                  <a:cubicBezTo>
                    <a:pt x="1960" y="2842"/>
                    <a:pt x="1980" y="2832"/>
                    <a:pt x="1990" y="2803"/>
                  </a:cubicBezTo>
                  <a:cubicBezTo>
                    <a:pt x="2029" y="2656"/>
                    <a:pt x="2068" y="2509"/>
                    <a:pt x="2117" y="2362"/>
                  </a:cubicBezTo>
                  <a:cubicBezTo>
                    <a:pt x="2176" y="2479"/>
                    <a:pt x="2245" y="2597"/>
                    <a:pt x="2303" y="2715"/>
                  </a:cubicBezTo>
                  <a:cubicBezTo>
                    <a:pt x="2303" y="2725"/>
                    <a:pt x="2303" y="2725"/>
                    <a:pt x="2293" y="2734"/>
                  </a:cubicBezTo>
                  <a:lnTo>
                    <a:pt x="2147" y="3263"/>
                  </a:lnTo>
                  <a:cubicBezTo>
                    <a:pt x="2136" y="3303"/>
                    <a:pt x="2166" y="3332"/>
                    <a:pt x="2205" y="3332"/>
                  </a:cubicBezTo>
                  <a:cubicBezTo>
                    <a:pt x="2225" y="3332"/>
                    <a:pt x="2245" y="3322"/>
                    <a:pt x="2254" y="3293"/>
                  </a:cubicBezTo>
                  <a:cubicBezTo>
                    <a:pt x="2293" y="3146"/>
                    <a:pt x="2332" y="2999"/>
                    <a:pt x="2382" y="2852"/>
                  </a:cubicBezTo>
                  <a:lnTo>
                    <a:pt x="2411" y="2911"/>
                  </a:lnTo>
                  <a:cubicBezTo>
                    <a:pt x="2470" y="3009"/>
                    <a:pt x="2519" y="3107"/>
                    <a:pt x="2578" y="3205"/>
                  </a:cubicBezTo>
                  <a:cubicBezTo>
                    <a:pt x="2587" y="3224"/>
                    <a:pt x="2597" y="3234"/>
                    <a:pt x="2617" y="3234"/>
                  </a:cubicBezTo>
                  <a:cubicBezTo>
                    <a:pt x="2656" y="3234"/>
                    <a:pt x="2695" y="3195"/>
                    <a:pt x="2666" y="3156"/>
                  </a:cubicBezTo>
                  <a:cubicBezTo>
                    <a:pt x="2607" y="3038"/>
                    <a:pt x="2539" y="2921"/>
                    <a:pt x="2480" y="2813"/>
                  </a:cubicBezTo>
                  <a:lnTo>
                    <a:pt x="2480" y="2813"/>
                  </a:lnTo>
                  <a:cubicBezTo>
                    <a:pt x="2617" y="2852"/>
                    <a:pt x="2764" y="2891"/>
                    <a:pt x="2901" y="2940"/>
                  </a:cubicBezTo>
                  <a:lnTo>
                    <a:pt x="2920" y="2940"/>
                  </a:lnTo>
                  <a:cubicBezTo>
                    <a:pt x="2970" y="2940"/>
                    <a:pt x="2989" y="2852"/>
                    <a:pt x="2931" y="2832"/>
                  </a:cubicBezTo>
                  <a:cubicBezTo>
                    <a:pt x="2754" y="2784"/>
                    <a:pt x="2578" y="2725"/>
                    <a:pt x="2411" y="2675"/>
                  </a:cubicBezTo>
                  <a:lnTo>
                    <a:pt x="2401" y="2675"/>
                  </a:lnTo>
                  <a:cubicBezTo>
                    <a:pt x="2343" y="2558"/>
                    <a:pt x="2274" y="2440"/>
                    <a:pt x="2215" y="2323"/>
                  </a:cubicBezTo>
                  <a:lnTo>
                    <a:pt x="2215" y="2323"/>
                  </a:lnTo>
                  <a:cubicBezTo>
                    <a:pt x="2352" y="2362"/>
                    <a:pt x="2499" y="2411"/>
                    <a:pt x="2637" y="2450"/>
                  </a:cubicBezTo>
                  <a:lnTo>
                    <a:pt x="2656" y="2450"/>
                  </a:lnTo>
                  <a:cubicBezTo>
                    <a:pt x="2705" y="2450"/>
                    <a:pt x="2724" y="2362"/>
                    <a:pt x="2666" y="2342"/>
                  </a:cubicBezTo>
                  <a:cubicBezTo>
                    <a:pt x="2489" y="2294"/>
                    <a:pt x="2313" y="2235"/>
                    <a:pt x="2136" y="2186"/>
                  </a:cubicBezTo>
                  <a:cubicBezTo>
                    <a:pt x="2097" y="2107"/>
                    <a:pt x="2058" y="2039"/>
                    <a:pt x="2019" y="1961"/>
                  </a:cubicBezTo>
                  <a:cubicBezTo>
                    <a:pt x="2058" y="1931"/>
                    <a:pt x="2097" y="1892"/>
                    <a:pt x="2127" y="1852"/>
                  </a:cubicBezTo>
                  <a:cubicBezTo>
                    <a:pt x="2147" y="1813"/>
                    <a:pt x="2166" y="1774"/>
                    <a:pt x="2176" y="1725"/>
                  </a:cubicBezTo>
                  <a:cubicBezTo>
                    <a:pt x="2254" y="1735"/>
                    <a:pt x="2332" y="1735"/>
                    <a:pt x="2401" y="1735"/>
                  </a:cubicBezTo>
                  <a:lnTo>
                    <a:pt x="2411" y="1745"/>
                  </a:lnTo>
                  <a:cubicBezTo>
                    <a:pt x="2539" y="1882"/>
                    <a:pt x="2666" y="2009"/>
                    <a:pt x="2793" y="2146"/>
                  </a:cubicBezTo>
                  <a:cubicBezTo>
                    <a:pt x="2813" y="2157"/>
                    <a:pt x="2822" y="2166"/>
                    <a:pt x="2833" y="2166"/>
                  </a:cubicBezTo>
                  <a:cubicBezTo>
                    <a:pt x="2881" y="2166"/>
                    <a:pt x="2911" y="2107"/>
                    <a:pt x="2881" y="2068"/>
                  </a:cubicBezTo>
                  <a:cubicBezTo>
                    <a:pt x="2774" y="1961"/>
                    <a:pt x="2666" y="1852"/>
                    <a:pt x="2558" y="1735"/>
                  </a:cubicBezTo>
                  <a:lnTo>
                    <a:pt x="2558" y="1735"/>
                  </a:lnTo>
                  <a:cubicBezTo>
                    <a:pt x="2695" y="1745"/>
                    <a:pt x="2822" y="1745"/>
                    <a:pt x="2960" y="1754"/>
                  </a:cubicBezTo>
                  <a:lnTo>
                    <a:pt x="2970" y="1765"/>
                  </a:lnTo>
                  <a:cubicBezTo>
                    <a:pt x="3097" y="1892"/>
                    <a:pt x="3225" y="2029"/>
                    <a:pt x="3352" y="2157"/>
                  </a:cubicBezTo>
                  <a:cubicBezTo>
                    <a:pt x="3362" y="2176"/>
                    <a:pt x="3381" y="2176"/>
                    <a:pt x="3391" y="2176"/>
                  </a:cubicBezTo>
                  <a:cubicBezTo>
                    <a:pt x="3430" y="2176"/>
                    <a:pt x="3469" y="2127"/>
                    <a:pt x="3430" y="2088"/>
                  </a:cubicBezTo>
                  <a:cubicBezTo>
                    <a:pt x="3323" y="1970"/>
                    <a:pt x="3214" y="1863"/>
                    <a:pt x="3116" y="1754"/>
                  </a:cubicBezTo>
                  <a:lnTo>
                    <a:pt x="3185" y="1754"/>
                  </a:lnTo>
                  <a:cubicBezTo>
                    <a:pt x="3303" y="1754"/>
                    <a:pt x="3410" y="1765"/>
                    <a:pt x="3528" y="1765"/>
                  </a:cubicBezTo>
                  <a:cubicBezTo>
                    <a:pt x="3597" y="1765"/>
                    <a:pt x="3597" y="1656"/>
                    <a:pt x="3528" y="1656"/>
                  </a:cubicBezTo>
                  <a:cubicBezTo>
                    <a:pt x="3391" y="1656"/>
                    <a:pt x="3264" y="1647"/>
                    <a:pt x="3127" y="1647"/>
                  </a:cubicBezTo>
                  <a:cubicBezTo>
                    <a:pt x="3234" y="1549"/>
                    <a:pt x="3342" y="1441"/>
                    <a:pt x="3450" y="1343"/>
                  </a:cubicBezTo>
                  <a:cubicBezTo>
                    <a:pt x="3489" y="1304"/>
                    <a:pt x="3460" y="1255"/>
                    <a:pt x="3410" y="1255"/>
                  </a:cubicBezTo>
                  <a:cubicBezTo>
                    <a:pt x="3401" y="1255"/>
                    <a:pt x="3391" y="1255"/>
                    <a:pt x="3381" y="1264"/>
                  </a:cubicBezTo>
                  <a:cubicBezTo>
                    <a:pt x="3244" y="1392"/>
                    <a:pt x="3107" y="1519"/>
                    <a:pt x="2979" y="1637"/>
                  </a:cubicBezTo>
                  <a:lnTo>
                    <a:pt x="2970" y="1637"/>
                  </a:lnTo>
                  <a:cubicBezTo>
                    <a:pt x="2842" y="1637"/>
                    <a:pt x="2705" y="1637"/>
                    <a:pt x="2578" y="1627"/>
                  </a:cubicBezTo>
                  <a:lnTo>
                    <a:pt x="2901" y="1333"/>
                  </a:lnTo>
                  <a:cubicBezTo>
                    <a:pt x="2940" y="1294"/>
                    <a:pt x="2901" y="1235"/>
                    <a:pt x="2862" y="1235"/>
                  </a:cubicBezTo>
                  <a:cubicBezTo>
                    <a:pt x="2842" y="1235"/>
                    <a:pt x="2833" y="1245"/>
                    <a:pt x="2822" y="1255"/>
                  </a:cubicBezTo>
                  <a:cubicBezTo>
                    <a:pt x="2685" y="1373"/>
                    <a:pt x="2558" y="1500"/>
                    <a:pt x="2421" y="1627"/>
                  </a:cubicBezTo>
                  <a:cubicBezTo>
                    <a:pt x="2343" y="1627"/>
                    <a:pt x="2264" y="1627"/>
                    <a:pt x="2186" y="1617"/>
                  </a:cubicBezTo>
                  <a:cubicBezTo>
                    <a:pt x="2176" y="1519"/>
                    <a:pt x="2127" y="1431"/>
                    <a:pt x="2049" y="1362"/>
                  </a:cubicBezTo>
                  <a:cubicBezTo>
                    <a:pt x="2088" y="1304"/>
                    <a:pt x="2127" y="1235"/>
                    <a:pt x="2166" y="1177"/>
                  </a:cubicBezTo>
                  <a:lnTo>
                    <a:pt x="2176" y="1177"/>
                  </a:lnTo>
                  <a:cubicBezTo>
                    <a:pt x="2362" y="1127"/>
                    <a:pt x="2539" y="1079"/>
                    <a:pt x="2715" y="1039"/>
                  </a:cubicBezTo>
                  <a:cubicBezTo>
                    <a:pt x="2774" y="1020"/>
                    <a:pt x="2764" y="931"/>
                    <a:pt x="2705" y="931"/>
                  </a:cubicBezTo>
                  <a:lnTo>
                    <a:pt x="2685" y="931"/>
                  </a:lnTo>
                  <a:lnTo>
                    <a:pt x="2245" y="1049"/>
                  </a:lnTo>
                  <a:lnTo>
                    <a:pt x="2450" y="696"/>
                  </a:lnTo>
                  <a:lnTo>
                    <a:pt x="2470" y="696"/>
                  </a:lnTo>
                  <a:cubicBezTo>
                    <a:pt x="2646" y="657"/>
                    <a:pt x="2822" y="608"/>
                    <a:pt x="3009" y="559"/>
                  </a:cubicBezTo>
                  <a:cubicBezTo>
                    <a:pt x="3068" y="549"/>
                    <a:pt x="3048" y="451"/>
                    <a:pt x="2989" y="451"/>
                  </a:cubicBezTo>
                  <a:lnTo>
                    <a:pt x="2979" y="461"/>
                  </a:lnTo>
                  <a:cubicBezTo>
                    <a:pt x="2833" y="491"/>
                    <a:pt x="2685" y="530"/>
                    <a:pt x="2528" y="569"/>
                  </a:cubicBezTo>
                  <a:cubicBezTo>
                    <a:pt x="2548" y="549"/>
                    <a:pt x="2558" y="530"/>
                    <a:pt x="2568" y="510"/>
                  </a:cubicBezTo>
                  <a:lnTo>
                    <a:pt x="2744" y="216"/>
                  </a:lnTo>
                  <a:cubicBezTo>
                    <a:pt x="2774" y="177"/>
                    <a:pt x="2735" y="138"/>
                    <a:pt x="2695" y="138"/>
                  </a:cubicBezTo>
                  <a:cubicBezTo>
                    <a:pt x="2685" y="138"/>
                    <a:pt x="2666" y="147"/>
                    <a:pt x="2656" y="167"/>
                  </a:cubicBezTo>
                  <a:cubicBezTo>
                    <a:pt x="2587" y="275"/>
                    <a:pt x="2519" y="393"/>
                    <a:pt x="2450" y="500"/>
                  </a:cubicBezTo>
                  <a:cubicBezTo>
                    <a:pt x="2411" y="353"/>
                    <a:pt x="2382" y="216"/>
                    <a:pt x="2352" y="69"/>
                  </a:cubicBezTo>
                  <a:cubicBezTo>
                    <a:pt x="2343" y="40"/>
                    <a:pt x="2323" y="30"/>
                    <a:pt x="2293" y="30"/>
                  </a:cubicBezTo>
                  <a:cubicBezTo>
                    <a:pt x="2264" y="30"/>
                    <a:pt x="2234" y="59"/>
                    <a:pt x="2245" y="99"/>
                  </a:cubicBezTo>
                  <a:cubicBezTo>
                    <a:pt x="2284" y="275"/>
                    <a:pt x="2323" y="451"/>
                    <a:pt x="2362" y="637"/>
                  </a:cubicBezTo>
                  <a:cubicBezTo>
                    <a:pt x="2293" y="745"/>
                    <a:pt x="2225" y="863"/>
                    <a:pt x="2156" y="981"/>
                  </a:cubicBezTo>
                  <a:cubicBezTo>
                    <a:pt x="2127" y="833"/>
                    <a:pt x="2088" y="687"/>
                    <a:pt x="2058" y="549"/>
                  </a:cubicBezTo>
                  <a:cubicBezTo>
                    <a:pt x="2049" y="520"/>
                    <a:pt x="2029" y="500"/>
                    <a:pt x="2009" y="500"/>
                  </a:cubicBezTo>
                  <a:cubicBezTo>
                    <a:pt x="1980" y="500"/>
                    <a:pt x="1940" y="530"/>
                    <a:pt x="1951" y="569"/>
                  </a:cubicBezTo>
                  <a:cubicBezTo>
                    <a:pt x="1990" y="745"/>
                    <a:pt x="2029" y="931"/>
                    <a:pt x="2078" y="1108"/>
                  </a:cubicBezTo>
                  <a:cubicBezTo>
                    <a:pt x="2038" y="1177"/>
                    <a:pt x="1990" y="1235"/>
                    <a:pt x="1951" y="1304"/>
                  </a:cubicBezTo>
                  <a:cubicBezTo>
                    <a:pt x="1901" y="1284"/>
                    <a:pt x="1853" y="1275"/>
                    <a:pt x="1803" y="1275"/>
                  </a:cubicBezTo>
                  <a:cubicBezTo>
                    <a:pt x="1755" y="1275"/>
                    <a:pt x="1705" y="1284"/>
                    <a:pt x="1666" y="1304"/>
                  </a:cubicBezTo>
                  <a:cubicBezTo>
                    <a:pt x="1627" y="1235"/>
                    <a:pt x="1588" y="1166"/>
                    <a:pt x="1559" y="1098"/>
                  </a:cubicBezTo>
                  <a:lnTo>
                    <a:pt x="1559" y="1088"/>
                  </a:lnTo>
                  <a:cubicBezTo>
                    <a:pt x="1607" y="912"/>
                    <a:pt x="1666" y="735"/>
                    <a:pt x="1715" y="559"/>
                  </a:cubicBezTo>
                  <a:cubicBezTo>
                    <a:pt x="1725" y="520"/>
                    <a:pt x="1686" y="491"/>
                    <a:pt x="1657" y="491"/>
                  </a:cubicBezTo>
                  <a:cubicBezTo>
                    <a:pt x="1637" y="491"/>
                    <a:pt x="1618" y="500"/>
                    <a:pt x="1607" y="530"/>
                  </a:cubicBezTo>
                  <a:cubicBezTo>
                    <a:pt x="1568" y="676"/>
                    <a:pt x="1520" y="824"/>
                    <a:pt x="1480" y="970"/>
                  </a:cubicBezTo>
                  <a:cubicBezTo>
                    <a:pt x="1422" y="853"/>
                    <a:pt x="1353" y="735"/>
                    <a:pt x="1284" y="618"/>
                  </a:cubicBezTo>
                  <a:cubicBezTo>
                    <a:pt x="1294" y="608"/>
                    <a:pt x="1294" y="608"/>
                    <a:pt x="1294" y="598"/>
                  </a:cubicBezTo>
                  <a:cubicBezTo>
                    <a:pt x="1343" y="422"/>
                    <a:pt x="1402" y="245"/>
                    <a:pt x="1451" y="69"/>
                  </a:cubicBezTo>
                  <a:cubicBezTo>
                    <a:pt x="1461" y="30"/>
                    <a:pt x="1422" y="1"/>
                    <a:pt x="1392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4"/>
            <p:cNvSpPr/>
            <p:nvPr/>
          </p:nvSpPr>
          <p:spPr>
            <a:xfrm>
              <a:off x="2098096" y="4141525"/>
              <a:ext cx="398087" cy="379749"/>
            </a:xfrm>
            <a:custGeom>
              <a:avLst/>
              <a:gdLst/>
              <a:ahLst/>
              <a:cxnLst/>
              <a:rect l="l" t="t" r="r" b="b"/>
              <a:pathLst>
                <a:path w="2343" h="2235" extrusionOk="0">
                  <a:moveTo>
                    <a:pt x="1020" y="0"/>
                  </a:moveTo>
                  <a:cubicBezTo>
                    <a:pt x="1009" y="0"/>
                    <a:pt x="1000" y="10"/>
                    <a:pt x="990" y="30"/>
                  </a:cubicBezTo>
                  <a:cubicBezTo>
                    <a:pt x="951" y="118"/>
                    <a:pt x="911" y="216"/>
                    <a:pt x="882" y="304"/>
                  </a:cubicBezTo>
                  <a:cubicBezTo>
                    <a:pt x="872" y="294"/>
                    <a:pt x="863" y="275"/>
                    <a:pt x="863" y="265"/>
                  </a:cubicBezTo>
                  <a:lnTo>
                    <a:pt x="774" y="59"/>
                  </a:lnTo>
                  <a:cubicBezTo>
                    <a:pt x="774" y="40"/>
                    <a:pt x="755" y="40"/>
                    <a:pt x="745" y="40"/>
                  </a:cubicBezTo>
                  <a:cubicBezTo>
                    <a:pt x="726" y="40"/>
                    <a:pt x="696" y="59"/>
                    <a:pt x="706" y="88"/>
                  </a:cubicBezTo>
                  <a:cubicBezTo>
                    <a:pt x="745" y="167"/>
                    <a:pt x="774" y="245"/>
                    <a:pt x="813" y="323"/>
                  </a:cubicBezTo>
                  <a:cubicBezTo>
                    <a:pt x="715" y="284"/>
                    <a:pt x="628" y="245"/>
                    <a:pt x="539" y="216"/>
                  </a:cubicBezTo>
                  <a:cubicBezTo>
                    <a:pt x="539" y="206"/>
                    <a:pt x="530" y="206"/>
                    <a:pt x="530" y="206"/>
                  </a:cubicBezTo>
                  <a:cubicBezTo>
                    <a:pt x="500" y="206"/>
                    <a:pt x="480" y="265"/>
                    <a:pt x="519" y="275"/>
                  </a:cubicBezTo>
                  <a:lnTo>
                    <a:pt x="843" y="421"/>
                  </a:lnTo>
                  <a:lnTo>
                    <a:pt x="853" y="421"/>
                  </a:lnTo>
                  <a:cubicBezTo>
                    <a:pt x="882" y="500"/>
                    <a:pt x="911" y="578"/>
                    <a:pt x="951" y="667"/>
                  </a:cubicBezTo>
                  <a:lnTo>
                    <a:pt x="686" y="549"/>
                  </a:lnTo>
                  <a:lnTo>
                    <a:pt x="667" y="549"/>
                  </a:lnTo>
                  <a:cubicBezTo>
                    <a:pt x="637" y="549"/>
                    <a:pt x="617" y="598"/>
                    <a:pt x="657" y="617"/>
                  </a:cubicBezTo>
                  <a:cubicBezTo>
                    <a:pt x="765" y="657"/>
                    <a:pt x="872" y="706"/>
                    <a:pt x="990" y="755"/>
                  </a:cubicBezTo>
                  <a:cubicBezTo>
                    <a:pt x="1009" y="804"/>
                    <a:pt x="1029" y="853"/>
                    <a:pt x="1049" y="892"/>
                  </a:cubicBezTo>
                  <a:cubicBezTo>
                    <a:pt x="990" y="931"/>
                    <a:pt x="951" y="990"/>
                    <a:pt x="931" y="1049"/>
                  </a:cubicBezTo>
                  <a:cubicBezTo>
                    <a:pt x="882" y="1039"/>
                    <a:pt x="833" y="1039"/>
                    <a:pt x="784" y="1029"/>
                  </a:cubicBezTo>
                  <a:cubicBezTo>
                    <a:pt x="784" y="1029"/>
                    <a:pt x="784" y="1020"/>
                    <a:pt x="774" y="1020"/>
                  </a:cubicBezTo>
                  <a:cubicBezTo>
                    <a:pt x="706" y="922"/>
                    <a:pt x="628" y="833"/>
                    <a:pt x="559" y="735"/>
                  </a:cubicBezTo>
                  <a:cubicBezTo>
                    <a:pt x="549" y="726"/>
                    <a:pt x="539" y="726"/>
                    <a:pt x="530" y="726"/>
                  </a:cubicBezTo>
                  <a:cubicBezTo>
                    <a:pt x="500" y="726"/>
                    <a:pt x="480" y="755"/>
                    <a:pt x="500" y="774"/>
                  </a:cubicBezTo>
                  <a:cubicBezTo>
                    <a:pt x="559" y="863"/>
                    <a:pt x="628" y="941"/>
                    <a:pt x="686" y="1020"/>
                  </a:cubicBezTo>
                  <a:cubicBezTo>
                    <a:pt x="598" y="1009"/>
                    <a:pt x="510" y="990"/>
                    <a:pt x="421" y="980"/>
                  </a:cubicBezTo>
                  <a:cubicBezTo>
                    <a:pt x="421" y="980"/>
                    <a:pt x="421" y="970"/>
                    <a:pt x="412" y="970"/>
                  </a:cubicBezTo>
                  <a:cubicBezTo>
                    <a:pt x="343" y="872"/>
                    <a:pt x="265" y="784"/>
                    <a:pt x="196" y="686"/>
                  </a:cubicBezTo>
                  <a:cubicBezTo>
                    <a:pt x="186" y="676"/>
                    <a:pt x="177" y="676"/>
                    <a:pt x="167" y="676"/>
                  </a:cubicBezTo>
                  <a:cubicBezTo>
                    <a:pt x="138" y="676"/>
                    <a:pt x="118" y="706"/>
                    <a:pt x="138" y="735"/>
                  </a:cubicBezTo>
                  <a:cubicBezTo>
                    <a:pt x="196" y="813"/>
                    <a:pt x="265" y="892"/>
                    <a:pt x="323" y="970"/>
                  </a:cubicBezTo>
                  <a:cubicBezTo>
                    <a:pt x="304" y="970"/>
                    <a:pt x="294" y="961"/>
                    <a:pt x="275" y="961"/>
                  </a:cubicBezTo>
                  <a:cubicBezTo>
                    <a:pt x="206" y="951"/>
                    <a:pt x="128" y="941"/>
                    <a:pt x="59" y="931"/>
                  </a:cubicBezTo>
                  <a:lnTo>
                    <a:pt x="49" y="931"/>
                  </a:lnTo>
                  <a:cubicBezTo>
                    <a:pt x="10" y="931"/>
                    <a:pt x="1" y="1000"/>
                    <a:pt x="49" y="1000"/>
                  </a:cubicBezTo>
                  <a:cubicBezTo>
                    <a:pt x="138" y="1020"/>
                    <a:pt x="216" y="1029"/>
                    <a:pt x="304" y="1039"/>
                  </a:cubicBezTo>
                  <a:lnTo>
                    <a:pt x="69" y="1216"/>
                  </a:lnTo>
                  <a:cubicBezTo>
                    <a:pt x="40" y="1235"/>
                    <a:pt x="69" y="1274"/>
                    <a:pt x="98" y="1274"/>
                  </a:cubicBezTo>
                  <a:cubicBezTo>
                    <a:pt x="98" y="1274"/>
                    <a:pt x="108" y="1274"/>
                    <a:pt x="118" y="1264"/>
                  </a:cubicBezTo>
                  <a:cubicBezTo>
                    <a:pt x="216" y="1196"/>
                    <a:pt x="314" y="1127"/>
                    <a:pt x="402" y="1049"/>
                  </a:cubicBezTo>
                  <a:cubicBezTo>
                    <a:pt x="490" y="1059"/>
                    <a:pt x="578" y="1078"/>
                    <a:pt x="667" y="1088"/>
                  </a:cubicBezTo>
                  <a:lnTo>
                    <a:pt x="432" y="1264"/>
                  </a:lnTo>
                  <a:cubicBezTo>
                    <a:pt x="402" y="1284"/>
                    <a:pt x="432" y="1323"/>
                    <a:pt x="461" y="1323"/>
                  </a:cubicBezTo>
                  <a:cubicBezTo>
                    <a:pt x="461" y="1323"/>
                    <a:pt x="471" y="1323"/>
                    <a:pt x="480" y="1314"/>
                  </a:cubicBezTo>
                  <a:cubicBezTo>
                    <a:pt x="578" y="1245"/>
                    <a:pt x="667" y="1176"/>
                    <a:pt x="765" y="1098"/>
                  </a:cubicBezTo>
                  <a:cubicBezTo>
                    <a:pt x="824" y="1107"/>
                    <a:pt x="872" y="1118"/>
                    <a:pt x="922" y="1118"/>
                  </a:cubicBezTo>
                  <a:cubicBezTo>
                    <a:pt x="931" y="1147"/>
                    <a:pt x="931" y="1176"/>
                    <a:pt x="941" y="1205"/>
                  </a:cubicBezTo>
                  <a:cubicBezTo>
                    <a:pt x="961" y="1235"/>
                    <a:pt x="980" y="1264"/>
                    <a:pt x="1000" y="1284"/>
                  </a:cubicBezTo>
                  <a:cubicBezTo>
                    <a:pt x="970" y="1323"/>
                    <a:pt x="931" y="1372"/>
                    <a:pt x="902" y="1412"/>
                  </a:cubicBezTo>
                  <a:lnTo>
                    <a:pt x="892" y="1412"/>
                  </a:lnTo>
                  <a:cubicBezTo>
                    <a:pt x="774" y="1431"/>
                    <a:pt x="657" y="1451"/>
                    <a:pt x="530" y="1460"/>
                  </a:cubicBezTo>
                  <a:cubicBezTo>
                    <a:pt x="490" y="1470"/>
                    <a:pt x="500" y="1539"/>
                    <a:pt x="539" y="1539"/>
                  </a:cubicBezTo>
                  <a:lnTo>
                    <a:pt x="539" y="1529"/>
                  </a:lnTo>
                  <a:cubicBezTo>
                    <a:pt x="647" y="1519"/>
                    <a:pt x="745" y="1510"/>
                    <a:pt x="843" y="1490"/>
                  </a:cubicBezTo>
                  <a:lnTo>
                    <a:pt x="843" y="1490"/>
                  </a:lnTo>
                  <a:cubicBezTo>
                    <a:pt x="784" y="1558"/>
                    <a:pt x="735" y="1627"/>
                    <a:pt x="676" y="1706"/>
                  </a:cubicBezTo>
                  <a:lnTo>
                    <a:pt x="667" y="1706"/>
                  </a:lnTo>
                  <a:cubicBezTo>
                    <a:pt x="549" y="1715"/>
                    <a:pt x="432" y="1735"/>
                    <a:pt x="314" y="1754"/>
                  </a:cubicBezTo>
                  <a:cubicBezTo>
                    <a:pt x="265" y="1754"/>
                    <a:pt x="275" y="1823"/>
                    <a:pt x="314" y="1823"/>
                  </a:cubicBezTo>
                  <a:lnTo>
                    <a:pt x="323" y="1823"/>
                  </a:lnTo>
                  <a:cubicBezTo>
                    <a:pt x="421" y="1813"/>
                    <a:pt x="519" y="1793"/>
                    <a:pt x="617" y="1784"/>
                  </a:cubicBezTo>
                  <a:lnTo>
                    <a:pt x="617" y="1784"/>
                  </a:lnTo>
                  <a:cubicBezTo>
                    <a:pt x="608" y="1793"/>
                    <a:pt x="598" y="1804"/>
                    <a:pt x="588" y="1823"/>
                  </a:cubicBezTo>
                  <a:cubicBezTo>
                    <a:pt x="549" y="1882"/>
                    <a:pt x="500" y="1931"/>
                    <a:pt x="451" y="1989"/>
                  </a:cubicBezTo>
                  <a:cubicBezTo>
                    <a:pt x="432" y="2019"/>
                    <a:pt x="461" y="2048"/>
                    <a:pt x="490" y="2048"/>
                  </a:cubicBezTo>
                  <a:cubicBezTo>
                    <a:pt x="490" y="2048"/>
                    <a:pt x="500" y="2048"/>
                    <a:pt x="510" y="2039"/>
                  </a:cubicBezTo>
                  <a:cubicBezTo>
                    <a:pt x="569" y="1970"/>
                    <a:pt x="617" y="1902"/>
                    <a:pt x="667" y="1833"/>
                  </a:cubicBezTo>
                  <a:cubicBezTo>
                    <a:pt x="686" y="1931"/>
                    <a:pt x="696" y="2019"/>
                    <a:pt x="706" y="2117"/>
                  </a:cubicBezTo>
                  <a:cubicBezTo>
                    <a:pt x="706" y="2137"/>
                    <a:pt x="726" y="2146"/>
                    <a:pt x="735" y="2146"/>
                  </a:cubicBezTo>
                  <a:cubicBezTo>
                    <a:pt x="755" y="2146"/>
                    <a:pt x="774" y="2137"/>
                    <a:pt x="774" y="2107"/>
                  </a:cubicBezTo>
                  <a:cubicBezTo>
                    <a:pt x="765" y="1989"/>
                    <a:pt x="745" y="1872"/>
                    <a:pt x="735" y="1754"/>
                  </a:cubicBezTo>
                  <a:cubicBezTo>
                    <a:pt x="784" y="1676"/>
                    <a:pt x="843" y="1608"/>
                    <a:pt x="892" y="1539"/>
                  </a:cubicBezTo>
                  <a:cubicBezTo>
                    <a:pt x="902" y="1637"/>
                    <a:pt x="911" y="1735"/>
                    <a:pt x="931" y="1833"/>
                  </a:cubicBezTo>
                  <a:cubicBezTo>
                    <a:pt x="931" y="1852"/>
                    <a:pt x="941" y="1862"/>
                    <a:pt x="961" y="1862"/>
                  </a:cubicBezTo>
                  <a:cubicBezTo>
                    <a:pt x="980" y="1862"/>
                    <a:pt x="1000" y="1843"/>
                    <a:pt x="1000" y="1823"/>
                  </a:cubicBezTo>
                  <a:cubicBezTo>
                    <a:pt x="980" y="1706"/>
                    <a:pt x="970" y="1578"/>
                    <a:pt x="951" y="1460"/>
                  </a:cubicBezTo>
                  <a:cubicBezTo>
                    <a:pt x="990" y="1421"/>
                    <a:pt x="1029" y="1372"/>
                    <a:pt x="1059" y="1323"/>
                  </a:cubicBezTo>
                  <a:cubicBezTo>
                    <a:pt x="1098" y="1343"/>
                    <a:pt x="1127" y="1353"/>
                    <a:pt x="1176" y="1353"/>
                  </a:cubicBezTo>
                  <a:cubicBezTo>
                    <a:pt x="1186" y="1353"/>
                    <a:pt x="1216" y="1353"/>
                    <a:pt x="1235" y="1343"/>
                  </a:cubicBezTo>
                  <a:cubicBezTo>
                    <a:pt x="1255" y="1401"/>
                    <a:pt x="1274" y="1451"/>
                    <a:pt x="1294" y="1499"/>
                  </a:cubicBezTo>
                  <a:cubicBezTo>
                    <a:pt x="1294" y="1499"/>
                    <a:pt x="1294" y="1510"/>
                    <a:pt x="1284" y="1510"/>
                  </a:cubicBezTo>
                  <a:cubicBezTo>
                    <a:pt x="1245" y="1627"/>
                    <a:pt x="1196" y="1735"/>
                    <a:pt x="1157" y="1843"/>
                  </a:cubicBezTo>
                  <a:cubicBezTo>
                    <a:pt x="1137" y="1872"/>
                    <a:pt x="1166" y="1891"/>
                    <a:pt x="1186" y="1891"/>
                  </a:cubicBezTo>
                  <a:cubicBezTo>
                    <a:pt x="1196" y="1891"/>
                    <a:pt x="1216" y="1891"/>
                    <a:pt x="1216" y="1872"/>
                  </a:cubicBezTo>
                  <a:cubicBezTo>
                    <a:pt x="1255" y="1784"/>
                    <a:pt x="1294" y="1686"/>
                    <a:pt x="1333" y="1597"/>
                  </a:cubicBezTo>
                  <a:cubicBezTo>
                    <a:pt x="1362" y="1676"/>
                    <a:pt x="1401" y="1754"/>
                    <a:pt x="1431" y="1843"/>
                  </a:cubicBezTo>
                  <a:lnTo>
                    <a:pt x="1431" y="1852"/>
                  </a:lnTo>
                  <a:cubicBezTo>
                    <a:pt x="1382" y="1960"/>
                    <a:pt x="1333" y="2068"/>
                    <a:pt x="1294" y="2185"/>
                  </a:cubicBezTo>
                  <a:cubicBezTo>
                    <a:pt x="1284" y="2205"/>
                    <a:pt x="1303" y="2235"/>
                    <a:pt x="1323" y="2235"/>
                  </a:cubicBezTo>
                  <a:cubicBezTo>
                    <a:pt x="1343" y="2235"/>
                    <a:pt x="1353" y="2225"/>
                    <a:pt x="1362" y="2205"/>
                  </a:cubicBezTo>
                  <a:cubicBezTo>
                    <a:pt x="1392" y="2117"/>
                    <a:pt x="1431" y="2019"/>
                    <a:pt x="1470" y="1931"/>
                  </a:cubicBezTo>
                  <a:cubicBezTo>
                    <a:pt x="1480" y="1941"/>
                    <a:pt x="1480" y="1960"/>
                    <a:pt x="1490" y="1980"/>
                  </a:cubicBezTo>
                  <a:cubicBezTo>
                    <a:pt x="1519" y="2039"/>
                    <a:pt x="1549" y="2107"/>
                    <a:pt x="1578" y="2176"/>
                  </a:cubicBezTo>
                  <a:cubicBezTo>
                    <a:pt x="1578" y="2196"/>
                    <a:pt x="1588" y="2196"/>
                    <a:pt x="1608" y="2196"/>
                  </a:cubicBezTo>
                  <a:cubicBezTo>
                    <a:pt x="1627" y="2196"/>
                    <a:pt x="1647" y="2176"/>
                    <a:pt x="1637" y="2146"/>
                  </a:cubicBezTo>
                  <a:cubicBezTo>
                    <a:pt x="1608" y="2068"/>
                    <a:pt x="1568" y="1989"/>
                    <a:pt x="1539" y="1911"/>
                  </a:cubicBezTo>
                  <a:lnTo>
                    <a:pt x="1539" y="1911"/>
                  </a:lnTo>
                  <a:lnTo>
                    <a:pt x="1804" y="2029"/>
                  </a:lnTo>
                  <a:lnTo>
                    <a:pt x="1823" y="2029"/>
                  </a:lnTo>
                  <a:cubicBezTo>
                    <a:pt x="1852" y="2029"/>
                    <a:pt x="1872" y="1970"/>
                    <a:pt x="1833" y="1960"/>
                  </a:cubicBezTo>
                  <a:cubicBezTo>
                    <a:pt x="1725" y="1911"/>
                    <a:pt x="1617" y="1862"/>
                    <a:pt x="1499" y="1813"/>
                  </a:cubicBezTo>
                  <a:cubicBezTo>
                    <a:pt x="1470" y="1735"/>
                    <a:pt x="1431" y="1656"/>
                    <a:pt x="1401" y="1578"/>
                  </a:cubicBezTo>
                  <a:lnTo>
                    <a:pt x="1401" y="1578"/>
                  </a:lnTo>
                  <a:cubicBezTo>
                    <a:pt x="1490" y="1608"/>
                    <a:pt x="1578" y="1647"/>
                    <a:pt x="1666" y="1686"/>
                  </a:cubicBezTo>
                  <a:cubicBezTo>
                    <a:pt x="1676" y="1686"/>
                    <a:pt x="1676" y="1695"/>
                    <a:pt x="1686" y="1695"/>
                  </a:cubicBezTo>
                  <a:cubicBezTo>
                    <a:pt x="1715" y="1695"/>
                    <a:pt x="1735" y="1637"/>
                    <a:pt x="1695" y="1617"/>
                  </a:cubicBezTo>
                  <a:cubicBezTo>
                    <a:pt x="1588" y="1578"/>
                    <a:pt x="1470" y="1529"/>
                    <a:pt x="1362" y="1480"/>
                  </a:cubicBezTo>
                  <a:cubicBezTo>
                    <a:pt x="1343" y="1431"/>
                    <a:pt x="1323" y="1372"/>
                    <a:pt x="1294" y="1323"/>
                  </a:cubicBezTo>
                  <a:cubicBezTo>
                    <a:pt x="1353" y="1284"/>
                    <a:pt x="1392" y="1245"/>
                    <a:pt x="1401" y="1186"/>
                  </a:cubicBezTo>
                  <a:cubicBezTo>
                    <a:pt x="1460" y="1196"/>
                    <a:pt x="1510" y="1196"/>
                    <a:pt x="1568" y="1205"/>
                  </a:cubicBezTo>
                  <a:lnTo>
                    <a:pt x="1568" y="1216"/>
                  </a:lnTo>
                  <a:cubicBezTo>
                    <a:pt x="1647" y="1314"/>
                    <a:pt x="1715" y="1401"/>
                    <a:pt x="1793" y="1499"/>
                  </a:cubicBezTo>
                  <a:cubicBezTo>
                    <a:pt x="1804" y="1510"/>
                    <a:pt x="1813" y="1510"/>
                    <a:pt x="1823" y="1510"/>
                  </a:cubicBezTo>
                  <a:cubicBezTo>
                    <a:pt x="1843" y="1510"/>
                    <a:pt x="1872" y="1480"/>
                    <a:pt x="1852" y="1460"/>
                  </a:cubicBezTo>
                  <a:cubicBezTo>
                    <a:pt x="1784" y="1382"/>
                    <a:pt x="1725" y="1294"/>
                    <a:pt x="1666" y="1216"/>
                  </a:cubicBezTo>
                  <a:lnTo>
                    <a:pt x="1666" y="1216"/>
                  </a:lnTo>
                  <a:cubicBezTo>
                    <a:pt x="1754" y="1235"/>
                    <a:pt x="1843" y="1245"/>
                    <a:pt x="1931" y="1255"/>
                  </a:cubicBezTo>
                  <a:lnTo>
                    <a:pt x="1931" y="1264"/>
                  </a:lnTo>
                  <a:cubicBezTo>
                    <a:pt x="2009" y="1362"/>
                    <a:pt x="2078" y="1451"/>
                    <a:pt x="2156" y="1549"/>
                  </a:cubicBezTo>
                  <a:cubicBezTo>
                    <a:pt x="2166" y="1558"/>
                    <a:pt x="2176" y="1558"/>
                    <a:pt x="2185" y="1558"/>
                  </a:cubicBezTo>
                  <a:cubicBezTo>
                    <a:pt x="2205" y="1558"/>
                    <a:pt x="2235" y="1529"/>
                    <a:pt x="2215" y="1510"/>
                  </a:cubicBezTo>
                  <a:cubicBezTo>
                    <a:pt x="2146" y="1421"/>
                    <a:pt x="2087" y="1343"/>
                    <a:pt x="2029" y="1264"/>
                  </a:cubicBezTo>
                  <a:lnTo>
                    <a:pt x="2029" y="1264"/>
                  </a:lnTo>
                  <a:cubicBezTo>
                    <a:pt x="2039" y="1274"/>
                    <a:pt x="2058" y="1274"/>
                    <a:pt x="2078" y="1274"/>
                  </a:cubicBezTo>
                  <a:cubicBezTo>
                    <a:pt x="2146" y="1284"/>
                    <a:pt x="2215" y="1294"/>
                    <a:pt x="2294" y="1303"/>
                  </a:cubicBezTo>
                  <a:cubicBezTo>
                    <a:pt x="2342" y="1303"/>
                    <a:pt x="2342" y="1235"/>
                    <a:pt x="2303" y="1235"/>
                  </a:cubicBezTo>
                  <a:cubicBezTo>
                    <a:pt x="2215" y="1225"/>
                    <a:pt x="2127" y="1205"/>
                    <a:pt x="2048" y="1196"/>
                  </a:cubicBezTo>
                  <a:cubicBezTo>
                    <a:pt x="2117" y="1137"/>
                    <a:pt x="2196" y="1078"/>
                    <a:pt x="2274" y="1020"/>
                  </a:cubicBezTo>
                  <a:cubicBezTo>
                    <a:pt x="2303" y="1000"/>
                    <a:pt x="2283" y="961"/>
                    <a:pt x="2254" y="961"/>
                  </a:cubicBezTo>
                  <a:cubicBezTo>
                    <a:pt x="2244" y="961"/>
                    <a:pt x="2235" y="961"/>
                    <a:pt x="2235" y="970"/>
                  </a:cubicBezTo>
                  <a:cubicBezTo>
                    <a:pt x="2137" y="1039"/>
                    <a:pt x="2039" y="1107"/>
                    <a:pt x="1941" y="1186"/>
                  </a:cubicBezTo>
                  <a:cubicBezTo>
                    <a:pt x="1852" y="1176"/>
                    <a:pt x="1774" y="1157"/>
                    <a:pt x="1686" y="1147"/>
                  </a:cubicBezTo>
                  <a:cubicBezTo>
                    <a:pt x="1764" y="1088"/>
                    <a:pt x="1833" y="1029"/>
                    <a:pt x="1911" y="980"/>
                  </a:cubicBezTo>
                  <a:cubicBezTo>
                    <a:pt x="1941" y="951"/>
                    <a:pt x="1921" y="911"/>
                    <a:pt x="1891" y="911"/>
                  </a:cubicBezTo>
                  <a:cubicBezTo>
                    <a:pt x="1882" y="911"/>
                    <a:pt x="1882" y="911"/>
                    <a:pt x="1872" y="922"/>
                  </a:cubicBezTo>
                  <a:cubicBezTo>
                    <a:pt x="1774" y="990"/>
                    <a:pt x="1676" y="1068"/>
                    <a:pt x="1578" y="1137"/>
                  </a:cubicBezTo>
                  <a:cubicBezTo>
                    <a:pt x="1529" y="1127"/>
                    <a:pt x="1470" y="1118"/>
                    <a:pt x="1421" y="1118"/>
                  </a:cubicBezTo>
                  <a:cubicBezTo>
                    <a:pt x="1421" y="1078"/>
                    <a:pt x="1412" y="1049"/>
                    <a:pt x="1401" y="1009"/>
                  </a:cubicBezTo>
                  <a:cubicBezTo>
                    <a:pt x="1392" y="990"/>
                    <a:pt x="1372" y="961"/>
                    <a:pt x="1353" y="941"/>
                  </a:cubicBezTo>
                  <a:cubicBezTo>
                    <a:pt x="1382" y="902"/>
                    <a:pt x="1412" y="863"/>
                    <a:pt x="1451" y="824"/>
                  </a:cubicBezTo>
                  <a:lnTo>
                    <a:pt x="1460" y="824"/>
                  </a:lnTo>
                  <a:cubicBezTo>
                    <a:pt x="1578" y="804"/>
                    <a:pt x="1695" y="794"/>
                    <a:pt x="1813" y="774"/>
                  </a:cubicBezTo>
                  <a:cubicBezTo>
                    <a:pt x="1862" y="765"/>
                    <a:pt x="1852" y="706"/>
                    <a:pt x="1813" y="706"/>
                  </a:cubicBezTo>
                  <a:lnTo>
                    <a:pt x="1804" y="706"/>
                  </a:lnTo>
                  <a:cubicBezTo>
                    <a:pt x="1706" y="715"/>
                    <a:pt x="1608" y="735"/>
                    <a:pt x="1510" y="745"/>
                  </a:cubicBezTo>
                  <a:cubicBezTo>
                    <a:pt x="1558" y="676"/>
                    <a:pt x="1617" y="608"/>
                    <a:pt x="1666" y="539"/>
                  </a:cubicBezTo>
                  <a:lnTo>
                    <a:pt x="1676" y="539"/>
                  </a:lnTo>
                  <a:cubicBezTo>
                    <a:pt x="1804" y="519"/>
                    <a:pt x="1921" y="500"/>
                    <a:pt x="2039" y="480"/>
                  </a:cubicBezTo>
                  <a:cubicBezTo>
                    <a:pt x="2078" y="480"/>
                    <a:pt x="2078" y="412"/>
                    <a:pt x="2039" y="412"/>
                  </a:cubicBezTo>
                  <a:lnTo>
                    <a:pt x="2029" y="412"/>
                  </a:lnTo>
                  <a:cubicBezTo>
                    <a:pt x="1931" y="432"/>
                    <a:pt x="1833" y="441"/>
                    <a:pt x="1725" y="451"/>
                  </a:cubicBezTo>
                  <a:cubicBezTo>
                    <a:pt x="1735" y="441"/>
                    <a:pt x="1754" y="432"/>
                    <a:pt x="1764" y="421"/>
                  </a:cubicBezTo>
                  <a:cubicBezTo>
                    <a:pt x="1804" y="363"/>
                    <a:pt x="1852" y="304"/>
                    <a:pt x="1891" y="245"/>
                  </a:cubicBezTo>
                  <a:cubicBezTo>
                    <a:pt x="1911" y="216"/>
                    <a:pt x="1891" y="186"/>
                    <a:pt x="1862" y="186"/>
                  </a:cubicBezTo>
                  <a:cubicBezTo>
                    <a:pt x="1852" y="186"/>
                    <a:pt x="1843" y="186"/>
                    <a:pt x="1833" y="196"/>
                  </a:cubicBezTo>
                  <a:cubicBezTo>
                    <a:pt x="1784" y="265"/>
                    <a:pt x="1735" y="334"/>
                    <a:pt x="1676" y="402"/>
                  </a:cubicBezTo>
                  <a:cubicBezTo>
                    <a:pt x="1666" y="314"/>
                    <a:pt x="1656" y="216"/>
                    <a:pt x="1647" y="118"/>
                  </a:cubicBezTo>
                  <a:cubicBezTo>
                    <a:pt x="1647" y="98"/>
                    <a:pt x="1627" y="88"/>
                    <a:pt x="1608" y="88"/>
                  </a:cubicBezTo>
                  <a:cubicBezTo>
                    <a:pt x="1588" y="88"/>
                    <a:pt x="1568" y="98"/>
                    <a:pt x="1578" y="127"/>
                  </a:cubicBezTo>
                  <a:cubicBezTo>
                    <a:pt x="1588" y="245"/>
                    <a:pt x="1597" y="363"/>
                    <a:pt x="1617" y="480"/>
                  </a:cubicBezTo>
                  <a:lnTo>
                    <a:pt x="1617" y="490"/>
                  </a:lnTo>
                  <a:cubicBezTo>
                    <a:pt x="1558" y="559"/>
                    <a:pt x="1510" y="628"/>
                    <a:pt x="1460" y="696"/>
                  </a:cubicBezTo>
                  <a:cubicBezTo>
                    <a:pt x="1441" y="598"/>
                    <a:pt x="1431" y="500"/>
                    <a:pt x="1421" y="402"/>
                  </a:cubicBezTo>
                  <a:cubicBezTo>
                    <a:pt x="1421" y="382"/>
                    <a:pt x="1401" y="373"/>
                    <a:pt x="1392" y="373"/>
                  </a:cubicBezTo>
                  <a:cubicBezTo>
                    <a:pt x="1372" y="373"/>
                    <a:pt x="1353" y="392"/>
                    <a:pt x="1353" y="412"/>
                  </a:cubicBezTo>
                  <a:cubicBezTo>
                    <a:pt x="1362" y="539"/>
                    <a:pt x="1382" y="657"/>
                    <a:pt x="1392" y="774"/>
                  </a:cubicBezTo>
                  <a:cubicBezTo>
                    <a:pt x="1362" y="813"/>
                    <a:pt x="1333" y="853"/>
                    <a:pt x="1303" y="902"/>
                  </a:cubicBezTo>
                  <a:cubicBezTo>
                    <a:pt x="1264" y="872"/>
                    <a:pt x="1216" y="863"/>
                    <a:pt x="1176" y="863"/>
                  </a:cubicBezTo>
                  <a:cubicBezTo>
                    <a:pt x="1147" y="863"/>
                    <a:pt x="1127" y="863"/>
                    <a:pt x="1107" y="872"/>
                  </a:cubicBezTo>
                  <a:cubicBezTo>
                    <a:pt x="1088" y="824"/>
                    <a:pt x="1078" y="784"/>
                    <a:pt x="1059" y="735"/>
                  </a:cubicBezTo>
                  <a:lnTo>
                    <a:pt x="1059" y="726"/>
                  </a:lnTo>
                  <a:cubicBezTo>
                    <a:pt x="1107" y="617"/>
                    <a:pt x="1147" y="500"/>
                    <a:pt x="1196" y="392"/>
                  </a:cubicBezTo>
                  <a:cubicBezTo>
                    <a:pt x="1205" y="363"/>
                    <a:pt x="1186" y="343"/>
                    <a:pt x="1157" y="343"/>
                  </a:cubicBezTo>
                  <a:cubicBezTo>
                    <a:pt x="1147" y="343"/>
                    <a:pt x="1137" y="343"/>
                    <a:pt x="1127" y="363"/>
                  </a:cubicBezTo>
                  <a:cubicBezTo>
                    <a:pt x="1088" y="461"/>
                    <a:pt x="1059" y="549"/>
                    <a:pt x="1020" y="647"/>
                  </a:cubicBezTo>
                  <a:cubicBezTo>
                    <a:pt x="980" y="559"/>
                    <a:pt x="951" y="480"/>
                    <a:pt x="911" y="402"/>
                  </a:cubicBezTo>
                  <a:lnTo>
                    <a:pt x="922" y="392"/>
                  </a:lnTo>
                  <a:cubicBezTo>
                    <a:pt x="970" y="275"/>
                    <a:pt x="1009" y="167"/>
                    <a:pt x="1059" y="49"/>
                  </a:cubicBezTo>
                  <a:cubicBezTo>
                    <a:pt x="1068" y="30"/>
                    <a:pt x="1049" y="0"/>
                    <a:pt x="1020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4"/>
            <p:cNvSpPr/>
            <p:nvPr/>
          </p:nvSpPr>
          <p:spPr>
            <a:xfrm>
              <a:off x="1305650" y="3117494"/>
              <a:ext cx="397918" cy="378220"/>
            </a:xfrm>
            <a:custGeom>
              <a:avLst/>
              <a:gdLst/>
              <a:ahLst/>
              <a:cxnLst/>
              <a:rect l="l" t="t" r="r" b="b"/>
              <a:pathLst>
                <a:path w="2342" h="2226" extrusionOk="0">
                  <a:moveTo>
                    <a:pt x="1019" y="1"/>
                  </a:moveTo>
                  <a:cubicBezTo>
                    <a:pt x="1009" y="1"/>
                    <a:pt x="989" y="11"/>
                    <a:pt x="989" y="20"/>
                  </a:cubicBezTo>
                  <a:cubicBezTo>
                    <a:pt x="950" y="118"/>
                    <a:pt x="911" y="207"/>
                    <a:pt x="872" y="305"/>
                  </a:cubicBezTo>
                  <a:cubicBezTo>
                    <a:pt x="872" y="285"/>
                    <a:pt x="862" y="275"/>
                    <a:pt x="852" y="255"/>
                  </a:cubicBezTo>
                  <a:cubicBezTo>
                    <a:pt x="833" y="187"/>
                    <a:pt x="804" y="118"/>
                    <a:pt x="774" y="50"/>
                  </a:cubicBezTo>
                  <a:cubicBezTo>
                    <a:pt x="764" y="40"/>
                    <a:pt x="754" y="30"/>
                    <a:pt x="745" y="30"/>
                  </a:cubicBezTo>
                  <a:cubicBezTo>
                    <a:pt x="715" y="30"/>
                    <a:pt x="695" y="50"/>
                    <a:pt x="706" y="79"/>
                  </a:cubicBezTo>
                  <a:cubicBezTo>
                    <a:pt x="735" y="157"/>
                    <a:pt x="774" y="246"/>
                    <a:pt x="804" y="324"/>
                  </a:cubicBezTo>
                  <a:lnTo>
                    <a:pt x="539" y="207"/>
                  </a:lnTo>
                  <a:lnTo>
                    <a:pt x="529" y="207"/>
                  </a:lnTo>
                  <a:cubicBezTo>
                    <a:pt x="490" y="207"/>
                    <a:pt x="470" y="255"/>
                    <a:pt x="510" y="275"/>
                  </a:cubicBezTo>
                  <a:cubicBezTo>
                    <a:pt x="627" y="324"/>
                    <a:pt x="735" y="364"/>
                    <a:pt x="843" y="412"/>
                  </a:cubicBezTo>
                  <a:cubicBezTo>
                    <a:pt x="882" y="501"/>
                    <a:pt x="911" y="579"/>
                    <a:pt x="941" y="658"/>
                  </a:cubicBezTo>
                  <a:lnTo>
                    <a:pt x="676" y="540"/>
                  </a:lnTo>
                  <a:lnTo>
                    <a:pt x="666" y="540"/>
                  </a:lnTo>
                  <a:cubicBezTo>
                    <a:pt x="627" y="540"/>
                    <a:pt x="617" y="599"/>
                    <a:pt x="647" y="608"/>
                  </a:cubicBezTo>
                  <a:cubicBezTo>
                    <a:pt x="764" y="658"/>
                    <a:pt x="872" y="706"/>
                    <a:pt x="980" y="756"/>
                  </a:cubicBezTo>
                  <a:cubicBezTo>
                    <a:pt x="1000" y="795"/>
                    <a:pt x="1019" y="843"/>
                    <a:pt x="1039" y="893"/>
                  </a:cubicBezTo>
                  <a:cubicBezTo>
                    <a:pt x="980" y="932"/>
                    <a:pt x="941" y="980"/>
                    <a:pt x="931" y="1049"/>
                  </a:cubicBezTo>
                  <a:cubicBezTo>
                    <a:pt x="882" y="1039"/>
                    <a:pt x="833" y="1030"/>
                    <a:pt x="784" y="1030"/>
                  </a:cubicBezTo>
                  <a:lnTo>
                    <a:pt x="774" y="1020"/>
                  </a:lnTo>
                  <a:cubicBezTo>
                    <a:pt x="695" y="922"/>
                    <a:pt x="627" y="824"/>
                    <a:pt x="549" y="736"/>
                  </a:cubicBezTo>
                  <a:cubicBezTo>
                    <a:pt x="549" y="726"/>
                    <a:pt x="539" y="716"/>
                    <a:pt x="529" y="716"/>
                  </a:cubicBezTo>
                  <a:cubicBezTo>
                    <a:pt x="499" y="716"/>
                    <a:pt x="470" y="745"/>
                    <a:pt x="499" y="775"/>
                  </a:cubicBezTo>
                  <a:cubicBezTo>
                    <a:pt x="558" y="854"/>
                    <a:pt x="617" y="932"/>
                    <a:pt x="686" y="1010"/>
                  </a:cubicBezTo>
                  <a:lnTo>
                    <a:pt x="421" y="980"/>
                  </a:lnTo>
                  <a:cubicBezTo>
                    <a:pt x="421" y="971"/>
                    <a:pt x="412" y="971"/>
                    <a:pt x="412" y="971"/>
                  </a:cubicBezTo>
                  <a:cubicBezTo>
                    <a:pt x="343" y="873"/>
                    <a:pt x="264" y="775"/>
                    <a:pt x="186" y="687"/>
                  </a:cubicBezTo>
                  <a:cubicBezTo>
                    <a:pt x="186" y="677"/>
                    <a:pt x="176" y="667"/>
                    <a:pt x="166" y="667"/>
                  </a:cubicBezTo>
                  <a:cubicBezTo>
                    <a:pt x="137" y="667"/>
                    <a:pt x="118" y="697"/>
                    <a:pt x="137" y="726"/>
                  </a:cubicBezTo>
                  <a:cubicBezTo>
                    <a:pt x="196" y="804"/>
                    <a:pt x="255" y="883"/>
                    <a:pt x="323" y="961"/>
                  </a:cubicBezTo>
                  <a:lnTo>
                    <a:pt x="274" y="961"/>
                  </a:lnTo>
                  <a:cubicBezTo>
                    <a:pt x="196" y="951"/>
                    <a:pt x="127" y="941"/>
                    <a:pt x="49" y="932"/>
                  </a:cubicBezTo>
                  <a:cubicBezTo>
                    <a:pt x="9" y="932"/>
                    <a:pt x="0" y="991"/>
                    <a:pt x="39" y="1000"/>
                  </a:cubicBezTo>
                  <a:lnTo>
                    <a:pt x="303" y="1030"/>
                  </a:lnTo>
                  <a:lnTo>
                    <a:pt x="68" y="1206"/>
                  </a:lnTo>
                  <a:cubicBezTo>
                    <a:pt x="39" y="1226"/>
                    <a:pt x="59" y="1274"/>
                    <a:pt x="88" y="1274"/>
                  </a:cubicBezTo>
                  <a:cubicBezTo>
                    <a:pt x="98" y="1274"/>
                    <a:pt x="107" y="1265"/>
                    <a:pt x="118" y="1265"/>
                  </a:cubicBezTo>
                  <a:cubicBezTo>
                    <a:pt x="205" y="1196"/>
                    <a:pt x="303" y="1118"/>
                    <a:pt x="401" y="1049"/>
                  </a:cubicBezTo>
                  <a:lnTo>
                    <a:pt x="666" y="1078"/>
                  </a:lnTo>
                  <a:lnTo>
                    <a:pt x="431" y="1255"/>
                  </a:lnTo>
                  <a:cubicBezTo>
                    <a:pt x="401" y="1274"/>
                    <a:pt x="421" y="1324"/>
                    <a:pt x="451" y="1324"/>
                  </a:cubicBezTo>
                  <a:cubicBezTo>
                    <a:pt x="460" y="1324"/>
                    <a:pt x="470" y="1314"/>
                    <a:pt x="470" y="1314"/>
                  </a:cubicBezTo>
                  <a:cubicBezTo>
                    <a:pt x="568" y="1245"/>
                    <a:pt x="666" y="1167"/>
                    <a:pt x="764" y="1098"/>
                  </a:cubicBezTo>
                  <a:cubicBezTo>
                    <a:pt x="813" y="1098"/>
                    <a:pt x="872" y="1108"/>
                    <a:pt x="921" y="1118"/>
                  </a:cubicBezTo>
                  <a:cubicBezTo>
                    <a:pt x="921" y="1147"/>
                    <a:pt x="931" y="1167"/>
                    <a:pt x="941" y="1196"/>
                  </a:cubicBezTo>
                  <a:cubicBezTo>
                    <a:pt x="950" y="1226"/>
                    <a:pt x="970" y="1255"/>
                    <a:pt x="1000" y="1285"/>
                  </a:cubicBezTo>
                  <a:cubicBezTo>
                    <a:pt x="960" y="1324"/>
                    <a:pt x="931" y="1363"/>
                    <a:pt x="902" y="1412"/>
                  </a:cubicBezTo>
                  <a:lnTo>
                    <a:pt x="891" y="1412"/>
                  </a:lnTo>
                  <a:cubicBezTo>
                    <a:pt x="764" y="1422"/>
                    <a:pt x="647" y="1441"/>
                    <a:pt x="529" y="1461"/>
                  </a:cubicBezTo>
                  <a:cubicBezTo>
                    <a:pt x="490" y="1461"/>
                    <a:pt x="490" y="1529"/>
                    <a:pt x="529" y="1529"/>
                  </a:cubicBezTo>
                  <a:lnTo>
                    <a:pt x="539" y="1529"/>
                  </a:lnTo>
                  <a:cubicBezTo>
                    <a:pt x="637" y="1520"/>
                    <a:pt x="735" y="1500"/>
                    <a:pt x="843" y="1490"/>
                  </a:cubicBezTo>
                  <a:lnTo>
                    <a:pt x="843" y="1490"/>
                  </a:lnTo>
                  <a:cubicBezTo>
                    <a:pt x="784" y="1559"/>
                    <a:pt x="735" y="1627"/>
                    <a:pt x="676" y="1696"/>
                  </a:cubicBezTo>
                  <a:lnTo>
                    <a:pt x="666" y="1696"/>
                  </a:lnTo>
                  <a:cubicBezTo>
                    <a:pt x="549" y="1716"/>
                    <a:pt x="431" y="1735"/>
                    <a:pt x="303" y="1745"/>
                  </a:cubicBezTo>
                  <a:cubicBezTo>
                    <a:pt x="264" y="1755"/>
                    <a:pt x="274" y="1823"/>
                    <a:pt x="314" y="1823"/>
                  </a:cubicBezTo>
                  <a:cubicBezTo>
                    <a:pt x="421" y="1804"/>
                    <a:pt x="519" y="1794"/>
                    <a:pt x="617" y="1775"/>
                  </a:cubicBezTo>
                  <a:lnTo>
                    <a:pt x="617" y="1775"/>
                  </a:lnTo>
                  <a:cubicBezTo>
                    <a:pt x="608" y="1794"/>
                    <a:pt x="597" y="1804"/>
                    <a:pt x="588" y="1814"/>
                  </a:cubicBezTo>
                  <a:cubicBezTo>
                    <a:pt x="539" y="1873"/>
                    <a:pt x="499" y="1931"/>
                    <a:pt x="451" y="1990"/>
                  </a:cubicBezTo>
                  <a:cubicBezTo>
                    <a:pt x="431" y="2019"/>
                    <a:pt x="460" y="2049"/>
                    <a:pt x="480" y="2049"/>
                  </a:cubicBezTo>
                  <a:cubicBezTo>
                    <a:pt x="490" y="2049"/>
                    <a:pt x="499" y="2039"/>
                    <a:pt x="510" y="2029"/>
                  </a:cubicBezTo>
                  <a:cubicBezTo>
                    <a:pt x="558" y="1960"/>
                    <a:pt x="617" y="1892"/>
                    <a:pt x="666" y="1823"/>
                  </a:cubicBezTo>
                  <a:cubicBezTo>
                    <a:pt x="676" y="1921"/>
                    <a:pt x="686" y="2019"/>
                    <a:pt x="706" y="2117"/>
                  </a:cubicBezTo>
                  <a:cubicBezTo>
                    <a:pt x="706" y="2137"/>
                    <a:pt x="715" y="2147"/>
                    <a:pt x="735" y="2147"/>
                  </a:cubicBezTo>
                  <a:cubicBezTo>
                    <a:pt x="754" y="2147"/>
                    <a:pt x="774" y="2127"/>
                    <a:pt x="774" y="2108"/>
                  </a:cubicBezTo>
                  <a:cubicBezTo>
                    <a:pt x="754" y="1990"/>
                    <a:pt x="745" y="1862"/>
                    <a:pt x="735" y="1745"/>
                  </a:cubicBezTo>
                  <a:lnTo>
                    <a:pt x="725" y="1745"/>
                  </a:lnTo>
                  <a:cubicBezTo>
                    <a:pt x="784" y="1677"/>
                    <a:pt x="833" y="1608"/>
                    <a:pt x="891" y="1539"/>
                  </a:cubicBezTo>
                  <a:cubicBezTo>
                    <a:pt x="902" y="1637"/>
                    <a:pt x="911" y="1725"/>
                    <a:pt x="921" y="1823"/>
                  </a:cubicBezTo>
                  <a:cubicBezTo>
                    <a:pt x="931" y="1843"/>
                    <a:pt x="941" y="1853"/>
                    <a:pt x="960" y="1853"/>
                  </a:cubicBezTo>
                  <a:cubicBezTo>
                    <a:pt x="980" y="1853"/>
                    <a:pt x="1000" y="1843"/>
                    <a:pt x="1000" y="1814"/>
                  </a:cubicBezTo>
                  <a:cubicBezTo>
                    <a:pt x="980" y="1696"/>
                    <a:pt x="970" y="1579"/>
                    <a:pt x="950" y="1461"/>
                  </a:cubicBezTo>
                  <a:cubicBezTo>
                    <a:pt x="989" y="1412"/>
                    <a:pt x="1019" y="1372"/>
                    <a:pt x="1058" y="1324"/>
                  </a:cubicBezTo>
                  <a:cubicBezTo>
                    <a:pt x="1087" y="1343"/>
                    <a:pt x="1127" y="1353"/>
                    <a:pt x="1166" y="1353"/>
                  </a:cubicBezTo>
                  <a:cubicBezTo>
                    <a:pt x="1185" y="1353"/>
                    <a:pt x="1205" y="1343"/>
                    <a:pt x="1225" y="1343"/>
                  </a:cubicBezTo>
                  <a:cubicBezTo>
                    <a:pt x="1244" y="1392"/>
                    <a:pt x="1274" y="1441"/>
                    <a:pt x="1294" y="1500"/>
                  </a:cubicBezTo>
                  <a:cubicBezTo>
                    <a:pt x="1283" y="1500"/>
                    <a:pt x="1283" y="1500"/>
                    <a:pt x="1283" y="1510"/>
                  </a:cubicBezTo>
                  <a:cubicBezTo>
                    <a:pt x="1235" y="1618"/>
                    <a:pt x="1196" y="1725"/>
                    <a:pt x="1146" y="1843"/>
                  </a:cubicBezTo>
                  <a:cubicBezTo>
                    <a:pt x="1137" y="1873"/>
                    <a:pt x="1166" y="1892"/>
                    <a:pt x="1185" y="1892"/>
                  </a:cubicBezTo>
                  <a:cubicBezTo>
                    <a:pt x="1196" y="1892"/>
                    <a:pt x="1205" y="1882"/>
                    <a:pt x="1215" y="1873"/>
                  </a:cubicBezTo>
                  <a:cubicBezTo>
                    <a:pt x="1254" y="1775"/>
                    <a:pt x="1294" y="1686"/>
                    <a:pt x="1333" y="1588"/>
                  </a:cubicBezTo>
                  <a:cubicBezTo>
                    <a:pt x="1362" y="1666"/>
                    <a:pt x="1392" y="1755"/>
                    <a:pt x="1431" y="1833"/>
                  </a:cubicBezTo>
                  <a:lnTo>
                    <a:pt x="1421" y="1843"/>
                  </a:lnTo>
                  <a:cubicBezTo>
                    <a:pt x="1381" y="1951"/>
                    <a:pt x="1333" y="2069"/>
                    <a:pt x="1283" y="2176"/>
                  </a:cubicBezTo>
                  <a:cubicBezTo>
                    <a:pt x="1274" y="2206"/>
                    <a:pt x="1303" y="2225"/>
                    <a:pt x="1323" y="2225"/>
                  </a:cubicBezTo>
                  <a:cubicBezTo>
                    <a:pt x="1333" y="2225"/>
                    <a:pt x="1352" y="2225"/>
                    <a:pt x="1352" y="2206"/>
                  </a:cubicBezTo>
                  <a:cubicBezTo>
                    <a:pt x="1392" y="2117"/>
                    <a:pt x="1431" y="2019"/>
                    <a:pt x="1470" y="1921"/>
                  </a:cubicBezTo>
                  <a:cubicBezTo>
                    <a:pt x="1470" y="1941"/>
                    <a:pt x="1479" y="1960"/>
                    <a:pt x="1490" y="1971"/>
                  </a:cubicBezTo>
                  <a:cubicBezTo>
                    <a:pt x="1509" y="2039"/>
                    <a:pt x="1538" y="2108"/>
                    <a:pt x="1568" y="2176"/>
                  </a:cubicBezTo>
                  <a:cubicBezTo>
                    <a:pt x="1577" y="2186"/>
                    <a:pt x="1588" y="2196"/>
                    <a:pt x="1597" y="2196"/>
                  </a:cubicBezTo>
                  <a:cubicBezTo>
                    <a:pt x="1627" y="2196"/>
                    <a:pt x="1646" y="2176"/>
                    <a:pt x="1636" y="2147"/>
                  </a:cubicBezTo>
                  <a:cubicBezTo>
                    <a:pt x="1607" y="2069"/>
                    <a:pt x="1568" y="1990"/>
                    <a:pt x="1538" y="1912"/>
                  </a:cubicBezTo>
                  <a:lnTo>
                    <a:pt x="1538" y="1912"/>
                  </a:lnTo>
                  <a:cubicBezTo>
                    <a:pt x="1627" y="1941"/>
                    <a:pt x="1715" y="1980"/>
                    <a:pt x="1803" y="2019"/>
                  </a:cubicBezTo>
                  <a:lnTo>
                    <a:pt x="1813" y="2019"/>
                  </a:lnTo>
                  <a:cubicBezTo>
                    <a:pt x="1852" y="2019"/>
                    <a:pt x="1871" y="1971"/>
                    <a:pt x="1832" y="1951"/>
                  </a:cubicBezTo>
                  <a:cubicBezTo>
                    <a:pt x="1725" y="1912"/>
                    <a:pt x="1607" y="1862"/>
                    <a:pt x="1499" y="1814"/>
                  </a:cubicBezTo>
                  <a:cubicBezTo>
                    <a:pt x="1460" y="1735"/>
                    <a:pt x="1431" y="1647"/>
                    <a:pt x="1401" y="1568"/>
                  </a:cubicBezTo>
                  <a:lnTo>
                    <a:pt x="1401" y="1568"/>
                  </a:lnTo>
                  <a:lnTo>
                    <a:pt x="1666" y="1686"/>
                  </a:lnTo>
                  <a:lnTo>
                    <a:pt x="1675" y="1686"/>
                  </a:lnTo>
                  <a:cubicBezTo>
                    <a:pt x="1715" y="1686"/>
                    <a:pt x="1725" y="1637"/>
                    <a:pt x="1695" y="1618"/>
                  </a:cubicBezTo>
                  <a:cubicBezTo>
                    <a:pt x="1577" y="1568"/>
                    <a:pt x="1470" y="1520"/>
                    <a:pt x="1362" y="1481"/>
                  </a:cubicBezTo>
                  <a:cubicBezTo>
                    <a:pt x="1333" y="1422"/>
                    <a:pt x="1313" y="1372"/>
                    <a:pt x="1294" y="1314"/>
                  </a:cubicBezTo>
                  <a:cubicBezTo>
                    <a:pt x="1342" y="1285"/>
                    <a:pt x="1381" y="1235"/>
                    <a:pt x="1401" y="1176"/>
                  </a:cubicBezTo>
                  <a:cubicBezTo>
                    <a:pt x="1460" y="1187"/>
                    <a:pt x="1509" y="1196"/>
                    <a:pt x="1558" y="1206"/>
                  </a:cubicBezTo>
                  <a:cubicBezTo>
                    <a:pt x="1568" y="1206"/>
                    <a:pt x="1568" y="1206"/>
                    <a:pt x="1568" y="1216"/>
                  </a:cubicBezTo>
                  <a:cubicBezTo>
                    <a:pt x="1646" y="1304"/>
                    <a:pt x="1715" y="1402"/>
                    <a:pt x="1793" y="1500"/>
                  </a:cubicBezTo>
                  <a:cubicBezTo>
                    <a:pt x="1793" y="1510"/>
                    <a:pt x="1803" y="1510"/>
                    <a:pt x="1813" y="1510"/>
                  </a:cubicBezTo>
                  <a:cubicBezTo>
                    <a:pt x="1842" y="1510"/>
                    <a:pt x="1871" y="1481"/>
                    <a:pt x="1842" y="1451"/>
                  </a:cubicBezTo>
                  <a:lnTo>
                    <a:pt x="1666" y="1216"/>
                  </a:lnTo>
                  <a:lnTo>
                    <a:pt x="1666" y="1216"/>
                  </a:lnTo>
                  <a:cubicBezTo>
                    <a:pt x="1744" y="1226"/>
                    <a:pt x="1832" y="1235"/>
                    <a:pt x="1921" y="1255"/>
                  </a:cubicBezTo>
                  <a:cubicBezTo>
                    <a:pt x="1921" y="1255"/>
                    <a:pt x="1930" y="1255"/>
                    <a:pt x="1930" y="1265"/>
                  </a:cubicBezTo>
                  <a:cubicBezTo>
                    <a:pt x="1999" y="1353"/>
                    <a:pt x="2078" y="1451"/>
                    <a:pt x="2156" y="1549"/>
                  </a:cubicBezTo>
                  <a:cubicBezTo>
                    <a:pt x="2156" y="1559"/>
                    <a:pt x="2165" y="1559"/>
                    <a:pt x="2176" y="1559"/>
                  </a:cubicBezTo>
                  <a:cubicBezTo>
                    <a:pt x="2205" y="1559"/>
                    <a:pt x="2224" y="1529"/>
                    <a:pt x="2205" y="1500"/>
                  </a:cubicBezTo>
                  <a:cubicBezTo>
                    <a:pt x="2146" y="1422"/>
                    <a:pt x="2087" y="1343"/>
                    <a:pt x="2019" y="1265"/>
                  </a:cubicBezTo>
                  <a:cubicBezTo>
                    <a:pt x="2038" y="1265"/>
                    <a:pt x="2058" y="1265"/>
                    <a:pt x="2067" y="1274"/>
                  </a:cubicBezTo>
                  <a:cubicBezTo>
                    <a:pt x="2146" y="1285"/>
                    <a:pt x="2215" y="1294"/>
                    <a:pt x="2293" y="1294"/>
                  </a:cubicBezTo>
                  <a:lnTo>
                    <a:pt x="2293" y="1304"/>
                  </a:lnTo>
                  <a:cubicBezTo>
                    <a:pt x="2332" y="1304"/>
                    <a:pt x="2342" y="1235"/>
                    <a:pt x="2303" y="1226"/>
                  </a:cubicBezTo>
                  <a:lnTo>
                    <a:pt x="2038" y="1196"/>
                  </a:lnTo>
                  <a:lnTo>
                    <a:pt x="2274" y="1020"/>
                  </a:lnTo>
                  <a:cubicBezTo>
                    <a:pt x="2303" y="1000"/>
                    <a:pt x="2283" y="961"/>
                    <a:pt x="2254" y="961"/>
                  </a:cubicBezTo>
                  <a:lnTo>
                    <a:pt x="2224" y="961"/>
                  </a:lnTo>
                  <a:cubicBezTo>
                    <a:pt x="2136" y="1039"/>
                    <a:pt x="2038" y="1108"/>
                    <a:pt x="1940" y="1176"/>
                  </a:cubicBezTo>
                  <a:lnTo>
                    <a:pt x="1675" y="1147"/>
                  </a:lnTo>
                  <a:lnTo>
                    <a:pt x="1911" y="971"/>
                  </a:lnTo>
                  <a:cubicBezTo>
                    <a:pt x="1940" y="951"/>
                    <a:pt x="1921" y="912"/>
                    <a:pt x="1891" y="912"/>
                  </a:cubicBezTo>
                  <a:lnTo>
                    <a:pt x="1871" y="912"/>
                  </a:lnTo>
                  <a:cubicBezTo>
                    <a:pt x="1773" y="991"/>
                    <a:pt x="1675" y="1059"/>
                    <a:pt x="1577" y="1128"/>
                  </a:cubicBezTo>
                  <a:cubicBezTo>
                    <a:pt x="1519" y="1128"/>
                    <a:pt x="1470" y="1118"/>
                    <a:pt x="1411" y="1108"/>
                  </a:cubicBezTo>
                  <a:cubicBezTo>
                    <a:pt x="1411" y="1078"/>
                    <a:pt x="1411" y="1039"/>
                    <a:pt x="1392" y="1010"/>
                  </a:cubicBezTo>
                  <a:cubicBezTo>
                    <a:pt x="1381" y="980"/>
                    <a:pt x="1372" y="961"/>
                    <a:pt x="1352" y="941"/>
                  </a:cubicBezTo>
                  <a:lnTo>
                    <a:pt x="1440" y="824"/>
                  </a:lnTo>
                  <a:lnTo>
                    <a:pt x="1450" y="824"/>
                  </a:lnTo>
                  <a:cubicBezTo>
                    <a:pt x="1577" y="804"/>
                    <a:pt x="1695" y="785"/>
                    <a:pt x="1813" y="765"/>
                  </a:cubicBezTo>
                  <a:cubicBezTo>
                    <a:pt x="1852" y="765"/>
                    <a:pt x="1852" y="697"/>
                    <a:pt x="1813" y="697"/>
                  </a:cubicBezTo>
                  <a:lnTo>
                    <a:pt x="1803" y="697"/>
                  </a:lnTo>
                  <a:cubicBezTo>
                    <a:pt x="1705" y="716"/>
                    <a:pt x="1607" y="726"/>
                    <a:pt x="1499" y="745"/>
                  </a:cubicBezTo>
                  <a:cubicBezTo>
                    <a:pt x="1558" y="667"/>
                    <a:pt x="1607" y="599"/>
                    <a:pt x="1666" y="530"/>
                  </a:cubicBezTo>
                  <a:lnTo>
                    <a:pt x="1675" y="530"/>
                  </a:lnTo>
                  <a:cubicBezTo>
                    <a:pt x="1793" y="510"/>
                    <a:pt x="1911" y="501"/>
                    <a:pt x="2038" y="481"/>
                  </a:cubicBezTo>
                  <a:cubicBezTo>
                    <a:pt x="2078" y="471"/>
                    <a:pt x="2067" y="412"/>
                    <a:pt x="2028" y="412"/>
                  </a:cubicBezTo>
                  <a:cubicBezTo>
                    <a:pt x="1930" y="422"/>
                    <a:pt x="1823" y="442"/>
                    <a:pt x="1725" y="451"/>
                  </a:cubicBezTo>
                  <a:cubicBezTo>
                    <a:pt x="1734" y="442"/>
                    <a:pt x="1744" y="422"/>
                    <a:pt x="1754" y="412"/>
                  </a:cubicBezTo>
                  <a:cubicBezTo>
                    <a:pt x="1803" y="353"/>
                    <a:pt x="1842" y="295"/>
                    <a:pt x="1891" y="236"/>
                  </a:cubicBezTo>
                  <a:cubicBezTo>
                    <a:pt x="1911" y="216"/>
                    <a:pt x="1882" y="177"/>
                    <a:pt x="1862" y="177"/>
                  </a:cubicBezTo>
                  <a:cubicBezTo>
                    <a:pt x="1852" y="177"/>
                    <a:pt x="1842" y="187"/>
                    <a:pt x="1832" y="197"/>
                  </a:cubicBezTo>
                  <a:cubicBezTo>
                    <a:pt x="1784" y="266"/>
                    <a:pt x="1725" y="334"/>
                    <a:pt x="1675" y="403"/>
                  </a:cubicBezTo>
                  <a:cubicBezTo>
                    <a:pt x="1666" y="305"/>
                    <a:pt x="1656" y="207"/>
                    <a:pt x="1636" y="118"/>
                  </a:cubicBezTo>
                  <a:cubicBezTo>
                    <a:pt x="1636" y="89"/>
                    <a:pt x="1627" y="79"/>
                    <a:pt x="1607" y="79"/>
                  </a:cubicBezTo>
                  <a:cubicBezTo>
                    <a:pt x="1588" y="79"/>
                    <a:pt x="1568" y="99"/>
                    <a:pt x="1568" y="118"/>
                  </a:cubicBezTo>
                  <a:cubicBezTo>
                    <a:pt x="1588" y="246"/>
                    <a:pt x="1597" y="364"/>
                    <a:pt x="1617" y="481"/>
                  </a:cubicBezTo>
                  <a:cubicBezTo>
                    <a:pt x="1558" y="549"/>
                    <a:pt x="1509" y="618"/>
                    <a:pt x="1450" y="687"/>
                  </a:cubicBezTo>
                  <a:cubicBezTo>
                    <a:pt x="1440" y="599"/>
                    <a:pt x="1431" y="501"/>
                    <a:pt x="1421" y="403"/>
                  </a:cubicBezTo>
                  <a:cubicBezTo>
                    <a:pt x="1421" y="383"/>
                    <a:pt x="1401" y="373"/>
                    <a:pt x="1381" y="373"/>
                  </a:cubicBezTo>
                  <a:cubicBezTo>
                    <a:pt x="1362" y="373"/>
                    <a:pt x="1342" y="383"/>
                    <a:pt x="1352" y="412"/>
                  </a:cubicBezTo>
                  <a:cubicBezTo>
                    <a:pt x="1362" y="530"/>
                    <a:pt x="1372" y="647"/>
                    <a:pt x="1392" y="765"/>
                  </a:cubicBezTo>
                  <a:lnTo>
                    <a:pt x="1392" y="775"/>
                  </a:lnTo>
                  <a:cubicBezTo>
                    <a:pt x="1362" y="814"/>
                    <a:pt x="1323" y="854"/>
                    <a:pt x="1294" y="893"/>
                  </a:cubicBezTo>
                  <a:cubicBezTo>
                    <a:pt x="1254" y="873"/>
                    <a:pt x="1215" y="854"/>
                    <a:pt x="1166" y="854"/>
                  </a:cubicBezTo>
                  <a:cubicBezTo>
                    <a:pt x="1146" y="854"/>
                    <a:pt x="1127" y="863"/>
                    <a:pt x="1107" y="863"/>
                  </a:cubicBezTo>
                  <a:cubicBezTo>
                    <a:pt x="1087" y="824"/>
                    <a:pt x="1068" y="775"/>
                    <a:pt x="1048" y="736"/>
                  </a:cubicBezTo>
                  <a:lnTo>
                    <a:pt x="1058" y="726"/>
                  </a:lnTo>
                  <a:cubicBezTo>
                    <a:pt x="1107" y="608"/>
                    <a:pt x="1146" y="501"/>
                    <a:pt x="1196" y="383"/>
                  </a:cubicBezTo>
                  <a:cubicBezTo>
                    <a:pt x="1205" y="364"/>
                    <a:pt x="1176" y="334"/>
                    <a:pt x="1156" y="334"/>
                  </a:cubicBezTo>
                  <a:cubicBezTo>
                    <a:pt x="1146" y="334"/>
                    <a:pt x="1137" y="344"/>
                    <a:pt x="1127" y="364"/>
                  </a:cubicBezTo>
                  <a:cubicBezTo>
                    <a:pt x="1087" y="451"/>
                    <a:pt x="1048" y="549"/>
                    <a:pt x="1009" y="638"/>
                  </a:cubicBezTo>
                  <a:cubicBezTo>
                    <a:pt x="980" y="560"/>
                    <a:pt x="950" y="481"/>
                    <a:pt x="911" y="393"/>
                  </a:cubicBezTo>
                  <a:cubicBezTo>
                    <a:pt x="911" y="393"/>
                    <a:pt x="921" y="393"/>
                    <a:pt x="921" y="383"/>
                  </a:cubicBezTo>
                  <a:cubicBezTo>
                    <a:pt x="960" y="275"/>
                    <a:pt x="1009" y="157"/>
                    <a:pt x="1058" y="50"/>
                  </a:cubicBezTo>
                  <a:cubicBezTo>
                    <a:pt x="1068" y="20"/>
                    <a:pt x="1039" y="1"/>
                    <a:pt x="1019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4"/>
            <p:cNvSpPr/>
            <p:nvPr/>
          </p:nvSpPr>
          <p:spPr>
            <a:xfrm>
              <a:off x="2575875" y="5450151"/>
              <a:ext cx="398087" cy="378050"/>
            </a:xfrm>
            <a:custGeom>
              <a:avLst/>
              <a:gdLst/>
              <a:ahLst/>
              <a:cxnLst/>
              <a:rect l="l" t="t" r="r" b="b"/>
              <a:pathLst>
                <a:path w="2343" h="2225" extrusionOk="0">
                  <a:moveTo>
                    <a:pt x="1020" y="1"/>
                  </a:moveTo>
                  <a:cubicBezTo>
                    <a:pt x="1010" y="1"/>
                    <a:pt x="1000" y="10"/>
                    <a:pt x="991" y="20"/>
                  </a:cubicBezTo>
                  <a:cubicBezTo>
                    <a:pt x="951" y="118"/>
                    <a:pt x="912" y="206"/>
                    <a:pt x="882" y="304"/>
                  </a:cubicBezTo>
                  <a:cubicBezTo>
                    <a:pt x="873" y="284"/>
                    <a:pt x="863" y="275"/>
                    <a:pt x="863" y="255"/>
                  </a:cubicBezTo>
                  <a:lnTo>
                    <a:pt x="775" y="49"/>
                  </a:lnTo>
                  <a:cubicBezTo>
                    <a:pt x="765" y="40"/>
                    <a:pt x="755" y="30"/>
                    <a:pt x="745" y="30"/>
                  </a:cubicBezTo>
                  <a:cubicBezTo>
                    <a:pt x="726" y="30"/>
                    <a:pt x="697" y="49"/>
                    <a:pt x="706" y="79"/>
                  </a:cubicBezTo>
                  <a:cubicBezTo>
                    <a:pt x="745" y="157"/>
                    <a:pt x="775" y="236"/>
                    <a:pt x="804" y="324"/>
                  </a:cubicBezTo>
                  <a:lnTo>
                    <a:pt x="540" y="206"/>
                  </a:lnTo>
                  <a:lnTo>
                    <a:pt x="530" y="206"/>
                  </a:lnTo>
                  <a:cubicBezTo>
                    <a:pt x="490" y="206"/>
                    <a:pt x="481" y="255"/>
                    <a:pt x="520" y="275"/>
                  </a:cubicBezTo>
                  <a:cubicBezTo>
                    <a:pt x="628" y="314"/>
                    <a:pt x="736" y="363"/>
                    <a:pt x="843" y="412"/>
                  </a:cubicBezTo>
                  <a:cubicBezTo>
                    <a:pt x="882" y="491"/>
                    <a:pt x="912" y="578"/>
                    <a:pt x="951" y="657"/>
                  </a:cubicBezTo>
                  <a:cubicBezTo>
                    <a:pt x="863" y="618"/>
                    <a:pt x="775" y="578"/>
                    <a:pt x="677" y="539"/>
                  </a:cubicBezTo>
                  <a:lnTo>
                    <a:pt x="667" y="539"/>
                  </a:lnTo>
                  <a:cubicBezTo>
                    <a:pt x="638" y="539"/>
                    <a:pt x="618" y="589"/>
                    <a:pt x="657" y="608"/>
                  </a:cubicBezTo>
                  <a:cubicBezTo>
                    <a:pt x="765" y="657"/>
                    <a:pt x="873" y="706"/>
                    <a:pt x="991" y="755"/>
                  </a:cubicBezTo>
                  <a:cubicBezTo>
                    <a:pt x="1010" y="794"/>
                    <a:pt x="1030" y="843"/>
                    <a:pt x="1039" y="892"/>
                  </a:cubicBezTo>
                  <a:cubicBezTo>
                    <a:pt x="991" y="922"/>
                    <a:pt x="951" y="981"/>
                    <a:pt x="932" y="1039"/>
                  </a:cubicBezTo>
                  <a:cubicBezTo>
                    <a:pt x="882" y="1039"/>
                    <a:pt x="834" y="1029"/>
                    <a:pt x="784" y="1020"/>
                  </a:cubicBezTo>
                  <a:lnTo>
                    <a:pt x="775" y="1010"/>
                  </a:lnTo>
                  <a:cubicBezTo>
                    <a:pt x="706" y="922"/>
                    <a:pt x="628" y="824"/>
                    <a:pt x="559" y="726"/>
                  </a:cubicBezTo>
                  <a:cubicBezTo>
                    <a:pt x="549" y="716"/>
                    <a:pt x="540" y="716"/>
                    <a:pt x="530" y="716"/>
                  </a:cubicBezTo>
                  <a:cubicBezTo>
                    <a:pt x="501" y="716"/>
                    <a:pt x="481" y="745"/>
                    <a:pt x="501" y="774"/>
                  </a:cubicBezTo>
                  <a:cubicBezTo>
                    <a:pt x="559" y="853"/>
                    <a:pt x="618" y="931"/>
                    <a:pt x="686" y="1010"/>
                  </a:cubicBezTo>
                  <a:lnTo>
                    <a:pt x="422" y="981"/>
                  </a:lnTo>
                  <a:cubicBezTo>
                    <a:pt x="422" y="970"/>
                    <a:pt x="422" y="970"/>
                    <a:pt x="412" y="961"/>
                  </a:cubicBezTo>
                  <a:cubicBezTo>
                    <a:pt x="344" y="872"/>
                    <a:pt x="265" y="774"/>
                    <a:pt x="196" y="676"/>
                  </a:cubicBezTo>
                  <a:cubicBezTo>
                    <a:pt x="187" y="676"/>
                    <a:pt x="177" y="667"/>
                    <a:pt x="167" y="667"/>
                  </a:cubicBezTo>
                  <a:cubicBezTo>
                    <a:pt x="138" y="667"/>
                    <a:pt x="118" y="696"/>
                    <a:pt x="138" y="726"/>
                  </a:cubicBezTo>
                  <a:cubicBezTo>
                    <a:pt x="196" y="804"/>
                    <a:pt x="265" y="883"/>
                    <a:pt x="324" y="961"/>
                  </a:cubicBezTo>
                  <a:lnTo>
                    <a:pt x="275" y="961"/>
                  </a:lnTo>
                  <a:cubicBezTo>
                    <a:pt x="207" y="951"/>
                    <a:pt x="128" y="941"/>
                    <a:pt x="59" y="931"/>
                  </a:cubicBezTo>
                  <a:lnTo>
                    <a:pt x="50" y="931"/>
                  </a:lnTo>
                  <a:cubicBezTo>
                    <a:pt x="11" y="931"/>
                    <a:pt x="0" y="990"/>
                    <a:pt x="50" y="1000"/>
                  </a:cubicBezTo>
                  <a:cubicBezTo>
                    <a:pt x="138" y="1010"/>
                    <a:pt x="216" y="1020"/>
                    <a:pt x="305" y="1029"/>
                  </a:cubicBezTo>
                  <a:lnTo>
                    <a:pt x="69" y="1206"/>
                  </a:lnTo>
                  <a:cubicBezTo>
                    <a:pt x="40" y="1225"/>
                    <a:pt x="69" y="1275"/>
                    <a:pt x="98" y="1275"/>
                  </a:cubicBezTo>
                  <a:cubicBezTo>
                    <a:pt x="98" y="1275"/>
                    <a:pt x="109" y="1264"/>
                    <a:pt x="118" y="1264"/>
                  </a:cubicBezTo>
                  <a:cubicBezTo>
                    <a:pt x="216" y="1186"/>
                    <a:pt x="314" y="1118"/>
                    <a:pt x="403" y="1049"/>
                  </a:cubicBezTo>
                  <a:lnTo>
                    <a:pt x="667" y="1079"/>
                  </a:lnTo>
                  <a:lnTo>
                    <a:pt x="432" y="1255"/>
                  </a:lnTo>
                  <a:cubicBezTo>
                    <a:pt x="403" y="1275"/>
                    <a:pt x="432" y="1314"/>
                    <a:pt x="461" y="1314"/>
                  </a:cubicBezTo>
                  <a:lnTo>
                    <a:pt x="481" y="1314"/>
                  </a:lnTo>
                  <a:cubicBezTo>
                    <a:pt x="579" y="1235"/>
                    <a:pt x="667" y="1166"/>
                    <a:pt x="765" y="1098"/>
                  </a:cubicBezTo>
                  <a:cubicBezTo>
                    <a:pt x="824" y="1098"/>
                    <a:pt x="873" y="1108"/>
                    <a:pt x="922" y="1118"/>
                  </a:cubicBezTo>
                  <a:cubicBezTo>
                    <a:pt x="922" y="1147"/>
                    <a:pt x="932" y="1166"/>
                    <a:pt x="941" y="1196"/>
                  </a:cubicBezTo>
                  <a:lnTo>
                    <a:pt x="1000" y="1284"/>
                  </a:lnTo>
                  <a:cubicBezTo>
                    <a:pt x="971" y="1323"/>
                    <a:pt x="932" y="1362"/>
                    <a:pt x="902" y="1412"/>
                  </a:cubicBezTo>
                  <a:cubicBezTo>
                    <a:pt x="902" y="1412"/>
                    <a:pt x="902" y="1402"/>
                    <a:pt x="893" y="1402"/>
                  </a:cubicBezTo>
                  <a:lnTo>
                    <a:pt x="893" y="1412"/>
                  </a:lnTo>
                  <a:cubicBezTo>
                    <a:pt x="775" y="1421"/>
                    <a:pt x="657" y="1441"/>
                    <a:pt x="530" y="1460"/>
                  </a:cubicBezTo>
                  <a:cubicBezTo>
                    <a:pt x="490" y="1460"/>
                    <a:pt x="501" y="1529"/>
                    <a:pt x="540" y="1529"/>
                  </a:cubicBezTo>
                  <a:cubicBezTo>
                    <a:pt x="638" y="1510"/>
                    <a:pt x="745" y="1500"/>
                    <a:pt x="843" y="1490"/>
                  </a:cubicBezTo>
                  <a:lnTo>
                    <a:pt x="843" y="1490"/>
                  </a:lnTo>
                  <a:cubicBezTo>
                    <a:pt x="784" y="1558"/>
                    <a:pt x="736" y="1627"/>
                    <a:pt x="677" y="1696"/>
                  </a:cubicBezTo>
                  <a:lnTo>
                    <a:pt x="667" y="1696"/>
                  </a:lnTo>
                  <a:cubicBezTo>
                    <a:pt x="549" y="1715"/>
                    <a:pt x="432" y="1725"/>
                    <a:pt x="314" y="1745"/>
                  </a:cubicBezTo>
                  <a:cubicBezTo>
                    <a:pt x="265" y="1754"/>
                    <a:pt x="275" y="1813"/>
                    <a:pt x="314" y="1813"/>
                  </a:cubicBezTo>
                  <a:lnTo>
                    <a:pt x="324" y="1813"/>
                  </a:lnTo>
                  <a:cubicBezTo>
                    <a:pt x="422" y="1804"/>
                    <a:pt x="520" y="1784"/>
                    <a:pt x="618" y="1774"/>
                  </a:cubicBezTo>
                  <a:lnTo>
                    <a:pt x="618" y="1774"/>
                  </a:lnTo>
                  <a:cubicBezTo>
                    <a:pt x="608" y="1784"/>
                    <a:pt x="599" y="1804"/>
                    <a:pt x="588" y="1813"/>
                  </a:cubicBezTo>
                  <a:cubicBezTo>
                    <a:pt x="549" y="1872"/>
                    <a:pt x="501" y="1931"/>
                    <a:pt x="451" y="1990"/>
                  </a:cubicBezTo>
                  <a:cubicBezTo>
                    <a:pt x="432" y="2019"/>
                    <a:pt x="461" y="2048"/>
                    <a:pt x="481" y="2048"/>
                  </a:cubicBezTo>
                  <a:cubicBezTo>
                    <a:pt x="490" y="2048"/>
                    <a:pt x="501" y="2039"/>
                    <a:pt x="510" y="2029"/>
                  </a:cubicBezTo>
                  <a:cubicBezTo>
                    <a:pt x="569" y="1961"/>
                    <a:pt x="618" y="1892"/>
                    <a:pt x="667" y="1823"/>
                  </a:cubicBezTo>
                  <a:cubicBezTo>
                    <a:pt x="686" y="1921"/>
                    <a:pt x="697" y="2019"/>
                    <a:pt x="706" y="2117"/>
                  </a:cubicBezTo>
                  <a:cubicBezTo>
                    <a:pt x="706" y="2137"/>
                    <a:pt x="726" y="2146"/>
                    <a:pt x="736" y="2146"/>
                  </a:cubicBezTo>
                  <a:cubicBezTo>
                    <a:pt x="755" y="2146"/>
                    <a:pt x="775" y="2127"/>
                    <a:pt x="775" y="2107"/>
                  </a:cubicBezTo>
                  <a:cubicBezTo>
                    <a:pt x="765" y="1980"/>
                    <a:pt x="745" y="1863"/>
                    <a:pt x="736" y="1745"/>
                  </a:cubicBezTo>
                  <a:cubicBezTo>
                    <a:pt x="784" y="1676"/>
                    <a:pt x="843" y="1608"/>
                    <a:pt x="893" y="1539"/>
                  </a:cubicBezTo>
                  <a:cubicBezTo>
                    <a:pt x="902" y="1637"/>
                    <a:pt x="912" y="1725"/>
                    <a:pt x="932" y="1823"/>
                  </a:cubicBezTo>
                  <a:cubicBezTo>
                    <a:pt x="932" y="1843"/>
                    <a:pt x="941" y="1852"/>
                    <a:pt x="961" y="1852"/>
                  </a:cubicBezTo>
                  <a:cubicBezTo>
                    <a:pt x="980" y="1852"/>
                    <a:pt x="1000" y="1843"/>
                    <a:pt x="1000" y="1813"/>
                  </a:cubicBezTo>
                  <a:cubicBezTo>
                    <a:pt x="980" y="1696"/>
                    <a:pt x="971" y="1578"/>
                    <a:pt x="951" y="1460"/>
                  </a:cubicBezTo>
                  <a:lnTo>
                    <a:pt x="951" y="1451"/>
                  </a:lnTo>
                  <a:cubicBezTo>
                    <a:pt x="991" y="1412"/>
                    <a:pt x="1020" y="1362"/>
                    <a:pt x="1059" y="1323"/>
                  </a:cubicBezTo>
                  <a:cubicBezTo>
                    <a:pt x="1089" y="1343"/>
                    <a:pt x="1128" y="1353"/>
                    <a:pt x="1167" y="1353"/>
                  </a:cubicBezTo>
                  <a:cubicBezTo>
                    <a:pt x="1187" y="1353"/>
                    <a:pt x="1206" y="1343"/>
                    <a:pt x="1226" y="1343"/>
                  </a:cubicBezTo>
                  <a:cubicBezTo>
                    <a:pt x="1255" y="1392"/>
                    <a:pt x="1274" y="1441"/>
                    <a:pt x="1294" y="1500"/>
                  </a:cubicBezTo>
                  <a:cubicBezTo>
                    <a:pt x="1294" y="1500"/>
                    <a:pt x="1285" y="1500"/>
                    <a:pt x="1285" y="1510"/>
                  </a:cubicBezTo>
                  <a:cubicBezTo>
                    <a:pt x="1245" y="1617"/>
                    <a:pt x="1196" y="1725"/>
                    <a:pt x="1157" y="1843"/>
                  </a:cubicBezTo>
                  <a:cubicBezTo>
                    <a:pt x="1137" y="1872"/>
                    <a:pt x="1167" y="1892"/>
                    <a:pt x="1187" y="1892"/>
                  </a:cubicBezTo>
                  <a:cubicBezTo>
                    <a:pt x="1196" y="1892"/>
                    <a:pt x="1216" y="1882"/>
                    <a:pt x="1216" y="1863"/>
                  </a:cubicBezTo>
                  <a:cubicBezTo>
                    <a:pt x="1255" y="1774"/>
                    <a:pt x="1294" y="1676"/>
                    <a:pt x="1333" y="1588"/>
                  </a:cubicBezTo>
                  <a:cubicBezTo>
                    <a:pt x="1363" y="1667"/>
                    <a:pt x="1402" y="1754"/>
                    <a:pt x="1431" y="1833"/>
                  </a:cubicBezTo>
                  <a:cubicBezTo>
                    <a:pt x="1431" y="1833"/>
                    <a:pt x="1431" y="1843"/>
                    <a:pt x="1422" y="1843"/>
                  </a:cubicBezTo>
                  <a:cubicBezTo>
                    <a:pt x="1383" y="1950"/>
                    <a:pt x="1333" y="2068"/>
                    <a:pt x="1294" y="2176"/>
                  </a:cubicBezTo>
                  <a:cubicBezTo>
                    <a:pt x="1285" y="2205"/>
                    <a:pt x="1304" y="2225"/>
                    <a:pt x="1324" y="2225"/>
                  </a:cubicBezTo>
                  <a:cubicBezTo>
                    <a:pt x="1343" y="2225"/>
                    <a:pt x="1353" y="2215"/>
                    <a:pt x="1353" y="2205"/>
                  </a:cubicBezTo>
                  <a:cubicBezTo>
                    <a:pt x="1392" y="2107"/>
                    <a:pt x="1431" y="2019"/>
                    <a:pt x="1470" y="1921"/>
                  </a:cubicBezTo>
                  <a:cubicBezTo>
                    <a:pt x="1481" y="1941"/>
                    <a:pt x="1481" y="1950"/>
                    <a:pt x="1490" y="1970"/>
                  </a:cubicBezTo>
                  <a:cubicBezTo>
                    <a:pt x="1520" y="2039"/>
                    <a:pt x="1549" y="2107"/>
                    <a:pt x="1568" y="2176"/>
                  </a:cubicBezTo>
                  <a:cubicBezTo>
                    <a:pt x="1579" y="2186"/>
                    <a:pt x="1588" y="2196"/>
                    <a:pt x="1608" y="2196"/>
                  </a:cubicBezTo>
                  <a:cubicBezTo>
                    <a:pt x="1627" y="2196"/>
                    <a:pt x="1647" y="2176"/>
                    <a:pt x="1637" y="2146"/>
                  </a:cubicBezTo>
                  <a:cubicBezTo>
                    <a:pt x="1608" y="2068"/>
                    <a:pt x="1568" y="1990"/>
                    <a:pt x="1539" y="1902"/>
                  </a:cubicBezTo>
                  <a:lnTo>
                    <a:pt x="1539" y="1902"/>
                  </a:lnTo>
                  <a:lnTo>
                    <a:pt x="1804" y="2019"/>
                  </a:lnTo>
                  <a:lnTo>
                    <a:pt x="1823" y="2019"/>
                  </a:lnTo>
                  <a:cubicBezTo>
                    <a:pt x="1853" y="2019"/>
                    <a:pt x="1873" y="1970"/>
                    <a:pt x="1833" y="1950"/>
                  </a:cubicBezTo>
                  <a:cubicBezTo>
                    <a:pt x="1725" y="1902"/>
                    <a:pt x="1608" y="1863"/>
                    <a:pt x="1500" y="1813"/>
                  </a:cubicBezTo>
                  <a:cubicBezTo>
                    <a:pt x="1470" y="1725"/>
                    <a:pt x="1431" y="1647"/>
                    <a:pt x="1402" y="1569"/>
                  </a:cubicBezTo>
                  <a:lnTo>
                    <a:pt x="1402" y="1569"/>
                  </a:lnTo>
                  <a:lnTo>
                    <a:pt x="1666" y="1686"/>
                  </a:lnTo>
                  <a:lnTo>
                    <a:pt x="1686" y="1686"/>
                  </a:lnTo>
                  <a:cubicBezTo>
                    <a:pt x="1716" y="1686"/>
                    <a:pt x="1735" y="1637"/>
                    <a:pt x="1696" y="1617"/>
                  </a:cubicBezTo>
                  <a:cubicBezTo>
                    <a:pt x="1588" y="1569"/>
                    <a:pt x="1470" y="1519"/>
                    <a:pt x="1363" y="1471"/>
                  </a:cubicBezTo>
                  <a:cubicBezTo>
                    <a:pt x="1343" y="1421"/>
                    <a:pt x="1314" y="1362"/>
                    <a:pt x="1294" y="1314"/>
                  </a:cubicBezTo>
                  <a:cubicBezTo>
                    <a:pt x="1353" y="1284"/>
                    <a:pt x="1383" y="1235"/>
                    <a:pt x="1402" y="1177"/>
                  </a:cubicBezTo>
                  <a:cubicBezTo>
                    <a:pt x="1461" y="1186"/>
                    <a:pt x="1510" y="1196"/>
                    <a:pt x="1568" y="1196"/>
                  </a:cubicBezTo>
                  <a:lnTo>
                    <a:pt x="1568" y="1216"/>
                  </a:lnTo>
                  <a:cubicBezTo>
                    <a:pt x="1647" y="1304"/>
                    <a:pt x="1716" y="1402"/>
                    <a:pt x="1794" y="1500"/>
                  </a:cubicBezTo>
                  <a:cubicBezTo>
                    <a:pt x="1804" y="1510"/>
                    <a:pt x="1814" y="1510"/>
                    <a:pt x="1823" y="1510"/>
                  </a:cubicBezTo>
                  <a:cubicBezTo>
                    <a:pt x="1843" y="1510"/>
                    <a:pt x="1873" y="1480"/>
                    <a:pt x="1853" y="1451"/>
                  </a:cubicBezTo>
                  <a:cubicBezTo>
                    <a:pt x="1784" y="1373"/>
                    <a:pt x="1725" y="1294"/>
                    <a:pt x="1666" y="1216"/>
                  </a:cubicBezTo>
                  <a:lnTo>
                    <a:pt x="1666" y="1216"/>
                  </a:lnTo>
                  <a:lnTo>
                    <a:pt x="1931" y="1245"/>
                  </a:lnTo>
                  <a:lnTo>
                    <a:pt x="1931" y="1255"/>
                  </a:lnTo>
                  <a:cubicBezTo>
                    <a:pt x="2010" y="1353"/>
                    <a:pt x="2078" y="1451"/>
                    <a:pt x="2156" y="1539"/>
                  </a:cubicBezTo>
                  <a:lnTo>
                    <a:pt x="2176" y="1558"/>
                  </a:lnTo>
                  <a:cubicBezTo>
                    <a:pt x="2206" y="1558"/>
                    <a:pt x="2235" y="1529"/>
                    <a:pt x="2215" y="1500"/>
                  </a:cubicBezTo>
                  <a:cubicBezTo>
                    <a:pt x="2147" y="1421"/>
                    <a:pt x="2088" y="1343"/>
                    <a:pt x="2029" y="1264"/>
                  </a:cubicBezTo>
                  <a:lnTo>
                    <a:pt x="2078" y="1264"/>
                  </a:lnTo>
                  <a:cubicBezTo>
                    <a:pt x="2147" y="1275"/>
                    <a:pt x="2215" y="1284"/>
                    <a:pt x="2293" y="1294"/>
                  </a:cubicBezTo>
                  <a:cubicBezTo>
                    <a:pt x="2343" y="1294"/>
                    <a:pt x="2343" y="1235"/>
                    <a:pt x="2304" y="1225"/>
                  </a:cubicBezTo>
                  <a:lnTo>
                    <a:pt x="2039" y="1196"/>
                  </a:lnTo>
                  <a:lnTo>
                    <a:pt x="2274" y="1020"/>
                  </a:lnTo>
                  <a:cubicBezTo>
                    <a:pt x="2304" y="1000"/>
                    <a:pt x="2284" y="951"/>
                    <a:pt x="2254" y="951"/>
                  </a:cubicBezTo>
                  <a:cubicBezTo>
                    <a:pt x="2245" y="951"/>
                    <a:pt x="2235" y="961"/>
                    <a:pt x="2235" y="961"/>
                  </a:cubicBezTo>
                  <a:cubicBezTo>
                    <a:pt x="2137" y="1029"/>
                    <a:pt x="2039" y="1108"/>
                    <a:pt x="1941" y="1177"/>
                  </a:cubicBezTo>
                  <a:cubicBezTo>
                    <a:pt x="1853" y="1166"/>
                    <a:pt x="1764" y="1157"/>
                    <a:pt x="1686" y="1147"/>
                  </a:cubicBezTo>
                  <a:cubicBezTo>
                    <a:pt x="1755" y="1088"/>
                    <a:pt x="1833" y="1029"/>
                    <a:pt x="1912" y="970"/>
                  </a:cubicBezTo>
                  <a:cubicBezTo>
                    <a:pt x="1941" y="951"/>
                    <a:pt x="1921" y="902"/>
                    <a:pt x="1892" y="902"/>
                  </a:cubicBezTo>
                  <a:cubicBezTo>
                    <a:pt x="1882" y="902"/>
                    <a:pt x="1882" y="912"/>
                    <a:pt x="1873" y="912"/>
                  </a:cubicBezTo>
                  <a:cubicBezTo>
                    <a:pt x="1775" y="990"/>
                    <a:pt x="1677" y="1059"/>
                    <a:pt x="1579" y="1127"/>
                  </a:cubicBezTo>
                  <a:cubicBezTo>
                    <a:pt x="1529" y="1127"/>
                    <a:pt x="1470" y="1118"/>
                    <a:pt x="1422" y="1108"/>
                  </a:cubicBezTo>
                  <a:cubicBezTo>
                    <a:pt x="1422" y="1079"/>
                    <a:pt x="1412" y="1039"/>
                    <a:pt x="1402" y="1010"/>
                  </a:cubicBezTo>
                  <a:cubicBezTo>
                    <a:pt x="1392" y="981"/>
                    <a:pt x="1372" y="961"/>
                    <a:pt x="1353" y="941"/>
                  </a:cubicBezTo>
                  <a:cubicBezTo>
                    <a:pt x="1383" y="902"/>
                    <a:pt x="1412" y="853"/>
                    <a:pt x="1451" y="814"/>
                  </a:cubicBezTo>
                  <a:lnTo>
                    <a:pt x="1461" y="814"/>
                  </a:lnTo>
                  <a:cubicBezTo>
                    <a:pt x="1579" y="804"/>
                    <a:pt x="1696" y="785"/>
                    <a:pt x="1814" y="765"/>
                  </a:cubicBezTo>
                  <a:cubicBezTo>
                    <a:pt x="1862" y="765"/>
                    <a:pt x="1853" y="696"/>
                    <a:pt x="1814" y="696"/>
                  </a:cubicBezTo>
                  <a:lnTo>
                    <a:pt x="1804" y="696"/>
                  </a:lnTo>
                  <a:cubicBezTo>
                    <a:pt x="1706" y="706"/>
                    <a:pt x="1608" y="726"/>
                    <a:pt x="1510" y="735"/>
                  </a:cubicBezTo>
                  <a:cubicBezTo>
                    <a:pt x="1559" y="667"/>
                    <a:pt x="1618" y="598"/>
                    <a:pt x="1666" y="530"/>
                  </a:cubicBezTo>
                  <a:lnTo>
                    <a:pt x="1677" y="530"/>
                  </a:lnTo>
                  <a:cubicBezTo>
                    <a:pt x="1804" y="510"/>
                    <a:pt x="1921" y="500"/>
                    <a:pt x="2039" y="480"/>
                  </a:cubicBezTo>
                  <a:cubicBezTo>
                    <a:pt x="2078" y="471"/>
                    <a:pt x="2078" y="412"/>
                    <a:pt x="2039" y="412"/>
                  </a:cubicBezTo>
                  <a:lnTo>
                    <a:pt x="2029" y="412"/>
                  </a:lnTo>
                  <a:cubicBezTo>
                    <a:pt x="1931" y="422"/>
                    <a:pt x="1833" y="432"/>
                    <a:pt x="1725" y="451"/>
                  </a:cubicBezTo>
                  <a:cubicBezTo>
                    <a:pt x="1735" y="441"/>
                    <a:pt x="1745" y="422"/>
                    <a:pt x="1755" y="412"/>
                  </a:cubicBezTo>
                  <a:cubicBezTo>
                    <a:pt x="1804" y="353"/>
                    <a:pt x="1853" y="295"/>
                    <a:pt x="1892" y="236"/>
                  </a:cubicBezTo>
                  <a:cubicBezTo>
                    <a:pt x="1912" y="206"/>
                    <a:pt x="1892" y="177"/>
                    <a:pt x="1862" y="177"/>
                  </a:cubicBezTo>
                  <a:cubicBezTo>
                    <a:pt x="1853" y="177"/>
                    <a:pt x="1843" y="186"/>
                    <a:pt x="1833" y="197"/>
                  </a:cubicBezTo>
                  <a:cubicBezTo>
                    <a:pt x="1784" y="265"/>
                    <a:pt x="1735" y="334"/>
                    <a:pt x="1677" y="402"/>
                  </a:cubicBezTo>
                  <a:lnTo>
                    <a:pt x="1647" y="108"/>
                  </a:lnTo>
                  <a:cubicBezTo>
                    <a:pt x="1637" y="88"/>
                    <a:pt x="1627" y="79"/>
                    <a:pt x="1608" y="79"/>
                  </a:cubicBezTo>
                  <a:cubicBezTo>
                    <a:pt x="1588" y="79"/>
                    <a:pt x="1568" y="99"/>
                    <a:pt x="1568" y="118"/>
                  </a:cubicBezTo>
                  <a:cubicBezTo>
                    <a:pt x="1588" y="236"/>
                    <a:pt x="1598" y="363"/>
                    <a:pt x="1618" y="480"/>
                  </a:cubicBezTo>
                  <a:cubicBezTo>
                    <a:pt x="1559" y="549"/>
                    <a:pt x="1510" y="618"/>
                    <a:pt x="1451" y="687"/>
                  </a:cubicBezTo>
                  <a:cubicBezTo>
                    <a:pt x="1441" y="589"/>
                    <a:pt x="1431" y="500"/>
                    <a:pt x="1422" y="402"/>
                  </a:cubicBezTo>
                  <a:cubicBezTo>
                    <a:pt x="1422" y="382"/>
                    <a:pt x="1402" y="373"/>
                    <a:pt x="1383" y="373"/>
                  </a:cubicBezTo>
                  <a:cubicBezTo>
                    <a:pt x="1363" y="373"/>
                    <a:pt x="1343" y="382"/>
                    <a:pt x="1353" y="412"/>
                  </a:cubicBezTo>
                  <a:cubicBezTo>
                    <a:pt x="1363" y="530"/>
                    <a:pt x="1383" y="647"/>
                    <a:pt x="1392" y="765"/>
                  </a:cubicBezTo>
                  <a:cubicBezTo>
                    <a:pt x="1363" y="814"/>
                    <a:pt x="1333" y="853"/>
                    <a:pt x="1304" y="892"/>
                  </a:cubicBezTo>
                  <a:cubicBezTo>
                    <a:pt x="1265" y="872"/>
                    <a:pt x="1216" y="853"/>
                    <a:pt x="1167" y="853"/>
                  </a:cubicBezTo>
                  <a:cubicBezTo>
                    <a:pt x="1147" y="853"/>
                    <a:pt x="1128" y="863"/>
                    <a:pt x="1108" y="863"/>
                  </a:cubicBezTo>
                  <a:cubicBezTo>
                    <a:pt x="1089" y="814"/>
                    <a:pt x="1069" y="774"/>
                    <a:pt x="1059" y="726"/>
                  </a:cubicBezTo>
                  <a:lnTo>
                    <a:pt x="1059" y="716"/>
                  </a:lnTo>
                  <a:cubicBezTo>
                    <a:pt x="1108" y="608"/>
                    <a:pt x="1147" y="500"/>
                    <a:pt x="1196" y="382"/>
                  </a:cubicBezTo>
                  <a:cubicBezTo>
                    <a:pt x="1206" y="353"/>
                    <a:pt x="1187" y="334"/>
                    <a:pt x="1157" y="334"/>
                  </a:cubicBezTo>
                  <a:cubicBezTo>
                    <a:pt x="1147" y="334"/>
                    <a:pt x="1137" y="343"/>
                    <a:pt x="1128" y="353"/>
                  </a:cubicBezTo>
                  <a:cubicBezTo>
                    <a:pt x="1089" y="451"/>
                    <a:pt x="1059" y="539"/>
                    <a:pt x="1020" y="637"/>
                  </a:cubicBezTo>
                  <a:cubicBezTo>
                    <a:pt x="980" y="559"/>
                    <a:pt x="951" y="471"/>
                    <a:pt x="912" y="393"/>
                  </a:cubicBezTo>
                  <a:cubicBezTo>
                    <a:pt x="922" y="393"/>
                    <a:pt x="922" y="382"/>
                    <a:pt x="922" y="382"/>
                  </a:cubicBezTo>
                  <a:cubicBezTo>
                    <a:pt x="971" y="275"/>
                    <a:pt x="1010" y="157"/>
                    <a:pt x="1059" y="49"/>
                  </a:cubicBezTo>
                  <a:cubicBezTo>
                    <a:pt x="1069" y="20"/>
                    <a:pt x="1049" y="1"/>
                    <a:pt x="1020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4"/>
            <p:cNvSpPr/>
            <p:nvPr/>
          </p:nvSpPr>
          <p:spPr>
            <a:xfrm>
              <a:off x="1072537" y="5806446"/>
              <a:ext cx="213231" cy="204911"/>
            </a:xfrm>
            <a:custGeom>
              <a:avLst/>
              <a:gdLst/>
              <a:ahLst/>
              <a:cxnLst/>
              <a:rect l="l" t="t" r="r" b="b"/>
              <a:pathLst>
                <a:path w="1255" h="1206" extrusionOk="0">
                  <a:moveTo>
                    <a:pt x="549" y="1"/>
                  </a:moveTo>
                  <a:cubicBezTo>
                    <a:pt x="539" y="1"/>
                    <a:pt x="529" y="10"/>
                    <a:pt x="529" y="20"/>
                  </a:cubicBezTo>
                  <a:lnTo>
                    <a:pt x="471" y="167"/>
                  </a:lnTo>
                  <a:cubicBezTo>
                    <a:pt x="460" y="158"/>
                    <a:pt x="460" y="147"/>
                    <a:pt x="460" y="138"/>
                  </a:cubicBezTo>
                  <a:cubicBezTo>
                    <a:pt x="441" y="108"/>
                    <a:pt x="431" y="69"/>
                    <a:pt x="412" y="30"/>
                  </a:cubicBezTo>
                  <a:cubicBezTo>
                    <a:pt x="412" y="20"/>
                    <a:pt x="402" y="20"/>
                    <a:pt x="392" y="20"/>
                  </a:cubicBezTo>
                  <a:cubicBezTo>
                    <a:pt x="382" y="20"/>
                    <a:pt x="373" y="30"/>
                    <a:pt x="373" y="49"/>
                  </a:cubicBezTo>
                  <a:cubicBezTo>
                    <a:pt x="392" y="89"/>
                    <a:pt x="412" y="138"/>
                    <a:pt x="431" y="177"/>
                  </a:cubicBezTo>
                  <a:lnTo>
                    <a:pt x="284" y="118"/>
                  </a:lnTo>
                  <a:cubicBezTo>
                    <a:pt x="264" y="118"/>
                    <a:pt x="255" y="138"/>
                    <a:pt x="275" y="147"/>
                  </a:cubicBezTo>
                  <a:cubicBezTo>
                    <a:pt x="333" y="177"/>
                    <a:pt x="392" y="206"/>
                    <a:pt x="451" y="226"/>
                  </a:cubicBezTo>
                  <a:cubicBezTo>
                    <a:pt x="471" y="275"/>
                    <a:pt x="490" y="314"/>
                    <a:pt x="510" y="354"/>
                  </a:cubicBezTo>
                  <a:lnTo>
                    <a:pt x="362" y="295"/>
                  </a:lnTo>
                  <a:lnTo>
                    <a:pt x="353" y="295"/>
                  </a:lnTo>
                  <a:cubicBezTo>
                    <a:pt x="333" y="295"/>
                    <a:pt x="323" y="324"/>
                    <a:pt x="343" y="334"/>
                  </a:cubicBezTo>
                  <a:cubicBezTo>
                    <a:pt x="412" y="354"/>
                    <a:pt x="471" y="383"/>
                    <a:pt x="529" y="412"/>
                  </a:cubicBezTo>
                  <a:cubicBezTo>
                    <a:pt x="539" y="432"/>
                    <a:pt x="549" y="461"/>
                    <a:pt x="558" y="481"/>
                  </a:cubicBezTo>
                  <a:cubicBezTo>
                    <a:pt x="529" y="500"/>
                    <a:pt x="510" y="530"/>
                    <a:pt x="500" y="569"/>
                  </a:cubicBezTo>
                  <a:cubicBezTo>
                    <a:pt x="471" y="559"/>
                    <a:pt x="441" y="559"/>
                    <a:pt x="421" y="559"/>
                  </a:cubicBezTo>
                  <a:lnTo>
                    <a:pt x="412" y="549"/>
                  </a:lnTo>
                  <a:cubicBezTo>
                    <a:pt x="373" y="500"/>
                    <a:pt x="333" y="451"/>
                    <a:pt x="294" y="393"/>
                  </a:cubicBezTo>
                  <a:lnTo>
                    <a:pt x="284" y="393"/>
                  </a:lnTo>
                  <a:cubicBezTo>
                    <a:pt x="264" y="393"/>
                    <a:pt x="255" y="402"/>
                    <a:pt x="264" y="422"/>
                  </a:cubicBezTo>
                  <a:cubicBezTo>
                    <a:pt x="294" y="461"/>
                    <a:pt x="333" y="510"/>
                    <a:pt x="362" y="549"/>
                  </a:cubicBezTo>
                  <a:cubicBezTo>
                    <a:pt x="314" y="539"/>
                    <a:pt x="264" y="539"/>
                    <a:pt x="225" y="530"/>
                  </a:cubicBezTo>
                  <a:lnTo>
                    <a:pt x="216" y="520"/>
                  </a:lnTo>
                  <a:lnTo>
                    <a:pt x="98" y="373"/>
                  </a:lnTo>
                  <a:cubicBezTo>
                    <a:pt x="98" y="363"/>
                    <a:pt x="88" y="363"/>
                    <a:pt x="88" y="363"/>
                  </a:cubicBezTo>
                  <a:cubicBezTo>
                    <a:pt x="68" y="363"/>
                    <a:pt x="59" y="383"/>
                    <a:pt x="68" y="393"/>
                  </a:cubicBezTo>
                  <a:cubicBezTo>
                    <a:pt x="98" y="441"/>
                    <a:pt x="137" y="481"/>
                    <a:pt x="166" y="520"/>
                  </a:cubicBezTo>
                  <a:lnTo>
                    <a:pt x="147" y="520"/>
                  </a:lnTo>
                  <a:cubicBezTo>
                    <a:pt x="108" y="510"/>
                    <a:pt x="68" y="510"/>
                    <a:pt x="29" y="500"/>
                  </a:cubicBezTo>
                  <a:lnTo>
                    <a:pt x="20" y="500"/>
                  </a:lnTo>
                  <a:cubicBezTo>
                    <a:pt x="0" y="500"/>
                    <a:pt x="0" y="539"/>
                    <a:pt x="20" y="539"/>
                  </a:cubicBezTo>
                  <a:cubicBezTo>
                    <a:pt x="68" y="549"/>
                    <a:pt x="118" y="549"/>
                    <a:pt x="157" y="559"/>
                  </a:cubicBezTo>
                  <a:cubicBezTo>
                    <a:pt x="118" y="589"/>
                    <a:pt x="79" y="618"/>
                    <a:pt x="39" y="657"/>
                  </a:cubicBezTo>
                  <a:cubicBezTo>
                    <a:pt x="20" y="667"/>
                    <a:pt x="29" y="687"/>
                    <a:pt x="49" y="687"/>
                  </a:cubicBezTo>
                  <a:lnTo>
                    <a:pt x="59" y="687"/>
                  </a:lnTo>
                  <a:cubicBezTo>
                    <a:pt x="108" y="647"/>
                    <a:pt x="166" y="608"/>
                    <a:pt x="216" y="569"/>
                  </a:cubicBezTo>
                  <a:cubicBezTo>
                    <a:pt x="264" y="569"/>
                    <a:pt x="304" y="578"/>
                    <a:pt x="353" y="589"/>
                  </a:cubicBezTo>
                  <a:cubicBezTo>
                    <a:pt x="314" y="618"/>
                    <a:pt x="275" y="647"/>
                    <a:pt x="225" y="676"/>
                  </a:cubicBezTo>
                  <a:cubicBezTo>
                    <a:pt x="216" y="687"/>
                    <a:pt x="225" y="716"/>
                    <a:pt x="245" y="716"/>
                  </a:cubicBezTo>
                  <a:lnTo>
                    <a:pt x="255" y="706"/>
                  </a:lnTo>
                  <a:cubicBezTo>
                    <a:pt x="304" y="667"/>
                    <a:pt x="353" y="628"/>
                    <a:pt x="412" y="598"/>
                  </a:cubicBezTo>
                  <a:lnTo>
                    <a:pt x="412" y="589"/>
                  </a:lnTo>
                  <a:cubicBezTo>
                    <a:pt x="441" y="598"/>
                    <a:pt x="460" y="598"/>
                    <a:pt x="490" y="608"/>
                  </a:cubicBezTo>
                  <a:cubicBezTo>
                    <a:pt x="490" y="618"/>
                    <a:pt x="500" y="637"/>
                    <a:pt x="500" y="647"/>
                  </a:cubicBezTo>
                  <a:cubicBezTo>
                    <a:pt x="510" y="667"/>
                    <a:pt x="519" y="676"/>
                    <a:pt x="529" y="696"/>
                  </a:cubicBezTo>
                  <a:cubicBezTo>
                    <a:pt x="519" y="716"/>
                    <a:pt x="500" y="735"/>
                    <a:pt x="480" y="765"/>
                  </a:cubicBezTo>
                  <a:lnTo>
                    <a:pt x="471" y="765"/>
                  </a:lnTo>
                  <a:cubicBezTo>
                    <a:pt x="412" y="774"/>
                    <a:pt x="343" y="774"/>
                    <a:pt x="284" y="785"/>
                  </a:cubicBezTo>
                  <a:cubicBezTo>
                    <a:pt x="255" y="794"/>
                    <a:pt x="264" y="824"/>
                    <a:pt x="284" y="824"/>
                  </a:cubicBezTo>
                  <a:cubicBezTo>
                    <a:pt x="343" y="824"/>
                    <a:pt x="392" y="814"/>
                    <a:pt x="451" y="804"/>
                  </a:cubicBezTo>
                  <a:lnTo>
                    <a:pt x="451" y="804"/>
                  </a:lnTo>
                  <a:cubicBezTo>
                    <a:pt x="421" y="843"/>
                    <a:pt x="392" y="883"/>
                    <a:pt x="362" y="912"/>
                  </a:cubicBezTo>
                  <a:lnTo>
                    <a:pt x="353" y="912"/>
                  </a:lnTo>
                  <a:cubicBezTo>
                    <a:pt x="294" y="922"/>
                    <a:pt x="225" y="931"/>
                    <a:pt x="166" y="941"/>
                  </a:cubicBezTo>
                  <a:cubicBezTo>
                    <a:pt x="137" y="951"/>
                    <a:pt x="147" y="981"/>
                    <a:pt x="166" y="981"/>
                  </a:cubicBezTo>
                  <a:cubicBezTo>
                    <a:pt x="225" y="970"/>
                    <a:pt x="275" y="970"/>
                    <a:pt x="333" y="961"/>
                  </a:cubicBezTo>
                  <a:lnTo>
                    <a:pt x="333" y="961"/>
                  </a:lnTo>
                  <a:cubicBezTo>
                    <a:pt x="323" y="970"/>
                    <a:pt x="314" y="970"/>
                    <a:pt x="314" y="981"/>
                  </a:cubicBezTo>
                  <a:cubicBezTo>
                    <a:pt x="284" y="1010"/>
                    <a:pt x="264" y="1039"/>
                    <a:pt x="245" y="1079"/>
                  </a:cubicBezTo>
                  <a:cubicBezTo>
                    <a:pt x="225" y="1088"/>
                    <a:pt x="245" y="1108"/>
                    <a:pt x="255" y="1108"/>
                  </a:cubicBezTo>
                  <a:cubicBezTo>
                    <a:pt x="264" y="1108"/>
                    <a:pt x="264" y="1098"/>
                    <a:pt x="275" y="1098"/>
                  </a:cubicBezTo>
                  <a:cubicBezTo>
                    <a:pt x="304" y="1059"/>
                    <a:pt x="323" y="1020"/>
                    <a:pt x="353" y="990"/>
                  </a:cubicBezTo>
                  <a:cubicBezTo>
                    <a:pt x="362" y="1039"/>
                    <a:pt x="373" y="1088"/>
                    <a:pt x="373" y="1137"/>
                  </a:cubicBezTo>
                  <a:cubicBezTo>
                    <a:pt x="373" y="1157"/>
                    <a:pt x="382" y="1157"/>
                    <a:pt x="392" y="1157"/>
                  </a:cubicBezTo>
                  <a:cubicBezTo>
                    <a:pt x="402" y="1157"/>
                    <a:pt x="412" y="1147"/>
                    <a:pt x="412" y="1137"/>
                  </a:cubicBezTo>
                  <a:cubicBezTo>
                    <a:pt x="402" y="1068"/>
                    <a:pt x="402" y="1010"/>
                    <a:pt x="392" y="941"/>
                  </a:cubicBezTo>
                  <a:cubicBezTo>
                    <a:pt x="421" y="902"/>
                    <a:pt x="451" y="872"/>
                    <a:pt x="480" y="833"/>
                  </a:cubicBezTo>
                  <a:cubicBezTo>
                    <a:pt x="480" y="883"/>
                    <a:pt x="490" y="931"/>
                    <a:pt x="490" y="990"/>
                  </a:cubicBezTo>
                  <a:cubicBezTo>
                    <a:pt x="500" y="1000"/>
                    <a:pt x="500" y="1000"/>
                    <a:pt x="510" y="1000"/>
                  </a:cubicBezTo>
                  <a:cubicBezTo>
                    <a:pt x="519" y="1000"/>
                    <a:pt x="529" y="990"/>
                    <a:pt x="529" y="981"/>
                  </a:cubicBezTo>
                  <a:cubicBezTo>
                    <a:pt x="529" y="912"/>
                    <a:pt x="519" y="853"/>
                    <a:pt x="510" y="785"/>
                  </a:cubicBezTo>
                  <a:cubicBezTo>
                    <a:pt x="529" y="765"/>
                    <a:pt x="549" y="735"/>
                    <a:pt x="569" y="716"/>
                  </a:cubicBezTo>
                  <a:cubicBezTo>
                    <a:pt x="588" y="726"/>
                    <a:pt x="608" y="726"/>
                    <a:pt x="627" y="726"/>
                  </a:cubicBezTo>
                  <a:lnTo>
                    <a:pt x="656" y="726"/>
                  </a:lnTo>
                  <a:cubicBezTo>
                    <a:pt x="667" y="755"/>
                    <a:pt x="676" y="785"/>
                    <a:pt x="696" y="804"/>
                  </a:cubicBezTo>
                  <a:lnTo>
                    <a:pt x="686" y="814"/>
                  </a:lnTo>
                  <a:cubicBezTo>
                    <a:pt x="667" y="872"/>
                    <a:pt x="637" y="931"/>
                    <a:pt x="617" y="990"/>
                  </a:cubicBezTo>
                  <a:cubicBezTo>
                    <a:pt x="608" y="1010"/>
                    <a:pt x="617" y="1020"/>
                    <a:pt x="637" y="1020"/>
                  </a:cubicBezTo>
                  <a:cubicBezTo>
                    <a:pt x="637" y="1020"/>
                    <a:pt x="647" y="1020"/>
                    <a:pt x="647" y="1010"/>
                  </a:cubicBezTo>
                  <a:cubicBezTo>
                    <a:pt x="667" y="961"/>
                    <a:pt x="696" y="912"/>
                    <a:pt x="715" y="863"/>
                  </a:cubicBezTo>
                  <a:cubicBezTo>
                    <a:pt x="725" y="902"/>
                    <a:pt x="745" y="951"/>
                    <a:pt x="765" y="990"/>
                  </a:cubicBezTo>
                  <a:lnTo>
                    <a:pt x="765" y="1000"/>
                  </a:lnTo>
                  <a:cubicBezTo>
                    <a:pt x="735" y="1059"/>
                    <a:pt x="715" y="1118"/>
                    <a:pt x="686" y="1177"/>
                  </a:cubicBezTo>
                  <a:cubicBezTo>
                    <a:pt x="686" y="1186"/>
                    <a:pt x="696" y="1206"/>
                    <a:pt x="706" y="1206"/>
                  </a:cubicBezTo>
                  <a:cubicBezTo>
                    <a:pt x="715" y="1206"/>
                    <a:pt x="725" y="1196"/>
                    <a:pt x="725" y="1186"/>
                  </a:cubicBezTo>
                  <a:lnTo>
                    <a:pt x="784" y="1039"/>
                  </a:lnTo>
                  <a:cubicBezTo>
                    <a:pt x="794" y="1049"/>
                    <a:pt x="794" y="1059"/>
                    <a:pt x="794" y="1068"/>
                  </a:cubicBezTo>
                  <a:cubicBezTo>
                    <a:pt x="813" y="1098"/>
                    <a:pt x="823" y="1137"/>
                    <a:pt x="843" y="1177"/>
                  </a:cubicBezTo>
                  <a:cubicBezTo>
                    <a:pt x="843" y="1186"/>
                    <a:pt x="852" y="1186"/>
                    <a:pt x="863" y="1186"/>
                  </a:cubicBezTo>
                  <a:cubicBezTo>
                    <a:pt x="872" y="1186"/>
                    <a:pt x="882" y="1177"/>
                    <a:pt x="872" y="1157"/>
                  </a:cubicBezTo>
                  <a:cubicBezTo>
                    <a:pt x="863" y="1118"/>
                    <a:pt x="843" y="1068"/>
                    <a:pt x="823" y="1029"/>
                  </a:cubicBezTo>
                  <a:lnTo>
                    <a:pt x="823" y="1029"/>
                  </a:lnTo>
                  <a:lnTo>
                    <a:pt x="970" y="1088"/>
                  </a:lnTo>
                  <a:cubicBezTo>
                    <a:pt x="990" y="1088"/>
                    <a:pt x="1000" y="1068"/>
                    <a:pt x="980" y="1059"/>
                  </a:cubicBezTo>
                  <a:cubicBezTo>
                    <a:pt x="921" y="1029"/>
                    <a:pt x="863" y="1000"/>
                    <a:pt x="804" y="981"/>
                  </a:cubicBezTo>
                  <a:cubicBezTo>
                    <a:pt x="784" y="931"/>
                    <a:pt x="765" y="892"/>
                    <a:pt x="745" y="843"/>
                  </a:cubicBezTo>
                  <a:lnTo>
                    <a:pt x="745" y="843"/>
                  </a:lnTo>
                  <a:cubicBezTo>
                    <a:pt x="794" y="872"/>
                    <a:pt x="843" y="892"/>
                    <a:pt x="892" y="912"/>
                  </a:cubicBezTo>
                  <a:lnTo>
                    <a:pt x="902" y="912"/>
                  </a:lnTo>
                  <a:cubicBezTo>
                    <a:pt x="921" y="912"/>
                    <a:pt x="931" y="883"/>
                    <a:pt x="911" y="872"/>
                  </a:cubicBezTo>
                  <a:cubicBezTo>
                    <a:pt x="843" y="853"/>
                    <a:pt x="784" y="824"/>
                    <a:pt x="725" y="794"/>
                  </a:cubicBezTo>
                  <a:cubicBezTo>
                    <a:pt x="715" y="765"/>
                    <a:pt x="706" y="735"/>
                    <a:pt x="696" y="716"/>
                  </a:cubicBezTo>
                  <a:cubicBezTo>
                    <a:pt x="725" y="696"/>
                    <a:pt x="745" y="667"/>
                    <a:pt x="754" y="637"/>
                  </a:cubicBezTo>
                  <a:cubicBezTo>
                    <a:pt x="784" y="647"/>
                    <a:pt x="813" y="647"/>
                    <a:pt x="833" y="647"/>
                  </a:cubicBezTo>
                  <a:lnTo>
                    <a:pt x="843" y="657"/>
                  </a:lnTo>
                  <a:lnTo>
                    <a:pt x="961" y="804"/>
                  </a:lnTo>
                  <a:cubicBezTo>
                    <a:pt x="961" y="814"/>
                    <a:pt x="970" y="814"/>
                    <a:pt x="970" y="814"/>
                  </a:cubicBezTo>
                  <a:cubicBezTo>
                    <a:pt x="990" y="814"/>
                    <a:pt x="1000" y="804"/>
                    <a:pt x="990" y="785"/>
                  </a:cubicBezTo>
                  <a:cubicBezTo>
                    <a:pt x="961" y="745"/>
                    <a:pt x="921" y="696"/>
                    <a:pt x="892" y="657"/>
                  </a:cubicBezTo>
                  <a:lnTo>
                    <a:pt x="892" y="657"/>
                  </a:lnTo>
                  <a:cubicBezTo>
                    <a:pt x="941" y="667"/>
                    <a:pt x="980" y="667"/>
                    <a:pt x="1029" y="676"/>
                  </a:cubicBezTo>
                  <a:lnTo>
                    <a:pt x="1039" y="687"/>
                  </a:lnTo>
                  <a:lnTo>
                    <a:pt x="1157" y="833"/>
                  </a:lnTo>
                  <a:cubicBezTo>
                    <a:pt x="1157" y="843"/>
                    <a:pt x="1166" y="843"/>
                    <a:pt x="1166" y="843"/>
                  </a:cubicBezTo>
                  <a:cubicBezTo>
                    <a:pt x="1186" y="843"/>
                    <a:pt x="1196" y="824"/>
                    <a:pt x="1186" y="814"/>
                  </a:cubicBezTo>
                  <a:cubicBezTo>
                    <a:pt x="1157" y="765"/>
                    <a:pt x="1117" y="726"/>
                    <a:pt x="1088" y="687"/>
                  </a:cubicBezTo>
                  <a:lnTo>
                    <a:pt x="1107" y="687"/>
                  </a:lnTo>
                  <a:cubicBezTo>
                    <a:pt x="1146" y="696"/>
                    <a:pt x="1186" y="696"/>
                    <a:pt x="1225" y="706"/>
                  </a:cubicBezTo>
                  <a:lnTo>
                    <a:pt x="1235" y="706"/>
                  </a:lnTo>
                  <a:cubicBezTo>
                    <a:pt x="1254" y="706"/>
                    <a:pt x="1254" y="667"/>
                    <a:pt x="1235" y="667"/>
                  </a:cubicBezTo>
                  <a:cubicBezTo>
                    <a:pt x="1186" y="657"/>
                    <a:pt x="1137" y="647"/>
                    <a:pt x="1098" y="647"/>
                  </a:cubicBezTo>
                  <a:cubicBezTo>
                    <a:pt x="1137" y="618"/>
                    <a:pt x="1176" y="589"/>
                    <a:pt x="1215" y="549"/>
                  </a:cubicBezTo>
                  <a:cubicBezTo>
                    <a:pt x="1235" y="539"/>
                    <a:pt x="1225" y="520"/>
                    <a:pt x="1205" y="520"/>
                  </a:cubicBezTo>
                  <a:lnTo>
                    <a:pt x="1196" y="520"/>
                  </a:lnTo>
                  <a:cubicBezTo>
                    <a:pt x="1146" y="559"/>
                    <a:pt x="1088" y="598"/>
                    <a:pt x="1039" y="637"/>
                  </a:cubicBezTo>
                  <a:cubicBezTo>
                    <a:pt x="990" y="628"/>
                    <a:pt x="950" y="628"/>
                    <a:pt x="902" y="618"/>
                  </a:cubicBezTo>
                  <a:cubicBezTo>
                    <a:pt x="941" y="589"/>
                    <a:pt x="980" y="559"/>
                    <a:pt x="1029" y="530"/>
                  </a:cubicBezTo>
                  <a:cubicBezTo>
                    <a:pt x="1039" y="510"/>
                    <a:pt x="1029" y="491"/>
                    <a:pt x="1009" y="491"/>
                  </a:cubicBezTo>
                  <a:lnTo>
                    <a:pt x="1000" y="500"/>
                  </a:lnTo>
                  <a:cubicBezTo>
                    <a:pt x="950" y="539"/>
                    <a:pt x="902" y="569"/>
                    <a:pt x="843" y="608"/>
                  </a:cubicBezTo>
                  <a:cubicBezTo>
                    <a:pt x="813" y="608"/>
                    <a:pt x="784" y="608"/>
                    <a:pt x="754" y="598"/>
                  </a:cubicBezTo>
                  <a:cubicBezTo>
                    <a:pt x="754" y="578"/>
                    <a:pt x="754" y="569"/>
                    <a:pt x="745" y="549"/>
                  </a:cubicBezTo>
                  <a:cubicBezTo>
                    <a:pt x="745" y="530"/>
                    <a:pt x="735" y="520"/>
                    <a:pt x="725" y="510"/>
                  </a:cubicBezTo>
                  <a:cubicBezTo>
                    <a:pt x="745" y="491"/>
                    <a:pt x="754" y="461"/>
                    <a:pt x="774" y="441"/>
                  </a:cubicBezTo>
                  <a:lnTo>
                    <a:pt x="784" y="441"/>
                  </a:lnTo>
                  <a:cubicBezTo>
                    <a:pt x="843" y="432"/>
                    <a:pt x="911" y="422"/>
                    <a:pt x="970" y="422"/>
                  </a:cubicBezTo>
                  <a:cubicBezTo>
                    <a:pt x="1000" y="412"/>
                    <a:pt x="990" y="383"/>
                    <a:pt x="970" y="383"/>
                  </a:cubicBezTo>
                  <a:cubicBezTo>
                    <a:pt x="911" y="383"/>
                    <a:pt x="863" y="393"/>
                    <a:pt x="804" y="402"/>
                  </a:cubicBezTo>
                  <a:lnTo>
                    <a:pt x="892" y="285"/>
                  </a:lnTo>
                  <a:lnTo>
                    <a:pt x="902" y="285"/>
                  </a:lnTo>
                  <a:cubicBezTo>
                    <a:pt x="961" y="285"/>
                    <a:pt x="1029" y="275"/>
                    <a:pt x="1088" y="265"/>
                  </a:cubicBezTo>
                  <a:cubicBezTo>
                    <a:pt x="1117" y="256"/>
                    <a:pt x="1107" y="226"/>
                    <a:pt x="1088" y="226"/>
                  </a:cubicBezTo>
                  <a:cubicBezTo>
                    <a:pt x="1029" y="236"/>
                    <a:pt x="980" y="236"/>
                    <a:pt x="921" y="245"/>
                  </a:cubicBezTo>
                  <a:cubicBezTo>
                    <a:pt x="931" y="236"/>
                    <a:pt x="941" y="236"/>
                    <a:pt x="941" y="226"/>
                  </a:cubicBezTo>
                  <a:cubicBezTo>
                    <a:pt x="970" y="197"/>
                    <a:pt x="990" y="167"/>
                    <a:pt x="1009" y="128"/>
                  </a:cubicBezTo>
                  <a:cubicBezTo>
                    <a:pt x="1029" y="118"/>
                    <a:pt x="1009" y="99"/>
                    <a:pt x="1000" y="99"/>
                  </a:cubicBezTo>
                  <a:cubicBezTo>
                    <a:pt x="990" y="99"/>
                    <a:pt x="990" y="108"/>
                    <a:pt x="980" y="108"/>
                  </a:cubicBezTo>
                  <a:cubicBezTo>
                    <a:pt x="950" y="147"/>
                    <a:pt x="931" y="187"/>
                    <a:pt x="902" y="216"/>
                  </a:cubicBezTo>
                  <a:cubicBezTo>
                    <a:pt x="892" y="167"/>
                    <a:pt x="882" y="118"/>
                    <a:pt x="882" y="69"/>
                  </a:cubicBezTo>
                  <a:cubicBezTo>
                    <a:pt x="882" y="49"/>
                    <a:pt x="872" y="49"/>
                    <a:pt x="863" y="49"/>
                  </a:cubicBezTo>
                  <a:cubicBezTo>
                    <a:pt x="852" y="49"/>
                    <a:pt x="843" y="60"/>
                    <a:pt x="843" y="69"/>
                  </a:cubicBezTo>
                  <a:cubicBezTo>
                    <a:pt x="852" y="138"/>
                    <a:pt x="852" y="197"/>
                    <a:pt x="863" y="265"/>
                  </a:cubicBezTo>
                  <a:cubicBezTo>
                    <a:pt x="833" y="304"/>
                    <a:pt x="804" y="334"/>
                    <a:pt x="774" y="373"/>
                  </a:cubicBezTo>
                  <a:cubicBezTo>
                    <a:pt x="774" y="324"/>
                    <a:pt x="765" y="275"/>
                    <a:pt x="765" y="216"/>
                  </a:cubicBezTo>
                  <a:cubicBezTo>
                    <a:pt x="754" y="206"/>
                    <a:pt x="754" y="206"/>
                    <a:pt x="745" y="206"/>
                  </a:cubicBezTo>
                  <a:cubicBezTo>
                    <a:pt x="735" y="206"/>
                    <a:pt x="725" y="216"/>
                    <a:pt x="725" y="226"/>
                  </a:cubicBezTo>
                  <a:cubicBezTo>
                    <a:pt x="725" y="285"/>
                    <a:pt x="735" y="354"/>
                    <a:pt x="745" y="422"/>
                  </a:cubicBezTo>
                  <a:cubicBezTo>
                    <a:pt x="725" y="441"/>
                    <a:pt x="715" y="461"/>
                    <a:pt x="696" y="481"/>
                  </a:cubicBezTo>
                  <a:cubicBezTo>
                    <a:pt x="676" y="471"/>
                    <a:pt x="647" y="461"/>
                    <a:pt x="627" y="461"/>
                  </a:cubicBezTo>
                  <a:cubicBezTo>
                    <a:pt x="617" y="461"/>
                    <a:pt x="608" y="471"/>
                    <a:pt x="588" y="471"/>
                  </a:cubicBezTo>
                  <a:cubicBezTo>
                    <a:pt x="578" y="441"/>
                    <a:pt x="569" y="422"/>
                    <a:pt x="558" y="393"/>
                  </a:cubicBezTo>
                  <a:lnTo>
                    <a:pt x="569" y="393"/>
                  </a:lnTo>
                  <a:cubicBezTo>
                    <a:pt x="588" y="334"/>
                    <a:pt x="617" y="275"/>
                    <a:pt x="637" y="216"/>
                  </a:cubicBezTo>
                  <a:cubicBezTo>
                    <a:pt x="647" y="197"/>
                    <a:pt x="627" y="187"/>
                    <a:pt x="617" y="187"/>
                  </a:cubicBezTo>
                  <a:cubicBezTo>
                    <a:pt x="617" y="187"/>
                    <a:pt x="608" y="187"/>
                    <a:pt x="608" y="197"/>
                  </a:cubicBezTo>
                  <a:cubicBezTo>
                    <a:pt x="588" y="245"/>
                    <a:pt x="558" y="295"/>
                    <a:pt x="539" y="343"/>
                  </a:cubicBezTo>
                  <a:cubicBezTo>
                    <a:pt x="529" y="304"/>
                    <a:pt x="510" y="256"/>
                    <a:pt x="490" y="216"/>
                  </a:cubicBezTo>
                  <a:lnTo>
                    <a:pt x="490" y="206"/>
                  </a:lnTo>
                  <a:cubicBezTo>
                    <a:pt x="519" y="147"/>
                    <a:pt x="539" y="89"/>
                    <a:pt x="569" y="30"/>
                  </a:cubicBezTo>
                  <a:cubicBezTo>
                    <a:pt x="569" y="20"/>
                    <a:pt x="558" y="1"/>
                    <a:pt x="549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4"/>
            <p:cNvSpPr/>
            <p:nvPr/>
          </p:nvSpPr>
          <p:spPr>
            <a:xfrm>
              <a:off x="155039" y="6117717"/>
              <a:ext cx="609449" cy="569708"/>
            </a:xfrm>
            <a:custGeom>
              <a:avLst/>
              <a:gdLst/>
              <a:ahLst/>
              <a:cxnLst/>
              <a:rect l="l" t="t" r="r" b="b"/>
              <a:pathLst>
                <a:path w="3587" h="3353" extrusionOk="0">
                  <a:moveTo>
                    <a:pt x="2127" y="1"/>
                  </a:moveTo>
                  <a:cubicBezTo>
                    <a:pt x="2097" y="1"/>
                    <a:pt x="2058" y="31"/>
                    <a:pt x="2078" y="70"/>
                  </a:cubicBezTo>
                  <a:cubicBezTo>
                    <a:pt x="2137" y="246"/>
                    <a:pt x="2195" y="412"/>
                    <a:pt x="2254" y="589"/>
                  </a:cubicBezTo>
                  <a:cubicBezTo>
                    <a:pt x="2195" y="706"/>
                    <a:pt x="2137" y="834"/>
                    <a:pt x="2078" y="952"/>
                  </a:cubicBezTo>
                  <a:cubicBezTo>
                    <a:pt x="2029" y="815"/>
                    <a:pt x="1990" y="677"/>
                    <a:pt x="1941" y="530"/>
                  </a:cubicBezTo>
                  <a:cubicBezTo>
                    <a:pt x="1931" y="510"/>
                    <a:pt x="1912" y="501"/>
                    <a:pt x="1892" y="501"/>
                  </a:cubicBezTo>
                  <a:cubicBezTo>
                    <a:pt x="1853" y="501"/>
                    <a:pt x="1823" y="530"/>
                    <a:pt x="1833" y="569"/>
                  </a:cubicBezTo>
                  <a:cubicBezTo>
                    <a:pt x="1892" y="746"/>
                    <a:pt x="1951" y="922"/>
                    <a:pt x="2010" y="1089"/>
                  </a:cubicBezTo>
                  <a:cubicBezTo>
                    <a:pt x="1980" y="1167"/>
                    <a:pt x="1941" y="1236"/>
                    <a:pt x="1912" y="1314"/>
                  </a:cubicBezTo>
                  <a:cubicBezTo>
                    <a:pt x="1882" y="1304"/>
                    <a:pt x="1843" y="1294"/>
                    <a:pt x="1814" y="1294"/>
                  </a:cubicBezTo>
                  <a:cubicBezTo>
                    <a:pt x="1804" y="1294"/>
                    <a:pt x="1794" y="1294"/>
                    <a:pt x="1784" y="1304"/>
                  </a:cubicBezTo>
                  <a:cubicBezTo>
                    <a:pt x="1725" y="1304"/>
                    <a:pt x="1677" y="1324"/>
                    <a:pt x="1637" y="1344"/>
                  </a:cubicBezTo>
                  <a:cubicBezTo>
                    <a:pt x="1588" y="1275"/>
                    <a:pt x="1539" y="1206"/>
                    <a:pt x="1500" y="1138"/>
                  </a:cubicBezTo>
                  <a:lnTo>
                    <a:pt x="1500" y="1128"/>
                  </a:lnTo>
                  <a:cubicBezTo>
                    <a:pt x="1529" y="942"/>
                    <a:pt x="1568" y="765"/>
                    <a:pt x="1598" y="579"/>
                  </a:cubicBezTo>
                  <a:cubicBezTo>
                    <a:pt x="1608" y="540"/>
                    <a:pt x="1568" y="521"/>
                    <a:pt x="1539" y="521"/>
                  </a:cubicBezTo>
                  <a:cubicBezTo>
                    <a:pt x="1520" y="521"/>
                    <a:pt x="1490" y="530"/>
                    <a:pt x="1490" y="560"/>
                  </a:cubicBezTo>
                  <a:cubicBezTo>
                    <a:pt x="1461" y="717"/>
                    <a:pt x="1441" y="863"/>
                    <a:pt x="1412" y="1020"/>
                  </a:cubicBezTo>
                  <a:cubicBezTo>
                    <a:pt x="1333" y="902"/>
                    <a:pt x="1255" y="795"/>
                    <a:pt x="1176" y="687"/>
                  </a:cubicBezTo>
                  <a:cubicBezTo>
                    <a:pt x="1187" y="677"/>
                    <a:pt x="1187" y="667"/>
                    <a:pt x="1187" y="667"/>
                  </a:cubicBezTo>
                  <a:cubicBezTo>
                    <a:pt x="1216" y="481"/>
                    <a:pt x="1255" y="305"/>
                    <a:pt x="1285" y="118"/>
                  </a:cubicBezTo>
                  <a:cubicBezTo>
                    <a:pt x="1285" y="79"/>
                    <a:pt x="1255" y="60"/>
                    <a:pt x="1226" y="60"/>
                  </a:cubicBezTo>
                  <a:cubicBezTo>
                    <a:pt x="1206" y="60"/>
                    <a:pt x="1176" y="70"/>
                    <a:pt x="1176" y="99"/>
                  </a:cubicBezTo>
                  <a:cubicBezTo>
                    <a:pt x="1147" y="256"/>
                    <a:pt x="1118" y="403"/>
                    <a:pt x="1098" y="560"/>
                  </a:cubicBezTo>
                  <a:cubicBezTo>
                    <a:pt x="1078" y="540"/>
                    <a:pt x="1069" y="521"/>
                    <a:pt x="1049" y="491"/>
                  </a:cubicBezTo>
                  <a:cubicBezTo>
                    <a:pt x="991" y="403"/>
                    <a:pt x="922" y="314"/>
                    <a:pt x="863" y="216"/>
                  </a:cubicBezTo>
                  <a:cubicBezTo>
                    <a:pt x="853" y="197"/>
                    <a:pt x="834" y="197"/>
                    <a:pt x="824" y="197"/>
                  </a:cubicBezTo>
                  <a:cubicBezTo>
                    <a:pt x="784" y="197"/>
                    <a:pt x="745" y="236"/>
                    <a:pt x="775" y="275"/>
                  </a:cubicBezTo>
                  <a:cubicBezTo>
                    <a:pt x="853" y="393"/>
                    <a:pt x="922" y="501"/>
                    <a:pt x="1000" y="608"/>
                  </a:cubicBezTo>
                  <a:cubicBezTo>
                    <a:pt x="853" y="579"/>
                    <a:pt x="706" y="550"/>
                    <a:pt x="569" y="521"/>
                  </a:cubicBezTo>
                  <a:lnTo>
                    <a:pt x="549" y="521"/>
                  </a:lnTo>
                  <a:cubicBezTo>
                    <a:pt x="490" y="521"/>
                    <a:pt x="481" y="619"/>
                    <a:pt x="540" y="628"/>
                  </a:cubicBezTo>
                  <a:cubicBezTo>
                    <a:pt x="726" y="667"/>
                    <a:pt x="902" y="697"/>
                    <a:pt x="1089" y="736"/>
                  </a:cubicBezTo>
                  <a:cubicBezTo>
                    <a:pt x="1157" y="844"/>
                    <a:pt x="1235" y="952"/>
                    <a:pt x="1314" y="1069"/>
                  </a:cubicBezTo>
                  <a:cubicBezTo>
                    <a:pt x="1167" y="1040"/>
                    <a:pt x="1020" y="1011"/>
                    <a:pt x="882" y="981"/>
                  </a:cubicBezTo>
                  <a:lnTo>
                    <a:pt x="863" y="981"/>
                  </a:lnTo>
                  <a:cubicBezTo>
                    <a:pt x="804" y="981"/>
                    <a:pt x="795" y="1079"/>
                    <a:pt x="863" y="1089"/>
                  </a:cubicBezTo>
                  <a:cubicBezTo>
                    <a:pt x="1039" y="1118"/>
                    <a:pt x="1216" y="1157"/>
                    <a:pt x="1402" y="1196"/>
                  </a:cubicBezTo>
                  <a:cubicBezTo>
                    <a:pt x="1451" y="1265"/>
                    <a:pt x="1500" y="1333"/>
                    <a:pt x="1549" y="1412"/>
                  </a:cubicBezTo>
                  <a:cubicBezTo>
                    <a:pt x="1481" y="1471"/>
                    <a:pt x="1441" y="1559"/>
                    <a:pt x="1441" y="1647"/>
                  </a:cubicBezTo>
                  <a:cubicBezTo>
                    <a:pt x="1353" y="1657"/>
                    <a:pt x="1265" y="1657"/>
                    <a:pt x="1187" y="1667"/>
                  </a:cubicBezTo>
                  <a:cubicBezTo>
                    <a:pt x="1176" y="1667"/>
                    <a:pt x="1176" y="1657"/>
                    <a:pt x="1176" y="1657"/>
                  </a:cubicBezTo>
                  <a:cubicBezTo>
                    <a:pt x="1030" y="1540"/>
                    <a:pt x="893" y="1422"/>
                    <a:pt x="745" y="1304"/>
                  </a:cubicBezTo>
                  <a:cubicBezTo>
                    <a:pt x="736" y="1294"/>
                    <a:pt x="726" y="1285"/>
                    <a:pt x="716" y="1285"/>
                  </a:cubicBezTo>
                  <a:cubicBezTo>
                    <a:pt x="677" y="1285"/>
                    <a:pt x="638" y="1344"/>
                    <a:pt x="677" y="1383"/>
                  </a:cubicBezTo>
                  <a:lnTo>
                    <a:pt x="1030" y="1677"/>
                  </a:lnTo>
                  <a:cubicBezTo>
                    <a:pt x="902" y="1686"/>
                    <a:pt x="765" y="1696"/>
                    <a:pt x="628" y="1706"/>
                  </a:cubicBezTo>
                  <a:lnTo>
                    <a:pt x="618" y="1696"/>
                  </a:lnTo>
                  <a:cubicBezTo>
                    <a:pt x="481" y="1579"/>
                    <a:pt x="334" y="1461"/>
                    <a:pt x="196" y="1344"/>
                  </a:cubicBezTo>
                  <a:cubicBezTo>
                    <a:pt x="187" y="1333"/>
                    <a:pt x="177" y="1333"/>
                    <a:pt x="157" y="1333"/>
                  </a:cubicBezTo>
                  <a:cubicBezTo>
                    <a:pt x="118" y="1333"/>
                    <a:pt x="79" y="1392"/>
                    <a:pt x="128" y="1422"/>
                  </a:cubicBezTo>
                  <a:cubicBezTo>
                    <a:pt x="246" y="1520"/>
                    <a:pt x="363" y="1627"/>
                    <a:pt x="481" y="1725"/>
                  </a:cubicBezTo>
                  <a:lnTo>
                    <a:pt x="403" y="1725"/>
                  </a:lnTo>
                  <a:cubicBezTo>
                    <a:pt x="294" y="1736"/>
                    <a:pt x="177" y="1745"/>
                    <a:pt x="69" y="1755"/>
                  </a:cubicBezTo>
                  <a:cubicBezTo>
                    <a:pt x="0" y="1755"/>
                    <a:pt x="11" y="1863"/>
                    <a:pt x="69" y="1863"/>
                  </a:cubicBezTo>
                  <a:lnTo>
                    <a:pt x="79" y="1863"/>
                  </a:lnTo>
                  <a:cubicBezTo>
                    <a:pt x="207" y="1853"/>
                    <a:pt x="344" y="1843"/>
                    <a:pt x="471" y="1834"/>
                  </a:cubicBezTo>
                  <a:lnTo>
                    <a:pt x="471" y="1834"/>
                  </a:lnTo>
                  <a:cubicBezTo>
                    <a:pt x="373" y="1941"/>
                    <a:pt x="275" y="2049"/>
                    <a:pt x="177" y="2167"/>
                  </a:cubicBezTo>
                  <a:cubicBezTo>
                    <a:pt x="148" y="2206"/>
                    <a:pt x="187" y="2255"/>
                    <a:pt x="226" y="2255"/>
                  </a:cubicBezTo>
                  <a:cubicBezTo>
                    <a:pt x="236" y="2255"/>
                    <a:pt x="255" y="2245"/>
                    <a:pt x="265" y="2235"/>
                  </a:cubicBezTo>
                  <a:cubicBezTo>
                    <a:pt x="383" y="2098"/>
                    <a:pt x="510" y="1961"/>
                    <a:pt x="628" y="1823"/>
                  </a:cubicBezTo>
                  <a:cubicBezTo>
                    <a:pt x="765" y="1814"/>
                    <a:pt x="893" y="1794"/>
                    <a:pt x="1030" y="1784"/>
                  </a:cubicBezTo>
                  <a:lnTo>
                    <a:pt x="1030" y="1784"/>
                  </a:lnTo>
                  <a:cubicBezTo>
                    <a:pt x="932" y="1902"/>
                    <a:pt x="834" y="2010"/>
                    <a:pt x="736" y="2117"/>
                  </a:cubicBezTo>
                  <a:cubicBezTo>
                    <a:pt x="706" y="2157"/>
                    <a:pt x="736" y="2206"/>
                    <a:pt x="784" y="2206"/>
                  </a:cubicBezTo>
                  <a:cubicBezTo>
                    <a:pt x="795" y="2206"/>
                    <a:pt x="804" y="2206"/>
                    <a:pt x="824" y="2196"/>
                  </a:cubicBezTo>
                  <a:cubicBezTo>
                    <a:pt x="941" y="2049"/>
                    <a:pt x="1059" y="1912"/>
                    <a:pt x="1187" y="1775"/>
                  </a:cubicBezTo>
                  <a:cubicBezTo>
                    <a:pt x="1274" y="1765"/>
                    <a:pt x="1353" y="1765"/>
                    <a:pt x="1441" y="1755"/>
                  </a:cubicBezTo>
                  <a:cubicBezTo>
                    <a:pt x="1461" y="1843"/>
                    <a:pt x="1520" y="1921"/>
                    <a:pt x="1588" y="1980"/>
                  </a:cubicBezTo>
                  <a:cubicBezTo>
                    <a:pt x="1559" y="2049"/>
                    <a:pt x="1520" y="2128"/>
                    <a:pt x="1481" y="2196"/>
                  </a:cubicBezTo>
                  <a:cubicBezTo>
                    <a:pt x="1481" y="2206"/>
                    <a:pt x="1470" y="2206"/>
                    <a:pt x="1461" y="2206"/>
                  </a:cubicBezTo>
                  <a:cubicBezTo>
                    <a:pt x="1294" y="2265"/>
                    <a:pt x="1118" y="2333"/>
                    <a:pt x="951" y="2392"/>
                  </a:cubicBezTo>
                  <a:cubicBezTo>
                    <a:pt x="893" y="2411"/>
                    <a:pt x="912" y="2500"/>
                    <a:pt x="961" y="2500"/>
                  </a:cubicBezTo>
                  <a:lnTo>
                    <a:pt x="980" y="2500"/>
                  </a:lnTo>
                  <a:cubicBezTo>
                    <a:pt x="1128" y="2441"/>
                    <a:pt x="1274" y="2392"/>
                    <a:pt x="1422" y="2333"/>
                  </a:cubicBezTo>
                  <a:lnTo>
                    <a:pt x="1422" y="2333"/>
                  </a:lnTo>
                  <a:cubicBezTo>
                    <a:pt x="1363" y="2461"/>
                    <a:pt x="1304" y="2578"/>
                    <a:pt x="1245" y="2705"/>
                  </a:cubicBezTo>
                  <a:lnTo>
                    <a:pt x="1226" y="2705"/>
                  </a:lnTo>
                  <a:cubicBezTo>
                    <a:pt x="1049" y="2764"/>
                    <a:pt x="882" y="2833"/>
                    <a:pt x="706" y="2892"/>
                  </a:cubicBezTo>
                  <a:cubicBezTo>
                    <a:pt x="647" y="2912"/>
                    <a:pt x="677" y="2999"/>
                    <a:pt x="726" y="2999"/>
                  </a:cubicBezTo>
                  <a:lnTo>
                    <a:pt x="745" y="2999"/>
                  </a:lnTo>
                  <a:cubicBezTo>
                    <a:pt x="893" y="2941"/>
                    <a:pt x="1030" y="2892"/>
                    <a:pt x="1176" y="2843"/>
                  </a:cubicBezTo>
                  <a:lnTo>
                    <a:pt x="1176" y="2843"/>
                  </a:lnTo>
                  <a:lnTo>
                    <a:pt x="1147" y="2901"/>
                  </a:lnTo>
                  <a:cubicBezTo>
                    <a:pt x="1098" y="3010"/>
                    <a:pt x="1049" y="3108"/>
                    <a:pt x="1000" y="3206"/>
                  </a:cubicBezTo>
                  <a:cubicBezTo>
                    <a:pt x="980" y="3254"/>
                    <a:pt x="1020" y="3284"/>
                    <a:pt x="1049" y="3284"/>
                  </a:cubicBezTo>
                  <a:cubicBezTo>
                    <a:pt x="1069" y="3284"/>
                    <a:pt x="1089" y="3274"/>
                    <a:pt x="1098" y="3254"/>
                  </a:cubicBezTo>
                  <a:lnTo>
                    <a:pt x="1274" y="2901"/>
                  </a:lnTo>
                  <a:cubicBezTo>
                    <a:pt x="1314" y="3039"/>
                    <a:pt x="1363" y="3176"/>
                    <a:pt x="1412" y="3313"/>
                  </a:cubicBezTo>
                  <a:cubicBezTo>
                    <a:pt x="1422" y="3343"/>
                    <a:pt x="1441" y="3352"/>
                    <a:pt x="1461" y="3352"/>
                  </a:cubicBezTo>
                  <a:cubicBezTo>
                    <a:pt x="1490" y="3352"/>
                    <a:pt x="1529" y="3323"/>
                    <a:pt x="1520" y="3284"/>
                  </a:cubicBezTo>
                  <a:cubicBezTo>
                    <a:pt x="1461" y="3108"/>
                    <a:pt x="1402" y="2931"/>
                    <a:pt x="1333" y="2755"/>
                  </a:cubicBezTo>
                  <a:cubicBezTo>
                    <a:pt x="1392" y="2637"/>
                    <a:pt x="1451" y="2520"/>
                    <a:pt x="1510" y="2392"/>
                  </a:cubicBezTo>
                  <a:cubicBezTo>
                    <a:pt x="1559" y="2539"/>
                    <a:pt x="1608" y="2676"/>
                    <a:pt x="1657" y="2814"/>
                  </a:cubicBezTo>
                  <a:cubicBezTo>
                    <a:pt x="1657" y="2843"/>
                    <a:pt x="1677" y="2853"/>
                    <a:pt x="1696" y="2853"/>
                  </a:cubicBezTo>
                  <a:cubicBezTo>
                    <a:pt x="1735" y="2853"/>
                    <a:pt x="1774" y="2823"/>
                    <a:pt x="1755" y="2774"/>
                  </a:cubicBezTo>
                  <a:cubicBezTo>
                    <a:pt x="1696" y="2607"/>
                    <a:pt x="1637" y="2431"/>
                    <a:pt x="1579" y="2255"/>
                  </a:cubicBezTo>
                  <a:cubicBezTo>
                    <a:pt x="1618" y="2176"/>
                    <a:pt x="1647" y="2108"/>
                    <a:pt x="1686" y="2030"/>
                  </a:cubicBezTo>
                  <a:cubicBezTo>
                    <a:pt x="1725" y="2039"/>
                    <a:pt x="1764" y="2049"/>
                    <a:pt x="1814" y="2049"/>
                  </a:cubicBezTo>
                  <a:lnTo>
                    <a:pt x="1843" y="2049"/>
                  </a:lnTo>
                  <a:cubicBezTo>
                    <a:pt x="1882" y="2049"/>
                    <a:pt x="1931" y="2039"/>
                    <a:pt x="1960" y="2019"/>
                  </a:cubicBezTo>
                  <a:cubicBezTo>
                    <a:pt x="2010" y="2078"/>
                    <a:pt x="2049" y="2147"/>
                    <a:pt x="2097" y="2206"/>
                  </a:cubicBezTo>
                  <a:cubicBezTo>
                    <a:pt x="2088" y="2215"/>
                    <a:pt x="2088" y="2215"/>
                    <a:pt x="2088" y="2226"/>
                  </a:cubicBezTo>
                  <a:cubicBezTo>
                    <a:pt x="2058" y="2402"/>
                    <a:pt x="2029" y="2588"/>
                    <a:pt x="1990" y="2764"/>
                  </a:cubicBezTo>
                  <a:cubicBezTo>
                    <a:pt x="1990" y="2803"/>
                    <a:pt x="2019" y="2833"/>
                    <a:pt x="2049" y="2833"/>
                  </a:cubicBezTo>
                  <a:cubicBezTo>
                    <a:pt x="2078" y="2833"/>
                    <a:pt x="2097" y="2814"/>
                    <a:pt x="2097" y="2784"/>
                  </a:cubicBezTo>
                  <a:cubicBezTo>
                    <a:pt x="2127" y="2637"/>
                    <a:pt x="2156" y="2480"/>
                    <a:pt x="2186" y="2333"/>
                  </a:cubicBezTo>
                  <a:cubicBezTo>
                    <a:pt x="2254" y="2441"/>
                    <a:pt x="2333" y="2559"/>
                    <a:pt x="2411" y="2666"/>
                  </a:cubicBezTo>
                  <a:cubicBezTo>
                    <a:pt x="2411" y="2666"/>
                    <a:pt x="2402" y="2676"/>
                    <a:pt x="2402" y="2686"/>
                  </a:cubicBezTo>
                  <a:cubicBezTo>
                    <a:pt x="2372" y="2862"/>
                    <a:pt x="2343" y="3049"/>
                    <a:pt x="2313" y="3225"/>
                  </a:cubicBezTo>
                  <a:cubicBezTo>
                    <a:pt x="2304" y="3264"/>
                    <a:pt x="2333" y="3284"/>
                    <a:pt x="2362" y="3284"/>
                  </a:cubicBezTo>
                  <a:cubicBezTo>
                    <a:pt x="2391" y="3284"/>
                    <a:pt x="2411" y="3274"/>
                    <a:pt x="2411" y="3245"/>
                  </a:cubicBezTo>
                  <a:cubicBezTo>
                    <a:pt x="2441" y="3097"/>
                    <a:pt x="2470" y="2941"/>
                    <a:pt x="2500" y="2794"/>
                  </a:cubicBezTo>
                  <a:cubicBezTo>
                    <a:pt x="2509" y="2814"/>
                    <a:pt x="2519" y="2833"/>
                    <a:pt x="2539" y="2853"/>
                  </a:cubicBezTo>
                  <a:cubicBezTo>
                    <a:pt x="2598" y="2951"/>
                    <a:pt x="2666" y="3039"/>
                    <a:pt x="2725" y="3127"/>
                  </a:cubicBezTo>
                  <a:cubicBezTo>
                    <a:pt x="2735" y="3147"/>
                    <a:pt x="2754" y="3156"/>
                    <a:pt x="2774" y="3156"/>
                  </a:cubicBezTo>
                  <a:cubicBezTo>
                    <a:pt x="2803" y="3156"/>
                    <a:pt x="2842" y="3108"/>
                    <a:pt x="2813" y="3068"/>
                  </a:cubicBezTo>
                  <a:cubicBezTo>
                    <a:pt x="2744" y="2960"/>
                    <a:pt x="2666" y="2853"/>
                    <a:pt x="2598" y="2745"/>
                  </a:cubicBezTo>
                  <a:lnTo>
                    <a:pt x="2598" y="2745"/>
                  </a:lnTo>
                  <a:cubicBezTo>
                    <a:pt x="2735" y="2774"/>
                    <a:pt x="2881" y="2794"/>
                    <a:pt x="3029" y="2823"/>
                  </a:cubicBezTo>
                  <a:lnTo>
                    <a:pt x="3038" y="2833"/>
                  </a:lnTo>
                  <a:cubicBezTo>
                    <a:pt x="3097" y="2833"/>
                    <a:pt x="3107" y="2735"/>
                    <a:pt x="3048" y="2716"/>
                  </a:cubicBezTo>
                  <a:cubicBezTo>
                    <a:pt x="2862" y="2686"/>
                    <a:pt x="2685" y="2647"/>
                    <a:pt x="2509" y="2618"/>
                  </a:cubicBezTo>
                  <a:cubicBezTo>
                    <a:pt x="2431" y="2500"/>
                    <a:pt x="2352" y="2392"/>
                    <a:pt x="2274" y="2284"/>
                  </a:cubicBezTo>
                  <a:lnTo>
                    <a:pt x="2274" y="2284"/>
                  </a:lnTo>
                  <a:lnTo>
                    <a:pt x="2715" y="2372"/>
                  </a:lnTo>
                  <a:lnTo>
                    <a:pt x="2725" y="2372"/>
                  </a:lnTo>
                  <a:cubicBezTo>
                    <a:pt x="2783" y="2372"/>
                    <a:pt x="2794" y="2274"/>
                    <a:pt x="2735" y="2265"/>
                  </a:cubicBezTo>
                  <a:cubicBezTo>
                    <a:pt x="2548" y="2226"/>
                    <a:pt x="2372" y="2186"/>
                    <a:pt x="2195" y="2157"/>
                  </a:cubicBezTo>
                  <a:lnTo>
                    <a:pt x="2186" y="2157"/>
                  </a:lnTo>
                  <a:cubicBezTo>
                    <a:pt x="2147" y="2088"/>
                    <a:pt x="2097" y="2030"/>
                    <a:pt x="2058" y="1961"/>
                  </a:cubicBezTo>
                  <a:cubicBezTo>
                    <a:pt x="2137" y="1892"/>
                    <a:pt x="2176" y="1804"/>
                    <a:pt x="2186" y="1696"/>
                  </a:cubicBezTo>
                  <a:cubicBezTo>
                    <a:pt x="2264" y="1696"/>
                    <a:pt x="2333" y="1686"/>
                    <a:pt x="2411" y="1677"/>
                  </a:cubicBezTo>
                  <a:cubicBezTo>
                    <a:pt x="2411" y="1686"/>
                    <a:pt x="2411" y="1686"/>
                    <a:pt x="2421" y="1696"/>
                  </a:cubicBezTo>
                  <a:cubicBezTo>
                    <a:pt x="2558" y="1814"/>
                    <a:pt x="2705" y="1932"/>
                    <a:pt x="2842" y="2049"/>
                  </a:cubicBezTo>
                  <a:cubicBezTo>
                    <a:pt x="2852" y="2059"/>
                    <a:pt x="2862" y="2059"/>
                    <a:pt x="2872" y="2059"/>
                  </a:cubicBezTo>
                  <a:cubicBezTo>
                    <a:pt x="2921" y="2059"/>
                    <a:pt x="2950" y="2000"/>
                    <a:pt x="2911" y="1961"/>
                  </a:cubicBezTo>
                  <a:lnTo>
                    <a:pt x="2558" y="1667"/>
                  </a:lnTo>
                  <a:cubicBezTo>
                    <a:pt x="2696" y="1657"/>
                    <a:pt x="2823" y="1647"/>
                    <a:pt x="2960" y="1638"/>
                  </a:cubicBezTo>
                  <a:cubicBezTo>
                    <a:pt x="2960" y="1647"/>
                    <a:pt x="2970" y="1647"/>
                    <a:pt x="2970" y="1647"/>
                  </a:cubicBezTo>
                  <a:cubicBezTo>
                    <a:pt x="3117" y="1775"/>
                    <a:pt x="3254" y="1892"/>
                    <a:pt x="3391" y="2010"/>
                  </a:cubicBezTo>
                  <a:cubicBezTo>
                    <a:pt x="3411" y="2010"/>
                    <a:pt x="3421" y="2019"/>
                    <a:pt x="3430" y="2019"/>
                  </a:cubicBezTo>
                  <a:cubicBezTo>
                    <a:pt x="3469" y="2019"/>
                    <a:pt x="3509" y="1961"/>
                    <a:pt x="3469" y="1921"/>
                  </a:cubicBezTo>
                  <a:lnTo>
                    <a:pt x="3117" y="1627"/>
                  </a:lnTo>
                  <a:cubicBezTo>
                    <a:pt x="3136" y="1627"/>
                    <a:pt x="3166" y="1627"/>
                    <a:pt x="3186" y="1618"/>
                  </a:cubicBezTo>
                  <a:cubicBezTo>
                    <a:pt x="3303" y="1608"/>
                    <a:pt x="3411" y="1608"/>
                    <a:pt x="3519" y="1598"/>
                  </a:cubicBezTo>
                  <a:cubicBezTo>
                    <a:pt x="3587" y="1588"/>
                    <a:pt x="3587" y="1490"/>
                    <a:pt x="3519" y="1490"/>
                  </a:cubicBezTo>
                  <a:cubicBezTo>
                    <a:pt x="3382" y="1500"/>
                    <a:pt x="3254" y="1510"/>
                    <a:pt x="3117" y="1520"/>
                  </a:cubicBezTo>
                  <a:cubicBezTo>
                    <a:pt x="3215" y="1402"/>
                    <a:pt x="3313" y="1294"/>
                    <a:pt x="3411" y="1187"/>
                  </a:cubicBezTo>
                  <a:cubicBezTo>
                    <a:pt x="3440" y="1148"/>
                    <a:pt x="3411" y="1098"/>
                    <a:pt x="3362" y="1098"/>
                  </a:cubicBezTo>
                  <a:cubicBezTo>
                    <a:pt x="3352" y="1098"/>
                    <a:pt x="3342" y="1098"/>
                    <a:pt x="3323" y="1118"/>
                  </a:cubicBezTo>
                  <a:cubicBezTo>
                    <a:pt x="3205" y="1255"/>
                    <a:pt x="3088" y="1392"/>
                    <a:pt x="2960" y="1529"/>
                  </a:cubicBezTo>
                  <a:cubicBezTo>
                    <a:pt x="2833" y="1540"/>
                    <a:pt x="2696" y="1549"/>
                    <a:pt x="2568" y="1559"/>
                  </a:cubicBezTo>
                  <a:cubicBezTo>
                    <a:pt x="2656" y="1451"/>
                    <a:pt x="2754" y="1333"/>
                    <a:pt x="2852" y="1226"/>
                  </a:cubicBezTo>
                  <a:cubicBezTo>
                    <a:pt x="2892" y="1187"/>
                    <a:pt x="2852" y="1138"/>
                    <a:pt x="2813" y="1138"/>
                  </a:cubicBezTo>
                  <a:cubicBezTo>
                    <a:pt x="2794" y="1138"/>
                    <a:pt x="2783" y="1148"/>
                    <a:pt x="2774" y="1157"/>
                  </a:cubicBezTo>
                  <a:cubicBezTo>
                    <a:pt x="2646" y="1294"/>
                    <a:pt x="2529" y="1431"/>
                    <a:pt x="2411" y="1569"/>
                  </a:cubicBezTo>
                  <a:cubicBezTo>
                    <a:pt x="2333" y="1579"/>
                    <a:pt x="2254" y="1588"/>
                    <a:pt x="2176" y="1588"/>
                  </a:cubicBezTo>
                  <a:cubicBezTo>
                    <a:pt x="2156" y="1490"/>
                    <a:pt x="2097" y="1402"/>
                    <a:pt x="2010" y="1353"/>
                  </a:cubicBezTo>
                  <a:cubicBezTo>
                    <a:pt x="2039" y="1285"/>
                    <a:pt x="2078" y="1216"/>
                    <a:pt x="2108" y="1148"/>
                  </a:cubicBezTo>
                  <a:lnTo>
                    <a:pt x="2127" y="1148"/>
                  </a:lnTo>
                  <a:cubicBezTo>
                    <a:pt x="2293" y="1079"/>
                    <a:pt x="2470" y="1020"/>
                    <a:pt x="2646" y="952"/>
                  </a:cubicBezTo>
                  <a:cubicBezTo>
                    <a:pt x="2705" y="932"/>
                    <a:pt x="2676" y="854"/>
                    <a:pt x="2627" y="854"/>
                  </a:cubicBezTo>
                  <a:lnTo>
                    <a:pt x="2607" y="854"/>
                  </a:lnTo>
                  <a:cubicBezTo>
                    <a:pt x="2460" y="902"/>
                    <a:pt x="2313" y="961"/>
                    <a:pt x="2176" y="1011"/>
                  </a:cubicBezTo>
                  <a:cubicBezTo>
                    <a:pt x="2235" y="893"/>
                    <a:pt x="2293" y="765"/>
                    <a:pt x="2352" y="648"/>
                  </a:cubicBezTo>
                  <a:lnTo>
                    <a:pt x="2362" y="648"/>
                  </a:lnTo>
                  <a:cubicBezTo>
                    <a:pt x="2539" y="579"/>
                    <a:pt x="2715" y="521"/>
                    <a:pt x="2881" y="452"/>
                  </a:cubicBezTo>
                  <a:cubicBezTo>
                    <a:pt x="2940" y="432"/>
                    <a:pt x="2921" y="344"/>
                    <a:pt x="2862" y="344"/>
                  </a:cubicBezTo>
                  <a:cubicBezTo>
                    <a:pt x="2862" y="344"/>
                    <a:pt x="2852" y="354"/>
                    <a:pt x="2842" y="354"/>
                  </a:cubicBezTo>
                  <a:cubicBezTo>
                    <a:pt x="2705" y="403"/>
                    <a:pt x="2558" y="462"/>
                    <a:pt x="2411" y="510"/>
                  </a:cubicBezTo>
                  <a:cubicBezTo>
                    <a:pt x="2421" y="491"/>
                    <a:pt x="2431" y="462"/>
                    <a:pt x="2441" y="442"/>
                  </a:cubicBezTo>
                  <a:cubicBezTo>
                    <a:pt x="2489" y="344"/>
                    <a:pt x="2539" y="236"/>
                    <a:pt x="2587" y="138"/>
                  </a:cubicBezTo>
                  <a:cubicBezTo>
                    <a:pt x="2607" y="99"/>
                    <a:pt x="2578" y="60"/>
                    <a:pt x="2539" y="60"/>
                  </a:cubicBezTo>
                  <a:cubicBezTo>
                    <a:pt x="2519" y="60"/>
                    <a:pt x="2500" y="70"/>
                    <a:pt x="2489" y="89"/>
                  </a:cubicBezTo>
                  <a:cubicBezTo>
                    <a:pt x="2431" y="207"/>
                    <a:pt x="2382" y="334"/>
                    <a:pt x="2323" y="452"/>
                  </a:cubicBezTo>
                  <a:cubicBezTo>
                    <a:pt x="2274" y="314"/>
                    <a:pt x="2225" y="168"/>
                    <a:pt x="2176" y="31"/>
                  </a:cubicBezTo>
                  <a:cubicBezTo>
                    <a:pt x="2166" y="11"/>
                    <a:pt x="2147" y="1"/>
                    <a:pt x="2127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4"/>
            <p:cNvSpPr/>
            <p:nvPr/>
          </p:nvSpPr>
          <p:spPr>
            <a:xfrm>
              <a:off x="2580972" y="6585641"/>
              <a:ext cx="214760" cy="199984"/>
            </a:xfrm>
            <a:custGeom>
              <a:avLst/>
              <a:gdLst/>
              <a:ahLst/>
              <a:cxnLst/>
              <a:rect l="l" t="t" r="r" b="b"/>
              <a:pathLst>
                <a:path w="1264" h="1177" extrusionOk="0">
                  <a:moveTo>
                    <a:pt x="490" y="1"/>
                  </a:moveTo>
                  <a:cubicBezTo>
                    <a:pt x="480" y="1"/>
                    <a:pt x="471" y="10"/>
                    <a:pt x="471" y="20"/>
                  </a:cubicBezTo>
                  <a:cubicBezTo>
                    <a:pt x="451" y="69"/>
                    <a:pt x="441" y="118"/>
                    <a:pt x="421" y="177"/>
                  </a:cubicBezTo>
                  <a:cubicBezTo>
                    <a:pt x="421" y="167"/>
                    <a:pt x="421" y="158"/>
                    <a:pt x="412" y="147"/>
                  </a:cubicBezTo>
                  <a:cubicBezTo>
                    <a:pt x="392" y="118"/>
                    <a:pt x="373" y="79"/>
                    <a:pt x="353" y="49"/>
                  </a:cubicBezTo>
                  <a:cubicBezTo>
                    <a:pt x="353" y="40"/>
                    <a:pt x="343" y="40"/>
                    <a:pt x="343" y="40"/>
                  </a:cubicBezTo>
                  <a:cubicBezTo>
                    <a:pt x="323" y="40"/>
                    <a:pt x="314" y="49"/>
                    <a:pt x="323" y="69"/>
                  </a:cubicBezTo>
                  <a:cubicBezTo>
                    <a:pt x="343" y="108"/>
                    <a:pt x="362" y="147"/>
                    <a:pt x="392" y="187"/>
                  </a:cubicBezTo>
                  <a:cubicBezTo>
                    <a:pt x="343" y="177"/>
                    <a:pt x="294" y="158"/>
                    <a:pt x="245" y="138"/>
                  </a:cubicBezTo>
                  <a:lnTo>
                    <a:pt x="235" y="138"/>
                  </a:lnTo>
                  <a:cubicBezTo>
                    <a:pt x="216" y="138"/>
                    <a:pt x="206" y="177"/>
                    <a:pt x="225" y="177"/>
                  </a:cubicBezTo>
                  <a:cubicBezTo>
                    <a:pt x="294" y="197"/>
                    <a:pt x="353" y="216"/>
                    <a:pt x="412" y="236"/>
                  </a:cubicBezTo>
                  <a:cubicBezTo>
                    <a:pt x="441" y="275"/>
                    <a:pt x="460" y="324"/>
                    <a:pt x="480" y="363"/>
                  </a:cubicBezTo>
                  <a:cubicBezTo>
                    <a:pt x="431" y="343"/>
                    <a:pt x="382" y="334"/>
                    <a:pt x="333" y="314"/>
                  </a:cubicBezTo>
                  <a:lnTo>
                    <a:pt x="323" y="314"/>
                  </a:lnTo>
                  <a:cubicBezTo>
                    <a:pt x="304" y="314"/>
                    <a:pt x="304" y="343"/>
                    <a:pt x="323" y="354"/>
                  </a:cubicBezTo>
                  <a:cubicBezTo>
                    <a:pt x="382" y="373"/>
                    <a:pt x="451" y="393"/>
                    <a:pt x="510" y="412"/>
                  </a:cubicBezTo>
                  <a:cubicBezTo>
                    <a:pt x="519" y="432"/>
                    <a:pt x="539" y="461"/>
                    <a:pt x="549" y="481"/>
                  </a:cubicBezTo>
                  <a:cubicBezTo>
                    <a:pt x="539" y="491"/>
                    <a:pt x="529" y="500"/>
                    <a:pt x="519" y="520"/>
                  </a:cubicBezTo>
                  <a:cubicBezTo>
                    <a:pt x="510" y="530"/>
                    <a:pt x="500" y="550"/>
                    <a:pt x="500" y="569"/>
                  </a:cubicBezTo>
                  <a:lnTo>
                    <a:pt x="412" y="569"/>
                  </a:lnTo>
                  <a:lnTo>
                    <a:pt x="412" y="559"/>
                  </a:lnTo>
                  <a:lnTo>
                    <a:pt x="275" y="422"/>
                  </a:lnTo>
                  <a:lnTo>
                    <a:pt x="264" y="412"/>
                  </a:lnTo>
                  <a:cubicBezTo>
                    <a:pt x="245" y="412"/>
                    <a:pt x="235" y="432"/>
                    <a:pt x="245" y="452"/>
                  </a:cubicBezTo>
                  <a:lnTo>
                    <a:pt x="362" y="569"/>
                  </a:lnTo>
                  <a:cubicBezTo>
                    <a:pt x="314" y="559"/>
                    <a:pt x="264" y="559"/>
                    <a:pt x="216" y="559"/>
                  </a:cubicBezTo>
                  <a:cubicBezTo>
                    <a:pt x="166" y="510"/>
                    <a:pt x="127" y="461"/>
                    <a:pt x="79" y="412"/>
                  </a:cubicBezTo>
                  <a:lnTo>
                    <a:pt x="68" y="412"/>
                  </a:lnTo>
                  <a:cubicBezTo>
                    <a:pt x="49" y="412"/>
                    <a:pt x="39" y="432"/>
                    <a:pt x="49" y="441"/>
                  </a:cubicBezTo>
                  <a:lnTo>
                    <a:pt x="166" y="559"/>
                  </a:lnTo>
                  <a:lnTo>
                    <a:pt x="20" y="559"/>
                  </a:lnTo>
                  <a:cubicBezTo>
                    <a:pt x="0" y="559"/>
                    <a:pt x="0" y="589"/>
                    <a:pt x="20" y="598"/>
                  </a:cubicBezTo>
                  <a:lnTo>
                    <a:pt x="157" y="598"/>
                  </a:lnTo>
                  <a:lnTo>
                    <a:pt x="49" y="706"/>
                  </a:lnTo>
                  <a:cubicBezTo>
                    <a:pt x="29" y="716"/>
                    <a:pt x="49" y="735"/>
                    <a:pt x="59" y="735"/>
                  </a:cubicBezTo>
                  <a:lnTo>
                    <a:pt x="68" y="735"/>
                  </a:lnTo>
                  <a:cubicBezTo>
                    <a:pt x="118" y="687"/>
                    <a:pt x="166" y="648"/>
                    <a:pt x="216" y="598"/>
                  </a:cubicBezTo>
                  <a:cubicBezTo>
                    <a:pt x="264" y="598"/>
                    <a:pt x="304" y="598"/>
                    <a:pt x="353" y="608"/>
                  </a:cubicBezTo>
                  <a:cubicBezTo>
                    <a:pt x="314" y="637"/>
                    <a:pt x="284" y="677"/>
                    <a:pt x="245" y="706"/>
                  </a:cubicBezTo>
                  <a:cubicBezTo>
                    <a:pt x="225" y="726"/>
                    <a:pt x="235" y="746"/>
                    <a:pt x="255" y="746"/>
                  </a:cubicBezTo>
                  <a:cubicBezTo>
                    <a:pt x="255" y="746"/>
                    <a:pt x="264" y="746"/>
                    <a:pt x="264" y="735"/>
                  </a:cubicBezTo>
                  <a:cubicBezTo>
                    <a:pt x="314" y="696"/>
                    <a:pt x="362" y="648"/>
                    <a:pt x="412" y="608"/>
                  </a:cubicBezTo>
                  <a:lnTo>
                    <a:pt x="500" y="608"/>
                  </a:lnTo>
                  <a:cubicBezTo>
                    <a:pt x="510" y="637"/>
                    <a:pt x="519" y="667"/>
                    <a:pt x="549" y="687"/>
                  </a:cubicBezTo>
                  <a:cubicBezTo>
                    <a:pt x="529" y="716"/>
                    <a:pt x="519" y="735"/>
                    <a:pt x="500" y="765"/>
                  </a:cubicBezTo>
                  <a:lnTo>
                    <a:pt x="490" y="765"/>
                  </a:lnTo>
                  <a:cubicBezTo>
                    <a:pt x="431" y="785"/>
                    <a:pt x="373" y="794"/>
                    <a:pt x="304" y="814"/>
                  </a:cubicBezTo>
                  <a:cubicBezTo>
                    <a:pt x="284" y="814"/>
                    <a:pt x="294" y="853"/>
                    <a:pt x="314" y="853"/>
                  </a:cubicBezTo>
                  <a:cubicBezTo>
                    <a:pt x="362" y="833"/>
                    <a:pt x="421" y="824"/>
                    <a:pt x="471" y="814"/>
                  </a:cubicBezTo>
                  <a:lnTo>
                    <a:pt x="471" y="814"/>
                  </a:lnTo>
                  <a:cubicBezTo>
                    <a:pt x="451" y="853"/>
                    <a:pt x="421" y="892"/>
                    <a:pt x="402" y="931"/>
                  </a:cubicBezTo>
                  <a:lnTo>
                    <a:pt x="392" y="931"/>
                  </a:lnTo>
                  <a:cubicBezTo>
                    <a:pt x="323" y="951"/>
                    <a:pt x="264" y="961"/>
                    <a:pt x="206" y="981"/>
                  </a:cubicBezTo>
                  <a:cubicBezTo>
                    <a:pt x="177" y="981"/>
                    <a:pt x="186" y="1020"/>
                    <a:pt x="206" y="1020"/>
                  </a:cubicBezTo>
                  <a:lnTo>
                    <a:pt x="216" y="1020"/>
                  </a:lnTo>
                  <a:cubicBezTo>
                    <a:pt x="263" y="1001"/>
                    <a:pt x="312" y="991"/>
                    <a:pt x="369" y="981"/>
                  </a:cubicBezTo>
                  <a:lnTo>
                    <a:pt x="369" y="981"/>
                  </a:lnTo>
                  <a:cubicBezTo>
                    <a:pt x="362" y="984"/>
                    <a:pt x="361" y="992"/>
                    <a:pt x="353" y="1000"/>
                  </a:cubicBezTo>
                  <a:cubicBezTo>
                    <a:pt x="333" y="1029"/>
                    <a:pt x="314" y="1069"/>
                    <a:pt x="294" y="1098"/>
                  </a:cubicBezTo>
                  <a:cubicBezTo>
                    <a:pt x="284" y="1118"/>
                    <a:pt x="294" y="1127"/>
                    <a:pt x="314" y="1127"/>
                  </a:cubicBezTo>
                  <a:cubicBezTo>
                    <a:pt x="314" y="1127"/>
                    <a:pt x="323" y="1127"/>
                    <a:pt x="323" y="1118"/>
                  </a:cubicBezTo>
                  <a:cubicBezTo>
                    <a:pt x="353" y="1079"/>
                    <a:pt x="373" y="1039"/>
                    <a:pt x="402" y="1000"/>
                  </a:cubicBezTo>
                  <a:cubicBezTo>
                    <a:pt x="412" y="1049"/>
                    <a:pt x="421" y="1098"/>
                    <a:pt x="431" y="1157"/>
                  </a:cubicBezTo>
                  <a:cubicBezTo>
                    <a:pt x="431" y="1166"/>
                    <a:pt x="441" y="1166"/>
                    <a:pt x="451" y="1166"/>
                  </a:cubicBezTo>
                  <a:cubicBezTo>
                    <a:pt x="460" y="1166"/>
                    <a:pt x="471" y="1157"/>
                    <a:pt x="471" y="1147"/>
                  </a:cubicBezTo>
                  <a:cubicBezTo>
                    <a:pt x="460" y="1079"/>
                    <a:pt x="441" y="1020"/>
                    <a:pt x="431" y="951"/>
                  </a:cubicBezTo>
                  <a:cubicBezTo>
                    <a:pt x="451" y="912"/>
                    <a:pt x="480" y="873"/>
                    <a:pt x="500" y="833"/>
                  </a:cubicBezTo>
                  <a:cubicBezTo>
                    <a:pt x="510" y="883"/>
                    <a:pt x="529" y="931"/>
                    <a:pt x="539" y="990"/>
                  </a:cubicBezTo>
                  <a:cubicBezTo>
                    <a:pt x="539" y="1000"/>
                    <a:pt x="549" y="1000"/>
                    <a:pt x="558" y="1000"/>
                  </a:cubicBezTo>
                  <a:cubicBezTo>
                    <a:pt x="569" y="1000"/>
                    <a:pt x="578" y="990"/>
                    <a:pt x="578" y="981"/>
                  </a:cubicBezTo>
                  <a:cubicBezTo>
                    <a:pt x="558" y="912"/>
                    <a:pt x="549" y="853"/>
                    <a:pt x="529" y="785"/>
                  </a:cubicBezTo>
                  <a:cubicBezTo>
                    <a:pt x="549" y="765"/>
                    <a:pt x="569" y="735"/>
                    <a:pt x="578" y="706"/>
                  </a:cubicBezTo>
                  <a:cubicBezTo>
                    <a:pt x="598" y="716"/>
                    <a:pt x="617" y="716"/>
                    <a:pt x="637" y="716"/>
                  </a:cubicBezTo>
                  <a:lnTo>
                    <a:pt x="676" y="716"/>
                  </a:lnTo>
                  <a:cubicBezTo>
                    <a:pt x="686" y="735"/>
                    <a:pt x="696" y="765"/>
                    <a:pt x="715" y="794"/>
                  </a:cubicBezTo>
                  <a:cubicBezTo>
                    <a:pt x="696" y="863"/>
                    <a:pt x="676" y="922"/>
                    <a:pt x="656" y="981"/>
                  </a:cubicBezTo>
                  <a:cubicBezTo>
                    <a:pt x="656" y="1000"/>
                    <a:pt x="667" y="1010"/>
                    <a:pt x="676" y="1010"/>
                  </a:cubicBezTo>
                  <a:cubicBezTo>
                    <a:pt x="686" y="1010"/>
                    <a:pt x="696" y="1000"/>
                    <a:pt x="696" y="990"/>
                  </a:cubicBezTo>
                  <a:cubicBezTo>
                    <a:pt x="706" y="942"/>
                    <a:pt x="725" y="892"/>
                    <a:pt x="735" y="833"/>
                  </a:cubicBezTo>
                  <a:cubicBezTo>
                    <a:pt x="765" y="883"/>
                    <a:pt x="784" y="922"/>
                    <a:pt x="804" y="961"/>
                  </a:cubicBezTo>
                  <a:lnTo>
                    <a:pt x="804" y="971"/>
                  </a:lnTo>
                  <a:cubicBezTo>
                    <a:pt x="784" y="1029"/>
                    <a:pt x="765" y="1088"/>
                    <a:pt x="754" y="1157"/>
                  </a:cubicBezTo>
                  <a:cubicBezTo>
                    <a:pt x="745" y="1166"/>
                    <a:pt x="754" y="1177"/>
                    <a:pt x="774" y="1177"/>
                  </a:cubicBezTo>
                  <a:cubicBezTo>
                    <a:pt x="774" y="1177"/>
                    <a:pt x="784" y="1177"/>
                    <a:pt x="784" y="1166"/>
                  </a:cubicBezTo>
                  <a:cubicBezTo>
                    <a:pt x="804" y="1118"/>
                    <a:pt x="813" y="1059"/>
                    <a:pt x="833" y="1010"/>
                  </a:cubicBezTo>
                  <a:cubicBezTo>
                    <a:pt x="833" y="1020"/>
                    <a:pt x="843" y="1029"/>
                    <a:pt x="843" y="1029"/>
                  </a:cubicBezTo>
                  <a:cubicBezTo>
                    <a:pt x="863" y="1069"/>
                    <a:pt x="882" y="1098"/>
                    <a:pt x="902" y="1137"/>
                  </a:cubicBezTo>
                  <a:cubicBezTo>
                    <a:pt x="902" y="1147"/>
                    <a:pt x="911" y="1147"/>
                    <a:pt x="921" y="1147"/>
                  </a:cubicBezTo>
                  <a:cubicBezTo>
                    <a:pt x="931" y="1147"/>
                    <a:pt x="941" y="1137"/>
                    <a:pt x="931" y="1118"/>
                  </a:cubicBezTo>
                  <a:lnTo>
                    <a:pt x="872" y="1000"/>
                  </a:lnTo>
                  <a:lnTo>
                    <a:pt x="872" y="1000"/>
                  </a:lnTo>
                  <a:cubicBezTo>
                    <a:pt x="921" y="1010"/>
                    <a:pt x="970" y="1029"/>
                    <a:pt x="1019" y="1039"/>
                  </a:cubicBezTo>
                  <a:cubicBezTo>
                    <a:pt x="1039" y="1039"/>
                    <a:pt x="1048" y="1010"/>
                    <a:pt x="1029" y="1010"/>
                  </a:cubicBezTo>
                  <a:cubicBezTo>
                    <a:pt x="970" y="990"/>
                    <a:pt x="902" y="971"/>
                    <a:pt x="843" y="951"/>
                  </a:cubicBezTo>
                  <a:cubicBezTo>
                    <a:pt x="823" y="902"/>
                    <a:pt x="794" y="863"/>
                    <a:pt x="774" y="824"/>
                  </a:cubicBezTo>
                  <a:lnTo>
                    <a:pt x="774" y="824"/>
                  </a:lnTo>
                  <a:cubicBezTo>
                    <a:pt x="823" y="844"/>
                    <a:pt x="872" y="853"/>
                    <a:pt x="921" y="873"/>
                  </a:cubicBezTo>
                  <a:lnTo>
                    <a:pt x="931" y="873"/>
                  </a:lnTo>
                  <a:cubicBezTo>
                    <a:pt x="950" y="873"/>
                    <a:pt x="961" y="844"/>
                    <a:pt x="931" y="833"/>
                  </a:cubicBezTo>
                  <a:lnTo>
                    <a:pt x="754" y="775"/>
                  </a:lnTo>
                  <a:cubicBezTo>
                    <a:pt x="735" y="746"/>
                    <a:pt x="725" y="726"/>
                    <a:pt x="706" y="696"/>
                  </a:cubicBezTo>
                  <a:cubicBezTo>
                    <a:pt x="725" y="687"/>
                    <a:pt x="735" y="677"/>
                    <a:pt x="745" y="657"/>
                  </a:cubicBezTo>
                  <a:cubicBezTo>
                    <a:pt x="754" y="648"/>
                    <a:pt x="754" y="628"/>
                    <a:pt x="765" y="618"/>
                  </a:cubicBezTo>
                  <a:lnTo>
                    <a:pt x="843" y="618"/>
                  </a:lnTo>
                  <a:cubicBezTo>
                    <a:pt x="892" y="667"/>
                    <a:pt x="941" y="716"/>
                    <a:pt x="980" y="765"/>
                  </a:cubicBezTo>
                  <a:lnTo>
                    <a:pt x="1000" y="765"/>
                  </a:lnTo>
                  <a:cubicBezTo>
                    <a:pt x="1009" y="765"/>
                    <a:pt x="1019" y="746"/>
                    <a:pt x="1009" y="735"/>
                  </a:cubicBezTo>
                  <a:cubicBezTo>
                    <a:pt x="970" y="696"/>
                    <a:pt x="931" y="657"/>
                    <a:pt x="902" y="618"/>
                  </a:cubicBezTo>
                  <a:cubicBezTo>
                    <a:pt x="941" y="618"/>
                    <a:pt x="990" y="618"/>
                    <a:pt x="1039" y="628"/>
                  </a:cubicBezTo>
                  <a:lnTo>
                    <a:pt x="1176" y="765"/>
                  </a:lnTo>
                  <a:cubicBezTo>
                    <a:pt x="1186" y="775"/>
                    <a:pt x="1186" y="775"/>
                    <a:pt x="1196" y="775"/>
                  </a:cubicBezTo>
                  <a:cubicBezTo>
                    <a:pt x="1205" y="775"/>
                    <a:pt x="1215" y="755"/>
                    <a:pt x="1205" y="746"/>
                  </a:cubicBezTo>
                  <a:cubicBezTo>
                    <a:pt x="1166" y="706"/>
                    <a:pt x="1127" y="667"/>
                    <a:pt x="1098" y="628"/>
                  </a:cubicBezTo>
                  <a:lnTo>
                    <a:pt x="1235" y="628"/>
                  </a:lnTo>
                  <a:cubicBezTo>
                    <a:pt x="1264" y="628"/>
                    <a:pt x="1264" y="589"/>
                    <a:pt x="1235" y="589"/>
                  </a:cubicBezTo>
                  <a:lnTo>
                    <a:pt x="1098" y="589"/>
                  </a:lnTo>
                  <a:cubicBezTo>
                    <a:pt x="1137" y="550"/>
                    <a:pt x="1176" y="520"/>
                    <a:pt x="1215" y="481"/>
                  </a:cubicBezTo>
                  <a:cubicBezTo>
                    <a:pt x="1225" y="471"/>
                    <a:pt x="1215" y="452"/>
                    <a:pt x="1196" y="452"/>
                  </a:cubicBezTo>
                  <a:lnTo>
                    <a:pt x="1186" y="452"/>
                  </a:lnTo>
                  <a:cubicBezTo>
                    <a:pt x="1137" y="500"/>
                    <a:pt x="1088" y="539"/>
                    <a:pt x="1048" y="589"/>
                  </a:cubicBezTo>
                  <a:cubicBezTo>
                    <a:pt x="1000" y="579"/>
                    <a:pt x="950" y="579"/>
                    <a:pt x="902" y="579"/>
                  </a:cubicBezTo>
                  <a:cubicBezTo>
                    <a:pt x="941" y="550"/>
                    <a:pt x="980" y="510"/>
                    <a:pt x="1019" y="471"/>
                  </a:cubicBezTo>
                  <a:cubicBezTo>
                    <a:pt x="1029" y="461"/>
                    <a:pt x="1019" y="441"/>
                    <a:pt x="1000" y="441"/>
                  </a:cubicBezTo>
                  <a:lnTo>
                    <a:pt x="990" y="452"/>
                  </a:lnTo>
                  <a:cubicBezTo>
                    <a:pt x="941" y="491"/>
                    <a:pt x="892" y="530"/>
                    <a:pt x="852" y="579"/>
                  </a:cubicBezTo>
                  <a:lnTo>
                    <a:pt x="765" y="579"/>
                  </a:lnTo>
                  <a:cubicBezTo>
                    <a:pt x="765" y="539"/>
                    <a:pt x="745" y="510"/>
                    <a:pt x="715" y="481"/>
                  </a:cubicBezTo>
                  <a:cubicBezTo>
                    <a:pt x="735" y="461"/>
                    <a:pt x="745" y="441"/>
                    <a:pt x="754" y="422"/>
                  </a:cubicBezTo>
                  <a:lnTo>
                    <a:pt x="765" y="422"/>
                  </a:lnTo>
                  <a:cubicBezTo>
                    <a:pt x="823" y="402"/>
                    <a:pt x="892" y="383"/>
                    <a:pt x="950" y="373"/>
                  </a:cubicBezTo>
                  <a:cubicBezTo>
                    <a:pt x="980" y="363"/>
                    <a:pt x="970" y="334"/>
                    <a:pt x="950" y="334"/>
                  </a:cubicBezTo>
                  <a:lnTo>
                    <a:pt x="941" y="334"/>
                  </a:lnTo>
                  <a:cubicBezTo>
                    <a:pt x="892" y="343"/>
                    <a:pt x="843" y="363"/>
                    <a:pt x="784" y="373"/>
                  </a:cubicBezTo>
                  <a:cubicBezTo>
                    <a:pt x="813" y="334"/>
                    <a:pt x="833" y="295"/>
                    <a:pt x="863" y="256"/>
                  </a:cubicBezTo>
                  <a:lnTo>
                    <a:pt x="872" y="256"/>
                  </a:lnTo>
                  <a:cubicBezTo>
                    <a:pt x="931" y="236"/>
                    <a:pt x="990" y="216"/>
                    <a:pt x="1059" y="206"/>
                  </a:cubicBezTo>
                  <a:cubicBezTo>
                    <a:pt x="1078" y="197"/>
                    <a:pt x="1068" y="167"/>
                    <a:pt x="1048" y="167"/>
                  </a:cubicBezTo>
                  <a:cubicBezTo>
                    <a:pt x="990" y="177"/>
                    <a:pt x="941" y="197"/>
                    <a:pt x="892" y="206"/>
                  </a:cubicBezTo>
                  <a:cubicBezTo>
                    <a:pt x="892" y="197"/>
                    <a:pt x="902" y="197"/>
                    <a:pt x="902" y="187"/>
                  </a:cubicBezTo>
                  <a:cubicBezTo>
                    <a:pt x="921" y="147"/>
                    <a:pt x="941" y="118"/>
                    <a:pt x="961" y="79"/>
                  </a:cubicBezTo>
                  <a:cubicBezTo>
                    <a:pt x="970" y="69"/>
                    <a:pt x="961" y="49"/>
                    <a:pt x="950" y="49"/>
                  </a:cubicBezTo>
                  <a:cubicBezTo>
                    <a:pt x="941" y="49"/>
                    <a:pt x="941" y="60"/>
                    <a:pt x="931" y="60"/>
                  </a:cubicBezTo>
                  <a:cubicBezTo>
                    <a:pt x="911" y="99"/>
                    <a:pt x="882" y="147"/>
                    <a:pt x="863" y="187"/>
                  </a:cubicBezTo>
                  <a:cubicBezTo>
                    <a:pt x="843" y="128"/>
                    <a:pt x="833" y="79"/>
                    <a:pt x="823" y="30"/>
                  </a:cubicBezTo>
                  <a:cubicBezTo>
                    <a:pt x="823" y="20"/>
                    <a:pt x="813" y="20"/>
                    <a:pt x="804" y="20"/>
                  </a:cubicBezTo>
                  <a:cubicBezTo>
                    <a:pt x="794" y="20"/>
                    <a:pt x="784" y="30"/>
                    <a:pt x="784" y="40"/>
                  </a:cubicBezTo>
                  <a:cubicBezTo>
                    <a:pt x="804" y="99"/>
                    <a:pt x="813" y="167"/>
                    <a:pt x="833" y="226"/>
                  </a:cubicBezTo>
                  <a:cubicBezTo>
                    <a:pt x="804" y="265"/>
                    <a:pt x="784" y="314"/>
                    <a:pt x="754" y="354"/>
                  </a:cubicBezTo>
                  <a:cubicBezTo>
                    <a:pt x="745" y="295"/>
                    <a:pt x="735" y="245"/>
                    <a:pt x="725" y="197"/>
                  </a:cubicBezTo>
                  <a:cubicBezTo>
                    <a:pt x="715" y="187"/>
                    <a:pt x="715" y="187"/>
                    <a:pt x="706" y="187"/>
                  </a:cubicBezTo>
                  <a:cubicBezTo>
                    <a:pt x="696" y="187"/>
                    <a:pt x="686" y="197"/>
                    <a:pt x="686" y="206"/>
                  </a:cubicBezTo>
                  <a:cubicBezTo>
                    <a:pt x="696" y="265"/>
                    <a:pt x="715" y="334"/>
                    <a:pt x="725" y="393"/>
                  </a:cubicBezTo>
                  <a:cubicBezTo>
                    <a:pt x="715" y="422"/>
                    <a:pt x="696" y="441"/>
                    <a:pt x="686" y="461"/>
                  </a:cubicBezTo>
                  <a:cubicBezTo>
                    <a:pt x="667" y="461"/>
                    <a:pt x="647" y="452"/>
                    <a:pt x="637" y="452"/>
                  </a:cubicBezTo>
                  <a:cubicBezTo>
                    <a:pt x="617" y="452"/>
                    <a:pt x="598" y="461"/>
                    <a:pt x="578" y="461"/>
                  </a:cubicBezTo>
                  <a:cubicBezTo>
                    <a:pt x="569" y="441"/>
                    <a:pt x="558" y="422"/>
                    <a:pt x="549" y="393"/>
                  </a:cubicBezTo>
                  <a:cubicBezTo>
                    <a:pt x="569" y="324"/>
                    <a:pt x="578" y="265"/>
                    <a:pt x="598" y="197"/>
                  </a:cubicBezTo>
                  <a:cubicBezTo>
                    <a:pt x="608" y="187"/>
                    <a:pt x="588" y="177"/>
                    <a:pt x="578" y="177"/>
                  </a:cubicBezTo>
                  <a:cubicBezTo>
                    <a:pt x="578" y="177"/>
                    <a:pt x="569" y="177"/>
                    <a:pt x="569" y="187"/>
                  </a:cubicBezTo>
                  <a:cubicBezTo>
                    <a:pt x="549" y="245"/>
                    <a:pt x="529" y="295"/>
                    <a:pt x="519" y="343"/>
                  </a:cubicBezTo>
                  <a:cubicBezTo>
                    <a:pt x="500" y="304"/>
                    <a:pt x="471" y="265"/>
                    <a:pt x="451" y="226"/>
                  </a:cubicBezTo>
                  <a:lnTo>
                    <a:pt x="451" y="216"/>
                  </a:lnTo>
                  <a:cubicBezTo>
                    <a:pt x="471" y="158"/>
                    <a:pt x="490" y="89"/>
                    <a:pt x="510" y="30"/>
                  </a:cubicBezTo>
                  <a:cubicBezTo>
                    <a:pt x="510" y="10"/>
                    <a:pt x="500" y="1"/>
                    <a:pt x="490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4"/>
            <p:cNvSpPr/>
            <p:nvPr/>
          </p:nvSpPr>
          <p:spPr>
            <a:xfrm>
              <a:off x="1397060" y="4894044"/>
              <a:ext cx="215100" cy="199984"/>
            </a:xfrm>
            <a:custGeom>
              <a:avLst/>
              <a:gdLst/>
              <a:ahLst/>
              <a:cxnLst/>
              <a:rect l="l" t="t" r="r" b="b"/>
              <a:pathLst>
                <a:path w="1266" h="1177" extrusionOk="0">
                  <a:moveTo>
                    <a:pt x="491" y="1"/>
                  </a:moveTo>
                  <a:cubicBezTo>
                    <a:pt x="481" y="1"/>
                    <a:pt x="481" y="10"/>
                    <a:pt x="471" y="20"/>
                  </a:cubicBezTo>
                  <a:cubicBezTo>
                    <a:pt x="462" y="69"/>
                    <a:pt x="442" y="118"/>
                    <a:pt x="432" y="177"/>
                  </a:cubicBezTo>
                  <a:cubicBezTo>
                    <a:pt x="422" y="167"/>
                    <a:pt x="422" y="158"/>
                    <a:pt x="412" y="147"/>
                  </a:cubicBezTo>
                  <a:cubicBezTo>
                    <a:pt x="403" y="118"/>
                    <a:pt x="383" y="79"/>
                    <a:pt x="364" y="49"/>
                  </a:cubicBezTo>
                  <a:cubicBezTo>
                    <a:pt x="353" y="40"/>
                    <a:pt x="353" y="40"/>
                    <a:pt x="344" y="40"/>
                  </a:cubicBezTo>
                  <a:cubicBezTo>
                    <a:pt x="334" y="40"/>
                    <a:pt x="314" y="49"/>
                    <a:pt x="324" y="60"/>
                  </a:cubicBezTo>
                  <a:cubicBezTo>
                    <a:pt x="353" y="108"/>
                    <a:pt x="373" y="147"/>
                    <a:pt x="393" y="187"/>
                  </a:cubicBezTo>
                  <a:cubicBezTo>
                    <a:pt x="344" y="177"/>
                    <a:pt x="295" y="158"/>
                    <a:pt x="246" y="138"/>
                  </a:cubicBezTo>
                  <a:lnTo>
                    <a:pt x="236" y="138"/>
                  </a:lnTo>
                  <a:cubicBezTo>
                    <a:pt x="216" y="138"/>
                    <a:pt x="216" y="167"/>
                    <a:pt x="236" y="177"/>
                  </a:cubicBezTo>
                  <a:cubicBezTo>
                    <a:pt x="295" y="197"/>
                    <a:pt x="353" y="216"/>
                    <a:pt x="422" y="236"/>
                  </a:cubicBezTo>
                  <a:cubicBezTo>
                    <a:pt x="442" y="275"/>
                    <a:pt x="462" y="314"/>
                    <a:pt x="491" y="363"/>
                  </a:cubicBezTo>
                  <a:cubicBezTo>
                    <a:pt x="442" y="343"/>
                    <a:pt x="383" y="334"/>
                    <a:pt x="334" y="314"/>
                  </a:cubicBezTo>
                  <a:cubicBezTo>
                    <a:pt x="314" y="314"/>
                    <a:pt x="305" y="343"/>
                    <a:pt x="324" y="354"/>
                  </a:cubicBezTo>
                  <a:cubicBezTo>
                    <a:pt x="393" y="373"/>
                    <a:pt x="451" y="393"/>
                    <a:pt x="510" y="412"/>
                  </a:cubicBezTo>
                  <a:cubicBezTo>
                    <a:pt x="530" y="432"/>
                    <a:pt x="540" y="461"/>
                    <a:pt x="549" y="481"/>
                  </a:cubicBezTo>
                  <a:cubicBezTo>
                    <a:pt x="540" y="491"/>
                    <a:pt x="530" y="500"/>
                    <a:pt x="520" y="520"/>
                  </a:cubicBezTo>
                  <a:cubicBezTo>
                    <a:pt x="510" y="530"/>
                    <a:pt x="510" y="550"/>
                    <a:pt x="501" y="569"/>
                  </a:cubicBezTo>
                  <a:lnTo>
                    <a:pt x="422" y="569"/>
                  </a:lnTo>
                  <a:lnTo>
                    <a:pt x="412" y="559"/>
                  </a:lnTo>
                  <a:cubicBezTo>
                    <a:pt x="373" y="510"/>
                    <a:pt x="324" y="471"/>
                    <a:pt x="285" y="422"/>
                  </a:cubicBezTo>
                  <a:cubicBezTo>
                    <a:pt x="275" y="412"/>
                    <a:pt x="275" y="412"/>
                    <a:pt x="266" y="412"/>
                  </a:cubicBezTo>
                  <a:cubicBezTo>
                    <a:pt x="255" y="412"/>
                    <a:pt x="236" y="432"/>
                    <a:pt x="255" y="452"/>
                  </a:cubicBezTo>
                  <a:cubicBezTo>
                    <a:pt x="295" y="491"/>
                    <a:pt x="324" y="530"/>
                    <a:pt x="364" y="569"/>
                  </a:cubicBezTo>
                  <a:cubicBezTo>
                    <a:pt x="314" y="559"/>
                    <a:pt x="275" y="559"/>
                    <a:pt x="226" y="559"/>
                  </a:cubicBezTo>
                  <a:lnTo>
                    <a:pt x="216" y="559"/>
                  </a:lnTo>
                  <a:cubicBezTo>
                    <a:pt x="177" y="510"/>
                    <a:pt x="128" y="461"/>
                    <a:pt x="89" y="412"/>
                  </a:cubicBezTo>
                  <a:lnTo>
                    <a:pt x="70" y="412"/>
                  </a:lnTo>
                  <a:cubicBezTo>
                    <a:pt x="59" y="412"/>
                    <a:pt x="40" y="432"/>
                    <a:pt x="59" y="441"/>
                  </a:cubicBezTo>
                  <a:cubicBezTo>
                    <a:pt x="99" y="481"/>
                    <a:pt x="128" y="520"/>
                    <a:pt x="168" y="559"/>
                  </a:cubicBezTo>
                  <a:lnTo>
                    <a:pt x="20" y="559"/>
                  </a:lnTo>
                  <a:cubicBezTo>
                    <a:pt x="1" y="559"/>
                    <a:pt x="1" y="589"/>
                    <a:pt x="20" y="589"/>
                  </a:cubicBezTo>
                  <a:cubicBezTo>
                    <a:pt x="70" y="598"/>
                    <a:pt x="118" y="598"/>
                    <a:pt x="168" y="598"/>
                  </a:cubicBezTo>
                  <a:cubicBezTo>
                    <a:pt x="128" y="628"/>
                    <a:pt x="89" y="667"/>
                    <a:pt x="50" y="706"/>
                  </a:cubicBezTo>
                  <a:cubicBezTo>
                    <a:pt x="40" y="716"/>
                    <a:pt x="50" y="735"/>
                    <a:pt x="59" y="735"/>
                  </a:cubicBezTo>
                  <a:lnTo>
                    <a:pt x="79" y="735"/>
                  </a:lnTo>
                  <a:cubicBezTo>
                    <a:pt x="118" y="687"/>
                    <a:pt x="168" y="648"/>
                    <a:pt x="216" y="598"/>
                  </a:cubicBezTo>
                  <a:lnTo>
                    <a:pt x="364" y="598"/>
                  </a:lnTo>
                  <a:cubicBezTo>
                    <a:pt x="324" y="637"/>
                    <a:pt x="285" y="677"/>
                    <a:pt x="246" y="706"/>
                  </a:cubicBezTo>
                  <a:cubicBezTo>
                    <a:pt x="226" y="726"/>
                    <a:pt x="246" y="745"/>
                    <a:pt x="255" y="745"/>
                  </a:cubicBezTo>
                  <a:cubicBezTo>
                    <a:pt x="266" y="745"/>
                    <a:pt x="266" y="735"/>
                    <a:pt x="275" y="735"/>
                  </a:cubicBezTo>
                  <a:cubicBezTo>
                    <a:pt x="314" y="696"/>
                    <a:pt x="364" y="648"/>
                    <a:pt x="412" y="608"/>
                  </a:cubicBezTo>
                  <a:lnTo>
                    <a:pt x="510" y="608"/>
                  </a:lnTo>
                  <a:cubicBezTo>
                    <a:pt x="510" y="637"/>
                    <a:pt x="530" y="667"/>
                    <a:pt x="549" y="687"/>
                  </a:cubicBezTo>
                  <a:cubicBezTo>
                    <a:pt x="540" y="716"/>
                    <a:pt x="520" y="735"/>
                    <a:pt x="501" y="765"/>
                  </a:cubicBezTo>
                  <a:cubicBezTo>
                    <a:pt x="432" y="785"/>
                    <a:pt x="373" y="794"/>
                    <a:pt x="314" y="814"/>
                  </a:cubicBezTo>
                  <a:cubicBezTo>
                    <a:pt x="285" y="814"/>
                    <a:pt x="295" y="853"/>
                    <a:pt x="314" y="853"/>
                  </a:cubicBezTo>
                  <a:cubicBezTo>
                    <a:pt x="373" y="833"/>
                    <a:pt x="422" y="824"/>
                    <a:pt x="471" y="814"/>
                  </a:cubicBezTo>
                  <a:lnTo>
                    <a:pt x="471" y="814"/>
                  </a:lnTo>
                  <a:cubicBezTo>
                    <a:pt x="451" y="853"/>
                    <a:pt x="422" y="892"/>
                    <a:pt x="403" y="931"/>
                  </a:cubicBezTo>
                  <a:lnTo>
                    <a:pt x="393" y="931"/>
                  </a:lnTo>
                  <a:cubicBezTo>
                    <a:pt x="334" y="951"/>
                    <a:pt x="266" y="961"/>
                    <a:pt x="207" y="981"/>
                  </a:cubicBezTo>
                  <a:cubicBezTo>
                    <a:pt x="187" y="981"/>
                    <a:pt x="187" y="1020"/>
                    <a:pt x="207" y="1020"/>
                  </a:cubicBezTo>
                  <a:lnTo>
                    <a:pt x="216" y="1020"/>
                  </a:lnTo>
                  <a:cubicBezTo>
                    <a:pt x="266" y="1000"/>
                    <a:pt x="324" y="990"/>
                    <a:pt x="373" y="981"/>
                  </a:cubicBezTo>
                  <a:lnTo>
                    <a:pt x="373" y="981"/>
                  </a:lnTo>
                  <a:cubicBezTo>
                    <a:pt x="373" y="981"/>
                    <a:pt x="364" y="990"/>
                    <a:pt x="364" y="1000"/>
                  </a:cubicBezTo>
                  <a:cubicBezTo>
                    <a:pt x="334" y="1029"/>
                    <a:pt x="314" y="1068"/>
                    <a:pt x="295" y="1098"/>
                  </a:cubicBezTo>
                  <a:cubicBezTo>
                    <a:pt x="285" y="1118"/>
                    <a:pt x="305" y="1127"/>
                    <a:pt x="314" y="1127"/>
                  </a:cubicBezTo>
                  <a:cubicBezTo>
                    <a:pt x="324" y="1127"/>
                    <a:pt x="324" y="1127"/>
                    <a:pt x="334" y="1118"/>
                  </a:cubicBezTo>
                  <a:cubicBezTo>
                    <a:pt x="353" y="1079"/>
                    <a:pt x="383" y="1039"/>
                    <a:pt x="403" y="1000"/>
                  </a:cubicBezTo>
                  <a:cubicBezTo>
                    <a:pt x="412" y="1049"/>
                    <a:pt x="422" y="1098"/>
                    <a:pt x="442" y="1157"/>
                  </a:cubicBezTo>
                  <a:cubicBezTo>
                    <a:pt x="442" y="1166"/>
                    <a:pt x="451" y="1166"/>
                    <a:pt x="451" y="1166"/>
                  </a:cubicBezTo>
                  <a:cubicBezTo>
                    <a:pt x="471" y="1166"/>
                    <a:pt x="481" y="1157"/>
                    <a:pt x="471" y="1147"/>
                  </a:cubicBezTo>
                  <a:cubicBezTo>
                    <a:pt x="462" y="1079"/>
                    <a:pt x="442" y="1020"/>
                    <a:pt x="432" y="951"/>
                  </a:cubicBezTo>
                  <a:cubicBezTo>
                    <a:pt x="462" y="912"/>
                    <a:pt x="481" y="872"/>
                    <a:pt x="510" y="833"/>
                  </a:cubicBezTo>
                  <a:cubicBezTo>
                    <a:pt x="520" y="883"/>
                    <a:pt x="530" y="931"/>
                    <a:pt x="540" y="990"/>
                  </a:cubicBezTo>
                  <a:cubicBezTo>
                    <a:pt x="540" y="1000"/>
                    <a:pt x="549" y="1000"/>
                    <a:pt x="560" y="1000"/>
                  </a:cubicBezTo>
                  <a:cubicBezTo>
                    <a:pt x="569" y="1000"/>
                    <a:pt x="579" y="990"/>
                    <a:pt x="579" y="981"/>
                  </a:cubicBezTo>
                  <a:cubicBezTo>
                    <a:pt x="560" y="912"/>
                    <a:pt x="549" y="853"/>
                    <a:pt x="540" y="785"/>
                  </a:cubicBezTo>
                  <a:cubicBezTo>
                    <a:pt x="549" y="765"/>
                    <a:pt x="569" y="735"/>
                    <a:pt x="579" y="706"/>
                  </a:cubicBezTo>
                  <a:cubicBezTo>
                    <a:pt x="599" y="716"/>
                    <a:pt x="618" y="716"/>
                    <a:pt x="638" y="716"/>
                  </a:cubicBezTo>
                  <a:lnTo>
                    <a:pt x="677" y="716"/>
                  </a:lnTo>
                  <a:cubicBezTo>
                    <a:pt x="687" y="735"/>
                    <a:pt x="706" y="765"/>
                    <a:pt x="716" y="794"/>
                  </a:cubicBezTo>
                  <a:cubicBezTo>
                    <a:pt x="697" y="853"/>
                    <a:pt x="677" y="922"/>
                    <a:pt x="658" y="981"/>
                  </a:cubicBezTo>
                  <a:cubicBezTo>
                    <a:pt x="658" y="1000"/>
                    <a:pt x="667" y="1010"/>
                    <a:pt x="677" y="1010"/>
                  </a:cubicBezTo>
                  <a:cubicBezTo>
                    <a:pt x="687" y="1010"/>
                    <a:pt x="697" y="1000"/>
                    <a:pt x="697" y="990"/>
                  </a:cubicBezTo>
                  <a:cubicBezTo>
                    <a:pt x="716" y="941"/>
                    <a:pt x="726" y="892"/>
                    <a:pt x="745" y="833"/>
                  </a:cubicBezTo>
                  <a:cubicBezTo>
                    <a:pt x="765" y="883"/>
                    <a:pt x="785" y="922"/>
                    <a:pt x="814" y="961"/>
                  </a:cubicBezTo>
                  <a:lnTo>
                    <a:pt x="804" y="970"/>
                  </a:lnTo>
                  <a:cubicBezTo>
                    <a:pt x="795" y="1029"/>
                    <a:pt x="775" y="1088"/>
                    <a:pt x="756" y="1157"/>
                  </a:cubicBezTo>
                  <a:cubicBezTo>
                    <a:pt x="756" y="1166"/>
                    <a:pt x="765" y="1177"/>
                    <a:pt x="775" y="1177"/>
                  </a:cubicBezTo>
                  <a:cubicBezTo>
                    <a:pt x="785" y="1177"/>
                    <a:pt x="785" y="1177"/>
                    <a:pt x="795" y="1166"/>
                  </a:cubicBezTo>
                  <a:cubicBezTo>
                    <a:pt x="804" y="1118"/>
                    <a:pt x="824" y="1059"/>
                    <a:pt x="834" y="1010"/>
                  </a:cubicBezTo>
                  <a:lnTo>
                    <a:pt x="854" y="1029"/>
                  </a:lnTo>
                  <a:cubicBezTo>
                    <a:pt x="863" y="1068"/>
                    <a:pt x="883" y="1098"/>
                    <a:pt x="902" y="1137"/>
                  </a:cubicBezTo>
                  <a:cubicBezTo>
                    <a:pt x="912" y="1147"/>
                    <a:pt x="912" y="1147"/>
                    <a:pt x="922" y="1147"/>
                  </a:cubicBezTo>
                  <a:cubicBezTo>
                    <a:pt x="932" y="1147"/>
                    <a:pt x="952" y="1137"/>
                    <a:pt x="941" y="1118"/>
                  </a:cubicBezTo>
                  <a:cubicBezTo>
                    <a:pt x="922" y="1079"/>
                    <a:pt x="893" y="1039"/>
                    <a:pt x="873" y="990"/>
                  </a:cubicBezTo>
                  <a:lnTo>
                    <a:pt x="873" y="990"/>
                  </a:lnTo>
                  <a:cubicBezTo>
                    <a:pt x="922" y="1010"/>
                    <a:pt x="971" y="1029"/>
                    <a:pt x="1020" y="1039"/>
                  </a:cubicBezTo>
                  <a:lnTo>
                    <a:pt x="1030" y="1039"/>
                  </a:lnTo>
                  <a:cubicBezTo>
                    <a:pt x="1050" y="1039"/>
                    <a:pt x="1050" y="1010"/>
                    <a:pt x="1030" y="1000"/>
                  </a:cubicBezTo>
                  <a:cubicBezTo>
                    <a:pt x="971" y="981"/>
                    <a:pt x="912" y="970"/>
                    <a:pt x="843" y="951"/>
                  </a:cubicBezTo>
                  <a:cubicBezTo>
                    <a:pt x="824" y="902"/>
                    <a:pt x="804" y="863"/>
                    <a:pt x="775" y="824"/>
                  </a:cubicBezTo>
                  <a:lnTo>
                    <a:pt x="775" y="824"/>
                  </a:lnTo>
                  <a:cubicBezTo>
                    <a:pt x="834" y="833"/>
                    <a:pt x="883" y="853"/>
                    <a:pt x="932" y="872"/>
                  </a:cubicBezTo>
                  <a:cubicBezTo>
                    <a:pt x="952" y="872"/>
                    <a:pt x="961" y="843"/>
                    <a:pt x="941" y="833"/>
                  </a:cubicBezTo>
                  <a:cubicBezTo>
                    <a:pt x="873" y="814"/>
                    <a:pt x="814" y="794"/>
                    <a:pt x="756" y="774"/>
                  </a:cubicBezTo>
                  <a:cubicBezTo>
                    <a:pt x="736" y="745"/>
                    <a:pt x="726" y="726"/>
                    <a:pt x="716" y="696"/>
                  </a:cubicBezTo>
                  <a:cubicBezTo>
                    <a:pt x="726" y="687"/>
                    <a:pt x="736" y="677"/>
                    <a:pt x="745" y="657"/>
                  </a:cubicBezTo>
                  <a:cubicBezTo>
                    <a:pt x="756" y="648"/>
                    <a:pt x="765" y="628"/>
                    <a:pt x="765" y="618"/>
                  </a:cubicBezTo>
                  <a:lnTo>
                    <a:pt x="854" y="618"/>
                  </a:lnTo>
                  <a:cubicBezTo>
                    <a:pt x="893" y="667"/>
                    <a:pt x="941" y="716"/>
                    <a:pt x="981" y="765"/>
                  </a:cubicBezTo>
                  <a:lnTo>
                    <a:pt x="1000" y="765"/>
                  </a:lnTo>
                  <a:cubicBezTo>
                    <a:pt x="1010" y="765"/>
                    <a:pt x="1030" y="745"/>
                    <a:pt x="1010" y="735"/>
                  </a:cubicBezTo>
                  <a:cubicBezTo>
                    <a:pt x="981" y="696"/>
                    <a:pt x="941" y="657"/>
                    <a:pt x="902" y="618"/>
                  </a:cubicBezTo>
                  <a:lnTo>
                    <a:pt x="1039" y="618"/>
                  </a:lnTo>
                  <a:cubicBezTo>
                    <a:pt x="1039" y="628"/>
                    <a:pt x="1050" y="628"/>
                    <a:pt x="1050" y="628"/>
                  </a:cubicBezTo>
                  <a:cubicBezTo>
                    <a:pt x="1089" y="677"/>
                    <a:pt x="1137" y="716"/>
                    <a:pt x="1177" y="765"/>
                  </a:cubicBezTo>
                  <a:cubicBezTo>
                    <a:pt x="1187" y="774"/>
                    <a:pt x="1187" y="774"/>
                    <a:pt x="1196" y="774"/>
                  </a:cubicBezTo>
                  <a:cubicBezTo>
                    <a:pt x="1206" y="774"/>
                    <a:pt x="1226" y="755"/>
                    <a:pt x="1206" y="745"/>
                  </a:cubicBezTo>
                  <a:cubicBezTo>
                    <a:pt x="1177" y="706"/>
                    <a:pt x="1137" y="667"/>
                    <a:pt x="1098" y="628"/>
                  </a:cubicBezTo>
                  <a:lnTo>
                    <a:pt x="1246" y="628"/>
                  </a:lnTo>
                  <a:cubicBezTo>
                    <a:pt x="1265" y="628"/>
                    <a:pt x="1265" y="589"/>
                    <a:pt x="1246" y="589"/>
                  </a:cubicBezTo>
                  <a:lnTo>
                    <a:pt x="1098" y="589"/>
                  </a:lnTo>
                  <a:cubicBezTo>
                    <a:pt x="1137" y="550"/>
                    <a:pt x="1177" y="520"/>
                    <a:pt x="1216" y="481"/>
                  </a:cubicBezTo>
                  <a:cubicBezTo>
                    <a:pt x="1235" y="471"/>
                    <a:pt x="1216" y="452"/>
                    <a:pt x="1206" y="452"/>
                  </a:cubicBezTo>
                  <a:lnTo>
                    <a:pt x="1187" y="452"/>
                  </a:lnTo>
                  <a:cubicBezTo>
                    <a:pt x="1148" y="500"/>
                    <a:pt x="1098" y="539"/>
                    <a:pt x="1050" y="579"/>
                  </a:cubicBezTo>
                  <a:lnTo>
                    <a:pt x="1050" y="589"/>
                  </a:lnTo>
                  <a:cubicBezTo>
                    <a:pt x="1000" y="579"/>
                    <a:pt x="952" y="579"/>
                    <a:pt x="902" y="579"/>
                  </a:cubicBezTo>
                  <a:cubicBezTo>
                    <a:pt x="941" y="550"/>
                    <a:pt x="981" y="510"/>
                    <a:pt x="1020" y="471"/>
                  </a:cubicBezTo>
                  <a:cubicBezTo>
                    <a:pt x="1039" y="461"/>
                    <a:pt x="1020" y="441"/>
                    <a:pt x="1010" y="441"/>
                  </a:cubicBezTo>
                  <a:lnTo>
                    <a:pt x="991" y="441"/>
                  </a:lnTo>
                  <a:cubicBezTo>
                    <a:pt x="952" y="491"/>
                    <a:pt x="902" y="530"/>
                    <a:pt x="854" y="579"/>
                  </a:cubicBezTo>
                  <a:lnTo>
                    <a:pt x="765" y="579"/>
                  </a:lnTo>
                  <a:cubicBezTo>
                    <a:pt x="765" y="539"/>
                    <a:pt x="745" y="510"/>
                    <a:pt x="726" y="481"/>
                  </a:cubicBezTo>
                  <a:cubicBezTo>
                    <a:pt x="736" y="461"/>
                    <a:pt x="745" y="441"/>
                    <a:pt x="765" y="422"/>
                  </a:cubicBezTo>
                  <a:cubicBezTo>
                    <a:pt x="834" y="402"/>
                    <a:pt x="893" y="383"/>
                    <a:pt x="961" y="373"/>
                  </a:cubicBezTo>
                  <a:cubicBezTo>
                    <a:pt x="981" y="363"/>
                    <a:pt x="971" y="334"/>
                    <a:pt x="952" y="334"/>
                  </a:cubicBezTo>
                  <a:cubicBezTo>
                    <a:pt x="893" y="343"/>
                    <a:pt x="843" y="363"/>
                    <a:pt x="795" y="373"/>
                  </a:cubicBezTo>
                  <a:cubicBezTo>
                    <a:pt x="814" y="334"/>
                    <a:pt x="843" y="295"/>
                    <a:pt x="863" y="256"/>
                  </a:cubicBezTo>
                  <a:lnTo>
                    <a:pt x="873" y="256"/>
                  </a:lnTo>
                  <a:cubicBezTo>
                    <a:pt x="932" y="236"/>
                    <a:pt x="1000" y="216"/>
                    <a:pt x="1059" y="206"/>
                  </a:cubicBezTo>
                  <a:cubicBezTo>
                    <a:pt x="1079" y="197"/>
                    <a:pt x="1079" y="167"/>
                    <a:pt x="1059" y="167"/>
                  </a:cubicBezTo>
                  <a:lnTo>
                    <a:pt x="1050" y="167"/>
                  </a:lnTo>
                  <a:cubicBezTo>
                    <a:pt x="1000" y="177"/>
                    <a:pt x="941" y="197"/>
                    <a:pt x="893" y="206"/>
                  </a:cubicBezTo>
                  <a:cubicBezTo>
                    <a:pt x="902" y="197"/>
                    <a:pt x="902" y="187"/>
                    <a:pt x="902" y="187"/>
                  </a:cubicBezTo>
                  <a:cubicBezTo>
                    <a:pt x="932" y="147"/>
                    <a:pt x="952" y="118"/>
                    <a:pt x="971" y="79"/>
                  </a:cubicBezTo>
                  <a:cubicBezTo>
                    <a:pt x="981" y="69"/>
                    <a:pt x="961" y="49"/>
                    <a:pt x="952" y="49"/>
                  </a:cubicBezTo>
                  <a:cubicBezTo>
                    <a:pt x="941" y="49"/>
                    <a:pt x="941" y="60"/>
                    <a:pt x="932" y="60"/>
                  </a:cubicBezTo>
                  <a:cubicBezTo>
                    <a:pt x="912" y="99"/>
                    <a:pt x="883" y="138"/>
                    <a:pt x="863" y="177"/>
                  </a:cubicBezTo>
                  <a:cubicBezTo>
                    <a:pt x="854" y="128"/>
                    <a:pt x="843" y="79"/>
                    <a:pt x="824" y="30"/>
                  </a:cubicBezTo>
                  <a:cubicBezTo>
                    <a:pt x="824" y="20"/>
                    <a:pt x="814" y="20"/>
                    <a:pt x="814" y="20"/>
                  </a:cubicBezTo>
                  <a:cubicBezTo>
                    <a:pt x="804" y="20"/>
                    <a:pt x="785" y="20"/>
                    <a:pt x="795" y="40"/>
                  </a:cubicBezTo>
                  <a:cubicBezTo>
                    <a:pt x="804" y="99"/>
                    <a:pt x="824" y="167"/>
                    <a:pt x="834" y="226"/>
                  </a:cubicBezTo>
                  <a:cubicBezTo>
                    <a:pt x="814" y="265"/>
                    <a:pt x="785" y="304"/>
                    <a:pt x="756" y="354"/>
                  </a:cubicBezTo>
                  <a:cubicBezTo>
                    <a:pt x="745" y="295"/>
                    <a:pt x="736" y="245"/>
                    <a:pt x="726" y="197"/>
                  </a:cubicBezTo>
                  <a:cubicBezTo>
                    <a:pt x="726" y="187"/>
                    <a:pt x="716" y="187"/>
                    <a:pt x="706" y="187"/>
                  </a:cubicBezTo>
                  <a:cubicBezTo>
                    <a:pt x="697" y="187"/>
                    <a:pt x="687" y="187"/>
                    <a:pt x="687" y="206"/>
                  </a:cubicBezTo>
                  <a:cubicBezTo>
                    <a:pt x="706" y="265"/>
                    <a:pt x="716" y="334"/>
                    <a:pt x="736" y="393"/>
                  </a:cubicBezTo>
                  <a:cubicBezTo>
                    <a:pt x="716" y="422"/>
                    <a:pt x="706" y="441"/>
                    <a:pt x="687" y="461"/>
                  </a:cubicBezTo>
                  <a:cubicBezTo>
                    <a:pt x="667" y="461"/>
                    <a:pt x="658" y="452"/>
                    <a:pt x="638" y="452"/>
                  </a:cubicBezTo>
                  <a:cubicBezTo>
                    <a:pt x="618" y="452"/>
                    <a:pt x="599" y="461"/>
                    <a:pt x="589" y="461"/>
                  </a:cubicBezTo>
                  <a:cubicBezTo>
                    <a:pt x="569" y="441"/>
                    <a:pt x="560" y="412"/>
                    <a:pt x="549" y="393"/>
                  </a:cubicBezTo>
                  <a:lnTo>
                    <a:pt x="549" y="383"/>
                  </a:lnTo>
                  <a:cubicBezTo>
                    <a:pt x="569" y="324"/>
                    <a:pt x="589" y="265"/>
                    <a:pt x="608" y="197"/>
                  </a:cubicBezTo>
                  <a:cubicBezTo>
                    <a:pt x="608" y="187"/>
                    <a:pt x="599" y="177"/>
                    <a:pt x="589" y="177"/>
                  </a:cubicBezTo>
                  <a:cubicBezTo>
                    <a:pt x="579" y="177"/>
                    <a:pt x="569" y="177"/>
                    <a:pt x="569" y="187"/>
                  </a:cubicBezTo>
                  <a:cubicBezTo>
                    <a:pt x="549" y="245"/>
                    <a:pt x="540" y="295"/>
                    <a:pt x="520" y="343"/>
                  </a:cubicBezTo>
                  <a:cubicBezTo>
                    <a:pt x="501" y="304"/>
                    <a:pt x="481" y="265"/>
                    <a:pt x="451" y="216"/>
                  </a:cubicBezTo>
                  <a:lnTo>
                    <a:pt x="462" y="216"/>
                  </a:lnTo>
                  <a:cubicBezTo>
                    <a:pt x="471" y="158"/>
                    <a:pt x="491" y="89"/>
                    <a:pt x="510" y="30"/>
                  </a:cubicBezTo>
                  <a:cubicBezTo>
                    <a:pt x="520" y="10"/>
                    <a:pt x="501" y="1"/>
                    <a:pt x="491" y="1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4"/>
            <p:cNvSpPr/>
            <p:nvPr/>
          </p:nvSpPr>
          <p:spPr>
            <a:xfrm>
              <a:off x="2667455" y="3260726"/>
              <a:ext cx="214930" cy="199984"/>
            </a:xfrm>
            <a:custGeom>
              <a:avLst/>
              <a:gdLst/>
              <a:ahLst/>
              <a:cxnLst/>
              <a:rect l="l" t="t" r="r" b="b"/>
              <a:pathLst>
                <a:path w="1265" h="1177" extrusionOk="0">
                  <a:moveTo>
                    <a:pt x="491" y="0"/>
                  </a:moveTo>
                  <a:cubicBezTo>
                    <a:pt x="491" y="0"/>
                    <a:pt x="481" y="0"/>
                    <a:pt x="481" y="11"/>
                  </a:cubicBezTo>
                  <a:cubicBezTo>
                    <a:pt x="461" y="69"/>
                    <a:pt x="452" y="118"/>
                    <a:pt x="432" y="167"/>
                  </a:cubicBezTo>
                  <a:cubicBezTo>
                    <a:pt x="432" y="167"/>
                    <a:pt x="422" y="157"/>
                    <a:pt x="422" y="148"/>
                  </a:cubicBezTo>
                  <a:cubicBezTo>
                    <a:pt x="402" y="108"/>
                    <a:pt x="383" y="79"/>
                    <a:pt x="363" y="40"/>
                  </a:cubicBezTo>
                  <a:cubicBezTo>
                    <a:pt x="363" y="40"/>
                    <a:pt x="354" y="30"/>
                    <a:pt x="343" y="30"/>
                  </a:cubicBezTo>
                  <a:cubicBezTo>
                    <a:pt x="334" y="30"/>
                    <a:pt x="324" y="50"/>
                    <a:pt x="334" y="59"/>
                  </a:cubicBezTo>
                  <a:cubicBezTo>
                    <a:pt x="354" y="98"/>
                    <a:pt x="373" y="148"/>
                    <a:pt x="393" y="187"/>
                  </a:cubicBezTo>
                  <a:cubicBezTo>
                    <a:pt x="343" y="167"/>
                    <a:pt x="295" y="157"/>
                    <a:pt x="245" y="137"/>
                  </a:cubicBezTo>
                  <a:cubicBezTo>
                    <a:pt x="226" y="137"/>
                    <a:pt x="216" y="167"/>
                    <a:pt x="236" y="177"/>
                  </a:cubicBezTo>
                  <a:cubicBezTo>
                    <a:pt x="295" y="196"/>
                    <a:pt x="363" y="216"/>
                    <a:pt x="422" y="235"/>
                  </a:cubicBezTo>
                  <a:cubicBezTo>
                    <a:pt x="441" y="275"/>
                    <a:pt x="471" y="314"/>
                    <a:pt x="491" y="353"/>
                  </a:cubicBezTo>
                  <a:cubicBezTo>
                    <a:pt x="441" y="344"/>
                    <a:pt x="393" y="324"/>
                    <a:pt x="343" y="314"/>
                  </a:cubicBezTo>
                  <a:lnTo>
                    <a:pt x="334" y="314"/>
                  </a:lnTo>
                  <a:cubicBezTo>
                    <a:pt x="314" y="314"/>
                    <a:pt x="304" y="344"/>
                    <a:pt x="334" y="344"/>
                  </a:cubicBezTo>
                  <a:lnTo>
                    <a:pt x="510" y="402"/>
                  </a:lnTo>
                  <a:cubicBezTo>
                    <a:pt x="530" y="431"/>
                    <a:pt x="539" y="451"/>
                    <a:pt x="559" y="481"/>
                  </a:cubicBezTo>
                  <a:cubicBezTo>
                    <a:pt x="539" y="490"/>
                    <a:pt x="530" y="500"/>
                    <a:pt x="530" y="510"/>
                  </a:cubicBezTo>
                  <a:cubicBezTo>
                    <a:pt x="520" y="529"/>
                    <a:pt x="510" y="549"/>
                    <a:pt x="510" y="569"/>
                  </a:cubicBezTo>
                  <a:cubicBezTo>
                    <a:pt x="481" y="569"/>
                    <a:pt x="452" y="559"/>
                    <a:pt x="422" y="559"/>
                  </a:cubicBezTo>
                  <a:lnTo>
                    <a:pt x="285" y="422"/>
                  </a:lnTo>
                  <a:cubicBezTo>
                    <a:pt x="275" y="412"/>
                    <a:pt x="275" y="412"/>
                    <a:pt x="265" y="412"/>
                  </a:cubicBezTo>
                  <a:cubicBezTo>
                    <a:pt x="256" y="412"/>
                    <a:pt x="245" y="431"/>
                    <a:pt x="256" y="442"/>
                  </a:cubicBezTo>
                  <a:cubicBezTo>
                    <a:pt x="295" y="481"/>
                    <a:pt x="334" y="520"/>
                    <a:pt x="363" y="559"/>
                  </a:cubicBezTo>
                  <a:lnTo>
                    <a:pt x="226" y="559"/>
                  </a:lnTo>
                  <a:lnTo>
                    <a:pt x="226" y="549"/>
                  </a:lnTo>
                  <a:cubicBezTo>
                    <a:pt x="177" y="510"/>
                    <a:pt x="128" y="461"/>
                    <a:pt x="89" y="412"/>
                  </a:cubicBezTo>
                  <a:cubicBezTo>
                    <a:pt x="79" y="412"/>
                    <a:pt x="79" y="402"/>
                    <a:pt x="69" y="402"/>
                  </a:cubicBezTo>
                  <a:cubicBezTo>
                    <a:pt x="60" y="402"/>
                    <a:pt x="49" y="422"/>
                    <a:pt x="60" y="442"/>
                  </a:cubicBezTo>
                  <a:cubicBezTo>
                    <a:pt x="99" y="481"/>
                    <a:pt x="138" y="520"/>
                    <a:pt x="167" y="559"/>
                  </a:cubicBezTo>
                  <a:lnTo>
                    <a:pt x="147" y="559"/>
                  </a:lnTo>
                  <a:cubicBezTo>
                    <a:pt x="108" y="549"/>
                    <a:pt x="69" y="549"/>
                    <a:pt x="30" y="549"/>
                  </a:cubicBezTo>
                  <a:cubicBezTo>
                    <a:pt x="1" y="549"/>
                    <a:pt x="1" y="588"/>
                    <a:pt x="30" y="588"/>
                  </a:cubicBezTo>
                  <a:cubicBezTo>
                    <a:pt x="69" y="588"/>
                    <a:pt x="118" y="588"/>
                    <a:pt x="167" y="598"/>
                  </a:cubicBezTo>
                  <a:cubicBezTo>
                    <a:pt x="128" y="627"/>
                    <a:pt x="89" y="667"/>
                    <a:pt x="49" y="696"/>
                  </a:cubicBezTo>
                  <a:cubicBezTo>
                    <a:pt x="40" y="716"/>
                    <a:pt x="49" y="736"/>
                    <a:pt x="69" y="736"/>
                  </a:cubicBezTo>
                  <a:lnTo>
                    <a:pt x="79" y="725"/>
                  </a:lnTo>
                  <a:cubicBezTo>
                    <a:pt x="128" y="686"/>
                    <a:pt x="177" y="638"/>
                    <a:pt x="216" y="598"/>
                  </a:cubicBezTo>
                  <a:lnTo>
                    <a:pt x="363" y="598"/>
                  </a:lnTo>
                  <a:cubicBezTo>
                    <a:pt x="324" y="638"/>
                    <a:pt x="285" y="667"/>
                    <a:pt x="245" y="706"/>
                  </a:cubicBezTo>
                  <a:cubicBezTo>
                    <a:pt x="236" y="716"/>
                    <a:pt x="245" y="736"/>
                    <a:pt x="265" y="736"/>
                  </a:cubicBezTo>
                  <a:lnTo>
                    <a:pt x="275" y="736"/>
                  </a:lnTo>
                  <a:cubicBezTo>
                    <a:pt x="324" y="686"/>
                    <a:pt x="373" y="647"/>
                    <a:pt x="412" y="598"/>
                  </a:cubicBezTo>
                  <a:cubicBezTo>
                    <a:pt x="452" y="598"/>
                    <a:pt x="481" y="598"/>
                    <a:pt x="510" y="608"/>
                  </a:cubicBezTo>
                  <a:cubicBezTo>
                    <a:pt x="510" y="638"/>
                    <a:pt x="530" y="667"/>
                    <a:pt x="550" y="686"/>
                  </a:cubicBezTo>
                  <a:cubicBezTo>
                    <a:pt x="539" y="706"/>
                    <a:pt x="520" y="736"/>
                    <a:pt x="510" y="765"/>
                  </a:cubicBezTo>
                  <a:lnTo>
                    <a:pt x="500" y="765"/>
                  </a:lnTo>
                  <a:cubicBezTo>
                    <a:pt x="441" y="775"/>
                    <a:pt x="373" y="794"/>
                    <a:pt x="314" y="804"/>
                  </a:cubicBezTo>
                  <a:cubicBezTo>
                    <a:pt x="285" y="814"/>
                    <a:pt x="295" y="843"/>
                    <a:pt x="314" y="843"/>
                  </a:cubicBezTo>
                  <a:lnTo>
                    <a:pt x="324" y="843"/>
                  </a:lnTo>
                  <a:cubicBezTo>
                    <a:pt x="373" y="834"/>
                    <a:pt x="422" y="823"/>
                    <a:pt x="481" y="804"/>
                  </a:cubicBezTo>
                  <a:lnTo>
                    <a:pt x="481" y="804"/>
                  </a:lnTo>
                  <a:cubicBezTo>
                    <a:pt x="452" y="843"/>
                    <a:pt x="432" y="892"/>
                    <a:pt x="402" y="932"/>
                  </a:cubicBezTo>
                  <a:lnTo>
                    <a:pt x="393" y="932"/>
                  </a:lnTo>
                  <a:cubicBezTo>
                    <a:pt x="334" y="941"/>
                    <a:pt x="275" y="961"/>
                    <a:pt x="206" y="971"/>
                  </a:cubicBezTo>
                  <a:cubicBezTo>
                    <a:pt x="187" y="980"/>
                    <a:pt x="197" y="1010"/>
                    <a:pt x="216" y="1010"/>
                  </a:cubicBezTo>
                  <a:cubicBezTo>
                    <a:pt x="275" y="1000"/>
                    <a:pt x="324" y="990"/>
                    <a:pt x="373" y="971"/>
                  </a:cubicBezTo>
                  <a:lnTo>
                    <a:pt x="373" y="971"/>
                  </a:lnTo>
                  <a:cubicBezTo>
                    <a:pt x="373" y="980"/>
                    <a:pt x="363" y="990"/>
                    <a:pt x="363" y="1000"/>
                  </a:cubicBezTo>
                  <a:cubicBezTo>
                    <a:pt x="343" y="1030"/>
                    <a:pt x="324" y="1059"/>
                    <a:pt x="295" y="1098"/>
                  </a:cubicBezTo>
                  <a:cubicBezTo>
                    <a:pt x="295" y="1108"/>
                    <a:pt x="304" y="1128"/>
                    <a:pt x="314" y="1128"/>
                  </a:cubicBezTo>
                  <a:cubicBezTo>
                    <a:pt x="324" y="1128"/>
                    <a:pt x="324" y="1128"/>
                    <a:pt x="334" y="1117"/>
                  </a:cubicBezTo>
                  <a:cubicBezTo>
                    <a:pt x="354" y="1078"/>
                    <a:pt x="383" y="1039"/>
                    <a:pt x="402" y="1000"/>
                  </a:cubicBezTo>
                  <a:cubicBezTo>
                    <a:pt x="412" y="1049"/>
                    <a:pt x="432" y="1098"/>
                    <a:pt x="441" y="1147"/>
                  </a:cubicBezTo>
                  <a:cubicBezTo>
                    <a:pt x="441" y="1157"/>
                    <a:pt x="452" y="1167"/>
                    <a:pt x="461" y="1167"/>
                  </a:cubicBezTo>
                  <a:cubicBezTo>
                    <a:pt x="471" y="1167"/>
                    <a:pt x="481" y="1157"/>
                    <a:pt x="481" y="1137"/>
                  </a:cubicBezTo>
                  <a:cubicBezTo>
                    <a:pt x="461" y="1078"/>
                    <a:pt x="452" y="1010"/>
                    <a:pt x="432" y="951"/>
                  </a:cubicBezTo>
                  <a:cubicBezTo>
                    <a:pt x="461" y="912"/>
                    <a:pt x="481" y="873"/>
                    <a:pt x="510" y="834"/>
                  </a:cubicBezTo>
                  <a:lnTo>
                    <a:pt x="539" y="980"/>
                  </a:lnTo>
                  <a:cubicBezTo>
                    <a:pt x="550" y="990"/>
                    <a:pt x="550" y="1000"/>
                    <a:pt x="559" y="1000"/>
                  </a:cubicBezTo>
                  <a:cubicBezTo>
                    <a:pt x="569" y="1000"/>
                    <a:pt x="579" y="990"/>
                    <a:pt x="579" y="971"/>
                  </a:cubicBezTo>
                  <a:cubicBezTo>
                    <a:pt x="569" y="912"/>
                    <a:pt x="550" y="843"/>
                    <a:pt x="539" y="784"/>
                  </a:cubicBezTo>
                  <a:cubicBezTo>
                    <a:pt x="550" y="755"/>
                    <a:pt x="569" y="736"/>
                    <a:pt x="589" y="706"/>
                  </a:cubicBezTo>
                  <a:cubicBezTo>
                    <a:pt x="598" y="716"/>
                    <a:pt x="618" y="716"/>
                    <a:pt x="637" y="716"/>
                  </a:cubicBezTo>
                  <a:cubicBezTo>
                    <a:pt x="657" y="716"/>
                    <a:pt x="667" y="716"/>
                    <a:pt x="677" y="706"/>
                  </a:cubicBezTo>
                  <a:cubicBezTo>
                    <a:pt x="696" y="736"/>
                    <a:pt x="706" y="765"/>
                    <a:pt x="716" y="784"/>
                  </a:cubicBezTo>
                  <a:lnTo>
                    <a:pt x="716" y="794"/>
                  </a:lnTo>
                  <a:cubicBezTo>
                    <a:pt x="696" y="853"/>
                    <a:pt x="687" y="912"/>
                    <a:pt x="667" y="980"/>
                  </a:cubicBezTo>
                  <a:cubicBezTo>
                    <a:pt x="657" y="990"/>
                    <a:pt x="677" y="1000"/>
                    <a:pt x="687" y="1000"/>
                  </a:cubicBezTo>
                  <a:cubicBezTo>
                    <a:pt x="687" y="1000"/>
                    <a:pt x="696" y="1000"/>
                    <a:pt x="696" y="990"/>
                  </a:cubicBezTo>
                  <a:cubicBezTo>
                    <a:pt x="716" y="941"/>
                    <a:pt x="735" y="882"/>
                    <a:pt x="746" y="834"/>
                  </a:cubicBezTo>
                  <a:cubicBezTo>
                    <a:pt x="765" y="873"/>
                    <a:pt x="794" y="921"/>
                    <a:pt x="814" y="961"/>
                  </a:cubicBezTo>
                  <a:cubicBezTo>
                    <a:pt x="794" y="1030"/>
                    <a:pt x="775" y="1088"/>
                    <a:pt x="755" y="1147"/>
                  </a:cubicBezTo>
                  <a:cubicBezTo>
                    <a:pt x="755" y="1167"/>
                    <a:pt x="765" y="1176"/>
                    <a:pt x="775" y="1176"/>
                  </a:cubicBezTo>
                  <a:cubicBezTo>
                    <a:pt x="785" y="1176"/>
                    <a:pt x="794" y="1167"/>
                    <a:pt x="794" y="1167"/>
                  </a:cubicBezTo>
                  <a:cubicBezTo>
                    <a:pt x="804" y="1108"/>
                    <a:pt x="824" y="1059"/>
                    <a:pt x="844" y="1010"/>
                  </a:cubicBezTo>
                  <a:cubicBezTo>
                    <a:pt x="844" y="1010"/>
                    <a:pt x="844" y="1019"/>
                    <a:pt x="853" y="1030"/>
                  </a:cubicBezTo>
                  <a:cubicBezTo>
                    <a:pt x="873" y="1069"/>
                    <a:pt x="892" y="1098"/>
                    <a:pt x="912" y="1137"/>
                  </a:cubicBezTo>
                  <a:lnTo>
                    <a:pt x="922" y="1147"/>
                  </a:lnTo>
                  <a:cubicBezTo>
                    <a:pt x="931" y="1147"/>
                    <a:pt x="951" y="1128"/>
                    <a:pt x="942" y="1117"/>
                  </a:cubicBezTo>
                  <a:cubicBezTo>
                    <a:pt x="922" y="1078"/>
                    <a:pt x="892" y="1030"/>
                    <a:pt x="873" y="990"/>
                  </a:cubicBezTo>
                  <a:lnTo>
                    <a:pt x="873" y="990"/>
                  </a:lnTo>
                  <a:cubicBezTo>
                    <a:pt x="922" y="1010"/>
                    <a:pt x="971" y="1019"/>
                    <a:pt x="1020" y="1039"/>
                  </a:cubicBezTo>
                  <a:lnTo>
                    <a:pt x="1029" y="1039"/>
                  </a:lnTo>
                  <a:cubicBezTo>
                    <a:pt x="1049" y="1039"/>
                    <a:pt x="1059" y="1010"/>
                    <a:pt x="1040" y="1000"/>
                  </a:cubicBezTo>
                  <a:cubicBezTo>
                    <a:pt x="971" y="980"/>
                    <a:pt x="912" y="961"/>
                    <a:pt x="853" y="941"/>
                  </a:cubicBezTo>
                  <a:cubicBezTo>
                    <a:pt x="824" y="902"/>
                    <a:pt x="804" y="863"/>
                    <a:pt x="785" y="823"/>
                  </a:cubicBezTo>
                  <a:lnTo>
                    <a:pt x="785" y="823"/>
                  </a:lnTo>
                  <a:cubicBezTo>
                    <a:pt x="833" y="834"/>
                    <a:pt x="883" y="853"/>
                    <a:pt x="931" y="863"/>
                  </a:cubicBezTo>
                  <a:lnTo>
                    <a:pt x="942" y="863"/>
                  </a:lnTo>
                  <a:cubicBezTo>
                    <a:pt x="951" y="863"/>
                    <a:pt x="961" y="834"/>
                    <a:pt x="942" y="834"/>
                  </a:cubicBezTo>
                  <a:cubicBezTo>
                    <a:pt x="883" y="814"/>
                    <a:pt x="814" y="794"/>
                    <a:pt x="755" y="775"/>
                  </a:cubicBezTo>
                  <a:cubicBezTo>
                    <a:pt x="746" y="745"/>
                    <a:pt x="726" y="716"/>
                    <a:pt x="716" y="696"/>
                  </a:cubicBezTo>
                  <a:lnTo>
                    <a:pt x="755" y="657"/>
                  </a:lnTo>
                  <a:cubicBezTo>
                    <a:pt x="755" y="638"/>
                    <a:pt x="765" y="627"/>
                    <a:pt x="765" y="608"/>
                  </a:cubicBezTo>
                  <a:cubicBezTo>
                    <a:pt x="794" y="608"/>
                    <a:pt x="824" y="608"/>
                    <a:pt x="853" y="618"/>
                  </a:cubicBezTo>
                  <a:cubicBezTo>
                    <a:pt x="902" y="667"/>
                    <a:pt x="942" y="716"/>
                    <a:pt x="990" y="755"/>
                  </a:cubicBezTo>
                  <a:cubicBezTo>
                    <a:pt x="990" y="765"/>
                    <a:pt x="1000" y="765"/>
                    <a:pt x="1000" y="765"/>
                  </a:cubicBezTo>
                  <a:cubicBezTo>
                    <a:pt x="1020" y="765"/>
                    <a:pt x="1029" y="745"/>
                    <a:pt x="1020" y="736"/>
                  </a:cubicBezTo>
                  <a:lnTo>
                    <a:pt x="902" y="618"/>
                  </a:lnTo>
                  <a:lnTo>
                    <a:pt x="1049" y="618"/>
                  </a:lnTo>
                  <a:lnTo>
                    <a:pt x="1049" y="627"/>
                  </a:lnTo>
                  <a:cubicBezTo>
                    <a:pt x="1098" y="667"/>
                    <a:pt x="1138" y="716"/>
                    <a:pt x="1186" y="765"/>
                  </a:cubicBezTo>
                  <a:lnTo>
                    <a:pt x="1196" y="775"/>
                  </a:lnTo>
                  <a:cubicBezTo>
                    <a:pt x="1216" y="775"/>
                    <a:pt x="1225" y="755"/>
                    <a:pt x="1216" y="736"/>
                  </a:cubicBezTo>
                  <a:lnTo>
                    <a:pt x="1098" y="618"/>
                  </a:lnTo>
                  <a:lnTo>
                    <a:pt x="1127" y="618"/>
                  </a:lnTo>
                  <a:cubicBezTo>
                    <a:pt x="1167" y="618"/>
                    <a:pt x="1206" y="627"/>
                    <a:pt x="1245" y="627"/>
                  </a:cubicBezTo>
                  <a:cubicBezTo>
                    <a:pt x="1265" y="627"/>
                    <a:pt x="1265" y="588"/>
                    <a:pt x="1245" y="588"/>
                  </a:cubicBezTo>
                  <a:cubicBezTo>
                    <a:pt x="1196" y="588"/>
                    <a:pt x="1147" y="588"/>
                    <a:pt x="1108" y="579"/>
                  </a:cubicBezTo>
                  <a:cubicBezTo>
                    <a:pt x="1147" y="549"/>
                    <a:pt x="1177" y="510"/>
                    <a:pt x="1216" y="481"/>
                  </a:cubicBezTo>
                  <a:cubicBezTo>
                    <a:pt x="1236" y="461"/>
                    <a:pt x="1216" y="442"/>
                    <a:pt x="1206" y="442"/>
                  </a:cubicBezTo>
                  <a:cubicBezTo>
                    <a:pt x="1206" y="442"/>
                    <a:pt x="1196" y="442"/>
                    <a:pt x="1196" y="451"/>
                  </a:cubicBezTo>
                  <a:cubicBezTo>
                    <a:pt x="1147" y="490"/>
                    <a:pt x="1098" y="540"/>
                    <a:pt x="1049" y="579"/>
                  </a:cubicBezTo>
                  <a:lnTo>
                    <a:pt x="912" y="579"/>
                  </a:lnTo>
                  <a:lnTo>
                    <a:pt x="1020" y="471"/>
                  </a:lnTo>
                  <a:cubicBezTo>
                    <a:pt x="1040" y="461"/>
                    <a:pt x="1020" y="442"/>
                    <a:pt x="1010" y="442"/>
                  </a:cubicBezTo>
                  <a:lnTo>
                    <a:pt x="1000" y="442"/>
                  </a:lnTo>
                  <a:cubicBezTo>
                    <a:pt x="951" y="490"/>
                    <a:pt x="902" y="529"/>
                    <a:pt x="853" y="579"/>
                  </a:cubicBezTo>
                  <a:cubicBezTo>
                    <a:pt x="824" y="579"/>
                    <a:pt x="794" y="569"/>
                    <a:pt x="775" y="569"/>
                  </a:cubicBezTo>
                  <a:cubicBezTo>
                    <a:pt x="765" y="540"/>
                    <a:pt x="755" y="500"/>
                    <a:pt x="726" y="481"/>
                  </a:cubicBezTo>
                  <a:cubicBezTo>
                    <a:pt x="735" y="461"/>
                    <a:pt x="755" y="442"/>
                    <a:pt x="765" y="412"/>
                  </a:cubicBezTo>
                  <a:lnTo>
                    <a:pt x="775" y="412"/>
                  </a:lnTo>
                  <a:cubicBezTo>
                    <a:pt x="833" y="402"/>
                    <a:pt x="892" y="383"/>
                    <a:pt x="961" y="373"/>
                  </a:cubicBezTo>
                  <a:cubicBezTo>
                    <a:pt x="981" y="363"/>
                    <a:pt x="971" y="333"/>
                    <a:pt x="951" y="333"/>
                  </a:cubicBezTo>
                  <a:cubicBezTo>
                    <a:pt x="902" y="344"/>
                    <a:pt x="844" y="353"/>
                    <a:pt x="794" y="373"/>
                  </a:cubicBezTo>
                  <a:cubicBezTo>
                    <a:pt x="814" y="333"/>
                    <a:pt x="844" y="285"/>
                    <a:pt x="863" y="246"/>
                  </a:cubicBezTo>
                  <a:lnTo>
                    <a:pt x="873" y="246"/>
                  </a:lnTo>
                  <a:cubicBezTo>
                    <a:pt x="931" y="235"/>
                    <a:pt x="1000" y="216"/>
                    <a:pt x="1059" y="196"/>
                  </a:cubicBezTo>
                  <a:cubicBezTo>
                    <a:pt x="1088" y="196"/>
                    <a:pt x="1079" y="167"/>
                    <a:pt x="1059" y="167"/>
                  </a:cubicBezTo>
                  <a:lnTo>
                    <a:pt x="1049" y="167"/>
                  </a:lnTo>
                  <a:cubicBezTo>
                    <a:pt x="1000" y="177"/>
                    <a:pt x="951" y="187"/>
                    <a:pt x="892" y="206"/>
                  </a:cubicBezTo>
                  <a:cubicBezTo>
                    <a:pt x="902" y="196"/>
                    <a:pt x="902" y="187"/>
                    <a:pt x="912" y="177"/>
                  </a:cubicBezTo>
                  <a:cubicBezTo>
                    <a:pt x="931" y="148"/>
                    <a:pt x="951" y="118"/>
                    <a:pt x="971" y="79"/>
                  </a:cubicBezTo>
                  <a:cubicBezTo>
                    <a:pt x="981" y="69"/>
                    <a:pt x="971" y="50"/>
                    <a:pt x="951" y="50"/>
                  </a:cubicBezTo>
                  <a:cubicBezTo>
                    <a:pt x="951" y="50"/>
                    <a:pt x="942" y="50"/>
                    <a:pt x="942" y="59"/>
                  </a:cubicBezTo>
                  <a:cubicBezTo>
                    <a:pt x="912" y="98"/>
                    <a:pt x="892" y="137"/>
                    <a:pt x="863" y="177"/>
                  </a:cubicBezTo>
                  <a:lnTo>
                    <a:pt x="833" y="30"/>
                  </a:lnTo>
                  <a:cubicBezTo>
                    <a:pt x="824" y="20"/>
                    <a:pt x="824" y="11"/>
                    <a:pt x="814" y="11"/>
                  </a:cubicBezTo>
                  <a:cubicBezTo>
                    <a:pt x="804" y="11"/>
                    <a:pt x="794" y="20"/>
                    <a:pt x="794" y="40"/>
                  </a:cubicBezTo>
                  <a:cubicBezTo>
                    <a:pt x="804" y="98"/>
                    <a:pt x="824" y="157"/>
                    <a:pt x="833" y="226"/>
                  </a:cubicBezTo>
                  <a:cubicBezTo>
                    <a:pt x="814" y="265"/>
                    <a:pt x="785" y="304"/>
                    <a:pt x="765" y="344"/>
                  </a:cubicBezTo>
                  <a:cubicBezTo>
                    <a:pt x="755" y="294"/>
                    <a:pt x="735" y="246"/>
                    <a:pt x="726" y="196"/>
                  </a:cubicBezTo>
                  <a:cubicBezTo>
                    <a:pt x="726" y="187"/>
                    <a:pt x="716" y="177"/>
                    <a:pt x="706" y="177"/>
                  </a:cubicBezTo>
                  <a:cubicBezTo>
                    <a:pt x="696" y="177"/>
                    <a:pt x="687" y="187"/>
                    <a:pt x="687" y="206"/>
                  </a:cubicBezTo>
                  <a:cubicBezTo>
                    <a:pt x="706" y="265"/>
                    <a:pt x="716" y="324"/>
                    <a:pt x="735" y="392"/>
                  </a:cubicBezTo>
                  <a:cubicBezTo>
                    <a:pt x="716" y="412"/>
                    <a:pt x="706" y="442"/>
                    <a:pt x="687" y="461"/>
                  </a:cubicBezTo>
                  <a:cubicBezTo>
                    <a:pt x="677" y="451"/>
                    <a:pt x="657" y="451"/>
                    <a:pt x="637" y="451"/>
                  </a:cubicBezTo>
                  <a:cubicBezTo>
                    <a:pt x="618" y="451"/>
                    <a:pt x="608" y="451"/>
                    <a:pt x="589" y="461"/>
                  </a:cubicBezTo>
                  <a:cubicBezTo>
                    <a:pt x="579" y="442"/>
                    <a:pt x="559" y="412"/>
                    <a:pt x="550" y="392"/>
                  </a:cubicBezTo>
                  <a:lnTo>
                    <a:pt x="550" y="383"/>
                  </a:lnTo>
                  <a:cubicBezTo>
                    <a:pt x="569" y="324"/>
                    <a:pt x="589" y="255"/>
                    <a:pt x="608" y="196"/>
                  </a:cubicBezTo>
                  <a:cubicBezTo>
                    <a:pt x="608" y="187"/>
                    <a:pt x="598" y="177"/>
                    <a:pt x="589" y="177"/>
                  </a:cubicBezTo>
                  <a:cubicBezTo>
                    <a:pt x="579" y="177"/>
                    <a:pt x="569" y="177"/>
                    <a:pt x="569" y="187"/>
                  </a:cubicBezTo>
                  <a:cubicBezTo>
                    <a:pt x="559" y="235"/>
                    <a:pt x="539" y="294"/>
                    <a:pt x="520" y="344"/>
                  </a:cubicBezTo>
                  <a:cubicBezTo>
                    <a:pt x="500" y="304"/>
                    <a:pt x="481" y="255"/>
                    <a:pt x="461" y="216"/>
                  </a:cubicBezTo>
                  <a:cubicBezTo>
                    <a:pt x="481" y="148"/>
                    <a:pt x="500" y="89"/>
                    <a:pt x="510" y="30"/>
                  </a:cubicBezTo>
                  <a:cubicBezTo>
                    <a:pt x="520" y="11"/>
                    <a:pt x="510" y="0"/>
                    <a:pt x="491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4"/>
            <p:cNvSpPr/>
            <p:nvPr/>
          </p:nvSpPr>
          <p:spPr>
            <a:xfrm>
              <a:off x="5008434" y="3412283"/>
              <a:ext cx="216629" cy="199984"/>
            </a:xfrm>
            <a:custGeom>
              <a:avLst/>
              <a:gdLst/>
              <a:ahLst/>
              <a:cxnLst/>
              <a:rect l="l" t="t" r="r" b="b"/>
              <a:pathLst>
                <a:path w="1275" h="1177" extrusionOk="0">
                  <a:moveTo>
                    <a:pt x="784" y="0"/>
                  </a:moveTo>
                  <a:cubicBezTo>
                    <a:pt x="765" y="0"/>
                    <a:pt x="755" y="10"/>
                    <a:pt x="765" y="29"/>
                  </a:cubicBezTo>
                  <a:cubicBezTo>
                    <a:pt x="774" y="88"/>
                    <a:pt x="794" y="157"/>
                    <a:pt x="813" y="216"/>
                  </a:cubicBezTo>
                  <a:lnTo>
                    <a:pt x="813" y="225"/>
                  </a:lnTo>
                  <a:cubicBezTo>
                    <a:pt x="794" y="265"/>
                    <a:pt x="774" y="304"/>
                    <a:pt x="745" y="343"/>
                  </a:cubicBezTo>
                  <a:cubicBezTo>
                    <a:pt x="735" y="294"/>
                    <a:pt x="715" y="245"/>
                    <a:pt x="706" y="186"/>
                  </a:cubicBezTo>
                  <a:cubicBezTo>
                    <a:pt x="706" y="177"/>
                    <a:pt x="696" y="177"/>
                    <a:pt x="686" y="177"/>
                  </a:cubicBezTo>
                  <a:cubicBezTo>
                    <a:pt x="676" y="177"/>
                    <a:pt x="667" y="186"/>
                    <a:pt x="667" y="206"/>
                  </a:cubicBezTo>
                  <a:cubicBezTo>
                    <a:pt x="686" y="265"/>
                    <a:pt x="706" y="323"/>
                    <a:pt x="726" y="392"/>
                  </a:cubicBezTo>
                  <a:cubicBezTo>
                    <a:pt x="715" y="421"/>
                    <a:pt x="696" y="441"/>
                    <a:pt x="686" y="461"/>
                  </a:cubicBezTo>
                  <a:cubicBezTo>
                    <a:pt x="667" y="461"/>
                    <a:pt x="657" y="451"/>
                    <a:pt x="637" y="451"/>
                  </a:cubicBezTo>
                  <a:cubicBezTo>
                    <a:pt x="617" y="451"/>
                    <a:pt x="598" y="461"/>
                    <a:pt x="578" y="461"/>
                  </a:cubicBezTo>
                  <a:cubicBezTo>
                    <a:pt x="569" y="441"/>
                    <a:pt x="559" y="421"/>
                    <a:pt x="539" y="392"/>
                  </a:cubicBezTo>
                  <a:cubicBezTo>
                    <a:pt x="559" y="334"/>
                    <a:pt x="569" y="265"/>
                    <a:pt x="578" y="206"/>
                  </a:cubicBezTo>
                  <a:cubicBezTo>
                    <a:pt x="588" y="196"/>
                    <a:pt x="578" y="186"/>
                    <a:pt x="559" y="186"/>
                  </a:cubicBezTo>
                  <a:cubicBezTo>
                    <a:pt x="559" y="186"/>
                    <a:pt x="549" y="186"/>
                    <a:pt x="549" y="196"/>
                  </a:cubicBezTo>
                  <a:cubicBezTo>
                    <a:pt x="539" y="245"/>
                    <a:pt x="519" y="294"/>
                    <a:pt x="510" y="353"/>
                  </a:cubicBezTo>
                  <a:cubicBezTo>
                    <a:pt x="490" y="314"/>
                    <a:pt x="461" y="265"/>
                    <a:pt x="441" y="225"/>
                  </a:cubicBezTo>
                  <a:cubicBezTo>
                    <a:pt x="451" y="167"/>
                    <a:pt x="471" y="98"/>
                    <a:pt x="480" y="40"/>
                  </a:cubicBezTo>
                  <a:cubicBezTo>
                    <a:pt x="480" y="29"/>
                    <a:pt x="471" y="20"/>
                    <a:pt x="461" y="20"/>
                  </a:cubicBezTo>
                  <a:cubicBezTo>
                    <a:pt x="451" y="20"/>
                    <a:pt x="441" y="20"/>
                    <a:pt x="441" y="29"/>
                  </a:cubicBezTo>
                  <a:cubicBezTo>
                    <a:pt x="432" y="79"/>
                    <a:pt x="421" y="127"/>
                    <a:pt x="412" y="186"/>
                  </a:cubicBezTo>
                  <a:cubicBezTo>
                    <a:pt x="382" y="147"/>
                    <a:pt x="363" y="108"/>
                    <a:pt x="334" y="59"/>
                  </a:cubicBezTo>
                  <a:lnTo>
                    <a:pt x="323" y="59"/>
                  </a:lnTo>
                  <a:cubicBezTo>
                    <a:pt x="304" y="59"/>
                    <a:pt x="294" y="69"/>
                    <a:pt x="304" y="88"/>
                  </a:cubicBezTo>
                  <a:cubicBezTo>
                    <a:pt x="323" y="118"/>
                    <a:pt x="343" y="147"/>
                    <a:pt x="363" y="186"/>
                  </a:cubicBezTo>
                  <a:lnTo>
                    <a:pt x="382" y="206"/>
                  </a:lnTo>
                  <a:cubicBezTo>
                    <a:pt x="323" y="196"/>
                    <a:pt x="275" y="177"/>
                    <a:pt x="225" y="167"/>
                  </a:cubicBezTo>
                  <a:lnTo>
                    <a:pt x="216" y="167"/>
                  </a:lnTo>
                  <a:cubicBezTo>
                    <a:pt x="196" y="167"/>
                    <a:pt x="186" y="196"/>
                    <a:pt x="216" y="206"/>
                  </a:cubicBezTo>
                  <a:cubicBezTo>
                    <a:pt x="275" y="216"/>
                    <a:pt x="334" y="236"/>
                    <a:pt x="402" y="255"/>
                  </a:cubicBezTo>
                  <a:cubicBezTo>
                    <a:pt x="432" y="294"/>
                    <a:pt x="461" y="334"/>
                    <a:pt x="480" y="373"/>
                  </a:cubicBezTo>
                  <a:cubicBezTo>
                    <a:pt x="432" y="363"/>
                    <a:pt x="373" y="343"/>
                    <a:pt x="323" y="334"/>
                  </a:cubicBezTo>
                  <a:cubicBezTo>
                    <a:pt x="294" y="334"/>
                    <a:pt x="294" y="363"/>
                    <a:pt x="314" y="373"/>
                  </a:cubicBezTo>
                  <a:cubicBezTo>
                    <a:pt x="382" y="392"/>
                    <a:pt x="441" y="402"/>
                    <a:pt x="500" y="421"/>
                  </a:cubicBezTo>
                  <a:lnTo>
                    <a:pt x="510" y="421"/>
                  </a:lnTo>
                  <a:cubicBezTo>
                    <a:pt x="519" y="441"/>
                    <a:pt x="539" y="461"/>
                    <a:pt x="549" y="490"/>
                  </a:cubicBezTo>
                  <a:cubicBezTo>
                    <a:pt x="519" y="510"/>
                    <a:pt x="510" y="539"/>
                    <a:pt x="500" y="578"/>
                  </a:cubicBezTo>
                  <a:lnTo>
                    <a:pt x="421" y="578"/>
                  </a:lnTo>
                  <a:cubicBezTo>
                    <a:pt x="373" y="539"/>
                    <a:pt x="323" y="490"/>
                    <a:pt x="275" y="451"/>
                  </a:cubicBezTo>
                  <a:cubicBezTo>
                    <a:pt x="275" y="441"/>
                    <a:pt x="265" y="441"/>
                    <a:pt x="265" y="441"/>
                  </a:cubicBezTo>
                  <a:cubicBezTo>
                    <a:pt x="245" y="441"/>
                    <a:pt x="236" y="461"/>
                    <a:pt x="255" y="471"/>
                  </a:cubicBezTo>
                  <a:cubicBezTo>
                    <a:pt x="284" y="510"/>
                    <a:pt x="323" y="549"/>
                    <a:pt x="363" y="578"/>
                  </a:cubicBezTo>
                  <a:cubicBezTo>
                    <a:pt x="314" y="578"/>
                    <a:pt x="275" y="588"/>
                    <a:pt x="225" y="588"/>
                  </a:cubicBezTo>
                  <a:cubicBezTo>
                    <a:pt x="177" y="539"/>
                    <a:pt x="128" y="500"/>
                    <a:pt x="79" y="451"/>
                  </a:cubicBezTo>
                  <a:lnTo>
                    <a:pt x="69" y="451"/>
                  </a:lnTo>
                  <a:cubicBezTo>
                    <a:pt x="49" y="451"/>
                    <a:pt x="40" y="471"/>
                    <a:pt x="59" y="480"/>
                  </a:cubicBezTo>
                  <a:cubicBezTo>
                    <a:pt x="88" y="519"/>
                    <a:pt x="128" y="549"/>
                    <a:pt x="167" y="588"/>
                  </a:cubicBezTo>
                  <a:lnTo>
                    <a:pt x="30" y="588"/>
                  </a:lnTo>
                  <a:cubicBezTo>
                    <a:pt x="1" y="588"/>
                    <a:pt x="10" y="628"/>
                    <a:pt x="30" y="628"/>
                  </a:cubicBezTo>
                  <a:lnTo>
                    <a:pt x="177" y="628"/>
                  </a:lnTo>
                  <a:lnTo>
                    <a:pt x="59" y="745"/>
                  </a:lnTo>
                  <a:cubicBezTo>
                    <a:pt x="49" y="755"/>
                    <a:pt x="59" y="774"/>
                    <a:pt x="79" y="774"/>
                  </a:cubicBezTo>
                  <a:cubicBezTo>
                    <a:pt x="79" y="774"/>
                    <a:pt x="88" y="774"/>
                    <a:pt x="88" y="765"/>
                  </a:cubicBezTo>
                  <a:cubicBezTo>
                    <a:pt x="138" y="726"/>
                    <a:pt x="177" y="676"/>
                    <a:pt x="225" y="628"/>
                  </a:cubicBezTo>
                  <a:cubicBezTo>
                    <a:pt x="275" y="617"/>
                    <a:pt x="323" y="617"/>
                    <a:pt x="373" y="617"/>
                  </a:cubicBezTo>
                  <a:lnTo>
                    <a:pt x="255" y="735"/>
                  </a:lnTo>
                  <a:cubicBezTo>
                    <a:pt x="245" y="745"/>
                    <a:pt x="255" y="765"/>
                    <a:pt x="275" y="765"/>
                  </a:cubicBezTo>
                  <a:lnTo>
                    <a:pt x="284" y="765"/>
                  </a:lnTo>
                  <a:cubicBezTo>
                    <a:pt x="334" y="715"/>
                    <a:pt x="373" y="667"/>
                    <a:pt x="421" y="628"/>
                  </a:cubicBezTo>
                  <a:lnTo>
                    <a:pt x="421" y="617"/>
                  </a:lnTo>
                  <a:lnTo>
                    <a:pt x="510" y="617"/>
                  </a:lnTo>
                  <a:cubicBezTo>
                    <a:pt x="510" y="628"/>
                    <a:pt x="510" y="647"/>
                    <a:pt x="519" y="657"/>
                  </a:cubicBezTo>
                  <a:cubicBezTo>
                    <a:pt x="530" y="676"/>
                    <a:pt x="549" y="686"/>
                    <a:pt x="559" y="696"/>
                  </a:cubicBezTo>
                  <a:cubicBezTo>
                    <a:pt x="549" y="726"/>
                    <a:pt x="530" y="745"/>
                    <a:pt x="519" y="774"/>
                  </a:cubicBezTo>
                  <a:cubicBezTo>
                    <a:pt x="451" y="794"/>
                    <a:pt x="392" y="813"/>
                    <a:pt x="334" y="833"/>
                  </a:cubicBezTo>
                  <a:cubicBezTo>
                    <a:pt x="314" y="843"/>
                    <a:pt x="314" y="872"/>
                    <a:pt x="334" y="872"/>
                  </a:cubicBezTo>
                  <a:lnTo>
                    <a:pt x="343" y="872"/>
                  </a:lnTo>
                  <a:cubicBezTo>
                    <a:pt x="392" y="853"/>
                    <a:pt x="441" y="843"/>
                    <a:pt x="490" y="824"/>
                  </a:cubicBezTo>
                  <a:lnTo>
                    <a:pt x="490" y="824"/>
                  </a:lnTo>
                  <a:cubicBezTo>
                    <a:pt x="471" y="863"/>
                    <a:pt x="451" y="902"/>
                    <a:pt x="421" y="951"/>
                  </a:cubicBezTo>
                  <a:cubicBezTo>
                    <a:pt x="363" y="970"/>
                    <a:pt x="304" y="990"/>
                    <a:pt x="236" y="1009"/>
                  </a:cubicBezTo>
                  <a:cubicBezTo>
                    <a:pt x="216" y="1009"/>
                    <a:pt x="225" y="1039"/>
                    <a:pt x="245" y="1039"/>
                  </a:cubicBezTo>
                  <a:cubicBezTo>
                    <a:pt x="304" y="1029"/>
                    <a:pt x="353" y="1009"/>
                    <a:pt x="402" y="1000"/>
                  </a:cubicBezTo>
                  <a:lnTo>
                    <a:pt x="402" y="1000"/>
                  </a:lnTo>
                  <a:cubicBezTo>
                    <a:pt x="373" y="1039"/>
                    <a:pt x="353" y="1078"/>
                    <a:pt x="334" y="1118"/>
                  </a:cubicBezTo>
                  <a:cubicBezTo>
                    <a:pt x="323" y="1137"/>
                    <a:pt x="334" y="1147"/>
                    <a:pt x="353" y="1147"/>
                  </a:cubicBezTo>
                  <a:cubicBezTo>
                    <a:pt x="353" y="1147"/>
                    <a:pt x="363" y="1147"/>
                    <a:pt x="363" y="1137"/>
                  </a:cubicBezTo>
                  <a:cubicBezTo>
                    <a:pt x="382" y="1098"/>
                    <a:pt x="402" y="1068"/>
                    <a:pt x="421" y="1029"/>
                  </a:cubicBezTo>
                  <a:cubicBezTo>
                    <a:pt x="432" y="1029"/>
                    <a:pt x="432" y="1020"/>
                    <a:pt x="432" y="1009"/>
                  </a:cubicBezTo>
                  <a:cubicBezTo>
                    <a:pt x="451" y="1059"/>
                    <a:pt x="461" y="1118"/>
                    <a:pt x="480" y="1166"/>
                  </a:cubicBezTo>
                  <a:cubicBezTo>
                    <a:pt x="480" y="1176"/>
                    <a:pt x="490" y="1176"/>
                    <a:pt x="500" y="1176"/>
                  </a:cubicBezTo>
                  <a:cubicBezTo>
                    <a:pt x="510" y="1176"/>
                    <a:pt x="519" y="1166"/>
                    <a:pt x="519" y="1157"/>
                  </a:cubicBezTo>
                  <a:cubicBezTo>
                    <a:pt x="500" y="1098"/>
                    <a:pt x="480" y="1029"/>
                    <a:pt x="461" y="970"/>
                  </a:cubicBezTo>
                  <a:lnTo>
                    <a:pt x="461" y="961"/>
                  </a:lnTo>
                  <a:cubicBezTo>
                    <a:pt x="480" y="922"/>
                    <a:pt x="510" y="882"/>
                    <a:pt x="530" y="833"/>
                  </a:cubicBezTo>
                  <a:cubicBezTo>
                    <a:pt x="539" y="892"/>
                    <a:pt x="559" y="941"/>
                    <a:pt x="569" y="990"/>
                  </a:cubicBezTo>
                  <a:cubicBezTo>
                    <a:pt x="578" y="1000"/>
                    <a:pt x="578" y="1009"/>
                    <a:pt x="588" y="1009"/>
                  </a:cubicBezTo>
                  <a:cubicBezTo>
                    <a:pt x="598" y="1009"/>
                    <a:pt x="617" y="1000"/>
                    <a:pt x="608" y="980"/>
                  </a:cubicBezTo>
                  <a:cubicBezTo>
                    <a:pt x="588" y="922"/>
                    <a:pt x="578" y="863"/>
                    <a:pt x="559" y="794"/>
                  </a:cubicBezTo>
                  <a:lnTo>
                    <a:pt x="549" y="794"/>
                  </a:lnTo>
                  <a:cubicBezTo>
                    <a:pt x="569" y="765"/>
                    <a:pt x="578" y="735"/>
                    <a:pt x="598" y="715"/>
                  </a:cubicBezTo>
                  <a:lnTo>
                    <a:pt x="637" y="715"/>
                  </a:lnTo>
                  <a:cubicBezTo>
                    <a:pt x="657" y="715"/>
                    <a:pt x="667" y="715"/>
                    <a:pt x="686" y="706"/>
                  </a:cubicBezTo>
                  <a:cubicBezTo>
                    <a:pt x="706" y="735"/>
                    <a:pt x="715" y="765"/>
                    <a:pt x="735" y="784"/>
                  </a:cubicBezTo>
                  <a:cubicBezTo>
                    <a:pt x="726" y="853"/>
                    <a:pt x="706" y="911"/>
                    <a:pt x="696" y="980"/>
                  </a:cubicBezTo>
                  <a:cubicBezTo>
                    <a:pt x="686" y="990"/>
                    <a:pt x="706" y="1000"/>
                    <a:pt x="715" y="1000"/>
                  </a:cubicBezTo>
                  <a:cubicBezTo>
                    <a:pt x="726" y="1000"/>
                    <a:pt x="726" y="1000"/>
                    <a:pt x="735" y="990"/>
                  </a:cubicBezTo>
                  <a:cubicBezTo>
                    <a:pt x="745" y="931"/>
                    <a:pt x="755" y="882"/>
                    <a:pt x="765" y="833"/>
                  </a:cubicBezTo>
                  <a:cubicBezTo>
                    <a:pt x="794" y="872"/>
                    <a:pt x="813" y="911"/>
                    <a:pt x="843" y="951"/>
                  </a:cubicBezTo>
                  <a:cubicBezTo>
                    <a:pt x="824" y="1020"/>
                    <a:pt x="813" y="1078"/>
                    <a:pt x="794" y="1147"/>
                  </a:cubicBezTo>
                  <a:cubicBezTo>
                    <a:pt x="794" y="1157"/>
                    <a:pt x="804" y="1166"/>
                    <a:pt x="813" y="1166"/>
                  </a:cubicBezTo>
                  <a:cubicBezTo>
                    <a:pt x="824" y="1166"/>
                    <a:pt x="833" y="1166"/>
                    <a:pt x="833" y="1157"/>
                  </a:cubicBezTo>
                  <a:cubicBezTo>
                    <a:pt x="843" y="1107"/>
                    <a:pt x="853" y="1049"/>
                    <a:pt x="872" y="1000"/>
                  </a:cubicBezTo>
                  <a:cubicBezTo>
                    <a:pt x="892" y="1039"/>
                    <a:pt x="922" y="1078"/>
                    <a:pt x="941" y="1118"/>
                  </a:cubicBezTo>
                  <a:cubicBezTo>
                    <a:pt x="941" y="1127"/>
                    <a:pt x="951" y="1127"/>
                    <a:pt x="961" y="1127"/>
                  </a:cubicBezTo>
                  <a:cubicBezTo>
                    <a:pt x="970" y="1127"/>
                    <a:pt x="980" y="1118"/>
                    <a:pt x="970" y="1098"/>
                  </a:cubicBezTo>
                  <a:cubicBezTo>
                    <a:pt x="951" y="1068"/>
                    <a:pt x="931" y="1029"/>
                    <a:pt x="911" y="1000"/>
                  </a:cubicBezTo>
                  <a:cubicBezTo>
                    <a:pt x="911" y="990"/>
                    <a:pt x="902" y="980"/>
                    <a:pt x="902" y="980"/>
                  </a:cubicBezTo>
                  <a:lnTo>
                    <a:pt x="902" y="980"/>
                  </a:lnTo>
                  <a:cubicBezTo>
                    <a:pt x="951" y="990"/>
                    <a:pt x="1000" y="1000"/>
                    <a:pt x="1059" y="1020"/>
                  </a:cubicBezTo>
                  <a:cubicBezTo>
                    <a:pt x="1078" y="1020"/>
                    <a:pt x="1088" y="980"/>
                    <a:pt x="1068" y="980"/>
                  </a:cubicBezTo>
                  <a:cubicBezTo>
                    <a:pt x="1000" y="961"/>
                    <a:pt x="941" y="951"/>
                    <a:pt x="872" y="931"/>
                  </a:cubicBezTo>
                  <a:cubicBezTo>
                    <a:pt x="843" y="892"/>
                    <a:pt x="824" y="853"/>
                    <a:pt x="794" y="813"/>
                  </a:cubicBezTo>
                  <a:lnTo>
                    <a:pt x="794" y="813"/>
                  </a:lnTo>
                  <a:cubicBezTo>
                    <a:pt x="853" y="824"/>
                    <a:pt x="902" y="833"/>
                    <a:pt x="951" y="853"/>
                  </a:cubicBezTo>
                  <a:lnTo>
                    <a:pt x="961" y="853"/>
                  </a:lnTo>
                  <a:cubicBezTo>
                    <a:pt x="980" y="853"/>
                    <a:pt x="980" y="813"/>
                    <a:pt x="961" y="813"/>
                  </a:cubicBezTo>
                  <a:cubicBezTo>
                    <a:pt x="902" y="794"/>
                    <a:pt x="833" y="784"/>
                    <a:pt x="774" y="765"/>
                  </a:cubicBezTo>
                  <a:lnTo>
                    <a:pt x="765" y="765"/>
                  </a:lnTo>
                  <a:cubicBezTo>
                    <a:pt x="755" y="735"/>
                    <a:pt x="735" y="715"/>
                    <a:pt x="726" y="686"/>
                  </a:cubicBezTo>
                  <a:cubicBezTo>
                    <a:pt x="745" y="667"/>
                    <a:pt x="765" y="637"/>
                    <a:pt x="765" y="608"/>
                  </a:cubicBezTo>
                  <a:lnTo>
                    <a:pt x="863" y="608"/>
                  </a:lnTo>
                  <a:cubicBezTo>
                    <a:pt x="902" y="647"/>
                    <a:pt x="951" y="696"/>
                    <a:pt x="1000" y="735"/>
                  </a:cubicBezTo>
                  <a:cubicBezTo>
                    <a:pt x="1000" y="745"/>
                    <a:pt x="1009" y="745"/>
                    <a:pt x="1009" y="745"/>
                  </a:cubicBezTo>
                  <a:cubicBezTo>
                    <a:pt x="1029" y="745"/>
                    <a:pt x="1039" y="726"/>
                    <a:pt x="1029" y="706"/>
                  </a:cubicBezTo>
                  <a:cubicBezTo>
                    <a:pt x="990" y="676"/>
                    <a:pt x="951" y="637"/>
                    <a:pt x="911" y="608"/>
                  </a:cubicBezTo>
                  <a:cubicBezTo>
                    <a:pt x="961" y="598"/>
                    <a:pt x="1009" y="598"/>
                    <a:pt x="1049" y="598"/>
                  </a:cubicBezTo>
                  <a:cubicBezTo>
                    <a:pt x="1098" y="647"/>
                    <a:pt x="1147" y="686"/>
                    <a:pt x="1196" y="735"/>
                  </a:cubicBezTo>
                  <a:lnTo>
                    <a:pt x="1205" y="735"/>
                  </a:lnTo>
                  <a:cubicBezTo>
                    <a:pt x="1225" y="735"/>
                    <a:pt x="1235" y="715"/>
                    <a:pt x="1225" y="706"/>
                  </a:cubicBezTo>
                  <a:cubicBezTo>
                    <a:pt x="1186" y="667"/>
                    <a:pt x="1147" y="637"/>
                    <a:pt x="1107" y="598"/>
                  </a:cubicBezTo>
                  <a:lnTo>
                    <a:pt x="1245" y="598"/>
                  </a:lnTo>
                  <a:cubicBezTo>
                    <a:pt x="1274" y="588"/>
                    <a:pt x="1274" y="559"/>
                    <a:pt x="1245" y="559"/>
                  </a:cubicBezTo>
                  <a:lnTo>
                    <a:pt x="1098" y="559"/>
                  </a:lnTo>
                  <a:lnTo>
                    <a:pt x="1216" y="441"/>
                  </a:lnTo>
                  <a:cubicBezTo>
                    <a:pt x="1225" y="432"/>
                    <a:pt x="1216" y="412"/>
                    <a:pt x="1196" y="412"/>
                  </a:cubicBezTo>
                  <a:lnTo>
                    <a:pt x="1186" y="412"/>
                  </a:lnTo>
                  <a:cubicBezTo>
                    <a:pt x="1147" y="461"/>
                    <a:pt x="1098" y="510"/>
                    <a:pt x="1049" y="559"/>
                  </a:cubicBezTo>
                  <a:cubicBezTo>
                    <a:pt x="1000" y="559"/>
                    <a:pt x="951" y="569"/>
                    <a:pt x="902" y="569"/>
                  </a:cubicBezTo>
                  <a:lnTo>
                    <a:pt x="1020" y="451"/>
                  </a:lnTo>
                  <a:cubicBezTo>
                    <a:pt x="1029" y="432"/>
                    <a:pt x="1020" y="412"/>
                    <a:pt x="1000" y="412"/>
                  </a:cubicBezTo>
                  <a:cubicBezTo>
                    <a:pt x="1000" y="412"/>
                    <a:pt x="1000" y="421"/>
                    <a:pt x="990" y="421"/>
                  </a:cubicBezTo>
                  <a:cubicBezTo>
                    <a:pt x="951" y="471"/>
                    <a:pt x="902" y="519"/>
                    <a:pt x="853" y="559"/>
                  </a:cubicBezTo>
                  <a:lnTo>
                    <a:pt x="853" y="569"/>
                  </a:lnTo>
                  <a:lnTo>
                    <a:pt x="765" y="569"/>
                  </a:lnTo>
                  <a:cubicBezTo>
                    <a:pt x="765" y="549"/>
                    <a:pt x="755" y="530"/>
                    <a:pt x="745" y="519"/>
                  </a:cubicBezTo>
                  <a:cubicBezTo>
                    <a:pt x="735" y="500"/>
                    <a:pt x="726" y="490"/>
                    <a:pt x="715" y="480"/>
                  </a:cubicBezTo>
                  <a:cubicBezTo>
                    <a:pt x="735" y="461"/>
                    <a:pt x="745" y="432"/>
                    <a:pt x="755" y="412"/>
                  </a:cubicBezTo>
                  <a:cubicBezTo>
                    <a:pt x="824" y="392"/>
                    <a:pt x="882" y="373"/>
                    <a:pt x="941" y="353"/>
                  </a:cubicBezTo>
                  <a:cubicBezTo>
                    <a:pt x="970" y="343"/>
                    <a:pt x="961" y="314"/>
                    <a:pt x="941" y="314"/>
                  </a:cubicBezTo>
                  <a:lnTo>
                    <a:pt x="931" y="314"/>
                  </a:lnTo>
                  <a:cubicBezTo>
                    <a:pt x="882" y="334"/>
                    <a:pt x="833" y="343"/>
                    <a:pt x="784" y="363"/>
                  </a:cubicBezTo>
                  <a:cubicBezTo>
                    <a:pt x="804" y="323"/>
                    <a:pt x="833" y="275"/>
                    <a:pt x="853" y="236"/>
                  </a:cubicBezTo>
                  <a:cubicBezTo>
                    <a:pt x="911" y="216"/>
                    <a:pt x="980" y="196"/>
                    <a:pt x="1039" y="177"/>
                  </a:cubicBezTo>
                  <a:cubicBezTo>
                    <a:pt x="1059" y="177"/>
                    <a:pt x="1049" y="138"/>
                    <a:pt x="1029" y="138"/>
                  </a:cubicBezTo>
                  <a:cubicBezTo>
                    <a:pt x="980" y="157"/>
                    <a:pt x="931" y="177"/>
                    <a:pt x="882" y="186"/>
                  </a:cubicBezTo>
                  <a:lnTo>
                    <a:pt x="941" y="69"/>
                  </a:lnTo>
                  <a:cubicBezTo>
                    <a:pt x="951" y="49"/>
                    <a:pt x="941" y="40"/>
                    <a:pt x="931" y="40"/>
                  </a:cubicBezTo>
                  <a:cubicBezTo>
                    <a:pt x="922" y="40"/>
                    <a:pt x="911" y="40"/>
                    <a:pt x="911" y="49"/>
                  </a:cubicBezTo>
                  <a:cubicBezTo>
                    <a:pt x="892" y="79"/>
                    <a:pt x="872" y="118"/>
                    <a:pt x="853" y="147"/>
                  </a:cubicBezTo>
                  <a:cubicBezTo>
                    <a:pt x="853" y="157"/>
                    <a:pt x="843" y="167"/>
                    <a:pt x="843" y="177"/>
                  </a:cubicBezTo>
                  <a:cubicBezTo>
                    <a:pt x="824" y="118"/>
                    <a:pt x="813" y="69"/>
                    <a:pt x="794" y="20"/>
                  </a:cubicBezTo>
                  <a:cubicBezTo>
                    <a:pt x="794" y="10"/>
                    <a:pt x="784" y="0"/>
                    <a:pt x="784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4"/>
            <p:cNvSpPr/>
            <p:nvPr/>
          </p:nvSpPr>
          <p:spPr>
            <a:xfrm>
              <a:off x="2014842" y="5231990"/>
              <a:ext cx="176701" cy="308217"/>
            </a:xfrm>
            <a:custGeom>
              <a:avLst/>
              <a:gdLst/>
              <a:ahLst/>
              <a:cxnLst/>
              <a:rect l="l" t="t" r="r" b="b"/>
              <a:pathLst>
                <a:path w="1040" h="1814" extrusionOk="0">
                  <a:moveTo>
                    <a:pt x="520" y="118"/>
                  </a:moveTo>
                  <a:cubicBezTo>
                    <a:pt x="735" y="118"/>
                    <a:pt x="922" y="305"/>
                    <a:pt x="922" y="520"/>
                  </a:cubicBezTo>
                  <a:cubicBezTo>
                    <a:pt x="922" y="697"/>
                    <a:pt x="667" y="1246"/>
                    <a:pt x="520" y="1549"/>
                  </a:cubicBezTo>
                  <a:cubicBezTo>
                    <a:pt x="373" y="1246"/>
                    <a:pt x="118" y="697"/>
                    <a:pt x="118" y="520"/>
                  </a:cubicBezTo>
                  <a:cubicBezTo>
                    <a:pt x="118" y="305"/>
                    <a:pt x="304" y="118"/>
                    <a:pt x="520" y="118"/>
                  </a:cubicBezTo>
                  <a:close/>
                  <a:moveTo>
                    <a:pt x="520" y="1"/>
                  </a:moveTo>
                  <a:cubicBezTo>
                    <a:pt x="236" y="1"/>
                    <a:pt x="1" y="236"/>
                    <a:pt x="1" y="520"/>
                  </a:cubicBezTo>
                  <a:cubicBezTo>
                    <a:pt x="1" y="785"/>
                    <a:pt x="422" y="1608"/>
                    <a:pt x="471" y="1706"/>
                  </a:cubicBezTo>
                  <a:lnTo>
                    <a:pt x="520" y="1814"/>
                  </a:lnTo>
                  <a:lnTo>
                    <a:pt x="569" y="1706"/>
                  </a:lnTo>
                  <a:cubicBezTo>
                    <a:pt x="618" y="1608"/>
                    <a:pt x="1039" y="785"/>
                    <a:pt x="1039" y="520"/>
                  </a:cubicBezTo>
                  <a:cubicBezTo>
                    <a:pt x="1039" y="236"/>
                    <a:pt x="804" y="1"/>
                    <a:pt x="5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4"/>
            <p:cNvSpPr/>
            <p:nvPr/>
          </p:nvSpPr>
          <p:spPr>
            <a:xfrm>
              <a:off x="1934986" y="5482603"/>
              <a:ext cx="336412" cy="190809"/>
            </a:xfrm>
            <a:custGeom>
              <a:avLst/>
              <a:gdLst/>
              <a:ahLst/>
              <a:cxnLst/>
              <a:rect l="l" t="t" r="r" b="b"/>
              <a:pathLst>
                <a:path w="1980" h="1123" extrusionOk="0">
                  <a:moveTo>
                    <a:pt x="990" y="1"/>
                  </a:moveTo>
                  <a:cubicBezTo>
                    <a:pt x="887" y="1"/>
                    <a:pt x="784" y="15"/>
                    <a:pt x="686" y="45"/>
                  </a:cubicBezTo>
                  <a:cubicBezTo>
                    <a:pt x="529" y="93"/>
                    <a:pt x="402" y="211"/>
                    <a:pt x="333" y="358"/>
                  </a:cubicBezTo>
                  <a:lnTo>
                    <a:pt x="0" y="1123"/>
                  </a:lnTo>
                  <a:lnTo>
                    <a:pt x="1980" y="1123"/>
                  </a:lnTo>
                  <a:lnTo>
                    <a:pt x="1646" y="358"/>
                  </a:lnTo>
                  <a:cubicBezTo>
                    <a:pt x="1577" y="211"/>
                    <a:pt x="1450" y="93"/>
                    <a:pt x="1294" y="45"/>
                  </a:cubicBezTo>
                  <a:cubicBezTo>
                    <a:pt x="1196" y="15"/>
                    <a:pt x="1093" y="1"/>
                    <a:pt x="99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4"/>
            <p:cNvSpPr/>
            <p:nvPr/>
          </p:nvSpPr>
          <p:spPr>
            <a:xfrm>
              <a:off x="2098096" y="5513526"/>
              <a:ext cx="10194" cy="83426"/>
            </a:xfrm>
            <a:custGeom>
              <a:avLst/>
              <a:gdLst/>
              <a:ahLst/>
              <a:cxnLst/>
              <a:rect l="l" t="t" r="r" b="b"/>
              <a:pathLst>
                <a:path w="60" h="491" extrusionOk="0">
                  <a:moveTo>
                    <a:pt x="30" y="0"/>
                  </a:moveTo>
                  <a:cubicBezTo>
                    <a:pt x="10" y="0"/>
                    <a:pt x="1" y="9"/>
                    <a:pt x="1" y="29"/>
                  </a:cubicBezTo>
                  <a:lnTo>
                    <a:pt x="1" y="460"/>
                  </a:lnTo>
                  <a:cubicBezTo>
                    <a:pt x="1" y="480"/>
                    <a:pt x="10" y="490"/>
                    <a:pt x="30" y="490"/>
                  </a:cubicBezTo>
                  <a:cubicBezTo>
                    <a:pt x="40" y="490"/>
                    <a:pt x="59" y="480"/>
                    <a:pt x="59" y="460"/>
                  </a:cubicBezTo>
                  <a:lnTo>
                    <a:pt x="59" y="29"/>
                  </a:lnTo>
                  <a:cubicBezTo>
                    <a:pt x="59" y="9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4"/>
            <p:cNvSpPr/>
            <p:nvPr/>
          </p:nvSpPr>
          <p:spPr>
            <a:xfrm>
              <a:off x="2038119" y="5535105"/>
              <a:ext cx="10194" cy="61847"/>
            </a:xfrm>
            <a:custGeom>
              <a:avLst/>
              <a:gdLst/>
              <a:ahLst/>
              <a:cxnLst/>
              <a:rect l="l" t="t" r="r" b="b"/>
              <a:pathLst>
                <a:path w="60" h="364" extrusionOk="0">
                  <a:moveTo>
                    <a:pt x="30" y="0"/>
                  </a:moveTo>
                  <a:cubicBezTo>
                    <a:pt x="10" y="0"/>
                    <a:pt x="1" y="10"/>
                    <a:pt x="1" y="30"/>
                  </a:cubicBezTo>
                  <a:lnTo>
                    <a:pt x="1" y="333"/>
                  </a:lnTo>
                  <a:cubicBezTo>
                    <a:pt x="1" y="353"/>
                    <a:pt x="10" y="363"/>
                    <a:pt x="30" y="363"/>
                  </a:cubicBezTo>
                  <a:cubicBezTo>
                    <a:pt x="40" y="363"/>
                    <a:pt x="60" y="353"/>
                    <a:pt x="60" y="333"/>
                  </a:cubicBezTo>
                  <a:lnTo>
                    <a:pt x="60" y="30"/>
                  </a:lnTo>
                  <a:cubicBezTo>
                    <a:pt x="6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4"/>
            <p:cNvSpPr/>
            <p:nvPr/>
          </p:nvSpPr>
          <p:spPr>
            <a:xfrm>
              <a:off x="2159603" y="5535105"/>
              <a:ext cx="11893" cy="61847"/>
            </a:xfrm>
            <a:custGeom>
              <a:avLst/>
              <a:gdLst/>
              <a:ahLst/>
              <a:cxnLst/>
              <a:rect l="l" t="t" r="r" b="b"/>
              <a:pathLst>
                <a:path w="70" h="364" extrusionOk="0">
                  <a:moveTo>
                    <a:pt x="40" y="0"/>
                  </a:moveTo>
                  <a:cubicBezTo>
                    <a:pt x="20" y="0"/>
                    <a:pt x="1" y="10"/>
                    <a:pt x="1" y="30"/>
                  </a:cubicBezTo>
                  <a:lnTo>
                    <a:pt x="1" y="333"/>
                  </a:lnTo>
                  <a:cubicBezTo>
                    <a:pt x="1" y="353"/>
                    <a:pt x="20" y="363"/>
                    <a:pt x="40" y="363"/>
                  </a:cubicBezTo>
                  <a:cubicBezTo>
                    <a:pt x="50" y="363"/>
                    <a:pt x="70" y="353"/>
                    <a:pt x="70" y="333"/>
                  </a:cubicBezTo>
                  <a:lnTo>
                    <a:pt x="70" y="30"/>
                  </a:lnTo>
                  <a:cubicBezTo>
                    <a:pt x="70" y="1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4"/>
            <p:cNvSpPr/>
            <p:nvPr/>
          </p:nvSpPr>
          <p:spPr>
            <a:xfrm>
              <a:off x="1608594" y="5608335"/>
              <a:ext cx="989187" cy="989046"/>
            </a:xfrm>
            <a:custGeom>
              <a:avLst/>
              <a:gdLst/>
              <a:ahLst/>
              <a:cxnLst/>
              <a:rect l="l" t="t" r="r" b="b"/>
              <a:pathLst>
                <a:path w="5822" h="5821" extrusionOk="0">
                  <a:moveTo>
                    <a:pt x="2911" y="0"/>
                  </a:moveTo>
                  <a:cubicBezTo>
                    <a:pt x="1303" y="0"/>
                    <a:pt x="1" y="1304"/>
                    <a:pt x="1" y="2911"/>
                  </a:cubicBezTo>
                  <a:cubicBezTo>
                    <a:pt x="1" y="4518"/>
                    <a:pt x="1303" y="5821"/>
                    <a:pt x="2911" y="5821"/>
                  </a:cubicBezTo>
                  <a:cubicBezTo>
                    <a:pt x="4518" y="5821"/>
                    <a:pt x="5821" y="4518"/>
                    <a:pt x="5821" y="2911"/>
                  </a:cubicBezTo>
                  <a:cubicBezTo>
                    <a:pt x="5821" y="1304"/>
                    <a:pt x="4518" y="0"/>
                    <a:pt x="291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4"/>
            <p:cNvSpPr/>
            <p:nvPr/>
          </p:nvSpPr>
          <p:spPr>
            <a:xfrm>
              <a:off x="1924961" y="5635010"/>
              <a:ext cx="18350" cy="6796"/>
            </a:xfrm>
            <a:custGeom>
              <a:avLst/>
              <a:gdLst/>
              <a:ahLst/>
              <a:cxnLst/>
              <a:rect l="l" t="t" r="r" b="b"/>
              <a:pathLst>
                <a:path w="108" h="40" extrusionOk="0">
                  <a:moveTo>
                    <a:pt x="108" y="0"/>
                  </a:moveTo>
                  <a:lnTo>
                    <a:pt x="108" y="0"/>
                  </a:lnTo>
                  <a:cubicBezTo>
                    <a:pt x="98" y="10"/>
                    <a:pt x="88" y="10"/>
                    <a:pt x="88" y="10"/>
                  </a:cubicBezTo>
                  <a:lnTo>
                    <a:pt x="74" y="15"/>
                  </a:lnTo>
                  <a:lnTo>
                    <a:pt x="74" y="15"/>
                  </a:lnTo>
                  <a:cubicBezTo>
                    <a:pt x="80" y="14"/>
                    <a:pt x="88" y="12"/>
                    <a:pt x="98" y="10"/>
                  </a:cubicBezTo>
                  <a:lnTo>
                    <a:pt x="108" y="0"/>
                  </a:lnTo>
                  <a:close/>
                  <a:moveTo>
                    <a:pt x="74" y="15"/>
                  </a:moveTo>
                  <a:lnTo>
                    <a:pt x="74" y="15"/>
                  </a:lnTo>
                  <a:cubicBezTo>
                    <a:pt x="47" y="20"/>
                    <a:pt x="39" y="24"/>
                    <a:pt x="0" y="39"/>
                  </a:cubicBezTo>
                  <a:lnTo>
                    <a:pt x="74" y="15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4"/>
            <p:cNvSpPr/>
            <p:nvPr/>
          </p:nvSpPr>
          <p:spPr>
            <a:xfrm>
              <a:off x="1864984" y="5661516"/>
              <a:ext cx="16821" cy="8665"/>
            </a:xfrm>
            <a:custGeom>
              <a:avLst/>
              <a:gdLst/>
              <a:ahLst/>
              <a:cxnLst/>
              <a:rect l="l" t="t" r="r" b="b"/>
              <a:pathLst>
                <a:path w="99" h="51" extrusionOk="0">
                  <a:moveTo>
                    <a:pt x="88" y="1"/>
                  </a:moveTo>
                  <a:cubicBezTo>
                    <a:pt x="77" y="8"/>
                    <a:pt x="66" y="16"/>
                    <a:pt x="54" y="23"/>
                  </a:cubicBezTo>
                  <a:lnTo>
                    <a:pt x="54" y="23"/>
                  </a:lnTo>
                  <a:lnTo>
                    <a:pt x="99" y="1"/>
                  </a:lnTo>
                  <a:close/>
                  <a:moveTo>
                    <a:pt x="54" y="23"/>
                  </a:moveTo>
                  <a:lnTo>
                    <a:pt x="1" y="50"/>
                  </a:lnTo>
                  <a:cubicBezTo>
                    <a:pt x="18" y="44"/>
                    <a:pt x="36" y="34"/>
                    <a:pt x="54" y="23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4"/>
            <p:cNvSpPr/>
            <p:nvPr/>
          </p:nvSpPr>
          <p:spPr>
            <a:xfrm>
              <a:off x="1756753" y="5684793"/>
              <a:ext cx="148327" cy="117068"/>
            </a:xfrm>
            <a:custGeom>
              <a:avLst/>
              <a:gdLst/>
              <a:ahLst/>
              <a:cxnLst/>
              <a:rect l="l" t="t" r="r" b="b"/>
              <a:pathLst>
                <a:path w="873" h="689" extrusionOk="0">
                  <a:moveTo>
                    <a:pt x="873" y="1"/>
                  </a:moveTo>
                  <a:cubicBezTo>
                    <a:pt x="873" y="1"/>
                    <a:pt x="863" y="1"/>
                    <a:pt x="814" y="21"/>
                  </a:cubicBezTo>
                  <a:lnTo>
                    <a:pt x="569" y="138"/>
                  </a:lnTo>
                  <a:cubicBezTo>
                    <a:pt x="559" y="129"/>
                    <a:pt x="549" y="119"/>
                    <a:pt x="549" y="109"/>
                  </a:cubicBezTo>
                  <a:cubicBezTo>
                    <a:pt x="547" y="108"/>
                    <a:pt x="544" y="108"/>
                    <a:pt x="541" y="108"/>
                  </a:cubicBezTo>
                  <a:cubicBezTo>
                    <a:pt x="517" y="108"/>
                    <a:pt x="465" y="144"/>
                    <a:pt x="422" y="188"/>
                  </a:cubicBezTo>
                  <a:cubicBezTo>
                    <a:pt x="363" y="236"/>
                    <a:pt x="314" y="305"/>
                    <a:pt x="255" y="354"/>
                  </a:cubicBezTo>
                  <a:cubicBezTo>
                    <a:pt x="98" y="462"/>
                    <a:pt x="0" y="540"/>
                    <a:pt x="10" y="580"/>
                  </a:cubicBezTo>
                  <a:cubicBezTo>
                    <a:pt x="20" y="580"/>
                    <a:pt x="20" y="580"/>
                    <a:pt x="30" y="569"/>
                  </a:cubicBezTo>
                  <a:cubicBezTo>
                    <a:pt x="157" y="511"/>
                    <a:pt x="157" y="511"/>
                    <a:pt x="167" y="511"/>
                  </a:cubicBezTo>
                  <a:cubicBezTo>
                    <a:pt x="177" y="521"/>
                    <a:pt x="177" y="521"/>
                    <a:pt x="167" y="530"/>
                  </a:cubicBezTo>
                  <a:cubicBezTo>
                    <a:pt x="167" y="530"/>
                    <a:pt x="108" y="667"/>
                    <a:pt x="118" y="678"/>
                  </a:cubicBezTo>
                  <a:cubicBezTo>
                    <a:pt x="118" y="684"/>
                    <a:pt x="122" y="688"/>
                    <a:pt x="130" y="688"/>
                  </a:cubicBezTo>
                  <a:cubicBezTo>
                    <a:pt x="146" y="688"/>
                    <a:pt x="177" y="671"/>
                    <a:pt x="216" y="619"/>
                  </a:cubicBezTo>
                  <a:cubicBezTo>
                    <a:pt x="353" y="432"/>
                    <a:pt x="392" y="413"/>
                    <a:pt x="422" y="403"/>
                  </a:cubicBezTo>
                  <a:cubicBezTo>
                    <a:pt x="588" y="334"/>
                    <a:pt x="588" y="334"/>
                    <a:pt x="608" y="315"/>
                  </a:cubicBezTo>
                  <a:cubicBezTo>
                    <a:pt x="608" y="315"/>
                    <a:pt x="686" y="266"/>
                    <a:pt x="677" y="236"/>
                  </a:cubicBezTo>
                  <a:cubicBezTo>
                    <a:pt x="657" y="227"/>
                    <a:pt x="638" y="217"/>
                    <a:pt x="627" y="207"/>
                  </a:cubicBezTo>
                  <a:cubicBezTo>
                    <a:pt x="627" y="197"/>
                    <a:pt x="627" y="197"/>
                    <a:pt x="667" y="168"/>
                  </a:cubicBezTo>
                  <a:cubicBezTo>
                    <a:pt x="667" y="158"/>
                    <a:pt x="823" y="50"/>
                    <a:pt x="843" y="31"/>
                  </a:cubicBezTo>
                  <a:cubicBezTo>
                    <a:pt x="873" y="11"/>
                    <a:pt x="873" y="11"/>
                    <a:pt x="87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4"/>
            <p:cNvSpPr/>
            <p:nvPr/>
          </p:nvSpPr>
          <p:spPr>
            <a:xfrm>
              <a:off x="1940253" y="5724891"/>
              <a:ext cx="118084" cy="135588"/>
            </a:xfrm>
            <a:custGeom>
              <a:avLst/>
              <a:gdLst/>
              <a:ahLst/>
              <a:cxnLst/>
              <a:rect l="l" t="t" r="r" b="b"/>
              <a:pathLst>
                <a:path w="695" h="798" extrusionOk="0">
                  <a:moveTo>
                    <a:pt x="527" y="0"/>
                  </a:moveTo>
                  <a:cubicBezTo>
                    <a:pt x="508" y="0"/>
                    <a:pt x="498" y="10"/>
                    <a:pt x="479" y="30"/>
                  </a:cubicBezTo>
                  <a:cubicBezTo>
                    <a:pt x="342" y="206"/>
                    <a:pt x="342" y="206"/>
                    <a:pt x="312" y="206"/>
                  </a:cubicBezTo>
                  <a:cubicBezTo>
                    <a:pt x="273" y="206"/>
                    <a:pt x="244" y="196"/>
                    <a:pt x="204" y="196"/>
                  </a:cubicBezTo>
                  <a:cubicBezTo>
                    <a:pt x="165" y="196"/>
                    <a:pt x="116" y="246"/>
                    <a:pt x="116" y="304"/>
                  </a:cubicBezTo>
                  <a:cubicBezTo>
                    <a:pt x="126" y="344"/>
                    <a:pt x="155" y="383"/>
                    <a:pt x="155" y="422"/>
                  </a:cubicBezTo>
                  <a:cubicBezTo>
                    <a:pt x="165" y="451"/>
                    <a:pt x="155" y="471"/>
                    <a:pt x="135" y="490"/>
                  </a:cubicBezTo>
                  <a:cubicBezTo>
                    <a:pt x="8" y="677"/>
                    <a:pt x="8" y="677"/>
                    <a:pt x="8" y="696"/>
                  </a:cubicBezTo>
                  <a:cubicBezTo>
                    <a:pt x="0" y="727"/>
                    <a:pt x="11" y="764"/>
                    <a:pt x="44" y="764"/>
                  </a:cubicBezTo>
                  <a:cubicBezTo>
                    <a:pt x="53" y="764"/>
                    <a:pt x="64" y="761"/>
                    <a:pt x="77" y="755"/>
                  </a:cubicBezTo>
                  <a:cubicBezTo>
                    <a:pt x="202" y="669"/>
                    <a:pt x="243" y="641"/>
                    <a:pt x="266" y="641"/>
                  </a:cubicBezTo>
                  <a:cubicBezTo>
                    <a:pt x="276" y="641"/>
                    <a:pt x="283" y="647"/>
                    <a:pt x="292" y="657"/>
                  </a:cubicBezTo>
                  <a:cubicBezTo>
                    <a:pt x="292" y="657"/>
                    <a:pt x="371" y="784"/>
                    <a:pt x="381" y="784"/>
                  </a:cubicBezTo>
                  <a:cubicBezTo>
                    <a:pt x="389" y="793"/>
                    <a:pt x="401" y="797"/>
                    <a:pt x="413" y="797"/>
                  </a:cubicBezTo>
                  <a:cubicBezTo>
                    <a:pt x="444" y="797"/>
                    <a:pt x="479" y="769"/>
                    <a:pt x="479" y="706"/>
                  </a:cubicBezTo>
                  <a:cubicBezTo>
                    <a:pt x="469" y="500"/>
                    <a:pt x="479" y="490"/>
                    <a:pt x="518" y="451"/>
                  </a:cubicBezTo>
                  <a:cubicBezTo>
                    <a:pt x="655" y="353"/>
                    <a:pt x="655" y="353"/>
                    <a:pt x="665" y="324"/>
                  </a:cubicBezTo>
                  <a:cubicBezTo>
                    <a:pt x="665" y="324"/>
                    <a:pt x="694" y="255"/>
                    <a:pt x="645" y="246"/>
                  </a:cubicBezTo>
                  <a:cubicBezTo>
                    <a:pt x="606" y="235"/>
                    <a:pt x="567" y="235"/>
                    <a:pt x="527" y="235"/>
                  </a:cubicBezTo>
                  <a:cubicBezTo>
                    <a:pt x="508" y="226"/>
                    <a:pt x="508" y="216"/>
                    <a:pt x="508" y="187"/>
                  </a:cubicBezTo>
                  <a:cubicBezTo>
                    <a:pt x="518" y="137"/>
                    <a:pt x="538" y="79"/>
                    <a:pt x="538" y="30"/>
                  </a:cubicBezTo>
                  <a:cubicBezTo>
                    <a:pt x="547" y="10"/>
                    <a:pt x="538" y="0"/>
                    <a:pt x="5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4"/>
            <p:cNvSpPr/>
            <p:nvPr/>
          </p:nvSpPr>
          <p:spPr>
            <a:xfrm>
              <a:off x="2196303" y="5719964"/>
              <a:ext cx="133375" cy="134569"/>
            </a:xfrm>
            <a:custGeom>
              <a:avLst/>
              <a:gdLst/>
              <a:ahLst/>
              <a:cxnLst/>
              <a:rect l="l" t="t" r="r" b="b"/>
              <a:pathLst>
                <a:path w="785" h="792" extrusionOk="0">
                  <a:moveTo>
                    <a:pt x="108" y="0"/>
                  </a:moveTo>
                  <a:cubicBezTo>
                    <a:pt x="89" y="0"/>
                    <a:pt x="89" y="10"/>
                    <a:pt x="98" y="39"/>
                  </a:cubicBezTo>
                  <a:cubicBezTo>
                    <a:pt x="196" y="225"/>
                    <a:pt x="177" y="225"/>
                    <a:pt x="157" y="235"/>
                  </a:cubicBezTo>
                  <a:lnTo>
                    <a:pt x="118" y="235"/>
                  </a:lnTo>
                  <a:cubicBezTo>
                    <a:pt x="89" y="245"/>
                    <a:pt x="69" y="245"/>
                    <a:pt x="39" y="245"/>
                  </a:cubicBezTo>
                  <a:cubicBezTo>
                    <a:pt x="0" y="264"/>
                    <a:pt x="10" y="323"/>
                    <a:pt x="59" y="362"/>
                  </a:cubicBezTo>
                  <a:cubicBezTo>
                    <a:pt x="246" y="480"/>
                    <a:pt x="246" y="480"/>
                    <a:pt x="265" y="529"/>
                  </a:cubicBezTo>
                  <a:cubicBezTo>
                    <a:pt x="275" y="578"/>
                    <a:pt x="275" y="656"/>
                    <a:pt x="285" y="706"/>
                  </a:cubicBezTo>
                  <a:cubicBezTo>
                    <a:pt x="299" y="761"/>
                    <a:pt x="336" y="791"/>
                    <a:pt x="368" y="791"/>
                  </a:cubicBezTo>
                  <a:cubicBezTo>
                    <a:pt x="381" y="791"/>
                    <a:pt x="393" y="786"/>
                    <a:pt x="402" y="774"/>
                  </a:cubicBezTo>
                  <a:cubicBezTo>
                    <a:pt x="431" y="725"/>
                    <a:pt x="442" y="676"/>
                    <a:pt x="481" y="637"/>
                  </a:cubicBezTo>
                  <a:cubicBezTo>
                    <a:pt x="481" y="631"/>
                    <a:pt x="487" y="626"/>
                    <a:pt x="499" y="626"/>
                  </a:cubicBezTo>
                  <a:cubicBezTo>
                    <a:pt x="507" y="626"/>
                    <a:pt x="517" y="629"/>
                    <a:pt x="529" y="637"/>
                  </a:cubicBezTo>
                  <a:cubicBezTo>
                    <a:pt x="706" y="735"/>
                    <a:pt x="706" y="735"/>
                    <a:pt x="716" y="735"/>
                  </a:cubicBezTo>
                  <a:cubicBezTo>
                    <a:pt x="736" y="735"/>
                    <a:pt x="784" y="706"/>
                    <a:pt x="725" y="627"/>
                  </a:cubicBezTo>
                  <a:cubicBezTo>
                    <a:pt x="549" y="421"/>
                    <a:pt x="549" y="421"/>
                    <a:pt x="559" y="392"/>
                  </a:cubicBezTo>
                  <a:cubicBezTo>
                    <a:pt x="579" y="275"/>
                    <a:pt x="569" y="264"/>
                    <a:pt x="559" y="245"/>
                  </a:cubicBezTo>
                  <a:cubicBezTo>
                    <a:pt x="549" y="245"/>
                    <a:pt x="510" y="177"/>
                    <a:pt x="461" y="177"/>
                  </a:cubicBezTo>
                  <a:cubicBezTo>
                    <a:pt x="431" y="186"/>
                    <a:pt x="402" y="186"/>
                    <a:pt x="363" y="196"/>
                  </a:cubicBezTo>
                  <a:cubicBezTo>
                    <a:pt x="344" y="196"/>
                    <a:pt x="324" y="186"/>
                    <a:pt x="304" y="166"/>
                  </a:cubicBezTo>
                  <a:cubicBezTo>
                    <a:pt x="148" y="0"/>
                    <a:pt x="137" y="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4"/>
            <p:cNvSpPr/>
            <p:nvPr/>
          </p:nvSpPr>
          <p:spPr>
            <a:xfrm>
              <a:off x="2307931" y="5676467"/>
              <a:ext cx="144929" cy="108912"/>
            </a:xfrm>
            <a:custGeom>
              <a:avLst/>
              <a:gdLst/>
              <a:ahLst/>
              <a:cxnLst/>
              <a:rect l="l" t="t" r="r" b="b"/>
              <a:pathLst>
                <a:path w="853" h="641" extrusionOk="0">
                  <a:moveTo>
                    <a:pt x="5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10" y="1"/>
                    <a:pt x="10" y="11"/>
                    <a:pt x="59" y="30"/>
                  </a:cubicBezTo>
                  <a:cubicBezTo>
                    <a:pt x="59" y="41"/>
                    <a:pt x="275" y="158"/>
                    <a:pt x="284" y="187"/>
                  </a:cubicBezTo>
                  <a:cubicBezTo>
                    <a:pt x="275" y="197"/>
                    <a:pt x="275" y="207"/>
                    <a:pt x="264" y="217"/>
                  </a:cubicBezTo>
                  <a:cubicBezTo>
                    <a:pt x="264" y="237"/>
                    <a:pt x="323" y="285"/>
                    <a:pt x="382" y="315"/>
                  </a:cubicBezTo>
                  <a:cubicBezTo>
                    <a:pt x="539" y="374"/>
                    <a:pt x="539" y="374"/>
                    <a:pt x="588" y="422"/>
                  </a:cubicBezTo>
                  <a:cubicBezTo>
                    <a:pt x="647" y="481"/>
                    <a:pt x="706" y="550"/>
                    <a:pt x="765" y="609"/>
                  </a:cubicBezTo>
                  <a:cubicBezTo>
                    <a:pt x="780" y="625"/>
                    <a:pt x="803" y="641"/>
                    <a:pt x="816" y="641"/>
                  </a:cubicBezTo>
                  <a:cubicBezTo>
                    <a:pt x="819" y="641"/>
                    <a:pt x="821" y="640"/>
                    <a:pt x="823" y="638"/>
                  </a:cubicBezTo>
                  <a:lnTo>
                    <a:pt x="823" y="618"/>
                  </a:lnTo>
                  <a:cubicBezTo>
                    <a:pt x="794" y="570"/>
                    <a:pt x="735" y="540"/>
                    <a:pt x="735" y="472"/>
                  </a:cubicBezTo>
                  <a:lnTo>
                    <a:pt x="745" y="472"/>
                  </a:lnTo>
                  <a:cubicBezTo>
                    <a:pt x="784" y="491"/>
                    <a:pt x="813" y="520"/>
                    <a:pt x="852" y="531"/>
                  </a:cubicBezTo>
                  <a:cubicBezTo>
                    <a:pt x="852" y="520"/>
                    <a:pt x="843" y="501"/>
                    <a:pt x="774" y="442"/>
                  </a:cubicBezTo>
                  <a:cubicBezTo>
                    <a:pt x="696" y="383"/>
                    <a:pt x="608" y="324"/>
                    <a:pt x="539" y="256"/>
                  </a:cubicBezTo>
                  <a:cubicBezTo>
                    <a:pt x="539" y="256"/>
                    <a:pt x="441" y="168"/>
                    <a:pt x="382" y="128"/>
                  </a:cubicBezTo>
                  <a:cubicBezTo>
                    <a:pt x="323" y="89"/>
                    <a:pt x="304" y="89"/>
                    <a:pt x="294" y="89"/>
                  </a:cubicBezTo>
                  <a:cubicBezTo>
                    <a:pt x="304" y="99"/>
                    <a:pt x="304" y="109"/>
                    <a:pt x="304" y="128"/>
                  </a:cubicBezTo>
                  <a:cubicBezTo>
                    <a:pt x="284" y="119"/>
                    <a:pt x="275" y="119"/>
                    <a:pt x="255" y="109"/>
                  </a:cubicBezTo>
                  <a:cubicBezTo>
                    <a:pt x="245" y="100"/>
                    <a:pt x="48" y="1"/>
                    <a:pt x="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4"/>
            <p:cNvSpPr/>
            <p:nvPr/>
          </p:nvSpPr>
          <p:spPr>
            <a:xfrm>
              <a:off x="1638498" y="5904653"/>
              <a:ext cx="11893" cy="33472"/>
            </a:xfrm>
            <a:custGeom>
              <a:avLst/>
              <a:gdLst/>
              <a:ahLst/>
              <a:cxnLst/>
              <a:rect l="l" t="t" r="r" b="b"/>
              <a:pathLst>
                <a:path w="70" h="197" extrusionOk="0">
                  <a:moveTo>
                    <a:pt x="69" y="0"/>
                  </a:moveTo>
                  <a:lnTo>
                    <a:pt x="31" y="111"/>
                  </a:lnTo>
                  <a:lnTo>
                    <a:pt x="31" y="111"/>
                  </a:lnTo>
                  <a:cubicBezTo>
                    <a:pt x="41" y="84"/>
                    <a:pt x="57" y="45"/>
                    <a:pt x="69" y="20"/>
                  </a:cubicBezTo>
                  <a:lnTo>
                    <a:pt x="69" y="0"/>
                  </a:lnTo>
                  <a:close/>
                  <a:moveTo>
                    <a:pt x="31" y="111"/>
                  </a:moveTo>
                  <a:cubicBezTo>
                    <a:pt x="25" y="127"/>
                    <a:pt x="21" y="138"/>
                    <a:pt x="21" y="138"/>
                  </a:cubicBezTo>
                  <a:cubicBezTo>
                    <a:pt x="10" y="157"/>
                    <a:pt x="1" y="177"/>
                    <a:pt x="1" y="196"/>
                  </a:cubicBezTo>
                  <a:lnTo>
                    <a:pt x="31" y="11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4"/>
            <p:cNvSpPr/>
            <p:nvPr/>
          </p:nvSpPr>
          <p:spPr>
            <a:xfrm>
              <a:off x="1690319" y="5946280"/>
              <a:ext cx="124880" cy="184182"/>
            </a:xfrm>
            <a:custGeom>
              <a:avLst/>
              <a:gdLst/>
              <a:ahLst/>
              <a:cxnLst/>
              <a:rect l="l" t="t" r="r" b="b"/>
              <a:pathLst>
                <a:path w="735" h="1084" extrusionOk="0">
                  <a:moveTo>
                    <a:pt x="480" y="1"/>
                  </a:moveTo>
                  <a:cubicBezTo>
                    <a:pt x="460" y="1"/>
                    <a:pt x="441" y="10"/>
                    <a:pt x="411" y="40"/>
                  </a:cubicBezTo>
                  <a:cubicBezTo>
                    <a:pt x="264" y="275"/>
                    <a:pt x="264" y="275"/>
                    <a:pt x="234" y="275"/>
                  </a:cubicBezTo>
                  <a:lnTo>
                    <a:pt x="117" y="216"/>
                  </a:lnTo>
                  <a:cubicBezTo>
                    <a:pt x="68" y="216"/>
                    <a:pt x="29" y="285"/>
                    <a:pt x="39" y="354"/>
                  </a:cubicBezTo>
                  <a:cubicBezTo>
                    <a:pt x="107" y="589"/>
                    <a:pt x="107" y="589"/>
                    <a:pt x="97" y="628"/>
                  </a:cubicBezTo>
                  <a:cubicBezTo>
                    <a:pt x="97" y="628"/>
                    <a:pt x="19" y="824"/>
                    <a:pt x="10" y="853"/>
                  </a:cubicBezTo>
                  <a:cubicBezTo>
                    <a:pt x="1" y="895"/>
                    <a:pt x="14" y="958"/>
                    <a:pt x="54" y="958"/>
                  </a:cubicBezTo>
                  <a:cubicBezTo>
                    <a:pt x="61" y="958"/>
                    <a:pt x="69" y="956"/>
                    <a:pt x="78" y="951"/>
                  </a:cubicBezTo>
                  <a:cubicBezTo>
                    <a:pt x="179" y="880"/>
                    <a:pt x="219" y="852"/>
                    <a:pt x="241" y="852"/>
                  </a:cubicBezTo>
                  <a:cubicBezTo>
                    <a:pt x="255" y="852"/>
                    <a:pt x="262" y="863"/>
                    <a:pt x="274" y="883"/>
                  </a:cubicBezTo>
                  <a:cubicBezTo>
                    <a:pt x="274" y="883"/>
                    <a:pt x="372" y="1059"/>
                    <a:pt x="391" y="1069"/>
                  </a:cubicBezTo>
                  <a:cubicBezTo>
                    <a:pt x="401" y="1078"/>
                    <a:pt x="413" y="1083"/>
                    <a:pt x="425" y="1083"/>
                  </a:cubicBezTo>
                  <a:cubicBezTo>
                    <a:pt x="452" y="1083"/>
                    <a:pt x="480" y="1057"/>
                    <a:pt x="480" y="990"/>
                  </a:cubicBezTo>
                  <a:cubicBezTo>
                    <a:pt x="460" y="706"/>
                    <a:pt x="460" y="696"/>
                    <a:pt x="509" y="667"/>
                  </a:cubicBezTo>
                  <a:cubicBezTo>
                    <a:pt x="685" y="550"/>
                    <a:pt x="685" y="550"/>
                    <a:pt x="695" y="530"/>
                  </a:cubicBezTo>
                  <a:cubicBezTo>
                    <a:pt x="705" y="530"/>
                    <a:pt x="735" y="441"/>
                    <a:pt x="666" y="402"/>
                  </a:cubicBezTo>
                  <a:cubicBezTo>
                    <a:pt x="617" y="393"/>
                    <a:pt x="568" y="383"/>
                    <a:pt x="509" y="363"/>
                  </a:cubicBezTo>
                  <a:cubicBezTo>
                    <a:pt x="489" y="354"/>
                    <a:pt x="480" y="334"/>
                    <a:pt x="480" y="295"/>
                  </a:cubicBezTo>
                  <a:cubicBezTo>
                    <a:pt x="509" y="20"/>
                    <a:pt x="509" y="20"/>
                    <a:pt x="48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4"/>
            <p:cNvSpPr/>
            <p:nvPr/>
          </p:nvSpPr>
          <p:spPr>
            <a:xfrm>
              <a:off x="2033022" y="5991306"/>
              <a:ext cx="180099" cy="178745"/>
            </a:xfrm>
            <a:custGeom>
              <a:avLst/>
              <a:gdLst/>
              <a:ahLst/>
              <a:cxnLst/>
              <a:rect l="l" t="t" r="r" b="b"/>
              <a:pathLst>
                <a:path w="1060" h="1052" extrusionOk="0">
                  <a:moveTo>
                    <a:pt x="521" y="0"/>
                  </a:moveTo>
                  <a:cubicBezTo>
                    <a:pt x="491" y="0"/>
                    <a:pt x="471" y="20"/>
                    <a:pt x="452" y="59"/>
                  </a:cubicBezTo>
                  <a:cubicBezTo>
                    <a:pt x="373" y="324"/>
                    <a:pt x="373" y="324"/>
                    <a:pt x="315" y="324"/>
                  </a:cubicBezTo>
                  <a:lnTo>
                    <a:pt x="109" y="324"/>
                  </a:lnTo>
                  <a:cubicBezTo>
                    <a:pt x="21" y="333"/>
                    <a:pt x="1" y="412"/>
                    <a:pt x="50" y="481"/>
                  </a:cubicBezTo>
                  <a:cubicBezTo>
                    <a:pt x="266" y="657"/>
                    <a:pt x="266" y="657"/>
                    <a:pt x="246" y="716"/>
                  </a:cubicBezTo>
                  <a:cubicBezTo>
                    <a:pt x="168" y="951"/>
                    <a:pt x="168" y="951"/>
                    <a:pt x="168" y="960"/>
                  </a:cubicBezTo>
                  <a:cubicBezTo>
                    <a:pt x="168" y="1006"/>
                    <a:pt x="209" y="1051"/>
                    <a:pt x="259" y="1051"/>
                  </a:cubicBezTo>
                  <a:cubicBezTo>
                    <a:pt x="274" y="1051"/>
                    <a:pt x="290" y="1048"/>
                    <a:pt x="305" y="1039"/>
                  </a:cubicBezTo>
                  <a:cubicBezTo>
                    <a:pt x="465" y="919"/>
                    <a:pt x="516" y="880"/>
                    <a:pt x="545" y="880"/>
                  </a:cubicBezTo>
                  <a:cubicBezTo>
                    <a:pt x="558" y="880"/>
                    <a:pt x="567" y="889"/>
                    <a:pt x="579" y="902"/>
                  </a:cubicBezTo>
                  <a:cubicBezTo>
                    <a:pt x="589" y="902"/>
                    <a:pt x="765" y="1029"/>
                    <a:pt x="775" y="1029"/>
                  </a:cubicBezTo>
                  <a:cubicBezTo>
                    <a:pt x="788" y="1039"/>
                    <a:pt x="803" y="1044"/>
                    <a:pt x="819" y="1044"/>
                  </a:cubicBezTo>
                  <a:cubicBezTo>
                    <a:pt x="863" y="1044"/>
                    <a:pt x="908" y="1004"/>
                    <a:pt x="893" y="931"/>
                  </a:cubicBezTo>
                  <a:cubicBezTo>
                    <a:pt x="804" y="657"/>
                    <a:pt x="804" y="657"/>
                    <a:pt x="844" y="608"/>
                  </a:cubicBezTo>
                  <a:cubicBezTo>
                    <a:pt x="1030" y="451"/>
                    <a:pt x="1030" y="451"/>
                    <a:pt x="1040" y="422"/>
                  </a:cubicBezTo>
                  <a:cubicBezTo>
                    <a:pt x="1040" y="422"/>
                    <a:pt x="1059" y="324"/>
                    <a:pt x="952" y="314"/>
                  </a:cubicBezTo>
                  <a:cubicBezTo>
                    <a:pt x="883" y="314"/>
                    <a:pt x="815" y="324"/>
                    <a:pt x="746" y="324"/>
                  </a:cubicBezTo>
                  <a:cubicBezTo>
                    <a:pt x="706" y="324"/>
                    <a:pt x="687" y="304"/>
                    <a:pt x="667" y="265"/>
                  </a:cubicBezTo>
                  <a:cubicBezTo>
                    <a:pt x="579" y="0"/>
                    <a:pt x="579" y="0"/>
                    <a:pt x="5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4"/>
            <p:cNvSpPr/>
            <p:nvPr/>
          </p:nvSpPr>
          <p:spPr>
            <a:xfrm>
              <a:off x="2046445" y="5608335"/>
              <a:ext cx="90050" cy="61507"/>
            </a:xfrm>
            <a:custGeom>
              <a:avLst/>
              <a:gdLst/>
              <a:ahLst/>
              <a:cxnLst/>
              <a:rect l="l" t="t" r="r" b="b"/>
              <a:pathLst>
                <a:path w="530" h="362" extrusionOk="0">
                  <a:moveTo>
                    <a:pt x="265" y="0"/>
                  </a:moveTo>
                  <a:cubicBezTo>
                    <a:pt x="246" y="10"/>
                    <a:pt x="236" y="10"/>
                    <a:pt x="236" y="20"/>
                  </a:cubicBezTo>
                  <a:cubicBezTo>
                    <a:pt x="196" y="118"/>
                    <a:pt x="196" y="118"/>
                    <a:pt x="157" y="118"/>
                  </a:cubicBezTo>
                  <a:lnTo>
                    <a:pt x="59" y="118"/>
                  </a:lnTo>
                  <a:cubicBezTo>
                    <a:pt x="20" y="118"/>
                    <a:pt x="0" y="148"/>
                    <a:pt x="30" y="167"/>
                  </a:cubicBezTo>
                  <a:cubicBezTo>
                    <a:pt x="138" y="226"/>
                    <a:pt x="138" y="226"/>
                    <a:pt x="128" y="246"/>
                  </a:cubicBezTo>
                  <a:cubicBezTo>
                    <a:pt x="89" y="324"/>
                    <a:pt x="89" y="324"/>
                    <a:pt x="89" y="333"/>
                  </a:cubicBezTo>
                  <a:cubicBezTo>
                    <a:pt x="89" y="347"/>
                    <a:pt x="103" y="361"/>
                    <a:pt x="126" y="361"/>
                  </a:cubicBezTo>
                  <a:cubicBezTo>
                    <a:pt x="135" y="361"/>
                    <a:pt x="146" y="359"/>
                    <a:pt x="157" y="353"/>
                  </a:cubicBezTo>
                  <a:cubicBezTo>
                    <a:pt x="232" y="316"/>
                    <a:pt x="259" y="302"/>
                    <a:pt x="274" y="302"/>
                  </a:cubicBezTo>
                  <a:cubicBezTo>
                    <a:pt x="283" y="302"/>
                    <a:pt x="287" y="307"/>
                    <a:pt x="294" y="314"/>
                  </a:cubicBezTo>
                  <a:lnTo>
                    <a:pt x="392" y="353"/>
                  </a:lnTo>
                  <a:cubicBezTo>
                    <a:pt x="400" y="356"/>
                    <a:pt x="408" y="357"/>
                    <a:pt x="416" y="357"/>
                  </a:cubicBezTo>
                  <a:cubicBezTo>
                    <a:pt x="439" y="357"/>
                    <a:pt x="459" y="346"/>
                    <a:pt x="451" y="324"/>
                  </a:cubicBezTo>
                  <a:cubicBezTo>
                    <a:pt x="402" y="226"/>
                    <a:pt x="402" y="226"/>
                    <a:pt x="432" y="216"/>
                  </a:cubicBezTo>
                  <a:cubicBezTo>
                    <a:pt x="520" y="157"/>
                    <a:pt x="520" y="157"/>
                    <a:pt x="520" y="148"/>
                  </a:cubicBezTo>
                  <a:cubicBezTo>
                    <a:pt x="529" y="148"/>
                    <a:pt x="529" y="118"/>
                    <a:pt x="481" y="108"/>
                  </a:cubicBezTo>
                  <a:cubicBezTo>
                    <a:pt x="451" y="118"/>
                    <a:pt x="412" y="118"/>
                    <a:pt x="373" y="118"/>
                  </a:cubicBezTo>
                  <a:cubicBezTo>
                    <a:pt x="353" y="118"/>
                    <a:pt x="344" y="108"/>
                    <a:pt x="334" y="98"/>
                  </a:cubicBezTo>
                  <a:cubicBezTo>
                    <a:pt x="294" y="10"/>
                    <a:pt x="294" y="10"/>
                    <a:pt x="2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4"/>
            <p:cNvSpPr/>
            <p:nvPr/>
          </p:nvSpPr>
          <p:spPr>
            <a:xfrm>
              <a:off x="2431114" y="5937445"/>
              <a:ext cx="111118" cy="183163"/>
            </a:xfrm>
            <a:custGeom>
              <a:avLst/>
              <a:gdLst/>
              <a:ahLst/>
              <a:cxnLst/>
              <a:rect l="l" t="t" r="r" b="b"/>
              <a:pathLst>
                <a:path w="654" h="1078" extrusionOk="0">
                  <a:moveTo>
                    <a:pt x="210" y="1"/>
                  </a:moveTo>
                  <a:cubicBezTo>
                    <a:pt x="205" y="1"/>
                    <a:pt x="201" y="2"/>
                    <a:pt x="196" y="3"/>
                  </a:cubicBezTo>
                  <a:cubicBezTo>
                    <a:pt x="177" y="14"/>
                    <a:pt x="167" y="33"/>
                    <a:pt x="177" y="72"/>
                  </a:cubicBezTo>
                  <a:cubicBezTo>
                    <a:pt x="236" y="337"/>
                    <a:pt x="225" y="347"/>
                    <a:pt x="186" y="366"/>
                  </a:cubicBezTo>
                  <a:cubicBezTo>
                    <a:pt x="147" y="376"/>
                    <a:pt x="98" y="395"/>
                    <a:pt x="49" y="406"/>
                  </a:cubicBezTo>
                  <a:cubicBezTo>
                    <a:pt x="0" y="435"/>
                    <a:pt x="10" y="513"/>
                    <a:pt x="59" y="562"/>
                  </a:cubicBezTo>
                  <a:cubicBezTo>
                    <a:pt x="245" y="680"/>
                    <a:pt x="245" y="680"/>
                    <a:pt x="245" y="748"/>
                  </a:cubicBezTo>
                  <a:cubicBezTo>
                    <a:pt x="245" y="837"/>
                    <a:pt x="225" y="935"/>
                    <a:pt x="245" y="1023"/>
                  </a:cubicBezTo>
                  <a:cubicBezTo>
                    <a:pt x="251" y="1054"/>
                    <a:pt x="274" y="1077"/>
                    <a:pt x="297" y="1077"/>
                  </a:cubicBezTo>
                  <a:cubicBezTo>
                    <a:pt x="310" y="1077"/>
                    <a:pt x="323" y="1070"/>
                    <a:pt x="334" y="1052"/>
                  </a:cubicBezTo>
                  <a:cubicBezTo>
                    <a:pt x="373" y="994"/>
                    <a:pt x="392" y="925"/>
                    <a:pt x="432" y="866"/>
                  </a:cubicBezTo>
                  <a:cubicBezTo>
                    <a:pt x="442" y="850"/>
                    <a:pt x="450" y="843"/>
                    <a:pt x="458" y="843"/>
                  </a:cubicBezTo>
                  <a:cubicBezTo>
                    <a:pt x="465" y="843"/>
                    <a:pt x="471" y="848"/>
                    <a:pt x="480" y="856"/>
                  </a:cubicBezTo>
                  <a:cubicBezTo>
                    <a:pt x="519" y="885"/>
                    <a:pt x="549" y="925"/>
                    <a:pt x="598" y="944"/>
                  </a:cubicBezTo>
                  <a:cubicBezTo>
                    <a:pt x="601" y="947"/>
                    <a:pt x="604" y="948"/>
                    <a:pt x="607" y="948"/>
                  </a:cubicBezTo>
                  <a:cubicBezTo>
                    <a:pt x="628" y="948"/>
                    <a:pt x="654" y="901"/>
                    <a:pt x="637" y="817"/>
                  </a:cubicBezTo>
                  <a:cubicBezTo>
                    <a:pt x="549" y="543"/>
                    <a:pt x="549" y="543"/>
                    <a:pt x="549" y="513"/>
                  </a:cubicBezTo>
                  <a:cubicBezTo>
                    <a:pt x="598" y="347"/>
                    <a:pt x="588" y="317"/>
                    <a:pt x="588" y="297"/>
                  </a:cubicBezTo>
                  <a:cubicBezTo>
                    <a:pt x="588" y="297"/>
                    <a:pt x="571" y="209"/>
                    <a:pt x="526" y="209"/>
                  </a:cubicBezTo>
                  <a:cubicBezTo>
                    <a:pt x="524" y="209"/>
                    <a:pt x="522" y="209"/>
                    <a:pt x="519" y="210"/>
                  </a:cubicBezTo>
                  <a:cubicBezTo>
                    <a:pt x="490" y="229"/>
                    <a:pt x="461" y="249"/>
                    <a:pt x="421" y="258"/>
                  </a:cubicBezTo>
                  <a:cubicBezTo>
                    <a:pt x="416" y="261"/>
                    <a:pt x="412" y="262"/>
                    <a:pt x="408" y="262"/>
                  </a:cubicBezTo>
                  <a:cubicBezTo>
                    <a:pt x="396" y="262"/>
                    <a:pt x="385" y="251"/>
                    <a:pt x="363" y="229"/>
                  </a:cubicBezTo>
                  <a:cubicBezTo>
                    <a:pt x="257" y="33"/>
                    <a:pt x="232" y="1"/>
                    <a:pt x="2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4"/>
            <p:cNvSpPr/>
            <p:nvPr/>
          </p:nvSpPr>
          <p:spPr>
            <a:xfrm>
              <a:off x="1638498" y="6256021"/>
              <a:ext cx="88351" cy="160055"/>
            </a:xfrm>
            <a:custGeom>
              <a:avLst/>
              <a:gdLst/>
              <a:ahLst/>
              <a:cxnLst/>
              <a:rect l="l" t="t" r="r" b="b"/>
              <a:pathLst>
                <a:path w="520" h="942" extrusionOk="0">
                  <a:moveTo>
                    <a:pt x="40" y="197"/>
                  </a:moveTo>
                  <a:cubicBezTo>
                    <a:pt x="47" y="204"/>
                    <a:pt x="55" y="216"/>
                    <a:pt x="62" y="230"/>
                  </a:cubicBezTo>
                  <a:lnTo>
                    <a:pt x="62" y="230"/>
                  </a:lnTo>
                  <a:cubicBezTo>
                    <a:pt x="57" y="219"/>
                    <a:pt x="53" y="207"/>
                    <a:pt x="50" y="197"/>
                  </a:cubicBezTo>
                  <a:close/>
                  <a:moveTo>
                    <a:pt x="357" y="769"/>
                  </a:moveTo>
                  <a:cubicBezTo>
                    <a:pt x="361" y="778"/>
                    <a:pt x="367" y="788"/>
                    <a:pt x="373" y="794"/>
                  </a:cubicBezTo>
                  <a:lnTo>
                    <a:pt x="357" y="769"/>
                  </a:lnTo>
                  <a:close/>
                  <a:moveTo>
                    <a:pt x="10" y="1"/>
                  </a:moveTo>
                  <a:cubicBezTo>
                    <a:pt x="1" y="1"/>
                    <a:pt x="1" y="1"/>
                    <a:pt x="10" y="30"/>
                  </a:cubicBezTo>
                  <a:cubicBezTo>
                    <a:pt x="10" y="30"/>
                    <a:pt x="60" y="197"/>
                    <a:pt x="69" y="216"/>
                  </a:cubicBezTo>
                  <a:lnTo>
                    <a:pt x="69" y="245"/>
                  </a:lnTo>
                  <a:cubicBezTo>
                    <a:pt x="67" y="240"/>
                    <a:pt x="64" y="235"/>
                    <a:pt x="62" y="230"/>
                  </a:cubicBezTo>
                  <a:lnTo>
                    <a:pt x="62" y="230"/>
                  </a:lnTo>
                  <a:cubicBezTo>
                    <a:pt x="94" y="313"/>
                    <a:pt x="144" y="413"/>
                    <a:pt x="187" y="490"/>
                  </a:cubicBezTo>
                  <a:cubicBezTo>
                    <a:pt x="187" y="500"/>
                    <a:pt x="197" y="510"/>
                    <a:pt x="197" y="519"/>
                  </a:cubicBezTo>
                  <a:lnTo>
                    <a:pt x="265" y="628"/>
                  </a:lnTo>
                  <a:lnTo>
                    <a:pt x="357" y="769"/>
                  </a:lnTo>
                  <a:lnTo>
                    <a:pt x="357" y="769"/>
                  </a:lnTo>
                  <a:cubicBezTo>
                    <a:pt x="355" y="764"/>
                    <a:pt x="354" y="759"/>
                    <a:pt x="354" y="755"/>
                  </a:cubicBezTo>
                  <a:lnTo>
                    <a:pt x="354" y="755"/>
                  </a:lnTo>
                  <a:lnTo>
                    <a:pt x="373" y="774"/>
                  </a:lnTo>
                  <a:cubicBezTo>
                    <a:pt x="373" y="774"/>
                    <a:pt x="491" y="931"/>
                    <a:pt x="520" y="941"/>
                  </a:cubicBezTo>
                  <a:cubicBezTo>
                    <a:pt x="520" y="941"/>
                    <a:pt x="520" y="931"/>
                    <a:pt x="481" y="872"/>
                  </a:cubicBezTo>
                  <a:cubicBezTo>
                    <a:pt x="412" y="784"/>
                    <a:pt x="334" y="667"/>
                    <a:pt x="324" y="628"/>
                  </a:cubicBezTo>
                  <a:cubicBezTo>
                    <a:pt x="324" y="598"/>
                    <a:pt x="344" y="569"/>
                    <a:pt x="334" y="530"/>
                  </a:cubicBezTo>
                  <a:cubicBezTo>
                    <a:pt x="334" y="530"/>
                    <a:pt x="315" y="461"/>
                    <a:pt x="265" y="422"/>
                  </a:cubicBezTo>
                  <a:lnTo>
                    <a:pt x="177" y="363"/>
                  </a:lnTo>
                  <a:lnTo>
                    <a:pt x="138" y="284"/>
                  </a:lnTo>
                  <a:cubicBezTo>
                    <a:pt x="99" y="197"/>
                    <a:pt x="89" y="79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4"/>
            <p:cNvSpPr/>
            <p:nvPr/>
          </p:nvSpPr>
          <p:spPr>
            <a:xfrm>
              <a:off x="1854959" y="6345902"/>
              <a:ext cx="166677" cy="138986"/>
            </a:xfrm>
            <a:custGeom>
              <a:avLst/>
              <a:gdLst/>
              <a:ahLst/>
              <a:cxnLst/>
              <a:rect l="l" t="t" r="r" b="b"/>
              <a:pathLst>
                <a:path w="981" h="818" extrusionOk="0">
                  <a:moveTo>
                    <a:pt x="441" y="1"/>
                  </a:moveTo>
                  <a:cubicBezTo>
                    <a:pt x="402" y="1"/>
                    <a:pt x="383" y="10"/>
                    <a:pt x="373" y="40"/>
                  </a:cubicBezTo>
                  <a:cubicBezTo>
                    <a:pt x="332" y="227"/>
                    <a:pt x="325" y="258"/>
                    <a:pt x="302" y="258"/>
                  </a:cubicBezTo>
                  <a:cubicBezTo>
                    <a:pt x="297" y="258"/>
                    <a:pt x="291" y="257"/>
                    <a:pt x="285" y="255"/>
                  </a:cubicBezTo>
                  <a:cubicBezTo>
                    <a:pt x="216" y="255"/>
                    <a:pt x="158" y="245"/>
                    <a:pt x="99" y="236"/>
                  </a:cubicBezTo>
                  <a:cubicBezTo>
                    <a:pt x="92" y="236"/>
                    <a:pt x="86" y="231"/>
                    <a:pt x="79" y="231"/>
                  </a:cubicBezTo>
                  <a:cubicBezTo>
                    <a:pt x="76" y="231"/>
                    <a:pt x="72" y="232"/>
                    <a:pt x="69" y="236"/>
                  </a:cubicBezTo>
                  <a:cubicBezTo>
                    <a:pt x="60" y="236"/>
                    <a:pt x="1" y="275"/>
                    <a:pt x="89" y="343"/>
                  </a:cubicBezTo>
                  <a:cubicBezTo>
                    <a:pt x="304" y="510"/>
                    <a:pt x="304" y="510"/>
                    <a:pt x="304" y="549"/>
                  </a:cubicBezTo>
                  <a:cubicBezTo>
                    <a:pt x="295" y="687"/>
                    <a:pt x="304" y="706"/>
                    <a:pt x="314" y="716"/>
                  </a:cubicBezTo>
                  <a:cubicBezTo>
                    <a:pt x="322" y="732"/>
                    <a:pt x="358" y="770"/>
                    <a:pt x="399" y="770"/>
                  </a:cubicBezTo>
                  <a:cubicBezTo>
                    <a:pt x="406" y="770"/>
                    <a:pt x="414" y="768"/>
                    <a:pt x="422" y="765"/>
                  </a:cubicBezTo>
                  <a:cubicBezTo>
                    <a:pt x="509" y="709"/>
                    <a:pt x="541" y="688"/>
                    <a:pt x="565" y="688"/>
                  </a:cubicBezTo>
                  <a:cubicBezTo>
                    <a:pt x="579" y="688"/>
                    <a:pt x="590" y="695"/>
                    <a:pt x="608" y="706"/>
                  </a:cubicBezTo>
                  <a:cubicBezTo>
                    <a:pt x="608" y="706"/>
                    <a:pt x="775" y="804"/>
                    <a:pt x="794" y="814"/>
                  </a:cubicBezTo>
                  <a:cubicBezTo>
                    <a:pt x="801" y="816"/>
                    <a:pt x="809" y="817"/>
                    <a:pt x="818" y="817"/>
                  </a:cubicBezTo>
                  <a:cubicBezTo>
                    <a:pt x="849" y="817"/>
                    <a:pt x="886" y="801"/>
                    <a:pt x="863" y="755"/>
                  </a:cubicBezTo>
                  <a:cubicBezTo>
                    <a:pt x="755" y="559"/>
                    <a:pt x="755" y="559"/>
                    <a:pt x="794" y="530"/>
                  </a:cubicBezTo>
                  <a:cubicBezTo>
                    <a:pt x="961" y="432"/>
                    <a:pt x="961" y="432"/>
                    <a:pt x="971" y="412"/>
                  </a:cubicBezTo>
                  <a:cubicBezTo>
                    <a:pt x="971" y="402"/>
                    <a:pt x="981" y="334"/>
                    <a:pt x="883" y="314"/>
                  </a:cubicBezTo>
                  <a:cubicBezTo>
                    <a:pt x="814" y="314"/>
                    <a:pt x="746" y="314"/>
                    <a:pt x="677" y="304"/>
                  </a:cubicBezTo>
                  <a:cubicBezTo>
                    <a:pt x="648" y="295"/>
                    <a:pt x="618" y="284"/>
                    <a:pt x="598" y="245"/>
                  </a:cubicBezTo>
                  <a:cubicBezTo>
                    <a:pt x="491" y="10"/>
                    <a:pt x="491" y="10"/>
                    <a:pt x="4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4"/>
            <p:cNvSpPr/>
            <p:nvPr/>
          </p:nvSpPr>
          <p:spPr>
            <a:xfrm>
              <a:off x="2262906" y="6334178"/>
              <a:ext cx="158351" cy="143744"/>
            </a:xfrm>
            <a:custGeom>
              <a:avLst/>
              <a:gdLst/>
              <a:ahLst/>
              <a:cxnLst/>
              <a:rect l="l" t="t" r="r" b="b"/>
              <a:pathLst>
                <a:path w="932" h="846" extrusionOk="0">
                  <a:moveTo>
                    <a:pt x="569" y="1"/>
                  </a:moveTo>
                  <a:cubicBezTo>
                    <a:pt x="529" y="11"/>
                    <a:pt x="510" y="30"/>
                    <a:pt x="490" y="70"/>
                  </a:cubicBezTo>
                  <a:cubicBezTo>
                    <a:pt x="383" y="295"/>
                    <a:pt x="383" y="305"/>
                    <a:pt x="314" y="324"/>
                  </a:cubicBezTo>
                  <a:cubicBezTo>
                    <a:pt x="294" y="324"/>
                    <a:pt x="275" y="324"/>
                    <a:pt x="255" y="334"/>
                  </a:cubicBezTo>
                  <a:cubicBezTo>
                    <a:pt x="206" y="334"/>
                    <a:pt x="157" y="344"/>
                    <a:pt x="108" y="344"/>
                  </a:cubicBezTo>
                  <a:cubicBezTo>
                    <a:pt x="30" y="373"/>
                    <a:pt x="0" y="432"/>
                    <a:pt x="39" y="471"/>
                  </a:cubicBezTo>
                  <a:cubicBezTo>
                    <a:pt x="216" y="579"/>
                    <a:pt x="216" y="579"/>
                    <a:pt x="187" y="618"/>
                  </a:cubicBezTo>
                  <a:lnTo>
                    <a:pt x="69" y="804"/>
                  </a:lnTo>
                  <a:cubicBezTo>
                    <a:pt x="69" y="828"/>
                    <a:pt x="80" y="845"/>
                    <a:pt x="103" y="845"/>
                  </a:cubicBezTo>
                  <a:cubicBezTo>
                    <a:pt x="116" y="845"/>
                    <a:pt x="135" y="839"/>
                    <a:pt x="157" y="824"/>
                  </a:cubicBezTo>
                  <a:cubicBezTo>
                    <a:pt x="342" y="724"/>
                    <a:pt x="381" y="703"/>
                    <a:pt x="399" y="703"/>
                  </a:cubicBezTo>
                  <a:cubicBezTo>
                    <a:pt x="404" y="703"/>
                    <a:pt x="408" y="704"/>
                    <a:pt x="412" y="706"/>
                  </a:cubicBezTo>
                  <a:cubicBezTo>
                    <a:pt x="510" y="775"/>
                    <a:pt x="510" y="775"/>
                    <a:pt x="520" y="775"/>
                  </a:cubicBezTo>
                  <a:cubicBezTo>
                    <a:pt x="540" y="775"/>
                    <a:pt x="598" y="745"/>
                    <a:pt x="618" y="687"/>
                  </a:cubicBezTo>
                  <a:cubicBezTo>
                    <a:pt x="627" y="638"/>
                    <a:pt x="627" y="579"/>
                    <a:pt x="647" y="530"/>
                  </a:cubicBezTo>
                  <a:cubicBezTo>
                    <a:pt x="657" y="501"/>
                    <a:pt x="667" y="491"/>
                    <a:pt x="696" y="471"/>
                  </a:cubicBezTo>
                  <a:cubicBezTo>
                    <a:pt x="873" y="324"/>
                    <a:pt x="882" y="314"/>
                    <a:pt x="892" y="295"/>
                  </a:cubicBezTo>
                  <a:cubicBezTo>
                    <a:pt x="892" y="285"/>
                    <a:pt x="932" y="216"/>
                    <a:pt x="863" y="216"/>
                  </a:cubicBezTo>
                  <a:cubicBezTo>
                    <a:pt x="814" y="226"/>
                    <a:pt x="755" y="246"/>
                    <a:pt x="696" y="255"/>
                  </a:cubicBezTo>
                  <a:cubicBezTo>
                    <a:pt x="667" y="255"/>
                    <a:pt x="647" y="246"/>
                    <a:pt x="647" y="216"/>
                  </a:cubicBezTo>
                  <a:cubicBezTo>
                    <a:pt x="638" y="20"/>
                    <a:pt x="627" y="1"/>
                    <a:pt x="5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4"/>
            <p:cNvSpPr/>
            <p:nvPr/>
          </p:nvSpPr>
          <p:spPr>
            <a:xfrm>
              <a:off x="2500946" y="6234273"/>
              <a:ext cx="78496" cy="161754"/>
            </a:xfrm>
            <a:custGeom>
              <a:avLst/>
              <a:gdLst/>
              <a:ahLst/>
              <a:cxnLst/>
              <a:rect l="l" t="t" r="r" b="b"/>
              <a:pathLst>
                <a:path w="462" h="952" extrusionOk="0">
                  <a:moveTo>
                    <a:pt x="461" y="1"/>
                  </a:moveTo>
                  <a:lnTo>
                    <a:pt x="461" y="1"/>
                  </a:lnTo>
                  <a:cubicBezTo>
                    <a:pt x="458" y="7"/>
                    <a:pt x="456" y="14"/>
                    <a:pt x="454" y="22"/>
                  </a:cubicBezTo>
                  <a:lnTo>
                    <a:pt x="454" y="22"/>
                  </a:lnTo>
                  <a:cubicBezTo>
                    <a:pt x="457" y="14"/>
                    <a:pt x="459" y="7"/>
                    <a:pt x="461" y="1"/>
                  </a:cubicBezTo>
                  <a:close/>
                  <a:moveTo>
                    <a:pt x="454" y="22"/>
                  </a:moveTo>
                  <a:lnTo>
                    <a:pt x="454" y="22"/>
                  </a:lnTo>
                  <a:cubicBezTo>
                    <a:pt x="444" y="56"/>
                    <a:pt x="433" y="98"/>
                    <a:pt x="420" y="139"/>
                  </a:cubicBezTo>
                  <a:lnTo>
                    <a:pt x="420" y="139"/>
                  </a:lnTo>
                  <a:cubicBezTo>
                    <a:pt x="433" y="104"/>
                    <a:pt x="441" y="79"/>
                    <a:pt x="441" y="79"/>
                  </a:cubicBezTo>
                  <a:cubicBezTo>
                    <a:pt x="448" y="59"/>
                    <a:pt x="451" y="39"/>
                    <a:pt x="454" y="22"/>
                  </a:cubicBezTo>
                  <a:close/>
                  <a:moveTo>
                    <a:pt x="420" y="139"/>
                  </a:moveTo>
                  <a:cubicBezTo>
                    <a:pt x="411" y="166"/>
                    <a:pt x="399" y="199"/>
                    <a:pt x="387" y="232"/>
                  </a:cubicBezTo>
                  <a:lnTo>
                    <a:pt x="387" y="232"/>
                  </a:lnTo>
                  <a:cubicBezTo>
                    <a:pt x="389" y="227"/>
                    <a:pt x="391" y="222"/>
                    <a:pt x="393" y="216"/>
                  </a:cubicBezTo>
                  <a:cubicBezTo>
                    <a:pt x="403" y="192"/>
                    <a:pt x="412" y="166"/>
                    <a:pt x="420" y="139"/>
                  </a:cubicBezTo>
                  <a:close/>
                  <a:moveTo>
                    <a:pt x="387" y="232"/>
                  </a:moveTo>
                  <a:cubicBezTo>
                    <a:pt x="365" y="286"/>
                    <a:pt x="348" y="329"/>
                    <a:pt x="333" y="365"/>
                  </a:cubicBezTo>
                  <a:lnTo>
                    <a:pt x="333" y="365"/>
                  </a:lnTo>
                  <a:cubicBezTo>
                    <a:pt x="333" y="365"/>
                    <a:pt x="334" y="364"/>
                    <a:pt x="334" y="364"/>
                  </a:cubicBezTo>
                  <a:cubicBezTo>
                    <a:pt x="346" y="339"/>
                    <a:pt x="367" y="286"/>
                    <a:pt x="387" y="232"/>
                  </a:cubicBezTo>
                  <a:close/>
                  <a:moveTo>
                    <a:pt x="333" y="365"/>
                  </a:moveTo>
                  <a:cubicBezTo>
                    <a:pt x="323" y="384"/>
                    <a:pt x="304" y="403"/>
                    <a:pt x="295" y="423"/>
                  </a:cubicBezTo>
                  <a:cubicBezTo>
                    <a:pt x="265" y="462"/>
                    <a:pt x="226" y="530"/>
                    <a:pt x="216" y="569"/>
                  </a:cubicBezTo>
                  <a:cubicBezTo>
                    <a:pt x="206" y="618"/>
                    <a:pt x="197" y="647"/>
                    <a:pt x="158" y="706"/>
                  </a:cubicBezTo>
                  <a:cubicBezTo>
                    <a:pt x="158" y="706"/>
                    <a:pt x="153" y="715"/>
                    <a:pt x="144" y="729"/>
                  </a:cubicBezTo>
                  <a:lnTo>
                    <a:pt x="144" y="729"/>
                  </a:lnTo>
                  <a:cubicBezTo>
                    <a:pt x="163" y="700"/>
                    <a:pt x="180" y="672"/>
                    <a:pt x="197" y="647"/>
                  </a:cubicBezTo>
                  <a:cubicBezTo>
                    <a:pt x="258" y="534"/>
                    <a:pt x="277" y="502"/>
                    <a:pt x="333" y="365"/>
                  </a:cubicBezTo>
                  <a:close/>
                  <a:moveTo>
                    <a:pt x="144" y="729"/>
                  </a:moveTo>
                  <a:cubicBezTo>
                    <a:pt x="96" y="804"/>
                    <a:pt x="43" y="888"/>
                    <a:pt x="1" y="952"/>
                  </a:cubicBezTo>
                  <a:cubicBezTo>
                    <a:pt x="53" y="877"/>
                    <a:pt x="116" y="774"/>
                    <a:pt x="144" y="729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4"/>
            <p:cNvSpPr/>
            <p:nvPr/>
          </p:nvSpPr>
          <p:spPr>
            <a:xfrm>
              <a:off x="1861756" y="6525834"/>
              <a:ext cx="114856" cy="54881"/>
            </a:xfrm>
            <a:custGeom>
              <a:avLst/>
              <a:gdLst/>
              <a:ahLst/>
              <a:cxnLst/>
              <a:rect l="l" t="t" r="r" b="b"/>
              <a:pathLst>
                <a:path w="676" h="323" extrusionOk="0">
                  <a:moveTo>
                    <a:pt x="68" y="88"/>
                  </a:moveTo>
                  <a:cubicBezTo>
                    <a:pt x="74" y="90"/>
                    <a:pt x="79" y="91"/>
                    <a:pt x="83" y="93"/>
                  </a:cubicBezTo>
                  <a:lnTo>
                    <a:pt x="83" y="93"/>
                  </a:lnTo>
                  <a:cubicBezTo>
                    <a:pt x="78" y="88"/>
                    <a:pt x="76" y="88"/>
                    <a:pt x="68" y="88"/>
                  </a:cubicBezTo>
                  <a:close/>
                  <a:moveTo>
                    <a:pt x="0" y="0"/>
                  </a:moveTo>
                  <a:cubicBezTo>
                    <a:pt x="0" y="9"/>
                    <a:pt x="0" y="9"/>
                    <a:pt x="9" y="20"/>
                  </a:cubicBezTo>
                  <a:cubicBezTo>
                    <a:pt x="59" y="49"/>
                    <a:pt x="107" y="68"/>
                    <a:pt x="147" y="118"/>
                  </a:cubicBezTo>
                  <a:lnTo>
                    <a:pt x="137" y="118"/>
                  </a:lnTo>
                  <a:cubicBezTo>
                    <a:pt x="121" y="109"/>
                    <a:pt x="105" y="101"/>
                    <a:pt x="83" y="93"/>
                  </a:cubicBezTo>
                  <a:lnTo>
                    <a:pt x="83" y="93"/>
                  </a:lnTo>
                  <a:cubicBezTo>
                    <a:pt x="85" y="95"/>
                    <a:pt x="86" y="96"/>
                    <a:pt x="88" y="98"/>
                  </a:cubicBezTo>
                  <a:cubicBezTo>
                    <a:pt x="166" y="137"/>
                    <a:pt x="274" y="186"/>
                    <a:pt x="362" y="216"/>
                  </a:cubicBezTo>
                  <a:cubicBezTo>
                    <a:pt x="446" y="249"/>
                    <a:pt x="473" y="261"/>
                    <a:pt x="572" y="288"/>
                  </a:cubicBezTo>
                  <a:lnTo>
                    <a:pt x="572" y="288"/>
                  </a:lnTo>
                  <a:cubicBezTo>
                    <a:pt x="527" y="273"/>
                    <a:pt x="523" y="271"/>
                    <a:pt x="510" y="264"/>
                  </a:cubicBezTo>
                  <a:cubicBezTo>
                    <a:pt x="499" y="255"/>
                    <a:pt x="499" y="245"/>
                    <a:pt x="490" y="235"/>
                  </a:cubicBezTo>
                  <a:cubicBezTo>
                    <a:pt x="490" y="235"/>
                    <a:pt x="441" y="205"/>
                    <a:pt x="392" y="196"/>
                  </a:cubicBezTo>
                  <a:lnTo>
                    <a:pt x="303" y="166"/>
                  </a:lnTo>
                  <a:cubicBezTo>
                    <a:pt x="284" y="166"/>
                    <a:pt x="264" y="157"/>
                    <a:pt x="235" y="137"/>
                  </a:cubicBezTo>
                  <a:cubicBezTo>
                    <a:pt x="157" y="98"/>
                    <a:pt x="98" y="39"/>
                    <a:pt x="9" y="0"/>
                  </a:cubicBezTo>
                  <a:close/>
                  <a:moveTo>
                    <a:pt x="572" y="288"/>
                  </a:moveTo>
                  <a:cubicBezTo>
                    <a:pt x="595" y="296"/>
                    <a:pt x="627" y="307"/>
                    <a:pt x="676" y="323"/>
                  </a:cubicBezTo>
                  <a:lnTo>
                    <a:pt x="627" y="303"/>
                  </a:lnTo>
                  <a:cubicBezTo>
                    <a:pt x="607" y="298"/>
                    <a:pt x="588" y="293"/>
                    <a:pt x="572" y="288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4"/>
            <p:cNvSpPr/>
            <p:nvPr/>
          </p:nvSpPr>
          <p:spPr>
            <a:xfrm>
              <a:off x="2063095" y="6557267"/>
              <a:ext cx="101773" cy="39249"/>
            </a:xfrm>
            <a:custGeom>
              <a:avLst/>
              <a:gdLst/>
              <a:ahLst/>
              <a:cxnLst/>
              <a:rect l="l" t="t" r="r" b="b"/>
              <a:pathLst>
                <a:path w="599" h="231" extrusionOk="0">
                  <a:moveTo>
                    <a:pt x="314" y="1"/>
                  </a:moveTo>
                  <a:cubicBezTo>
                    <a:pt x="285" y="1"/>
                    <a:pt x="265" y="11"/>
                    <a:pt x="255" y="31"/>
                  </a:cubicBezTo>
                  <a:cubicBezTo>
                    <a:pt x="207" y="118"/>
                    <a:pt x="207" y="118"/>
                    <a:pt x="177" y="118"/>
                  </a:cubicBezTo>
                  <a:cubicBezTo>
                    <a:pt x="128" y="118"/>
                    <a:pt x="89" y="118"/>
                    <a:pt x="50" y="109"/>
                  </a:cubicBezTo>
                  <a:cubicBezTo>
                    <a:pt x="40" y="109"/>
                    <a:pt x="30" y="109"/>
                    <a:pt x="30" y="118"/>
                  </a:cubicBezTo>
                  <a:cubicBezTo>
                    <a:pt x="20" y="118"/>
                    <a:pt x="0" y="129"/>
                    <a:pt x="40" y="148"/>
                  </a:cubicBezTo>
                  <a:cubicBezTo>
                    <a:pt x="157" y="187"/>
                    <a:pt x="157" y="187"/>
                    <a:pt x="157" y="197"/>
                  </a:cubicBezTo>
                  <a:cubicBezTo>
                    <a:pt x="157" y="207"/>
                    <a:pt x="148" y="216"/>
                    <a:pt x="148" y="227"/>
                  </a:cubicBezTo>
                  <a:cubicBezTo>
                    <a:pt x="151" y="230"/>
                    <a:pt x="157" y="231"/>
                    <a:pt x="164" y="231"/>
                  </a:cubicBezTo>
                  <a:cubicBezTo>
                    <a:pt x="179" y="231"/>
                    <a:pt x="196" y="227"/>
                    <a:pt x="196" y="227"/>
                  </a:cubicBezTo>
                  <a:cubicBezTo>
                    <a:pt x="226" y="227"/>
                    <a:pt x="265" y="216"/>
                    <a:pt x="294" y="216"/>
                  </a:cubicBezTo>
                  <a:cubicBezTo>
                    <a:pt x="311" y="222"/>
                    <a:pt x="335" y="228"/>
                    <a:pt x="357" y="228"/>
                  </a:cubicBezTo>
                  <a:cubicBezTo>
                    <a:pt x="374" y="228"/>
                    <a:pt x="390" y="225"/>
                    <a:pt x="402" y="216"/>
                  </a:cubicBezTo>
                  <a:cubicBezTo>
                    <a:pt x="412" y="207"/>
                    <a:pt x="402" y="197"/>
                    <a:pt x="412" y="187"/>
                  </a:cubicBezTo>
                  <a:lnTo>
                    <a:pt x="431" y="177"/>
                  </a:lnTo>
                  <a:cubicBezTo>
                    <a:pt x="549" y="148"/>
                    <a:pt x="559" y="138"/>
                    <a:pt x="569" y="138"/>
                  </a:cubicBezTo>
                  <a:cubicBezTo>
                    <a:pt x="569" y="129"/>
                    <a:pt x="598" y="109"/>
                    <a:pt x="549" y="109"/>
                  </a:cubicBezTo>
                  <a:lnTo>
                    <a:pt x="422" y="109"/>
                  </a:lnTo>
                  <a:cubicBezTo>
                    <a:pt x="402" y="109"/>
                    <a:pt x="392" y="109"/>
                    <a:pt x="383" y="99"/>
                  </a:cubicBezTo>
                  <a:cubicBezTo>
                    <a:pt x="353" y="1"/>
                    <a:pt x="353" y="1"/>
                    <a:pt x="3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4"/>
            <p:cNvSpPr/>
            <p:nvPr/>
          </p:nvSpPr>
          <p:spPr>
            <a:xfrm>
              <a:off x="2268003" y="6519038"/>
              <a:ext cx="94977" cy="50123"/>
            </a:xfrm>
            <a:custGeom>
              <a:avLst/>
              <a:gdLst/>
              <a:ahLst/>
              <a:cxnLst/>
              <a:rect l="l" t="t" r="r" b="b"/>
              <a:pathLst>
                <a:path w="559" h="295" extrusionOk="0">
                  <a:moveTo>
                    <a:pt x="401" y="111"/>
                  </a:moveTo>
                  <a:cubicBezTo>
                    <a:pt x="396" y="114"/>
                    <a:pt x="392" y="118"/>
                    <a:pt x="392" y="118"/>
                  </a:cubicBezTo>
                  <a:cubicBezTo>
                    <a:pt x="392" y="118"/>
                    <a:pt x="399" y="118"/>
                    <a:pt x="401" y="111"/>
                  </a:cubicBezTo>
                  <a:close/>
                  <a:moveTo>
                    <a:pt x="549" y="1"/>
                  </a:moveTo>
                  <a:cubicBezTo>
                    <a:pt x="539" y="10"/>
                    <a:pt x="519" y="20"/>
                    <a:pt x="490" y="40"/>
                  </a:cubicBezTo>
                  <a:cubicBezTo>
                    <a:pt x="490" y="40"/>
                    <a:pt x="323" y="147"/>
                    <a:pt x="255" y="177"/>
                  </a:cubicBezTo>
                  <a:cubicBezTo>
                    <a:pt x="235" y="187"/>
                    <a:pt x="205" y="197"/>
                    <a:pt x="176" y="206"/>
                  </a:cubicBezTo>
                  <a:cubicBezTo>
                    <a:pt x="127" y="216"/>
                    <a:pt x="78" y="245"/>
                    <a:pt x="59" y="256"/>
                  </a:cubicBezTo>
                  <a:cubicBezTo>
                    <a:pt x="52" y="269"/>
                    <a:pt x="41" y="277"/>
                    <a:pt x="26" y="284"/>
                  </a:cubicBezTo>
                  <a:lnTo>
                    <a:pt x="26" y="284"/>
                  </a:lnTo>
                  <a:lnTo>
                    <a:pt x="98" y="256"/>
                  </a:lnTo>
                  <a:cubicBezTo>
                    <a:pt x="196" y="216"/>
                    <a:pt x="216" y="206"/>
                    <a:pt x="401" y="108"/>
                  </a:cubicBezTo>
                  <a:lnTo>
                    <a:pt x="401" y="108"/>
                  </a:lnTo>
                  <a:cubicBezTo>
                    <a:pt x="401" y="109"/>
                    <a:pt x="401" y="110"/>
                    <a:pt x="401" y="111"/>
                  </a:cubicBezTo>
                  <a:lnTo>
                    <a:pt x="401" y="111"/>
                  </a:lnTo>
                  <a:cubicBezTo>
                    <a:pt x="404" y="110"/>
                    <a:pt x="408" y="108"/>
                    <a:pt x="412" y="108"/>
                  </a:cubicBezTo>
                  <a:cubicBezTo>
                    <a:pt x="412" y="108"/>
                    <a:pt x="549" y="20"/>
                    <a:pt x="558" y="1"/>
                  </a:cubicBezTo>
                  <a:close/>
                  <a:moveTo>
                    <a:pt x="26" y="284"/>
                  </a:moveTo>
                  <a:lnTo>
                    <a:pt x="0" y="295"/>
                  </a:lnTo>
                  <a:cubicBezTo>
                    <a:pt x="10" y="291"/>
                    <a:pt x="18" y="288"/>
                    <a:pt x="26" y="284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4"/>
            <p:cNvSpPr/>
            <p:nvPr/>
          </p:nvSpPr>
          <p:spPr>
            <a:xfrm>
              <a:off x="2084844" y="361039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4"/>
            <p:cNvSpPr/>
            <p:nvPr/>
          </p:nvSpPr>
          <p:spPr>
            <a:xfrm>
              <a:off x="2084844" y="367207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4"/>
            <p:cNvSpPr/>
            <p:nvPr/>
          </p:nvSpPr>
          <p:spPr>
            <a:xfrm>
              <a:off x="2084844" y="373357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4"/>
            <p:cNvSpPr/>
            <p:nvPr/>
          </p:nvSpPr>
          <p:spPr>
            <a:xfrm>
              <a:off x="2084844" y="379525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4"/>
            <p:cNvSpPr/>
            <p:nvPr/>
          </p:nvSpPr>
          <p:spPr>
            <a:xfrm>
              <a:off x="2084844" y="385676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4"/>
            <p:cNvSpPr/>
            <p:nvPr/>
          </p:nvSpPr>
          <p:spPr>
            <a:xfrm>
              <a:off x="2084844" y="391843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4"/>
            <p:cNvSpPr/>
            <p:nvPr/>
          </p:nvSpPr>
          <p:spPr>
            <a:xfrm>
              <a:off x="2084844" y="397994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4"/>
            <p:cNvSpPr/>
            <p:nvPr/>
          </p:nvSpPr>
          <p:spPr>
            <a:xfrm>
              <a:off x="2084844" y="410312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4"/>
            <p:cNvSpPr/>
            <p:nvPr/>
          </p:nvSpPr>
          <p:spPr>
            <a:xfrm>
              <a:off x="2084844" y="416480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4"/>
            <p:cNvSpPr/>
            <p:nvPr/>
          </p:nvSpPr>
          <p:spPr>
            <a:xfrm>
              <a:off x="2084844" y="422630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4"/>
            <p:cNvSpPr/>
            <p:nvPr/>
          </p:nvSpPr>
          <p:spPr>
            <a:xfrm>
              <a:off x="2084844" y="428798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8"/>
                    <a:pt x="49" y="206"/>
                    <a:pt x="98" y="206"/>
                  </a:cubicBezTo>
                  <a:cubicBezTo>
                    <a:pt x="157" y="206"/>
                    <a:pt x="196" y="158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4"/>
            <p:cNvSpPr/>
            <p:nvPr/>
          </p:nvSpPr>
          <p:spPr>
            <a:xfrm>
              <a:off x="2084844" y="4349662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4"/>
            <p:cNvSpPr/>
            <p:nvPr/>
          </p:nvSpPr>
          <p:spPr>
            <a:xfrm>
              <a:off x="2084844" y="4411168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206"/>
                    <a:pt x="98" y="206"/>
                  </a:cubicBezTo>
                  <a:cubicBezTo>
                    <a:pt x="157" y="206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4"/>
            <p:cNvSpPr/>
            <p:nvPr/>
          </p:nvSpPr>
          <p:spPr>
            <a:xfrm>
              <a:off x="2084844" y="4534521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4"/>
            <p:cNvSpPr/>
            <p:nvPr/>
          </p:nvSpPr>
          <p:spPr>
            <a:xfrm>
              <a:off x="2084844" y="4596027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49" y="0"/>
                    <a:pt x="0" y="50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4"/>
            <p:cNvSpPr/>
            <p:nvPr/>
          </p:nvSpPr>
          <p:spPr>
            <a:xfrm>
              <a:off x="2084844" y="465923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4"/>
            <p:cNvSpPr/>
            <p:nvPr/>
          </p:nvSpPr>
          <p:spPr>
            <a:xfrm>
              <a:off x="2084844" y="472090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7"/>
                    <a:pt x="49" y="197"/>
                    <a:pt x="98" y="197"/>
                  </a:cubicBezTo>
                  <a:cubicBezTo>
                    <a:pt x="157" y="197"/>
                    <a:pt x="196" y="14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4"/>
            <p:cNvSpPr/>
            <p:nvPr/>
          </p:nvSpPr>
          <p:spPr>
            <a:xfrm>
              <a:off x="2084844" y="478241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4"/>
            <p:cNvSpPr/>
            <p:nvPr/>
          </p:nvSpPr>
          <p:spPr>
            <a:xfrm>
              <a:off x="2084844" y="484409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7"/>
                    <a:pt x="49" y="197"/>
                    <a:pt x="98" y="197"/>
                  </a:cubicBezTo>
                  <a:cubicBezTo>
                    <a:pt x="157" y="197"/>
                    <a:pt x="196" y="14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4"/>
            <p:cNvSpPr/>
            <p:nvPr/>
          </p:nvSpPr>
          <p:spPr>
            <a:xfrm>
              <a:off x="2084844" y="496727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4"/>
            <p:cNvSpPr/>
            <p:nvPr/>
          </p:nvSpPr>
          <p:spPr>
            <a:xfrm>
              <a:off x="2084844" y="502895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4"/>
            <p:cNvSpPr/>
            <p:nvPr/>
          </p:nvSpPr>
          <p:spPr>
            <a:xfrm>
              <a:off x="2084844" y="509062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4"/>
            <p:cNvSpPr/>
            <p:nvPr/>
          </p:nvSpPr>
          <p:spPr>
            <a:xfrm>
              <a:off x="2084844" y="515213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4"/>
            <p:cNvSpPr/>
            <p:nvPr/>
          </p:nvSpPr>
          <p:spPr>
            <a:xfrm>
              <a:off x="2084844" y="521381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4"/>
            <p:cNvSpPr/>
            <p:nvPr/>
          </p:nvSpPr>
          <p:spPr>
            <a:xfrm>
              <a:off x="2084844" y="181549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207"/>
                    <a:pt x="98" y="207"/>
                  </a:cubicBezTo>
                  <a:cubicBezTo>
                    <a:pt x="157" y="20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4"/>
            <p:cNvSpPr/>
            <p:nvPr/>
          </p:nvSpPr>
          <p:spPr>
            <a:xfrm>
              <a:off x="2084844" y="1877171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4"/>
            <p:cNvSpPr/>
            <p:nvPr/>
          </p:nvSpPr>
          <p:spPr>
            <a:xfrm>
              <a:off x="2084844" y="1938677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207"/>
                    <a:pt x="98" y="207"/>
                  </a:cubicBezTo>
                  <a:cubicBezTo>
                    <a:pt x="157" y="20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4"/>
            <p:cNvSpPr/>
            <p:nvPr/>
          </p:nvSpPr>
          <p:spPr>
            <a:xfrm>
              <a:off x="2084844" y="2000354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4"/>
            <p:cNvSpPr/>
            <p:nvPr/>
          </p:nvSpPr>
          <p:spPr>
            <a:xfrm>
              <a:off x="2084844" y="2061860"/>
              <a:ext cx="33471" cy="35341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98" y="1"/>
                  </a:moveTo>
                  <a:cubicBezTo>
                    <a:pt x="49" y="1"/>
                    <a:pt x="0" y="50"/>
                    <a:pt x="0" y="109"/>
                  </a:cubicBezTo>
                  <a:cubicBezTo>
                    <a:pt x="0" y="158"/>
                    <a:pt x="49" y="207"/>
                    <a:pt x="98" y="207"/>
                  </a:cubicBezTo>
                  <a:cubicBezTo>
                    <a:pt x="157" y="207"/>
                    <a:pt x="196" y="158"/>
                    <a:pt x="196" y="10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4"/>
            <p:cNvSpPr/>
            <p:nvPr/>
          </p:nvSpPr>
          <p:spPr>
            <a:xfrm>
              <a:off x="2084844" y="2123536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49"/>
                    <a:pt x="0" y="108"/>
                  </a:cubicBezTo>
                  <a:cubicBezTo>
                    <a:pt x="0" y="158"/>
                    <a:pt x="49" y="206"/>
                    <a:pt x="98" y="206"/>
                  </a:cubicBezTo>
                  <a:cubicBezTo>
                    <a:pt x="157" y="206"/>
                    <a:pt x="196" y="158"/>
                    <a:pt x="196" y="108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4"/>
            <p:cNvSpPr/>
            <p:nvPr/>
          </p:nvSpPr>
          <p:spPr>
            <a:xfrm>
              <a:off x="2084844" y="218691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4"/>
            <p:cNvSpPr/>
            <p:nvPr/>
          </p:nvSpPr>
          <p:spPr>
            <a:xfrm>
              <a:off x="2084844" y="224841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4"/>
            <p:cNvSpPr/>
            <p:nvPr/>
          </p:nvSpPr>
          <p:spPr>
            <a:xfrm>
              <a:off x="2084844" y="231009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4"/>
            <p:cNvSpPr/>
            <p:nvPr/>
          </p:nvSpPr>
          <p:spPr>
            <a:xfrm>
              <a:off x="2084844" y="23716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4"/>
            <p:cNvSpPr/>
            <p:nvPr/>
          </p:nvSpPr>
          <p:spPr>
            <a:xfrm>
              <a:off x="2084844" y="243327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4"/>
            <p:cNvSpPr/>
            <p:nvPr/>
          </p:nvSpPr>
          <p:spPr>
            <a:xfrm>
              <a:off x="2084844" y="249478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4"/>
            <p:cNvSpPr/>
            <p:nvPr/>
          </p:nvSpPr>
          <p:spPr>
            <a:xfrm>
              <a:off x="2084844" y="261796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4"/>
            <p:cNvSpPr/>
            <p:nvPr/>
          </p:nvSpPr>
          <p:spPr>
            <a:xfrm>
              <a:off x="2084844" y="267964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7"/>
                    <a:pt x="49" y="197"/>
                    <a:pt x="98" y="197"/>
                  </a:cubicBezTo>
                  <a:cubicBezTo>
                    <a:pt x="157" y="197"/>
                    <a:pt x="196" y="14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4"/>
            <p:cNvSpPr/>
            <p:nvPr/>
          </p:nvSpPr>
          <p:spPr>
            <a:xfrm>
              <a:off x="2084844" y="274114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4"/>
            <p:cNvSpPr/>
            <p:nvPr/>
          </p:nvSpPr>
          <p:spPr>
            <a:xfrm>
              <a:off x="2084844" y="280282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4"/>
            <p:cNvSpPr/>
            <p:nvPr/>
          </p:nvSpPr>
          <p:spPr>
            <a:xfrm>
              <a:off x="2084844" y="286450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4"/>
            <p:cNvSpPr/>
            <p:nvPr/>
          </p:nvSpPr>
          <p:spPr>
            <a:xfrm>
              <a:off x="2084844" y="292617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4"/>
            <p:cNvSpPr/>
            <p:nvPr/>
          </p:nvSpPr>
          <p:spPr>
            <a:xfrm>
              <a:off x="2084844" y="298768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4"/>
            <p:cNvSpPr/>
            <p:nvPr/>
          </p:nvSpPr>
          <p:spPr>
            <a:xfrm>
              <a:off x="2068193" y="3532068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4"/>
            <p:cNvSpPr/>
            <p:nvPr/>
          </p:nvSpPr>
          <p:spPr>
            <a:xfrm>
              <a:off x="2068193" y="402496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8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8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4"/>
            <p:cNvSpPr/>
            <p:nvPr/>
          </p:nvSpPr>
          <p:spPr>
            <a:xfrm>
              <a:off x="2068193" y="4457892"/>
              <a:ext cx="66773" cy="65076"/>
            </a:xfrm>
            <a:custGeom>
              <a:avLst/>
              <a:gdLst/>
              <a:ahLst/>
              <a:cxnLst/>
              <a:rect l="l" t="t" r="r" b="b"/>
              <a:pathLst>
                <a:path w="393" h="383" extrusionOk="0">
                  <a:moveTo>
                    <a:pt x="196" y="0"/>
                  </a:moveTo>
                  <a:cubicBezTo>
                    <a:pt x="88" y="0"/>
                    <a:pt x="0" y="79"/>
                    <a:pt x="0" y="196"/>
                  </a:cubicBezTo>
                  <a:cubicBezTo>
                    <a:pt x="0" y="304"/>
                    <a:pt x="88" y="382"/>
                    <a:pt x="196" y="382"/>
                  </a:cubicBezTo>
                  <a:cubicBezTo>
                    <a:pt x="304" y="382"/>
                    <a:pt x="392" y="304"/>
                    <a:pt x="392" y="196"/>
                  </a:cubicBezTo>
                  <a:cubicBezTo>
                    <a:pt x="392" y="7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4"/>
            <p:cNvSpPr/>
            <p:nvPr/>
          </p:nvSpPr>
          <p:spPr>
            <a:xfrm>
              <a:off x="2068193" y="4888947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90"/>
                    <a:pt x="0" y="197"/>
                  </a:cubicBezTo>
                  <a:cubicBezTo>
                    <a:pt x="0" y="305"/>
                    <a:pt x="88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90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4"/>
            <p:cNvSpPr/>
            <p:nvPr/>
          </p:nvSpPr>
          <p:spPr>
            <a:xfrm>
              <a:off x="2068193" y="253980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8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8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4"/>
            <p:cNvSpPr/>
            <p:nvPr/>
          </p:nvSpPr>
          <p:spPr>
            <a:xfrm>
              <a:off x="2084844" y="101132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4"/>
            <p:cNvSpPr/>
            <p:nvPr/>
          </p:nvSpPr>
          <p:spPr>
            <a:xfrm>
              <a:off x="2084844" y="107300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4"/>
            <p:cNvSpPr/>
            <p:nvPr/>
          </p:nvSpPr>
          <p:spPr>
            <a:xfrm>
              <a:off x="2084844" y="11346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4"/>
            <p:cNvSpPr/>
            <p:nvPr/>
          </p:nvSpPr>
          <p:spPr>
            <a:xfrm>
              <a:off x="2084844" y="119618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4"/>
            <p:cNvSpPr/>
            <p:nvPr/>
          </p:nvSpPr>
          <p:spPr>
            <a:xfrm>
              <a:off x="2084844" y="125785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4"/>
            <p:cNvSpPr/>
            <p:nvPr/>
          </p:nvSpPr>
          <p:spPr>
            <a:xfrm>
              <a:off x="2084844" y="131936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4"/>
            <p:cNvSpPr/>
            <p:nvPr/>
          </p:nvSpPr>
          <p:spPr>
            <a:xfrm>
              <a:off x="2084844" y="138104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4"/>
            <p:cNvSpPr/>
            <p:nvPr/>
          </p:nvSpPr>
          <p:spPr>
            <a:xfrm>
              <a:off x="2084844" y="144254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4"/>
            <p:cNvSpPr/>
            <p:nvPr/>
          </p:nvSpPr>
          <p:spPr>
            <a:xfrm>
              <a:off x="2084844" y="150422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4"/>
            <p:cNvSpPr/>
            <p:nvPr/>
          </p:nvSpPr>
          <p:spPr>
            <a:xfrm>
              <a:off x="2084844" y="156573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4"/>
            <p:cNvSpPr/>
            <p:nvPr/>
          </p:nvSpPr>
          <p:spPr>
            <a:xfrm>
              <a:off x="2084844" y="162740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4"/>
            <p:cNvSpPr/>
            <p:nvPr/>
          </p:nvSpPr>
          <p:spPr>
            <a:xfrm>
              <a:off x="2084844" y="1688914"/>
              <a:ext cx="33471" cy="35341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207"/>
                    <a:pt x="98" y="207"/>
                  </a:cubicBezTo>
                  <a:cubicBezTo>
                    <a:pt x="157" y="20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4"/>
            <p:cNvSpPr/>
            <p:nvPr/>
          </p:nvSpPr>
          <p:spPr>
            <a:xfrm>
              <a:off x="2068193" y="173393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4"/>
            <p:cNvSpPr/>
            <p:nvPr/>
          </p:nvSpPr>
          <p:spPr>
            <a:xfrm>
              <a:off x="2068193" y="3032710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4"/>
            <p:cNvSpPr/>
            <p:nvPr/>
          </p:nvSpPr>
          <p:spPr>
            <a:xfrm>
              <a:off x="2084844" y="311086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4"/>
            <p:cNvSpPr/>
            <p:nvPr/>
          </p:nvSpPr>
          <p:spPr>
            <a:xfrm>
              <a:off x="2084844" y="317254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4"/>
            <p:cNvSpPr/>
            <p:nvPr/>
          </p:nvSpPr>
          <p:spPr>
            <a:xfrm>
              <a:off x="2084844" y="323405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4"/>
            <p:cNvSpPr/>
            <p:nvPr/>
          </p:nvSpPr>
          <p:spPr>
            <a:xfrm>
              <a:off x="2084844" y="329572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4"/>
            <p:cNvSpPr/>
            <p:nvPr/>
          </p:nvSpPr>
          <p:spPr>
            <a:xfrm>
              <a:off x="2084844" y="335723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4"/>
            <p:cNvSpPr/>
            <p:nvPr/>
          </p:nvSpPr>
          <p:spPr>
            <a:xfrm>
              <a:off x="2084844" y="341891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4"/>
            <p:cNvSpPr/>
            <p:nvPr/>
          </p:nvSpPr>
          <p:spPr>
            <a:xfrm>
              <a:off x="2084844" y="348041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4"/>
            <p:cNvSpPr/>
            <p:nvPr/>
          </p:nvSpPr>
          <p:spPr>
            <a:xfrm>
              <a:off x="2084844" y="94472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4"/>
            <p:cNvSpPr/>
            <p:nvPr/>
          </p:nvSpPr>
          <p:spPr>
            <a:xfrm>
              <a:off x="2084844" y="100639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4"/>
            <p:cNvSpPr/>
            <p:nvPr/>
          </p:nvSpPr>
          <p:spPr>
            <a:xfrm>
              <a:off x="2084844" y="57007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4"/>
            <p:cNvSpPr/>
            <p:nvPr/>
          </p:nvSpPr>
          <p:spPr>
            <a:xfrm>
              <a:off x="2084844" y="63175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4"/>
            <p:cNvSpPr/>
            <p:nvPr/>
          </p:nvSpPr>
          <p:spPr>
            <a:xfrm>
              <a:off x="2084844" y="69325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4"/>
            <p:cNvSpPr/>
            <p:nvPr/>
          </p:nvSpPr>
          <p:spPr>
            <a:xfrm>
              <a:off x="2084844" y="75493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4"/>
            <p:cNvSpPr/>
            <p:nvPr/>
          </p:nvSpPr>
          <p:spPr>
            <a:xfrm>
              <a:off x="2084844" y="81661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4"/>
            <p:cNvSpPr/>
            <p:nvPr/>
          </p:nvSpPr>
          <p:spPr>
            <a:xfrm>
              <a:off x="2084844" y="87811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4"/>
            <p:cNvSpPr/>
            <p:nvPr/>
          </p:nvSpPr>
          <p:spPr>
            <a:xfrm>
              <a:off x="2084844" y="93979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4"/>
            <p:cNvSpPr/>
            <p:nvPr/>
          </p:nvSpPr>
          <p:spPr>
            <a:xfrm>
              <a:off x="2084844" y="-122465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4"/>
            <p:cNvSpPr/>
            <p:nvPr/>
          </p:nvSpPr>
          <p:spPr>
            <a:xfrm>
              <a:off x="2084844" y="-1162980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4"/>
            <p:cNvSpPr/>
            <p:nvPr/>
          </p:nvSpPr>
          <p:spPr>
            <a:xfrm>
              <a:off x="2084844" y="-1101473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4"/>
            <p:cNvSpPr/>
            <p:nvPr/>
          </p:nvSpPr>
          <p:spPr>
            <a:xfrm>
              <a:off x="2084844" y="-1039797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4"/>
            <p:cNvSpPr/>
            <p:nvPr/>
          </p:nvSpPr>
          <p:spPr>
            <a:xfrm>
              <a:off x="2084844" y="-978291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49" y="0"/>
                    <a:pt x="0" y="50"/>
                    <a:pt x="0" y="109"/>
                  </a:cubicBezTo>
                  <a:cubicBezTo>
                    <a:pt x="0" y="157"/>
                    <a:pt x="49" y="207"/>
                    <a:pt x="98" y="207"/>
                  </a:cubicBezTo>
                  <a:cubicBezTo>
                    <a:pt x="157" y="207"/>
                    <a:pt x="196" y="157"/>
                    <a:pt x="196" y="109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4"/>
            <p:cNvSpPr/>
            <p:nvPr/>
          </p:nvSpPr>
          <p:spPr>
            <a:xfrm>
              <a:off x="2084844" y="-916614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4"/>
            <p:cNvSpPr/>
            <p:nvPr/>
          </p:nvSpPr>
          <p:spPr>
            <a:xfrm>
              <a:off x="2084844" y="-85340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7"/>
                    <a:pt x="49" y="197"/>
                    <a:pt x="98" y="197"/>
                  </a:cubicBezTo>
                  <a:cubicBezTo>
                    <a:pt x="157" y="197"/>
                    <a:pt x="196" y="14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4"/>
            <p:cNvSpPr/>
            <p:nvPr/>
          </p:nvSpPr>
          <p:spPr>
            <a:xfrm>
              <a:off x="2084844" y="-79190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4"/>
            <p:cNvSpPr/>
            <p:nvPr/>
          </p:nvSpPr>
          <p:spPr>
            <a:xfrm>
              <a:off x="2084844" y="-73022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4"/>
            <p:cNvSpPr/>
            <p:nvPr/>
          </p:nvSpPr>
          <p:spPr>
            <a:xfrm>
              <a:off x="2084844" y="-66855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4"/>
            <p:cNvSpPr/>
            <p:nvPr/>
          </p:nvSpPr>
          <p:spPr>
            <a:xfrm>
              <a:off x="2084844" y="-60687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4"/>
            <p:cNvSpPr/>
            <p:nvPr/>
          </p:nvSpPr>
          <p:spPr>
            <a:xfrm>
              <a:off x="2084844" y="-54536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4"/>
            <p:cNvSpPr/>
            <p:nvPr/>
          </p:nvSpPr>
          <p:spPr>
            <a:xfrm>
              <a:off x="2084844" y="-42218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4"/>
            <p:cNvSpPr/>
            <p:nvPr/>
          </p:nvSpPr>
          <p:spPr>
            <a:xfrm>
              <a:off x="2084844" y="-36050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4"/>
            <p:cNvSpPr/>
            <p:nvPr/>
          </p:nvSpPr>
          <p:spPr>
            <a:xfrm>
              <a:off x="2084844" y="-2990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4"/>
            <p:cNvSpPr/>
            <p:nvPr/>
          </p:nvSpPr>
          <p:spPr>
            <a:xfrm>
              <a:off x="2084844" y="-23732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4"/>
            <p:cNvSpPr/>
            <p:nvPr/>
          </p:nvSpPr>
          <p:spPr>
            <a:xfrm>
              <a:off x="2084844" y="-17581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4"/>
            <p:cNvSpPr/>
            <p:nvPr/>
          </p:nvSpPr>
          <p:spPr>
            <a:xfrm>
              <a:off x="2084844" y="-11414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4"/>
            <p:cNvSpPr/>
            <p:nvPr/>
          </p:nvSpPr>
          <p:spPr>
            <a:xfrm>
              <a:off x="2084844" y="-5263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4"/>
            <p:cNvSpPr/>
            <p:nvPr/>
          </p:nvSpPr>
          <p:spPr>
            <a:xfrm>
              <a:off x="2068193" y="491917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8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8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4"/>
            <p:cNvSpPr/>
            <p:nvPr/>
          </p:nvSpPr>
          <p:spPr>
            <a:xfrm>
              <a:off x="2068193" y="984818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4"/>
            <p:cNvSpPr/>
            <p:nvPr/>
          </p:nvSpPr>
          <p:spPr>
            <a:xfrm>
              <a:off x="2068193" y="-500341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4"/>
            <p:cNvSpPr/>
            <p:nvPr/>
          </p:nvSpPr>
          <p:spPr>
            <a:xfrm>
              <a:off x="2068193" y="-7610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4"/>
            <p:cNvSpPr/>
            <p:nvPr/>
          </p:nvSpPr>
          <p:spPr>
            <a:xfrm>
              <a:off x="2084844" y="7054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4"/>
            <p:cNvSpPr/>
            <p:nvPr/>
          </p:nvSpPr>
          <p:spPr>
            <a:xfrm>
              <a:off x="2084844" y="13222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4"/>
            <p:cNvSpPr/>
            <p:nvPr/>
          </p:nvSpPr>
          <p:spPr>
            <a:xfrm>
              <a:off x="2084844" y="19390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4"/>
            <p:cNvSpPr/>
            <p:nvPr/>
          </p:nvSpPr>
          <p:spPr>
            <a:xfrm>
              <a:off x="2084844" y="2555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4"/>
            <p:cNvSpPr/>
            <p:nvPr/>
          </p:nvSpPr>
          <p:spPr>
            <a:xfrm>
              <a:off x="2084844" y="31708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4"/>
            <p:cNvSpPr/>
            <p:nvPr/>
          </p:nvSpPr>
          <p:spPr>
            <a:xfrm>
              <a:off x="2084844" y="37875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4"/>
            <p:cNvSpPr/>
            <p:nvPr/>
          </p:nvSpPr>
          <p:spPr>
            <a:xfrm>
              <a:off x="2084844" y="44026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4"/>
            <p:cNvSpPr/>
            <p:nvPr/>
          </p:nvSpPr>
          <p:spPr>
            <a:xfrm>
              <a:off x="782846" y="1714060"/>
              <a:ext cx="176531" cy="306518"/>
            </a:xfrm>
            <a:custGeom>
              <a:avLst/>
              <a:gdLst/>
              <a:ahLst/>
              <a:cxnLst/>
              <a:rect l="l" t="t" r="r" b="b"/>
              <a:pathLst>
                <a:path w="1039" h="1804" extrusionOk="0">
                  <a:moveTo>
                    <a:pt x="519" y="118"/>
                  </a:moveTo>
                  <a:cubicBezTo>
                    <a:pt x="745" y="118"/>
                    <a:pt x="921" y="294"/>
                    <a:pt x="921" y="519"/>
                  </a:cubicBezTo>
                  <a:cubicBezTo>
                    <a:pt x="921" y="686"/>
                    <a:pt x="666" y="1244"/>
                    <a:pt x="519" y="1538"/>
                  </a:cubicBezTo>
                  <a:cubicBezTo>
                    <a:pt x="373" y="1244"/>
                    <a:pt x="118" y="686"/>
                    <a:pt x="118" y="519"/>
                  </a:cubicBezTo>
                  <a:cubicBezTo>
                    <a:pt x="118" y="294"/>
                    <a:pt x="304" y="118"/>
                    <a:pt x="519" y="118"/>
                  </a:cubicBezTo>
                  <a:close/>
                  <a:moveTo>
                    <a:pt x="519" y="0"/>
                  </a:moveTo>
                  <a:cubicBezTo>
                    <a:pt x="235" y="0"/>
                    <a:pt x="0" y="235"/>
                    <a:pt x="0" y="519"/>
                  </a:cubicBezTo>
                  <a:cubicBezTo>
                    <a:pt x="0" y="774"/>
                    <a:pt x="421" y="1607"/>
                    <a:pt x="470" y="1695"/>
                  </a:cubicBezTo>
                  <a:lnTo>
                    <a:pt x="519" y="1803"/>
                  </a:lnTo>
                  <a:lnTo>
                    <a:pt x="578" y="1695"/>
                  </a:lnTo>
                  <a:cubicBezTo>
                    <a:pt x="617" y="1607"/>
                    <a:pt x="1039" y="774"/>
                    <a:pt x="1039" y="519"/>
                  </a:cubicBezTo>
                  <a:cubicBezTo>
                    <a:pt x="1039" y="235"/>
                    <a:pt x="804" y="0"/>
                    <a:pt x="51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4"/>
            <p:cNvSpPr/>
            <p:nvPr/>
          </p:nvSpPr>
          <p:spPr>
            <a:xfrm>
              <a:off x="702820" y="1963314"/>
              <a:ext cx="336582" cy="191998"/>
            </a:xfrm>
            <a:custGeom>
              <a:avLst/>
              <a:gdLst/>
              <a:ahLst/>
              <a:cxnLst/>
              <a:rect l="l" t="t" r="r" b="b"/>
              <a:pathLst>
                <a:path w="1981" h="1130" extrusionOk="0">
                  <a:moveTo>
                    <a:pt x="990" y="1"/>
                  </a:moveTo>
                  <a:cubicBezTo>
                    <a:pt x="888" y="1"/>
                    <a:pt x="785" y="18"/>
                    <a:pt x="687" y="52"/>
                  </a:cubicBezTo>
                  <a:cubicBezTo>
                    <a:pt x="530" y="101"/>
                    <a:pt x="402" y="208"/>
                    <a:pt x="334" y="365"/>
                  </a:cubicBezTo>
                  <a:lnTo>
                    <a:pt x="1" y="1130"/>
                  </a:lnTo>
                  <a:lnTo>
                    <a:pt x="1980" y="1130"/>
                  </a:lnTo>
                  <a:lnTo>
                    <a:pt x="1647" y="365"/>
                  </a:lnTo>
                  <a:cubicBezTo>
                    <a:pt x="1578" y="208"/>
                    <a:pt x="1451" y="101"/>
                    <a:pt x="1294" y="52"/>
                  </a:cubicBezTo>
                  <a:cubicBezTo>
                    <a:pt x="1196" y="18"/>
                    <a:pt x="1093" y="1"/>
                    <a:pt x="99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4"/>
            <p:cNvSpPr/>
            <p:nvPr/>
          </p:nvSpPr>
          <p:spPr>
            <a:xfrm>
              <a:off x="866100" y="1995257"/>
              <a:ext cx="10024" cy="83426"/>
            </a:xfrm>
            <a:custGeom>
              <a:avLst/>
              <a:gdLst/>
              <a:ahLst/>
              <a:cxnLst/>
              <a:rect l="l" t="t" r="r" b="b"/>
              <a:pathLst>
                <a:path w="59" h="491" extrusionOk="0">
                  <a:moveTo>
                    <a:pt x="29" y="1"/>
                  </a:moveTo>
                  <a:cubicBezTo>
                    <a:pt x="10" y="1"/>
                    <a:pt x="0" y="11"/>
                    <a:pt x="0" y="31"/>
                  </a:cubicBezTo>
                  <a:lnTo>
                    <a:pt x="0" y="462"/>
                  </a:lnTo>
                  <a:cubicBezTo>
                    <a:pt x="0" y="481"/>
                    <a:pt x="10" y="491"/>
                    <a:pt x="29" y="491"/>
                  </a:cubicBezTo>
                  <a:cubicBezTo>
                    <a:pt x="39" y="491"/>
                    <a:pt x="59" y="481"/>
                    <a:pt x="59" y="462"/>
                  </a:cubicBezTo>
                  <a:lnTo>
                    <a:pt x="59" y="31"/>
                  </a:lnTo>
                  <a:cubicBezTo>
                    <a:pt x="59" y="11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4"/>
            <p:cNvSpPr/>
            <p:nvPr/>
          </p:nvSpPr>
          <p:spPr>
            <a:xfrm>
              <a:off x="806123" y="2015306"/>
              <a:ext cx="10194" cy="63376"/>
            </a:xfrm>
            <a:custGeom>
              <a:avLst/>
              <a:gdLst/>
              <a:ahLst/>
              <a:cxnLst/>
              <a:rect l="l" t="t" r="r" b="b"/>
              <a:pathLst>
                <a:path w="60" h="373" extrusionOk="0">
                  <a:moveTo>
                    <a:pt x="29" y="0"/>
                  </a:moveTo>
                  <a:cubicBezTo>
                    <a:pt x="10" y="0"/>
                    <a:pt x="0" y="11"/>
                    <a:pt x="0" y="30"/>
                  </a:cubicBezTo>
                  <a:lnTo>
                    <a:pt x="0" y="344"/>
                  </a:lnTo>
                  <a:cubicBezTo>
                    <a:pt x="0" y="353"/>
                    <a:pt x="10" y="373"/>
                    <a:pt x="29" y="373"/>
                  </a:cubicBezTo>
                  <a:cubicBezTo>
                    <a:pt x="40" y="373"/>
                    <a:pt x="59" y="353"/>
                    <a:pt x="59" y="344"/>
                  </a:cubicBezTo>
                  <a:lnTo>
                    <a:pt x="59" y="30"/>
                  </a:lnTo>
                  <a:cubicBezTo>
                    <a:pt x="59" y="11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4"/>
            <p:cNvSpPr/>
            <p:nvPr/>
          </p:nvSpPr>
          <p:spPr>
            <a:xfrm>
              <a:off x="929306" y="2015306"/>
              <a:ext cx="10194" cy="63376"/>
            </a:xfrm>
            <a:custGeom>
              <a:avLst/>
              <a:gdLst/>
              <a:ahLst/>
              <a:cxnLst/>
              <a:rect l="l" t="t" r="r" b="b"/>
              <a:pathLst>
                <a:path w="60" h="373" extrusionOk="0">
                  <a:moveTo>
                    <a:pt x="29" y="0"/>
                  </a:moveTo>
                  <a:cubicBezTo>
                    <a:pt x="10" y="0"/>
                    <a:pt x="0" y="11"/>
                    <a:pt x="0" y="30"/>
                  </a:cubicBezTo>
                  <a:lnTo>
                    <a:pt x="0" y="344"/>
                  </a:lnTo>
                  <a:cubicBezTo>
                    <a:pt x="0" y="353"/>
                    <a:pt x="10" y="373"/>
                    <a:pt x="29" y="373"/>
                  </a:cubicBezTo>
                  <a:cubicBezTo>
                    <a:pt x="40" y="373"/>
                    <a:pt x="59" y="353"/>
                    <a:pt x="59" y="344"/>
                  </a:cubicBezTo>
                  <a:lnTo>
                    <a:pt x="59" y="30"/>
                  </a:lnTo>
                  <a:cubicBezTo>
                    <a:pt x="59" y="11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4"/>
            <p:cNvSpPr/>
            <p:nvPr/>
          </p:nvSpPr>
          <p:spPr>
            <a:xfrm>
              <a:off x="376598" y="2088536"/>
              <a:ext cx="989017" cy="987517"/>
            </a:xfrm>
            <a:custGeom>
              <a:avLst/>
              <a:gdLst/>
              <a:ahLst/>
              <a:cxnLst/>
              <a:rect l="l" t="t" r="r" b="b"/>
              <a:pathLst>
                <a:path w="5821" h="5812" extrusionOk="0">
                  <a:moveTo>
                    <a:pt x="2910" y="1"/>
                  </a:moveTo>
                  <a:cubicBezTo>
                    <a:pt x="1303" y="1"/>
                    <a:pt x="0" y="1304"/>
                    <a:pt x="0" y="2901"/>
                  </a:cubicBezTo>
                  <a:cubicBezTo>
                    <a:pt x="0" y="4508"/>
                    <a:pt x="1303" y="5812"/>
                    <a:pt x="2910" y="5812"/>
                  </a:cubicBezTo>
                  <a:cubicBezTo>
                    <a:pt x="4517" y="5812"/>
                    <a:pt x="5821" y="4508"/>
                    <a:pt x="5821" y="2901"/>
                  </a:cubicBezTo>
                  <a:cubicBezTo>
                    <a:pt x="5821" y="1304"/>
                    <a:pt x="4517" y="1"/>
                    <a:pt x="29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4"/>
            <p:cNvSpPr/>
            <p:nvPr/>
          </p:nvSpPr>
          <p:spPr>
            <a:xfrm>
              <a:off x="804424" y="2386723"/>
              <a:ext cx="133375" cy="238044"/>
            </a:xfrm>
            <a:custGeom>
              <a:avLst/>
              <a:gdLst/>
              <a:ahLst/>
              <a:cxnLst/>
              <a:rect l="l" t="t" r="r" b="b"/>
              <a:pathLst>
                <a:path w="785" h="1401" extrusionOk="0">
                  <a:moveTo>
                    <a:pt x="392" y="0"/>
                  </a:moveTo>
                  <a:lnTo>
                    <a:pt x="0" y="804"/>
                  </a:lnTo>
                  <a:lnTo>
                    <a:pt x="392" y="1401"/>
                  </a:lnTo>
                  <a:lnTo>
                    <a:pt x="784" y="80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4"/>
            <p:cNvSpPr/>
            <p:nvPr/>
          </p:nvSpPr>
          <p:spPr>
            <a:xfrm>
              <a:off x="641144" y="2531484"/>
              <a:ext cx="226653" cy="126583"/>
            </a:xfrm>
            <a:custGeom>
              <a:avLst/>
              <a:gdLst/>
              <a:ahLst/>
              <a:cxnLst/>
              <a:rect l="l" t="t" r="r" b="b"/>
              <a:pathLst>
                <a:path w="1334" h="745" extrusionOk="0">
                  <a:moveTo>
                    <a:pt x="893" y="0"/>
                  </a:moveTo>
                  <a:lnTo>
                    <a:pt x="1" y="128"/>
                  </a:lnTo>
                  <a:lnTo>
                    <a:pt x="648" y="745"/>
                  </a:lnTo>
                  <a:lnTo>
                    <a:pt x="1334" y="559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4"/>
            <p:cNvSpPr/>
            <p:nvPr/>
          </p:nvSpPr>
          <p:spPr>
            <a:xfrm>
              <a:off x="729495" y="2631389"/>
              <a:ext cx="140002" cy="191658"/>
            </a:xfrm>
            <a:custGeom>
              <a:avLst/>
              <a:gdLst/>
              <a:ahLst/>
              <a:cxnLst/>
              <a:rect l="l" t="t" r="r" b="b"/>
              <a:pathLst>
                <a:path w="824" h="1128" extrusionOk="0">
                  <a:moveTo>
                    <a:pt x="824" y="0"/>
                  </a:moveTo>
                  <a:lnTo>
                    <a:pt x="157" y="246"/>
                  </a:lnTo>
                  <a:lnTo>
                    <a:pt x="1" y="1128"/>
                  </a:lnTo>
                  <a:lnTo>
                    <a:pt x="784" y="70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4"/>
            <p:cNvSpPr/>
            <p:nvPr/>
          </p:nvSpPr>
          <p:spPr>
            <a:xfrm>
              <a:off x="872727" y="2631389"/>
              <a:ext cx="140002" cy="191658"/>
            </a:xfrm>
            <a:custGeom>
              <a:avLst/>
              <a:gdLst/>
              <a:ahLst/>
              <a:cxnLst/>
              <a:rect l="l" t="t" r="r" b="b"/>
              <a:pathLst>
                <a:path w="824" h="1128" extrusionOk="0">
                  <a:moveTo>
                    <a:pt x="0" y="0"/>
                  </a:moveTo>
                  <a:lnTo>
                    <a:pt x="39" y="706"/>
                  </a:lnTo>
                  <a:lnTo>
                    <a:pt x="823" y="1128"/>
                  </a:lnTo>
                  <a:lnTo>
                    <a:pt x="676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4"/>
            <p:cNvSpPr/>
            <p:nvPr/>
          </p:nvSpPr>
          <p:spPr>
            <a:xfrm>
              <a:off x="874256" y="2531484"/>
              <a:ext cx="226653" cy="126583"/>
            </a:xfrm>
            <a:custGeom>
              <a:avLst/>
              <a:gdLst/>
              <a:ahLst/>
              <a:cxnLst/>
              <a:rect l="l" t="t" r="r" b="b"/>
              <a:pathLst>
                <a:path w="1334" h="745" extrusionOk="0">
                  <a:moveTo>
                    <a:pt x="451" y="0"/>
                  </a:moveTo>
                  <a:lnTo>
                    <a:pt x="1" y="559"/>
                  </a:lnTo>
                  <a:lnTo>
                    <a:pt x="697" y="745"/>
                  </a:lnTo>
                  <a:lnTo>
                    <a:pt x="1333" y="128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4"/>
            <p:cNvSpPr/>
            <p:nvPr/>
          </p:nvSpPr>
          <p:spPr>
            <a:xfrm>
              <a:off x="439804" y="2596388"/>
              <a:ext cx="101603" cy="101776"/>
            </a:xfrm>
            <a:custGeom>
              <a:avLst/>
              <a:gdLst/>
              <a:ahLst/>
              <a:cxnLst/>
              <a:rect l="l" t="t" r="r" b="b"/>
              <a:pathLst>
                <a:path w="598" h="599" extrusionOk="0">
                  <a:moveTo>
                    <a:pt x="294" y="1"/>
                  </a:moveTo>
                  <a:cubicBezTo>
                    <a:pt x="128" y="1"/>
                    <a:pt x="1" y="128"/>
                    <a:pt x="1" y="295"/>
                  </a:cubicBezTo>
                  <a:cubicBezTo>
                    <a:pt x="1" y="461"/>
                    <a:pt x="128" y="598"/>
                    <a:pt x="294" y="598"/>
                  </a:cubicBezTo>
                  <a:cubicBezTo>
                    <a:pt x="471" y="598"/>
                    <a:pt x="598" y="461"/>
                    <a:pt x="598" y="295"/>
                  </a:cubicBezTo>
                  <a:cubicBezTo>
                    <a:pt x="598" y="128"/>
                    <a:pt x="471" y="1"/>
                    <a:pt x="29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4"/>
            <p:cNvSpPr/>
            <p:nvPr/>
          </p:nvSpPr>
          <p:spPr>
            <a:xfrm>
              <a:off x="1197249" y="2596388"/>
              <a:ext cx="101773" cy="101776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5" y="1"/>
                  </a:moveTo>
                  <a:cubicBezTo>
                    <a:pt x="129" y="1"/>
                    <a:pt x="1" y="128"/>
                    <a:pt x="1" y="295"/>
                  </a:cubicBezTo>
                  <a:cubicBezTo>
                    <a:pt x="1" y="461"/>
                    <a:pt x="129" y="598"/>
                    <a:pt x="295" y="598"/>
                  </a:cubicBezTo>
                  <a:cubicBezTo>
                    <a:pt x="462" y="598"/>
                    <a:pt x="599" y="461"/>
                    <a:pt x="599" y="295"/>
                  </a:cubicBezTo>
                  <a:cubicBezTo>
                    <a:pt x="599" y="128"/>
                    <a:pt x="462" y="1"/>
                    <a:pt x="29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4"/>
            <p:cNvSpPr/>
            <p:nvPr/>
          </p:nvSpPr>
          <p:spPr>
            <a:xfrm>
              <a:off x="854377" y="4896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4"/>
            <p:cNvSpPr/>
            <p:nvPr/>
          </p:nvSpPr>
          <p:spPr>
            <a:xfrm>
              <a:off x="854377" y="11064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4"/>
            <p:cNvSpPr/>
            <p:nvPr/>
          </p:nvSpPr>
          <p:spPr>
            <a:xfrm>
              <a:off x="854377" y="17232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4"/>
            <p:cNvSpPr/>
            <p:nvPr/>
          </p:nvSpPr>
          <p:spPr>
            <a:xfrm>
              <a:off x="854377" y="23382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4"/>
            <p:cNvSpPr/>
            <p:nvPr/>
          </p:nvSpPr>
          <p:spPr>
            <a:xfrm>
              <a:off x="854377" y="29550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4"/>
            <p:cNvSpPr/>
            <p:nvPr/>
          </p:nvSpPr>
          <p:spPr>
            <a:xfrm>
              <a:off x="854377" y="357011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207"/>
                    <a:pt x="98" y="207"/>
                  </a:cubicBezTo>
                  <a:cubicBezTo>
                    <a:pt x="157" y="207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4"/>
            <p:cNvSpPr/>
            <p:nvPr/>
          </p:nvSpPr>
          <p:spPr>
            <a:xfrm>
              <a:off x="854377" y="418687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4"/>
            <p:cNvSpPr/>
            <p:nvPr/>
          </p:nvSpPr>
          <p:spPr>
            <a:xfrm>
              <a:off x="854377" y="541870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1"/>
                  </a:moveTo>
                  <a:cubicBezTo>
                    <a:pt x="49" y="1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4"/>
            <p:cNvSpPr/>
            <p:nvPr/>
          </p:nvSpPr>
          <p:spPr>
            <a:xfrm>
              <a:off x="854377" y="603376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50"/>
                    <a:pt x="0" y="109"/>
                  </a:cubicBezTo>
                  <a:cubicBezTo>
                    <a:pt x="0" y="158"/>
                    <a:pt x="49" y="207"/>
                    <a:pt x="98" y="207"/>
                  </a:cubicBezTo>
                  <a:cubicBezTo>
                    <a:pt x="157" y="207"/>
                    <a:pt x="196" y="158"/>
                    <a:pt x="196" y="10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4"/>
            <p:cNvSpPr/>
            <p:nvPr/>
          </p:nvSpPr>
          <p:spPr>
            <a:xfrm>
              <a:off x="854377" y="665052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4"/>
            <p:cNvSpPr/>
            <p:nvPr/>
          </p:nvSpPr>
          <p:spPr>
            <a:xfrm>
              <a:off x="854377" y="72842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4"/>
            <p:cNvSpPr/>
            <p:nvPr/>
          </p:nvSpPr>
          <p:spPr>
            <a:xfrm>
              <a:off x="854377" y="78993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4"/>
            <p:cNvSpPr/>
            <p:nvPr/>
          </p:nvSpPr>
          <p:spPr>
            <a:xfrm>
              <a:off x="854377" y="85161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4"/>
            <p:cNvSpPr/>
            <p:nvPr/>
          </p:nvSpPr>
          <p:spPr>
            <a:xfrm>
              <a:off x="854377" y="97479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4"/>
            <p:cNvSpPr/>
            <p:nvPr/>
          </p:nvSpPr>
          <p:spPr>
            <a:xfrm>
              <a:off x="854377" y="103630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4"/>
            <p:cNvSpPr/>
            <p:nvPr/>
          </p:nvSpPr>
          <p:spPr>
            <a:xfrm>
              <a:off x="854377" y="10979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4"/>
            <p:cNvSpPr/>
            <p:nvPr/>
          </p:nvSpPr>
          <p:spPr>
            <a:xfrm>
              <a:off x="854377" y="115948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8"/>
                    <a:pt x="49" y="197"/>
                    <a:pt x="98" y="197"/>
                  </a:cubicBezTo>
                  <a:cubicBezTo>
                    <a:pt x="157" y="197"/>
                    <a:pt x="196" y="14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4"/>
            <p:cNvSpPr/>
            <p:nvPr/>
          </p:nvSpPr>
          <p:spPr>
            <a:xfrm>
              <a:off x="854377" y="122115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47"/>
                    <a:pt x="49" y="197"/>
                    <a:pt x="98" y="197"/>
                  </a:cubicBezTo>
                  <a:cubicBezTo>
                    <a:pt x="157" y="197"/>
                    <a:pt x="196" y="14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4"/>
            <p:cNvSpPr/>
            <p:nvPr/>
          </p:nvSpPr>
          <p:spPr>
            <a:xfrm>
              <a:off x="854377" y="128266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4"/>
            <p:cNvSpPr/>
            <p:nvPr/>
          </p:nvSpPr>
          <p:spPr>
            <a:xfrm>
              <a:off x="854377" y="140584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4"/>
            <p:cNvSpPr/>
            <p:nvPr/>
          </p:nvSpPr>
          <p:spPr>
            <a:xfrm>
              <a:off x="854377" y="146752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4"/>
            <p:cNvSpPr/>
            <p:nvPr/>
          </p:nvSpPr>
          <p:spPr>
            <a:xfrm>
              <a:off x="854377" y="15292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4"/>
            <p:cNvSpPr/>
            <p:nvPr/>
          </p:nvSpPr>
          <p:spPr>
            <a:xfrm>
              <a:off x="854377" y="159087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4"/>
            <p:cNvSpPr/>
            <p:nvPr/>
          </p:nvSpPr>
          <p:spPr>
            <a:xfrm>
              <a:off x="854377" y="165238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4"/>
            <p:cNvSpPr/>
            <p:nvPr/>
          </p:nvSpPr>
          <p:spPr>
            <a:xfrm>
              <a:off x="854377" y="-137451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4"/>
            <p:cNvSpPr/>
            <p:nvPr/>
          </p:nvSpPr>
          <p:spPr>
            <a:xfrm>
              <a:off x="854377" y="-131283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39"/>
                    <a:pt x="0" y="98"/>
                  </a:cubicBezTo>
                  <a:cubicBezTo>
                    <a:pt x="0" y="147"/>
                    <a:pt x="49" y="196"/>
                    <a:pt x="98" y="196"/>
                  </a:cubicBezTo>
                  <a:cubicBezTo>
                    <a:pt x="157" y="196"/>
                    <a:pt x="196" y="147"/>
                    <a:pt x="196" y="98"/>
                  </a:cubicBezTo>
                  <a:cubicBezTo>
                    <a:pt x="196" y="3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4"/>
            <p:cNvSpPr/>
            <p:nvPr/>
          </p:nvSpPr>
          <p:spPr>
            <a:xfrm>
              <a:off x="854377" y="-125133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48"/>
                    <a:pt x="49" y="196"/>
                    <a:pt x="98" y="196"/>
                  </a:cubicBezTo>
                  <a:cubicBezTo>
                    <a:pt x="157" y="196"/>
                    <a:pt x="196" y="148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4"/>
            <p:cNvSpPr/>
            <p:nvPr/>
          </p:nvSpPr>
          <p:spPr>
            <a:xfrm>
              <a:off x="854377" y="-118965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4"/>
            <p:cNvSpPr/>
            <p:nvPr/>
          </p:nvSpPr>
          <p:spPr>
            <a:xfrm>
              <a:off x="854377" y="-112814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4"/>
            <p:cNvSpPr/>
            <p:nvPr/>
          </p:nvSpPr>
          <p:spPr>
            <a:xfrm>
              <a:off x="854377" y="-106647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4"/>
            <p:cNvSpPr/>
            <p:nvPr/>
          </p:nvSpPr>
          <p:spPr>
            <a:xfrm>
              <a:off x="854377" y="-94329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0"/>
                    <a:pt x="0" y="99"/>
                  </a:cubicBezTo>
                  <a:cubicBezTo>
                    <a:pt x="0" y="157"/>
                    <a:pt x="49" y="197"/>
                    <a:pt x="98" y="197"/>
                  </a:cubicBezTo>
                  <a:cubicBezTo>
                    <a:pt x="157" y="197"/>
                    <a:pt x="196" y="157"/>
                    <a:pt x="196" y="99"/>
                  </a:cubicBezTo>
                  <a:cubicBezTo>
                    <a:pt x="196" y="4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4"/>
            <p:cNvSpPr/>
            <p:nvPr/>
          </p:nvSpPr>
          <p:spPr>
            <a:xfrm>
              <a:off x="854377" y="-88178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4"/>
            <p:cNvSpPr/>
            <p:nvPr/>
          </p:nvSpPr>
          <p:spPr>
            <a:xfrm>
              <a:off x="854377" y="-82010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49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4"/>
            <p:cNvSpPr/>
            <p:nvPr/>
          </p:nvSpPr>
          <p:spPr>
            <a:xfrm>
              <a:off x="854377" y="-7586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4"/>
            <p:cNvSpPr/>
            <p:nvPr/>
          </p:nvSpPr>
          <p:spPr>
            <a:xfrm>
              <a:off x="854377" y="-69692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8"/>
                    <a:pt x="49" y="197"/>
                    <a:pt x="98" y="197"/>
                  </a:cubicBezTo>
                  <a:cubicBezTo>
                    <a:pt x="157" y="197"/>
                    <a:pt x="196" y="158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4"/>
            <p:cNvSpPr/>
            <p:nvPr/>
          </p:nvSpPr>
          <p:spPr>
            <a:xfrm>
              <a:off x="854377" y="-63524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4"/>
            <p:cNvSpPr/>
            <p:nvPr/>
          </p:nvSpPr>
          <p:spPr>
            <a:xfrm>
              <a:off x="854377" y="-57357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4"/>
            <p:cNvSpPr/>
            <p:nvPr/>
          </p:nvSpPr>
          <p:spPr>
            <a:xfrm>
              <a:off x="837726" y="-29189"/>
              <a:ext cx="66773" cy="66605"/>
            </a:xfrm>
            <a:custGeom>
              <a:avLst/>
              <a:gdLst/>
              <a:ahLst/>
              <a:cxnLst/>
              <a:rect l="l" t="t" r="r" b="b"/>
              <a:pathLst>
                <a:path w="393" h="392" extrusionOk="0">
                  <a:moveTo>
                    <a:pt x="196" y="0"/>
                  </a:moveTo>
                  <a:cubicBezTo>
                    <a:pt x="89" y="0"/>
                    <a:pt x="0" y="89"/>
                    <a:pt x="0" y="196"/>
                  </a:cubicBezTo>
                  <a:cubicBezTo>
                    <a:pt x="0" y="304"/>
                    <a:pt x="89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4"/>
            <p:cNvSpPr/>
            <p:nvPr/>
          </p:nvSpPr>
          <p:spPr>
            <a:xfrm>
              <a:off x="837726" y="463542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9" y="1"/>
                    <a:pt x="0" y="89"/>
                    <a:pt x="0" y="197"/>
                  </a:cubicBezTo>
                  <a:cubicBezTo>
                    <a:pt x="0" y="305"/>
                    <a:pt x="89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4"/>
            <p:cNvSpPr/>
            <p:nvPr/>
          </p:nvSpPr>
          <p:spPr>
            <a:xfrm>
              <a:off x="837726" y="896466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9" y="0"/>
                    <a:pt x="0" y="89"/>
                    <a:pt x="0" y="196"/>
                  </a:cubicBezTo>
                  <a:cubicBezTo>
                    <a:pt x="0" y="305"/>
                    <a:pt x="89" y="392"/>
                    <a:pt x="196" y="392"/>
                  </a:cubicBezTo>
                  <a:cubicBezTo>
                    <a:pt x="304" y="392"/>
                    <a:pt x="392" y="305"/>
                    <a:pt x="392" y="196"/>
                  </a:cubicBezTo>
                  <a:cubicBezTo>
                    <a:pt x="392" y="8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4"/>
            <p:cNvSpPr/>
            <p:nvPr/>
          </p:nvSpPr>
          <p:spPr>
            <a:xfrm>
              <a:off x="837726" y="1327691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9" y="1"/>
                    <a:pt x="0" y="89"/>
                    <a:pt x="0" y="197"/>
                  </a:cubicBezTo>
                  <a:cubicBezTo>
                    <a:pt x="0" y="304"/>
                    <a:pt x="89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4"/>
            <p:cNvSpPr/>
            <p:nvPr/>
          </p:nvSpPr>
          <p:spPr>
            <a:xfrm>
              <a:off x="837726" y="-1021617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9" y="1"/>
                    <a:pt x="0" y="89"/>
                    <a:pt x="0" y="197"/>
                  </a:cubicBezTo>
                  <a:cubicBezTo>
                    <a:pt x="0" y="305"/>
                    <a:pt x="89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4"/>
            <p:cNvSpPr/>
            <p:nvPr/>
          </p:nvSpPr>
          <p:spPr>
            <a:xfrm>
              <a:off x="837726" y="-528716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9" y="0"/>
                    <a:pt x="0" y="89"/>
                    <a:pt x="0" y="196"/>
                  </a:cubicBezTo>
                  <a:cubicBezTo>
                    <a:pt x="0" y="304"/>
                    <a:pt x="89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4"/>
            <p:cNvSpPr/>
            <p:nvPr/>
          </p:nvSpPr>
          <p:spPr>
            <a:xfrm>
              <a:off x="854377" y="-45038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4"/>
            <p:cNvSpPr/>
            <p:nvPr/>
          </p:nvSpPr>
          <p:spPr>
            <a:xfrm>
              <a:off x="854377" y="-38888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49" y="0"/>
                    <a:pt x="0" y="50"/>
                    <a:pt x="0" y="98"/>
                  </a:cubicBezTo>
                  <a:cubicBezTo>
                    <a:pt x="0" y="157"/>
                    <a:pt x="49" y="196"/>
                    <a:pt x="98" y="196"/>
                  </a:cubicBezTo>
                  <a:cubicBezTo>
                    <a:pt x="157" y="196"/>
                    <a:pt x="196" y="157"/>
                    <a:pt x="196" y="98"/>
                  </a:cubicBezTo>
                  <a:cubicBezTo>
                    <a:pt x="196" y="5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4"/>
            <p:cNvSpPr/>
            <p:nvPr/>
          </p:nvSpPr>
          <p:spPr>
            <a:xfrm>
              <a:off x="854377" y="-327206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4"/>
            <p:cNvSpPr/>
            <p:nvPr/>
          </p:nvSpPr>
          <p:spPr>
            <a:xfrm>
              <a:off x="854377" y="-265700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50"/>
                    <a:pt x="0" y="99"/>
                  </a:cubicBezTo>
                  <a:cubicBezTo>
                    <a:pt x="0" y="157"/>
                    <a:pt x="49" y="207"/>
                    <a:pt x="98" y="207"/>
                  </a:cubicBezTo>
                  <a:cubicBezTo>
                    <a:pt x="157" y="207"/>
                    <a:pt x="196" y="157"/>
                    <a:pt x="196" y="9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4"/>
            <p:cNvSpPr/>
            <p:nvPr/>
          </p:nvSpPr>
          <p:spPr>
            <a:xfrm>
              <a:off x="854377" y="-204023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9" y="0"/>
                    <a:pt x="0" y="49"/>
                    <a:pt x="0" y="9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98"/>
                  </a:cubicBezTo>
                  <a:cubicBezTo>
                    <a:pt x="196" y="49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4"/>
            <p:cNvSpPr/>
            <p:nvPr/>
          </p:nvSpPr>
          <p:spPr>
            <a:xfrm>
              <a:off x="854377" y="-142517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50"/>
                    <a:pt x="0" y="109"/>
                  </a:cubicBezTo>
                  <a:cubicBezTo>
                    <a:pt x="0" y="157"/>
                    <a:pt x="49" y="207"/>
                    <a:pt x="98" y="207"/>
                  </a:cubicBezTo>
                  <a:cubicBezTo>
                    <a:pt x="157" y="207"/>
                    <a:pt x="196" y="157"/>
                    <a:pt x="196" y="109"/>
                  </a:cubicBezTo>
                  <a:cubicBezTo>
                    <a:pt x="196" y="50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4"/>
            <p:cNvSpPr/>
            <p:nvPr/>
          </p:nvSpPr>
          <p:spPr>
            <a:xfrm>
              <a:off x="854377" y="-80840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49" y="1"/>
                    <a:pt x="0" y="49"/>
                    <a:pt x="0" y="108"/>
                  </a:cubicBezTo>
                  <a:cubicBezTo>
                    <a:pt x="0" y="157"/>
                    <a:pt x="49" y="206"/>
                    <a:pt x="98" y="206"/>
                  </a:cubicBezTo>
                  <a:cubicBezTo>
                    <a:pt x="157" y="206"/>
                    <a:pt x="196" y="157"/>
                    <a:pt x="196" y="108"/>
                  </a:cubicBezTo>
                  <a:cubicBezTo>
                    <a:pt x="196" y="49"/>
                    <a:pt x="15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4"/>
            <p:cNvSpPr/>
            <p:nvPr/>
          </p:nvSpPr>
          <p:spPr>
            <a:xfrm>
              <a:off x="498082" y="2904430"/>
              <a:ext cx="749281" cy="173308"/>
            </a:xfrm>
            <a:custGeom>
              <a:avLst/>
              <a:gdLst/>
              <a:ahLst/>
              <a:cxnLst/>
              <a:rect l="l" t="t" r="r" b="b"/>
              <a:pathLst>
                <a:path w="4410" h="1020" extrusionOk="0">
                  <a:moveTo>
                    <a:pt x="4379" y="23"/>
                  </a:moveTo>
                  <a:cubicBezTo>
                    <a:pt x="3841" y="623"/>
                    <a:pt x="3062" y="1010"/>
                    <a:pt x="2195" y="1010"/>
                  </a:cubicBezTo>
                  <a:cubicBezTo>
                    <a:pt x="1341" y="1010"/>
                    <a:pt x="564" y="635"/>
                    <a:pt x="35" y="37"/>
                  </a:cubicBezTo>
                  <a:lnTo>
                    <a:pt x="35" y="37"/>
                  </a:lnTo>
                  <a:cubicBezTo>
                    <a:pt x="742" y="238"/>
                    <a:pt x="1459" y="333"/>
                    <a:pt x="2176" y="333"/>
                  </a:cubicBezTo>
                  <a:cubicBezTo>
                    <a:pt x="2916" y="333"/>
                    <a:pt x="3657" y="227"/>
                    <a:pt x="4379" y="23"/>
                  </a:cubicBezTo>
                  <a:close/>
                  <a:moveTo>
                    <a:pt x="4390" y="0"/>
                  </a:moveTo>
                  <a:cubicBezTo>
                    <a:pt x="3665" y="216"/>
                    <a:pt x="2920" y="314"/>
                    <a:pt x="2176" y="314"/>
                  </a:cubicBezTo>
                  <a:cubicBezTo>
                    <a:pt x="1450" y="314"/>
                    <a:pt x="725" y="216"/>
                    <a:pt x="20" y="20"/>
                  </a:cubicBezTo>
                  <a:lnTo>
                    <a:pt x="20" y="20"/>
                  </a:lnTo>
                  <a:cubicBezTo>
                    <a:pt x="20" y="20"/>
                    <a:pt x="20" y="20"/>
                    <a:pt x="20" y="20"/>
                  </a:cubicBezTo>
                  <a:lnTo>
                    <a:pt x="0" y="10"/>
                  </a:lnTo>
                  <a:lnTo>
                    <a:pt x="10" y="30"/>
                  </a:lnTo>
                  <a:cubicBezTo>
                    <a:pt x="549" y="638"/>
                    <a:pt x="1323" y="1019"/>
                    <a:pt x="2195" y="1019"/>
                  </a:cubicBezTo>
                  <a:cubicBezTo>
                    <a:pt x="3077" y="1019"/>
                    <a:pt x="3861" y="627"/>
                    <a:pt x="4400" y="20"/>
                  </a:cubicBezTo>
                  <a:lnTo>
                    <a:pt x="441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4"/>
            <p:cNvSpPr/>
            <p:nvPr/>
          </p:nvSpPr>
          <p:spPr>
            <a:xfrm>
              <a:off x="514733" y="2087006"/>
              <a:ext cx="711052" cy="199984"/>
            </a:xfrm>
            <a:custGeom>
              <a:avLst/>
              <a:gdLst/>
              <a:ahLst/>
              <a:cxnLst/>
              <a:rect l="l" t="t" r="r" b="b"/>
              <a:pathLst>
                <a:path w="4185" h="1177" extrusionOk="0">
                  <a:moveTo>
                    <a:pt x="2097" y="10"/>
                  </a:moveTo>
                  <a:cubicBezTo>
                    <a:pt x="2908" y="10"/>
                    <a:pt x="3640" y="340"/>
                    <a:pt x="4159" y="876"/>
                  </a:cubicBezTo>
                  <a:lnTo>
                    <a:pt x="4159" y="876"/>
                  </a:lnTo>
                  <a:cubicBezTo>
                    <a:pt x="3478" y="1060"/>
                    <a:pt x="2778" y="1157"/>
                    <a:pt x="2078" y="1157"/>
                  </a:cubicBezTo>
                  <a:cubicBezTo>
                    <a:pt x="1385" y="1157"/>
                    <a:pt x="701" y="1069"/>
                    <a:pt x="27" y="884"/>
                  </a:cubicBezTo>
                  <a:lnTo>
                    <a:pt x="27" y="884"/>
                  </a:lnTo>
                  <a:cubicBezTo>
                    <a:pt x="556" y="350"/>
                    <a:pt x="1288" y="10"/>
                    <a:pt x="2097" y="10"/>
                  </a:cubicBezTo>
                  <a:close/>
                  <a:moveTo>
                    <a:pt x="2097" y="0"/>
                  </a:moveTo>
                  <a:cubicBezTo>
                    <a:pt x="1284" y="0"/>
                    <a:pt x="539" y="343"/>
                    <a:pt x="10" y="882"/>
                  </a:cubicBezTo>
                  <a:lnTo>
                    <a:pt x="0" y="892"/>
                  </a:lnTo>
                  <a:lnTo>
                    <a:pt x="10" y="892"/>
                  </a:lnTo>
                  <a:cubicBezTo>
                    <a:pt x="686" y="1078"/>
                    <a:pt x="1382" y="1176"/>
                    <a:pt x="2078" y="1176"/>
                  </a:cubicBezTo>
                  <a:cubicBezTo>
                    <a:pt x="2783" y="1176"/>
                    <a:pt x="3489" y="1078"/>
                    <a:pt x="4175" y="882"/>
                  </a:cubicBezTo>
                  <a:lnTo>
                    <a:pt x="4185" y="882"/>
                  </a:lnTo>
                  <a:lnTo>
                    <a:pt x="4175" y="872"/>
                  </a:lnTo>
                  <a:cubicBezTo>
                    <a:pt x="3645" y="333"/>
                    <a:pt x="2911" y="0"/>
                    <a:pt x="20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4"/>
            <p:cNvSpPr/>
            <p:nvPr/>
          </p:nvSpPr>
          <p:spPr>
            <a:xfrm>
              <a:off x="468008" y="2864502"/>
              <a:ext cx="809427" cy="95150"/>
            </a:xfrm>
            <a:custGeom>
              <a:avLst/>
              <a:gdLst/>
              <a:ahLst/>
              <a:cxnLst/>
              <a:rect l="l" t="t" r="r" b="b"/>
              <a:pathLst>
                <a:path w="4764" h="560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3973" y="254"/>
                    <a:pt x="3157" y="381"/>
                    <a:pt x="2343" y="381"/>
                  </a:cubicBezTo>
                  <a:cubicBezTo>
                    <a:pt x="1553" y="381"/>
                    <a:pt x="763" y="261"/>
                    <a:pt x="1" y="20"/>
                  </a:cubicBezTo>
                  <a:lnTo>
                    <a:pt x="1" y="20"/>
                  </a:lnTo>
                  <a:cubicBezTo>
                    <a:pt x="59" y="108"/>
                    <a:pt x="128" y="187"/>
                    <a:pt x="197" y="265"/>
                  </a:cubicBezTo>
                  <a:cubicBezTo>
                    <a:pt x="902" y="461"/>
                    <a:pt x="1627" y="559"/>
                    <a:pt x="2353" y="559"/>
                  </a:cubicBezTo>
                  <a:cubicBezTo>
                    <a:pt x="3097" y="559"/>
                    <a:pt x="3842" y="451"/>
                    <a:pt x="4567" y="245"/>
                  </a:cubicBezTo>
                  <a:cubicBezTo>
                    <a:pt x="4636" y="167"/>
                    <a:pt x="4695" y="89"/>
                    <a:pt x="476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4"/>
            <p:cNvSpPr/>
            <p:nvPr/>
          </p:nvSpPr>
          <p:spPr>
            <a:xfrm>
              <a:off x="494684" y="2236865"/>
              <a:ext cx="752679" cy="78329"/>
            </a:xfrm>
            <a:custGeom>
              <a:avLst/>
              <a:gdLst/>
              <a:ahLst/>
              <a:cxnLst/>
              <a:rect l="l" t="t" r="r" b="b"/>
              <a:pathLst>
                <a:path w="4430" h="461" extrusionOk="0">
                  <a:moveTo>
                    <a:pt x="4293" y="0"/>
                  </a:moveTo>
                  <a:cubicBezTo>
                    <a:pt x="3603" y="189"/>
                    <a:pt x="2896" y="284"/>
                    <a:pt x="2188" y="284"/>
                  </a:cubicBezTo>
                  <a:cubicBezTo>
                    <a:pt x="1497" y="284"/>
                    <a:pt x="806" y="193"/>
                    <a:pt x="128" y="10"/>
                  </a:cubicBezTo>
                  <a:cubicBezTo>
                    <a:pt x="89" y="49"/>
                    <a:pt x="40" y="98"/>
                    <a:pt x="0" y="157"/>
                  </a:cubicBezTo>
                  <a:cubicBezTo>
                    <a:pt x="716" y="362"/>
                    <a:pt x="1461" y="460"/>
                    <a:pt x="2196" y="460"/>
                  </a:cubicBezTo>
                  <a:cubicBezTo>
                    <a:pt x="2950" y="460"/>
                    <a:pt x="3695" y="353"/>
                    <a:pt x="4430" y="147"/>
                  </a:cubicBezTo>
                  <a:cubicBezTo>
                    <a:pt x="4381" y="88"/>
                    <a:pt x="4342" y="39"/>
                    <a:pt x="429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4"/>
            <p:cNvSpPr/>
            <p:nvPr/>
          </p:nvSpPr>
          <p:spPr>
            <a:xfrm>
              <a:off x="2675780" y="3763481"/>
              <a:ext cx="176701" cy="306518"/>
            </a:xfrm>
            <a:custGeom>
              <a:avLst/>
              <a:gdLst/>
              <a:ahLst/>
              <a:cxnLst/>
              <a:rect l="l" t="t" r="r" b="b"/>
              <a:pathLst>
                <a:path w="1040" h="1804" extrusionOk="0">
                  <a:moveTo>
                    <a:pt x="520" y="118"/>
                  </a:moveTo>
                  <a:cubicBezTo>
                    <a:pt x="736" y="118"/>
                    <a:pt x="922" y="295"/>
                    <a:pt x="922" y="510"/>
                  </a:cubicBezTo>
                  <a:cubicBezTo>
                    <a:pt x="922" y="687"/>
                    <a:pt x="667" y="1235"/>
                    <a:pt x="520" y="1540"/>
                  </a:cubicBezTo>
                  <a:cubicBezTo>
                    <a:pt x="373" y="1235"/>
                    <a:pt x="118" y="687"/>
                    <a:pt x="118" y="510"/>
                  </a:cubicBezTo>
                  <a:cubicBezTo>
                    <a:pt x="118" y="295"/>
                    <a:pt x="294" y="118"/>
                    <a:pt x="520" y="118"/>
                  </a:cubicBezTo>
                  <a:close/>
                  <a:moveTo>
                    <a:pt x="520" y="1"/>
                  </a:moveTo>
                  <a:cubicBezTo>
                    <a:pt x="236" y="1"/>
                    <a:pt x="0" y="226"/>
                    <a:pt x="0" y="510"/>
                  </a:cubicBezTo>
                  <a:cubicBezTo>
                    <a:pt x="0" y="775"/>
                    <a:pt x="422" y="1608"/>
                    <a:pt x="461" y="1696"/>
                  </a:cubicBezTo>
                  <a:lnTo>
                    <a:pt x="520" y="1804"/>
                  </a:lnTo>
                  <a:lnTo>
                    <a:pt x="569" y="1696"/>
                  </a:lnTo>
                  <a:cubicBezTo>
                    <a:pt x="618" y="1608"/>
                    <a:pt x="1039" y="775"/>
                    <a:pt x="1039" y="510"/>
                  </a:cubicBezTo>
                  <a:cubicBezTo>
                    <a:pt x="1039" y="226"/>
                    <a:pt x="804" y="1"/>
                    <a:pt x="5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4"/>
            <p:cNvSpPr/>
            <p:nvPr/>
          </p:nvSpPr>
          <p:spPr>
            <a:xfrm>
              <a:off x="2595924" y="4012396"/>
              <a:ext cx="336412" cy="192508"/>
            </a:xfrm>
            <a:custGeom>
              <a:avLst/>
              <a:gdLst/>
              <a:ahLst/>
              <a:cxnLst/>
              <a:rect l="l" t="t" r="r" b="b"/>
              <a:pathLst>
                <a:path w="1980" h="1133" extrusionOk="0">
                  <a:moveTo>
                    <a:pt x="990" y="1"/>
                  </a:moveTo>
                  <a:cubicBezTo>
                    <a:pt x="887" y="1"/>
                    <a:pt x="784" y="15"/>
                    <a:pt x="686" y="45"/>
                  </a:cubicBezTo>
                  <a:cubicBezTo>
                    <a:pt x="529" y="94"/>
                    <a:pt x="402" y="212"/>
                    <a:pt x="333" y="369"/>
                  </a:cubicBezTo>
                  <a:lnTo>
                    <a:pt x="0" y="1133"/>
                  </a:lnTo>
                  <a:lnTo>
                    <a:pt x="1980" y="1133"/>
                  </a:lnTo>
                  <a:lnTo>
                    <a:pt x="1646" y="369"/>
                  </a:lnTo>
                  <a:cubicBezTo>
                    <a:pt x="1578" y="212"/>
                    <a:pt x="1450" y="94"/>
                    <a:pt x="1294" y="45"/>
                  </a:cubicBezTo>
                  <a:cubicBezTo>
                    <a:pt x="1196" y="15"/>
                    <a:pt x="1093" y="1"/>
                    <a:pt x="99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4"/>
            <p:cNvSpPr/>
            <p:nvPr/>
          </p:nvSpPr>
          <p:spPr>
            <a:xfrm>
              <a:off x="2757336" y="4043149"/>
              <a:ext cx="10194" cy="85295"/>
            </a:xfrm>
            <a:custGeom>
              <a:avLst/>
              <a:gdLst/>
              <a:ahLst/>
              <a:cxnLst/>
              <a:rect l="l" t="t" r="r" b="b"/>
              <a:pathLst>
                <a:path w="60" h="502" extrusionOk="0">
                  <a:moveTo>
                    <a:pt x="30" y="1"/>
                  </a:moveTo>
                  <a:cubicBezTo>
                    <a:pt x="21" y="1"/>
                    <a:pt x="1" y="21"/>
                    <a:pt x="1" y="31"/>
                  </a:cubicBezTo>
                  <a:lnTo>
                    <a:pt x="1" y="471"/>
                  </a:lnTo>
                  <a:cubicBezTo>
                    <a:pt x="1" y="482"/>
                    <a:pt x="21" y="501"/>
                    <a:pt x="30" y="501"/>
                  </a:cubicBezTo>
                  <a:cubicBezTo>
                    <a:pt x="50" y="501"/>
                    <a:pt x="60" y="482"/>
                    <a:pt x="60" y="471"/>
                  </a:cubicBezTo>
                  <a:lnTo>
                    <a:pt x="60" y="31"/>
                  </a:lnTo>
                  <a:cubicBezTo>
                    <a:pt x="60" y="21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4"/>
            <p:cNvSpPr/>
            <p:nvPr/>
          </p:nvSpPr>
          <p:spPr>
            <a:xfrm>
              <a:off x="2699057" y="4064897"/>
              <a:ext cx="10194" cy="61677"/>
            </a:xfrm>
            <a:custGeom>
              <a:avLst/>
              <a:gdLst/>
              <a:ahLst/>
              <a:cxnLst/>
              <a:rect l="l" t="t" r="r" b="b"/>
              <a:pathLst>
                <a:path w="60" h="363" extrusionOk="0">
                  <a:moveTo>
                    <a:pt x="30" y="1"/>
                  </a:moveTo>
                  <a:cubicBezTo>
                    <a:pt x="11" y="1"/>
                    <a:pt x="1" y="10"/>
                    <a:pt x="1" y="30"/>
                  </a:cubicBezTo>
                  <a:lnTo>
                    <a:pt x="1" y="334"/>
                  </a:lnTo>
                  <a:cubicBezTo>
                    <a:pt x="1" y="354"/>
                    <a:pt x="11" y="363"/>
                    <a:pt x="30" y="363"/>
                  </a:cubicBezTo>
                  <a:cubicBezTo>
                    <a:pt x="40" y="363"/>
                    <a:pt x="59" y="354"/>
                    <a:pt x="59" y="334"/>
                  </a:cubicBezTo>
                  <a:lnTo>
                    <a:pt x="59" y="30"/>
                  </a:lnTo>
                  <a:cubicBezTo>
                    <a:pt x="59" y="10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4"/>
            <p:cNvSpPr/>
            <p:nvPr/>
          </p:nvSpPr>
          <p:spPr>
            <a:xfrm>
              <a:off x="2820711" y="4064897"/>
              <a:ext cx="10194" cy="61677"/>
            </a:xfrm>
            <a:custGeom>
              <a:avLst/>
              <a:gdLst/>
              <a:ahLst/>
              <a:cxnLst/>
              <a:rect l="l" t="t" r="r" b="b"/>
              <a:pathLst>
                <a:path w="60" h="363" extrusionOk="0">
                  <a:moveTo>
                    <a:pt x="29" y="1"/>
                  </a:moveTo>
                  <a:cubicBezTo>
                    <a:pt x="20" y="1"/>
                    <a:pt x="0" y="10"/>
                    <a:pt x="0" y="30"/>
                  </a:cubicBezTo>
                  <a:lnTo>
                    <a:pt x="0" y="334"/>
                  </a:lnTo>
                  <a:cubicBezTo>
                    <a:pt x="0" y="354"/>
                    <a:pt x="20" y="363"/>
                    <a:pt x="29" y="363"/>
                  </a:cubicBezTo>
                  <a:cubicBezTo>
                    <a:pt x="49" y="363"/>
                    <a:pt x="59" y="354"/>
                    <a:pt x="59" y="334"/>
                  </a:cubicBezTo>
                  <a:lnTo>
                    <a:pt x="59" y="30"/>
                  </a:lnTo>
                  <a:cubicBezTo>
                    <a:pt x="59" y="10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4"/>
            <p:cNvSpPr/>
            <p:nvPr/>
          </p:nvSpPr>
          <p:spPr>
            <a:xfrm>
              <a:off x="2269533" y="4118248"/>
              <a:ext cx="989187" cy="987347"/>
            </a:xfrm>
            <a:custGeom>
              <a:avLst/>
              <a:gdLst/>
              <a:ahLst/>
              <a:cxnLst/>
              <a:rect l="l" t="t" r="r" b="b"/>
              <a:pathLst>
                <a:path w="5822" h="5811" extrusionOk="0">
                  <a:moveTo>
                    <a:pt x="2911" y="0"/>
                  </a:moveTo>
                  <a:cubicBezTo>
                    <a:pt x="1304" y="0"/>
                    <a:pt x="0" y="1303"/>
                    <a:pt x="0" y="2901"/>
                  </a:cubicBezTo>
                  <a:cubicBezTo>
                    <a:pt x="0" y="4508"/>
                    <a:pt x="1304" y="5811"/>
                    <a:pt x="2911" y="5811"/>
                  </a:cubicBezTo>
                  <a:cubicBezTo>
                    <a:pt x="4518" y="5811"/>
                    <a:pt x="5821" y="4508"/>
                    <a:pt x="5821" y="2901"/>
                  </a:cubicBezTo>
                  <a:cubicBezTo>
                    <a:pt x="5821" y="1303"/>
                    <a:pt x="4518" y="0"/>
                    <a:pt x="291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4"/>
            <p:cNvSpPr/>
            <p:nvPr/>
          </p:nvSpPr>
          <p:spPr>
            <a:xfrm>
              <a:off x="2762263" y="4118248"/>
              <a:ext cx="25316" cy="18350"/>
            </a:xfrm>
            <a:custGeom>
              <a:avLst/>
              <a:gdLst/>
              <a:ahLst/>
              <a:cxnLst/>
              <a:rect l="l" t="t" r="r" b="b"/>
              <a:pathLst>
                <a:path w="149" h="108" extrusionOk="0">
                  <a:moveTo>
                    <a:pt x="129" y="0"/>
                  </a:moveTo>
                  <a:cubicBezTo>
                    <a:pt x="119" y="10"/>
                    <a:pt x="31" y="88"/>
                    <a:pt x="1" y="108"/>
                  </a:cubicBezTo>
                  <a:cubicBezTo>
                    <a:pt x="11" y="108"/>
                    <a:pt x="11" y="108"/>
                    <a:pt x="21" y="98"/>
                  </a:cubicBezTo>
                  <a:cubicBezTo>
                    <a:pt x="31" y="88"/>
                    <a:pt x="119" y="20"/>
                    <a:pt x="138" y="1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4"/>
            <p:cNvSpPr/>
            <p:nvPr/>
          </p:nvSpPr>
          <p:spPr>
            <a:xfrm>
              <a:off x="2574346" y="4118248"/>
              <a:ext cx="381267" cy="106873"/>
            </a:xfrm>
            <a:custGeom>
              <a:avLst/>
              <a:gdLst/>
              <a:ahLst/>
              <a:cxnLst/>
              <a:rect l="l" t="t" r="r" b="b"/>
              <a:pathLst>
                <a:path w="2244" h="629" extrusionOk="0">
                  <a:moveTo>
                    <a:pt x="1225" y="98"/>
                  </a:moveTo>
                  <a:cubicBezTo>
                    <a:pt x="1205" y="98"/>
                    <a:pt x="1186" y="102"/>
                    <a:pt x="1166" y="105"/>
                  </a:cubicBezTo>
                  <a:lnTo>
                    <a:pt x="1166" y="105"/>
                  </a:lnTo>
                  <a:cubicBezTo>
                    <a:pt x="1171" y="105"/>
                    <a:pt x="1176" y="105"/>
                    <a:pt x="1181" y="105"/>
                  </a:cubicBezTo>
                  <a:lnTo>
                    <a:pt x="1181" y="105"/>
                  </a:lnTo>
                  <a:cubicBezTo>
                    <a:pt x="1196" y="102"/>
                    <a:pt x="1212" y="98"/>
                    <a:pt x="1225" y="98"/>
                  </a:cubicBezTo>
                  <a:close/>
                  <a:moveTo>
                    <a:pt x="987" y="103"/>
                  </a:moveTo>
                  <a:lnTo>
                    <a:pt x="987" y="103"/>
                  </a:lnTo>
                  <a:cubicBezTo>
                    <a:pt x="1009" y="104"/>
                    <a:pt x="1032" y="106"/>
                    <a:pt x="1055" y="107"/>
                  </a:cubicBezTo>
                  <a:lnTo>
                    <a:pt x="1055" y="107"/>
                  </a:lnTo>
                  <a:cubicBezTo>
                    <a:pt x="1061" y="107"/>
                    <a:pt x="1067" y="107"/>
                    <a:pt x="1072" y="107"/>
                  </a:cubicBezTo>
                  <a:cubicBezTo>
                    <a:pt x="1084" y="107"/>
                    <a:pt x="1095" y="107"/>
                    <a:pt x="1107" y="108"/>
                  </a:cubicBezTo>
                  <a:cubicBezTo>
                    <a:pt x="1060" y="105"/>
                    <a:pt x="1025" y="103"/>
                    <a:pt x="987" y="103"/>
                  </a:cubicBezTo>
                  <a:close/>
                  <a:moveTo>
                    <a:pt x="950" y="0"/>
                  </a:moveTo>
                  <a:cubicBezTo>
                    <a:pt x="989" y="29"/>
                    <a:pt x="1037" y="58"/>
                    <a:pt x="1076" y="96"/>
                  </a:cubicBezTo>
                  <a:lnTo>
                    <a:pt x="1076" y="96"/>
                  </a:lnTo>
                  <a:cubicBezTo>
                    <a:pt x="1058" y="90"/>
                    <a:pt x="1039" y="84"/>
                    <a:pt x="1021" y="79"/>
                  </a:cubicBezTo>
                  <a:lnTo>
                    <a:pt x="1021" y="79"/>
                  </a:lnTo>
                  <a:cubicBezTo>
                    <a:pt x="1040" y="85"/>
                    <a:pt x="1059" y="91"/>
                    <a:pt x="1078" y="98"/>
                  </a:cubicBezTo>
                  <a:cubicBezTo>
                    <a:pt x="1077" y="98"/>
                    <a:pt x="1077" y="97"/>
                    <a:pt x="1076" y="96"/>
                  </a:cubicBezTo>
                  <a:lnTo>
                    <a:pt x="1076" y="96"/>
                  </a:lnTo>
                  <a:cubicBezTo>
                    <a:pt x="1086" y="100"/>
                    <a:pt x="1097" y="104"/>
                    <a:pt x="1107" y="108"/>
                  </a:cubicBezTo>
                  <a:cubicBezTo>
                    <a:pt x="1107" y="108"/>
                    <a:pt x="1000" y="29"/>
                    <a:pt x="970" y="0"/>
                  </a:cubicBezTo>
                  <a:close/>
                  <a:moveTo>
                    <a:pt x="1166" y="105"/>
                  </a:moveTo>
                  <a:cubicBezTo>
                    <a:pt x="1147" y="106"/>
                    <a:pt x="1127" y="107"/>
                    <a:pt x="1107" y="108"/>
                  </a:cubicBezTo>
                  <a:lnTo>
                    <a:pt x="1137" y="108"/>
                  </a:lnTo>
                  <a:cubicBezTo>
                    <a:pt x="1147" y="108"/>
                    <a:pt x="1156" y="107"/>
                    <a:pt x="1166" y="105"/>
                  </a:cubicBezTo>
                  <a:close/>
                  <a:moveTo>
                    <a:pt x="1055" y="107"/>
                  </a:moveTo>
                  <a:cubicBezTo>
                    <a:pt x="999" y="108"/>
                    <a:pt x="943" y="111"/>
                    <a:pt x="888" y="116"/>
                  </a:cubicBezTo>
                  <a:lnTo>
                    <a:pt x="888" y="116"/>
                  </a:lnTo>
                  <a:cubicBezTo>
                    <a:pt x="943" y="111"/>
                    <a:pt x="1000" y="109"/>
                    <a:pt x="1058" y="108"/>
                  </a:cubicBezTo>
                  <a:cubicBezTo>
                    <a:pt x="1057" y="108"/>
                    <a:pt x="1056" y="108"/>
                    <a:pt x="1055" y="107"/>
                  </a:cubicBezTo>
                  <a:close/>
                  <a:moveTo>
                    <a:pt x="814" y="98"/>
                  </a:moveTo>
                  <a:cubicBezTo>
                    <a:pt x="653" y="98"/>
                    <a:pt x="514" y="111"/>
                    <a:pt x="376" y="129"/>
                  </a:cubicBezTo>
                  <a:lnTo>
                    <a:pt x="376" y="129"/>
                  </a:lnTo>
                  <a:cubicBezTo>
                    <a:pt x="734" y="109"/>
                    <a:pt x="866" y="103"/>
                    <a:pt x="959" y="103"/>
                  </a:cubicBezTo>
                  <a:cubicBezTo>
                    <a:pt x="968" y="103"/>
                    <a:pt x="978" y="103"/>
                    <a:pt x="987" y="103"/>
                  </a:cubicBezTo>
                  <a:lnTo>
                    <a:pt x="987" y="103"/>
                  </a:lnTo>
                  <a:cubicBezTo>
                    <a:pt x="926" y="99"/>
                    <a:pt x="869" y="98"/>
                    <a:pt x="814" y="98"/>
                  </a:cubicBezTo>
                  <a:close/>
                  <a:moveTo>
                    <a:pt x="1219" y="105"/>
                  </a:moveTo>
                  <a:cubicBezTo>
                    <a:pt x="1206" y="105"/>
                    <a:pt x="1193" y="105"/>
                    <a:pt x="1181" y="105"/>
                  </a:cubicBezTo>
                  <a:lnTo>
                    <a:pt x="1181" y="105"/>
                  </a:lnTo>
                  <a:cubicBezTo>
                    <a:pt x="1172" y="106"/>
                    <a:pt x="1163" y="108"/>
                    <a:pt x="1156" y="108"/>
                  </a:cubicBezTo>
                  <a:cubicBezTo>
                    <a:pt x="1319" y="108"/>
                    <a:pt x="1459" y="118"/>
                    <a:pt x="1580" y="134"/>
                  </a:cubicBezTo>
                  <a:lnTo>
                    <a:pt x="1580" y="134"/>
                  </a:lnTo>
                  <a:cubicBezTo>
                    <a:pt x="1466" y="116"/>
                    <a:pt x="1343" y="105"/>
                    <a:pt x="1219" y="105"/>
                  </a:cubicBezTo>
                  <a:close/>
                  <a:moveTo>
                    <a:pt x="738" y="41"/>
                  </a:moveTo>
                  <a:cubicBezTo>
                    <a:pt x="514" y="41"/>
                    <a:pt x="315" y="104"/>
                    <a:pt x="226" y="137"/>
                  </a:cubicBezTo>
                  <a:lnTo>
                    <a:pt x="226" y="137"/>
                  </a:lnTo>
                  <a:cubicBezTo>
                    <a:pt x="242" y="134"/>
                    <a:pt x="473" y="45"/>
                    <a:pt x="746" y="45"/>
                  </a:cubicBezTo>
                  <a:cubicBezTo>
                    <a:pt x="835" y="45"/>
                    <a:pt x="929" y="54"/>
                    <a:pt x="1021" y="79"/>
                  </a:cubicBezTo>
                  <a:lnTo>
                    <a:pt x="1021" y="79"/>
                  </a:lnTo>
                  <a:cubicBezTo>
                    <a:pt x="926" y="52"/>
                    <a:pt x="830" y="41"/>
                    <a:pt x="738" y="41"/>
                  </a:cubicBezTo>
                  <a:close/>
                  <a:moveTo>
                    <a:pt x="226" y="137"/>
                  </a:moveTo>
                  <a:lnTo>
                    <a:pt x="226" y="137"/>
                  </a:lnTo>
                  <a:cubicBezTo>
                    <a:pt x="226" y="137"/>
                    <a:pt x="225" y="137"/>
                    <a:pt x="225" y="137"/>
                  </a:cubicBezTo>
                  <a:lnTo>
                    <a:pt x="225" y="137"/>
                  </a:lnTo>
                  <a:cubicBezTo>
                    <a:pt x="225" y="137"/>
                    <a:pt x="225" y="137"/>
                    <a:pt x="226" y="137"/>
                  </a:cubicBezTo>
                  <a:lnTo>
                    <a:pt x="226" y="137"/>
                  </a:lnTo>
                  <a:cubicBezTo>
                    <a:pt x="226" y="137"/>
                    <a:pt x="226" y="137"/>
                    <a:pt x="226" y="137"/>
                  </a:cubicBezTo>
                  <a:close/>
                  <a:moveTo>
                    <a:pt x="225" y="137"/>
                  </a:move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lose/>
                  <a:moveTo>
                    <a:pt x="376" y="129"/>
                  </a:moveTo>
                  <a:cubicBezTo>
                    <a:pt x="330" y="132"/>
                    <a:pt x="280" y="134"/>
                    <a:pt x="226" y="137"/>
                  </a:cubicBezTo>
                  <a:lnTo>
                    <a:pt x="226" y="137"/>
                  </a:lnTo>
                  <a:cubicBezTo>
                    <a:pt x="194" y="149"/>
                    <a:pt x="176" y="157"/>
                    <a:pt x="176" y="157"/>
                  </a:cubicBezTo>
                  <a:cubicBezTo>
                    <a:pt x="244" y="147"/>
                    <a:pt x="310" y="138"/>
                    <a:pt x="376" y="129"/>
                  </a:cubicBezTo>
                  <a:close/>
                  <a:moveTo>
                    <a:pt x="1107" y="108"/>
                  </a:moveTo>
                  <a:lnTo>
                    <a:pt x="1107" y="108"/>
                  </a:lnTo>
                  <a:cubicBezTo>
                    <a:pt x="1122" y="111"/>
                    <a:pt x="1137" y="115"/>
                    <a:pt x="1151" y="119"/>
                  </a:cubicBezTo>
                  <a:lnTo>
                    <a:pt x="1151" y="119"/>
                  </a:lnTo>
                  <a:cubicBezTo>
                    <a:pt x="1150" y="118"/>
                    <a:pt x="1148" y="118"/>
                    <a:pt x="1146" y="118"/>
                  </a:cubicBezTo>
                  <a:lnTo>
                    <a:pt x="1146" y="118"/>
                  </a:lnTo>
                  <a:cubicBezTo>
                    <a:pt x="1174" y="125"/>
                    <a:pt x="1200" y="133"/>
                    <a:pt x="1226" y="141"/>
                  </a:cubicBezTo>
                  <a:lnTo>
                    <a:pt x="1226" y="141"/>
                  </a:lnTo>
                  <a:cubicBezTo>
                    <a:pt x="1201" y="133"/>
                    <a:pt x="1177" y="125"/>
                    <a:pt x="1151" y="119"/>
                  </a:cubicBezTo>
                  <a:lnTo>
                    <a:pt x="1151" y="119"/>
                  </a:lnTo>
                  <a:cubicBezTo>
                    <a:pt x="1473" y="158"/>
                    <a:pt x="1794" y="255"/>
                    <a:pt x="1969" y="314"/>
                  </a:cubicBezTo>
                  <a:cubicBezTo>
                    <a:pt x="2132" y="360"/>
                    <a:pt x="2184" y="376"/>
                    <a:pt x="2218" y="376"/>
                  </a:cubicBezTo>
                  <a:cubicBezTo>
                    <a:pt x="2227" y="376"/>
                    <a:pt x="2235" y="375"/>
                    <a:pt x="2244" y="373"/>
                  </a:cubicBezTo>
                  <a:cubicBezTo>
                    <a:pt x="2244" y="364"/>
                    <a:pt x="2073" y="199"/>
                    <a:pt x="1580" y="134"/>
                  </a:cubicBezTo>
                  <a:lnTo>
                    <a:pt x="1580" y="134"/>
                  </a:lnTo>
                  <a:cubicBezTo>
                    <a:pt x="1892" y="182"/>
                    <a:pt x="2139" y="280"/>
                    <a:pt x="2165" y="333"/>
                  </a:cubicBezTo>
                  <a:cubicBezTo>
                    <a:pt x="2157" y="339"/>
                    <a:pt x="2149" y="343"/>
                    <a:pt x="2137" y="343"/>
                  </a:cubicBezTo>
                  <a:cubicBezTo>
                    <a:pt x="2109" y="343"/>
                    <a:pt x="2058" y="325"/>
                    <a:pt x="1921" y="284"/>
                  </a:cubicBezTo>
                  <a:cubicBezTo>
                    <a:pt x="1577" y="196"/>
                    <a:pt x="1431" y="157"/>
                    <a:pt x="1107" y="108"/>
                  </a:cubicBezTo>
                  <a:close/>
                  <a:moveTo>
                    <a:pt x="1107" y="108"/>
                  </a:moveTo>
                  <a:lnTo>
                    <a:pt x="1107" y="108"/>
                  </a:lnTo>
                  <a:cubicBezTo>
                    <a:pt x="931" y="147"/>
                    <a:pt x="813" y="177"/>
                    <a:pt x="627" y="235"/>
                  </a:cubicBezTo>
                  <a:cubicBezTo>
                    <a:pt x="213" y="360"/>
                    <a:pt x="129" y="386"/>
                    <a:pt x="97" y="386"/>
                  </a:cubicBezTo>
                  <a:cubicBezTo>
                    <a:pt x="89" y="386"/>
                    <a:pt x="84" y="384"/>
                    <a:pt x="78" y="382"/>
                  </a:cubicBezTo>
                  <a:cubicBezTo>
                    <a:pt x="78" y="315"/>
                    <a:pt x="454" y="154"/>
                    <a:pt x="888" y="116"/>
                  </a:cubicBezTo>
                  <a:lnTo>
                    <a:pt x="888" y="116"/>
                  </a:lnTo>
                  <a:cubicBezTo>
                    <a:pt x="347" y="158"/>
                    <a:pt x="1" y="350"/>
                    <a:pt x="9" y="421"/>
                  </a:cubicBezTo>
                  <a:cubicBezTo>
                    <a:pt x="19" y="423"/>
                    <a:pt x="28" y="424"/>
                    <a:pt x="39" y="424"/>
                  </a:cubicBezTo>
                  <a:cubicBezTo>
                    <a:pt x="86" y="424"/>
                    <a:pt x="163" y="403"/>
                    <a:pt x="401" y="323"/>
                  </a:cubicBezTo>
                  <a:cubicBezTo>
                    <a:pt x="762" y="188"/>
                    <a:pt x="966" y="144"/>
                    <a:pt x="1049" y="130"/>
                  </a:cubicBezTo>
                  <a:lnTo>
                    <a:pt x="1049" y="130"/>
                  </a:lnTo>
                  <a:cubicBezTo>
                    <a:pt x="1013" y="145"/>
                    <a:pt x="981" y="162"/>
                    <a:pt x="950" y="180"/>
                  </a:cubicBezTo>
                  <a:lnTo>
                    <a:pt x="950" y="180"/>
                  </a:lnTo>
                  <a:cubicBezTo>
                    <a:pt x="987" y="160"/>
                    <a:pt x="1026" y="143"/>
                    <a:pt x="1068" y="127"/>
                  </a:cubicBezTo>
                  <a:lnTo>
                    <a:pt x="1068" y="127"/>
                  </a:lnTo>
                  <a:cubicBezTo>
                    <a:pt x="1062" y="128"/>
                    <a:pt x="1056" y="129"/>
                    <a:pt x="1049" y="130"/>
                  </a:cubicBezTo>
                  <a:lnTo>
                    <a:pt x="1049" y="130"/>
                  </a:lnTo>
                  <a:cubicBezTo>
                    <a:pt x="1068" y="122"/>
                    <a:pt x="1087" y="115"/>
                    <a:pt x="1107" y="108"/>
                  </a:cubicBezTo>
                  <a:close/>
                  <a:moveTo>
                    <a:pt x="1107" y="108"/>
                  </a:moveTo>
                  <a:cubicBezTo>
                    <a:pt x="1107" y="223"/>
                    <a:pt x="885" y="583"/>
                    <a:pt x="734" y="583"/>
                  </a:cubicBezTo>
                  <a:cubicBezTo>
                    <a:pt x="717" y="583"/>
                    <a:pt x="701" y="579"/>
                    <a:pt x="686" y="569"/>
                  </a:cubicBezTo>
                  <a:cubicBezTo>
                    <a:pt x="620" y="527"/>
                    <a:pt x="706" y="320"/>
                    <a:pt x="950" y="180"/>
                  </a:cubicBezTo>
                  <a:lnTo>
                    <a:pt x="950" y="180"/>
                  </a:lnTo>
                  <a:cubicBezTo>
                    <a:pt x="707" y="308"/>
                    <a:pt x="594" y="511"/>
                    <a:pt x="637" y="588"/>
                  </a:cubicBezTo>
                  <a:cubicBezTo>
                    <a:pt x="637" y="588"/>
                    <a:pt x="660" y="628"/>
                    <a:pt x="717" y="628"/>
                  </a:cubicBezTo>
                  <a:cubicBezTo>
                    <a:pt x="757" y="628"/>
                    <a:pt x="814" y="608"/>
                    <a:pt x="891" y="539"/>
                  </a:cubicBezTo>
                  <a:cubicBezTo>
                    <a:pt x="921" y="510"/>
                    <a:pt x="960" y="451"/>
                    <a:pt x="1029" y="333"/>
                  </a:cubicBezTo>
                  <a:cubicBezTo>
                    <a:pt x="1068" y="264"/>
                    <a:pt x="1078" y="196"/>
                    <a:pt x="1117" y="127"/>
                  </a:cubicBezTo>
                  <a:cubicBezTo>
                    <a:pt x="1203" y="248"/>
                    <a:pt x="1516" y="611"/>
                    <a:pt x="1684" y="611"/>
                  </a:cubicBezTo>
                  <a:cubicBezTo>
                    <a:pt x="1707" y="611"/>
                    <a:pt x="1728" y="604"/>
                    <a:pt x="1744" y="588"/>
                  </a:cubicBezTo>
                  <a:cubicBezTo>
                    <a:pt x="1809" y="533"/>
                    <a:pt x="1647" y="277"/>
                    <a:pt x="1226" y="141"/>
                  </a:cubicBezTo>
                  <a:lnTo>
                    <a:pt x="1226" y="141"/>
                  </a:lnTo>
                  <a:cubicBezTo>
                    <a:pt x="1517" y="241"/>
                    <a:pt x="1724" y="442"/>
                    <a:pt x="1715" y="519"/>
                  </a:cubicBezTo>
                  <a:cubicBezTo>
                    <a:pt x="1709" y="549"/>
                    <a:pt x="1692" y="562"/>
                    <a:pt x="1665" y="562"/>
                  </a:cubicBezTo>
                  <a:cubicBezTo>
                    <a:pt x="1541" y="562"/>
                    <a:pt x="1228" y="285"/>
                    <a:pt x="1107" y="108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4"/>
            <p:cNvSpPr/>
            <p:nvPr/>
          </p:nvSpPr>
          <p:spPr>
            <a:xfrm>
              <a:off x="2416672" y="4151550"/>
              <a:ext cx="693892" cy="215276"/>
            </a:xfrm>
            <a:custGeom>
              <a:avLst/>
              <a:gdLst/>
              <a:ahLst/>
              <a:cxnLst/>
              <a:rect l="l" t="t" r="r" b="b"/>
              <a:pathLst>
                <a:path w="4084" h="1267" extrusionOk="0">
                  <a:moveTo>
                    <a:pt x="503" y="229"/>
                  </a:moveTo>
                  <a:cubicBezTo>
                    <a:pt x="495" y="234"/>
                    <a:pt x="486" y="240"/>
                    <a:pt x="477" y="245"/>
                  </a:cubicBezTo>
                  <a:lnTo>
                    <a:pt x="503" y="229"/>
                  </a:lnTo>
                  <a:close/>
                  <a:moveTo>
                    <a:pt x="3074" y="0"/>
                  </a:moveTo>
                  <a:lnTo>
                    <a:pt x="3054" y="10"/>
                  </a:lnTo>
                  <a:cubicBezTo>
                    <a:pt x="3542" y="304"/>
                    <a:pt x="3782" y="448"/>
                    <a:pt x="3901" y="540"/>
                  </a:cubicBezTo>
                  <a:lnTo>
                    <a:pt x="3901" y="540"/>
                  </a:lnTo>
                  <a:cubicBezTo>
                    <a:pt x="3857" y="498"/>
                    <a:pt x="3801" y="449"/>
                    <a:pt x="3731" y="392"/>
                  </a:cubicBezTo>
                  <a:cubicBezTo>
                    <a:pt x="3544" y="245"/>
                    <a:pt x="3309" y="166"/>
                    <a:pt x="3113" y="29"/>
                  </a:cubicBezTo>
                  <a:lnTo>
                    <a:pt x="3143" y="29"/>
                  </a:lnTo>
                  <a:cubicBezTo>
                    <a:pt x="3123" y="20"/>
                    <a:pt x="3093" y="10"/>
                    <a:pt x="3074" y="0"/>
                  </a:cubicBezTo>
                  <a:close/>
                  <a:moveTo>
                    <a:pt x="3901" y="540"/>
                  </a:moveTo>
                  <a:lnTo>
                    <a:pt x="3901" y="540"/>
                  </a:lnTo>
                  <a:cubicBezTo>
                    <a:pt x="3948" y="584"/>
                    <a:pt x="3982" y="622"/>
                    <a:pt x="4008" y="653"/>
                  </a:cubicBezTo>
                  <a:lnTo>
                    <a:pt x="4008" y="653"/>
                  </a:lnTo>
                  <a:cubicBezTo>
                    <a:pt x="3993" y="621"/>
                    <a:pt x="3963" y="587"/>
                    <a:pt x="3901" y="540"/>
                  </a:cubicBezTo>
                  <a:close/>
                  <a:moveTo>
                    <a:pt x="957" y="49"/>
                  </a:moveTo>
                  <a:cubicBezTo>
                    <a:pt x="957" y="49"/>
                    <a:pt x="810" y="59"/>
                    <a:pt x="526" y="216"/>
                  </a:cubicBezTo>
                  <a:lnTo>
                    <a:pt x="503" y="229"/>
                  </a:lnTo>
                  <a:lnTo>
                    <a:pt x="503" y="229"/>
                  </a:lnTo>
                  <a:cubicBezTo>
                    <a:pt x="651" y="143"/>
                    <a:pt x="801" y="85"/>
                    <a:pt x="867" y="85"/>
                  </a:cubicBezTo>
                  <a:cubicBezTo>
                    <a:pt x="876" y="85"/>
                    <a:pt x="883" y="86"/>
                    <a:pt x="889" y="88"/>
                  </a:cubicBezTo>
                  <a:cubicBezTo>
                    <a:pt x="869" y="108"/>
                    <a:pt x="869" y="108"/>
                    <a:pt x="791" y="157"/>
                  </a:cubicBezTo>
                  <a:cubicBezTo>
                    <a:pt x="526" y="314"/>
                    <a:pt x="252" y="490"/>
                    <a:pt x="75" y="745"/>
                  </a:cubicBezTo>
                  <a:cubicBezTo>
                    <a:pt x="56" y="778"/>
                    <a:pt x="1" y="898"/>
                    <a:pt x="93" y="898"/>
                  </a:cubicBezTo>
                  <a:cubicBezTo>
                    <a:pt x="139" y="898"/>
                    <a:pt x="220" y="869"/>
                    <a:pt x="360" y="784"/>
                  </a:cubicBezTo>
                  <a:cubicBezTo>
                    <a:pt x="833" y="501"/>
                    <a:pt x="1058" y="367"/>
                    <a:pt x="1146" y="367"/>
                  </a:cubicBezTo>
                  <a:cubicBezTo>
                    <a:pt x="1226" y="367"/>
                    <a:pt x="1194" y="477"/>
                    <a:pt x="1133" y="686"/>
                  </a:cubicBezTo>
                  <a:cubicBezTo>
                    <a:pt x="1047" y="981"/>
                    <a:pt x="1138" y="1266"/>
                    <a:pt x="1334" y="1266"/>
                  </a:cubicBezTo>
                  <a:cubicBezTo>
                    <a:pt x="1470" y="1266"/>
                    <a:pt x="1656" y="1129"/>
                    <a:pt x="1869" y="765"/>
                  </a:cubicBezTo>
                  <a:cubicBezTo>
                    <a:pt x="1964" y="591"/>
                    <a:pt x="2036" y="464"/>
                    <a:pt x="2140" y="464"/>
                  </a:cubicBezTo>
                  <a:cubicBezTo>
                    <a:pt x="2154" y="464"/>
                    <a:pt x="2168" y="466"/>
                    <a:pt x="2182" y="471"/>
                  </a:cubicBezTo>
                  <a:cubicBezTo>
                    <a:pt x="2486" y="588"/>
                    <a:pt x="2555" y="931"/>
                    <a:pt x="2790" y="1107"/>
                  </a:cubicBezTo>
                  <a:cubicBezTo>
                    <a:pt x="2893" y="1189"/>
                    <a:pt x="2991" y="1222"/>
                    <a:pt x="3071" y="1222"/>
                  </a:cubicBezTo>
                  <a:cubicBezTo>
                    <a:pt x="3174" y="1222"/>
                    <a:pt x="3248" y="1169"/>
                    <a:pt x="3270" y="1098"/>
                  </a:cubicBezTo>
                  <a:cubicBezTo>
                    <a:pt x="3358" y="784"/>
                    <a:pt x="3035" y="608"/>
                    <a:pt x="3006" y="333"/>
                  </a:cubicBezTo>
                  <a:cubicBezTo>
                    <a:pt x="3017" y="322"/>
                    <a:pt x="3034" y="317"/>
                    <a:pt x="3055" y="317"/>
                  </a:cubicBezTo>
                  <a:cubicBezTo>
                    <a:pt x="3189" y="317"/>
                    <a:pt x="3506" y="505"/>
                    <a:pt x="3750" y="656"/>
                  </a:cubicBezTo>
                  <a:cubicBezTo>
                    <a:pt x="3935" y="770"/>
                    <a:pt x="4007" y="807"/>
                    <a:pt x="4047" y="807"/>
                  </a:cubicBezTo>
                  <a:cubicBezTo>
                    <a:pt x="4062" y="807"/>
                    <a:pt x="4073" y="802"/>
                    <a:pt x="4083" y="794"/>
                  </a:cubicBezTo>
                  <a:cubicBezTo>
                    <a:pt x="4078" y="777"/>
                    <a:pt x="4075" y="737"/>
                    <a:pt x="4008" y="653"/>
                  </a:cubicBezTo>
                  <a:lnTo>
                    <a:pt x="4008" y="653"/>
                  </a:lnTo>
                  <a:cubicBezTo>
                    <a:pt x="4020" y="681"/>
                    <a:pt x="4022" y="709"/>
                    <a:pt x="4025" y="745"/>
                  </a:cubicBezTo>
                  <a:cubicBezTo>
                    <a:pt x="4016" y="750"/>
                    <a:pt x="4007" y="753"/>
                    <a:pt x="3996" y="753"/>
                  </a:cubicBezTo>
                  <a:cubicBezTo>
                    <a:pt x="3960" y="753"/>
                    <a:pt x="3901" y="720"/>
                    <a:pt x="3720" y="608"/>
                  </a:cubicBezTo>
                  <a:cubicBezTo>
                    <a:pt x="3280" y="349"/>
                    <a:pt x="3081" y="280"/>
                    <a:pt x="2995" y="280"/>
                  </a:cubicBezTo>
                  <a:cubicBezTo>
                    <a:pt x="2971" y="280"/>
                    <a:pt x="2956" y="285"/>
                    <a:pt x="2947" y="294"/>
                  </a:cubicBezTo>
                  <a:cubicBezTo>
                    <a:pt x="2966" y="451"/>
                    <a:pt x="3093" y="549"/>
                    <a:pt x="3152" y="686"/>
                  </a:cubicBezTo>
                  <a:cubicBezTo>
                    <a:pt x="3322" y="1061"/>
                    <a:pt x="3175" y="1159"/>
                    <a:pt x="3051" y="1159"/>
                  </a:cubicBezTo>
                  <a:cubicBezTo>
                    <a:pt x="3039" y="1159"/>
                    <a:pt x="3026" y="1158"/>
                    <a:pt x="3015" y="1157"/>
                  </a:cubicBezTo>
                  <a:cubicBezTo>
                    <a:pt x="2878" y="1137"/>
                    <a:pt x="2878" y="1137"/>
                    <a:pt x="2368" y="578"/>
                  </a:cubicBezTo>
                  <a:cubicBezTo>
                    <a:pt x="2266" y="464"/>
                    <a:pt x="2190" y="415"/>
                    <a:pt x="2125" y="415"/>
                  </a:cubicBezTo>
                  <a:cubicBezTo>
                    <a:pt x="2022" y="415"/>
                    <a:pt x="1947" y="539"/>
                    <a:pt x="1839" y="725"/>
                  </a:cubicBezTo>
                  <a:cubicBezTo>
                    <a:pt x="1741" y="892"/>
                    <a:pt x="1565" y="1186"/>
                    <a:pt x="1388" y="1196"/>
                  </a:cubicBezTo>
                  <a:cubicBezTo>
                    <a:pt x="1349" y="1196"/>
                    <a:pt x="1290" y="1196"/>
                    <a:pt x="1251" y="1186"/>
                  </a:cubicBezTo>
                  <a:cubicBezTo>
                    <a:pt x="1163" y="1157"/>
                    <a:pt x="1046" y="1039"/>
                    <a:pt x="1231" y="519"/>
                  </a:cubicBezTo>
                  <a:cubicBezTo>
                    <a:pt x="1271" y="402"/>
                    <a:pt x="1290" y="343"/>
                    <a:pt x="1231" y="323"/>
                  </a:cubicBezTo>
                  <a:cubicBezTo>
                    <a:pt x="1224" y="320"/>
                    <a:pt x="1215" y="319"/>
                    <a:pt x="1204" y="319"/>
                  </a:cubicBezTo>
                  <a:cubicBezTo>
                    <a:pt x="1111" y="319"/>
                    <a:pt x="887" y="427"/>
                    <a:pt x="546" y="637"/>
                  </a:cubicBezTo>
                  <a:cubicBezTo>
                    <a:pt x="309" y="787"/>
                    <a:pt x="218" y="842"/>
                    <a:pt x="151" y="842"/>
                  </a:cubicBezTo>
                  <a:cubicBezTo>
                    <a:pt x="135" y="842"/>
                    <a:pt x="120" y="839"/>
                    <a:pt x="105" y="833"/>
                  </a:cubicBezTo>
                  <a:cubicBezTo>
                    <a:pt x="75" y="745"/>
                    <a:pt x="242" y="471"/>
                    <a:pt x="850" y="137"/>
                  </a:cubicBezTo>
                  <a:cubicBezTo>
                    <a:pt x="937" y="79"/>
                    <a:pt x="937" y="79"/>
                    <a:pt x="957" y="49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4"/>
            <p:cNvSpPr/>
            <p:nvPr/>
          </p:nvSpPr>
          <p:spPr>
            <a:xfrm>
              <a:off x="2318126" y="4244829"/>
              <a:ext cx="907293" cy="298702"/>
            </a:xfrm>
            <a:custGeom>
              <a:avLst/>
              <a:gdLst/>
              <a:ahLst/>
              <a:cxnLst/>
              <a:rect l="l" t="t" r="r" b="b"/>
              <a:pathLst>
                <a:path w="5340" h="1758" extrusionOk="0">
                  <a:moveTo>
                    <a:pt x="576" y="88"/>
                  </a:moveTo>
                  <a:cubicBezTo>
                    <a:pt x="567" y="89"/>
                    <a:pt x="567" y="98"/>
                    <a:pt x="567" y="98"/>
                  </a:cubicBezTo>
                  <a:lnTo>
                    <a:pt x="576" y="88"/>
                  </a:lnTo>
                  <a:close/>
                  <a:moveTo>
                    <a:pt x="4827" y="758"/>
                  </a:moveTo>
                  <a:cubicBezTo>
                    <a:pt x="4902" y="863"/>
                    <a:pt x="4975" y="967"/>
                    <a:pt x="5081" y="1032"/>
                  </a:cubicBezTo>
                  <a:lnTo>
                    <a:pt x="5081" y="1032"/>
                  </a:lnTo>
                  <a:cubicBezTo>
                    <a:pt x="5062" y="1012"/>
                    <a:pt x="5041" y="988"/>
                    <a:pt x="5016" y="960"/>
                  </a:cubicBezTo>
                  <a:cubicBezTo>
                    <a:pt x="4948" y="884"/>
                    <a:pt x="4886" y="817"/>
                    <a:pt x="4827" y="758"/>
                  </a:cubicBezTo>
                  <a:close/>
                  <a:moveTo>
                    <a:pt x="636" y="29"/>
                  </a:moveTo>
                  <a:cubicBezTo>
                    <a:pt x="626" y="29"/>
                    <a:pt x="626" y="39"/>
                    <a:pt x="616" y="39"/>
                  </a:cubicBezTo>
                  <a:lnTo>
                    <a:pt x="576" y="88"/>
                  </a:lnTo>
                  <a:lnTo>
                    <a:pt x="576" y="88"/>
                  </a:lnTo>
                  <a:cubicBezTo>
                    <a:pt x="576" y="88"/>
                    <a:pt x="576" y="88"/>
                    <a:pt x="577" y="88"/>
                  </a:cubicBezTo>
                  <a:cubicBezTo>
                    <a:pt x="165" y="666"/>
                    <a:pt x="165" y="666"/>
                    <a:pt x="106" y="804"/>
                  </a:cubicBezTo>
                  <a:cubicBezTo>
                    <a:pt x="53" y="927"/>
                    <a:pt x="20" y="1026"/>
                    <a:pt x="8" y="1102"/>
                  </a:cubicBezTo>
                  <a:lnTo>
                    <a:pt x="8" y="1102"/>
                  </a:lnTo>
                  <a:cubicBezTo>
                    <a:pt x="53" y="910"/>
                    <a:pt x="325" y="502"/>
                    <a:pt x="636" y="29"/>
                  </a:cubicBezTo>
                  <a:close/>
                  <a:moveTo>
                    <a:pt x="4555" y="0"/>
                  </a:moveTo>
                  <a:lnTo>
                    <a:pt x="4555" y="0"/>
                  </a:lnTo>
                  <a:cubicBezTo>
                    <a:pt x="4957" y="362"/>
                    <a:pt x="5291" y="911"/>
                    <a:pt x="5222" y="1087"/>
                  </a:cubicBezTo>
                  <a:cubicBezTo>
                    <a:pt x="5168" y="1077"/>
                    <a:pt x="5122" y="1058"/>
                    <a:pt x="5081" y="1032"/>
                  </a:cubicBezTo>
                  <a:lnTo>
                    <a:pt x="5081" y="1032"/>
                  </a:lnTo>
                  <a:cubicBezTo>
                    <a:pt x="5183" y="1143"/>
                    <a:pt x="5210" y="1158"/>
                    <a:pt x="5251" y="1166"/>
                  </a:cubicBezTo>
                  <a:cubicBezTo>
                    <a:pt x="5339" y="1068"/>
                    <a:pt x="5095" y="529"/>
                    <a:pt x="4644" y="78"/>
                  </a:cubicBezTo>
                  <a:lnTo>
                    <a:pt x="4585" y="20"/>
                  </a:lnTo>
                  <a:lnTo>
                    <a:pt x="4555" y="0"/>
                  </a:lnTo>
                  <a:close/>
                  <a:moveTo>
                    <a:pt x="8" y="1102"/>
                  </a:moveTo>
                  <a:cubicBezTo>
                    <a:pt x="2" y="1127"/>
                    <a:pt x="0" y="1149"/>
                    <a:pt x="3" y="1167"/>
                  </a:cubicBezTo>
                  <a:lnTo>
                    <a:pt x="3" y="1167"/>
                  </a:lnTo>
                  <a:cubicBezTo>
                    <a:pt x="3" y="1148"/>
                    <a:pt x="5" y="1126"/>
                    <a:pt x="8" y="1102"/>
                  </a:cubicBezTo>
                  <a:close/>
                  <a:moveTo>
                    <a:pt x="4343" y="429"/>
                  </a:moveTo>
                  <a:cubicBezTo>
                    <a:pt x="4262" y="429"/>
                    <a:pt x="4265" y="491"/>
                    <a:pt x="4291" y="1029"/>
                  </a:cubicBezTo>
                  <a:cubicBezTo>
                    <a:pt x="4303" y="1333"/>
                    <a:pt x="4198" y="1634"/>
                    <a:pt x="3971" y="1634"/>
                  </a:cubicBezTo>
                  <a:cubicBezTo>
                    <a:pt x="3825" y="1634"/>
                    <a:pt x="3628" y="1511"/>
                    <a:pt x="3379" y="1185"/>
                  </a:cubicBezTo>
                  <a:cubicBezTo>
                    <a:pt x="3223" y="970"/>
                    <a:pt x="3046" y="735"/>
                    <a:pt x="2870" y="715"/>
                  </a:cubicBezTo>
                  <a:cubicBezTo>
                    <a:pt x="2840" y="711"/>
                    <a:pt x="2812" y="709"/>
                    <a:pt x="2786" y="709"/>
                  </a:cubicBezTo>
                  <a:cubicBezTo>
                    <a:pt x="2193" y="709"/>
                    <a:pt x="2339" y="1679"/>
                    <a:pt x="1733" y="1679"/>
                  </a:cubicBezTo>
                  <a:cubicBezTo>
                    <a:pt x="1712" y="1679"/>
                    <a:pt x="1689" y="1678"/>
                    <a:pt x="1665" y="1675"/>
                  </a:cubicBezTo>
                  <a:cubicBezTo>
                    <a:pt x="1341" y="1646"/>
                    <a:pt x="1312" y="1235"/>
                    <a:pt x="1292" y="902"/>
                  </a:cubicBezTo>
                  <a:cubicBezTo>
                    <a:pt x="1273" y="706"/>
                    <a:pt x="1263" y="519"/>
                    <a:pt x="1067" y="519"/>
                  </a:cubicBezTo>
                  <a:cubicBezTo>
                    <a:pt x="607" y="529"/>
                    <a:pt x="528" y="1078"/>
                    <a:pt x="146" y="1205"/>
                  </a:cubicBezTo>
                  <a:cubicBezTo>
                    <a:pt x="116" y="1214"/>
                    <a:pt x="91" y="1218"/>
                    <a:pt x="71" y="1218"/>
                  </a:cubicBezTo>
                  <a:cubicBezTo>
                    <a:pt x="30" y="1218"/>
                    <a:pt x="8" y="1200"/>
                    <a:pt x="3" y="1167"/>
                  </a:cubicBezTo>
                  <a:lnTo>
                    <a:pt x="3" y="1167"/>
                  </a:lnTo>
                  <a:cubicBezTo>
                    <a:pt x="4" y="1232"/>
                    <a:pt x="29" y="1270"/>
                    <a:pt x="77" y="1283"/>
                  </a:cubicBezTo>
                  <a:cubicBezTo>
                    <a:pt x="82" y="1284"/>
                    <a:pt x="87" y="1285"/>
                    <a:pt x="92" y="1285"/>
                  </a:cubicBezTo>
                  <a:cubicBezTo>
                    <a:pt x="174" y="1285"/>
                    <a:pt x="321" y="1138"/>
                    <a:pt x="459" y="1000"/>
                  </a:cubicBezTo>
                  <a:cubicBezTo>
                    <a:pt x="596" y="852"/>
                    <a:pt x="861" y="588"/>
                    <a:pt x="1038" y="578"/>
                  </a:cubicBezTo>
                  <a:cubicBezTo>
                    <a:pt x="1214" y="578"/>
                    <a:pt x="1224" y="754"/>
                    <a:pt x="1234" y="941"/>
                  </a:cubicBezTo>
                  <a:cubicBezTo>
                    <a:pt x="1253" y="1264"/>
                    <a:pt x="1282" y="1715"/>
                    <a:pt x="1655" y="1754"/>
                  </a:cubicBezTo>
                  <a:cubicBezTo>
                    <a:pt x="1679" y="1756"/>
                    <a:pt x="1702" y="1758"/>
                    <a:pt x="1724" y="1758"/>
                  </a:cubicBezTo>
                  <a:cubicBezTo>
                    <a:pt x="2338" y="1758"/>
                    <a:pt x="2184" y="778"/>
                    <a:pt x="2785" y="778"/>
                  </a:cubicBezTo>
                  <a:cubicBezTo>
                    <a:pt x="2812" y="778"/>
                    <a:pt x="2840" y="780"/>
                    <a:pt x="2870" y="784"/>
                  </a:cubicBezTo>
                  <a:cubicBezTo>
                    <a:pt x="3027" y="804"/>
                    <a:pt x="3174" y="1009"/>
                    <a:pt x="3340" y="1225"/>
                  </a:cubicBezTo>
                  <a:cubicBezTo>
                    <a:pt x="3592" y="1570"/>
                    <a:pt x="3812" y="1710"/>
                    <a:pt x="3981" y="1710"/>
                  </a:cubicBezTo>
                  <a:cubicBezTo>
                    <a:pt x="4220" y="1710"/>
                    <a:pt x="4357" y="1431"/>
                    <a:pt x="4340" y="1058"/>
                  </a:cubicBezTo>
                  <a:cubicBezTo>
                    <a:pt x="4315" y="570"/>
                    <a:pt x="4311" y="494"/>
                    <a:pt x="4375" y="494"/>
                  </a:cubicBezTo>
                  <a:cubicBezTo>
                    <a:pt x="4387" y="494"/>
                    <a:pt x="4401" y="496"/>
                    <a:pt x="4418" y="499"/>
                  </a:cubicBezTo>
                  <a:cubicBezTo>
                    <a:pt x="4540" y="507"/>
                    <a:pt x="4668" y="598"/>
                    <a:pt x="4827" y="758"/>
                  </a:cubicBezTo>
                  <a:lnTo>
                    <a:pt x="4827" y="758"/>
                  </a:lnTo>
                  <a:cubicBezTo>
                    <a:pt x="4716" y="602"/>
                    <a:pt x="4603" y="446"/>
                    <a:pt x="4379" y="431"/>
                  </a:cubicBezTo>
                  <a:cubicBezTo>
                    <a:pt x="4365" y="430"/>
                    <a:pt x="4353" y="429"/>
                    <a:pt x="4343" y="429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4"/>
            <p:cNvSpPr/>
            <p:nvPr/>
          </p:nvSpPr>
          <p:spPr>
            <a:xfrm>
              <a:off x="2264605" y="4402843"/>
              <a:ext cx="990716" cy="333363"/>
            </a:xfrm>
            <a:custGeom>
              <a:avLst/>
              <a:gdLst/>
              <a:ahLst/>
              <a:cxnLst/>
              <a:rect l="l" t="t" r="r" b="b"/>
              <a:pathLst>
                <a:path w="5831" h="1962" extrusionOk="0">
                  <a:moveTo>
                    <a:pt x="284" y="1"/>
                  </a:moveTo>
                  <a:lnTo>
                    <a:pt x="284" y="1"/>
                  </a:lnTo>
                  <a:cubicBezTo>
                    <a:pt x="265" y="45"/>
                    <a:pt x="247" y="90"/>
                    <a:pt x="230" y="135"/>
                  </a:cubicBezTo>
                  <a:lnTo>
                    <a:pt x="230" y="135"/>
                  </a:lnTo>
                  <a:cubicBezTo>
                    <a:pt x="235" y="123"/>
                    <a:pt x="240" y="111"/>
                    <a:pt x="245" y="99"/>
                  </a:cubicBezTo>
                  <a:lnTo>
                    <a:pt x="284" y="1"/>
                  </a:lnTo>
                  <a:close/>
                  <a:moveTo>
                    <a:pt x="5821" y="932"/>
                  </a:moveTo>
                  <a:lnTo>
                    <a:pt x="5830" y="1071"/>
                  </a:lnTo>
                  <a:lnTo>
                    <a:pt x="5830" y="1071"/>
                  </a:lnTo>
                  <a:cubicBezTo>
                    <a:pt x="5830" y="1036"/>
                    <a:pt x="5827" y="991"/>
                    <a:pt x="5821" y="932"/>
                  </a:cubicBezTo>
                  <a:close/>
                  <a:moveTo>
                    <a:pt x="230" y="135"/>
                  </a:moveTo>
                  <a:cubicBezTo>
                    <a:pt x="1" y="714"/>
                    <a:pt x="12" y="1354"/>
                    <a:pt x="127" y="1422"/>
                  </a:cubicBezTo>
                  <a:cubicBezTo>
                    <a:pt x="145" y="1434"/>
                    <a:pt x="161" y="1443"/>
                    <a:pt x="178" y="1443"/>
                  </a:cubicBezTo>
                  <a:cubicBezTo>
                    <a:pt x="219" y="1443"/>
                    <a:pt x="269" y="1392"/>
                    <a:pt x="373" y="1206"/>
                  </a:cubicBezTo>
                  <a:cubicBezTo>
                    <a:pt x="510" y="961"/>
                    <a:pt x="676" y="647"/>
                    <a:pt x="892" y="647"/>
                  </a:cubicBezTo>
                  <a:cubicBezTo>
                    <a:pt x="1107" y="647"/>
                    <a:pt x="1186" y="893"/>
                    <a:pt x="1274" y="1176"/>
                  </a:cubicBezTo>
                  <a:cubicBezTo>
                    <a:pt x="1353" y="1412"/>
                    <a:pt x="1480" y="1843"/>
                    <a:pt x="1764" y="1931"/>
                  </a:cubicBezTo>
                  <a:cubicBezTo>
                    <a:pt x="1803" y="1941"/>
                    <a:pt x="1843" y="1960"/>
                    <a:pt x="1882" y="1960"/>
                  </a:cubicBezTo>
                  <a:cubicBezTo>
                    <a:pt x="1893" y="1961"/>
                    <a:pt x="1904" y="1961"/>
                    <a:pt x="1915" y="1961"/>
                  </a:cubicBezTo>
                  <a:cubicBezTo>
                    <a:pt x="2140" y="1961"/>
                    <a:pt x="2284" y="1857"/>
                    <a:pt x="2489" y="1529"/>
                  </a:cubicBezTo>
                  <a:cubicBezTo>
                    <a:pt x="2812" y="1030"/>
                    <a:pt x="2832" y="991"/>
                    <a:pt x="3058" y="912"/>
                  </a:cubicBezTo>
                  <a:cubicBezTo>
                    <a:pt x="3127" y="888"/>
                    <a:pt x="3188" y="876"/>
                    <a:pt x="3243" y="876"/>
                  </a:cubicBezTo>
                  <a:cubicBezTo>
                    <a:pt x="3773" y="876"/>
                    <a:pt x="3742" y="1902"/>
                    <a:pt x="4352" y="1902"/>
                  </a:cubicBezTo>
                  <a:cubicBezTo>
                    <a:pt x="4386" y="1902"/>
                    <a:pt x="4421" y="1899"/>
                    <a:pt x="4459" y="1892"/>
                  </a:cubicBezTo>
                  <a:cubicBezTo>
                    <a:pt x="4841" y="1833"/>
                    <a:pt x="4939" y="1333"/>
                    <a:pt x="5018" y="981"/>
                  </a:cubicBezTo>
                  <a:cubicBezTo>
                    <a:pt x="5057" y="765"/>
                    <a:pt x="5105" y="549"/>
                    <a:pt x="5262" y="540"/>
                  </a:cubicBezTo>
                  <a:cubicBezTo>
                    <a:pt x="5266" y="540"/>
                    <a:pt x="5269" y="539"/>
                    <a:pt x="5272" y="539"/>
                  </a:cubicBezTo>
                  <a:cubicBezTo>
                    <a:pt x="5377" y="539"/>
                    <a:pt x="5479" y="688"/>
                    <a:pt x="5517" y="745"/>
                  </a:cubicBezTo>
                  <a:cubicBezTo>
                    <a:pt x="5635" y="922"/>
                    <a:pt x="5664" y="1137"/>
                    <a:pt x="5782" y="1304"/>
                  </a:cubicBezTo>
                  <a:cubicBezTo>
                    <a:pt x="5791" y="1304"/>
                    <a:pt x="5811" y="1304"/>
                    <a:pt x="5821" y="1294"/>
                  </a:cubicBezTo>
                  <a:cubicBezTo>
                    <a:pt x="5831" y="1235"/>
                    <a:pt x="5831" y="1216"/>
                    <a:pt x="5831" y="1089"/>
                  </a:cubicBezTo>
                  <a:lnTo>
                    <a:pt x="5830" y="1071"/>
                  </a:lnTo>
                  <a:lnTo>
                    <a:pt x="5830" y="1071"/>
                  </a:lnTo>
                  <a:cubicBezTo>
                    <a:pt x="5829" y="1149"/>
                    <a:pt x="5818" y="1182"/>
                    <a:pt x="5811" y="1216"/>
                  </a:cubicBezTo>
                  <a:cubicBezTo>
                    <a:pt x="5811" y="1216"/>
                    <a:pt x="5791" y="1226"/>
                    <a:pt x="5782" y="1226"/>
                  </a:cubicBezTo>
                  <a:cubicBezTo>
                    <a:pt x="5654" y="1030"/>
                    <a:pt x="5606" y="804"/>
                    <a:pt x="5478" y="608"/>
                  </a:cubicBezTo>
                  <a:cubicBezTo>
                    <a:pt x="5468" y="599"/>
                    <a:pt x="5360" y="462"/>
                    <a:pt x="5243" y="462"/>
                  </a:cubicBezTo>
                  <a:cubicBezTo>
                    <a:pt x="5066" y="462"/>
                    <a:pt x="5007" y="726"/>
                    <a:pt x="4968" y="941"/>
                  </a:cubicBezTo>
                  <a:cubicBezTo>
                    <a:pt x="4890" y="1324"/>
                    <a:pt x="4802" y="1755"/>
                    <a:pt x="4459" y="1814"/>
                  </a:cubicBezTo>
                  <a:cubicBezTo>
                    <a:pt x="4435" y="1818"/>
                    <a:pt x="4412" y="1820"/>
                    <a:pt x="4390" y="1820"/>
                  </a:cubicBezTo>
                  <a:cubicBezTo>
                    <a:pt x="4156" y="1820"/>
                    <a:pt x="4003" y="1595"/>
                    <a:pt x="3842" y="1353"/>
                  </a:cubicBezTo>
                  <a:cubicBezTo>
                    <a:pt x="3679" y="1113"/>
                    <a:pt x="3479" y="814"/>
                    <a:pt x="3176" y="814"/>
                  </a:cubicBezTo>
                  <a:cubicBezTo>
                    <a:pt x="3133" y="814"/>
                    <a:pt x="3087" y="820"/>
                    <a:pt x="3038" y="834"/>
                  </a:cubicBezTo>
                  <a:cubicBezTo>
                    <a:pt x="2823" y="893"/>
                    <a:pt x="2695" y="1069"/>
                    <a:pt x="2627" y="1176"/>
                  </a:cubicBezTo>
                  <a:cubicBezTo>
                    <a:pt x="2401" y="1497"/>
                    <a:pt x="2128" y="1890"/>
                    <a:pt x="1863" y="1890"/>
                  </a:cubicBezTo>
                  <a:cubicBezTo>
                    <a:pt x="1691" y="1890"/>
                    <a:pt x="1523" y="1724"/>
                    <a:pt x="1372" y="1265"/>
                  </a:cubicBezTo>
                  <a:cubicBezTo>
                    <a:pt x="1265" y="948"/>
                    <a:pt x="1135" y="565"/>
                    <a:pt x="912" y="565"/>
                  </a:cubicBezTo>
                  <a:cubicBezTo>
                    <a:pt x="770" y="565"/>
                    <a:pt x="590" y="720"/>
                    <a:pt x="353" y="1147"/>
                  </a:cubicBezTo>
                  <a:cubicBezTo>
                    <a:pt x="304" y="1226"/>
                    <a:pt x="245" y="1333"/>
                    <a:pt x="196" y="1353"/>
                  </a:cubicBezTo>
                  <a:cubicBezTo>
                    <a:pt x="186" y="1358"/>
                    <a:pt x="177" y="1360"/>
                    <a:pt x="168" y="1360"/>
                  </a:cubicBezTo>
                  <a:cubicBezTo>
                    <a:pt x="20" y="1360"/>
                    <a:pt x="7" y="738"/>
                    <a:pt x="230" y="135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4"/>
            <p:cNvSpPr/>
            <p:nvPr/>
          </p:nvSpPr>
          <p:spPr>
            <a:xfrm>
              <a:off x="2274630" y="4667728"/>
              <a:ext cx="955716" cy="243311"/>
            </a:xfrm>
            <a:custGeom>
              <a:avLst/>
              <a:gdLst/>
              <a:ahLst/>
              <a:cxnLst/>
              <a:rect l="l" t="t" r="r" b="b"/>
              <a:pathLst>
                <a:path w="5625" h="1432" extrusionOk="0">
                  <a:moveTo>
                    <a:pt x="0" y="147"/>
                  </a:moveTo>
                  <a:lnTo>
                    <a:pt x="0" y="147"/>
                  </a:lnTo>
                  <a:cubicBezTo>
                    <a:pt x="4" y="172"/>
                    <a:pt x="9" y="197"/>
                    <a:pt x="13" y="223"/>
                  </a:cubicBezTo>
                  <a:lnTo>
                    <a:pt x="13" y="223"/>
                  </a:lnTo>
                  <a:lnTo>
                    <a:pt x="0" y="147"/>
                  </a:lnTo>
                  <a:close/>
                  <a:moveTo>
                    <a:pt x="5399" y="0"/>
                  </a:moveTo>
                  <a:cubicBezTo>
                    <a:pt x="5233" y="9"/>
                    <a:pt x="5105" y="274"/>
                    <a:pt x="4988" y="510"/>
                  </a:cubicBezTo>
                  <a:cubicBezTo>
                    <a:pt x="4821" y="852"/>
                    <a:pt x="4625" y="1244"/>
                    <a:pt x="4302" y="1303"/>
                  </a:cubicBezTo>
                  <a:cubicBezTo>
                    <a:pt x="4279" y="1306"/>
                    <a:pt x="4257" y="1308"/>
                    <a:pt x="4236" y="1308"/>
                  </a:cubicBezTo>
                  <a:cubicBezTo>
                    <a:pt x="4027" y="1308"/>
                    <a:pt x="3926" y="1134"/>
                    <a:pt x="3792" y="911"/>
                  </a:cubicBezTo>
                  <a:cubicBezTo>
                    <a:pt x="3671" y="713"/>
                    <a:pt x="3475" y="393"/>
                    <a:pt x="3135" y="393"/>
                  </a:cubicBezTo>
                  <a:cubicBezTo>
                    <a:pt x="3089" y="393"/>
                    <a:pt x="3040" y="399"/>
                    <a:pt x="2989" y="412"/>
                  </a:cubicBezTo>
                  <a:cubicBezTo>
                    <a:pt x="2753" y="480"/>
                    <a:pt x="2626" y="656"/>
                    <a:pt x="2548" y="754"/>
                  </a:cubicBezTo>
                  <a:cubicBezTo>
                    <a:pt x="2311" y="1093"/>
                    <a:pt x="2113" y="1376"/>
                    <a:pt x="1883" y="1376"/>
                  </a:cubicBezTo>
                  <a:cubicBezTo>
                    <a:pt x="1713" y="1376"/>
                    <a:pt x="1527" y="1222"/>
                    <a:pt x="1294" y="823"/>
                  </a:cubicBezTo>
                  <a:cubicBezTo>
                    <a:pt x="990" y="305"/>
                    <a:pt x="778" y="115"/>
                    <a:pt x="630" y="115"/>
                  </a:cubicBezTo>
                  <a:cubicBezTo>
                    <a:pt x="454" y="115"/>
                    <a:pt x="371" y="386"/>
                    <a:pt x="333" y="695"/>
                  </a:cubicBezTo>
                  <a:cubicBezTo>
                    <a:pt x="314" y="843"/>
                    <a:pt x="314" y="843"/>
                    <a:pt x="275" y="882"/>
                  </a:cubicBezTo>
                  <a:cubicBezTo>
                    <a:pt x="167" y="810"/>
                    <a:pt x="67" y="507"/>
                    <a:pt x="13" y="223"/>
                  </a:cubicBezTo>
                  <a:lnTo>
                    <a:pt x="13" y="223"/>
                  </a:lnTo>
                  <a:lnTo>
                    <a:pt x="29" y="314"/>
                  </a:lnTo>
                  <a:lnTo>
                    <a:pt x="59" y="451"/>
                  </a:lnTo>
                  <a:cubicBezTo>
                    <a:pt x="186" y="902"/>
                    <a:pt x="284" y="931"/>
                    <a:pt x="323" y="950"/>
                  </a:cubicBezTo>
                  <a:cubicBezTo>
                    <a:pt x="471" y="735"/>
                    <a:pt x="304" y="431"/>
                    <a:pt x="549" y="255"/>
                  </a:cubicBezTo>
                  <a:cubicBezTo>
                    <a:pt x="588" y="227"/>
                    <a:pt x="630" y="213"/>
                    <a:pt x="673" y="213"/>
                  </a:cubicBezTo>
                  <a:cubicBezTo>
                    <a:pt x="781" y="213"/>
                    <a:pt x="897" y="297"/>
                    <a:pt x="1009" y="451"/>
                  </a:cubicBezTo>
                  <a:cubicBezTo>
                    <a:pt x="1607" y="1323"/>
                    <a:pt x="1607" y="1323"/>
                    <a:pt x="1695" y="1362"/>
                  </a:cubicBezTo>
                  <a:cubicBezTo>
                    <a:pt x="1791" y="1412"/>
                    <a:pt x="1876" y="1432"/>
                    <a:pt x="1951" y="1432"/>
                  </a:cubicBezTo>
                  <a:cubicBezTo>
                    <a:pt x="2183" y="1432"/>
                    <a:pt x="2319" y="1240"/>
                    <a:pt x="2372" y="1166"/>
                  </a:cubicBezTo>
                  <a:cubicBezTo>
                    <a:pt x="2644" y="792"/>
                    <a:pt x="2881" y="465"/>
                    <a:pt x="3148" y="465"/>
                  </a:cubicBezTo>
                  <a:cubicBezTo>
                    <a:pt x="3321" y="465"/>
                    <a:pt x="3507" y="605"/>
                    <a:pt x="3724" y="960"/>
                  </a:cubicBezTo>
                  <a:cubicBezTo>
                    <a:pt x="3804" y="1094"/>
                    <a:pt x="3978" y="1378"/>
                    <a:pt x="4234" y="1378"/>
                  </a:cubicBezTo>
                  <a:cubicBezTo>
                    <a:pt x="4445" y="1378"/>
                    <a:pt x="4712" y="1183"/>
                    <a:pt x="5027" y="549"/>
                  </a:cubicBezTo>
                  <a:cubicBezTo>
                    <a:pt x="5086" y="421"/>
                    <a:pt x="5155" y="274"/>
                    <a:pt x="5223" y="196"/>
                  </a:cubicBezTo>
                  <a:cubicBezTo>
                    <a:pt x="5260" y="153"/>
                    <a:pt x="5327" y="87"/>
                    <a:pt x="5394" y="87"/>
                  </a:cubicBezTo>
                  <a:cubicBezTo>
                    <a:pt x="5434" y="87"/>
                    <a:pt x="5474" y="110"/>
                    <a:pt x="5507" y="176"/>
                  </a:cubicBezTo>
                  <a:cubicBezTo>
                    <a:pt x="5527" y="216"/>
                    <a:pt x="5527" y="216"/>
                    <a:pt x="5536" y="823"/>
                  </a:cubicBezTo>
                  <a:lnTo>
                    <a:pt x="5566" y="745"/>
                  </a:lnTo>
                  <a:lnTo>
                    <a:pt x="5566" y="754"/>
                  </a:lnTo>
                  <a:cubicBezTo>
                    <a:pt x="5566" y="735"/>
                    <a:pt x="5566" y="735"/>
                    <a:pt x="5576" y="637"/>
                  </a:cubicBezTo>
                  <a:cubicBezTo>
                    <a:pt x="5625" y="216"/>
                    <a:pt x="5527" y="0"/>
                    <a:pt x="53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4"/>
            <p:cNvSpPr/>
            <p:nvPr/>
          </p:nvSpPr>
          <p:spPr>
            <a:xfrm>
              <a:off x="2386089" y="4848339"/>
              <a:ext cx="792607" cy="186731"/>
            </a:xfrm>
            <a:custGeom>
              <a:avLst/>
              <a:gdLst/>
              <a:ahLst/>
              <a:cxnLst/>
              <a:rect l="l" t="t" r="r" b="b"/>
              <a:pathLst>
                <a:path w="4665" h="1099" extrusionOk="0">
                  <a:moveTo>
                    <a:pt x="148" y="652"/>
                  </a:moveTo>
                  <a:cubicBezTo>
                    <a:pt x="148" y="662"/>
                    <a:pt x="157" y="671"/>
                    <a:pt x="167" y="671"/>
                  </a:cubicBezTo>
                  <a:lnTo>
                    <a:pt x="148" y="652"/>
                  </a:lnTo>
                  <a:close/>
                  <a:moveTo>
                    <a:pt x="4577" y="1"/>
                  </a:moveTo>
                  <a:cubicBezTo>
                    <a:pt x="4449" y="1"/>
                    <a:pt x="4259" y="226"/>
                    <a:pt x="4087" y="416"/>
                  </a:cubicBezTo>
                  <a:cubicBezTo>
                    <a:pt x="3703" y="854"/>
                    <a:pt x="3475" y="1008"/>
                    <a:pt x="3316" y="1008"/>
                  </a:cubicBezTo>
                  <a:cubicBezTo>
                    <a:pt x="3158" y="1008"/>
                    <a:pt x="3067" y="857"/>
                    <a:pt x="2960" y="681"/>
                  </a:cubicBezTo>
                  <a:cubicBezTo>
                    <a:pt x="2807" y="420"/>
                    <a:pt x="2595" y="363"/>
                    <a:pt x="2448" y="363"/>
                  </a:cubicBezTo>
                  <a:cubicBezTo>
                    <a:pt x="2397" y="363"/>
                    <a:pt x="2354" y="370"/>
                    <a:pt x="2323" y="377"/>
                  </a:cubicBezTo>
                  <a:cubicBezTo>
                    <a:pt x="1990" y="456"/>
                    <a:pt x="1892" y="799"/>
                    <a:pt x="1666" y="985"/>
                  </a:cubicBezTo>
                  <a:cubicBezTo>
                    <a:pt x="1606" y="1037"/>
                    <a:pt x="1540" y="1059"/>
                    <a:pt x="1471" y="1059"/>
                  </a:cubicBezTo>
                  <a:cubicBezTo>
                    <a:pt x="1207" y="1059"/>
                    <a:pt x="909" y="733"/>
                    <a:pt x="784" y="593"/>
                  </a:cubicBezTo>
                  <a:cubicBezTo>
                    <a:pt x="618" y="407"/>
                    <a:pt x="461" y="240"/>
                    <a:pt x="305" y="162"/>
                  </a:cubicBezTo>
                  <a:cubicBezTo>
                    <a:pt x="252" y="133"/>
                    <a:pt x="193" y="114"/>
                    <a:pt x="142" y="114"/>
                  </a:cubicBezTo>
                  <a:cubicBezTo>
                    <a:pt x="89" y="114"/>
                    <a:pt x="45" y="136"/>
                    <a:pt x="30" y="191"/>
                  </a:cubicBezTo>
                  <a:cubicBezTo>
                    <a:pt x="0" y="279"/>
                    <a:pt x="0" y="279"/>
                    <a:pt x="167" y="671"/>
                  </a:cubicBezTo>
                  <a:lnTo>
                    <a:pt x="207" y="710"/>
                  </a:lnTo>
                  <a:lnTo>
                    <a:pt x="216" y="710"/>
                  </a:lnTo>
                  <a:cubicBezTo>
                    <a:pt x="46" y="406"/>
                    <a:pt x="37" y="178"/>
                    <a:pt x="181" y="178"/>
                  </a:cubicBezTo>
                  <a:cubicBezTo>
                    <a:pt x="278" y="178"/>
                    <a:pt x="444" y="282"/>
                    <a:pt x="677" y="534"/>
                  </a:cubicBezTo>
                  <a:cubicBezTo>
                    <a:pt x="1055" y="936"/>
                    <a:pt x="1279" y="1099"/>
                    <a:pt x="1458" y="1099"/>
                  </a:cubicBezTo>
                  <a:cubicBezTo>
                    <a:pt x="1641" y="1099"/>
                    <a:pt x="1777" y="929"/>
                    <a:pt x="1980" y="671"/>
                  </a:cubicBezTo>
                  <a:cubicBezTo>
                    <a:pt x="2113" y="509"/>
                    <a:pt x="2267" y="430"/>
                    <a:pt x="2445" y="430"/>
                  </a:cubicBezTo>
                  <a:cubicBezTo>
                    <a:pt x="2503" y="430"/>
                    <a:pt x="2563" y="439"/>
                    <a:pt x="2627" y="456"/>
                  </a:cubicBezTo>
                  <a:cubicBezTo>
                    <a:pt x="2901" y="544"/>
                    <a:pt x="2892" y="897"/>
                    <a:pt x="3117" y="1024"/>
                  </a:cubicBezTo>
                  <a:cubicBezTo>
                    <a:pt x="3157" y="1046"/>
                    <a:pt x="3201" y="1057"/>
                    <a:pt x="3250" y="1057"/>
                  </a:cubicBezTo>
                  <a:cubicBezTo>
                    <a:pt x="3458" y="1057"/>
                    <a:pt x="3741" y="852"/>
                    <a:pt x="4107" y="446"/>
                  </a:cubicBezTo>
                  <a:cubicBezTo>
                    <a:pt x="4263" y="260"/>
                    <a:pt x="4430" y="74"/>
                    <a:pt x="4538" y="64"/>
                  </a:cubicBezTo>
                  <a:cubicBezTo>
                    <a:pt x="4645" y="64"/>
                    <a:pt x="4567" y="318"/>
                    <a:pt x="4351" y="573"/>
                  </a:cubicBezTo>
                  <a:lnTo>
                    <a:pt x="4410" y="514"/>
                  </a:lnTo>
                  <a:cubicBezTo>
                    <a:pt x="4626" y="260"/>
                    <a:pt x="4665" y="24"/>
                    <a:pt x="4606" y="5"/>
                  </a:cubicBezTo>
                  <a:cubicBezTo>
                    <a:pt x="4597" y="2"/>
                    <a:pt x="4587" y="1"/>
                    <a:pt x="45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4"/>
            <p:cNvSpPr/>
            <p:nvPr/>
          </p:nvSpPr>
          <p:spPr>
            <a:xfrm>
              <a:off x="2479368" y="4987324"/>
              <a:ext cx="596197" cy="108403"/>
            </a:xfrm>
            <a:custGeom>
              <a:avLst/>
              <a:gdLst/>
              <a:ahLst/>
              <a:cxnLst/>
              <a:rect l="l" t="t" r="r" b="b"/>
              <a:pathLst>
                <a:path w="3509" h="638" extrusionOk="0">
                  <a:moveTo>
                    <a:pt x="3499" y="1"/>
                  </a:moveTo>
                  <a:cubicBezTo>
                    <a:pt x="3438" y="18"/>
                    <a:pt x="3393" y="42"/>
                    <a:pt x="3257" y="134"/>
                  </a:cubicBezTo>
                  <a:lnTo>
                    <a:pt x="3257" y="134"/>
                  </a:lnTo>
                  <a:cubicBezTo>
                    <a:pt x="3319" y="102"/>
                    <a:pt x="3383" y="73"/>
                    <a:pt x="3449" y="49"/>
                  </a:cubicBezTo>
                  <a:cubicBezTo>
                    <a:pt x="3449" y="49"/>
                    <a:pt x="3449" y="59"/>
                    <a:pt x="3460" y="59"/>
                  </a:cubicBezTo>
                  <a:cubicBezTo>
                    <a:pt x="3420" y="99"/>
                    <a:pt x="3410" y="108"/>
                    <a:pt x="3342" y="157"/>
                  </a:cubicBezTo>
                  <a:lnTo>
                    <a:pt x="3401" y="118"/>
                  </a:lnTo>
                  <a:cubicBezTo>
                    <a:pt x="3469" y="69"/>
                    <a:pt x="3499" y="40"/>
                    <a:pt x="3508" y="20"/>
                  </a:cubicBezTo>
                  <a:cubicBezTo>
                    <a:pt x="3508" y="10"/>
                    <a:pt x="3508" y="1"/>
                    <a:pt x="3499" y="1"/>
                  </a:cubicBezTo>
                  <a:close/>
                  <a:moveTo>
                    <a:pt x="225" y="315"/>
                  </a:moveTo>
                  <a:lnTo>
                    <a:pt x="225" y="315"/>
                  </a:lnTo>
                  <a:cubicBezTo>
                    <a:pt x="248" y="330"/>
                    <a:pt x="274" y="346"/>
                    <a:pt x="304" y="363"/>
                  </a:cubicBezTo>
                  <a:lnTo>
                    <a:pt x="255" y="334"/>
                  </a:lnTo>
                  <a:cubicBezTo>
                    <a:pt x="245" y="327"/>
                    <a:pt x="235" y="321"/>
                    <a:pt x="225" y="315"/>
                  </a:cubicBezTo>
                  <a:close/>
                  <a:moveTo>
                    <a:pt x="3257" y="134"/>
                  </a:moveTo>
                  <a:cubicBezTo>
                    <a:pt x="3029" y="253"/>
                    <a:pt x="2822" y="417"/>
                    <a:pt x="2591" y="526"/>
                  </a:cubicBezTo>
                  <a:lnTo>
                    <a:pt x="2591" y="526"/>
                  </a:lnTo>
                  <a:cubicBezTo>
                    <a:pt x="2739" y="462"/>
                    <a:pt x="2935" y="353"/>
                    <a:pt x="3195" y="177"/>
                  </a:cubicBezTo>
                  <a:cubicBezTo>
                    <a:pt x="3217" y="161"/>
                    <a:pt x="3238" y="147"/>
                    <a:pt x="3257" y="134"/>
                  </a:cubicBezTo>
                  <a:close/>
                  <a:moveTo>
                    <a:pt x="20" y="88"/>
                  </a:moveTo>
                  <a:lnTo>
                    <a:pt x="0" y="108"/>
                  </a:lnTo>
                  <a:cubicBezTo>
                    <a:pt x="18" y="163"/>
                    <a:pt x="96" y="234"/>
                    <a:pt x="225" y="315"/>
                  </a:cubicBezTo>
                  <a:lnTo>
                    <a:pt x="225" y="315"/>
                  </a:lnTo>
                  <a:cubicBezTo>
                    <a:pt x="61" y="209"/>
                    <a:pt x="69" y="155"/>
                    <a:pt x="69" y="138"/>
                  </a:cubicBezTo>
                  <a:cubicBezTo>
                    <a:pt x="74" y="137"/>
                    <a:pt x="79" y="137"/>
                    <a:pt x="84" y="137"/>
                  </a:cubicBezTo>
                  <a:cubicBezTo>
                    <a:pt x="173" y="137"/>
                    <a:pt x="323" y="222"/>
                    <a:pt x="481" y="323"/>
                  </a:cubicBezTo>
                  <a:cubicBezTo>
                    <a:pt x="605" y="402"/>
                    <a:pt x="743" y="486"/>
                    <a:pt x="895" y="550"/>
                  </a:cubicBezTo>
                  <a:lnTo>
                    <a:pt x="895" y="550"/>
                  </a:lnTo>
                  <a:cubicBezTo>
                    <a:pt x="611" y="404"/>
                    <a:pt x="385" y="124"/>
                    <a:pt x="50" y="88"/>
                  </a:cubicBezTo>
                  <a:close/>
                  <a:moveTo>
                    <a:pt x="1843" y="286"/>
                  </a:moveTo>
                  <a:cubicBezTo>
                    <a:pt x="1559" y="286"/>
                    <a:pt x="1422" y="482"/>
                    <a:pt x="1372" y="549"/>
                  </a:cubicBezTo>
                  <a:cubicBezTo>
                    <a:pt x="1357" y="575"/>
                    <a:pt x="1345" y="594"/>
                    <a:pt x="1332" y="607"/>
                  </a:cubicBezTo>
                  <a:lnTo>
                    <a:pt x="1332" y="607"/>
                  </a:lnTo>
                  <a:cubicBezTo>
                    <a:pt x="1482" y="536"/>
                    <a:pt x="1586" y="362"/>
                    <a:pt x="1755" y="334"/>
                  </a:cubicBezTo>
                  <a:cubicBezTo>
                    <a:pt x="1788" y="327"/>
                    <a:pt x="1824" y="323"/>
                    <a:pt x="1860" y="323"/>
                  </a:cubicBezTo>
                  <a:cubicBezTo>
                    <a:pt x="1993" y="323"/>
                    <a:pt x="2129" y="378"/>
                    <a:pt x="2176" y="578"/>
                  </a:cubicBezTo>
                  <a:cubicBezTo>
                    <a:pt x="2183" y="617"/>
                    <a:pt x="2191" y="631"/>
                    <a:pt x="2236" y="631"/>
                  </a:cubicBezTo>
                  <a:cubicBezTo>
                    <a:pt x="2248" y="631"/>
                    <a:pt x="2264" y="630"/>
                    <a:pt x="2284" y="628"/>
                  </a:cubicBezTo>
                  <a:cubicBezTo>
                    <a:pt x="2393" y="608"/>
                    <a:pt x="2494" y="572"/>
                    <a:pt x="2591" y="526"/>
                  </a:cubicBezTo>
                  <a:lnTo>
                    <a:pt x="2591" y="526"/>
                  </a:lnTo>
                  <a:cubicBezTo>
                    <a:pt x="2444" y="590"/>
                    <a:pt x="2344" y="611"/>
                    <a:pt x="2277" y="611"/>
                  </a:cubicBezTo>
                  <a:cubicBezTo>
                    <a:pt x="2261" y="611"/>
                    <a:pt x="2247" y="610"/>
                    <a:pt x="2234" y="608"/>
                  </a:cubicBezTo>
                  <a:cubicBezTo>
                    <a:pt x="2195" y="539"/>
                    <a:pt x="2195" y="461"/>
                    <a:pt x="2147" y="392"/>
                  </a:cubicBezTo>
                  <a:cubicBezTo>
                    <a:pt x="2117" y="353"/>
                    <a:pt x="2038" y="314"/>
                    <a:pt x="1999" y="304"/>
                  </a:cubicBezTo>
                  <a:cubicBezTo>
                    <a:pt x="1943" y="291"/>
                    <a:pt x="1891" y="286"/>
                    <a:pt x="1843" y="286"/>
                  </a:cubicBezTo>
                  <a:close/>
                  <a:moveTo>
                    <a:pt x="895" y="550"/>
                  </a:moveTo>
                  <a:cubicBezTo>
                    <a:pt x="974" y="590"/>
                    <a:pt x="1057" y="620"/>
                    <a:pt x="1148" y="632"/>
                  </a:cubicBezTo>
                  <a:lnTo>
                    <a:pt x="1148" y="632"/>
                  </a:lnTo>
                  <a:cubicBezTo>
                    <a:pt x="1141" y="631"/>
                    <a:pt x="1134" y="629"/>
                    <a:pt x="1127" y="628"/>
                  </a:cubicBezTo>
                  <a:cubicBezTo>
                    <a:pt x="1047" y="608"/>
                    <a:pt x="969" y="581"/>
                    <a:pt x="895" y="550"/>
                  </a:cubicBezTo>
                  <a:close/>
                  <a:moveTo>
                    <a:pt x="1332" y="607"/>
                  </a:moveTo>
                  <a:cubicBezTo>
                    <a:pt x="1296" y="625"/>
                    <a:pt x="1256" y="636"/>
                    <a:pt x="1212" y="637"/>
                  </a:cubicBezTo>
                  <a:lnTo>
                    <a:pt x="1212" y="637"/>
                  </a:lnTo>
                  <a:cubicBezTo>
                    <a:pt x="1191" y="636"/>
                    <a:pt x="1169" y="635"/>
                    <a:pt x="1148" y="632"/>
                  </a:cubicBezTo>
                  <a:lnTo>
                    <a:pt x="1148" y="632"/>
                  </a:lnTo>
                  <a:cubicBezTo>
                    <a:pt x="1168" y="635"/>
                    <a:pt x="1186" y="637"/>
                    <a:pt x="1204" y="637"/>
                  </a:cubicBezTo>
                  <a:cubicBezTo>
                    <a:pt x="1207" y="637"/>
                    <a:pt x="1209" y="637"/>
                    <a:pt x="1212" y="637"/>
                  </a:cubicBezTo>
                  <a:lnTo>
                    <a:pt x="1212" y="637"/>
                  </a:lnTo>
                  <a:cubicBezTo>
                    <a:pt x="1218" y="637"/>
                    <a:pt x="1225" y="637"/>
                    <a:pt x="1231" y="637"/>
                  </a:cubicBezTo>
                  <a:cubicBezTo>
                    <a:pt x="1236" y="637"/>
                    <a:pt x="1240" y="637"/>
                    <a:pt x="1245" y="637"/>
                  </a:cubicBezTo>
                  <a:cubicBezTo>
                    <a:pt x="1288" y="637"/>
                    <a:pt x="1311" y="629"/>
                    <a:pt x="1332" y="607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4"/>
            <p:cNvSpPr/>
            <p:nvPr/>
          </p:nvSpPr>
          <p:spPr>
            <a:xfrm>
              <a:off x="2602550" y="5080603"/>
              <a:ext cx="55219" cy="15122"/>
            </a:xfrm>
            <a:custGeom>
              <a:avLst/>
              <a:gdLst/>
              <a:ahLst/>
              <a:cxnLst/>
              <a:rect l="l" t="t" r="r" b="b"/>
              <a:pathLst>
                <a:path w="325" h="89" extrusionOk="0">
                  <a:moveTo>
                    <a:pt x="0" y="0"/>
                  </a:moveTo>
                  <a:cubicBezTo>
                    <a:pt x="206" y="59"/>
                    <a:pt x="216" y="59"/>
                    <a:pt x="324" y="88"/>
                  </a:cubicBezTo>
                  <a:lnTo>
                    <a:pt x="255" y="68"/>
                  </a:lnTo>
                  <a:cubicBezTo>
                    <a:pt x="206" y="59"/>
                    <a:pt x="148" y="39"/>
                    <a:pt x="79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4"/>
            <p:cNvSpPr/>
            <p:nvPr/>
          </p:nvSpPr>
          <p:spPr>
            <a:xfrm>
              <a:off x="2742384" y="5099462"/>
              <a:ext cx="60146" cy="6117"/>
            </a:xfrm>
            <a:custGeom>
              <a:avLst/>
              <a:gdLst/>
              <a:ahLst/>
              <a:cxnLst/>
              <a:rect l="l" t="t" r="r" b="b"/>
              <a:pathLst>
                <a:path w="354" h="36" extrusionOk="0">
                  <a:moveTo>
                    <a:pt x="259" y="1"/>
                  </a:moveTo>
                  <a:cubicBezTo>
                    <a:pt x="240" y="1"/>
                    <a:pt x="223" y="3"/>
                    <a:pt x="216" y="7"/>
                  </a:cubicBezTo>
                  <a:cubicBezTo>
                    <a:pt x="118" y="7"/>
                    <a:pt x="79" y="16"/>
                    <a:pt x="20" y="26"/>
                  </a:cubicBezTo>
                  <a:cubicBezTo>
                    <a:pt x="20" y="36"/>
                    <a:pt x="11" y="36"/>
                    <a:pt x="0" y="36"/>
                  </a:cubicBezTo>
                  <a:lnTo>
                    <a:pt x="30" y="36"/>
                  </a:lnTo>
                  <a:cubicBezTo>
                    <a:pt x="40" y="36"/>
                    <a:pt x="40" y="36"/>
                    <a:pt x="69" y="26"/>
                  </a:cubicBezTo>
                  <a:cubicBezTo>
                    <a:pt x="128" y="16"/>
                    <a:pt x="167" y="16"/>
                    <a:pt x="207" y="16"/>
                  </a:cubicBezTo>
                  <a:cubicBezTo>
                    <a:pt x="226" y="16"/>
                    <a:pt x="305" y="16"/>
                    <a:pt x="324" y="26"/>
                  </a:cubicBezTo>
                  <a:lnTo>
                    <a:pt x="353" y="26"/>
                  </a:lnTo>
                  <a:cubicBezTo>
                    <a:pt x="335" y="8"/>
                    <a:pt x="293" y="1"/>
                    <a:pt x="2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4"/>
            <p:cNvSpPr/>
            <p:nvPr/>
          </p:nvSpPr>
          <p:spPr>
            <a:xfrm>
              <a:off x="2747481" y="210518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4"/>
            <p:cNvSpPr/>
            <p:nvPr/>
          </p:nvSpPr>
          <p:spPr>
            <a:xfrm>
              <a:off x="2747481" y="216686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9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4"/>
            <p:cNvSpPr/>
            <p:nvPr/>
          </p:nvSpPr>
          <p:spPr>
            <a:xfrm>
              <a:off x="2747481" y="2228369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8"/>
                    <a:pt x="39" y="207"/>
                    <a:pt x="98" y="207"/>
                  </a:cubicBezTo>
                  <a:cubicBezTo>
                    <a:pt x="147" y="207"/>
                    <a:pt x="196" y="158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4"/>
            <p:cNvSpPr/>
            <p:nvPr/>
          </p:nvSpPr>
          <p:spPr>
            <a:xfrm>
              <a:off x="2747481" y="2290046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39" y="1"/>
                    <a:pt x="0" y="49"/>
                    <a:pt x="0" y="99"/>
                  </a:cubicBezTo>
                  <a:cubicBezTo>
                    <a:pt x="0" y="158"/>
                    <a:pt x="39" y="206"/>
                    <a:pt x="98" y="206"/>
                  </a:cubicBezTo>
                  <a:cubicBezTo>
                    <a:pt x="147" y="206"/>
                    <a:pt x="196" y="158"/>
                    <a:pt x="196" y="99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4"/>
            <p:cNvSpPr/>
            <p:nvPr/>
          </p:nvSpPr>
          <p:spPr>
            <a:xfrm>
              <a:off x="2747481" y="2351552"/>
              <a:ext cx="33471" cy="35341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8"/>
                    <a:pt x="39" y="207"/>
                    <a:pt x="98" y="207"/>
                  </a:cubicBezTo>
                  <a:cubicBezTo>
                    <a:pt x="147" y="207"/>
                    <a:pt x="196" y="158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4"/>
            <p:cNvSpPr/>
            <p:nvPr/>
          </p:nvSpPr>
          <p:spPr>
            <a:xfrm>
              <a:off x="2747481" y="2413228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39" y="1"/>
                    <a:pt x="0" y="49"/>
                    <a:pt x="0" y="108"/>
                  </a:cubicBezTo>
                  <a:cubicBezTo>
                    <a:pt x="0" y="158"/>
                    <a:pt x="39" y="206"/>
                    <a:pt x="98" y="206"/>
                  </a:cubicBezTo>
                  <a:cubicBezTo>
                    <a:pt x="147" y="206"/>
                    <a:pt x="196" y="158"/>
                    <a:pt x="196" y="108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4"/>
            <p:cNvSpPr/>
            <p:nvPr/>
          </p:nvSpPr>
          <p:spPr>
            <a:xfrm>
              <a:off x="2747481" y="247490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39" y="0"/>
                    <a:pt x="0" y="49"/>
                    <a:pt x="0" y="108"/>
                  </a:cubicBezTo>
                  <a:cubicBezTo>
                    <a:pt x="0" y="157"/>
                    <a:pt x="39" y="206"/>
                    <a:pt x="98" y="206"/>
                  </a:cubicBezTo>
                  <a:cubicBezTo>
                    <a:pt x="147" y="206"/>
                    <a:pt x="196" y="157"/>
                    <a:pt x="196" y="108"/>
                  </a:cubicBezTo>
                  <a:cubicBezTo>
                    <a:pt x="196" y="4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4"/>
            <p:cNvSpPr/>
            <p:nvPr/>
          </p:nvSpPr>
          <p:spPr>
            <a:xfrm>
              <a:off x="2747481" y="259978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0"/>
                    <a:pt x="0" y="98"/>
                  </a:cubicBezTo>
                  <a:cubicBezTo>
                    <a:pt x="0" y="147"/>
                    <a:pt x="39" y="196"/>
                    <a:pt x="98" y="196"/>
                  </a:cubicBezTo>
                  <a:cubicBezTo>
                    <a:pt x="147" y="196"/>
                    <a:pt x="196" y="147"/>
                    <a:pt x="196" y="98"/>
                  </a:cubicBezTo>
                  <a:cubicBezTo>
                    <a:pt x="196" y="4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4"/>
            <p:cNvSpPr/>
            <p:nvPr/>
          </p:nvSpPr>
          <p:spPr>
            <a:xfrm>
              <a:off x="2747481" y="266129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4"/>
            <p:cNvSpPr/>
            <p:nvPr/>
          </p:nvSpPr>
          <p:spPr>
            <a:xfrm>
              <a:off x="2747481" y="272296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7"/>
                    <a:pt x="39" y="197"/>
                    <a:pt x="98" y="197"/>
                  </a:cubicBezTo>
                  <a:cubicBezTo>
                    <a:pt x="147" y="197"/>
                    <a:pt x="196" y="147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4"/>
            <p:cNvSpPr/>
            <p:nvPr/>
          </p:nvSpPr>
          <p:spPr>
            <a:xfrm>
              <a:off x="2747481" y="27844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4"/>
            <p:cNvSpPr/>
            <p:nvPr/>
          </p:nvSpPr>
          <p:spPr>
            <a:xfrm>
              <a:off x="2747481" y="284615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7"/>
                    <a:pt x="39" y="197"/>
                    <a:pt x="98" y="197"/>
                  </a:cubicBezTo>
                  <a:cubicBezTo>
                    <a:pt x="147" y="197"/>
                    <a:pt x="196" y="147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4"/>
            <p:cNvSpPr/>
            <p:nvPr/>
          </p:nvSpPr>
          <p:spPr>
            <a:xfrm>
              <a:off x="2747481" y="290765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4"/>
            <p:cNvSpPr/>
            <p:nvPr/>
          </p:nvSpPr>
          <p:spPr>
            <a:xfrm>
              <a:off x="2747481" y="3031011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47"/>
                    <a:pt x="39" y="196"/>
                    <a:pt x="98" y="196"/>
                  </a:cubicBezTo>
                  <a:cubicBezTo>
                    <a:pt x="147" y="196"/>
                    <a:pt x="196" y="14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4"/>
            <p:cNvSpPr/>
            <p:nvPr/>
          </p:nvSpPr>
          <p:spPr>
            <a:xfrm>
              <a:off x="2747481" y="309251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4"/>
            <p:cNvSpPr/>
            <p:nvPr/>
          </p:nvSpPr>
          <p:spPr>
            <a:xfrm>
              <a:off x="2747481" y="315419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4"/>
            <p:cNvSpPr/>
            <p:nvPr/>
          </p:nvSpPr>
          <p:spPr>
            <a:xfrm>
              <a:off x="2747481" y="321587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4"/>
            <p:cNvSpPr/>
            <p:nvPr/>
          </p:nvSpPr>
          <p:spPr>
            <a:xfrm>
              <a:off x="2747481" y="327737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4"/>
            <p:cNvSpPr/>
            <p:nvPr/>
          </p:nvSpPr>
          <p:spPr>
            <a:xfrm>
              <a:off x="2747481" y="333905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4"/>
            <p:cNvSpPr/>
            <p:nvPr/>
          </p:nvSpPr>
          <p:spPr>
            <a:xfrm>
              <a:off x="2747481" y="346223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4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4"/>
            <p:cNvSpPr/>
            <p:nvPr/>
          </p:nvSpPr>
          <p:spPr>
            <a:xfrm>
              <a:off x="2747481" y="352374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4"/>
            <p:cNvSpPr/>
            <p:nvPr/>
          </p:nvSpPr>
          <p:spPr>
            <a:xfrm>
              <a:off x="2747481" y="358541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9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4"/>
            <p:cNvSpPr/>
            <p:nvPr/>
          </p:nvSpPr>
          <p:spPr>
            <a:xfrm>
              <a:off x="2747481" y="364692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8"/>
                    <a:pt x="39" y="197"/>
                    <a:pt x="98" y="197"/>
                  </a:cubicBezTo>
                  <a:cubicBezTo>
                    <a:pt x="147" y="197"/>
                    <a:pt x="196" y="158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4"/>
            <p:cNvSpPr/>
            <p:nvPr/>
          </p:nvSpPr>
          <p:spPr>
            <a:xfrm>
              <a:off x="2747481" y="37086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9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4"/>
            <p:cNvSpPr/>
            <p:nvPr/>
          </p:nvSpPr>
          <p:spPr>
            <a:xfrm>
              <a:off x="2747481" y="31215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47"/>
                    <a:pt x="39" y="196"/>
                    <a:pt x="98" y="196"/>
                  </a:cubicBezTo>
                  <a:cubicBezTo>
                    <a:pt x="147" y="196"/>
                    <a:pt x="196" y="14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4"/>
            <p:cNvSpPr/>
            <p:nvPr/>
          </p:nvSpPr>
          <p:spPr>
            <a:xfrm>
              <a:off x="2747481" y="37366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0"/>
                    <a:pt x="0" y="98"/>
                  </a:cubicBezTo>
                  <a:cubicBezTo>
                    <a:pt x="0" y="148"/>
                    <a:pt x="39" y="196"/>
                    <a:pt x="98" y="196"/>
                  </a:cubicBezTo>
                  <a:cubicBezTo>
                    <a:pt x="147" y="196"/>
                    <a:pt x="196" y="148"/>
                    <a:pt x="196" y="98"/>
                  </a:cubicBezTo>
                  <a:cubicBezTo>
                    <a:pt x="196" y="4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4"/>
            <p:cNvSpPr/>
            <p:nvPr/>
          </p:nvSpPr>
          <p:spPr>
            <a:xfrm>
              <a:off x="2747481" y="43533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0"/>
                    <a:pt x="0" y="98"/>
                  </a:cubicBezTo>
                  <a:cubicBezTo>
                    <a:pt x="0" y="147"/>
                    <a:pt x="39" y="196"/>
                    <a:pt x="98" y="196"/>
                  </a:cubicBezTo>
                  <a:cubicBezTo>
                    <a:pt x="147" y="196"/>
                    <a:pt x="196" y="147"/>
                    <a:pt x="196" y="98"/>
                  </a:cubicBezTo>
                  <a:cubicBezTo>
                    <a:pt x="196" y="4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4"/>
            <p:cNvSpPr/>
            <p:nvPr/>
          </p:nvSpPr>
          <p:spPr>
            <a:xfrm>
              <a:off x="2747481" y="49684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4"/>
            <p:cNvSpPr/>
            <p:nvPr/>
          </p:nvSpPr>
          <p:spPr>
            <a:xfrm>
              <a:off x="2747481" y="55852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7"/>
                    <a:pt x="39" y="197"/>
                    <a:pt x="98" y="197"/>
                  </a:cubicBezTo>
                  <a:cubicBezTo>
                    <a:pt x="147" y="197"/>
                    <a:pt x="196" y="147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4"/>
            <p:cNvSpPr/>
            <p:nvPr/>
          </p:nvSpPr>
          <p:spPr>
            <a:xfrm>
              <a:off x="2747481" y="62002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4"/>
            <p:cNvSpPr/>
            <p:nvPr/>
          </p:nvSpPr>
          <p:spPr>
            <a:xfrm>
              <a:off x="2747481" y="68170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4"/>
            <p:cNvSpPr/>
            <p:nvPr/>
          </p:nvSpPr>
          <p:spPr>
            <a:xfrm>
              <a:off x="2747481" y="74321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58"/>
                    <a:pt x="39" y="197"/>
                    <a:pt x="98" y="197"/>
                  </a:cubicBezTo>
                  <a:cubicBezTo>
                    <a:pt x="147" y="197"/>
                    <a:pt x="196" y="15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4"/>
            <p:cNvSpPr/>
            <p:nvPr/>
          </p:nvSpPr>
          <p:spPr>
            <a:xfrm>
              <a:off x="2747481" y="80488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58"/>
                    <a:pt x="39" y="197"/>
                    <a:pt x="98" y="197"/>
                  </a:cubicBezTo>
                  <a:cubicBezTo>
                    <a:pt x="147" y="197"/>
                    <a:pt x="196" y="15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4"/>
            <p:cNvSpPr/>
            <p:nvPr/>
          </p:nvSpPr>
          <p:spPr>
            <a:xfrm>
              <a:off x="2747481" y="866563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8" y="0"/>
                  </a:moveTo>
                  <a:cubicBezTo>
                    <a:pt x="39" y="0"/>
                    <a:pt x="0" y="3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3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4"/>
            <p:cNvSpPr/>
            <p:nvPr/>
          </p:nvSpPr>
          <p:spPr>
            <a:xfrm>
              <a:off x="2747481" y="92806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58"/>
                    <a:pt x="39" y="197"/>
                    <a:pt x="98" y="197"/>
                  </a:cubicBezTo>
                  <a:cubicBezTo>
                    <a:pt x="147" y="197"/>
                    <a:pt x="196" y="15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4"/>
            <p:cNvSpPr/>
            <p:nvPr/>
          </p:nvSpPr>
          <p:spPr>
            <a:xfrm>
              <a:off x="2747481" y="98974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50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5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4"/>
            <p:cNvSpPr/>
            <p:nvPr/>
          </p:nvSpPr>
          <p:spPr>
            <a:xfrm>
              <a:off x="2747481" y="111292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50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5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4"/>
            <p:cNvSpPr/>
            <p:nvPr/>
          </p:nvSpPr>
          <p:spPr>
            <a:xfrm>
              <a:off x="2747481" y="117460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4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4"/>
            <p:cNvSpPr/>
            <p:nvPr/>
          </p:nvSpPr>
          <p:spPr>
            <a:xfrm>
              <a:off x="2747481" y="123611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50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5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4"/>
            <p:cNvSpPr/>
            <p:nvPr/>
          </p:nvSpPr>
          <p:spPr>
            <a:xfrm>
              <a:off x="2747481" y="129778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9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147" y="196"/>
                    <a:pt x="196" y="157"/>
                    <a:pt x="196" y="98"/>
                  </a:cubicBezTo>
                  <a:cubicBezTo>
                    <a:pt x="196" y="4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4"/>
            <p:cNvSpPr/>
            <p:nvPr/>
          </p:nvSpPr>
          <p:spPr>
            <a:xfrm>
              <a:off x="2747481" y="135929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4"/>
            <p:cNvSpPr/>
            <p:nvPr/>
          </p:nvSpPr>
          <p:spPr>
            <a:xfrm>
              <a:off x="2747481" y="142097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9"/>
                    <a:pt x="0" y="99"/>
                  </a:cubicBezTo>
                  <a:cubicBezTo>
                    <a:pt x="0" y="157"/>
                    <a:pt x="39" y="197"/>
                    <a:pt x="98" y="197"/>
                  </a:cubicBezTo>
                  <a:cubicBezTo>
                    <a:pt x="147" y="197"/>
                    <a:pt x="196" y="157"/>
                    <a:pt x="196" y="99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4"/>
            <p:cNvSpPr/>
            <p:nvPr/>
          </p:nvSpPr>
          <p:spPr>
            <a:xfrm>
              <a:off x="2747481" y="14824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8"/>
                    <a:pt x="39" y="197"/>
                    <a:pt x="98" y="197"/>
                  </a:cubicBezTo>
                  <a:cubicBezTo>
                    <a:pt x="147" y="197"/>
                    <a:pt x="196" y="158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4"/>
            <p:cNvSpPr/>
            <p:nvPr/>
          </p:nvSpPr>
          <p:spPr>
            <a:xfrm>
              <a:off x="2730830" y="202702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4"/>
            <p:cNvSpPr/>
            <p:nvPr/>
          </p:nvSpPr>
          <p:spPr>
            <a:xfrm>
              <a:off x="2730830" y="252145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9"/>
                    <a:pt x="0" y="196"/>
                  </a:cubicBezTo>
                  <a:cubicBezTo>
                    <a:pt x="0" y="305"/>
                    <a:pt x="88" y="392"/>
                    <a:pt x="196" y="392"/>
                  </a:cubicBezTo>
                  <a:cubicBezTo>
                    <a:pt x="304" y="392"/>
                    <a:pt x="392" y="305"/>
                    <a:pt x="392" y="196"/>
                  </a:cubicBezTo>
                  <a:cubicBezTo>
                    <a:pt x="392" y="8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4"/>
            <p:cNvSpPr/>
            <p:nvPr/>
          </p:nvSpPr>
          <p:spPr>
            <a:xfrm>
              <a:off x="2730830" y="2952684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4"/>
            <p:cNvSpPr/>
            <p:nvPr/>
          </p:nvSpPr>
          <p:spPr>
            <a:xfrm>
              <a:off x="2730830" y="338390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9"/>
                    <a:pt x="0" y="196"/>
                  </a:cubicBezTo>
                  <a:cubicBezTo>
                    <a:pt x="0" y="305"/>
                    <a:pt x="88" y="392"/>
                    <a:pt x="196" y="392"/>
                  </a:cubicBezTo>
                  <a:cubicBezTo>
                    <a:pt x="304" y="392"/>
                    <a:pt x="392" y="305"/>
                    <a:pt x="392" y="196"/>
                  </a:cubicBezTo>
                  <a:cubicBezTo>
                    <a:pt x="392" y="8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4"/>
            <p:cNvSpPr/>
            <p:nvPr/>
          </p:nvSpPr>
          <p:spPr>
            <a:xfrm>
              <a:off x="2730830" y="1034771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4"/>
            <p:cNvSpPr/>
            <p:nvPr/>
          </p:nvSpPr>
          <p:spPr>
            <a:xfrm>
              <a:off x="2730830" y="1527502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8"/>
                    <a:pt x="0" y="197"/>
                  </a:cubicBezTo>
                  <a:cubicBezTo>
                    <a:pt x="0" y="304"/>
                    <a:pt x="88" y="393"/>
                    <a:pt x="196" y="393"/>
                  </a:cubicBezTo>
                  <a:cubicBezTo>
                    <a:pt x="304" y="393"/>
                    <a:pt x="392" y="304"/>
                    <a:pt x="392" y="197"/>
                  </a:cubicBezTo>
                  <a:cubicBezTo>
                    <a:pt x="392" y="88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4"/>
            <p:cNvSpPr/>
            <p:nvPr/>
          </p:nvSpPr>
          <p:spPr>
            <a:xfrm>
              <a:off x="2747481" y="1605659"/>
              <a:ext cx="33471" cy="35341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98" y="1"/>
                  </a:moveTo>
                  <a:cubicBezTo>
                    <a:pt x="39" y="1"/>
                    <a:pt x="0" y="50"/>
                    <a:pt x="0" y="99"/>
                  </a:cubicBezTo>
                  <a:cubicBezTo>
                    <a:pt x="0" y="158"/>
                    <a:pt x="39" y="207"/>
                    <a:pt x="98" y="207"/>
                  </a:cubicBezTo>
                  <a:cubicBezTo>
                    <a:pt x="147" y="207"/>
                    <a:pt x="196" y="158"/>
                    <a:pt x="196" y="99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4"/>
            <p:cNvSpPr/>
            <p:nvPr/>
          </p:nvSpPr>
          <p:spPr>
            <a:xfrm>
              <a:off x="2747481" y="166733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39" y="1"/>
                    <a:pt x="0" y="49"/>
                    <a:pt x="0" y="99"/>
                  </a:cubicBezTo>
                  <a:cubicBezTo>
                    <a:pt x="0" y="158"/>
                    <a:pt x="39" y="206"/>
                    <a:pt x="98" y="206"/>
                  </a:cubicBezTo>
                  <a:cubicBezTo>
                    <a:pt x="147" y="206"/>
                    <a:pt x="196" y="158"/>
                    <a:pt x="196" y="99"/>
                  </a:cubicBezTo>
                  <a:cubicBezTo>
                    <a:pt x="196" y="49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4"/>
            <p:cNvSpPr/>
            <p:nvPr/>
          </p:nvSpPr>
          <p:spPr>
            <a:xfrm>
              <a:off x="2747481" y="1729012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39" y="0"/>
                    <a:pt x="0" y="49"/>
                    <a:pt x="0" y="108"/>
                  </a:cubicBezTo>
                  <a:cubicBezTo>
                    <a:pt x="0" y="157"/>
                    <a:pt x="39" y="206"/>
                    <a:pt x="98" y="206"/>
                  </a:cubicBezTo>
                  <a:cubicBezTo>
                    <a:pt x="147" y="206"/>
                    <a:pt x="196" y="157"/>
                    <a:pt x="196" y="108"/>
                  </a:cubicBezTo>
                  <a:cubicBezTo>
                    <a:pt x="196" y="49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4"/>
            <p:cNvSpPr/>
            <p:nvPr/>
          </p:nvSpPr>
          <p:spPr>
            <a:xfrm>
              <a:off x="2747481" y="1790518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1"/>
                  </a:moveTo>
                  <a:cubicBezTo>
                    <a:pt x="39" y="1"/>
                    <a:pt x="0" y="50"/>
                    <a:pt x="0" y="108"/>
                  </a:cubicBezTo>
                  <a:cubicBezTo>
                    <a:pt x="0" y="158"/>
                    <a:pt x="39" y="206"/>
                    <a:pt x="98" y="206"/>
                  </a:cubicBezTo>
                  <a:cubicBezTo>
                    <a:pt x="147" y="206"/>
                    <a:pt x="196" y="158"/>
                    <a:pt x="196" y="108"/>
                  </a:cubicBezTo>
                  <a:cubicBezTo>
                    <a:pt x="196" y="5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4"/>
            <p:cNvSpPr/>
            <p:nvPr/>
          </p:nvSpPr>
          <p:spPr>
            <a:xfrm>
              <a:off x="2747481" y="185219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8" y="0"/>
                  </a:moveTo>
                  <a:cubicBezTo>
                    <a:pt x="39" y="0"/>
                    <a:pt x="0" y="50"/>
                    <a:pt x="0" y="108"/>
                  </a:cubicBezTo>
                  <a:cubicBezTo>
                    <a:pt x="0" y="157"/>
                    <a:pt x="39" y="206"/>
                    <a:pt x="98" y="206"/>
                  </a:cubicBezTo>
                  <a:cubicBezTo>
                    <a:pt x="147" y="206"/>
                    <a:pt x="196" y="157"/>
                    <a:pt x="196" y="108"/>
                  </a:cubicBezTo>
                  <a:cubicBezTo>
                    <a:pt x="196" y="5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4"/>
            <p:cNvSpPr/>
            <p:nvPr/>
          </p:nvSpPr>
          <p:spPr>
            <a:xfrm>
              <a:off x="2747481" y="191540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1"/>
                  </a:moveTo>
                  <a:cubicBezTo>
                    <a:pt x="39" y="1"/>
                    <a:pt x="0" y="40"/>
                    <a:pt x="0" y="99"/>
                  </a:cubicBezTo>
                  <a:cubicBezTo>
                    <a:pt x="0" y="148"/>
                    <a:pt x="39" y="197"/>
                    <a:pt x="98" y="197"/>
                  </a:cubicBezTo>
                  <a:cubicBezTo>
                    <a:pt x="147" y="197"/>
                    <a:pt x="196" y="148"/>
                    <a:pt x="196" y="99"/>
                  </a:cubicBezTo>
                  <a:cubicBezTo>
                    <a:pt x="196" y="40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4"/>
            <p:cNvSpPr/>
            <p:nvPr/>
          </p:nvSpPr>
          <p:spPr>
            <a:xfrm>
              <a:off x="2747481" y="19770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8" y="0"/>
                  </a:moveTo>
                  <a:cubicBezTo>
                    <a:pt x="39" y="0"/>
                    <a:pt x="0" y="40"/>
                    <a:pt x="0" y="98"/>
                  </a:cubicBezTo>
                  <a:cubicBezTo>
                    <a:pt x="0" y="147"/>
                    <a:pt x="39" y="196"/>
                    <a:pt x="98" y="196"/>
                  </a:cubicBezTo>
                  <a:cubicBezTo>
                    <a:pt x="147" y="196"/>
                    <a:pt x="196" y="147"/>
                    <a:pt x="196" y="98"/>
                  </a:cubicBezTo>
                  <a:cubicBezTo>
                    <a:pt x="196" y="40"/>
                    <a:pt x="147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4"/>
            <p:cNvSpPr/>
            <p:nvPr/>
          </p:nvSpPr>
          <p:spPr>
            <a:xfrm>
              <a:off x="2749010" y="25370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50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5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4"/>
            <p:cNvSpPr/>
            <p:nvPr/>
          </p:nvSpPr>
          <p:spPr>
            <a:xfrm>
              <a:off x="2749010" y="31538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9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4"/>
            <p:cNvSpPr/>
            <p:nvPr/>
          </p:nvSpPr>
          <p:spPr>
            <a:xfrm>
              <a:off x="2749010" y="-12076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40"/>
                    <a:pt x="1" y="98"/>
                  </a:cubicBezTo>
                  <a:cubicBezTo>
                    <a:pt x="1" y="157"/>
                    <a:pt x="50" y="196"/>
                    <a:pt x="99" y="196"/>
                  </a:cubicBezTo>
                  <a:cubicBezTo>
                    <a:pt x="157" y="196"/>
                    <a:pt x="197" y="157"/>
                    <a:pt x="197" y="98"/>
                  </a:cubicBezTo>
                  <a:cubicBezTo>
                    <a:pt x="197" y="40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4"/>
            <p:cNvSpPr/>
            <p:nvPr/>
          </p:nvSpPr>
          <p:spPr>
            <a:xfrm>
              <a:off x="2749010" y="-5926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7"/>
                    <a:pt x="50" y="197"/>
                    <a:pt x="99" y="197"/>
                  </a:cubicBezTo>
                  <a:cubicBezTo>
                    <a:pt x="157" y="197"/>
                    <a:pt x="197" y="157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4"/>
            <p:cNvSpPr/>
            <p:nvPr/>
          </p:nvSpPr>
          <p:spPr>
            <a:xfrm>
              <a:off x="2749010" y="241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7"/>
                    <a:pt x="50" y="197"/>
                    <a:pt x="99" y="197"/>
                  </a:cubicBezTo>
                  <a:cubicBezTo>
                    <a:pt x="157" y="197"/>
                    <a:pt x="197" y="157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4"/>
            <p:cNvSpPr/>
            <p:nvPr/>
          </p:nvSpPr>
          <p:spPr>
            <a:xfrm>
              <a:off x="2749010" y="6392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4"/>
            <p:cNvSpPr/>
            <p:nvPr/>
          </p:nvSpPr>
          <p:spPr>
            <a:xfrm>
              <a:off x="2749010" y="12559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4"/>
            <p:cNvSpPr/>
            <p:nvPr/>
          </p:nvSpPr>
          <p:spPr>
            <a:xfrm>
              <a:off x="2749010" y="18710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50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5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4"/>
            <p:cNvSpPr/>
            <p:nvPr/>
          </p:nvSpPr>
          <p:spPr>
            <a:xfrm>
              <a:off x="2749010" y="24878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9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4"/>
            <p:cNvSpPr/>
            <p:nvPr/>
          </p:nvSpPr>
          <p:spPr>
            <a:xfrm>
              <a:off x="2749010" y="-135956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47"/>
                    <a:pt x="50" y="197"/>
                    <a:pt x="99" y="197"/>
                  </a:cubicBezTo>
                  <a:cubicBezTo>
                    <a:pt x="157" y="197"/>
                    <a:pt x="197" y="147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4"/>
            <p:cNvSpPr/>
            <p:nvPr/>
          </p:nvSpPr>
          <p:spPr>
            <a:xfrm>
              <a:off x="2749010" y="-1297886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50" y="0"/>
                    <a:pt x="1" y="39"/>
                    <a:pt x="1" y="98"/>
                  </a:cubicBezTo>
                  <a:cubicBezTo>
                    <a:pt x="1" y="147"/>
                    <a:pt x="50" y="196"/>
                    <a:pt x="99" y="196"/>
                  </a:cubicBezTo>
                  <a:cubicBezTo>
                    <a:pt x="157" y="196"/>
                    <a:pt x="197" y="147"/>
                    <a:pt x="197" y="98"/>
                  </a:cubicBezTo>
                  <a:cubicBezTo>
                    <a:pt x="197" y="39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4"/>
            <p:cNvSpPr/>
            <p:nvPr/>
          </p:nvSpPr>
          <p:spPr>
            <a:xfrm>
              <a:off x="2749010" y="-123638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48"/>
                    <a:pt x="50" y="197"/>
                    <a:pt x="99" y="197"/>
                  </a:cubicBezTo>
                  <a:cubicBezTo>
                    <a:pt x="157" y="197"/>
                    <a:pt x="197" y="148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4"/>
            <p:cNvSpPr/>
            <p:nvPr/>
          </p:nvSpPr>
          <p:spPr>
            <a:xfrm>
              <a:off x="2749010" y="-111302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39"/>
                    <a:pt x="1" y="98"/>
                  </a:cubicBezTo>
                  <a:cubicBezTo>
                    <a:pt x="1" y="147"/>
                    <a:pt x="50" y="196"/>
                    <a:pt x="99" y="196"/>
                  </a:cubicBezTo>
                  <a:cubicBezTo>
                    <a:pt x="157" y="196"/>
                    <a:pt x="197" y="147"/>
                    <a:pt x="197" y="98"/>
                  </a:cubicBezTo>
                  <a:cubicBezTo>
                    <a:pt x="197" y="39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4"/>
            <p:cNvSpPr/>
            <p:nvPr/>
          </p:nvSpPr>
          <p:spPr>
            <a:xfrm>
              <a:off x="2749010" y="-105152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39"/>
                    <a:pt x="1" y="98"/>
                  </a:cubicBezTo>
                  <a:cubicBezTo>
                    <a:pt x="1" y="148"/>
                    <a:pt x="50" y="196"/>
                    <a:pt x="99" y="196"/>
                  </a:cubicBezTo>
                  <a:cubicBezTo>
                    <a:pt x="157" y="196"/>
                    <a:pt x="197" y="148"/>
                    <a:pt x="197" y="98"/>
                  </a:cubicBezTo>
                  <a:cubicBezTo>
                    <a:pt x="197" y="39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4"/>
            <p:cNvSpPr/>
            <p:nvPr/>
          </p:nvSpPr>
          <p:spPr>
            <a:xfrm>
              <a:off x="2749010" y="-98984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39"/>
                    <a:pt x="1" y="98"/>
                  </a:cubicBezTo>
                  <a:cubicBezTo>
                    <a:pt x="1" y="147"/>
                    <a:pt x="50" y="196"/>
                    <a:pt x="99" y="196"/>
                  </a:cubicBezTo>
                  <a:cubicBezTo>
                    <a:pt x="157" y="196"/>
                    <a:pt x="197" y="147"/>
                    <a:pt x="197" y="98"/>
                  </a:cubicBezTo>
                  <a:cubicBezTo>
                    <a:pt x="197" y="39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4"/>
            <p:cNvSpPr/>
            <p:nvPr/>
          </p:nvSpPr>
          <p:spPr>
            <a:xfrm>
              <a:off x="2749010" y="-92833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40"/>
                    <a:pt x="1" y="98"/>
                  </a:cubicBezTo>
                  <a:cubicBezTo>
                    <a:pt x="1" y="148"/>
                    <a:pt x="50" y="196"/>
                    <a:pt x="99" y="196"/>
                  </a:cubicBezTo>
                  <a:cubicBezTo>
                    <a:pt x="157" y="196"/>
                    <a:pt x="197" y="148"/>
                    <a:pt x="197" y="98"/>
                  </a:cubicBezTo>
                  <a:cubicBezTo>
                    <a:pt x="197" y="40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4"/>
            <p:cNvSpPr/>
            <p:nvPr/>
          </p:nvSpPr>
          <p:spPr>
            <a:xfrm>
              <a:off x="2749010" y="-86666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40"/>
                    <a:pt x="1" y="98"/>
                  </a:cubicBezTo>
                  <a:cubicBezTo>
                    <a:pt x="1" y="147"/>
                    <a:pt x="50" y="196"/>
                    <a:pt x="99" y="196"/>
                  </a:cubicBezTo>
                  <a:cubicBezTo>
                    <a:pt x="157" y="196"/>
                    <a:pt x="197" y="147"/>
                    <a:pt x="197" y="98"/>
                  </a:cubicBezTo>
                  <a:cubicBezTo>
                    <a:pt x="197" y="40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4"/>
            <p:cNvSpPr/>
            <p:nvPr/>
          </p:nvSpPr>
          <p:spPr>
            <a:xfrm>
              <a:off x="2749010" y="-80515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7"/>
                    <a:pt x="50" y="197"/>
                    <a:pt x="99" y="197"/>
                  </a:cubicBezTo>
                  <a:cubicBezTo>
                    <a:pt x="157" y="197"/>
                    <a:pt x="197" y="157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4"/>
            <p:cNvSpPr/>
            <p:nvPr/>
          </p:nvSpPr>
          <p:spPr>
            <a:xfrm>
              <a:off x="2749010" y="-74347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7"/>
                    <a:pt x="50" y="197"/>
                    <a:pt x="99" y="197"/>
                  </a:cubicBezTo>
                  <a:cubicBezTo>
                    <a:pt x="157" y="197"/>
                    <a:pt x="197" y="157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4"/>
            <p:cNvSpPr/>
            <p:nvPr/>
          </p:nvSpPr>
          <p:spPr>
            <a:xfrm>
              <a:off x="2732359" y="-199096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9"/>
                    <a:pt x="1" y="196"/>
                  </a:cubicBezTo>
                  <a:cubicBezTo>
                    <a:pt x="1" y="305"/>
                    <a:pt x="89" y="392"/>
                    <a:pt x="197" y="392"/>
                  </a:cubicBezTo>
                  <a:cubicBezTo>
                    <a:pt x="305" y="392"/>
                    <a:pt x="393" y="305"/>
                    <a:pt x="393" y="196"/>
                  </a:cubicBezTo>
                  <a:cubicBezTo>
                    <a:pt x="393" y="89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4"/>
            <p:cNvSpPr/>
            <p:nvPr/>
          </p:nvSpPr>
          <p:spPr>
            <a:xfrm>
              <a:off x="2732359" y="293805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9"/>
                    <a:pt x="1" y="196"/>
                  </a:cubicBezTo>
                  <a:cubicBezTo>
                    <a:pt x="1" y="304"/>
                    <a:pt x="89" y="392"/>
                    <a:pt x="197" y="392"/>
                  </a:cubicBezTo>
                  <a:cubicBezTo>
                    <a:pt x="305" y="392"/>
                    <a:pt x="393" y="304"/>
                    <a:pt x="393" y="196"/>
                  </a:cubicBezTo>
                  <a:cubicBezTo>
                    <a:pt x="393" y="89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4"/>
            <p:cNvSpPr/>
            <p:nvPr/>
          </p:nvSpPr>
          <p:spPr>
            <a:xfrm>
              <a:off x="2732359" y="-1191354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9"/>
                    <a:pt x="1" y="196"/>
                  </a:cubicBezTo>
                  <a:cubicBezTo>
                    <a:pt x="1" y="304"/>
                    <a:pt x="89" y="392"/>
                    <a:pt x="197" y="392"/>
                  </a:cubicBezTo>
                  <a:cubicBezTo>
                    <a:pt x="305" y="392"/>
                    <a:pt x="393" y="304"/>
                    <a:pt x="393" y="196"/>
                  </a:cubicBezTo>
                  <a:cubicBezTo>
                    <a:pt x="393" y="89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4"/>
            <p:cNvSpPr/>
            <p:nvPr/>
          </p:nvSpPr>
          <p:spPr>
            <a:xfrm>
              <a:off x="2732359" y="-698623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cubicBezTo>
                    <a:pt x="1" y="305"/>
                    <a:pt x="89" y="393"/>
                    <a:pt x="197" y="393"/>
                  </a:cubicBezTo>
                  <a:cubicBezTo>
                    <a:pt x="305" y="393"/>
                    <a:pt x="393" y="305"/>
                    <a:pt x="393" y="197"/>
                  </a:cubicBez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4"/>
            <p:cNvSpPr/>
            <p:nvPr/>
          </p:nvSpPr>
          <p:spPr>
            <a:xfrm>
              <a:off x="2749010" y="-62029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7"/>
                    <a:pt x="50" y="197"/>
                    <a:pt x="99" y="197"/>
                  </a:cubicBezTo>
                  <a:cubicBezTo>
                    <a:pt x="157" y="197"/>
                    <a:pt x="197" y="157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4"/>
            <p:cNvSpPr/>
            <p:nvPr/>
          </p:nvSpPr>
          <p:spPr>
            <a:xfrm>
              <a:off x="2749010" y="-55879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0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4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4"/>
            <p:cNvSpPr/>
            <p:nvPr/>
          </p:nvSpPr>
          <p:spPr>
            <a:xfrm>
              <a:off x="2749010" y="-49711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49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49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4"/>
            <p:cNvSpPr/>
            <p:nvPr/>
          </p:nvSpPr>
          <p:spPr>
            <a:xfrm>
              <a:off x="2749010" y="-435437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50" y="0"/>
                    <a:pt x="1" y="49"/>
                    <a:pt x="1" y="98"/>
                  </a:cubicBezTo>
                  <a:cubicBezTo>
                    <a:pt x="1" y="157"/>
                    <a:pt x="50" y="196"/>
                    <a:pt x="99" y="196"/>
                  </a:cubicBezTo>
                  <a:cubicBezTo>
                    <a:pt x="157" y="196"/>
                    <a:pt x="197" y="157"/>
                    <a:pt x="197" y="98"/>
                  </a:cubicBezTo>
                  <a:cubicBezTo>
                    <a:pt x="197" y="49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4"/>
            <p:cNvSpPr/>
            <p:nvPr/>
          </p:nvSpPr>
          <p:spPr>
            <a:xfrm>
              <a:off x="2749010" y="-37393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50" y="1"/>
                    <a:pt x="1" y="50"/>
                    <a:pt x="1" y="99"/>
                  </a:cubicBezTo>
                  <a:cubicBezTo>
                    <a:pt x="1" y="158"/>
                    <a:pt x="50" y="197"/>
                    <a:pt x="99" y="197"/>
                  </a:cubicBezTo>
                  <a:cubicBezTo>
                    <a:pt x="157" y="197"/>
                    <a:pt x="197" y="158"/>
                    <a:pt x="197" y="99"/>
                  </a:cubicBezTo>
                  <a:cubicBezTo>
                    <a:pt x="197" y="50"/>
                    <a:pt x="15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4"/>
            <p:cNvSpPr/>
            <p:nvPr/>
          </p:nvSpPr>
          <p:spPr>
            <a:xfrm>
              <a:off x="2749010" y="-31225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50"/>
                    <a:pt x="1" y="98"/>
                  </a:cubicBezTo>
                  <a:cubicBezTo>
                    <a:pt x="1" y="157"/>
                    <a:pt x="50" y="196"/>
                    <a:pt x="99" y="196"/>
                  </a:cubicBezTo>
                  <a:cubicBezTo>
                    <a:pt x="157" y="196"/>
                    <a:pt x="197" y="157"/>
                    <a:pt x="197" y="98"/>
                  </a:cubicBezTo>
                  <a:cubicBezTo>
                    <a:pt x="197" y="50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4"/>
            <p:cNvSpPr/>
            <p:nvPr/>
          </p:nvSpPr>
          <p:spPr>
            <a:xfrm>
              <a:off x="2749010" y="-25057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50" y="0"/>
                    <a:pt x="1" y="49"/>
                    <a:pt x="1" y="98"/>
                  </a:cubicBezTo>
                  <a:cubicBezTo>
                    <a:pt x="1" y="157"/>
                    <a:pt x="50" y="196"/>
                    <a:pt x="99" y="196"/>
                  </a:cubicBezTo>
                  <a:cubicBezTo>
                    <a:pt x="157" y="196"/>
                    <a:pt x="197" y="157"/>
                    <a:pt x="197" y="98"/>
                  </a:cubicBezTo>
                  <a:cubicBezTo>
                    <a:pt x="197" y="49"/>
                    <a:pt x="157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4"/>
            <p:cNvSpPr/>
            <p:nvPr/>
          </p:nvSpPr>
          <p:spPr>
            <a:xfrm>
              <a:off x="2359413" y="1056349"/>
              <a:ext cx="175002" cy="306518"/>
            </a:xfrm>
            <a:custGeom>
              <a:avLst/>
              <a:gdLst/>
              <a:ahLst/>
              <a:cxnLst/>
              <a:rect l="l" t="t" r="r" b="b"/>
              <a:pathLst>
                <a:path w="1030" h="1804" extrusionOk="0">
                  <a:moveTo>
                    <a:pt x="520" y="118"/>
                  </a:moveTo>
                  <a:cubicBezTo>
                    <a:pt x="736" y="118"/>
                    <a:pt x="912" y="304"/>
                    <a:pt x="912" y="520"/>
                  </a:cubicBezTo>
                  <a:cubicBezTo>
                    <a:pt x="912" y="696"/>
                    <a:pt x="667" y="1245"/>
                    <a:pt x="520" y="1539"/>
                  </a:cubicBezTo>
                  <a:cubicBezTo>
                    <a:pt x="373" y="1245"/>
                    <a:pt x="118" y="696"/>
                    <a:pt x="118" y="520"/>
                  </a:cubicBezTo>
                  <a:cubicBezTo>
                    <a:pt x="118" y="304"/>
                    <a:pt x="295" y="118"/>
                    <a:pt x="520" y="118"/>
                  </a:cubicBezTo>
                  <a:close/>
                  <a:moveTo>
                    <a:pt x="520" y="0"/>
                  </a:moveTo>
                  <a:cubicBezTo>
                    <a:pt x="226" y="0"/>
                    <a:pt x="1" y="235"/>
                    <a:pt x="1" y="520"/>
                  </a:cubicBezTo>
                  <a:cubicBezTo>
                    <a:pt x="1" y="784"/>
                    <a:pt x="412" y="1607"/>
                    <a:pt x="462" y="1705"/>
                  </a:cubicBezTo>
                  <a:lnTo>
                    <a:pt x="520" y="1803"/>
                  </a:lnTo>
                  <a:lnTo>
                    <a:pt x="569" y="1705"/>
                  </a:lnTo>
                  <a:cubicBezTo>
                    <a:pt x="618" y="1607"/>
                    <a:pt x="1030" y="784"/>
                    <a:pt x="1030" y="520"/>
                  </a:cubicBezTo>
                  <a:cubicBezTo>
                    <a:pt x="1030" y="235"/>
                    <a:pt x="804" y="0"/>
                    <a:pt x="52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4"/>
            <p:cNvSpPr/>
            <p:nvPr/>
          </p:nvSpPr>
          <p:spPr>
            <a:xfrm>
              <a:off x="2279557" y="1306962"/>
              <a:ext cx="336412" cy="190809"/>
            </a:xfrm>
            <a:custGeom>
              <a:avLst/>
              <a:gdLst/>
              <a:ahLst/>
              <a:cxnLst/>
              <a:rect l="l" t="t" r="r" b="b"/>
              <a:pathLst>
                <a:path w="1980" h="1123" extrusionOk="0">
                  <a:moveTo>
                    <a:pt x="985" y="0"/>
                  </a:moveTo>
                  <a:cubicBezTo>
                    <a:pt x="885" y="0"/>
                    <a:pt x="784" y="15"/>
                    <a:pt x="686" y="44"/>
                  </a:cubicBezTo>
                  <a:cubicBezTo>
                    <a:pt x="529" y="93"/>
                    <a:pt x="402" y="211"/>
                    <a:pt x="333" y="358"/>
                  </a:cubicBezTo>
                  <a:lnTo>
                    <a:pt x="0" y="1122"/>
                  </a:lnTo>
                  <a:lnTo>
                    <a:pt x="1980" y="1122"/>
                  </a:lnTo>
                  <a:lnTo>
                    <a:pt x="1637" y="358"/>
                  </a:lnTo>
                  <a:cubicBezTo>
                    <a:pt x="1578" y="211"/>
                    <a:pt x="1441" y="93"/>
                    <a:pt x="1284" y="44"/>
                  </a:cubicBezTo>
                  <a:cubicBezTo>
                    <a:pt x="1186" y="15"/>
                    <a:pt x="1086" y="0"/>
                    <a:pt x="98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4"/>
            <p:cNvSpPr/>
            <p:nvPr/>
          </p:nvSpPr>
          <p:spPr>
            <a:xfrm>
              <a:off x="2441139" y="1337715"/>
              <a:ext cx="10024" cy="83426"/>
            </a:xfrm>
            <a:custGeom>
              <a:avLst/>
              <a:gdLst/>
              <a:ahLst/>
              <a:cxnLst/>
              <a:rect l="l" t="t" r="r" b="b"/>
              <a:pathLst>
                <a:path w="59" h="491" extrusionOk="0">
                  <a:moveTo>
                    <a:pt x="29" y="1"/>
                  </a:moveTo>
                  <a:cubicBezTo>
                    <a:pt x="10" y="1"/>
                    <a:pt x="0" y="10"/>
                    <a:pt x="0" y="30"/>
                  </a:cubicBezTo>
                  <a:lnTo>
                    <a:pt x="0" y="461"/>
                  </a:lnTo>
                  <a:cubicBezTo>
                    <a:pt x="0" y="480"/>
                    <a:pt x="10" y="491"/>
                    <a:pt x="29" y="491"/>
                  </a:cubicBezTo>
                  <a:cubicBezTo>
                    <a:pt x="49" y="491"/>
                    <a:pt x="59" y="480"/>
                    <a:pt x="59" y="461"/>
                  </a:cubicBezTo>
                  <a:lnTo>
                    <a:pt x="59" y="30"/>
                  </a:lnTo>
                  <a:cubicBezTo>
                    <a:pt x="59" y="10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4"/>
            <p:cNvSpPr/>
            <p:nvPr/>
          </p:nvSpPr>
          <p:spPr>
            <a:xfrm>
              <a:off x="2381161" y="1357764"/>
              <a:ext cx="10194" cy="63376"/>
            </a:xfrm>
            <a:custGeom>
              <a:avLst/>
              <a:gdLst/>
              <a:ahLst/>
              <a:cxnLst/>
              <a:rect l="l" t="t" r="r" b="b"/>
              <a:pathLst>
                <a:path w="60" h="373" extrusionOk="0">
                  <a:moveTo>
                    <a:pt x="29" y="0"/>
                  </a:moveTo>
                  <a:cubicBezTo>
                    <a:pt x="20" y="0"/>
                    <a:pt x="0" y="20"/>
                    <a:pt x="0" y="29"/>
                  </a:cubicBezTo>
                  <a:lnTo>
                    <a:pt x="0" y="343"/>
                  </a:lnTo>
                  <a:cubicBezTo>
                    <a:pt x="0" y="362"/>
                    <a:pt x="20" y="373"/>
                    <a:pt x="29" y="373"/>
                  </a:cubicBezTo>
                  <a:cubicBezTo>
                    <a:pt x="49" y="373"/>
                    <a:pt x="59" y="362"/>
                    <a:pt x="59" y="343"/>
                  </a:cubicBezTo>
                  <a:lnTo>
                    <a:pt x="59" y="29"/>
                  </a:lnTo>
                  <a:cubicBezTo>
                    <a:pt x="59" y="20"/>
                    <a:pt x="49" y="0"/>
                    <a:pt x="2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4"/>
            <p:cNvSpPr/>
            <p:nvPr/>
          </p:nvSpPr>
          <p:spPr>
            <a:xfrm>
              <a:off x="2504344" y="1357764"/>
              <a:ext cx="10194" cy="63376"/>
            </a:xfrm>
            <a:custGeom>
              <a:avLst/>
              <a:gdLst/>
              <a:ahLst/>
              <a:cxnLst/>
              <a:rect l="l" t="t" r="r" b="b"/>
              <a:pathLst>
                <a:path w="60" h="373" extrusionOk="0">
                  <a:moveTo>
                    <a:pt x="30" y="0"/>
                  </a:moveTo>
                  <a:cubicBezTo>
                    <a:pt x="10" y="0"/>
                    <a:pt x="1" y="20"/>
                    <a:pt x="1" y="29"/>
                  </a:cubicBezTo>
                  <a:lnTo>
                    <a:pt x="1" y="343"/>
                  </a:lnTo>
                  <a:cubicBezTo>
                    <a:pt x="1" y="362"/>
                    <a:pt x="10" y="373"/>
                    <a:pt x="30" y="373"/>
                  </a:cubicBezTo>
                  <a:cubicBezTo>
                    <a:pt x="49" y="373"/>
                    <a:pt x="59" y="362"/>
                    <a:pt x="59" y="343"/>
                  </a:cubicBezTo>
                  <a:lnTo>
                    <a:pt x="59" y="29"/>
                  </a:lnTo>
                  <a:cubicBezTo>
                    <a:pt x="59" y="20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4"/>
            <p:cNvSpPr/>
            <p:nvPr/>
          </p:nvSpPr>
          <p:spPr>
            <a:xfrm>
              <a:off x="1953166" y="1432524"/>
              <a:ext cx="987488" cy="989216"/>
            </a:xfrm>
            <a:custGeom>
              <a:avLst/>
              <a:gdLst/>
              <a:ahLst/>
              <a:cxnLst/>
              <a:rect l="l" t="t" r="r" b="b"/>
              <a:pathLst>
                <a:path w="5812" h="5822" extrusionOk="0">
                  <a:moveTo>
                    <a:pt x="2911" y="1"/>
                  </a:moveTo>
                  <a:cubicBezTo>
                    <a:pt x="1304" y="1"/>
                    <a:pt x="1" y="1304"/>
                    <a:pt x="1" y="2912"/>
                  </a:cubicBezTo>
                  <a:cubicBezTo>
                    <a:pt x="1" y="4519"/>
                    <a:pt x="1304" y="5821"/>
                    <a:pt x="2911" y="5821"/>
                  </a:cubicBezTo>
                  <a:cubicBezTo>
                    <a:pt x="4508" y="5821"/>
                    <a:pt x="5812" y="4519"/>
                    <a:pt x="5812" y="2912"/>
                  </a:cubicBezTo>
                  <a:cubicBezTo>
                    <a:pt x="5812" y="1304"/>
                    <a:pt x="4508" y="1"/>
                    <a:pt x="291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4"/>
            <p:cNvSpPr/>
            <p:nvPr/>
          </p:nvSpPr>
          <p:spPr>
            <a:xfrm>
              <a:off x="2484295" y="1447645"/>
              <a:ext cx="43496" cy="1699"/>
            </a:xfrm>
            <a:custGeom>
              <a:avLst/>
              <a:gdLst/>
              <a:ahLst/>
              <a:cxnLst/>
              <a:rect l="l" t="t" r="r" b="b"/>
              <a:pathLst>
                <a:path w="256" h="10" extrusionOk="0">
                  <a:moveTo>
                    <a:pt x="1" y="0"/>
                  </a:moveTo>
                  <a:cubicBezTo>
                    <a:pt x="89" y="0"/>
                    <a:pt x="167" y="0"/>
                    <a:pt x="256" y="10"/>
                  </a:cubicBezTo>
                  <a:cubicBezTo>
                    <a:pt x="217" y="0"/>
                    <a:pt x="187" y="0"/>
                    <a:pt x="1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4"/>
            <p:cNvSpPr/>
            <p:nvPr/>
          </p:nvSpPr>
          <p:spPr>
            <a:xfrm>
              <a:off x="2464416" y="1437961"/>
              <a:ext cx="43496" cy="8156"/>
            </a:xfrm>
            <a:custGeom>
              <a:avLst/>
              <a:gdLst/>
              <a:ahLst/>
              <a:cxnLst/>
              <a:rect l="l" t="t" r="r" b="b"/>
              <a:pathLst>
                <a:path w="256" h="48" extrusionOk="0">
                  <a:moveTo>
                    <a:pt x="208" y="1"/>
                  </a:moveTo>
                  <a:cubicBezTo>
                    <a:pt x="184" y="1"/>
                    <a:pt x="152" y="3"/>
                    <a:pt x="118" y="8"/>
                  </a:cubicBezTo>
                  <a:cubicBezTo>
                    <a:pt x="59" y="18"/>
                    <a:pt x="0" y="38"/>
                    <a:pt x="0" y="47"/>
                  </a:cubicBezTo>
                  <a:lnTo>
                    <a:pt x="245" y="8"/>
                  </a:lnTo>
                  <a:lnTo>
                    <a:pt x="255" y="8"/>
                  </a:lnTo>
                  <a:cubicBezTo>
                    <a:pt x="250" y="3"/>
                    <a:pt x="233" y="1"/>
                    <a:pt x="2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4"/>
            <p:cNvSpPr/>
            <p:nvPr/>
          </p:nvSpPr>
          <p:spPr>
            <a:xfrm>
              <a:off x="2447765" y="1433203"/>
              <a:ext cx="15122" cy="11214"/>
            </a:xfrm>
            <a:custGeom>
              <a:avLst/>
              <a:gdLst/>
              <a:ahLst/>
              <a:cxnLst/>
              <a:rect l="l" t="t" r="r" b="b"/>
              <a:pathLst>
                <a:path w="89" h="66" extrusionOk="0">
                  <a:moveTo>
                    <a:pt x="60" y="0"/>
                  </a:moveTo>
                  <a:cubicBezTo>
                    <a:pt x="43" y="0"/>
                    <a:pt x="21" y="5"/>
                    <a:pt x="10" y="16"/>
                  </a:cubicBezTo>
                  <a:cubicBezTo>
                    <a:pt x="10" y="27"/>
                    <a:pt x="0" y="56"/>
                    <a:pt x="10" y="66"/>
                  </a:cubicBezTo>
                  <a:cubicBezTo>
                    <a:pt x="20" y="56"/>
                    <a:pt x="79" y="16"/>
                    <a:pt x="79" y="16"/>
                  </a:cubicBezTo>
                  <a:lnTo>
                    <a:pt x="88" y="7"/>
                  </a:lnTo>
                  <a:cubicBezTo>
                    <a:pt x="84" y="3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4"/>
            <p:cNvSpPr/>
            <p:nvPr/>
          </p:nvSpPr>
          <p:spPr>
            <a:xfrm>
              <a:off x="2404439" y="1434732"/>
              <a:ext cx="28374" cy="9685"/>
            </a:xfrm>
            <a:custGeom>
              <a:avLst/>
              <a:gdLst/>
              <a:ahLst/>
              <a:cxnLst/>
              <a:rect l="l" t="t" r="r" b="b"/>
              <a:pathLst>
                <a:path w="167" h="57" extrusionOk="0">
                  <a:moveTo>
                    <a:pt x="35" y="0"/>
                  </a:moveTo>
                  <a:cubicBezTo>
                    <a:pt x="17" y="0"/>
                    <a:pt x="5" y="3"/>
                    <a:pt x="1" y="7"/>
                  </a:cubicBezTo>
                  <a:cubicBezTo>
                    <a:pt x="1" y="7"/>
                    <a:pt x="10" y="7"/>
                    <a:pt x="49" y="18"/>
                  </a:cubicBezTo>
                  <a:cubicBezTo>
                    <a:pt x="88" y="27"/>
                    <a:pt x="108" y="37"/>
                    <a:pt x="138" y="47"/>
                  </a:cubicBezTo>
                  <a:cubicBezTo>
                    <a:pt x="157" y="57"/>
                    <a:pt x="167" y="57"/>
                    <a:pt x="167" y="57"/>
                  </a:cubicBezTo>
                  <a:cubicBezTo>
                    <a:pt x="167" y="47"/>
                    <a:pt x="138" y="18"/>
                    <a:pt x="99" y="7"/>
                  </a:cubicBezTo>
                  <a:cubicBezTo>
                    <a:pt x="74" y="3"/>
                    <a:pt x="52" y="0"/>
                    <a:pt x="3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4"/>
            <p:cNvSpPr/>
            <p:nvPr/>
          </p:nvSpPr>
          <p:spPr>
            <a:xfrm>
              <a:off x="2362811" y="1442378"/>
              <a:ext cx="56748" cy="4927"/>
            </a:xfrm>
            <a:custGeom>
              <a:avLst/>
              <a:gdLst/>
              <a:ahLst/>
              <a:cxnLst/>
              <a:rect l="l" t="t" r="r" b="b"/>
              <a:pathLst>
                <a:path w="334" h="29" extrusionOk="0">
                  <a:moveTo>
                    <a:pt x="106" y="1"/>
                  </a:moveTo>
                  <a:cubicBezTo>
                    <a:pt x="52" y="1"/>
                    <a:pt x="8" y="4"/>
                    <a:pt x="0" y="12"/>
                  </a:cubicBezTo>
                  <a:lnTo>
                    <a:pt x="128" y="12"/>
                  </a:lnTo>
                  <a:cubicBezTo>
                    <a:pt x="196" y="21"/>
                    <a:pt x="246" y="21"/>
                    <a:pt x="294" y="21"/>
                  </a:cubicBezTo>
                  <a:cubicBezTo>
                    <a:pt x="309" y="26"/>
                    <a:pt x="317" y="29"/>
                    <a:pt x="321" y="29"/>
                  </a:cubicBezTo>
                  <a:cubicBezTo>
                    <a:pt x="326" y="29"/>
                    <a:pt x="329" y="26"/>
                    <a:pt x="333" y="21"/>
                  </a:cubicBezTo>
                  <a:cubicBezTo>
                    <a:pt x="304" y="9"/>
                    <a:pt x="192" y="1"/>
                    <a:pt x="1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4"/>
            <p:cNvSpPr/>
            <p:nvPr/>
          </p:nvSpPr>
          <p:spPr>
            <a:xfrm>
              <a:off x="2341233" y="1450534"/>
              <a:ext cx="71700" cy="7306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375" y="0"/>
                  </a:moveTo>
                  <a:cubicBezTo>
                    <a:pt x="268" y="0"/>
                    <a:pt x="16" y="18"/>
                    <a:pt x="0" y="42"/>
                  </a:cubicBezTo>
                  <a:cubicBezTo>
                    <a:pt x="10" y="42"/>
                    <a:pt x="10" y="42"/>
                    <a:pt x="186" y="23"/>
                  </a:cubicBezTo>
                  <a:cubicBezTo>
                    <a:pt x="264" y="12"/>
                    <a:pt x="343" y="12"/>
                    <a:pt x="421" y="3"/>
                  </a:cubicBezTo>
                  <a:cubicBezTo>
                    <a:pt x="416" y="1"/>
                    <a:pt x="399" y="0"/>
                    <a:pt x="3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4"/>
            <p:cNvSpPr/>
            <p:nvPr/>
          </p:nvSpPr>
          <p:spPr>
            <a:xfrm>
              <a:off x="2346161" y="1455801"/>
              <a:ext cx="68472" cy="16821"/>
            </a:xfrm>
            <a:custGeom>
              <a:avLst/>
              <a:gdLst/>
              <a:ahLst/>
              <a:cxnLst/>
              <a:rect l="l" t="t" r="r" b="b"/>
              <a:pathLst>
                <a:path w="403" h="99" extrusionOk="0">
                  <a:moveTo>
                    <a:pt x="391" y="0"/>
                  </a:moveTo>
                  <a:cubicBezTo>
                    <a:pt x="320" y="0"/>
                    <a:pt x="10" y="62"/>
                    <a:pt x="0" y="99"/>
                  </a:cubicBezTo>
                  <a:cubicBezTo>
                    <a:pt x="20" y="99"/>
                    <a:pt x="89" y="79"/>
                    <a:pt x="187" y="50"/>
                  </a:cubicBezTo>
                  <a:cubicBezTo>
                    <a:pt x="275" y="31"/>
                    <a:pt x="314" y="21"/>
                    <a:pt x="373" y="11"/>
                  </a:cubicBezTo>
                  <a:cubicBezTo>
                    <a:pt x="392" y="1"/>
                    <a:pt x="392" y="1"/>
                    <a:pt x="402" y="1"/>
                  </a:cubicBezTo>
                  <a:cubicBezTo>
                    <a:pt x="400" y="0"/>
                    <a:pt x="396" y="0"/>
                    <a:pt x="39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4"/>
            <p:cNvSpPr/>
            <p:nvPr/>
          </p:nvSpPr>
          <p:spPr>
            <a:xfrm>
              <a:off x="2377593" y="1459199"/>
              <a:ext cx="47064" cy="24977"/>
            </a:xfrm>
            <a:custGeom>
              <a:avLst/>
              <a:gdLst/>
              <a:ahLst/>
              <a:cxnLst/>
              <a:rect l="l" t="t" r="r" b="b"/>
              <a:pathLst>
                <a:path w="277" h="147" extrusionOk="0">
                  <a:moveTo>
                    <a:pt x="276" y="1"/>
                  </a:moveTo>
                  <a:cubicBezTo>
                    <a:pt x="237" y="1"/>
                    <a:pt x="11" y="99"/>
                    <a:pt x="2" y="138"/>
                  </a:cubicBezTo>
                  <a:cubicBezTo>
                    <a:pt x="2" y="142"/>
                    <a:pt x="0" y="147"/>
                    <a:pt x="7" y="147"/>
                  </a:cubicBezTo>
                  <a:cubicBezTo>
                    <a:pt x="19" y="147"/>
                    <a:pt x="52" y="133"/>
                    <a:pt x="148" y="79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4"/>
            <p:cNvSpPr/>
            <p:nvPr/>
          </p:nvSpPr>
          <p:spPr>
            <a:xfrm>
              <a:off x="2419391" y="1460898"/>
              <a:ext cx="20049" cy="29564"/>
            </a:xfrm>
            <a:custGeom>
              <a:avLst/>
              <a:gdLst/>
              <a:ahLst/>
              <a:cxnLst/>
              <a:rect l="l" t="t" r="r" b="b"/>
              <a:pathLst>
                <a:path w="118" h="174" extrusionOk="0">
                  <a:moveTo>
                    <a:pt x="109" y="1"/>
                  </a:moveTo>
                  <a:cubicBezTo>
                    <a:pt x="89" y="10"/>
                    <a:pt x="0" y="128"/>
                    <a:pt x="20" y="167"/>
                  </a:cubicBezTo>
                  <a:cubicBezTo>
                    <a:pt x="22" y="172"/>
                    <a:pt x="26" y="174"/>
                    <a:pt x="32" y="174"/>
                  </a:cubicBezTo>
                  <a:cubicBezTo>
                    <a:pt x="48" y="174"/>
                    <a:pt x="76" y="148"/>
                    <a:pt x="98" y="89"/>
                  </a:cubicBezTo>
                  <a:cubicBezTo>
                    <a:pt x="109" y="79"/>
                    <a:pt x="118" y="10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4"/>
            <p:cNvSpPr/>
            <p:nvPr/>
          </p:nvSpPr>
          <p:spPr>
            <a:xfrm>
              <a:off x="2454391" y="1460898"/>
              <a:ext cx="26845" cy="28375"/>
            </a:xfrm>
            <a:custGeom>
              <a:avLst/>
              <a:gdLst/>
              <a:ahLst/>
              <a:cxnLst/>
              <a:rect l="l" t="t" r="r" b="b"/>
              <a:pathLst>
                <a:path w="158" h="167" extrusionOk="0">
                  <a:moveTo>
                    <a:pt x="1" y="1"/>
                  </a:moveTo>
                  <a:cubicBezTo>
                    <a:pt x="1" y="10"/>
                    <a:pt x="49" y="89"/>
                    <a:pt x="69" y="118"/>
                  </a:cubicBezTo>
                  <a:cubicBezTo>
                    <a:pt x="99" y="158"/>
                    <a:pt x="118" y="167"/>
                    <a:pt x="138" y="167"/>
                  </a:cubicBezTo>
                  <a:cubicBezTo>
                    <a:pt x="157" y="167"/>
                    <a:pt x="157" y="138"/>
                    <a:pt x="108" y="79"/>
                  </a:cubicBezTo>
                  <a:cubicBezTo>
                    <a:pt x="69" y="49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4"/>
            <p:cNvSpPr/>
            <p:nvPr/>
          </p:nvSpPr>
          <p:spPr>
            <a:xfrm>
              <a:off x="2605779" y="1459199"/>
              <a:ext cx="33471" cy="13423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" y="1"/>
                  </a:moveTo>
                  <a:lnTo>
                    <a:pt x="66" y="24"/>
                  </a:lnTo>
                  <a:lnTo>
                    <a:pt x="66" y="24"/>
                  </a:lnTo>
                  <a:cubicBezTo>
                    <a:pt x="49" y="17"/>
                    <a:pt x="31" y="9"/>
                    <a:pt x="11" y="1"/>
                  </a:cubicBezTo>
                  <a:close/>
                  <a:moveTo>
                    <a:pt x="66" y="24"/>
                  </a:moveTo>
                  <a:cubicBezTo>
                    <a:pt x="109" y="42"/>
                    <a:pt x="148" y="58"/>
                    <a:pt x="197" y="79"/>
                  </a:cubicBezTo>
                  <a:lnTo>
                    <a:pt x="109" y="4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4"/>
            <p:cNvSpPr/>
            <p:nvPr/>
          </p:nvSpPr>
          <p:spPr>
            <a:xfrm>
              <a:off x="2201400" y="1469224"/>
              <a:ext cx="56748" cy="26846"/>
            </a:xfrm>
            <a:custGeom>
              <a:avLst/>
              <a:gdLst/>
              <a:ahLst/>
              <a:cxnLst/>
              <a:rect l="l" t="t" r="r" b="b"/>
              <a:pathLst>
                <a:path w="334" h="158" extrusionOk="0">
                  <a:moveTo>
                    <a:pt x="333" y="0"/>
                  </a:moveTo>
                  <a:cubicBezTo>
                    <a:pt x="284" y="0"/>
                    <a:pt x="9" y="138"/>
                    <a:pt x="0" y="157"/>
                  </a:cubicBezTo>
                  <a:cubicBezTo>
                    <a:pt x="39" y="138"/>
                    <a:pt x="68" y="118"/>
                    <a:pt x="107" y="109"/>
                  </a:cubicBezTo>
                  <a:cubicBezTo>
                    <a:pt x="186" y="69"/>
                    <a:pt x="264" y="50"/>
                    <a:pt x="333" y="11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4"/>
            <p:cNvSpPr/>
            <p:nvPr/>
          </p:nvSpPr>
          <p:spPr>
            <a:xfrm>
              <a:off x="2177953" y="1496918"/>
              <a:ext cx="61845" cy="35341"/>
            </a:xfrm>
            <a:custGeom>
              <a:avLst/>
              <a:gdLst/>
              <a:ahLst/>
              <a:cxnLst/>
              <a:rect l="l" t="t" r="r" b="b"/>
              <a:pathLst>
                <a:path w="364" h="208" extrusionOk="0">
                  <a:moveTo>
                    <a:pt x="351" y="1"/>
                  </a:moveTo>
                  <a:cubicBezTo>
                    <a:pt x="286" y="1"/>
                    <a:pt x="10" y="155"/>
                    <a:pt x="1" y="200"/>
                  </a:cubicBezTo>
                  <a:cubicBezTo>
                    <a:pt x="1" y="205"/>
                    <a:pt x="5" y="208"/>
                    <a:pt x="13" y="208"/>
                  </a:cubicBezTo>
                  <a:cubicBezTo>
                    <a:pt x="37" y="208"/>
                    <a:pt x="96" y="186"/>
                    <a:pt x="177" y="141"/>
                  </a:cubicBezTo>
                  <a:cubicBezTo>
                    <a:pt x="197" y="131"/>
                    <a:pt x="363" y="33"/>
                    <a:pt x="363" y="4"/>
                  </a:cubicBezTo>
                  <a:cubicBezTo>
                    <a:pt x="361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4"/>
            <p:cNvSpPr/>
            <p:nvPr/>
          </p:nvSpPr>
          <p:spPr>
            <a:xfrm>
              <a:off x="2222978" y="1525463"/>
              <a:ext cx="58447" cy="43157"/>
            </a:xfrm>
            <a:custGeom>
              <a:avLst/>
              <a:gdLst/>
              <a:ahLst/>
              <a:cxnLst/>
              <a:rect l="l" t="t" r="r" b="b"/>
              <a:pathLst>
                <a:path w="344" h="254" extrusionOk="0">
                  <a:moveTo>
                    <a:pt x="300" y="1"/>
                  </a:moveTo>
                  <a:cubicBezTo>
                    <a:pt x="211" y="1"/>
                    <a:pt x="0" y="163"/>
                    <a:pt x="0" y="228"/>
                  </a:cubicBezTo>
                  <a:cubicBezTo>
                    <a:pt x="0" y="245"/>
                    <a:pt x="11" y="254"/>
                    <a:pt x="30" y="254"/>
                  </a:cubicBezTo>
                  <a:cubicBezTo>
                    <a:pt x="65" y="254"/>
                    <a:pt x="129" y="223"/>
                    <a:pt x="206" y="159"/>
                  </a:cubicBezTo>
                  <a:cubicBezTo>
                    <a:pt x="245" y="120"/>
                    <a:pt x="343" y="32"/>
                    <a:pt x="314" y="3"/>
                  </a:cubicBezTo>
                  <a:cubicBezTo>
                    <a:pt x="310" y="1"/>
                    <a:pt x="305" y="1"/>
                    <a:pt x="3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4"/>
            <p:cNvSpPr/>
            <p:nvPr/>
          </p:nvSpPr>
          <p:spPr>
            <a:xfrm>
              <a:off x="2316257" y="1545682"/>
              <a:ext cx="48423" cy="47575"/>
            </a:xfrm>
            <a:custGeom>
              <a:avLst/>
              <a:gdLst/>
              <a:ahLst/>
              <a:cxnLst/>
              <a:rect l="l" t="t" r="r" b="b"/>
              <a:pathLst>
                <a:path w="285" h="280" extrusionOk="0">
                  <a:moveTo>
                    <a:pt x="219" y="1"/>
                  </a:moveTo>
                  <a:cubicBezTo>
                    <a:pt x="130" y="1"/>
                    <a:pt x="1" y="170"/>
                    <a:pt x="30" y="246"/>
                  </a:cubicBezTo>
                  <a:cubicBezTo>
                    <a:pt x="36" y="269"/>
                    <a:pt x="53" y="280"/>
                    <a:pt x="76" y="280"/>
                  </a:cubicBezTo>
                  <a:cubicBezTo>
                    <a:pt x="121" y="280"/>
                    <a:pt x="186" y="236"/>
                    <a:pt x="226" y="158"/>
                  </a:cubicBezTo>
                  <a:cubicBezTo>
                    <a:pt x="255" y="109"/>
                    <a:pt x="284" y="11"/>
                    <a:pt x="226" y="1"/>
                  </a:cubicBezTo>
                  <a:cubicBezTo>
                    <a:pt x="223" y="1"/>
                    <a:pt x="221" y="1"/>
                    <a:pt x="2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4"/>
            <p:cNvSpPr/>
            <p:nvPr/>
          </p:nvSpPr>
          <p:spPr>
            <a:xfrm>
              <a:off x="2434342" y="1550779"/>
              <a:ext cx="41287" cy="49444"/>
            </a:xfrm>
            <a:custGeom>
              <a:avLst/>
              <a:gdLst/>
              <a:ahLst/>
              <a:cxnLst/>
              <a:rect l="l" t="t" r="r" b="b"/>
              <a:pathLst>
                <a:path w="243" h="291" extrusionOk="0">
                  <a:moveTo>
                    <a:pt x="128" y="1"/>
                  </a:moveTo>
                  <a:cubicBezTo>
                    <a:pt x="30" y="10"/>
                    <a:pt x="1" y="197"/>
                    <a:pt x="79" y="265"/>
                  </a:cubicBezTo>
                  <a:cubicBezTo>
                    <a:pt x="99" y="282"/>
                    <a:pt x="121" y="290"/>
                    <a:pt x="143" y="290"/>
                  </a:cubicBezTo>
                  <a:cubicBezTo>
                    <a:pt x="195" y="290"/>
                    <a:pt x="243" y="241"/>
                    <a:pt x="236" y="158"/>
                  </a:cubicBezTo>
                  <a:cubicBezTo>
                    <a:pt x="226" y="99"/>
                    <a:pt x="197" y="10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4"/>
            <p:cNvSpPr/>
            <p:nvPr/>
          </p:nvSpPr>
          <p:spPr>
            <a:xfrm>
              <a:off x="2545971" y="1542284"/>
              <a:ext cx="55049" cy="46895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79" y="1"/>
                  </a:moveTo>
                  <a:cubicBezTo>
                    <a:pt x="76" y="1"/>
                    <a:pt x="72" y="1"/>
                    <a:pt x="69" y="1"/>
                  </a:cubicBezTo>
                  <a:lnTo>
                    <a:pt x="59" y="1"/>
                  </a:lnTo>
                  <a:cubicBezTo>
                    <a:pt x="0" y="41"/>
                    <a:pt x="128" y="256"/>
                    <a:pt x="245" y="276"/>
                  </a:cubicBezTo>
                  <a:cubicBezTo>
                    <a:pt x="304" y="276"/>
                    <a:pt x="324" y="217"/>
                    <a:pt x="265" y="129"/>
                  </a:cubicBezTo>
                  <a:cubicBezTo>
                    <a:pt x="218" y="74"/>
                    <a:pt x="138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4"/>
            <p:cNvSpPr/>
            <p:nvPr/>
          </p:nvSpPr>
          <p:spPr>
            <a:xfrm>
              <a:off x="2041517" y="1587479"/>
              <a:ext cx="43496" cy="53522"/>
            </a:xfrm>
            <a:custGeom>
              <a:avLst/>
              <a:gdLst/>
              <a:ahLst/>
              <a:cxnLst/>
              <a:rect l="l" t="t" r="r" b="b"/>
              <a:pathLst>
                <a:path w="256" h="315" extrusionOk="0">
                  <a:moveTo>
                    <a:pt x="255" y="0"/>
                  </a:moveTo>
                  <a:cubicBezTo>
                    <a:pt x="245" y="10"/>
                    <a:pt x="225" y="20"/>
                    <a:pt x="157" y="108"/>
                  </a:cubicBezTo>
                  <a:lnTo>
                    <a:pt x="79" y="196"/>
                  </a:lnTo>
                  <a:lnTo>
                    <a:pt x="40" y="245"/>
                  </a:lnTo>
                  <a:cubicBezTo>
                    <a:pt x="0" y="304"/>
                    <a:pt x="0" y="304"/>
                    <a:pt x="0" y="314"/>
                  </a:cubicBezTo>
                  <a:cubicBezTo>
                    <a:pt x="0" y="314"/>
                    <a:pt x="10" y="304"/>
                    <a:pt x="88" y="216"/>
                  </a:cubicBezTo>
                  <a:cubicBezTo>
                    <a:pt x="225" y="49"/>
                    <a:pt x="245" y="20"/>
                    <a:pt x="245" y="10"/>
                  </a:cubicBezTo>
                  <a:cubicBezTo>
                    <a:pt x="255" y="10"/>
                    <a:pt x="255" y="1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4"/>
            <p:cNvSpPr/>
            <p:nvPr/>
          </p:nvSpPr>
          <p:spPr>
            <a:xfrm>
              <a:off x="2056469" y="1639980"/>
              <a:ext cx="51821" cy="57939"/>
            </a:xfrm>
            <a:custGeom>
              <a:avLst/>
              <a:gdLst/>
              <a:ahLst/>
              <a:cxnLst/>
              <a:rect l="l" t="t" r="r" b="b"/>
              <a:pathLst>
                <a:path w="305" h="341" extrusionOk="0">
                  <a:moveTo>
                    <a:pt x="247" y="1"/>
                  </a:moveTo>
                  <a:cubicBezTo>
                    <a:pt x="167" y="1"/>
                    <a:pt x="1" y="199"/>
                    <a:pt x="10" y="299"/>
                  </a:cubicBezTo>
                  <a:cubicBezTo>
                    <a:pt x="14" y="327"/>
                    <a:pt x="27" y="340"/>
                    <a:pt x="48" y="340"/>
                  </a:cubicBezTo>
                  <a:cubicBezTo>
                    <a:pt x="83" y="340"/>
                    <a:pt x="140" y="299"/>
                    <a:pt x="196" y="230"/>
                  </a:cubicBezTo>
                  <a:cubicBezTo>
                    <a:pt x="246" y="152"/>
                    <a:pt x="304" y="44"/>
                    <a:pt x="265" y="5"/>
                  </a:cubicBezTo>
                  <a:cubicBezTo>
                    <a:pt x="260" y="2"/>
                    <a:pt x="253" y="1"/>
                    <a:pt x="2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4"/>
            <p:cNvSpPr/>
            <p:nvPr/>
          </p:nvSpPr>
          <p:spPr>
            <a:xfrm>
              <a:off x="2166569" y="1683816"/>
              <a:ext cx="59807" cy="62017"/>
            </a:xfrm>
            <a:custGeom>
              <a:avLst/>
              <a:gdLst/>
              <a:ahLst/>
              <a:cxnLst/>
              <a:rect l="l" t="t" r="r" b="b"/>
              <a:pathLst>
                <a:path w="352" h="365" extrusionOk="0">
                  <a:moveTo>
                    <a:pt x="247" y="1"/>
                  </a:moveTo>
                  <a:cubicBezTo>
                    <a:pt x="124" y="1"/>
                    <a:pt x="1" y="192"/>
                    <a:pt x="38" y="296"/>
                  </a:cubicBezTo>
                  <a:cubicBezTo>
                    <a:pt x="54" y="343"/>
                    <a:pt x="87" y="365"/>
                    <a:pt x="125" y="365"/>
                  </a:cubicBezTo>
                  <a:cubicBezTo>
                    <a:pt x="182" y="365"/>
                    <a:pt x="252" y="315"/>
                    <a:pt x="293" y="227"/>
                  </a:cubicBezTo>
                  <a:cubicBezTo>
                    <a:pt x="332" y="148"/>
                    <a:pt x="352" y="31"/>
                    <a:pt x="264" y="2"/>
                  </a:cubicBezTo>
                  <a:cubicBezTo>
                    <a:pt x="258" y="1"/>
                    <a:pt x="252" y="1"/>
                    <a:pt x="2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4"/>
            <p:cNvSpPr/>
            <p:nvPr/>
          </p:nvSpPr>
          <p:spPr>
            <a:xfrm>
              <a:off x="2337835" y="1705565"/>
              <a:ext cx="63375" cy="64056"/>
            </a:xfrm>
            <a:custGeom>
              <a:avLst/>
              <a:gdLst/>
              <a:ahLst/>
              <a:cxnLst/>
              <a:rect l="l" t="t" r="r" b="b"/>
              <a:pathLst>
                <a:path w="373" h="377" extrusionOk="0">
                  <a:moveTo>
                    <a:pt x="226" y="1"/>
                  </a:moveTo>
                  <a:cubicBezTo>
                    <a:pt x="79" y="1"/>
                    <a:pt x="1" y="207"/>
                    <a:pt x="69" y="314"/>
                  </a:cubicBezTo>
                  <a:cubicBezTo>
                    <a:pt x="101" y="357"/>
                    <a:pt x="145" y="376"/>
                    <a:pt x="189" y="376"/>
                  </a:cubicBezTo>
                  <a:cubicBezTo>
                    <a:pt x="266" y="376"/>
                    <a:pt x="344" y="316"/>
                    <a:pt x="363" y="216"/>
                  </a:cubicBezTo>
                  <a:cubicBezTo>
                    <a:pt x="373" y="138"/>
                    <a:pt x="343" y="20"/>
                    <a:pt x="22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4"/>
            <p:cNvSpPr/>
            <p:nvPr/>
          </p:nvSpPr>
          <p:spPr>
            <a:xfrm>
              <a:off x="2535947" y="1702336"/>
              <a:ext cx="63714" cy="64396"/>
            </a:xfrm>
            <a:custGeom>
              <a:avLst/>
              <a:gdLst/>
              <a:ahLst/>
              <a:cxnLst/>
              <a:rect l="l" t="t" r="r" b="b"/>
              <a:pathLst>
                <a:path w="375" h="379" extrusionOk="0">
                  <a:moveTo>
                    <a:pt x="148" y="0"/>
                  </a:moveTo>
                  <a:cubicBezTo>
                    <a:pt x="0" y="30"/>
                    <a:pt x="0" y="246"/>
                    <a:pt x="118" y="344"/>
                  </a:cubicBezTo>
                  <a:cubicBezTo>
                    <a:pt x="153" y="368"/>
                    <a:pt x="188" y="378"/>
                    <a:pt x="221" y="378"/>
                  </a:cubicBezTo>
                  <a:cubicBezTo>
                    <a:pt x="308" y="378"/>
                    <a:pt x="375" y="301"/>
                    <a:pt x="353" y="187"/>
                  </a:cubicBezTo>
                  <a:cubicBezTo>
                    <a:pt x="344" y="108"/>
                    <a:pt x="265" y="0"/>
                    <a:pt x="1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4"/>
            <p:cNvSpPr/>
            <p:nvPr/>
          </p:nvSpPr>
          <p:spPr>
            <a:xfrm>
              <a:off x="1959962" y="1755517"/>
              <a:ext cx="28374" cy="67454"/>
            </a:xfrm>
            <a:custGeom>
              <a:avLst/>
              <a:gdLst/>
              <a:ahLst/>
              <a:cxnLst/>
              <a:rect l="l" t="t" r="r" b="b"/>
              <a:pathLst>
                <a:path w="167" h="397" extrusionOk="0">
                  <a:moveTo>
                    <a:pt x="153" y="0"/>
                  </a:moveTo>
                  <a:cubicBezTo>
                    <a:pt x="111" y="0"/>
                    <a:pt x="1" y="345"/>
                    <a:pt x="39" y="393"/>
                  </a:cubicBezTo>
                  <a:cubicBezTo>
                    <a:pt x="40" y="395"/>
                    <a:pt x="42" y="397"/>
                    <a:pt x="44" y="397"/>
                  </a:cubicBezTo>
                  <a:cubicBezTo>
                    <a:pt x="57" y="397"/>
                    <a:pt x="82" y="342"/>
                    <a:pt x="108" y="266"/>
                  </a:cubicBezTo>
                  <a:cubicBezTo>
                    <a:pt x="137" y="187"/>
                    <a:pt x="167" y="50"/>
                    <a:pt x="167" y="11"/>
                  </a:cubicBezTo>
                  <a:lnTo>
                    <a:pt x="157" y="1"/>
                  </a:lnTo>
                  <a:cubicBezTo>
                    <a:pt x="156" y="0"/>
                    <a:pt x="154" y="0"/>
                    <a:pt x="1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4"/>
            <p:cNvSpPr/>
            <p:nvPr/>
          </p:nvSpPr>
          <p:spPr>
            <a:xfrm>
              <a:off x="2028944" y="1818383"/>
              <a:ext cx="52671" cy="69663"/>
            </a:xfrm>
            <a:custGeom>
              <a:avLst/>
              <a:gdLst/>
              <a:ahLst/>
              <a:cxnLst/>
              <a:rect l="l" t="t" r="r" b="b"/>
              <a:pathLst>
                <a:path w="310" h="410" extrusionOk="0">
                  <a:moveTo>
                    <a:pt x="194" y="1"/>
                  </a:moveTo>
                  <a:cubicBezTo>
                    <a:pt x="92" y="1"/>
                    <a:pt x="0" y="236"/>
                    <a:pt x="74" y="356"/>
                  </a:cubicBezTo>
                  <a:cubicBezTo>
                    <a:pt x="96" y="392"/>
                    <a:pt x="125" y="410"/>
                    <a:pt x="154" y="410"/>
                  </a:cubicBezTo>
                  <a:cubicBezTo>
                    <a:pt x="204" y="410"/>
                    <a:pt x="255" y="360"/>
                    <a:pt x="280" y="268"/>
                  </a:cubicBezTo>
                  <a:cubicBezTo>
                    <a:pt x="310" y="180"/>
                    <a:pt x="310" y="42"/>
                    <a:pt x="231" y="3"/>
                  </a:cubicBezTo>
                  <a:lnTo>
                    <a:pt x="212" y="3"/>
                  </a:lnTo>
                  <a:cubicBezTo>
                    <a:pt x="206" y="2"/>
                    <a:pt x="200" y="1"/>
                    <a:pt x="19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4"/>
            <p:cNvSpPr/>
            <p:nvPr/>
          </p:nvSpPr>
          <p:spPr>
            <a:xfrm>
              <a:off x="2201910" y="1861879"/>
              <a:ext cx="69491" cy="70513"/>
            </a:xfrm>
            <a:custGeom>
              <a:avLst/>
              <a:gdLst/>
              <a:ahLst/>
              <a:cxnLst/>
              <a:rect l="l" t="t" r="r" b="b"/>
              <a:pathLst>
                <a:path w="409" h="415" extrusionOk="0">
                  <a:moveTo>
                    <a:pt x="230" y="1"/>
                  </a:moveTo>
                  <a:cubicBezTo>
                    <a:pt x="69" y="1"/>
                    <a:pt x="0" y="204"/>
                    <a:pt x="75" y="335"/>
                  </a:cubicBezTo>
                  <a:cubicBezTo>
                    <a:pt x="110" y="389"/>
                    <a:pt x="161" y="414"/>
                    <a:pt x="213" y="414"/>
                  </a:cubicBezTo>
                  <a:cubicBezTo>
                    <a:pt x="292" y="414"/>
                    <a:pt x="371" y="354"/>
                    <a:pt x="389" y="247"/>
                  </a:cubicBezTo>
                  <a:cubicBezTo>
                    <a:pt x="409" y="159"/>
                    <a:pt x="379" y="22"/>
                    <a:pt x="252" y="2"/>
                  </a:cubicBezTo>
                  <a:cubicBezTo>
                    <a:pt x="244" y="1"/>
                    <a:pt x="237" y="1"/>
                    <a:pt x="2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4"/>
            <p:cNvSpPr/>
            <p:nvPr/>
          </p:nvSpPr>
          <p:spPr>
            <a:xfrm>
              <a:off x="2427716" y="1873773"/>
              <a:ext cx="76797" cy="71362"/>
            </a:xfrm>
            <a:custGeom>
              <a:avLst/>
              <a:gdLst/>
              <a:ahLst/>
              <a:cxnLst/>
              <a:rect l="l" t="t" r="r" b="b"/>
              <a:pathLst>
                <a:path w="452" h="420" extrusionOk="0">
                  <a:moveTo>
                    <a:pt x="245" y="1"/>
                  </a:moveTo>
                  <a:cubicBezTo>
                    <a:pt x="60" y="21"/>
                    <a:pt x="1" y="246"/>
                    <a:pt x="108" y="363"/>
                  </a:cubicBezTo>
                  <a:cubicBezTo>
                    <a:pt x="147" y="402"/>
                    <a:pt x="194" y="419"/>
                    <a:pt x="242" y="419"/>
                  </a:cubicBezTo>
                  <a:cubicBezTo>
                    <a:pt x="339" y="419"/>
                    <a:pt x="435" y="345"/>
                    <a:pt x="441" y="226"/>
                  </a:cubicBezTo>
                  <a:cubicBezTo>
                    <a:pt x="452" y="138"/>
                    <a:pt x="393" y="10"/>
                    <a:pt x="24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4"/>
            <p:cNvSpPr/>
            <p:nvPr/>
          </p:nvSpPr>
          <p:spPr>
            <a:xfrm>
              <a:off x="2665756" y="1853724"/>
              <a:ext cx="67622" cy="70852"/>
            </a:xfrm>
            <a:custGeom>
              <a:avLst/>
              <a:gdLst/>
              <a:ahLst/>
              <a:cxnLst/>
              <a:rect l="l" t="t" r="r" b="b"/>
              <a:pathLst>
                <a:path w="398" h="417" extrusionOk="0">
                  <a:moveTo>
                    <a:pt x="192" y="1"/>
                  </a:moveTo>
                  <a:cubicBezTo>
                    <a:pt x="187" y="1"/>
                    <a:pt x="182" y="1"/>
                    <a:pt x="177" y="1"/>
                  </a:cubicBezTo>
                  <a:cubicBezTo>
                    <a:pt x="11" y="41"/>
                    <a:pt x="1" y="276"/>
                    <a:pt x="118" y="374"/>
                  </a:cubicBezTo>
                  <a:cubicBezTo>
                    <a:pt x="151" y="403"/>
                    <a:pt x="187" y="417"/>
                    <a:pt x="222" y="417"/>
                  </a:cubicBezTo>
                  <a:cubicBezTo>
                    <a:pt x="314" y="417"/>
                    <a:pt x="397" y="325"/>
                    <a:pt x="383" y="197"/>
                  </a:cubicBezTo>
                  <a:cubicBezTo>
                    <a:pt x="373" y="11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4"/>
            <p:cNvSpPr/>
            <p:nvPr/>
          </p:nvSpPr>
          <p:spPr>
            <a:xfrm>
              <a:off x="1963190" y="1987101"/>
              <a:ext cx="34831" cy="71532"/>
            </a:xfrm>
            <a:custGeom>
              <a:avLst/>
              <a:gdLst/>
              <a:ahLst/>
              <a:cxnLst/>
              <a:rect l="l" t="t" r="r" b="b"/>
              <a:pathLst>
                <a:path w="205" h="421" extrusionOk="0">
                  <a:moveTo>
                    <a:pt x="79" y="0"/>
                  </a:moveTo>
                  <a:cubicBezTo>
                    <a:pt x="0" y="10"/>
                    <a:pt x="59" y="353"/>
                    <a:pt x="138" y="412"/>
                  </a:cubicBezTo>
                  <a:cubicBezTo>
                    <a:pt x="145" y="417"/>
                    <a:pt x="152" y="420"/>
                    <a:pt x="159" y="420"/>
                  </a:cubicBezTo>
                  <a:cubicBezTo>
                    <a:pt x="187" y="420"/>
                    <a:pt x="205" y="373"/>
                    <a:pt x="196" y="294"/>
                  </a:cubicBezTo>
                  <a:cubicBezTo>
                    <a:pt x="187" y="206"/>
                    <a:pt x="157" y="59"/>
                    <a:pt x="98" y="10"/>
                  </a:cubicBezTo>
                  <a:cubicBezTo>
                    <a:pt x="98" y="10"/>
                    <a:pt x="89" y="0"/>
                    <a:pt x="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4"/>
            <p:cNvSpPr/>
            <p:nvPr/>
          </p:nvSpPr>
          <p:spPr>
            <a:xfrm>
              <a:off x="2096397" y="2047078"/>
              <a:ext cx="61845" cy="68304"/>
            </a:xfrm>
            <a:custGeom>
              <a:avLst/>
              <a:gdLst/>
              <a:ahLst/>
              <a:cxnLst/>
              <a:rect l="l" t="t" r="r" b="b"/>
              <a:pathLst>
                <a:path w="364" h="402" extrusionOk="0">
                  <a:moveTo>
                    <a:pt x="157" y="0"/>
                  </a:moveTo>
                  <a:cubicBezTo>
                    <a:pt x="20" y="0"/>
                    <a:pt x="0" y="225"/>
                    <a:pt x="128" y="343"/>
                  </a:cubicBezTo>
                  <a:cubicBezTo>
                    <a:pt x="168" y="383"/>
                    <a:pt x="210" y="402"/>
                    <a:pt x="247" y="402"/>
                  </a:cubicBezTo>
                  <a:cubicBezTo>
                    <a:pt x="308" y="402"/>
                    <a:pt x="357" y="350"/>
                    <a:pt x="363" y="264"/>
                  </a:cubicBezTo>
                  <a:cubicBezTo>
                    <a:pt x="363" y="176"/>
                    <a:pt x="304" y="39"/>
                    <a:pt x="1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4"/>
            <p:cNvSpPr/>
            <p:nvPr/>
          </p:nvSpPr>
          <p:spPr>
            <a:xfrm>
              <a:off x="2309461" y="2076982"/>
              <a:ext cx="78496" cy="66945"/>
            </a:xfrm>
            <a:custGeom>
              <a:avLst/>
              <a:gdLst/>
              <a:ahLst/>
              <a:cxnLst/>
              <a:rect l="l" t="t" r="r" b="b"/>
              <a:pathLst>
                <a:path w="462" h="394" extrusionOk="0">
                  <a:moveTo>
                    <a:pt x="255" y="0"/>
                  </a:moveTo>
                  <a:cubicBezTo>
                    <a:pt x="70" y="0"/>
                    <a:pt x="1" y="196"/>
                    <a:pt x="109" y="314"/>
                  </a:cubicBezTo>
                  <a:cubicBezTo>
                    <a:pt x="151" y="369"/>
                    <a:pt x="213" y="394"/>
                    <a:pt x="272" y="394"/>
                  </a:cubicBezTo>
                  <a:cubicBezTo>
                    <a:pt x="361" y="394"/>
                    <a:pt x="446" y="336"/>
                    <a:pt x="451" y="236"/>
                  </a:cubicBezTo>
                  <a:cubicBezTo>
                    <a:pt x="462" y="147"/>
                    <a:pt x="403" y="2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4"/>
            <p:cNvSpPr/>
            <p:nvPr/>
          </p:nvSpPr>
          <p:spPr>
            <a:xfrm>
              <a:off x="2560923" y="2071885"/>
              <a:ext cx="76797" cy="68304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245" y="1"/>
                  </a:moveTo>
                  <a:cubicBezTo>
                    <a:pt x="59" y="30"/>
                    <a:pt x="1" y="226"/>
                    <a:pt x="69" y="334"/>
                  </a:cubicBezTo>
                  <a:cubicBezTo>
                    <a:pt x="102" y="380"/>
                    <a:pt x="153" y="401"/>
                    <a:pt x="206" y="401"/>
                  </a:cubicBezTo>
                  <a:cubicBezTo>
                    <a:pt x="309" y="401"/>
                    <a:pt x="422" y="323"/>
                    <a:pt x="441" y="207"/>
                  </a:cubicBezTo>
                  <a:cubicBezTo>
                    <a:pt x="451" y="118"/>
                    <a:pt x="402" y="1"/>
                    <a:pt x="24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4"/>
            <p:cNvSpPr/>
            <p:nvPr/>
          </p:nvSpPr>
          <p:spPr>
            <a:xfrm>
              <a:off x="2049673" y="2180116"/>
              <a:ext cx="56069" cy="57769"/>
            </a:xfrm>
            <a:custGeom>
              <a:avLst/>
              <a:gdLst/>
              <a:ahLst/>
              <a:cxnLst/>
              <a:rect l="l" t="t" r="r" b="b"/>
              <a:pathLst>
                <a:path w="330" h="340" extrusionOk="0">
                  <a:moveTo>
                    <a:pt x="79" y="1"/>
                  </a:moveTo>
                  <a:cubicBezTo>
                    <a:pt x="1" y="30"/>
                    <a:pt x="148" y="285"/>
                    <a:pt x="266" y="334"/>
                  </a:cubicBezTo>
                  <a:cubicBezTo>
                    <a:pt x="274" y="338"/>
                    <a:pt x="282" y="339"/>
                    <a:pt x="288" y="339"/>
                  </a:cubicBezTo>
                  <a:cubicBezTo>
                    <a:pt x="320" y="339"/>
                    <a:pt x="329" y="301"/>
                    <a:pt x="305" y="236"/>
                  </a:cubicBezTo>
                  <a:cubicBezTo>
                    <a:pt x="275" y="167"/>
                    <a:pt x="197" y="50"/>
                    <a:pt x="119" y="10"/>
                  </a:cubicBezTo>
                  <a:cubicBezTo>
                    <a:pt x="99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4"/>
            <p:cNvSpPr/>
            <p:nvPr/>
          </p:nvSpPr>
          <p:spPr>
            <a:xfrm>
              <a:off x="2216182" y="2223442"/>
              <a:ext cx="64564" cy="51823"/>
            </a:xfrm>
            <a:custGeom>
              <a:avLst/>
              <a:gdLst/>
              <a:ahLst/>
              <a:cxnLst/>
              <a:rect l="l" t="t" r="r" b="b"/>
              <a:pathLst>
                <a:path w="380" h="305" extrusionOk="0">
                  <a:moveTo>
                    <a:pt x="138" y="1"/>
                  </a:moveTo>
                  <a:cubicBezTo>
                    <a:pt x="11" y="10"/>
                    <a:pt x="1" y="147"/>
                    <a:pt x="129" y="245"/>
                  </a:cubicBezTo>
                  <a:cubicBezTo>
                    <a:pt x="177" y="286"/>
                    <a:pt x="229" y="304"/>
                    <a:pt x="272" y="304"/>
                  </a:cubicBezTo>
                  <a:cubicBezTo>
                    <a:pt x="334" y="304"/>
                    <a:pt x="379" y="266"/>
                    <a:pt x="373" y="197"/>
                  </a:cubicBezTo>
                  <a:cubicBezTo>
                    <a:pt x="364" y="128"/>
                    <a:pt x="295" y="30"/>
                    <a:pt x="1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4"/>
            <p:cNvSpPr/>
            <p:nvPr/>
          </p:nvSpPr>
          <p:spPr>
            <a:xfrm>
              <a:off x="2431114" y="2236865"/>
              <a:ext cx="70001" cy="50973"/>
            </a:xfrm>
            <a:custGeom>
              <a:avLst/>
              <a:gdLst/>
              <a:ahLst/>
              <a:cxnLst/>
              <a:rect l="l" t="t" r="r" b="b"/>
              <a:pathLst>
                <a:path w="412" h="300" extrusionOk="0">
                  <a:moveTo>
                    <a:pt x="216" y="0"/>
                  </a:moveTo>
                  <a:cubicBezTo>
                    <a:pt x="49" y="10"/>
                    <a:pt x="0" y="147"/>
                    <a:pt x="49" y="225"/>
                  </a:cubicBezTo>
                  <a:cubicBezTo>
                    <a:pt x="84" y="276"/>
                    <a:pt x="142" y="299"/>
                    <a:pt x="200" y="299"/>
                  </a:cubicBezTo>
                  <a:cubicBezTo>
                    <a:pt x="287" y="299"/>
                    <a:pt x="374" y="249"/>
                    <a:pt x="392" y="166"/>
                  </a:cubicBezTo>
                  <a:cubicBezTo>
                    <a:pt x="412" y="98"/>
                    <a:pt x="363" y="0"/>
                    <a:pt x="21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4"/>
            <p:cNvSpPr/>
            <p:nvPr/>
          </p:nvSpPr>
          <p:spPr>
            <a:xfrm>
              <a:off x="2654202" y="2216306"/>
              <a:ext cx="61166" cy="52842"/>
            </a:xfrm>
            <a:custGeom>
              <a:avLst/>
              <a:gdLst/>
              <a:ahLst/>
              <a:cxnLst/>
              <a:rect l="l" t="t" r="r" b="b"/>
              <a:pathLst>
                <a:path w="360" h="311" extrusionOk="0">
                  <a:moveTo>
                    <a:pt x="267" y="1"/>
                  </a:moveTo>
                  <a:cubicBezTo>
                    <a:pt x="257" y="1"/>
                    <a:pt x="247" y="2"/>
                    <a:pt x="236" y="4"/>
                  </a:cubicBezTo>
                  <a:cubicBezTo>
                    <a:pt x="79" y="33"/>
                    <a:pt x="0" y="180"/>
                    <a:pt x="20" y="258"/>
                  </a:cubicBezTo>
                  <a:cubicBezTo>
                    <a:pt x="30" y="295"/>
                    <a:pt x="61" y="311"/>
                    <a:pt x="100" y="311"/>
                  </a:cubicBezTo>
                  <a:cubicBezTo>
                    <a:pt x="178" y="311"/>
                    <a:pt x="288" y="248"/>
                    <a:pt x="334" y="150"/>
                  </a:cubicBezTo>
                  <a:cubicBezTo>
                    <a:pt x="360" y="79"/>
                    <a:pt x="355" y="1"/>
                    <a:pt x="2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4"/>
            <p:cNvSpPr/>
            <p:nvPr/>
          </p:nvSpPr>
          <p:spPr>
            <a:xfrm>
              <a:off x="2119675" y="2298371"/>
              <a:ext cx="50122" cy="38570"/>
            </a:xfrm>
            <a:custGeom>
              <a:avLst/>
              <a:gdLst/>
              <a:ahLst/>
              <a:cxnLst/>
              <a:rect l="l" t="t" r="r" b="b"/>
              <a:pathLst>
                <a:path w="295" h="227" extrusionOk="0">
                  <a:moveTo>
                    <a:pt x="1" y="0"/>
                  </a:moveTo>
                  <a:lnTo>
                    <a:pt x="1" y="11"/>
                  </a:lnTo>
                  <a:lnTo>
                    <a:pt x="59" y="50"/>
                  </a:lnTo>
                  <a:cubicBezTo>
                    <a:pt x="108" y="91"/>
                    <a:pt x="172" y="138"/>
                    <a:pt x="229" y="179"/>
                  </a:cubicBezTo>
                  <a:lnTo>
                    <a:pt x="229" y="179"/>
                  </a:lnTo>
                  <a:cubicBezTo>
                    <a:pt x="224" y="175"/>
                    <a:pt x="220" y="171"/>
                    <a:pt x="216" y="167"/>
                  </a:cubicBezTo>
                  <a:cubicBezTo>
                    <a:pt x="148" y="118"/>
                    <a:pt x="79" y="59"/>
                    <a:pt x="11" y="11"/>
                  </a:cubicBezTo>
                  <a:cubicBezTo>
                    <a:pt x="1" y="11"/>
                    <a:pt x="1" y="0"/>
                    <a:pt x="1" y="0"/>
                  </a:cubicBezTo>
                  <a:close/>
                  <a:moveTo>
                    <a:pt x="229" y="179"/>
                  </a:moveTo>
                  <a:cubicBezTo>
                    <a:pt x="247" y="195"/>
                    <a:pt x="271" y="210"/>
                    <a:pt x="294" y="226"/>
                  </a:cubicBezTo>
                  <a:cubicBezTo>
                    <a:pt x="275" y="212"/>
                    <a:pt x="252" y="196"/>
                    <a:pt x="229" y="179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4"/>
            <p:cNvSpPr/>
            <p:nvPr/>
          </p:nvSpPr>
          <p:spPr>
            <a:xfrm>
              <a:off x="2209555" y="2339319"/>
              <a:ext cx="56408" cy="32793"/>
            </a:xfrm>
            <a:custGeom>
              <a:avLst/>
              <a:gdLst/>
              <a:ahLst/>
              <a:cxnLst/>
              <a:rect l="l" t="t" r="r" b="b"/>
              <a:pathLst>
                <a:path w="332" h="193" extrusionOk="0">
                  <a:moveTo>
                    <a:pt x="53" y="0"/>
                  </a:moveTo>
                  <a:cubicBezTo>
                    <a:pt x="48" y="0"/>
                    <a:pt x="43" y="1"/>
                    <a:pt x="40" y="5"/>
                  </a:cubicBezTo>
                  <a:cubicBezTo>
                    <a:pt x="1" y="53"/>
                    <a:pt x="216" y="191"/>
                    <a:pt x="295" y="191"/>
                  </a:cubicBezTo>
                  <a:cubicBezTo>
                    <a:pt x="299" y="192"/>
                    <a:pt x="303" y="192"/>
                    <a:pt x="306" y="192"/>
                  </a:cubicBezTo>
                  <a:cubicBezTo>
                    <a:pt x="332" y="192"/>
                    <a:pt x="321" y="158"/>
                    <a:pt x="295" y="132"/>
                  </a:cubicBezTo>
                  <a:cubicBezTo>
                    <a:pt x="255" y="103"/>
                    <a:pt x="168" y="34"/>
                    <a:pt x="89" y="5"/>
                  </a:cubicBezTo>
                  <a:cubicBezTo>
                    <a:pt x="76" y="5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4"/>
            <p:cNvSpPr/>
            <p:nvPr/>
          </p:nvSpPr>
          <p:spPr>
            <a:xfrm>
              <a:off x="2356015" y="2360047"/>
              <a:ext cx="51141" cy="29225"/>
            </a:xfrm>
            <a:custGeom>
              <a:avLst/>
              <a:gdLst/>
              <a:ahLst/>
              <a:cxnLst/>
              <a:rect l="l" t="t" r="r" b="b"/>
              <a:pathLst>
                <a:path w="301" h="172" extrusionOk="0">
                  <a:moveTo>
                    <a:pt x="129" y="0"/>
                  </a:moveTo>
                  <a:cubicBezTo>
                    <a:pt x="31" y="10"/>
                    <a:pt x="1" y="69"/>
                    <a:pt x="60" y="118"/>
                  </a:cubicBezTo>
                  <a:cubicBezTo>
                    <a:pt x="101" y="155"/>
                    <a:pt x="158" y="172"/>
                    <a:pt x="205" y="172"/>
                  </a:cubicBezTo>
                  <a:cubicBezTo>
                    <a:pt x="258" y="172"/>
                    <a:pt x="300" y="149"/>
                    <a:pt x="295" y="108"/>
                  </a:cubicBezTo>
                  <a:cubicBezTo>
                    <a:pt x="295" y="69"/>
                    <a:pt x="246" y="10"/>
                    <a:pt x="138" y="10"/>
                  </a:cubicBezTo>
                  <a:cubicBezTo>
                    <a:pt x="138" y="0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4"/>
            <p:cNvSpPr/>
            <p:nvPr/>
          </p:nvSpPr>
          <p:spPr>
            <a:xfrm>
              <a:off x="2520995" y="2358009"/>
              <a:ext cx="51141" cy="28885"/>
            </a:xfrm>
            <a:custGeom>
              <a:avLst/>
              <a:gdLst/>
              <a:ahLst/>
              <a:cxnLst/>
              <a:rect l="l" t="t" r="r" b="b"/>
              <a:pathLst>
                <a:path w="301" h="170" extrusionOk="0">
                  <a:moveTo>
                    <a:pt x="217" y="1"/>
                  </a:moveTo>
                  <a:cubicBezTo>
                    <a:pt x="211" y="1"/>
                    <a:pt x="204" y="1"/>
                    <a:pt x="196" y="2"/>
                  </a:cubicBezTo>
                  <a:cubicBezTo>
                    <a:pt x="69" y="12"/>
                    <a:pt x="1" y="91"/>
                    <a:pt x="10" y="130"/>
                  </a:cubicBezTo>
                  <a:cubicBezTo>
                    <a:pt x="14" y="158"/>
                    <a:pt x="38" y="170"/>
                    <a:pt x="72" y="170"/>
                  </a:cubicBezTo>
                  <a:cubicBezTo>
                    <a:pt x="132" y="170"/>
                    <a:pt x="221" y="131"/>
                    <a:pt x="265" y="81"/>
                  </a:cubicBezTo>
                  <a:cubicBezTo>
                    <a:pt x="301" y="45"/>
                    <a:pt x="287" y="1"/>
                    <a:pt x="2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4"/>
            <p:cNvSpPr/>
            <p:nvPr/>
          </p:nvSpPr>
          <p:spPr>
            <a:xfrm>
              <a:off x="2351088" y="2410000"/>
              <a:ext cx="35170" cy="6796"/>
            </a:xfrm>
            <a:custGeom>
              <a:avLst/>
              <a:gdLst/>
              <a:ahLst/>
              <a:cxnLst/>
              <a:rect l="l" t="t" r="r" b="b"/>
              <a:pathLst>
                <a:path w="207" h="40" extrusionOk="0">
                  <a:moveTo>
                    <a:pt x="1" y="0"/>
                  </a:moveTo>
                  <a:cubicBezTo>
                    <a:pt x="10" y="10"/>
                    <a:pt x="50" y="20"/>
                    <a:pt x="89" y="20"/>
                  </a:cubicBezTo>
                  <a:lnTo>
                    <a:pt x="119" y="29"/>
                  </a:lnTo>
                  <a:cubicBezTo>
                    <a:pt x="134" y="29"/>
                    <a:pt x="150" y="32"/>
                    <a:pt x="165" y="35"/>
                  </a:cubicBezTo>
                  <a:lnTo>
                    <a:pt x="165" y="35"/>
                  </a:lnTo>
                  <a:cubicBezTo>
                    <a:pt x="120" y="18"/>
                    <a:pt x="75" y="9"/>
                    <a:pt x="30" y="0"/>
                  </a:cubicBezTo>
                  <a:close/>
                  <a:moveTo>
                    <a:pt x="165" y="35"/>
                  </a:moveTo>
                  <a:cubicBezTo>
                    <a:pt x="169" y="36"/>
                    <a:pt x="173" y="38"/>
                    <a:pt x="177" y="39"/>
                  </a:cubicBezTo>
                  <a:lnTo>
                    <a:pt x="206" y="39"/>
                  </a:lnTo>
                  <a:cubicBezTo>
                    <a:pt x="193" y="39"/>
                    <a:pt x="179" y="37"/>
                    <a:pt x="165" y="35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4"/>
            <p:cNvSpPr/>
            <p:nvPr/>
          </p:nvSpPr>
          <p:spPr>
            <a:xfrm>
              <a:off x="2437740" y="2414927"/>
              <a:ext cx="26845" cy="5267"/>
            </a:xfrm>
            <a:custGeom>
              <a:avLst/>
              <a:gdLst/>
              <a:ahLst/>
              <a:cxnLst/>
              <a:rect l="l" t="t" r="r" b="b"/>
              <a:pathLst>
                <a:path w="158" h="31" extrusionOk="0">
                  <a:moveTo>
                    <a:pt x="99" y="0"/>
                  </a:moveTo>
                  <a:cubicBezTo>
                    <a:pt x="30" y="10"/>
                    <a:pt x="20" y="20"/>
                    <a:pt x="20" y="20"/>
                  </a:cubicBezTo>
                  <a:cubicBezTo>
                    <a:pt x="1" y="30"/>
                    <a:pt x="40" y="30"/>
                    <a:pt x="49" y="30"/>
                  </a:cubicBezTo>
                  <a:lnTo>
                    <a:pt x="108" y="30"/>
                  </a:lnTo>
                  <a:cubicBezTo>
                    <a:pt x="118" y="30"/>
                    <a:pt x="138" y="30"/>
                    <a:pt x="147" y="20"/>
                  </a:cubicBezTo>
                  <a:lnTo>
                    <a:pt x="157" y="20"/>
                  </a:lnTo>
                  <a:cubicBezTo>
                    <a:pt x="157" y="20"/>
                    <a:pt x="147" y="0"/>
                    <a:pt x="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4"/>
            <p:cNvSpPr/>
            <p:nvPr/>
          </p:nvSpPr>
          <p:spPr>
            <a:xfrm>
              <a:off x="2520995" y="2406602"/>
              <a:ext cx="35000" cy="8496"/>
            </a:xfrm>
            <a:custGeom>
              <a:avLst/>
              <a:gdLst/>
              <a:ahLst/>
              <a:cxnLst/>
              <a:rect l="l" t="t" r="r" b="b"/>
              <a:pathLst>
                <a:path w="206" h="50" extrusionOk="0">
                  <a:moveTo>
                    <a:pt x="186" y="1"/>
                  </a:moveTo>
                  <a:cubicBezTo>
                    <a:pt x="118" y="10"/>
                    <a:pt x="59" y="30"/>
                    <a:pt x="1" y="49"/>
                  </a:cubicBezTo>
                  <a:cubicBezTo>
                    <a:pt x="49" y="40"/>
                    <a:pt x="128" y="20"/>
                    <a:pt x="177" y="10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4"/>
            <p:cNvSpPr/>
            <p:nvPr/>
          </p:nvSpPr>
          <p:spPr>
            <a:xfrm>
              <a:off x="2467644" y="1459199"/>
              <a:ext cx="56918" cy="21918"/>
            </a:xfrm>
            <a:custGeom>
              <a:avLst/>
              <a:gdLst/>
              <a:ahLst/>
              <a:cxnLst/>
              <a:rect l="l" t="t" r="r" b="b"/>
              <a:pathLst>
                <a:path w="335" h="129" extrusionOk="0">
                  <a:moveTo>
                    <a:pt x="1" y="1"/>
                  </a:moveTo>
                  <a:cubicBezTo>
                    <a:pt x="10" y="1"/>
                    <a:pt x="267" y="129"/>
                    <a:pt x="311" y="129"/>
                  </a:cubicBezTo>
                  <a:cubicBezTo>
                    <a:pt x="312" y="129"/>
                    <a:pt x="314" y="129"/>
                    <a:pt x="315" y="128"/>
                  </a:cubicBezTo>
                  <a:cubicBezTo>
                    <a:pt x="334" y="128"/>
                    <a:pt x="295" y="99"/>
                    <a:pt x="197" y="59"/>
                  </a:cubicBezTo>
                  <a:cubicBezTo>
                    <a:pt x="119" y="20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4"/>
            <p:cNvSpPr/>
            <p:nvPr/>
          </p:nvSpPr>
          <p:spPr>
            <a:xfrm>
              <a:off x="2475970" y="1454272"/>
              <a:ext cx="70171" cy="15122"/>
            </a:xfrm>
            <a:custGeom>
              <a:avLst/>
              <a:gdLst/>
              <a:ahLst/>
              <a:cxnLst/>
              <a:rect l="l" t="t" r="r" b="b"/>
              <a:pathLst>
                <a:path w="413" h="89" extrusionOk="0">
                  <a:moveTo>
                    <a:pt x="1" y="1"/>
                  </a:moveTo>
                  <a:cubicBezTo>
                    <a:pt x="1" y="1"/>
                    <a:pt x="383" y="88"/>
                    <a:pt x="412" y="88"/>
                  </a:cubicBezTo>
                  <a:cubicBezTo>
                    <a:pt x="403" y="79"/>
                    <a:pt x="334" y="49"/>
                    <a:pt x="236" y="30"/>
                  </a:cubicBezTo>
                  <a:cubicBezTo>
                    <a:pt x="128" y="10"/>
                    <a:pt x="20" y="1"/>
                    <a:pt x="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4"/>
            <p:cNvSpPr/>
            <p:nvPr/>
          </p:nvSpPr>
          <p:spPr>
            <a:xfrm>
              <a:off x="2475970" y="1449175"/>
              <a:ext cx="68472" cy="5607"/>
            </a:xfrm>
            <a:custGeom>
              <a:avLst/>
              <a:gdLst/>
              <a:ahLst/>
              <a:cxnLst/>
              <a:rect l="l" t="t" r="r" b="b"/>
              <a:pathLst>
                <a:path w="403" h="33" extrusionOk="0">
                  <a:moveTo>
                    <a:pt x="1" y="1"/>
                  </a:moveTo>
                  <a:cubicBezTo>
                    <a:pt x="1" y="10"/>
                    <a:pt x="301" y="32"/>
                    <a:pt x="382" y="32"/>
                  </a:cubicBezTo>
                  <a:cubicBezTo>
                    <a:pt x="395" y="32"/>
                    <a:pt x="403" y="32"/>
                    <a:pt x="403" y="31"/>
                  </a:cubicBezTo>
                  <a:cubicBezTo>
                    <a:pt x="393" y="20"/>
                    <a:pt x="314" y="11"/>
                    <a:pt x="2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4"/>
            <p:cNvSpPr/>
            <p:nvPr/>
          </p:nvSpPr>
          <p:spPr>
            <a:xfrm>
              <a:off x="2619201" y="1522235"/>
              <a:ext cx="65074" cy="40439"/>
            </a:xfrm>
            <a:custGeom>
              <a:avLst/>
              <a:gdLst/>
              <a:ahLst/>
              <a:cxnLst/>
              <a:rect l="l" t="t" r="r" b="b"/>
              <a:pathLst>
                <a:path w="383" h="238" extrusionOk="0">
                  <a:moveTo>
                    <a:pt x="41" y="1"/>
                  </a:moveTo>
                  <a:cubicBezTo>
                    <a:pt x="37" y="1"/>
                    <a:pt x="33" y="1"/>
                    <a:pt x="30" y="2"/>
                  </a:cubicBezTo>
                  <a:cubicBezTo>
                    <a:pt x="1" y="40"/>
                    <a:pt x="262" y="237"/>
                    <a:pt x="338" y="237"/>
                  </a:cubicBezTo>
                  <a:cubicBezTo>
                    <a:pt x="340" y="237"/>
                    <a:pt x="342" y="237"/>
                    <a:pt x="344" y="237"/>
                  </a:cubicBezTo>
                  <a:cubicBezTo>
                    <a:pt x="383" y="228"/>
                    <a:pt x="344" y="169"/>
                    <a:pt x="255" y="100"/>
                  </a:cubicBezTo>
                  <a:cubicBezTo>
                    <a:pt x="183" y="46"/>
                    <a:pt x="87" y="1"/>
                    <a:pt x="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4"/>
            <p:cNvSpPr/>
            <p:nvPr/>
          </p:nvSpPr>
          <p:spPr>
            <a:xfrm>
              <a:off x="2650804" y="1493860"/>
              <a:ext cx="63544" cy="33812"/>
            </a:xfrm>
            <a:custGeom>
              <a:avLst/>
              <a:gdLst/>
              <a:ahLst/>
              <a:cxnLst/>
              <a:rect l="l" t="t" r="r" b="b"/>
              <a:pathLst>
                <a:path w="374" h="199" extrusionOk="0">
                  <a:moveTo>
                    <a:pt x="6" y="1"/>
                  </a:moveTo>
                  <a:cubicBezTo>
                    <a:pt x="3" y="1"/>
                    <a:pt x="1" y="1"/>
                    <a:pt x="1" y="3"/>
                  </a:cubicBezTo>
                  <a:cubicBezTo>
                    <a:pt x="10" y="32"/>
                    <a:pt x="324" y="199"/>
                    <a:pt x="354" y="199"/>
                  </a:cubicBezTo>
                  <a:cubicBezTo>
                    <a:pt x="373" y="189"/>
                    <a:pt x="295" y="130"/>
                    <a:pt x="197" y="71"/>
                  </a:cubicBezTo>
                  <a:cubicBezTo>
                    <a:pt x="112" y="29"/>
                    <a:pt x="27" y="1"/>
                    <a:pt x="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4"/>
            <p:cNvSpPr/>
            <p:nvPr/>
          </p:nvSpPr>
          <p:spPr>
            <a:xfrm>
              <a:off x="2695829" y="1675151"/>
              <a:ext cx="62525" cy="60998"/>
            </a:xfrm>
            <a:custGeom>
              <a:avLst/>
              <a:gdLst/>
              <a:ahLst/>
              <a:cxnLst/>
              <a:rect l="l" t="t" r="r" b="b"/>
              <a:pathLst>
                <a:path w="368" h="359" extrusionOk="0">
                  <a:moveTo>
                    <a:pt x="129" y="1"/>
                  </a:moveTo>
                  <a:cubicBezTo>
                    <a:pt x="122" y="1"/>
                    <a:pt x="115" y="2"/>
                    <a:pt x="108" y="3"/>
                  </a:cubicBezTo>
                  <a:lnTo>
                    <a:pt x="98" y="3"/>
                  </a:lnTo>
                  <a:cubicBezTo>
                    <a:pt x="0" y="53"/>
                    <a:pt x="98" y="317"/>
                    <a:pt x="245" y="356"/>
                  </a:cubicBezTo>
                  <a:cubicBezTo>
                    <a:pt x="253" y="358"/>
                    <a:pt x="260" y="359"/>
                    <a:pt x="267" y="359"/>
                  </a:cubicBezTo>
                  <a:cubicBezTo>
                    <a:pt x="339" y="359"/>
                    <a:pt x="367" y="268"/>
                    <a:pt x="314" y="160"/>
                  </a:cubicBezTo>
                  <a:cubicBezTo>
                    <a:pt x="287" y="89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4"/>
            <p:cNvSpPr/>
            <p:nvPr/>
          </p:nvSpPr>
          <p:spPr>
            <a:xfrm>
              <a:off x="2794036" y="1629786"/>
              <a:ext cx="51311" cy="56070"/>
            </a:xfrm>
            <a:custGeom>
              <a:avLst/>
              <a:gdLst/>
              <a:ahLst/>
              <a:cxnLst/>
              <a:rect l="l" t="t" r="r" b="b"/>
              <a:pathLst>
                <a:path w="302" h="330" extrusionOk="0">
                  <a:moveTo>
                    <a:pt x="48" y="0"/>
                  </a:moveTo>
                  <a:cubicBezTo>
                    <a:pt x="41" y="0"/>
                    <a:pt x="35" y="2"/>
                    <a:pt x="30" y="6"/>
                  </a:cubicBezTo>
                  <a:cubicBezTo>
                    <a:pt x="1" y="65"/>
                    <a:pt x="197" y="329"/>
                    <a:pt x="265" y="329"/>
                  </a:cubicBezTo>
                  <a:cubicBezTo>
                    <a:pt x="267" y="330"/>
                    <a:pt x="268" y="330"/>
                    <a:pt x="270" y="330"/>
                  </a:cubicBezTo>
                  <a:cubicBezTo>
                    <a:pt x="302" y="330"/>
                    <a:pt x="281" y="236"/>
                    <a:pt x="206" y="133"/>
                  </a:cubicBezTo>
                  <a:cubicBezTo>
                    <a:pt x="164" y="74"/>
                    <a:pt x="92" y="0"/>
                    <a:pt x="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4"/>
            <p:cNvSpPr/>
            <p:nvPr/>
          </p:nvSpPr>
          <p:spPr>
            <a:xfrm>
              <a:off x="2797434" y="1580853"/>
              <a:ext cx="35000" cy="40099"/>
            </a:xfrm>
            <a:custGeom>
              <a:avLst/>
              <a:gdLst/>
              <a:ahLst/>
              <a:cxnLst/>
              <a:rect l="l" t="t" r="r" b="b"/>
              <a:pathLst>
                <a:path w="206" h="236" extrusionOk="0">
                  <a:moveTo>
                    <a:pt x="0" y="0"/>
                  </a:moveTo>
                  <a:cubicBezTo>
                    <a:pt x="59" y="68"/>
                    <a:pt x="147" y="166"/>
                    <a:pt x="206" y="235"/>
                  </a:cubicBezTo>
                  <a:cubicBezTo>
                    <a:pt x="127" y="127"/>
                    <a:pt x="29" y="29"/>
                    <a:pt x="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4"/>
            <p:cNvSpPr/>
            <p:nvPr/>
          </p:nvSpPr>
          <p:spPr>
            <a:xfrm>
              <a:off x="2830735" y="1808019"/>
              <a:ext cx="47234" cy="69493"/>
            </a:xfrm>
            <a:custGeom>
              <a:avLst/>
              <a:gdLst/>
              <a:ahLst/>
              <a:cxnLst/>
              <a:rect l="l" t="t" r="r" b="b"/>
              <a:pathLst>
                <a:path w="278" h="409" extrusionOk="0">
                  <a:moveTo>
                    <a:pt x="114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0" y="64"/>
                    <a:pt x="49" y="329"/>
                    <a:pt x="137" y="397"/>
                  </a:cubicBezTo>
                  <a:cubicBezTo>
                    <a:pt x="151" y="405"/>
                    <a:pt x="164" y="409"/>
                    <a:pt x="176" y="409"/>
                  </a:cubicBezTo>
                  <a:cubicBezTo>
                    <a:pt x="241" y="409"/>
                    <a:pt x="278" y="304"/>
                    <a:pt x="245" y="172"/>
                  </a:cubicBezTo>
                  <a:cubicBezTo>
                    <a:pt x="227" y="94"/>
                    <a:pt x="179" y="1"/>
                    <a:pt x="1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4"/>
            <p:cNvSpPr/>
            <p:nvPr/>
          </p:nvSpPr>
          <p:spPr>
            <a:xfrm>
              <a:off x="2902266" y="1745663"/>
              <a:ext cx="21748" cy="66605"/>
            </a:xfrm>
            <a:custGeom>
              <a:avLst/>
              <a:gdLst/>
              <a:ahLst/>
              <a:cxnLst/>
              <a:rect l="l" t="t" r="r" b="b"/>
              <a:pathLst>
                <a:path w="128" h="392" extrusionOk="0">
                  <a:moveTo>
                    <a:pt x="0" y="0"/>
                  </a:moveTo>
                  <a:lnTo>
                    <a:pt x="0" y="10"/>
                  </a:lnTo>
                  <a:cubicBezTo>
                    <a:pt x="0" y="69"/>
                    <a:pt x="98" y="392"/>
                    <a:pt x="128" y="392"/>
                  </a:cubicBezTo>
                  <a:cubicBezTo>
                    <a:pt x="128" y="383"/>
                    <a:pt x="98" y="245"/>
                    <a:pt x="69" y="167"/>
                  </a:cubicBezTo>
                  <a:cubicBezTo>
                    <a:pt x="59" y="137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4"/>
            <p:cNvSpPr/>
            <p:nvPr/>
          </p:nvSpPr>
          <p:spPr>
            <a:xfrm>
              <a:off x="2773986" y="2034845"/>
              <a:ext cx="56748" cy="69323"/>
            </a:xfrm>
            <a:custGeom>
              <a:avLst/>
              <a:gdLst/>
              <a:ahLst/>
              <a:cxnLst/>
              <a:rect l="l" t="t" r="r" b="b"/>
              <a:pathLst>
                <a:path w="334" h="408" extrusionOk="0">
                  <a:moveTo>
                    <a:pt x="229" y="1"/>
                  </a:moveTo>
                  <a:cubicBezTo>
                    <a:pt x="222" y="1"/>
                    <a:pt x="214" y="2"/>
                    <a:pt x="206" y="3"/>
                  </a:cubicBezTo>
                  <a:cubicBezTo>
                    <a:pt x="69" y="52"/>
                    <a:pt x="1" y="288"/>
                    <a:pt x="79" y="375"/>
                  </a:cubicBezTo>
                  <a:cubicBezTo>
                    <a:pt x="96" y="397"/>
                    <a:pt x="118" y="407"/>
                    <a:pt x="141" y="407"/>
                  </a:cubicBezTo>
                  <a:cubicBezTo>
                    <a:pt x="213" y="407"/>
                    <a:pt x="302" y="315"/>
                    <a:pt x="324" y="190"/>
                  </a:cubicBezTo>
                  <a:cubicBezTo>
                    <a:pt x="333" y="100"/>
                    <a:pt x="309" y="1"/>
                    <a:pt x="2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4"/>
            <p:cNvSpPr/>
            <p:nvPr/>
          </p:nvSpPr>
          <p:spPr>
            <a:xfrm>
              <a:off x="2908893" y="1974188"/>
              <a:ext cx="20049" cy="70852"/>
            </a:xfrm>
            <a:custGeom>
              <a:avLst/>
              <a:gdLst/>
              <a:ahLst/>
              <a:cxnLst/>
              <a:rect l="l" t="t" r="r" b="b"/>
              <a:pathLst>
                <a:path w="118" h="417" extrusionOk="0">
                  <a:moveTo>
                    <a:pt x="101" y="0"/>
                  </a:moveTo>
                  <a:cubicBezTo>
                    <a:pt x="98" y="0"/>
                    <a:pt x="94" y="2"/>
                    <a:pt x="89" y="7"/>
                  </a:cubicBezTo>
                  <a:cubicBezTo>
                    <a:pt x="40" y="76"/>
                    <a:pt x="0" y="370"/>
                    <a:pt x="20" y="409"/>
                  </a:cubicBezTo>
                  <a:cubicBezTo>
                    <a:pt x="24" y="414"/>
                    <a:pt x="27" y="417"/>
                    <a:pt x="31" y="417"/>
                  </a:cubicBezTo>
                  <a:cubicBezTo>
                    <a:pt x="59" y="417"/>
                    <a:pt x="91" y="303"/>
                    <a:pt x="109" y="174"/>
                  </a:cubicBezTo>
                  <a:cubicBezTo>
                    <a:pt x="118" y="144"/>
                    <a:pt x="118" y="105"/>
                    <a:pt x="118" y="76"/>
                  </a:cubicBezTo>
                  <a:cubicBezTo>
                    <a:pt x="118" y="52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4"/>
            <p:cNvSpPr/>
            <p:nvPr/>
          </p:nvSpPr>
          <p:spPr>
            <a:xfrm>
              <a:off x="2807288" y="2170771"/>
              <a:ext cx="45535" cy="57260"/>
            </a:xfrm>
            <a:custGeom>
              <a:avLst/>
              <a:gdLst/>
              <a:ahLst/>
              <a:cxnLst/>
              <a:rect l="l" t="t" r="r" b="b"/>
              <a:pathLst>
                <a:path w="268" h="337" extrusionOk="0">
                  <a:moveTo>
                    <a:pt x="236" y="1"/>
                  </a:moveTo>
                  <a:cubicBezTo>
                    <a:pt x="231" y="1"/>
                    <a:pt x="225" y="3"/>
                    <a:pt x="217" y="7"/>
                  </a:cubicBezTo>
                  <a:cubicBezTo>
                    <a:pt x="108" y="65"/>
                    <a:pt x="1" y="272"/>
                    <a:pt x="10" y="320"/>
                  </a:cubicBezTo>
                  <a:cubicBezTo>
                    <a:pt x="12" y="332"/>
                    <a:pt x="18" y="337"/>
                    <a:pt x="27" y="337"/>
                  </a:cubicBezTo>
                  <a:cubicBezTo>
                    <a:pt x="64" y="337"/>
                    <a:pt x="151" y="247"/>
                    <a:pt x="206" y="144"/>
                  </a:cubicBezTo>
                  <a:cubicBezTo>
                    <a:pt x="226" y="115"/>
                    <a:pt x="236" y="95"/>
                    <a:pt x="236" y="76"/>
                  </a:cubicBezTo>
                  <a:cubicBezTo>
                    <a:pt x="244" y="67"/>
                    <a:pt x="267" y="1"/>
                    <a:pt x="2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4"/>
            <p:cNvSpPr/>
            <p:nvPr/>
          </p:nvSpPr>
          <p:spPr>
            <a:xfrm>
              <a:off x="2652503" y="2331333"/>
              <a:ext cx="51141" cy="33302"/>
            </a:xfrm>
            <a:custGeom>
              <a:avLst/>
              <a:gdLst/>
              <a:ahLst/>
              <a:cxnLst/>
              <a:rect l="l" t="t" r="r" b="b"/>
              <a:pathLst>
                <a:path w="301" h="196" extrusionOk="0">
                  <a:moveTo>
                    <a:pt x="280" y="1"/>
                  </a:moveTo>
                  <a:cubicBezTo>
                    <a:pt x="272" y="1"/>
                    <a:pt x="263" y="2"/>
                    <a:pt x="255" y="2"/>
                  </a:cubicBezTo>
                  <a:cubicBezTo>
                    <a:pt x="157" y="42"/>
                    <a:pt x="10" y="169"/>
                    <a:pt x="0" y="189"/>
                  </a:cubicBezTo>
                  <a:cubicBezTo>
                    <a:pt x="0" y="194"/>
                    <a:pt x="4" y="196"/>
                    <a:pt x="10" y="196"/>
                  </a:cubicBezTo>
                  <a:cubicBezTo>
                    <a:pt x="44" y="196"/>
                    <a:pt x="152" y="140"/>
                    <a:pt x="226" y="91"/>
                  </a:cubicBezTo>
                  <a:lnTo>
                    <a:pt x="294" y="22"/>
                  </a:lnTo>
                  <a:cubicBezTo>
                    <a:pt x="300" y="4"/>
                    <a:pt x="292" y="1"/>
                    <a:pt x="28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4"/>
            <p:cNvSpPr/>
            <p:nvPr/>
          </p:nvSpPr>
          <p:spPr>
            <a:xfrm>
              <a:off x="2429415" y="-553692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7"/>
                    <a:pt x="50" y="197"/>
                    <a:pt x="108" y="197"/>
                  </a:cubicBezTo>
                  <a:cubicBezTo>
                    <a:pt x="157" y="197"/>
                    <a:pt x="206" y="157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4"/>
            <p:cNvSpPr/>
            <p:nvPr/>
          </p:nvSpPr>
          <p:spPr>
            <a:xfrm>
              <a:off x="2429415" y="-492186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4"/>
            <p:cNvSpPr/>
            <p:nvPr/>
          </p:nvSpPr>
          <p:spPr>
            <a:xfrm>
              <a:off x="2429415" y="-430510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4"/>
            <p:cNvSpPr/>
            <p:nvPr/>
          </p:nvSpPr>
          <p:spPr>
            <a:xfrm>
              <a:off x="2429415" y="-369003"/>
              <a:ext cx="35170" cy="35341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8"/>
                    <a:pt x="50" y="207"/>
                    <a:pt x="108" y="207"/>
                  </a:cubicBezTo>
                  <a:cubicBezTo>
                    <a:pt x="157" y="207"/>
                    <a:pt x="206" y="158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4"/>
            <p:cNvSpPr/>
            <p:nvPr/>
          </p:nvSpPr>
          <p:spPr>
            <a:xfrm>
              <a:off x="2429415" y="-307327"/>
              <a:ext cx="35170" cy="35171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8"/>
                    <a:pt x="50" y="206"/>
                    <a:pt x="108" y="206"/>
                  </a:cubicBezTo>
                  <a:cubicBezTo>
                    <a:pt x="157" y="206"/>
                    <a:pt x="206" y="158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4"/>
            <p:cNvSpPr/>
            <p:nvPr/>
          </p:nvSpPr>
          <p:spPr>
            <a:xfrm>
              <a:off x="2429415" y="-245650"/>
              <a:ext cx="35170" cy="35171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8" y="0"/>
                  </a:moveTo>
                  <a:cubicBezTo>
                    <a:pt x="50" y="0"/>
                    <a:pt x="0" y="50"/>
                    <a:pt x="0" y="98"/>
                  </a:cubicBezTo>
                  <a:cubicBezTo>
                    <a:pt x="0" y="157"/>
                    <a:pt x="50" y="206"/>
                    <a:pt x="108" y="206"/>
                  </a:cubicBezTo>
                  <a:cubicBezTo>
                    <a:pt x="157" y="206"/>
                    <a:pt x="206" y="157"/>
                    <a:pt x="206" y="98"/>
                  </a:cubicBezTo>
                  <a:cubicBezTo>
                    <a:pt x="206" y="50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4"/>
            <p:cNvSpPr/>
            <p:nvPr/>
          </p:nvSpPr>
          <p:spPr>
            <a:xfrm>
              <a:off x="2429415" y="-183974"/>
              <a:ext cx="35170" cy="35001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08" y="0"/>
                  </a:moveTo>
                  <a:cubicBezTo>
                    <a:pt x="50" y="0"/>
                    <a:pt x="0" y="49"/>
                    <a:pt x="0" y="107"/>
                  </a:cubicBezTo>
                  <a:cubicBezTo>
                    <a:pt x="0" y="157"/>
                    <a:pt x="50" y="205"/>
                    <a:pt x="108" y="205"/>
                  </a:cubicBezTo>
                  <a:cubicBezTo>
                    <a:pt x="157" y="205"/>
                    <a:pt x="206" y="157"/>
                    <a:pt x="206" y="107"/>
                  </a:cubicBezTo>
                  <a:cubicBezTo>
                    <a:pt x="206" y="4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4"/>
            <p:cNvSpPr/>
            <p:nvPr/>
          </p:nvSpPr>
          <p:spPr>
            <a:xfrm>
              <a:off x="2429415" y="-60791"/>
              <a:ext cx="35170" cy="35001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08" y="0"/>
                  </a:moveTo>
                  <a:cubicBezTo>
                    <a:pt x="50" y="0"/>
                    <a:pt x="0" y="49"/>
                    <a:pt x="0" y="108"/>
                  </a:cubicBezTo>
                  <a:cubicBezTo>
                    <a:pt x="0" y="157"/>
                    <a:pt x="50" y="206"/>
                    <a:pt x="108" y="206"/>
                  </a:cubicBezTo>
                  <a:cubicBezTo>
                    <a:pt x="157" y="206"/>
                    <a:pt x="206" y="157"/>
                    <a:pt x="206" y="108"/>
                  </a:cubicBezTo>
                  <a:cubicBezTo>
                    <a:pt x="206" y="4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4"/>
            <p:cNvSpPr/>
            <p:nvPr/>
          </p:nvSpPr>
          <p:spPr>
            <a:xfrm>
              <a:off x="2429415" y="2414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47"/>
                    <a:pt x="50" y="197"/>
                    <a:pt x="108" y="197"/>
                  </a:cubicBezTo>
                  <a:cubicBezTo>
                    <a:pt x="157" y="197"/>
                    <a:pt x="206" y="147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4"/>
            <p:cNvSpPr/>
            <p:nvPr/>
          </p:nvSpPr>
          <p:spPr>
            <a:xfrm>
              <a:off x="2429415" y="63921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48"/>
                    <a:pt x="50" y="197"/>
                    <a:pt x="108" y="197"/>
                  </a:cubicBezTo>
                  <a:cubicBezTo>
                    <a:pt x="157" y="197"/>
                    <a:pt x="206" y="148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4"/>
            <p:cNvSpPr/>
            <p:nvPr/>
          </p:nvSpPr>
          <p:spPr>
            <a:xfrm>
              <a:off x="2429415" y="125597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47"/>
                    <a:pt x="50" y="197"/>
                    <a:pt x="108" y="197"/>
                  </a:cubicBezTo>
                  <a:cubicBezTo>
                    <a:pt x="157" y="197"/>
                    <a:pt x="206" y="147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4"/>
            <p:cNvSpPr/>
            <p:nvPr/>
          </p:nvSpPr>
          <p:spPr>
            <a:xfrm>
              <a:off x="2429415" y="187103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48"/>
                    <a:pt x="50" y="197"/>
                    <a:pt x="108" y="197"/>
                  </a:cubicBezTo>
                  <a:cubicBezTo>
                    <a:pt x="157" y="197"/>
                    <a:pt x="206" y="148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4"/>
            <p:cNvSpPr/>
            <p:nvPr/>
          </p:nvSpPr>
          <p:spPr>
            <a:xfrm>
              <a:off x="2429415" y="248780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47"/>
                    <a:pt x="50" y="197"/>
                    <a:pt x="108" y="197"/>
                  </a:cubicBezTo>
                  <a:cubicBezTo>
                    <a:pt x="157" y="197"/>
                    <a:pt x="206" y="147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4"/>
            <p:cNvSpPr/>
            <p:nvPr/>
          </p:nvSpPr>
          <p:spPr>
            <a:xfrm>
              <a:off x="2429415" y="372132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0"/>
                  </a:moveTo>
                  <a:cubicBezTo>
                    <a:pt x="50" y="0"/>
                    <a:pt x="0" y="39"/>
                    <a:pt x="0" y="98"/>
                  </a:cubicBezTo>
                  <a:cubicBezTo>
                    <a:pt x="0" y="147"/>
                    <a:pt x="50" y="196"/>
                    <a:pt x="108" y="196"/>
                  </a:cubicBezTo>
                  <a:cubicBezTo>
                    <a:pt x="157" y="196"/>
                    <a:pt x="206" y="147"/>
                    <a:pt x="206" y="98"/>
                  </a:cubicBezTo>
                  <a:cubicBezTo>
                    <a:pt x="206" y="3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4"/>
            <p:cNvSpPr/>
            <p:nvPr/>
          </p:nvSpPr>
          <p:spPr>
            <a:xfrm>
              <a:off x="2429415" y="433639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0"/>
                  </a:moveTo>
                  <a:cubicBezTo>
                    <a:pt x="50" y="0"/>
                    <a:pt x="0" y="39"/>
                    <a:pt x="0" y="98"/>
                  </a:cubicBezTo>
                  <a:cubicBezTo>
                    <a:pt x="0" y="148"/>
                    <a:pt x="50" y="196"/>
                    <a:pt x="108" y="196"/>
                  </a:cubicBezTo>
                  <a:cubicBezTo>
                    <a:pt x="157" y="196"/>
                    <a:pt x="206" y="148"/>
                    <a:pt x="206" y="98"/>
                  </a:cubicBezTo>
                  <a:cubicBezTo>
                    <a:pt x="206" y="3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4"/>
            <p:cNvSpPr/>
            <p:nvPr/>
          </p:nvSpPr>
          <p:spPr>
            <a:xfrm>
              <a:off x="2429415" y="495315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0"/>
                  </a:moveTo>
                  <a:cubicBezTo>
                    <a:pt x="50" y="0"/>
                    <a:pt x="0" y="39"/>
                    <a:pt x="0" y="98"/>
                  </a:cubicBezTo>
                  <a:cubicBezTo>
                    <a:pt x="0" y="147"/>
                    <a:pt x="50" y="196"/>
                    <a:pt x="108" y="196"/>
                  </a:cubicBezTo>
                  <a:cubicBezTo>
                    <a:pt x="157" y="196"/>
                    <a:pt x="206" y="147"/>
                    <a:pt x="206" y="98"/>
                  </a:cubicBezTo>
                  <a:cubicBezTo>
                    <a:pt x="206" y="3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4"/>
            <p:cNvSpPr/>
            <p:nvPr/>
          </p:nvSpPr>
          <p:spPr>
            <a:xfrm>
              <a:off x="2429415" y="556822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0"/>
                  </a:moveTo>
                  <a:cubicBezTo>
                    <a:pt x="50" y="0"/>
                    <a:pt x="0" y="40"/>
                    <a:pt x="0" y="98"/>
                  </a:cubicBezTo>
                  <a:cubicBezTo>
                    <a:pt x="0" y="157"/>
                    <a:pt x="50" y="196"/>
                    <a:pt x="108" y="196"/>
                  </a:cubicBezTo>
                  <a:cubicBezTo>
                    <a:pt x="157" y="196"/>
                    <a:pt x="206" y="157"/>
                    <a:pt x="206" y="98"/>
                  </a:cubicBezTo>
                  <a:cubicBezTo>
                    <a:pt x="206" y="40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4"/>
            <p:cNvSpPr/>
            <p:nvPr/>
          </p:nvSpPr>
          <p:spPr>
            <a:xfrm>
              <a:off x="2429415" y="618498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0"/>
                  </a:moveTo>
                  <a:cubicBezTo>
                    <a:pt x="50" y="0"/>
                    <a:pt x="0" y="40"/>
                    <a:pt x="0" y="98"/>
                  </a:cubicBezTo>
                  <a:cubicBezTo>
                    <a:pt x="0" y="157"/>
                    <a:pt x="50" y="196"/>
                    <a:pt x="108" y="196"/>
                  </a:cubicBezTo>
                  <a:cubicBezTo>
                    <a:pt x="157" y="196"/>
                    <a:pt x="206" y="157"/>
                    <a:pt x="206" y="98"/>
                  </a:cubicBezTo>
                  <a:cubicBezTo>
                    <a:pt x="206" y="40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4"/>
            <p:cNvSpPr/>
            <p:nvPr/>
          </p:nvSpPr>
          <p:spPr>
            <a:xfrm>
              <a:off x="2429415" y="680004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0"/>
                  </a:moveTo>
                  <a:cubicBezTo>
                    <a:pt x="50" y="0"/>
                    <a:pt x="0" y="40"/>
                    <a:pt x="0" y="98"/>
                  </a:cubicBezTo>
                  <a:cubicBezTo>
                    <a:pt x="0" y="157"/>
                    <a:pt x="50" y="196"/>
                    <a:pt x="108" y="196"/>
                  </a:cubicBezTo>
                  <a:cubicBezTo>
                    <a:pt x="157" y="196"/>
                    <a:pt x="206" y="157"/>
                    <a:pt x="206" y="98"/>
                  </a:cubicBezTo>
                  <a:cubicBezTo>
                    <a:pt x="206" y="40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4"/>
            <p:cNvSpPr/>
            <p:nvPr/>
          </p:nvSpPr>
          <p:spPr>
            <a:xfrm>
              <a:off x="2429415" y="803187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57"/>
                    <a:pt x="50" y="197"/>
                    <a:pt x="108" y="197"/>
                  </a:cubicBezTo>
                  <a:cubicBezTo>
                    <a:pt x="157" y="197"/>
                    <a:pt x="206" y="157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4"/>
            <p:cNvSpPr/>
            <p:nvPr/>
          </p:nvSpPr>
          <p:spPr>
            <a:xfrm>
              <a:off x="2429415" y="864863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7"/>
                    <a:pt x="50" y="197"/>
                    <a:pt x="108" y="197"/>
                  </a:cubicBezTo>
                  <a:cubicBezTo>
                    <a:pt x="157" y="197"/>
                    <a:pt x="206" y="157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4"/>
            <p:cNvSpPr/>
            <p:nvPr/>
          </p:nvSpPr>
          <p:spPr>
            <a:xfrm>
              <a:off x="2429415" y="926370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4"/>
            <p:cNvSpPr/>
            <p:nvPr/>
          </p:nvSpPr>
          <p:spPr>
            <a:xfrm>
              <a:off x="2429415" y="988046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4"/>
            <p:cNvSpPr/>
            <p:nvPr/>
          </p:nvSpPr>
          <p:spPr>
            <a:xfrm>
              <a:off x="2429415" y="1049553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4"/>
            <p:cNvSpPr/>
            <p:nvPr/>
          </p:nvSpPr>
          <p:spPr>
            <a:xfrm>
              <a:off x="2429415" y="-1361262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7"/>
                    <a:pt x="50" y="197"/>
                    <a:pt x="108" y="197"/>
                  </a:cubicBezTo>
                  <a:cubicBezTo>
                    <a:pt x="157" y="197"/>
                    <a:pt x="206" y="157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4"/>
            <p:cNvSpPr/>
            <p:nvPr/>
          </p:nvSpPr>
          <p:spPr>
            <a:xfrm>
              <a:off x="2429415" y="-1299585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7"/>
                    <a:pt x="50" y="197"/>
                    <a:pt x="108" y="197"/>
                  </a:cubicBezTo>
                  <a:cubicBezTo>
                    <a:pt x="157" y="197"/>
                    <a:pt x="206" y="157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4"/>
            <p:cNvSpPr/>
            <p:nvPr/>
          </p:nvSpPr>
          <p:spPr>
            <a:xfrm>
              <a:off x="2429415" y="-1238079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50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5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4"/>
            <p:cNvSpPr/>
            <p:nvPr/>
          </p:nvSpPr>
          <p:spPr>
            <a:xfrm>
              <a:off x="2429415" y="-1176403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8"/>
                    <a:pt x="50" y="197"/>
                    <a:pt x="108" y="197"/>
                  </a:cubicBezTo>
                  <a:cubicBezTo>
                    <a:pt x="157" y="197"/>
                    <a:pt x="206" y="158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4"/>
            <p:cNvSpPr/>
            <p:nvPr/>
          </p:nvSpPr>
          <p:spPr>
            <a:xfrm>
              <a:off x="2414463" y="-632020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5"/>
                    <a:pt x="88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4"/>
            <p:cNvSpPr/>
            <p:nvPr/>
          </p:nvSpPr>
          <p:spPr>
            <a:xfrm>
              <a:off x="2414463" y="-137420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4"/>
            <p:cNvSpPr/>
            <p:nvPr/>
          </p:nvSpPr>
          <p:spPr>
            <a:xfrm>
              <a:off x="2414463" y="293805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9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9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4"/>
            <p:cNvSpPr/>
            <p:nvPr/>
          </p:nvSpPr>
          <p:spPr>
            <a:xfrm>
              <a:off x="2414463" y="725030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4"/>
            <p:cNvSpPr/>
            <p:nvPr/>
          </p:nvSpPr>
          <p:spPr>
            <a:xfrm>
              <a:off x="2414463" y="-1131547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90"/>
                    <a:pt x="0" y="197"/>
                  </a:cubicBezTo>
                  <a:cubicBezTo>
                    <a:pt x="0" y="305"/>
                    <a:pt x="88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90"/>
                    <a:pt x="304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4"/>
            <p:cNvSpPr/>
            <p:nvPr/>
          </p:nvSpPr>
          <p:spPr>
            <a:xfrm>
              <a:off x="2429415" y="-1053220"/>
              <a:ext cx="35170" cy="35171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8" y="1"/>
                  </a:moveTo>
                  <a:cubicBezTo>
                    <a:pt x="50" y="1"/>
                    <a:pt x="0" y="49"/>
                    <a:pt x="0" y="99"/>
                  </a:cubicBezTo>
                  <a:cubicBezTo>
                    <a:pt x="0" y="158"/>
                    <a:pt x="50" y="206"/>
                    <a:pt x="108" y="206"/>
                  </a:cubicBezTo>
                  <a:cubicBezTo>
                    <a:pt x="157" y="206"/>
                    <a:pt x="206" y="158"/>
                    <a:pt x="206" y="99"/>
                  </a:cubicBezTo>
                  <a:cubicBezTo>
                    <a:pt x="206" y="49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4"/>
            <p:cNvSpPr/>
            <p:nvPr/>
          </p:nvSpPr>
          <p:spPr>
            <a:xfrm>
              <a:off x="2429415" y="-991543"/>
              <a:ext cx="35170" cy="35171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8" y="0"/>
                  </a:moveTo>
                  <a:cubicBezTo>
                    <a:pt x="50" y="0"/>
                    <a:pt x="0" y="49"/>
                    <a:pt x="0" y="98"/>
                  </a:cubicBezTo>
                  <a:cubicBezTo>
                    <a:pt x="0" y="157"/>
                    <a:pt x="50" y="206"/>
                    <a:pt x="108" y="206"/>
                  </a:cubicBezTo>
                  <a:cubicBezTo>
                    <a:pt x="157" y="206"/>
                    <a:pt x="206" y="157"/>
                    <a:pt x="206" y="98"/>
                  </a:cubicBezTo>
                  <a:cubicBezTo>
                    <a:pt x="206" y="4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4"/>
            <p:cNvSpPr/>
            <p:nvPr/>
          </p:nvSpPr>
          <p:spPr>
            <a:xfrm>
              <a:off x="2429415" y="-929867"/>
              <a:ext cx="35170" cy="35001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08" y="0"/>
                  </a:moveTo>
                  <a:cubicBezTo>
                    <a:pt x="50" y="0"/>
                    <a:pt x="0" y="49"/>
                    <a:pt x="0" y="98"/>
                  </a:cubicBezTo>
                  <a:cubicBezTo>
                    <a:pt x="0" y="157"/>
                    <a:pt x="50" y="205"/>
                    <a:pt x="108" y="205"/>
                  </a:cubicBezTo>
                  <a:cubicBezTo>
                    <a:pt x="157" y="205"/>
                    <a:pt x="206" y="157"/>
                    <a:pt x="206" y="98"/>
                  </a:cubicBezTo>
                  <a:cubicBezTo>
                    <a:pt x="206" y="4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4"/>
            <p:cNvSpPr/>
            <p:nvPr/>
          </p:nvSpPr>
          <p:spPr>
            <a:xfrm>
              <a:off x="2429415" y="-868361"/>
              <a:ext cx="35170" cy="35171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8" y="0"/>
                  </a:moveTo>
                  <a:cubicBezTo>
                    <a:pt x="50" y="0"/>
                    <a:pt x="0" y="50"/>
                    <a:pt x="0" y="108"/>
                  </a:cubicBezTo>
                  <a:cubicBezTo>
                    <a:pt x="0" y="157"/>
                    <a:pt x="50" y="206"/>
                    <a:pt x="108" y="206"/>
                  </a:cubicBezTo>
                  <a:cubicBezTo>
                    <a:pt x="157" y="206"/>
                    <a:pt x="206" y="157"/>
                    <a:pt x="206" y="108"/>
                  </a:cubicBezTo>
                  <a:cubicBezTo>
                    <a:pt x="206" y="50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4"/>
            <p:cNvSpPr/>
            <p:nvPr/>
          </p:nvSpPr>
          <p:spPr>
            <a:xfrm>
              <a:off x="2429415" y="-806684"/>
              <a:ext cx="35170" cy="35001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08" y="0"/>
                  </a:moveTo>
                  <a:cubicBezTo>
                    <a:pt x="50" y="0"/>
                    <a:pt x="0" y="49"/>
                    <a:pt x="0" y="108"/>
                  </a:cubicBezTo>
                  <a:cubicBezTo>
                    <a:pt x="0" y="157"/>
                    <a:pt x="50" y="206"/>
                    <a:pt x="108" y="206"/>
                  </a:cubicBezTo>
                  <a:cubicBezTo>
                    <a:pt x="157" y="206"/>
                    <a:pt x="206" y="157"/>
                    <a:pt x="206" y="108"/>
                  </a:cubicBezTo>
                  <a:cubicBezTo>
                    <a:pt x="206" y="49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4"/>
            <p:cNvSpPr/>
            <p:nvPr/>
          </p:nvSpPr>
          <p:spPr>
            <a:xfrm>
              <a:off x="2429415" y="-745178"/>
              <a:ext cx="35170" cy="35171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8" y="0"/>
                  </a:moveTo>
                  <a:cubicBezTo>
                    <a:pt x="50" y="0"/>
                    <a:pt x="0" y="50"/>
                    <a:pt x="0" y="109"/>
                  </a:cubicBezTo>
                  <a:cubicBezTo>
                    <a:pt x="0" y="157"/>
                    <a:pt x="50" y="207"/>
                    <a:pt x="108" y="207"/>
                  </a:cubicBezTo>
                  <a:cubicBezTo>
                    <a:pt x="157" y="207"/>
                    <a:pt x="206" y="157"/>
                    <a:pt x="206" y="109"/>
                  </a:cubicBezTo>
                  <a:cubicBezTo>
                    <a:pt x="206" y="50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4"/>
            <p:cNvSpPr/>
            <p:nvPr/>
          </p:nvSpPr>
          <p:spPr>
            <a:xfrm>
              <a:off x="2429415" y="-681972"/>
              <a:ext cx="35170" cy="33472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8" y="1"/>
                  </a:moveTo>
                  <a:cubicBezTo>
                    <a:pt x="50" y="1"/>
                    <a:pt x="0" y="40"/>
                    <a:pt x="0" y="99"/>
                  </a:cubicBezTo>
                  <a:cubicBezTo>
                    <a:pt x="0" y="148"/>
                    <a:pt x="50" y="197"/>
                    <a:pt x="108" y="197"/>
                  </a:cubicBezTo>
                  <a:cubicBezTo>
                    <a:pt x="157" y="197"/>
                    <a:pt x="206" y="148"/>
                    <a:pt x="206" y="99"/>
                  </a:cubicBezTo>
                  <a:cubicBezTo>
                    <a:pt x="206" y="40"/>
                    <a:pt x="157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4"/>
            <p:cNvSpPr/>
            <p:nvPr/>
          </p:nvSpPr>
          <p:spPr>
            <a:xfrm>
              <a:off x="1060814" y="4308034"/>
              <a:ext cx="176531" cy="306518"/>
            </a:xfrm>
            <a:custGeom>
              <a:avLst/>
              <a:gdLst/>
              <a:ahLst/>
              <a:cxnLst/>
              <a:rect l="l" t="t" r="r" b="b"/>
              <a:pathLst>
                <a:path w="1039" h="1804" extrusionOk="0">
                  <a:moveTo>
                    <a:pt x="520" y="118"/>
                  </a:moveTo>
                  <a:cubicBezTo>
                    <a:pt x="745" y="118"/>
                    <a:pt x="921" y="294"/>
                    <a:pt x="921" y="519"/>
                  </a:cubicBezTo>
                  <a:cubicBezTo>
                    <a:pt x="921" y="696"/>
                    <a:pt x="667" y="1245"/>
                    <a:pt x="520" y="1539"/>
                  </a:cubicBezTo>
                  <a:cubicBezTo>
                    <a:pt x="373" y="1245"/>
                    <a:pt x="118" y="696"/>
                    <a:pt x="118" y="519"/>
                  </a:cubicBezTo>
                  <a:cubicBezTo>
                    <a:pt x="118" y="294"/>
                    <a:pt x="304" y="118"/>
                    <a:pt x="520" y="118"/>
                  </a:cubicBezTo>
                  <a:close/>
                  <a:moveTo>
                    <a:pt x="520" y="0"/>
                  </a:moveTo>
                  <a:cubicBezTo>
                    <a:pt x="235" y="0"/>
                    <a:pt x="0" y="236"/>
                    <a:pt x="0" y="519"/>
                  </a:cubicBezTo>
                  <a:cubicBezTo>
                    <a:pt x="0" y="774"/>
                    <a:pt x="422" y="1607"/>
                    <a:pt x="471" y="1705"/>
                  </a:cubicBezTo>
                  <a:lnTo>
                    <a:pt x="520" y="1803"/>
                  </a:lnTo>
                  <a:lnTo>
                    <a:pt x="569" y="1705"/>
                  </a:lnTo>
                  <a:cubicBezTo>
                    <a:pt x="618" y="1607"/>
                    <a:pt x="1039" y="774"/>
                    <a:pt x="1039" y="519"/>
                  </a:cubicBezTo>
                  <a:cubicBezTo>
                    <a:pt x="1039" y="236"/>
                    <a:pt x="804" y="0"/>
                    <a:pt x="52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4"/>
            <p:cNvSpPr/>
            <p:nvPr/>
          </p:nvSpPr>
          <p:spPr>
            <a:xfrm>
              <a:off x="980788" y="4558478"/>
              <a:ext cx="336582" cy="190809"/>
            </a:xfrm>
            <a:custGeom>
              <a:avLst/>
              <a:gdLst/>
              <a:ahLst/>
              <a:cxnLst/>
              <a:rect l="l" t="t" r="r" b="b"/>
              <a:pathLst>
                <a:path w="1981" h="1123" extrusionOk="0">
                  <a:moveTo>
                    <a:pt x="991" y="1"/>
                  </a:moveTo>
                  <a:cubicBezTo>
                    <a:pt x="888" y="1"/>
                    <a:pt x="785" y="16"/>
                    <a:pt x="687" y="45"/>
                  </a:cubicBezTo>
                  <a:cubicBezTo>
                    <a:pt x="530" y="94"/>
                    <a:pt x="403" y="212"/>
                    <a:pt x="334" y="358"/>
                  </a:cubicBezTo>
                  <a:lnTo>
                    <a:pt x="1" y="1123"/>
                  </a:lnTo>
                  <a:lnTo>
                    <a:pt x="1980" y="1123"/>
                  </a:lnTo>
                  <a:lnTo>
                    <a:pt x="1647" y="358"/>
                  </a:lnTo>
                  <a:cubicBezTo>
                    <a:pt x="1579" y="212"/>
                    <a:pt x="1451" y="94"/>
                    <a:pt x="1294" y="45"/>
                  </a:cubicBezTo>
                  <a:cubicBezTo>
                    <a:pt x="1196" y="16"/>
                    <a:pt x="1093" y="1"/>
                    <a:pt x="99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4"/>
            <p:cNvSpPr/>
            <p:nvPr/>
          </p:nvSpPr>
          <p:spPr>
            <a:xfrm>
              <a:off x="1144068" y="4589401"/>
              <a:ext cx="10024" cy="83426"/>
            </a:xfrm>
            <a:custGeom>
              <a:avLst/>
              <a:gdLst/>
              <a:ahLst/>
              <a:cxnLst/>
              <a:rect l="l" t="t" r="r" b="b"/>
              <a:pathLst>
                <a:path w="59" h="491" extrusionOk="0">
                  <a:moveTo>
                    <a:pt x="30" y="0"/>
                  </a:moveTo>
                  <a:cubicBezTo>
                    <a:pt x="10" y="0"/>
                    <a:pt x="0" y="10"/>
                    <a:pt x="0" y="30"/>
                  </a:cubicBezTo>
                  <a:lnTo>
                    <a:pt x="0" y="461"/>
                  </a:lnTo>
                  <a:cubicBezTo>
                    <a:pt x="0" y="481"/>
                    <a:pt x="10" y="490"/>
                    <a:pt x="30" y="490"/>
                  </a:cubicBezTo>
                  <a:cubicBezTo>
                    <a:pt x="39" y="490"/>
                    <a:pt x="59" y="481"/>
                    <a:pt x="59" y="461"/>
                  </a:cubicBezTo>
                  <a:lnTo>
                    <a:pt x="59" y="30"/>
                  </a:lnTo>
                  <a:cubicBezTo>
                    <a:pt x="59" y="10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4"/>
            <p:cNvSpPr/>
            <p:nvPr/>
          </p:nvSpPr>
          <p:spPr>
            <a:xfrm>
              <a:off x="1084091" y="4609280"/>
              <a:ext cx="10194" cy="63546"/>
            </a:xfrm>
            <a:custGeom>
              <a:avLst/>
              <a:gdLst/>
              <a:ahLst/>
              <a:cxnLst/>
              <a:rect l="l" t="t" r="r" b="b"/>
              <a:pathLst>
                <a:path w="60" h="374" extrusionOk="0">
                  <a:moveTo>
                    <a:pt x="30" y="1"/>
                  </a:moveTo>
                  <a:cubicBezTo>
                    <a:pt x="11" y="1"/>
                    <a:pt x="0" y="20"/>
                    <a:pt x="0" y="30"/>
                  </a:cubicBezTo>
                  <a:lnTo>
                    <a:pt x="0" y="344"/>
                  </a:lnTo>
                  <a:cubicBezTo>
                    <a:pt x="0" y="353"/>
                    <a:pt x="11" y="373"/>
                    <a:pt x="30" y="373"/>
                  </a:cubicBezTo>
                  <a:cubicBezTo>
                    <a:pt x="40" y="373"/>
                    <a:pt x="59" y="353"/>
                    <a:pt x="59" y="344"/>
                  </a:cubicBezTo>
                  <a:lnTo>
                    <a:pt x="59" y="30"/>
                  </a:lnTo>
                  <a:cubicBezTo>
                    <a:pt x="59" y="20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4"/>
            <p:cNvSpPr/>
            <p:nvPr/>
          </p:nvSpPr>
          <p:spPr>
            <a:xfrm>
              <a:off x="1207274" y="4609280"/>
              <a:ext cx="10194" cy="63546"/>
            </a:xfrm>
            <a:custGeom>
              <a:avLst/>
              <a:gdLst/>
              <a:ahLst/>
              <a:cxnLst/>
              <a:rect l="l" t="t" r="r" b="b"/>
              <a:pathLst>
                <a:path w="60" h="374" extrusionOk="0">
                  <a:moveTo>
                    <a:pt x="30" y="1"/>
                  </a:moveTo>
                  <a:cubicBezTo>
                    <a:pt x="11" y="1"/>
                    <a:pt x="1" y="20"/>
                    <a:pt x="1" y="30"/>
                  </a:cubicBezTo>
                  <a:lnTo>
                    <a:pt x="1" y="344"/>
                  </a:lnTo>
                  <a:cubicBezTo>
                    <a:pt x="1" y="353"/>
                    <a:pt x="11" y="373"/>
                    <a:pt x="30" y="373"/>
                  </a:cubicBezTo>
                  <a:cubicBezTo>
                    <a:pt x="40" y="373"/>
                    <a:pt x="59" y="353"/>
                    <a:pt x="59" y="344"/>
                  </a:cubicBezTo>
                  <a:lnTo>
                    <a:pt x="59" y="30"/>
                  </a:lnTo>
                  <a:cubicBezTo>
                    <a:pt x="59" y="20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4"/>
            <p:cNvSpPr/>
            <p:nvPr/>
          </p:nvSpPr>
          <p:spPr>
            <a:xfrm>
              <a:off x="649639" y="4675884"/>
              <a:ext cx="989017" cy="989216"/>
            </a:xfrm>
            <a:custGeom>
              <a:avLst/>
              <a:gdLst/>
              <a:ahLst/>
              <a:cxnLst/>
              <a:rect l="l" t="t" r="r" b="b"/>
              <a:pathLst>
                <a:path w="5821" h="5822" extrusionOk="0">
                  <a:moveTo>
                    <a:pt x="2910" y="1"/>
                  </a:moveTo>
                  <a:cubicBezTo>
                    <a:pt x="1303" y="1"/>
                    <a:pt x="0" y="1304"/>
                    <a:pt x="0" y="2911"/>
                  </a:cubicBezTo>
                  <a:cubicBezTo>
                    <a:pt x="0" y="4519"/>
                    <a:pt x="1303" y="5821"/>
                    <a:pt x="2910" y="5821"/>
                  </a:cubicBezTo>
                  <a:cubicBezTo>
                    <a:pt x="4517" y="5821"/>
                    <a:pt x="5821" y="4519"/>
                    <a:pt x="5821" y="2911"/>
                  </a:cubicBezTo>
                  <a:cubicBezTo>
                    <a:pt x="5821" y="1304"/>
                    <a:pt x="4517" y="1"/>
                    <a:pt x="2910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4"/>
            <p:cNvSpPr/>
            <p:nvPr/>
          </p:nvSpPr>
          <p:spPr>
            <a:xfrm>
              <a:off x="824303" y="5470200"/>
              <a:ext cx="41967" cy="41628"/>
            </a:xfrm>
            <a:custGeom>
              <a:avLst/>
              <a:gdLst/>
              <a:ahLst/>
              <a:cxnLst/>
              <a:rect l="l" t="t" r="r" b="b"/>
              <a:pathLst>
                <a:path w="247" h="245" extrusionOk="0">
                  <a:moveTo>
                    <a:pt x="118" y="0"/>
                  </a:moveTo>
                  <a:cubicBezTo>
                    <a:pt x="60" y="0"/>
                    <a:pt x="1" y="49"/>
                    <a:pt x="1" y="118"/>
                  </a:cubicBezTo>
                  <a:cubicBezTo>
                    <a:pt x="1" y="186"/>
                    <a:pt x="60" y="245"/>
                    <a:pt x="118" y="245"/>
                  </a:cubicBezTo>
                  <a:cubicBezTo>
                    <a:pt x="187" y="245"/>
                    <a:pt x="246" y="186"/>
                    <a:pt x="246" y="118"/>
                  </a:cubicBezTo>
                  <a:cubicBezTo>
                    <a:pt x="246" y="49"/>
                    <a:pt x="187" y="0"/>
                    <a:pt x="1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4"/>
            <p:cNvSpPr/>
            <p:nvPr/>
          </p:nvSpPr>
          <p:spPr>
            <a:xfrm>
              <a:off x="977559" y="5470200"/>
              <a:ext cx="41797" cy="41628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18" y="0"/>
                  </a:moveTo>
                  <a:cubicBezTo>
                    <a:pt x="50" y="0"/>
                    <a:pt x="0" y="49"/>
                    <a:pt x="0" y="118"/>
                  </a:cubicBezTo>
                  <a:cubicBezTo>
                    <a:pt x="0" y="186"/>
                    <a:pt x="50" y="245"/>
                    <a:pt x="118" y="245"/>
                  </a:cubicBezTo>
                  <a:cubicBezTo>
                    <a:pt x="187" y="245"/>
                    <a:pt x="246" y="186"/>
                    <a:pt x="246" y="118"/>
                  </a:cubicBezTo>
                  <a:cubicBezTo>
                    <a:pt x="246" y="49"/>
                    <a:pt x="187" y="0"/>
                    <a:pt x="1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4"/>
            <p:cNvSpPr/>
            <p:nvPr/>
          </p:nvSpPr>
          <p:spPr>
            <a:xfrm>
              <a:off x="1130646" y="5470200"/>
              <a:ext cx="41967" cy="41628"/>
            </a:xfrm>
            <a:custGeom>
              <a:avLst/>
              <a:gdLst/>
              <a:ahLst/>
              <a:cxnLst/>
              <a:rect l="l" t="t" r="r" b="b"/>
              <a:pathLst>
                <a:path w="247" h="245" extrusionOk="0">
                  <a:moveTo>
                    <a:pt x="118" y="0"/>
                  </a:moveTo>
                  <a:cubicBezTo>
                    <a:pt x="50" y="0"/>
                    <a:pt x="1" y="49"/>
                    <a:pt x="1" y="118"/>
                  </a:cubicBezTo>
                  <a:cubicBezTo>
                    <a:pt x="1" y="186"/>
                    <a:pt x="50" y="245"/>
                    <a:pt x="118" y="245"/>
                  </a:cubicBezTo>
                  <a:cubicBezTo>
                    <a:pt x="187" y="245"/>
                    <a:pt x="246" y="186"/>
                    <a:pt x="246" y="118"/>
                  </a:cubicBezTo>
                  <a:cubicBezTo>
                    <a:pt x="246" y="49"/>
                    <a:pt x="187" y="0"/>
                    <a:pt x="1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4"/>
            <p:cNvSpPr/>
            <p:nvPr/>
          </p:nvSpPr>
          <p:spPr>
            <a:xfrm>
              <a:off x="1283902" y="5470200"/>
              <a:ext cx="41797" cy="41628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18" y="0"/>
                  </a:moveTo>
                  <a:cubicBezTo>
                    <a:pt x="50" y="0"/>
                    <a:pt x="0" y="49"/>
                    <a:pt x="0" y="118"/>
                  </a:cubicBezTo>
                  <a:cubicBezTo>
                    <a:pt x="0" y="186"/>
                    <a:pt x="50" y="245"/>
                    <a:pt x="118" y="245"/>
                  </a:cubicBezTo>
                  <a:cubicBezTo>
                    <a:pt x="187" y="245"/>
                    <a:pt x="246" y="186"/>
                    <a:pt x="246" y="118"/>
                  </a:cubicBezTo>
                  <a:cubicBezTo>
                    <a:pt x="246" y="49"/>
                    <a:pt x="187" y="0"/>
                    <a:pt x="1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4"/>
            <p:cNvSpPr/>
            <p:nvPr/>
          </p:nvSpPr>
          <p:spPr>
            <a:xfrm>
              <a:off x="1436988" y="5470200"/>
              <a:ext cx="41967" cy="41628"/>
            </a:xfrm>
            <a:custGeom>
              <a:avLst/>
              <a:gdLst/>
              <a:ahLst/>
              <a:cxnLst/>
              <a:rect l="l" t="t" r="r" b="b"/>
              <a:pathLst>
                <a:path w="247" h="245" extrusionOk="0">
                  <a:moveTo>
                    <a:pt x="118" y="0"/>
                  </a:moveTo>
                  <a:cubicBezTo>
                    <a:pt x="50" y="0"/>
                    <a:pt x="1" y="49"/>
                    <a:pt x="1" y="118"/>
                  </a:cubicBezTo>
                  <a:cubicBezTo>
                    <a:pt x="1" y="186"/>
                    <a:pt x="50" y="245"/>
                    <a:pt x="118" y="245"/>
                  </a:cubicBezTo>
                  <a:cubicBezTo>
                    <a:pt x="187" y="245"/>
                    <a:pt x="246" y="186"/>
                    <a:pt x="246" y="118"/>
                  </a:cubicBezTo>
                  <a:cubicBezTo>
                    <a:pt x="246" y="49"/>
                    <a:pt x="187" y="0"/>
                    <a:pt x="1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4"/>
            <p:cNvSpPr/>
            <p:nvPr/>
          </p:nvSpPr>
          <p:spPr>
            <a:xfrm>
              <a:off x="824303" y="4827441"/>
              <a:ext cx="41967" cy="41798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18" y="1"/>
                  </a:moveTo>
                  <a:cubicBezTo>
                    <a:pt x="60" y="1"/>
                    <a:pt x="1" y="60"/>
                    <a:pt x="1" y="128"/>
                  </a:cubicBezTo>
                  <a:cubicBezTo>
                    <a:pt x="1" y="197"/>
                    <a:pt x="60" y="245"/>
                    <a:pt x="118" y="245"/>
                  </a:cubicBezTo>
                  <a:cubicBezTo>
                    <a:pt x="187" y="245"/>
                    <a:pt x="246" y="197"/>
                    <a:pt x="246" y="128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4"/>
            <p:cNvSpPr/>
            <p:nvPr/>
          </p:nvSpPr>
          <p:spPr>
            <a:xfrm>
              <a:off x="977559" y="4827441"/>
              <a:ext cx="41797" cy="41798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118" y="1"/>
                  </a:moveTo>
                  <a:cubicBezTo>
                    <a:pt x="50" y="1"/>
                    <a:pt x="0" y="60"/>
                    <a:pt x="0" y="128"/>
                  </a:cubicBezTo>
                  <a:cubicBezTo>
                    <a:pt x="0" y="197"/>
                    <a:pt x="50" y="245"/>
                    <a:pt x="118" y="245"/>
                  </a:cubicBezTo>
                  <a:cubicBezTo>
                    <a:pt x="187" y="245"/>
                    <a:pt x="246" y="197"/>
                    <a:pt x="246" y="128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4"/>
            <p:cNvSpPr/>
            <p:nvPr/>
          </p:nvSpPr>
          <p:spPr>
            <a:xfrm>
              <a:off x="1130646" y="4827441"/>
              <a:ext cx="41967" cy="41798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18" y="1"/>
                  </a:moveTo>
                  <a:cubicBezTo>
                    <a:pt x="50" y="1"/>
                    <a:pt x="1" y="60"/>
                    <a:pt x="1" y="128"/>
                  </a:cubicBezTo>
                  <a:cubicBezTo>
                    <a:pt x="1" y="197"/>
                    <a:pt x="50" y="245"/>
                    <a:pt x="118" y="245"/>
                  </a:cubicBezTo>
                  <a:cubicBezTo>
                    <a:pt x="187" y="245"/>
                    <a:pt x="246" y="197"/>
                    <a:pt x="246" y="128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4"/>
            <p:cNvSpPr/>
            <p:nvPr/>
          </p:nvSpPr>
          <p:spPr>
            <a:xfrm>
              <a:off x="1283902" y="4827441"/>
              <a:ext cx="41797" cy="41798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118" y="1"/>
                  </a:moveTo>
                  <a:cubicBezTo>
                    <a:pt x="50" y="1"/>
                    <a:pt x="0" y="60"/>
                    <a:pt x="0" y="128"/>
                  </a:cubicBezTo>
                  <a:cubicBezTo>
                    <a:pt x="0" y="197"/>
                    <a:pt x="50" y="245"/>
                    <a:pt x="118" y="245"/>
                  </a:cubicBezTo>
                  <a:cubicBezTo>
                    <a:pt x="187" y="245"/>
                    <a:pt x="246" y="197"/>
                    <a:pt x="246" y="128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4"/>
            <p:cNvSpPr/>
            <p:nvPr/>
          </p:nvSpPr>
          <p:spPr>
            <a:xfrm>
              <a:off x="1436988" y="4827441"/>
              <a:ext cx="41967" cy="41798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18" y="1"/>
                  </a:moveTo>
                  <a:cubicBezTo>
                    <a:pt x="50" y="1"/>
                    <a:pt x="1" y="60"/>
                    <a:pt x="1" y="128"/>
                  </a:cubicBezTo>
                  <a:cubicBezTo>
                    <a:pt x="1" y="197"/>
                    <a:pt x="50" y="245"/>
                    <a:pt x="118" y="245"/>
                  </a:cubicBezTo>
                  <a:cubicBezTo>
                    <a:pt x="187" y="245"/>
                    <a:pt x="246" y="197"/>
                    <a:pt x="246" y="128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4"/>
            <p:cNvSpPr/>
            <p:nvPr/>
          </p:nvSpPr>
          <p:spPr>
            <a:xfrm>
              <a:off x="1448712" y="5048830"/>
              <a:ext cx="75098" cy="133379"/>
            </a:xfrm>
            <a:custGeom>
              <a:avLst/>
              <a:gdLst/>
              <a:ahLst/>
              <a:cxnLst/>
              <a:rect l="l" t="t" r="r" b="b"/>
              <a:pathLst>
                <a:path w="442" h="785" extrusionOk="0">
                  <a:moveTo>
                    <a:pt x="216" y="1"/>
                  </a:moveTo>
                  <a:lnTo>
                    <a:pt x="1" y="451"/>
                  </a:lnTo>
                  <a:lnTo>
                    <a:pt x="216" y="785"/>
                  </a:lnTo>
                  <a:lnTo>
                    <a:pt x="441" y="451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4"/>
            <p:cNvSpPr/>
            <p:nvPr/>
          </p:nvSpPr>
          <p:spPr>
            <a:xfrm>
              <a:off x="1358831" y="5130555"/>
              <a:ext cx="125050" cy="70003"/>
            </a:xfrm>
            <a:custGeom>
              <a:avLst/>
              <a:gdLst/>
              <a:ahLst/>
              <a:cxnLst/>
              <a:rect l="l" t="t" r="r" b="b"/>
              <a:pathLst>
                <a:path w="736" h="412" extrusionOk="0">
                  <a:moveTo>
                    <a:pt x="491" y="0"/>
                  </a:moveTo>
                  <a:lnTo>
                    <a:pt x="1" y="68"/>
                  </a:lnTo>
                  <a:lnTo>
                    <a:pt x="353" y="412"/>
                  </a:lnTo>
                  <a:lnTo>
                    <a:pt x="735" y="314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4"/>
            <p:cNvSpPr/>
            <p:nvPr/>
          </p:nvSpPr>
          <p:spPr>
            <a:xfrm>
              <a:off x="1407084" y="5185435"/>
              <a:ext cx="78496" cy="106703"/>
            </a:xfrm>
            <a:custGeom>
              <a:avLst/>
              <a:gdLst/>
              <a:ahLst/>
              <a:cxnLst/>
              <a:rect l="l" t="t" r="r" b="b"/>
              <a:pathLst>
                <a:path w="462" h="628" extrusionOk="0">
                  <a:moveTo>
                    <a:pt x="461" y="0"/>
                  </a:moveTo>
                  <a:lnTo>
                    <a:pt x="89" y="137"/>
                  </a:lnTo>
                  <a:lnTo>
                    <a:pt x="0" y="627"/>
                  </a:lnTo>
                  <a:lnTo>
                    <a:pt x="442" y="392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4"/>
            <p:cNvSpPr/>
            <p:nvPr/>
          </p:nvSpPr>
          <p:spPr>
            <a:xfrm>
              <a:off x="1486941" y="5185435"/>
              <a:ext cx="78496" cy="106703"/>
            </a:xfrm>
            <a:custGeom>
              <a:avLst/>
              <a:gdLst/>
              <a:ahLst/>
              <a:cxnLst/>
              <a:rect l="l" t="t" r="r" b="b"/>
              <a:pathLst>
                <a:path w="462" h="628" extrusionOk="0">
                  <a:moveTo>
                    <a:pt x="1" y="0"/>
                  </a:moveTo>
                  <a:lnTo>
                    <a:pt x="20" y="392"/>
                  </a:lnTo>
                  <a:lnTo>
                    <a:pt x="462" y="627"/>
                  </a:lnTo>
                  <a:lnTo>
                    <a:pt x="373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4"/>
            <p:cNvSpPr/>
            <p:nvPr/>
          </p:nvSpPr>
          <p:spPr>
            <a:xfrm>
              <a:off x="1486941" y="5130555"/>
              <a:ext cx="126749" cy="70003"/>
            </a:xfrm>
            <a:custGeom>
              <a:avLst/>
              <a:gdLst/>
              <a:ahLst/>
              <a:cxnLst/>
              <a:rect l="l" t="t" r="r" b="b"/>
              <a:pathLst>
                <a:path w="746" h="412" extrusionOk="0">
                  <a:moveTo>
                    <a:pt x="256" y="0"/>
                  </a:moveTo>
                  <a:lnTo>
                    <a:pt x="1" y="314"/>
                  </a:lnTo>
                  <a:lnTo>
                    <a:pt x="383" y="412"/>
                  </a:lnTo>
                  <a:lnTo>
                    <a:pt x="746" y="6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4"/>
            <p:cNvSpPr/>
            <p:nvPr/>
          </p:nvSpPr>
          <p:spPr>
            <a:xfrm>
              <a:off x="1107368" y="5048830"/>
              <a:ext cx="73399" cy="133379"/>
            </a:xfrm>
            <a:custGeom>
              <a:avLst/>
              <a:gdLst/>
              <a:ahLst/>
              <a:cxnLst/>
              <a:rect l="l" t="t" r="r" b="b"/>
              <a:pathLst>
                <a:path w="432" h="785" extrusionOk="0">
                  <a:moveTo>
                    <a:pt x="216" y="1"/>
                  </a:moveTo>
                  <a:lnTo>
                    <a:pt x="1" y="451"/>
                  </a:lnTo>
                  <a:lnTo>
                    <a:pt x="216" y="785"/>
                  </a:lnTo>
                  <a:lnTo>
                    <a:pt x="432" y="451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4"/>
            <p:cNvSpPr/>
            <p:nvPr/>
          </p:nvSpPr>
          <p:spPr>
            <a:xfrm>
              <a:off x="1015958" y="5130555"/>
              <a:ext cx="126579" cy="70003"/>
            </a:xfrm>
            <a:custGeom>
              <a:avLst/>
              <a:gdLst/>
              <a:ahLst/>
              <a:cxnLst/>
              <a:rect l="l" t="t" r="r" b="b"/>
              <a:pathLst>
                <a:path w="745" h="412" extrusionOk="0">
                  <a:moveTo>
                    <a:pt x="499" y="0"/>
                  </a:moveTo>
                  <a:lnTo>
                    <a:pt x="0" y="68"/>
                  </a:lnTo>
                  <a:lnTo>
                    <a:pt x="362" y="412"/>
                  </a:lnTo>
                  <a:lnTo>
                    <a:pt x="745" y="314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4"/>
            <p:cNvSpPr/>
            <p:nvPr/>
          </p:nvSpPr>
          <p:spPr>
            <a:xfrm>
              <a:off x="1065911" y="5185435"/>
              <a:ext cx="76627" cy="106703"/>
            </a:xfrm>
            <a:custGeom>
              <a:avLst/>
              <a:gdLst/>
              <a:ahLst/>
              <a:cxnLst/>
              <a:rect l="l" t="t" r="r" b="b"/>
              <a:pathLst>
                <a:path w="451" h="628" extrusionOk="0">
                  <a:moveTo>
                    <a:pt x="451" y="0"/>
                  </a:moveTo>
                  <a:lnTo>
                    <a:pt x="78" y="137"/>
                  </a:lnTo>
                  <a:lnTo>
                    <a:pt x="0" y="627"/>
                  </a:lnTo>
                  <a:lnTo>
                    <a:pt x="431" y="392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4"/>
            <p:cNvSpPr/>
            <p:nvPr/>
          </p:nvSpPr>
          <p:spPr>
            <a:xfrm>
              <a:off x="1145767" y="5185435"/>
              <a:ext cx="76797" cy="106703"/>
            </a:xfrm>
            <a:custGeom>
              <a:avLst/>
              <a:gdLst/>
              <a:ahLst/>
              <a:cxnLst/>
              <a:rect l="l" t="t" r="r" b="b"/>
              <a:pathLst>
                <a:path w="452" h="628" extrusionOk="0">
                  <a:moveTo>
                    <a:pt x="0" y="0"/>
                  </a:moveTo>
                  <a:lnTo>
                    <a:pt x="20" y="392"/>
                  </a:lnTo>
                  <a:lnTo>
                    <a:pt x="451" y="627"/>
                  </a:lnTo>
                  <a:lnTo>
                    <a:pt x="373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4"/>
            <p:cNvSpPr/>
            <p:nvPr/>
          </p:nvSpPr>
          <p:spPr>
            <a:xfrm>
              <a:off x="1145767" y="5130555"/>
              <a:ext cx="126749" cy="70003"/>
            </a:xfrm>
            <a:custGeom>
              <a:avLst/>
              <a:gdLst/>
              <a:ahLst/>
              <a:cxnLst/>
              <a:rect l="l" t="t" r="r" b="b"/>
              <a:pathLst>
                <a:path w="746" h="412" extrusionOk="0">
                  <a:moveTo>
                    <a:pt x="255" y="0"/>
                  </a:moveTo>
                  <a:lnTo>
                    <a:pt x="0" y="314"/>
                  </a:lnTo>
                  <a:lnTo>
                    <a:pt x="382" y="412"/>
                  </a:lnTo>
                  <a:lnTo>
                    <a:pt x="745" y="68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4"/>
            <p:cNvSpPr/>
            <p:nvPr/>
          </p:nvSpPr>
          <p:spPr>
            <a:xfrm>
              <a:off x="766195" y="5048830"/>
              <a:ext cx="73399" cy="133379"/>
            </a:xfrm>
            <a:custGeom>
              <a:avLst/>
              <a:gdLst/>
              <a:ahLst/>
              <a:cxnLst/>
              <a:rect l="l" t="t" r="r" b="b"/>
              <a:pathLst>
                <a:path w="432" h="785" extrusionOk="0">
                  <a:moveTo>
                    <a:pt x="216" y="1"/>
                  </a:moveTo>
                  <a:lnTo>
                    <a:pt x="0" y="451"/>
                  </a:lnTo>
                  <a:lnTo>
                    <a:pt x="216" y="785"/>
                  </a:lnTo>
                  <a:lnTo>
                    <a:pt x="431" y="451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4"/>
            <p:cNvSpPr/>
            <p:nvPr/>
          </p:nvSpPr>
          <p:spPr>
            <a:xfrm>
              <a:off x="674445" y="5130555"/>
              <a:ext cx="126749" cy="70003"/>
            </a:xfrm>
            <a:custGeom>
              <a:avLst/>
              <a:gdLst/>
              <a:ahLst/>
              <a:cxnLst/>
              <a:rect l="l" t="t" r="r" b="b"/>
              <a:pathLst>
                <a:path w="746" h="412" extrusionOk="0">
                  <a:moveTo>
                    <a:pt x="491" y="0"/>
                  </a:moveTo>
                  <a:lnTo>
                    <a:pt x="1" y="68"/>
                  </a:lnTo>
                  <a:lnTo>
                    <a:pt x="364" y="412"/>
                  </a:lnTo>
                  <a:lnTo>
                    <a:pt x="746" y="314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4"/>
            <p:cNvSpPr/>
            <p:nvPr/>
          </p:nvSpPr>
          <p:spPr>
            <a:xfrm>
              <a:off x="724398" y="5185435"/>
              <a:ext cx="76797" cy="106703"/>
            </a:xfrm>
            <a:custGeom>
              <a:avLst/>
              <a:gdLst/>
              <a:ahLst/>
              <a:cxnLst/>
              <a:rect l="l" t="t" r="r" b="b"/>
              <a:pathLst>
                <a:path w="452" h="628" extrusionOk="0">
                  <a:moveTo>
                    <a:pt x="452" y="0"/>
                  </a:moveTo>
                  <a:lnTo>
                    <a:pt x="79" y="137"/>
                  </a:lnTo>
                  <a:lnTo>
                    <a:pt x="1" y="627"/>
                  </a:lnTo>
                  <a:lnTo>
                    <a:pt x="432" y="39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4"/>
            <p:cNvSpPr/>
            <p:nvPr/>
          </p:nvSpPr>
          <p:spPr>
            <a:xfrm>
              <a:off x="804424" y="5185435"/>
              <a:ext cx="76627" cy="106703"/>
            </a:xfrm>
            <a:custGeom>
              <a:avLst/>
              <a:gdLst/>
              <a:ahLst/>
              <a:cxnLst/>
              <a:rect l="l" t="t" r="r" b="b"/>
              <a:pathLst>
                <a:path w="451" h="628" extrusionOk="0">
                  <a:moveTo>
                    <a:pt x="0" y="0"/>
                  </a:moveTo>
                  <a:lnTo>
                    <a:pt x="10" y="392"/>
                  </a:lnTo>
                  <a:lnTo>
                    <a:pt x="451" y="627"/>
                  </a:lnTo>
                  <a:lnTo>
                    <a:pt x="363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4"/>
            <p:cNvSpPr/>
            <p:nvPr/>
          </p:nvSpPr>
          <p:spPr>
            <a:xfrm>
              <a:off x="804424" y="5130555"/>
              <a:ext cx="125050" cy="70003"/>
            </a:xfrm>
            <a:custGeom>
              <a:avLst/>
              <a:gdLst/>
              <a:ahLst/>
              <a:cxnLst/>
              <a:rect l="l" t="t" r="r" b="b"/>
              <a:pathLst>
                <a:path w="736" h="412" extrusionOk="0">
                  <a:moveTo>
                    <a:pt x="246" y="0"/>
                  </a:moveTo>
                  <a:lnTo>
                    <a:pt x="0" y="314"/>
                  </a:lnTo>
                  <a:lnTo>
                    <a:pt x="383" y="412"/>
                  </a:lnTo>
                  <a:lnTo>
                    <a:pt x="735" y="6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4"/>
            <p:cNvSpPr/>
            <p:nvPr/>
          </p:nvSpPr>
          <p:spPr>
            <a:xfrm>
              <a:off x="1132345" y="265126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4"/>
            <p:cNvSpPr/>
            <p:nvPr/>
          </p:nvSpPr>
          <p:spPr>
            <a:xfrm>
              <a:off x="1132345" y="271294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4"/>
            <p:cNvSpPr/>
            <p:nvPr/>
          </p:nvSpPr>
          <p:spPr>
            <a:xfrm>
              <a:off x="1132345" y="277445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4"/>
            <p:cNvSpPr/>
            <p:nvPr/>
          </p:nvSpPr>
          <p:spPr>
            <a:xfrm>
              <a:off x="1132345" y="283612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4"/>
            <p:cNvSpPr/>
            <p:nvPr/>
          </p:nvSpPr>
          <p:spPr>
            <a:xfrm>
              <a:off x="1132345" y="289780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4"/>
            <p:cNvSpPr/>
            <p:nvPr/>
          </p:nvSpPr>
          <p:spPr>
            <a:xfrm>
              <a:off x="1132345" y="295948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4"/>
            <p:cNvSpPr/>
            <p:nvPr/>
          </p:nvSpPr>
          <p:spPr>
            <a:xfrm>
              <a:off x="1132345" y="302098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4"/>
            <p:cNvSpPr/>
            <p:nvPr/>
          </p:nvSpPr>
          <p:spPr>
            <a:xfrm>
              <a:off x="1132345" y="314416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4"/>
            <p:cNvSpPr/>
            <p:nvPr/>
          </p:nvSpPr>
          <p:spPr>
            <a:xfrm>
              <a:off x="1132345" y="320584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4"/>
            <p:cNvSpPr/>
            <p:nvPr/>
          </p:nvSpPr>
          <p:spPr>
            <a:xfrm>
              <a:off x="1132345" y="3267352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50"/>
                    <a:pt x="1" y="98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58" y="207"/>
                    <a:pt x="197" y="157"/>
                    <a:pt x="197" y="98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4"/>
            <p:cNvSpPr/>
            <p:nvPr/>
          </p:nvSpPr>
          <p:spPr>
            <a:xfrm>
              <a:off x="1132345" y="3329029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4"/>
            <p:cNvSpPr/>
            <p:nvPr/>
          </p:nvSpPr>
          <p:spPr>
            <a:xfrm>
              <a:off x="1132345" y="339053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58" y="207"/>
                    <a:pt x="197" y="157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4"/>
            <p:cNvSpPr/>
            <p:nvPr/>
          </p:nvSpPr>
          <p:spPr>
            <a:xfrm>
              <a:off x="1132345" y="3452211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49"/>
                    <a:pt x="1" y="10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108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4"/>
            <p:cNvSpPr/>
            <p:nvPr/>
          </p:nvSpPr>
          <p:spPr>
            <a:xfrm>
              <a:off x="1132345" y="3575394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49"/>
                    <a:pt x="1" y="108"/>
                  </a:cubicBezTo>
                  <a:cubicBezTo>
                    <a:pt x="1" y="158"/>
                    <a:pt x="40" y="206"/>
                    <a:pt x="99" y="206"/>
                  </a:cubicBezTo>
                  <a:cubicBezTo>
                    <a:pt x="158" y="206"/>
                    <a:pt x="197" y="158"/>
                    <a:pt x="197" y="108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4"/>
            <p:cNvSpPr/>
            <p:nvPr/>
          </p:nvSpPr>
          <p:spPr>
            <a:xfrm>
              <a:off x="1132345" y="363877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4"/>
            <p:cNvSpPr/>
            <p:nvPr/>
          </p:nvSpPr>
          <p:spPr>
            <a:xfrm>
              <a:off x="1132345" y="37002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4"/>
            <p:cNvSpPr/>
            <p:nvPr/>
          </p:nvSpPr>
          <p:spPr>
            <a:xfrm>
              <a:off x="1132345" y="376195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4"/>
            <p:cNvSpPr/>
            <p:nvPr/>
          </p:nvSpPr>
          <p:spPr>
            <a:xfrm>
              <a:off x="1132345" y="382345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4"/>
            <p:cNvSpPr/>
            <p:nvPr/>
          </p:nvSpPr>
          <p:spPr>
            <a:xfrm>
              <a:off x="1132345" y="388513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4"/>
            <p:cNvSpPr/>
            <p:nvPr/>
          </p:nvSpPr>
          <p:spPr>
            <a:xfrm>
              <a:off x="1132345" y="400831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7"/>
                    <a:pt x="40" y="197"/>
                    <a:pt x="99" y="197"/>
                  </a:cubicBezTo>
                  <a:cubicBezTo>
                    <a:pt x="158" y="197"/>
                    <a:pt x="197" y="14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4"/>
            <p:cNvSpPr/>
            <p:nvPr/>
          </p:nvSpPr>
          <p:spPr>
            <a:xfrm>
              <a:off x="1132345" y="406982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8"/>
                    <a:pt x="40" y="197"/>
                    <a:pt x="99" y="197"/>
                  </a:cubicBezTo>
                  <a:cubicBezTo>
                    <a:pt x="158" y="197"/>
                    <a:pt x="197" y="14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4"/>
            <p:cNvSpPr/>
            <p:nvPr/>
          </p:nvSpPr>
          <p:spPr>
            <a:xfrm>
              <a:off x="1132345" y="41315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7"/>
                    <a:pt x="40" y="197"/>
                    <a:pt x="99" y="197"/>
                  </a:cubicBezTo>
                  <a:cubicBezTo>
                    <a:pt x="158" y="197"/>
                    <a:pt x="197" y="14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4"/>
            <p:cNvSpPr/>
            <p:nvPr/>
          </p:nvSpPr>
          <p:spPr>
            <a:xfrm>
              <a:off x="1132345" y="419300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4"/>
            <p:cNvSpPr/>
            <p:nvPr/>
          </p:nvSpPr>
          <p:spPr>
            <a:xfrm>
              <a:off x="1132345" y="425468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4"/>
            <p:cNvSpPr/>
            <p:nvPr/>
          </p:nvSpPr>
          <p:spPr>
            <a:xfrm>
              <a:off x="1132345" y="856538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4"/>
            <p:cNvSpPr/>
            <p:nvPr/>
          </p:nvSpPr>
          <p:spPr>
            <a:xfrm>
              <a:off x="1132345" y="918214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4"/>
            <p:cNvSpPr/>
            <p:nvPr/>
          </p:nvSpPr>
          <p:spPr>
            <a:xfrm>
              <a:off x="1132345" y="979721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109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58" y="207"/>
                    <a:pt x="197" y="157"/>
                    <a:pt x="197" y="109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4"/>
            <p:cNvSpPr/>
            <p:nvPr/>
          </p:nvSpPr>
          <p:spPr>
            <a:xfrm>
              <a:off x="1132345" y="1041397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10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10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4"/>
            <p:cNvSpPr/>
            <p:nvPr/>
          </p:nvSpPr>
          <p:spPr>
            <a:xfrm>
              <a:off x="1132345" y="1102904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109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58" y="207"/>
                    <a:pt x="197" y="157"/>
                    <a:pt x="197" y="109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4"/>
            <p:cNvSpPr/>
            <p:nvPr/>
          </p:nvSpPr>
          <p:spPr>
            <a:xfrm>
              <a:off x="1132345" y="116610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8"/>
                    <a:pt x="40" y="197"/>
                    <a:pt x="99" y="197"/>
                  </a:cubicBezTo>
                  <a:cubicBezTo>
                    <a:pt x="158" y="197"/>
                    <a:pt x="197" y="14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4"/>
            <p:cNvSpPr/>
            <p:nvPr/>
          </p:nvSpPr>
          <p:spPr>
            <a:xfrm>
              <a:off x="1132345" y="122778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7"/>
                    <a:pt x="40" y="197"/>
                    <a:pt x="99" y="197"/>
                  </a:cubicBezTo>
                  <a:cubicBezTo>
                    <a:pt x="158" y="197"/>
                    <a:pt x="197" y="14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4"/>
            <p:cNvSpPr/>
            <p:nvPr/>
          </p:nvSpPr>
          <p:spPr>
            <a:xfrm>
              <a:off x="1132345" y="1289462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4"/>
            <p:cNvSpPr/>
            <p:nvPr/>
          </p:nvSpPr>
          <p:spPr>
            <a:xfrm>
              <a:off x="1132345" y="135096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8"/>
                    <a:pt x="40" y="197"/>
                    <a:pt x="99" y="197"/>
                  </a:cubicBezTo>
                  <a:cubicBezTo>
                    <a:pt x="158" y="197"/>
                    <a:pt x="197" y="14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4"/>
            <p:cNvSpPr/>
            <p:nvPr/>
          </p:nvSpPr>
          <p:spPr>
            <a:xfrm>
              <a:off x="1132345" y="141264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4"/>
            <p:cNvSpPr/>
            <p:nvPr/>
          </p:nvSpPr>
          <p:spPr>
            <a:xfrm>
              <a:off x="1132345" y="147432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4"/>
            <p:cNvSpPr/>
            <p:nvPr/>
          </p:nvSpPr>
          <p:spPr>
            <a:xfrm>
              <a:off x="1132345" y="153582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4"/>
            <p:cNvSpPr/>
            <p:nvPr/>
          </p:nvSpPr>
          <p:spPr>
            <a:xfrm>
              <a:off x="1132345" y="165901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4"/>
            <p:cNvSpPr/>
            <p:nvPr/>
          </p:nvSpPr>
          <p:spPr>
            <a:xfrm>
              <a:off x="1132345" y="172068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4"/>
            <p:cNvSpPr/>
            <p:nvPr/>
          </p:nvSpPr>
          <p:spPr>
            <a:xfrm>
              <a:off x="1132345" y="178219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58" y="197"/>
                    <a:pt x="197" y="15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4"/>
            <p:cNvSpPr/>
            <p:nvPr/>
          </p:nvSpPr>
          <p:spPr>
            <a:xfrm>
              <a:off x="1132345" y="184386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58" y="197"/>
                    <a:pt x="197" y="15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4"/>
            <p:cNvSpPr/>
            <p:nvPr/>
          </p:nvSpPr>
          <p:spPr>
            <a:xfrm>
              <a:off x="1132345" y="190537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4"/>
            <p:cNvSpPr/>
            <p:nvPr/>
          </p:nvSpPr>
          <p:spPr>
            <a:xfrm>
              <a:off x="1132345" y="196705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58" y="197"/>
                    <a:pt x="197" y="157"/>
                    <a:pt x="197" y="99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4"/>
            <p:cNvSpPr/>
            <p:nvPr/>
          </p:nvSpPr>
          <p:spPr>
            <a:xfrm>
              <a:off x="1132345" y="202855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4"/>
            <p:cNvSpPr/>
            <p:nvPr/>
          </p:nvSpPr>
          <p:spPr>
            <a:xfrm>
              <a:off x="1115694" y="2573111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8"/>
                    <a:pt x="1" y="197"/>
                  </a:cubicBezTo>
                  <a:cubicBezTo>
                    <a:pt x="1" y="304"/>
                    <a:pt x="89" y="393"/>
                    <a:pt x="197" y="393"/>
                  </a:cubicBezTo>
                  <a:cubicBezTo>
                    <a:pt x="304" y="393"/>
                    <a:pt x="393" y="304"/>
                    <a:pt x="393" y="197"/>
                  </a:cubicBezTo>
                  <a:cubicBezTo>
                    <a:pt x="393" y="88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4"/>
            <p:cNvSpPr/>
            <p:nvPr/>
          </p:nvSpPr>
          <p:spPr>
            <a:xfrm>
              <a:off x="1115694" y="3066012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8"/>
                    <a:pt x="1" y="196"/>
                  </a:cubicBezTo>
                  <a:cubicBezTo>
                    <a:pt x="1" y="304"/>
                    <a:pt x="89" y="392"/>
                    <a:pt x="197" y="392"/>
                  </a:cubicBezTo>
                  <a:cubicBezTo>
                    <a:pt x="304" y="392"/>
                    <a:pt x="393" y="304"/>
                    <a:pt x="393" y="196"/>
                  </a:cubicBezTo>
                  <a:cubicBezTo>
                    <a:pt x="393" y="88"/>
                    <a:pt x="304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4"/>
            <p:cNvSpPr/>
            <p:nvPr/>
          </p:nvSpPr>
          <p:spPr>
            <a:xfrm>
              <a:off x="1115694" y="3498766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cubicBezTo>
                    <a:pt x="1" y="304"/>
                    <a:pt x="89" y="393"/>
                    <a:pt x="197" y="393"/>
                  </a:cubicBezTo>
                  <a:cubicBezTo>
                    <a:pt x="304" y="393"/>
                    <a:pt x="393" y="304"/>
                    <a:pt x="393" y="197"/>
                  </a:cubicBezTo>
                  <a:cubicBezTo>
                    <a:pt x="393" y="89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4"/>
            <p:cNvSpPr/>
            <p:nvPr/>
          </p:nvSpPr>
          <p:spPr>
            <a:xfrm>
              <a:off x="1115694" y="3929991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cubicBezTo>
                    <a:pt x="1" y="305"/>
                    <a:pt x="89" y="393"/>
                    <a:pt x="197" y="393"/>
                  </a:cubicBezTo>
                  <a:cubicBezTo>
                    <a:pt x="304" y="393"/>
                    <a:pt x="393" y="305"/>
                    <a:pt x="393" y="197"/>
                  </a:cubicBezTo>
                  <a:cubicBezTo>
                    <a:pt x="393" y="89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4"/>
            <p:cNvSpPr/>
            <p:nvPr/>
          </p:nvSpPr>
          <p:spPr>
            <a:xfrm>
              <a:off x="1115694" y="1580853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8"/>
                    <a:pt x="1" y="196"/>
                  </a:cubicBezTo>
                  <a:cubicBezTo>
                    <a:pt x="1" y="304"/>
                    <a:pt x="89" y="392"/>
                    <a:pt x="197" y="392"/>
                  </a:cubicBezTo>
                  <a:cubicBezTo>
                    <a:pt x="304" y="392"/>
                    <a:pt x="393" y="304"/>
                    <a:pt x="393" y="196"/>
                  </a:cubicBezTo>
                  <a:cubicBezTo>
                    <a:pt x="393" y="88"/>
                    <a:pt x="304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4"/>
            <p:cNvSpPr/>
            <p:nvPr/>
          </p:nvSpPr>
          <p:spPr>
            <a:xfrm>
              <a:off x="1115694" y="2073584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cubicBezTo>
                    <a:pt x="1" y="304"/>
                    <a:pt x="89" y="393"/>
                    <a:pt x="197" y="393"/>
                  </a:cubicBezTo>
                  <a:cubicBezTo>
                    <a:pt x="304" y="393"/>
                    <a:pt x="393" y="304"/>
                    <a:pt x="393" y="197"/>
                  </a:cubicBezTo>
                  <a:cubicBezTo>
                    <a:pt x="393" y="89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4"/>
            <p:cNvSpPr/>
            <p:nvPr/>
          </p:nvSpPr>
          <p:spPr>
            <a:xfrm>
              <a:off x="1132345" y="2151911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4"/>
            <p:cNvSpPr/>
            <p:nvPr/>
          </p:nvSpPr>
          <p:spPr>
            <a:xfrm>
              <a:off x="1132345" y="221341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4"/>
            <p:cNvSpPr/>
            <p:nvPr/>
          </p:nvSpPr>
          <p:spPr>
            <a:xfrm>
              <a:off x="1132345" y="227509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4"/>
            <p:cNvSpPr/>
            <p:nvPr/>
          </p:nvSpPr>
          <p:spPr>
            <a:xfrm>
              <a:off x="1132345" y="233677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4"/>
            <p:cNvSpPr/>
            <p:nvPr/>
          </p:nvSpPr>
          <p:spPr>
            <a:xfrm>
              <a:off x="1132345" y="239827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4"/>
            <p:cNvSpPr/>
            <p:nvPr/>
          </p:nvSpPr>
          <p:spPr>
            <a:xfrm>
              <a:off x="1132345" y="245995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4"/>
            <p:cNvSpPr/>
            <p:nvPr/>
          </p:nvSpPr>
          <p:spPr>
            <a:xfrm>
              <a:off x="1132345" y="252145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4"/>
            <p:cNvSpPr/>
            <p:nvPr/>
          </p:nvSpPr>
          <p:spPr>
            <a:xfrm>
              <a:off x="1132345" y="48189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4"/>
            <p:cNvSpPr/>
            <p:nvPr/>
          </p:nvSpPr>
          <p:spPr>
            <a:xfrm>
              <a:off x="1132345" y="54339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4"/>
            <p:cNvSpPr/>
            <p:nvPr/>
          </p:nvSpPr>
          <p:spPr>
            <a:xfrm>
              <a:off x="1132345" y="60507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4"/>
            <p:cNvSpPr/>
            <p:nvPr/>
          </p:nvSpPr>
          <p:spPr>
            <a:xfrm>
              <a:off x="1132345" y="66675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4"/>
            <p:cNvSpPr/>
            <p:nvPr/>
          </p:nvSpPr>
          <p:spPr>
            <a:xfrm>
              <a:off x="1132345" y="72842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4"/>
            <p:cNvSpPr/>
            <p:nvPr/>
          </p:nvSpPr>
          <p:spPr>
            <a:xfrm>
              <a:off x="1132345" y="78993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4"/>
            <p:cNvSpPr/>
            <p:nvPr/>
          </p:nvSpPr>
          <p:spPr>
            <a:xfrm>
              <a:off x="1132345" y="85161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4"/>
            <p:cNvSpPr/>
            <p:nvPr/>
          </p:nvSpPr>
          <p:spPr>
            <a:xfrm>
              <a:off x="1132345" y="-1312838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10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10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4"/>
            <p:cNvSpPr/>
            <p:nvPr/>
          </p:nvSpPr>
          <p:spPr>
            <a:xfrm>
              <a:off x="1132345" y="-1251332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109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58" y="207"/>
                    <a:pt x="197" y="157"/>
                    <a:pt x="197" y="109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4"/>
            <p:cNvSpPr/>
            <p:nvPr/>
          </p:nvSpPr>
          <p:spPr>
            <a:xfrm>
              <a:off x="1132345" y="-1189655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10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10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4"/>
            <p:cNvSpPr/>
            <p:nvPr/>
          </p:nvSpPr>
          <p:spPr>
            <a:xfrm>
              <a:off x="1132345" y="-112645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7"/>
                    <a:pt x="40" y="197"/>
                    <a:pt x="99" y="197"/>
                  </a:cubicBezTo>
                  <a:cubicBezTo>
                    <a:pt x="158" y="197"/>
                    <a:pt x="197" y="14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4"/>
            <p:cNvSpPr/>
            <p:nvPr/>
          </p:nvSpPr>
          <p:spPr>
            <a:xfrm>
              <a:off x="1132345" y="-106494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8"/>
                    <a:pt x="40" y="197"/>
                    <a:pt x="99" y="197"/>
                  </a:cubicBezTo>
                  <a:cubicBezTo>
                    <a:pt x="158" y="197"/>
                    <a:pt x="197" y="14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4"/>
            <p:cNvSpPr/>
            <p:nvPr/>
          </p:nvSpPr>
          <p:spPr>
            <a:xfrm>
              <a:off x="1132345" y="-100326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7"/>
                    <a:pt x="40" y="197"/>
                    <a:pt x="99" y="197"/>
                  </a:cubicBezTo>
                  <a:cubicBezTo>
                    <a:pt x="158" y="197"/>
                    <a:pt x="197" y="14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4"/>
            <p:cNvSpPr/>
            <p:nvPr/>
          </p:nvSpPr>
          <p:spPr>
            <a:xfrm>
              <a:off x="1132345" y="-94159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4"/>
            <p:cNvSpPr/>
            <p:nvPr/>
          </p:nvSpPr>
          <p:spPr>
            <a:xfrm>
              <a:off x="1132345" y="-879914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4"/>
            <p:cNvSpPr/>
            <p:nvPr/>
          </p:nvSpPr>
          <p:spPr>
            <a:xfrm>
              <a:off x="1132345" y="-81840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4"/>
            <p:cNvSpPr/>
            <p:nvPr/>
          </p:nvSpPr>
          <p:spPr>
            <a:xfrm>
              <a:off x="1132345" y="-75673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4"/>
            <p:cNvSpPr/>
            <p:nvPr/>
          </p:nvSpPr>
          <p:spPr>
            <a:xfrm>
              <a:off x="1132345" y="-69522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58" y="196"/>
                    <a:pt x="197" y="148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4"/>
            <p:cNvSpPr/>
            <p:nvPr/>
          </p:nvSpPr>
          <p:spPr>
            <a:xfrm>
              <a:off x="1132345" y="-63354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58" y="196"/>
                    <a:pt x="197" y="147"/>
                    <a:pt x="197" y="98"/>
                  </a:cubicBezTo>
                  <a:cubicBezTo>
                    <a:pt x="197" y="3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4"/>
            <p:cNvSpPr/>
            <p:nvPr/>
          </p:nvSpPr>
          <p:spPr>
            <a:xfrm>
              <a:off x="1132345" y="-51036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4"/>
            <p:cNvSpPr/>
            <p:nvPr/>
          </p:nvSpPr>
          <p:spPr>
            <a:xfrm>
              <a:off x="1132345" y="-44886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58" y="197"/>
                    <a:pt x="197" y="15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4"/>
            <p:cNvSpPr/>
            <p:nvPr/>
          </p:nvSpPr>
          <p:spPr>
            <a:xfrm>
              <a:off x="1132345" y="-38718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58" y="197"/>
                    <a:pt x="197" y="157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4"/>
            <p:cNvSpPr/>
            <p:nvPr/>
          </p:nvSpPr>
          <p:spPr>
            <a:xfrm>
              <a:off x="1132345" y="-32567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4"/>
            <p:cNvSpPr/>
            <p:nvPr/>
          </p:nvSpPr>
          <p:spPr>
            <a:xfrm>
              <a:off x="1132345" y="-26400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4"/>
            <p:cNvSpPr/>
            <p:nvPr/>
          </p:nvSpPr>
          <p:spPr>
            <a:xfrm>
              <a:off x="1132345" y="-20249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50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4"/>
            <p:cNvSpPr/>
            <p:nvPr/>
          </p:nvSpPr>
          <p:spPr>
            <a:xfrm>
              <a:off x="1132345" y="-14081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58" y="197"/>
                    <a:pt x="197" y="158"/>
                    <a:pt x="197" y="99"/>
                  </a:cubicBezTo>
                  <a:cubicBezTo>
                    <a:pt x="197" y="49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4"/>
            <p:cNvSpPr/>
            <p:nvPr/>
          </p:nvSpPr>
          <p:spPr>
            <a:xfrm>
              <a:off x="1115694" y="403565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cubicBezTo>
                    <a:pt x="1" y="305"/>
                    <a:pt x="89" y="393"/>
                    <a:pt x="197" y="393"/>
                  </a:cubicBezTo>
                  <a:cubicBezTo>
                    <a:pt x="304" y="393"/>
                    <a:pt x="393" y="305"/>
                    <a:pt x="393" y="197"/>
                  </a:cubicBezTo>
                  <a:cubicBezTo>
                    <a:pt x="393" y="89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4"/>
            <p:cNvSpPr/>
            <p:nvPr/>
          </p:nvSpPr>
          <p:spPr>
            <a:xfrm>
              <a:off x="1115694" y="896466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9"/>
                    <a:pt x="1" y="196"/>
                  </a:cubicBezTo>
                  <a:cubicBezTo>
                    <a:pt x="1" y="305"/>
                    <a:pt x="89" y="392"/>
                    <a:pt x="197" y="392"/>
                  </a:cubicBezTo>
                  <a:cubicBezTo>
                    <a:pt x="304" y="392"/>
                    <a:pt x="393" y="305"/>
                    <a:pt x="393" y="196"/>
                  </a:cubicBezTo>
                  <a:cubicBezTo>
                    <a:pt x="393" y="89"/>
                    <a:pt x="304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4"/>
            <p:cNvSpPr/>
            <p:nvPr/>
          </p:nvSpPr>
          <p:spPr>
            <a:xfrm>
              <a:off x="1115694" y="-588693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9"/>
                    <a:pt x="1" y="196"/>
                  </a:cubicBezTo>
                  <a:cubicBezTo>
                    <a:pt x="1" y="305"/>
                    <a:pt x="89" y="392"/>
                    <a:pt x="197" y="392"/>
                  </a:cubicBezTo>
                  <a:cubicBezTo>
                    <a:pt x="304" y="392"/>
                    <a:pt x="393" y="305"/>
                    <a:pt x="393" y="196"/>
                  </a:cubicBezTo>
                  <a:cubicBezTo>
                    <a:pt x="393" y="89"/>
                    <a:pt x="304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4"/>
            <p:cNvSpPr/>
            <p:nvPr/>
          </p:nvSpPr>
          <p:spPr>
            <a:xfrm>
              <a:off x="1115694" y="-95792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89" y="0"/>
                    <a:pt x="1" y="89"/>
                    <a:pt x="1" y="196"/>
                  </a:cubicBezTo>
                  <a:cubicBezTo>
                    <a:pt x="1" y="304"/>
                    <a:pt x="89" y="392"/>
                    <a:pt x="197" y="392"/>
                  </a:cubicBezTo>
                  <a:cubicBezTo>
                    <a:pt x="304" y="392"/>
                    <a:pt x="393" y="304"/>
                    <a:pt x="393" y="196"/>
                  </a:cubicBezTo>
                  <a:cubicBezTo>
                    <a:pt x="393" y="89"/>
                    <a:pt x="304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4"/>
            <p:cNvSpPr/>
            <p:nvPr/>
          </p:nvSpPr>
          <p:spPr>
            <a:xfrm>
              <a:off x="1132345" y="-17465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4"/>
            <p:cNvSpPr/>
            <p:nvPr/>
          </p:nvSpPr>
          <p:spPr>
            <a:xfrm>
              <a:off x="1132345" y="4404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4"/>
            <p:cNvSpPr/>
            <p:nvPr/>
          </p:nvSpPr>
          <p:spPr>
            <a:xfrm>
              <a:off x="1132345" y="10571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4"/>
            <p:cNvSpPr/>
            <p:nvPr/>
          </p:nvSpPr>
          <p:spPr>
            <a:xfrm>
              <a:off x="1132345" y="16722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4"/>
            <p:cNvSpPr/>
            <p:nvPr/>
          </p:nvSpPr>
          <p:spPr>
            <a:xfrm>
              <a:off x="1132345" y="22890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58" y="19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4"/>
            <p:cNvSpPr/>
            <p:nvPr/>
          </p:nvSpPr>
          <p:spPr>
            <a:xfrm>
              <a:off x="1132345" y="290407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58" y="207"/>
                    <a:pt x="197" y="157"/>
                    <a:pt x="197" y="98"/>
                  </a:cubicBezTo>
                  <a:cubicBezTo>
                    <a:pt x="197" y="50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4"/>
            <p:cNvSpPr/>
            <p:nvPr/>
          </p:nvSpPr>
          <p:spPr>
            <a:xfrm>
              <a:off x="1132345" y="352083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58" y="206"/>
                    <a:pt x="197" y="157"/>
                    <a:pt x="197" y="98"/>
                  </a:cubicBezTo>
                  <a:cubicBezTo>
                    <a:pt x="197" y="49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4"/>
            <p:cNvSpPr/>
            <p:nvPr/>
          </p:nvSpPr>
          <p:spPr>
            <a:xfrm>
              <a:off x="1621847" y="2841055"/>
              <a:ext cx="176701" cy="306518"/>
            </a:xfrm>
            <a:custGeom>
              <a:avLst/>
              <a:gdLst/>
              <a:ahLst/>
              <a:cxnLst/>
              <a:rect l="l" t="t" r="r" b="b"/>
              <a:pathLst>
                <a:path w="1040" h="1804" extrusionOk="0">
                  <a:moveTo>
                    <a:pt x="520" y="118"/>
                  </a:moveTo>
                  <a:cubicBezTo>
                    <a:pt x="735" y="118"/>
                    <a:pt x="922" y="305"/>
                    <a:pt x="922" y="521"/>
                  </a:cubicBezTo>
                  <a:cubicBezTo>
                    <a:pt x="922" y="697"/>
                    <a:pt x="667" y="1246"/>
                    <a:pt x="520" y="1549"/>
                  </a:cubicBezTo>
                  <a:cubicBezTo>
                    <a:pt x="373" y="1246"/>
                    <a:pt x="119" y="697"/>
                    <a:pt x="119" y="521"/>
                  </a:cubicBezTo>
                  <a:cubicBezTo>
                    <a:pt x="119" y="305"/>
                    <a:pt x="295" y="118"/>
                    <a:pt x="520" y="118"/>
                  </a:cubicBezTo>
                  <a:close/>
                  <a:moveTo>
                    <a:pt x="520" y="1"/>
                  </a:moveTo>
                  <a:cubicBezTo>
                    <a:pt x="236" y="1"/>
                    <a:pt x="1" y="236"/>
                    <a:pt x="1" y="521"/>
                  </a:cubicBezTo>
                  <a:cubicBezTo>
                    <a:pt x="1" y="785"/>
                    <a:pt x="422" y="1608"/>
                    <a:pt x="461" y="1706"/>
                  </a:cubicBezTo>
                  <a:lnTo>
                    <a:pt x="520" y="1804"/>
                  </a:lnTo>
                  <a:lnTo>
                    <a:pt x="569" y="1706"/>
                  </a:lnTo>
                  <a:cubicBezTo>
                    <a:pt x="618" y="1608"/>
                    <a:pt x="1040" y="785"/>
                    <a:pt x="1040" y="521"/>
                  </a:cubicBezTo>
                  <a:cubicBezTo>
                    <a:pt x="1040" y="236"/>
                    <a:pt x="804" y="1"/>
                    <a:pt x="5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4"/>
            <p:cNvSpPr/>
            <p:nvPr/>
          </p:nvSpPr>
          <p:spPr>
            <a:xfrm>
              <a:off x="1541991" y="3091838"/>
              <a:ext cx="336582" cy="190809"/>
            </a:xfrm>
            <a:custGeom>
              <a:avLst/>
              <a:gdLst/>
              <a:ahLst/>
              <a:cxnLst/>
              <a:rect l="l" t="t" r="r" b="b"/>
              <a:pathLst>
                <a:path w="1981" h="1123" extrusionOk="0">
                  <a:moveTo>
                    <a:pt x="990" y="0"/>
                  </a:moveTo>
                  <a:cubicBezTo>
                    <a:pt x="887" y="0"/>
                    <a:pt x="785" y="15"/>
                    <a:pt x="687" y="44"/>
                  </a:cubicBezTo>
                  <a:cubicBezTo>
                    <a:pt x="530" y="93"/>
                    <a:pt x="402" y="210"/>
                    <a:pt x="334" y="358"/>
                  </a:cubicBezTo>
                  <a:lnTo>
                    <a:pt x="1" y="1122"/>
                  </a:lnTo>
                  <a:lnTo>
                    <a:pt x="1980" y="1122"/>
                  </a:lnTo>
                  <a:lnTo>
                    <a:pt x="1647" y="358"/>
                  </a:lnTo>
                  <a:cubicBezTo>
                    <a:pt x="1578" y="210"/>
                    <a:pt x="1451" y="93"/>
                    <a:pt x="1294" y="44"/>
                  </a:cubicBezTo>
                  <a:cubicBezTo>
                    <a:pt x="1196" y="15"/>
                    <a:pt x="1093" y="0"/>
                    <a:pt x="99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4"/>
            <p:cNvSpPr/>
            <p:nvPr/>
          </p:nvSpPr>
          <p:spPr>
            <a:xfrm>
              <a:off x="1703402" y="3122591"/>
              <a:ext cx="10194" cy="83426"/>
            </a:xfrm>
            <a:custGeom>
              <a:avLst/>
              <a:gdLst/>
              <a:ahLst/>
              <a:cxnLst/>
              <a:rect l="l" t="t" r="r" b="b"/>
              <a:pathLst>
                <a:path w="60" h="491" extrusionOk="0">
                  <a:moveTo>
                    <a:pt x="30" y="0"/>
                  </a:moveTo>
                  <a:cubicBezTo>
                    <a:pt x="20" y="0"/>
                    <a:pt x="1" y="10"/>
                    <a:pt x="1" y="29"/>
                  </a:cubicBezTo>
                  <a:lnTo>
                    <a:pt x="1" y="461"/>
                  </a:lnTo>
                  <a:cubicBezTo>
                    <a:pt x="1" y="480"/>
                    <a:pt x="20" y="490"/>
                    <a:pt x="30" y="490"/>
                  </a:cubicBezTo>
                  <a:cubicBezTo>
                    <a:pt x="50" y="490"/>
                    <a:pt x="59" y="480"/>
                    <a:pt x="59" y="461"/>
                  </a:cubicBezTo>
                  <a:lnTo>
                    <a:pt x="59" y="29"/>
                  </a:lnTo>
                  <a:cubicBezTo>
                    <a:pt x="59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4"/>
            <p:cNvSpPr/>
            <p:nvPr/>
          </p:nvSpPr>
          <p:spPr>
            <a:xfrm>
              <a:off x="1643425" y="3142470"/>
              <a:ext cx="11893" cy="63546"/>
            </a:xfrm>
            <a:custGeom>
              <a:avLst/>
              <a:gdLst/>
              <a:ahLst/>
              <a:cxnLst/>
              <a:rect l="l" t="t" r="r" b="b"/>
              <a:pathLst>
                <a:path w="70" h="374" extrusionOk="0">
                  <a:moveTo>
                    <a:pt x="40" y="1"/>
                  </a:moveTo>
                  <a:cubicBezTo>
                    <a:pt x="21" y="1"/>
                    <a:pt x="1" y="21"/>
                    <a:pt x="1" y="30"/>
                  </a:cubicBezTo>
                  <a:lnTo>
                    <a:pt x="1" y="344"/>
                  </a:lnTo>
                  <a:cubicBezTo>
                    <a:pt x="1" y="363"/>
                    <a:pt x="21" y="373"/>
                    <a:pt x="40" y="373"/>
                  </a:cubicBezTo>
                  <a:cubicBezTo>
                    <a:pt x="50" y="373"/>
                    <a:pt x="70" y="363"/>
                    <a:pt x="70" y="344"/>
                  </a:cubicBezTo>
                  <a:lnTo>
                    <a:pt x="70" y="30"/>
                  </a:lnTo>
                  <a:cubicBezTo>
                    <a:pt x="70" y="21"/>
                    <a:pt x="50" y="1"/>
                    <a:pt x="4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4"/>
            <p:cNvSpPr/>
            <p:nvPr/>
          </p:nvSpPr>
          <p:spPr>
            <a:xfrm>
              <a:off x="1766778" y="3142470"/>
              <a:ext cx="10024" cy="63546"/>
            </a:xfrm>
            <a:custGeom>
              <a:avLst/>
              <a:gdLst/>
              <a:ahLst/>
              <a:cxnLst/>
              <a:rect l="l" t="t" r="r" b="b"/>
              <a:pathLst>
                <a:path w="59" h="374" extrusionOk="0">
                  <a:moveTo>
                    <a:pt x="30" y="1"/>
                  </a:moveTo>
                  <a:cubicBezTo>
                    <a:pt x="20" y="1"/>
                    <a:pt x="0" y="21"/>
                    <a:pt x="0" y="30"/>
                  </a:cubicBezTo>
                  <a:lnTo>
                    <a:pt x="0" y="344"/>
                  </a:lnTo>
                  <a:cubicBezTo>
                    <a:pt x="0" y="363"/>
                    <a:pt x="20" y="373"/>
                    <a:pt x="30" y="373"/>
                  </a:cubicBezTo>
                  <a:cubicBezTo>
                    <a:pt x="49" y="373"/>
                    <a:pt x="59" y="363"/>
                    <a:pt x="59" y="344"/>
                  </a:cubicBezTo>
                  <a:lnTo>
                    <a:pt x="59" y="30"/>
                  </a:lnTo>
                  <a:cubicBezTo>
                    <a:pt x="59" y="21"/>
                    <a:pt x="49" y="1"/>
                    <a:pt x="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4"/>
            <p:cNvSpPr/>
            <p:nvPr/>
          </p:nvSpPr>
          <p:spPr>
            <a:xfrm>
              <a:off x="1215599" y="3210773"/>
              <a:ext cx="989187" cy="989216"/>
            </a:xfrm>
            <a:custGeom>
              <a:avLst/>
              <a:gdLst/>
              <a:ahLst/>
              <a:cxnLst/>
              <a:rect l="l" t="t" r="r" b="b"/>
              <a:pathLst>
                <a:path w="5822" h="5822" extrusionOk="0">
                  <a:moveTo>
                    <a:pt x="2911" y="0"/>
                  </a:moveTo>
                  <a:cubicBezTo>
                    <a:pt x="1304" y="0"/>
                    <a:pt x="1" y="1304"/>
                    <a:pt x="1" y="2911"/>
                  </a:cubicBezTo>
                  <a:cubicBezTo>
                    <a:pt x="1" y="4518"/>
                    <a:pt x="1304" y="5821"/>
                    <a:pt x="2911" y="5821"/>
                  </a:cubicBezTo>
                  <a:cubicBezTo>
                    <a:pt x="4518" y="5821"/>
                    <a:pt x="5822" y="4518"/>
                    <a:pt x="5822" y="2911"/>
                  </a:cubicBezTo>
                  <a:cubicBezTo>
                    <a:pt x="5822" y="1304"/>
                    <a:pt x="4518" y="0"/>
                    <a:pt x="291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4"/>
            <p:cNvSpPr/>
            <p:nvPr/>
          </p:nvSpPr>
          <p:spPr>
            <a:xfrm>
              <a:off x="1215599" y="3565370"/>
              <a:ext cx="989187" cy="300401"/>
            </a:xfrm>
            <a:custGeom>
              <a:avLst/>
              <a:gdLst/>
              <a:ahLst/>
              <a:cxnLst/>
              <a:rect l="l" t="t" r="r" b="b"/>
              <a:pathLst>
                <a:path w="5822" h="1768" extrusionOk="0">
                  <a:moveTo>
                    <a:pt x="119" y="1"/>
                  </a:moveTo>
                  <a:cubicBezTo>
                    <a:pt x="40" y="265"/>
                    <a:pt x="1" y="540"/>
                    <a:pt x="1" y="824"/>
                  </a:cubicBezTo>
                  <a:cubicBezTo>
                    <a:pt x="1" y="1029"/>
                    <a:pt x="21" y="1225"/>
                    <a:pt x="60" y="1421"/>
                  </a:cubicBezTo>
                  <a:cubicBezTo>
                    <a:pt x="995" y="1652"/>
                    <a:pt x="1953" y="1767"/>
                    <a:pt x="2910" y="1767"/>
                  </a:cubicBezTo>
                  <a:cubicBezTo>
                    <a:pt x="3866" y="1767"/>
                    <a:pt x="4822" y="1652"/>
                    <a:pt x="5753" y="1421"/>
                  </a:cubicBezTo>
                  <a:cubicBezTo>
                    <a:pt x="5792" y="1225"/>
                    <a:pt x="5822" y="1029"/>
                    <a:pt x="5822" y="824"/>
                  </a:cubicBezTo>
                  <a:cubicBezTo>
                    <a:pt x="5822" y="540"/>
                    <a:pt x="5772" y="265"/>
                    <a:pt x="5704" y="1"/>
                  </a:cubicBezTo>
                  <a:cubicBezTo>
                    <a:pt x="4788" y="256"/>
                    <a:pt x="3847" y="383"/>
                    <a:pt x="2907" y="383"/>
                  </a:cubicBezTo>
                  <a:cubicBezTo>
                    <a:pt x="1968" y="383"/>
                    <a:pt x="1030" y="256"/>
                    <a:pt x="1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4"/>
            <p:cNvSpPr/>
            <p:nvPr/>
          </p:nvSpPr>
          <p:spPr>
            <a:xfrm>
              <a:off x="1630172" y="3673261"/>
              <a:ext cx="160051" cy="145783"/>
            </a:xfrm>
            <a:custGeom>
              <a:avLst/>
              <a:gdLst/>
              <a:ahLst/>
              <a:cxnLst/>
              <a:rect l="l" t="t" r="r" b="b"/>
              <a:pathLst>
                <a:path w="942" h="858" extrusionOk="0">
                  <a:moveTo>
                    <a:pt x="467" y="0"/>
                  </a:moveTo>
                  <a:cubicBezTo>
                    <a:pt x="439" y="0"/>
                    <a:pt x="412" y="17"/>
                    <a:pt x="403" y="52"/>
                  </a:cubicBezTo>
                  <a:lnTo>
                    <a:pt x="344" y="228"/>
                  </a:lnTo>
                  <a:cubicBezTo>
                    <a:pt x="334" y="257"/>
                    <a:pt x="314" y="277"/>
                    <a:pt x="285" y="277"/>
                  </a:cubicBezTo>
                  <a:lnTo>
                    <a:pt x="99" y="277"/>
                  </a:lnTo>
                  <a:cubicBezTo>
                    <a:pt x="30" y="277"/>
                    <a:pt x="1" y="365"/>
                    <a:pt x="50" y="405"/>
                  </a:cubicBezTo>
                  <a:lnTo>
                    <a:pt x="207" y="512"/>
                  </a:lnTo>
                  <a:cubicBezTo>
                    <a:pt x="226" y="532"/>
                    <a:pt x="236" y="561"/>
                    <a:pt x="226" y="590"/>
                  </a:cubicBezTo>
                  <a:lnTo>
                    <a:pt x="168" y="767"/>
                  </a:lnTo>
                  <a:cubicBezTo>
                    <a:pt x="152" y="812"/>
                    <a:pt x="196" y="858"/>
                    <a:pt x="239" y="858"/>
                  </a:cubicBezTo>
                  <a:cubicBezTo>
                    <a:pt x="251" y="858"/>
                    <a:pt x="264" y="854"/>
                    <a:pt x="275" y="845"/>
                  </a:cubicBezTo>
                  <a:lnTo>
                    <a:pt x="432" y="728"/>
                  </a:lnTo>
                  <a:cubicBezTo>
                    <a:pt x="442" y="723"/>
                    <a:pt x="456" y="721"/>
                    <a:pt x="471" y="721"/>
                  </a:cubicBezTo>
                  <a:cubicBezTo>
                    <a:pt x="486" y="721"/>
                    <a:pt x="500" y="723"/>
                    <a:pt x="510" y="728"/>
                  </a:cubicBezTo>
                  <a:lnTo>
                    <a:pt x="657" y="845"/>
                  </a:lnTo>
                  <a:cubicBezTo>
                    <a:pt x="671" y="854"/>
                    <a:pt x="684" y="858"/>
                    <a:pt x="698" y="858"/>
                  </a:cubicBezTo>
                  <a:cubicBezTo>
                    <a:pt x="743" y="858"/>
                    <a:pt x="780" y="812"/>
                    <a:pt x="765" y="767"/>
                  </a:cubicBezTo>
                  <a:lnTo>
                    <a:pt x="706" y="590"/>
                  </a:lnTo>
                  <a:cubicBezTo>
                    <a:pt x="697" y="561"/>
                    <a:pt x="716" y="532"/>
                    <a:pt x="736" y="512"/>
                  </a:cubicBezTo>
                  <a:lnTo>
                    <a:pt x="882" y="405"/>
                  </a:lnTo>
                  <a:cubicBezTo>
                    <a:pt x="941" y="365"/>
                    <a:pt x="912" y="277"/>
                    <a:pt x="843" y="277"/>
                  </a:cubicBezTo>
                  <a:lnTo>
                    <a:pt x="657" y="277"/>
                  </a:lnTo>
                  <a:cubicBezTo>
                    <a:pt x="628" y="277"/>
                    <a:pt x="599" y="257"/>
                    <a:pt x="588" y="228"/>
                  </a:cubicBezTo>
                  <a:lnTo>
                    <a:pt x="540" y="52"/>
                  </a:lnTo>
                  <a:cubicBezTo>
                    <a:pt x="525" y="1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4"/>
            <p:cNvSpPr/>
            <p:nvPr/>
          </p:nvSpPr>
          <p:spPr>
            <a:xfrm>
              <a:off x="1964889" y="3646076"/>
              <a:ext cx="154614" cy="151730"/>
            </a:xfrm>
            <a:custGeom>
              <a:avLst/>
              <a:gdLst/>
              <a:ahLst/>
              <a:cxnLst/>
              <a:rect l="l" t="t" r="r" b="b"/>
              <a:pathLst>
                <a:path w="910" h="893" extrusionOk="0">
                  <a:moveTo>
                    <a:pt x="378" y="1"/>
                  </a:moveTo>
                  <a:cubicBezTo>
                    <a:pt x="345" y="1"/>
                    <a:pt x="314" y="24"/>
                    <a:pt x="314" y="65"/>
                  </a:cubicBezTo>
                  <a:lnTo>
                    <a:pt x="304" y="251"/>
                  </a:lnTo>
                  <a:cubicBezTo>
                    <a:pt x="304" y="280"/>
                    <a:pt x="284" y="310"/>
                    <a:pt x="255" y="319"/>
                  </a:cubicBezTo>
                  <a:lnTo>
                    <a:pt x="69" y="369"/>
                  </a:lnTo>
                  <a:cubicBezTo>
                    <a:pt x="10" y="388"/>
                    <a:pt x="1" y="476"/>
                    <a:pt x="69" y="496"/>
                  </a:cubicBezTo>
                  <a:lnTo>
                    <a:pt x="245" y="565"/>
                  </a:lnTo>
                  <a:cubicBezTo>
                    <a:pt x="265" y="574"/>
                    <a:pt x="284" y="604"/>
                    <a:pt x="284" y="633"/>
                  </a:cubicBezTo>
                  <a:lnTo>
                    <a:pt x="275" y="819"/>
                  </a:lnTo>
                  <a:cubicBezTo>
                    <a:pt x="275" y="864"/>
                    <a:pt x="313" y="893"/>
                    <a:pt x="350" y="893"/>
                  </a:cubicBezTo>
                  <a:cubicBezTo>
                    <a:pt x="369" y="893"/>
                    <a:pt x="389" y="885"/>
                    <a:pt x="402" y="868"/>
                  </a:cubicBezTo>
                  <a:lnTo>
                    <a:pt x="520" y="721"/>
                  </a:lnTo>
                  <a:cubicBezTo>
                    <a:pt x="532" y="703"/>
                    <a:pt x="548" y="696"/>
                    <a:pt x="566" y="696"/>
                  </a:cubicBezTo>
                  <a:cubicBezTo>
                    <a:pt x="576" y="696"/>
                    <a:pt x="587" y="698"/>
                    <a:pt x="598" y="702"/>
                  </a:cubicBezTo>
                  <a:lnTo>
                    <a:pt x="774" y="761"/>
                  </a:lnTo>
                  <a:cubicBezTo>
                    <a:pt x="783" y="765"/>
                    <a:pt x="792" y="767"/>
                    <a:pt x="800" y="767"/>
                  </a:cubicBezTo>
                  <a:cubicBezTo>
                    <a:pt x="848" y="767"/>
                    <a:pt x="886" y="704"/>
                    <a:pt x="853" y="663"/>
                  </a:cubicBezTo>
                  <a:lnTo>
                    <a:pt x="755" y="506"/>
                  </a:lnTo>
                  <a:cubicBezTo>
                    <a:pt x="735" y="476"/>
                    <a:pt x="735" y="447"/>
                    <a:pt x="755" y="427"/>
                  </a:cubicBezTo>
                  <a:lnTo>
                    <a:pt x="872" y="280"/>
                  </a:lnTo>
                  <a:cubicBezTo>
                    <a:pt x="909" y="225"/>
                    <a:pt x="869" y="162"/>
                    <a:pt x="807" y="162"/>
                  </a:cubicBezTo>
                  <a:cubicBezTo>
                    <a:pt x="803" y="162"/>
                    <a:pt x="798" y="162"/>
                    <a:pt x="794" y="163"/>
                  </a:cubicBezTo>
                  <a:lnTo>
                    <a:pt x="618" y="221"/>
                  </a:lnTo>
                  <a:cubicBezTo>
                    <a:pt x="589" y="221"/>
                    <a:pt x="559" y="212"/>
                    <a:pt x="539" y="192"/>
                  </a:cubicBezTo>
                  <a:lnTo>
                    <a:pt x="441" y="36"/>
                  </a:lnTo>
                  <a:cubicBezTo>
                    <a:pt x="425" y="12"/>
                    <a:pt x="401" y="1"/>
                    <a:pt x="37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4"/>
            <p:cNvSpPr/>
            <p:nvPr/>
          </p:nvSpPr>
          <p:spPr>
            <a:xfrm>
              <a:off x="1277785" y="3646076"/>
              <a:ext cx="154444" cy="151730"/>
            </a:xfrm>
            <a:custGeom>
              <a:avLst/>
              <a:gdLst/>
              <a:ahLst/>
              <a:cxnLst/>
              <a:rect l="l" t="t" r="r" b="b"/>
              <a:pathLst>
                <a:path w="909" h="893" extrusionOk="0">
                  <a:moveTo>
                    <a:pt x="533" y="1"/>
                  </a:moveTo>
                  <a:cubicBezTo>
                    <a:pt x="511" y="1"/>
                    <a:pt x="489" y="12"/>
                    <a:pt x="478" y="36"/>
                  </a:cubicBezTo>
                  <a:lnTo>
                    <a:pt x="369" y="192"/>
                  </a:lnTo>
                  <a:cubicBezTo>
                    <a:pt x="350" y="212"/>
                    <a:pt x="321" y="221"/>
                    <a:pt x="291" y="221"/>
                  </a:cubicBezTo>
                  <a:lnTo>
                    <a:pt x="115" y="163"/>
                  </a:lnTo>
                  <a:cubicBezTo>
                    <a:pt x="110" y="162"/>
                    <a:pt x="106" y="162"/>
                    <a:pt x="102" y="162"/>
                  </a:cubicBezTo>
                  <a:cubicBezTo>
                    <a:pt x="41" y="162"/>
                    <a:pt x="0" y="225"/>
                    <a:pt x="46" y="280"/>
                  </a:cubicBezTo>
                  <a:lnTo>
                    <a:pt x="154" y="427"/>
                  </a:lnTo>
                  <a:cubicBezTo>
                    <a:pt x="173" y="447"/>
                    <a:pt x="173" y="476"/>
                    <a:pt x="164" y="506"/>
                  </a:cubicBezTo>
                  <a:lnTo>
                    <a:pt x="56" y="663"/>
                  </a:lnTo>
                  <a:cubicBezTo>
                    <a:pt x="31" y="704"/>
                    <a:pt x="63" y="767"/>
                    <a:pt x="115" y="767"/>
                  </a:cubicBezTo>
                  <a:cubicBezTo>
                    <a:pt x="124" y="767"/>
                    <a:pt x="134" y="765"/>
                    <a:pt x="144" y="761"/>
                  </a:cubicBezTo>
                  <a:lnTo>
                    <a:pt x="321" y="702"/>
                  </a:lnTo>
                  <a:cubicBezTo>
                    <a:pt x="328" y="698"/>
                    <a:pt x="338" y="696"/>
                    <a:pt x="349" y="696"/>
                  </a:cubicBezTo>
                  <a:cubicBezTo>
                    <a:pt x="367" y="696"/>
                    <a:pt x="387" y="703"/>
                    <a:pt x="399" y="721"/>
                  </a:cubicBezTo>
                  <a:lnTo>
                    <a:pt x="507" y="868"/>
                  </a:lnTo>
                  <a:cubicBezTo>
                    <a:pt x="524" y="885"/>
                    <a:pt x="544" y="893"/>
                    <a:pt x="563" y="893"/>
                  </a:cubicBezTo>
                  <a:cubicBezTo>
                    <a:pt x="601" y="893"/>
                    <a:pt x="634" y="864"/>
                    <a:pt x="634" y="819"/>
                  </a:cubicBezTo>
                  <a:lnTo>
                    <a:pt x="624" y="633"/>
                  </a:lnTo>
                  <a:cubicBezTo>
                    <a:pt x="624" y="604"/>
                    <a:pt x="644" y="574"/>
                    <a:pt x="674" y="565"/>
                  </a:cubicBezTo>
                  <a:lnTo>
                    <a:pt x="840" y="496"/>
                  </a:lnTo>
                  <a:cubicBezTo>
                    <a:pt x="909" y="476"/>
                    <a:pt x="899" y="388"/>
                    <a:pt x="840" y="369"/>
                  </a:cubicBezTo>
                  <a:lnTo>
                    <a:pt x="663" y="319"/>
                  </a:lnTo>
                  <a:cubicBezTo>
                    <a:pt x="634" y="310"/>
                    <a:pt x="615" y="280"/>
                    <a:pt x="605" y="251"/>
                  </a:cubicBezTo>
                  <a:lnTo>
                    <a:pt x="605" y="65"/>
                  </a:lnTo>
                  <a:cubicBezTo>
                    <a:pt x="599" y="24"/>
                    <a:pt x="566" y="1"/>
                    <a:pt x="53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4"/>
            <p:cNvSpPr/>
            <p:nvPr/>
          </p:nvSpPr>
          <p:spPr>
            <a:xfrm>
              <a:off x="1508689" y="3708601"/>
              <a:ext cx="50122" cy="50123"/>
            </a:xfrm>
            <a:custGeom>
              <a:avLst/>
              <a:gdLst/>
              <a:ahLst/>
              <a:cxnLst/>
              <a:rect l="l" t="t" r="r" b="b"/>
              <a:pathLst>
                <a:path w="295" h="295" extrusionOk="0">
                  <a:moveTo>
                    <a:pt x="147" y="1"/>
                  </a:moveTo>
                  <a:cubicBezTo>
                    <a:pt x="69" y="1"/>
                    <a:pt x="1" y="69"/>
                    <a:pt x="1" y="147"/>
                  </a:cubicBezTo>
                  <a:cubicBezTo>
                    <a:pt x="1" y="226"/>
                    <a:pt x="69" y="295"/>
                    <a:pt x="147" y="295"/>
                  </a:cubicBezTo>
                  <a:cubicBezTo>
                    <a:pt x="226" y="295"/>
                    <a:pt x="295" y="226"/>
                    <a:pt x="295" y="147"/>
                  </a:cubicBezTo>
                  <a:cubicBezTo>
                    <a:pt x="295" y="6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4"/>
            <p:cNvSpPr/>
            <p:nvPr/>
          </p:nvSpPr>
          <p:spPr>
            <a:xfrm>
              <a:off x="1257226" y="3840789"/>
              <a:ext cx="40098" cy="33812"/>
            </a:xfrm>
            <a:custGeom>
              <a:avLst/>
              <a:gdLst/>
              <a:ahLst/>
              <a:cxnLst/>
              <a:rect l="l" t="t" r="r" b="b"/>
              <a:pathLst>
                <a:path w="236" h="199" extrusionOk="0">
                  <a:moveTo>
                    <a:pt x="120" y="0"/>
                  </a:moveTo>
                  <a:cubicBezTo>
                    <a:pt x="75" y="0"/>
                    <a:pt x="36" y="27"/>
                    <a:pt x="20" y="65"/>
                  </a:cubicBezTo>
                  <a:cubicBezTo>
                    <a:pt x="1" y="124"/>
                    <a:pt x="40" y="183"/>
                    <a:pt x="89" y="192"/>
                  </a:cubicBezTo>
                  <a:cubicBezTo>
                    <a:pt x="102" y="197"/>
                    <a:pt x="114" y="199"/>
                    <a:pt x="127" y="199"/>
                  </a:cubicBezTo>
                  <a:cubicBezTo>
                    <a:pt x="171" y="199"/>
                    <a:pt x="211" y="172"/>
                    <a:pt x="226" y="134"/>
                  </a:cubicBezTo>
                  <a:cubicBezTo>
                    <a:pt x="236" y="75"/>
                    <a:pt x="207" y="26"/>
                    <a:pt x="157" y="7"/>
                  </a:cubicBezTo>
                  <a:cubicBezTo>
                    <a:pt x="145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4"/>
            <p:cNvSpPr/>
            <p:nvPr/>
          </p:nvSpPr>
          <p:spPr>
            <a:xfrm>
              <a:off x="1335554" y="3863047"/>
              <a:ext cx="38399" cy="34152"/>
            </a:xfrm>
            <a:custGeom>
              <a:avLst/>
              <a:gdLst/>
              <a:ahLst/>
              <a:cxnLst/>
              <a:rect l="l" t="t" r="r" b="b"/>
              <a:pathLst>
                <a:path w="226" h="201" extrusionOk="0">
                  <a:moveTo>
                    <a:pt x="116" y="1"/>
                  </a:moveTo>
                  <a:cubicBezTo>
                    <a:pt x="67" y="1"/>
                    <a:pt x="27" y="28"/>
                    <a:pt x="10" y="72"/>
                  </a:cubicBezTo>
                  <a:cubicBezTo>
                    <a:pt x="0" y="130"/>
                    <a:pt x="29" y="179"/>
                    <a:pt x="88" y="199"/>
                  </a:cubicBezTo>
                  <a:cubicBezTo>
                    <a:pt x="96" y="200"/>
                    <a:pt x="103" y="201"/>
                    <a:pt x="111" y="201"/>
                  </a:cubicBezTo>
                  <a:cubicBezTo>
                    <a:pt x="159" y="201"/>
                    <a:pt x="199" y="171"/>
                    <a:pt x="216" y="120"/>
                  </a:cubicBezTo>
                  <a:cubicBezTo>
                    <a:pt x="225" y="72"/>
                    <a:pt x="186" y="13"/>
                    <a:pt x="138" y="3"/>
                  </a:cubicBezTo>
                  <a:cubicBezTo>
                    <a:pt x="130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4"/>
            <p:cNvSpPr/>
            <p:nvPr/>
          </p:nvSpPr>
          <p:spPr>
            <a:xfrm>
              <a:off x="1412182" y="3879868"/>
              <a:ext cx="38399" cy="34492"/>
            </a:xfrm>
            <a:custGeom>
              <a:avLst/>
              <a:gdLst/>
              <a:ahLst/>
              <a:cxnLst/>
              <a:rect l="l" t="t" r="r" b="b"/>
              <a:pathLst>
                <a:path w="226" h="203" extrusionOk="0">
                  <a:moveTo>
                    <a:pt x="120" y="0"/>
                  </a:moveTo>
                  <a:cubicBezTo>
                    <a:pt x="69" y="0"/>
                    <a:pt x="27" y="36"/>
                    <a:pt x="10" y="80"/>
                  </a:cubicBezTo>
                  <a:cubicBezTo>
                    <a:pt x="0" y="139"/>
                    <a:pt x="39" y="188"/>
                    <a:pt x="98" y="198"/>
                  </a:cubicBezTo>
                  <a:cubicBezTo>
                    <a:pt x="109" y="201"/>
                    <a:pt x="119" y="203"/>
                    <a:pt x="128" y="203"/>
                  </a:cubicBezTo>
                  <a:cubicBezTo>
                    <a:pt x="173" y="203"/>
                    <a:pt x="207" y="168"/>
                    <a:pt x="216" y="119"/>
                  </a:cubicBezTo>
                  <a:cubicBezTo>
                    <a:pt x="225" y="71"/>
                    <a:pt x="186" y="21"/>
                    <a:pt x="137" y="2"/>
                  </a:cubicBezTo>
                  <a:cubicBezTo>
                    <a:pt x="131" y="1"/>
                    <a:pt x="126" y="0"/>
                    <a:pt x="1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4"/>
            <p:cNvSpPr/>
            <p:nvPr/>
          </p:nvSpPr>
          <p:spPr>
            <a:xfrm>
              <a:off x="1490339" y="3893121"/>
              <a:ext cx="38568" cy="33982"/>
            </a:xfrm>
            <a:custGeom>
              <a:avLst/>
              <a:gdLst/>
              <a:ahLst/>
              <a:cxnLst/>
              <a:rect l="l" t="t" r="r" b="b"/>
              <a:pathLst>
                <a:path w="227" h="200" extrusionOk="0">
                  <a:moveTo>
                    <a:pt x="111" y="1"/>
                  </a:moveTo>
                  <a:cubicBezTo>
                    <a:pt x="60" y="1"/>
                    <a:pt x="19" y="38"/>
                    <a:pt x="11" y="91"/>
                  </a:cubicBezTo>
                  <a:cubicBezTo>
                    <a:pt x="0" y="139"/>
                    <a:pt x="40" y="198"/>
                    <a:pt x="98" y="198"/>
                  </a:cubicBezTo>
                  <a:cubicBezTo>
                    <a:pt x="105" y="199"/>
                    <a:pt x="111" y="200"/>
                    <a:pt x="117" y="200"/>
                  </a:cubicBezTo>
                  <a:cubicBezTo>
                    <a:pt x="167" y="200"/>
                    <a:pt x="208" y="164"/>
                    <a:pt x="216" y="120"/>
                  </a:cubicBezTo>
                  <a:cubicBezTo>
                    <a:pt x="226" y="61"/>
                    <a:pt x="187" y="12"/>
                    <a:pt x="128" y="2"/>
                  </a:cubicBezTo>
                  <a:cubicBezTo>
                    <a:pt x="122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4"/>
            <p:cNvSpPr/>
            <p:nvPr/>
          </p:nvSpPr>
          <p:spPr>
            <a:xfrm>
              <a:off x="1570195" y="3901786"/>
              <a:ext cx="36869" cy="35001"/>
            </a:xfrm>
            <a:custGeom>
              <a:avLst/>
              <a:gdLst/>
              <a:ahLst/>
              <a:cxnLst/>
              <a:rect l="l" t="t" r="r" b="b"/>
              <a:pathLst>
                <a:path w="217" h="206" extrusionOk="0">
                  <a:moveTo>
                    <a:pt x="109" y="0"/>
                  </a:moveTo>
                  <a:cubicBezTo>
                    <a:pt x="60" y="0"/>
                    <a:pt x="11" y="40"/>
                    <a:pt x="1" y="98"/>
                  </a:cubicBezTo>
                  <a:cubicBezTo>
                    <a:pt x="1" y="147"/>
                    <a:pt x="40" y="196"/>
                    <a:pt x="99" y="206"/>
                  </a:cubicBezTo>
                  <a:cubicBezTo>
                    <a:pt x="158" y="206"/>
                    <a:pt x="207" y="167"/>
                    <a:pt x="207" y="108"/>
                  </a:cubicBezTo>
                  <a:cubicBezTo>
                    <a:pt x="216" y="59"/>
                    <a:pt x="168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4"/>
            <p:cNvSpPr/>
            <p:nvPr/>
          </p:nvSpPr>
          <p:spPr>
            <a:xfrm>
              <a:off x="1648522" y="3906713"/>
              <a:ext cx="35170" cy="33642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108" y="0"/>
                  </a:moveTo>
                  <a:cubicBezTo>
                    <a:pt x="49" y="0"/>
                    <a:pt x="10" y="40"/>
                    <a:pt x="1" y="98"/>
                  </a:cubicBezTo>
                  <a:cubicBezTo>
                    <a:pt x="1" y="157"/>
                    <a:pt x="49" y="196"/>
                    <a:pt x="108" y="196"/>
                  </a:cubicBezTo>
                  <a:cubicBezTo>
                    <a:pt x="113" y="197"/>
                    <a:pt x="117" y="198"/>
                    <a:pt x="121" y="198"/>
                  </a:cubicBezTo>
                  <a:cubicBezTo>
                    <a:pt x="166" y="198"/>
                    <a:pt x="206" y="152"/>
                    <a:pt x="206" y="98"/>
                  </a:cubicBezTo>
                  <a:cubicBezTo>
                    <a:pt x="206" y="50"/>
                    <a:pt x="167" y="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4"/>
            <p:cNvSpPr/>
            <p:nvPr/>
          </p:nvSpPr>
          <p:spPr>
            <a:xfrm>
              <a:off x="1728549" y="3906713"/>
              <a:ext cx="35000" cy="33642"/>
            </a:xfrm>
            <a:custGeom>
              <a:avLst/>
              <a:gdLst/>
              <a:ahLst/>
              <a:cxnLst/>
              <a:rect l="l" t="t" r="r" b="b"/>
              <a:pathLst>
                <a:path w="206" h="198" extrusionOk="0">
                  <a:moveTo>
                    <a:pt x="98" y="0"/>
                  </a:moveTo>
                  <a:cubicBezTo>
                    <a:pt x="39" y="0"/>
                    <a:pt x="0" y="50"/>
                    <a:pt x="0" y="98"/>
                  </a:cubicBezTo>
                  <a:cubicBezTo>
                    <a:pt x="0" y="152"/>
                    <a:pt x="40" y="198"/>
                    <a:pt x="85" y="198"/>
                  </a:cubicBezTo>
                  <a:cubicBezTo>
                    <a:pt x="89" y="198"/>
                    <a:pt x="94" y="197"/>
                    <a:pt x="98" y="196"/>
                  </a:cubicBezTo>
                  <a:cubicBezTo>
                    <a:pt x="157" y="196"/>
                    <a:pt x="205" y="157"/>
                    <a:pt x="205" y="98"/>
                  </a:cubicBezTo>
                  <a:cubicBezTo>
                    <a:pt x="196" y="40"/>
                    <a:pt x="157" y="0"/>
                    <a:pt x="9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4"/>
            <p:cNvSpPr/>
            <p:nvPr/>
          </p:nvSpPr>
          <p:spPr>
            <a:xfrm>
              <a:off x="1805007" y="3901786"/>
              <a:ext cx="36869" cy="35001"/>
            </a:xfrm>
            <a:custGeom>
              <a:avLst/>
              <a:gdLst/>
              <a:ahLst/>
              <a:cxnLst/>
              <a:rect l="l" t="t" r="r" b="b"/>
              <a:pathLst>
                <a:path w="217" h="206" extrusionOk="0">
                  <a:moveTo>
                    <a:pt x="108" y="0"/>
                  </a:moveTo>
                  <a:cubicBezTo>
                    <a:pt x="49" y="10"/>
                    <a:pt x="1" y="59"/>
                    <a:pt x="10" y="108"/>
                  </a:cubicBezTo>
                  <a:cubicBezTo>
                    <a:pt x="10" y="167"/>
                    <a:pt x="60" y="206"/>
                    <a:pt x="118" y="206"/>
                  </a:cubicBezTo>
                  <a:cubicBezTo>
                    <a:pt x="177" y="196"/>
                    <a:pt x="216" y="147"/>
                    <a:pt x="216" y="98"/>
                  </a:cubicBezTo>
                  <a:cubicBezTo>
                    <a:pt x="206" y="40"/>
                    <a:pt x="158" y="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4"/>
            <p:cNvSpPr/>
            <p:nvPr/>
          </p:nvSpPr>
          <p:spPr>
            <a:xfrm>
              <a:off x="1883334" y="3893121"/>
              <a:ext cx="38399" cy="33982"/>
            </a:xfrm>
            <a:custGeom>
              <a:avLst/>
              <a:gdLst/>
              <a:ahLst/>
              <a:cxnLst/>
              <a:rect l="l" t="t" r="r" b="b"/>
              <a:pathLst>
                <a:path w="226" h="200" extrusionOk="0">
                  <a:moveTo>
                    <a:pt x="115" y="1"/>
                  </a:moveTo>
                  <a:cubicBezTo>
                    <a:pt x="110" y="1"/>
                    <a:pt x="104" y="1"/>
                    <a:pt x="98" y="2"/>
                  </a:cubicBezTo>
                  <a:cubicBezTo>
                    <a:pt x="39" y="12"/>
                    <a:pt x="0" y="61"/>
                    <a:pt x="10" y="120"/>
                  </a:cubicBezTo>
                  <a:cubicBezTo>
                    <a:pt x="19" y="164"/>
                    <a:pt x="59" y="200"/>
                    <a:pt x="109" y="200"/>
                  </a:cubicBezTo>
                  <a:cubicBezTo>
                    <a:pt x="115" y="200"/>
                    <a:pt x="121" y="199"/>
                    <a:pt x="128" y="198"/>
                  </a:cubicBezTo>
                  <a:cubicBezTo>
                    <a:pt x="187" y="198"/>
                    <a:pt x="226" y="139"/>
                    <a:pt x="216" y="91"/>
                  </a:cubicBezTo>
                  <a:cubicBezTo>
                    <a:pt x="207" y="38"/>
                    <a:pt x="166" y="1"/>
                    <a:pt x="11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4"/>
            <p:cNvSpPr/>
            <p:nvPr/>
          </p:nvSpPr>
          <p:spPr>
            <a:xfrm>
              <a:off x="1961491" y="3879868"/>
              <a:ext cx="38399" cy="34492"/>
            </a:xfrm>
            <a:custGeom>
              <a:avLst/>
              <a:gdLst/>
              <a:ahLst/>
              <a:cxnLst/>
              <a:rect l="l" t="t" r="r" b="b"/>
              <a:pathLst>
                <a:path w="226" h="203" extrusionOk="0">
                  <a:moveTo>
                    <a:pt x="107" y="0"/>
                  </a:moveTo>
                  <a:cubicBezTo>
                    <a:pt x="101" y="0"/>
                    <a:pt x="95" y="1"/>
                    <a:pt x="89" y="2"/>
                  </a:cubicBezTo>
                  <a:cubicBezTo>
                    <a:pt x="40" y="21"/>
                    <a:pt x="1" y="71"/>
                    <a:pt x="10" y="119"/>
                  </a:cubicBezTo>
                  <a:cubicBezTo>
                    <a:pt x="19" y="168"/>
                    <a:pt x="53" y="203"/>
                    <a:pt x="98" y="203"/>
                  </a:cubicBezTo>
                  <a:cubicBezTo>
                    <a:pt x="107" y="203"/>
                    <a:pt x="118" y="201"/>
                    <a:pt x="128" y="198"/>
                  </a:cubicBezTo>
                  <a:cubicBezTo>
                    <a:pt x="187" y="188"/>
                    <a:pt x="226" y="139"/>
                    <a:pt x="217" y="80"/>
                  </a:cubicBezTo>
                  <a:cubicBezTo>
                    <a:pt x="207" y="36"/>
                    <a:pt x="159" y="0"/>
                    <a:pt x="1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4"/>
            <p:cNvSpPr/>
            <p:nvPr/>
          </p:nvSpPr>
          <p:spPr>
            <a:xfrm>
              <a:off x="2038119" y="3863047"/>
              <a:ext cx="38399" cy="34152"/>
            </a:xfrm>
            <a:custGeom>
              <a:avLst/>
              <a:gdLst/>
              <a:ahLst/>
              <a:cxnLst/>
              <a:rect l="l" t="t" r="r" b="b"/>
              <a:pathLst>
                <a:path w="226" h="201" extrusionOk="0">
                  <a:moveTo>
                    <a:pt x="110" y="1"/>
                  </a:moveTo>
                  <a:cubicBezTo>
                    <a:pt x="103" y="1"/>
                    <a:pt x="96" y="1"/>
                    <a:pt x="89" y="3"/>
                  </a:cubicBezTo>
                  <a:cubicBezTo>
                    <a:pt x="40" y="13"/>
                    <a:pt x="1" y="72"/>
                    <a:pt x="10" y="120"/>
                  </a:cubicBezTo>
                  <a:cubicBezTo>
                    <a:pt x="27" y="171"/>
                    <a:pt x="67" y="201"/>
                    <a:pt x="116" y="201"/>
                  </a:cubicBezTo>
                  <a:cubicBezTo>
                    <a:pt x="123" y="201"/>
                    <a:pt x="130" y="200"/>
                    <a:pt x="138" y="199"/>
                  </a:cubicBezTo>
                  <a:cubicBezTo>
                    <a:pt x="197" y="179"/>
                    <a:pt x="226" y="130"/>
                    <a:pt x="216" y="72"/>
                  </a:cubicBezTo>
                  <a:cubicBezTo>
                    <a:pt x="199" y="28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4"/>
            <p:cNvSpPr/>
            <p:nvPr/>
          </p:nvSpPr>
          <p:spPr>
            <a:xfrm>
              <a:off x="2114747" y="3840789"/>
              <a:ext cx="40098" cy="33812"/>
            </a:xfrm>
            <a:custGeom>
              <a:avLst/>
              <a:gdLst/>
              <a:ahLst/>
              <a:cxnLst/>
              <a:rect l="l" t="t" r="r" b="b"/>
              <a:pathLst>
                <a:path w="236" h="199" extrusionOk="0">
                  <a:moveTo>
                    <a:pt x="121" y="0"/>
                  </a:moveTo>
                  <a:cubicBezTo>
                    <a:pt x="110" y="0"/>
                    <a:pt x="99" y="2"/>
                    <a:pt x="88" y="7"/>
                  </a:cubicBezTo>
                  <a:cubicBezTo>
                    <a:pt x="30" y="26"/>
                    <a:pt x="0" y="75"/>
                    <a:pt x="10" y="134"/>
                  </a:cubicBezTo>
                  <a:cubicBezTo>
                    <a:pt x="25" y="172"/>
                    <a:pt x="65" y="199"/>
                    <a:pt x="110" y="199"/>
                  </a:cubicBezTo>
                  <a:cubicBezTo>
                    <a:pt x="122" y="199"/>
                    <a:pt x="134" y="197"/>
                    <a:pt x="147" y="192"/>
                  </a:cubicBezTo>
                  <a:cubicBezTo>
                    <a:pt x="196" y="183"/>
                    <a:pt x="236" y="124"/>
                    <a:pt x="216" y="65"/>
                  </a:cubicBezTo>
                  <a:cubicBezTo>
                    <a:pt x="201" y="27"/>
                    <a:pt x="161" y="0"/>
                    <a:pt x="1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4"/>
            <p:cNvSpPr/>
            <p:nvPr/>
          </p:nvSpPr>
          <p:spPr>
            <a:xfrm>
              <a:off x="1290528" y="3517796"/>
              <a:ext cx="36869" cy="31603"/>
            </a:xfrm>
            <a:custGeom>
              <a:avLst/>
              <a:gdLst/>
              <a:ahLst/>
              <a:cxnLst/>
              <a:rect l="l" t="t" r="r" b="b"/>
              <a:pathLst>
                <a:path w="217" h="186" extrusionOk="0">
                  <a:moveTo>
                    <a:pt x="106" y="0"/>
                  </a:moveTo>
                  <a:cubicBezTo>
                    <a:pt x="66" y="0"/>
                    <a:pt x="28" y="27"/>
                    <a:pt x="20" y="65"/>
                  </a:cubicBezTo>
                  <a:cubicBezTo>
                    <a:pt x="1" y="105"/>
                    <a:pt x="30" y="163"/>
                    <a:pt x="79" y="183"/>
                  </a:cubicBezTo>
                  <a:cubicBezTo>
                    <a:pt x="87" y="184"/>
                    <a:pt x="95" y="185"/>
                    <a:pt x="103" y="185"/>
                  </a:cubicBezTo>
                  <a:cubicBezTo>
                    <a:pt x="146" y="185"/>
                    <a:pt x="189" y="165"/>
                    <a:pt x="196" y="124"/>
                  </a:cubicBezTo>
                  <a:cubicBezTo>
                    <a:pt x="216" y="65"/>
                    <a:pt x="187" y="16"/>
                    <a:pt x="138" y="7"/>
                  </a:cubicBezTo>
                  <a:cubicBezTo>
                    <a:pt x="127" y="2"/>
                    <a:pt x="116" y="0"/>
                    <a:pt x="1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4"/>
            <p:cNvSpPr/>
            <p:nvPr/>
          </p:nvSpPr>
          <p:spPr>
            <a:xfrm>
              <a:off x="1362229" y="3537675"/>
              <a:ext cx="35000" cy="31603"/>
            </a:xfrm>
            <a:custGeom>
              <a:avLst/>
              <a:gdLst/>
              <a:ahLst/>
              <a:cxnLst/>
              <a:rect l="l" t="t" r="r" b="b"/>
              <a:pathLst>
                <a:path w="206" h="186" extrusionOk="0">
                  <a:moveTo>
                    <a:pt x="95" y="1"/>
                  </a:moveTo>
                  <a:cubicBezTo>
                    <a:pt x="56" y="1"/>
                    <a:pt x="18" y="27"/>
                    <a:pt x="10" y="66"/>
                  </a:cubicBezTo>
                  <a:cubicBezTo>
                    <a:pt x="0" y="115"/>
                    <a:pt x="29" y="173"/>
                    <a:pt x="79" y="184"/>
                  </a:cubicBezTo>
                  <a:cubicBezTo>
                    <a:pt x="86" y="185"/>
                    <a:pt x="93" y="185"/>
                    <a:pt x="100" y="185"/>
                  </a:cubicBezTo>
                  <a:cubicBezTo>
                    <a:pt x="149" y="185"/>
                    <a:pt x="187" y="158"/>
                    <a:pt x="196" y="115"/>
                  </a:cubicBezTo>
                  <a:cubicBezTo>
                    <a:pt x="206" y="66"/>
                    <a:pt x="177" y="17"/>
                    <a:pt x="127" y="7"/>
                  </a:cubicBezTo>
                  <a:cubicBezTo>
                    <a:pt x="117" y="3"/>
                    <a:pt x="106" y="1"/>
                    <a:pt x="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4"/>
            <p:cNvSpPr/>
            <p:nvPr/>
          </p:nvSpPr>
          <p:spPr>
            <a:xfrm>
              <a:off x="1433760" y="3553476"/>
              <a:ext cx="35170" cy="32453"/>
            </a:xfrm>
            <a:custGeom>
              <a:avLst/>
              <a:gdLst/>
              <a:ahLst/>
              <a:cxnLst/>
              <a:rect l="l" t="t" r="r" b="b"/>
              <a:pathLst>
                <a:path w="207" h="191" extrusionOk="0">
                  <a:moveTo>
                    <a:pt x="100" y="0"/>
                  </a:moveTo>
                  <a:cubicBezTo>
                    <a:pt x="58" y="0"/>
                    <a:pt x="19" y="29"/>
                    <a:pt x="10" y="80"/>
                  </a:cubicBezTo>
                  <a:cubicBezTo>
                    <a:pt x="0" y="130"/>
                    <a:pt x="30" y="178"/>
                    <a:pt x="89" y="189"/>
                  </a:cubicBezTo>
                  <a:cubicBezTo>
                    <a:pt x="95" y="190"/>
                    <a:pt x="101" y="190"/>
                    <a:pt x="107" y="190"/>
                  </a:cubicBezTo>
                  <a:cubicBezTo>
                    <a:pt x="149" y="190"/>
                    <a:pt x="188" y="162"/>
                    <a:pt x="196" y="110"/>
                  </a:cubicBezTo>
                  <a:cubicBezTo>
                    <a:pt x="206" y="61"/>
                    <a:pt x="177" y="12"/>
                    <a:pt x="118" y="2"/>
                  </a:cubicBezTo>
                  <a:cubicBezTo>
                    <a:pt x="112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4"/>
            <p:cNvSpPr/>
            <p:nvPr/>
          </p:nvSpPr>
          <p:spPr>
            <a:xfrm>
              <a:off x="1506990" y="3566729"/>
              <a:ext cx="33471" cy="30754"/>
            </a:xfrm>
            <a:custGeom>
              <a:avLst/>
              <a:gdLst/>
              <a:ahLst/>
              <a:cxnLst/>
              <a:rect l="l" t="t" r="r" b="b"/>
              <a:pathLst>
                <a:path w="197" h="181" extrusionOk="0">
                  <a:moveTo>
                    <a:pt x="90" y="1"/>
                  </a:moveTo>
                  <a:cubicBezTo>
                    <a:pt x="48" y="1"/>
                    <a:pt x="9" y="28"/>
                    <a:pt x="0" y="71"/>
                  </a:cubicBezTo>
                  <a:cubicBezTo>
                    <a:pt x="0" y="130"/>
                    <a:pt x="30" y="179"/>
                    <a:pt x="89" y="179"/>
                  </a:cubicBezTo>
                  <a:cubicBezTo>
                    <a:pt x="94" y="180"/>
                    <a:pt x="99" y="180"/>
                    <a:pt x="105" y="180"/>
                  </a:cubicBezTo>
                  <a:cubicBezTo>
                    <a:pt x="148" y="180"/>
                    <a:pt x="188" y="144"/>
                    <a:pt x="196" y="100"/>
                  </a:cubicBezTo>
                  <a:cubicBezTo>
                    <a:pt x="196" y="52"/>
                    <a:pt x="167" y="2"/>
                    <a:pt x="109" y="2"/>
                  </a:cubicBezTo>
                  <a:cubicBezTo>
                    <a:pt x="102" y="1"/>
                    <a:pt x="96" y="1"/>
                    <a:pt x="9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4"/>
            <p:cNvSpPr/>
            <p:nvPr/>
          </p:nvSpPr>
          <p:spPr>
            <a:xfrm>
              <a:off x="1578691" y="3573695"/>
              <a:ext cx="35000" cy="32113"/>
            </a:xfrm>
            <a:custGeom>
              <a:avLst/>
              <a:gdLst/>
              <a:ahLst/>
              <a:cxnLst/>
              <a:rect l="l" t="t" r="r" b="b"/>
              <a:pathLst>
                <a:path w="206" h="189" extrusionOk="0">
                  <a:moveTo>
                    <a:pt x="118" y="1"/>
                  </a:moveTo>
                  <a:cubicBezTo>
                    <a:pt x="59" y="1"/>
                    <a:pt x="10" y="40"/>
                    <a:pt x="10" y="89"/>
                  </a:cubicBezTo>
                  <a:cubicBezTo>
                    <a:pt x="0" y="138"/>
                    <a:pt x="39" y="187"/>
                    <a:pt x="98" y="187"/>
                  </a:cubicBezTo>
                  <a:cubicBezTo>
                    <a:pt x="103" y="188"/>
                    <a:pt x="108" y="189"/>
                    <a:pt x="113" y="189"/>
                  </a:cubicBezTo>
                  <a:cubicBezTo>
                    <a:pt x="156" y="189"/>
                    <a:pt x="196" y="152"/>
                    <a:pt x="196" y="109"/>
                  </a:cubicBezTo>
                  <a:cubicBezTo>
                    <a:pt x="206" y="50"/>
                    <a:pt x="166" y="1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4"/>
            <p:cNvSpPr/>
            <p:nvPr/>
          </p:nvSpPr>
          <p:spPr>
            <a:xfrm>
              <a:off x="1653450" y="3578792"/>
              <a:ext cx="31942" cy="31773"/>
            </a:xfrm>
            <a:custGeom>
              <a:avLst/>
              <a:gdLst/>
              <a:ahLst/>
              <a:cxnLst/>
              <a:rect l="l" t="t" r="r" b="b"/>
              <a:pathLst>
                <a:path w="188" h="187" extrusionOk="0">
                  <a:moveTo>
                    <a:pt x="99" y="0"/>
                  </a:moveTo>
                  <a:cubicBezTo>
                    <a:pt x="40" y="0"/>
                    <a:pt x="1" y="40"/>
                    <a:pt x="1" y="88"/>
                  </a:cubicBezTo>
                  <a:cubicBezTo>
                    <a:pt x="1" y="138"/>
                    <a:pt x="40" y="186"/>
                    <a:pt x="89" y="186"/>
                  </a:cubicBezTo>
                  <a:cubicBezTo>
                    <a:pt x="148" y="186"/>
                    <a:pt x="187" y="147"/>
                    <a:pt x="187" y="88"/>
                  </a:cubicBezTo>
                  <a:cubicBezTo>
                    <a:pt x="187" y="4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4"/>
            <p:cNvSpPr/>
            <p:nvPr/>
          </p:nvSpPr>
          <p:spPr>
            <a:xfrm>
              <a:off x="1726680" y="3578792"/>
              <a:ext cx="31942" cy="31773"/>
            </a:xfrm>
            <a:custGeom>
              <a:avLst/>
              <a:gdLst/>
              <a:ahLst/>
              <a:cxnLst/>
              <a:rect l="l" t="t" r="r" b="b"/>
              <a:pathLst>
                <a:path w="188" h="187" extrusionOk="0">
                  <a:moveTo>
                    <a:pt x="89" y="0"/>
                  </a:moveTo>
                  <a:cubicBezTo>
                    <a:pt x="40" y="0"/>
                    <a:pt x="1" y="40"/>
                    <a:pt x="1" y="88"/>
                  </a:cubicBezTo>
                  <a:cubicBezTo>
                    <a:pt x="1" y="147"/>
                    <a:pt x="40" y="186"/>
                    <a:pt x="99" y="186"/>
                  </a:cubicBezTo>
                  <a:cubicBezTo>
                    <a:pt x="148" y="186"/>
                    <a:pt x="187" y="138"/>
                    <a:pt x="187" y="88"/>
                  </a:cubicBezTo>
                  <a:cubicBezTo>
                    <a:pt x="187" y="40"/>
                    <a:pt x="148" y="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4"/>
            <p:cNvSpPr/>
            <p:nvPr/>
          </p:nvSpPr>
          <p:spPr>
            <a:xfrm>
              <a:off x="1798380" y="3573695"/>
              <a:ext cx="35170" cy="32113"/>
            </a:xfrm>
            <a:custGeom>
              <a:avLst/>
              <a:gdLst/>
              <a:ahLst/>
              <a:cxnLst/>
              <a:rect l="l" t="t" r="r" b="b"/>
              <a:pathLst>
                <a:path w="207" h="189" extrusionOk="0">
                  <a:moveTo>
                    <a:pt x="99" y="1"/>
                  </a:moveTo>
                  <a:cubicBezTo>
                    <a:pt x="40" y="11"/>
                    <a:pt x="1" y="50"/>
                    <a:pt x="10" y="109"/>
                  </a:cubicBezTo>
                  <a:cubicBezTo>
                    <a:pt x="10" y="152"/>
                    <a:pt x="50" y="189"/>
                    <a:pt x="93" y="189"/>
                  </a:cubicBezTo>
                  <a:cubicBezTo>
                    <a:pt x="98" y="189"/>
                    <a:pt x="103" y="188"/>
                    <a:pt x="108" y="187"/>
                  </a:cubicBezTo>
                  <a:cubicBezTo>
                    <a:pt x="167" y="187"/>
                    <a:pt x="206" y="138"/>
                    <a:pt x="197" y="89"/>
                  </a:cubicBezTo>
                  <a:cubicBezTo>
                    <a:pt x="197" y="40"/>
                    <a:pt x="147" y="1"/>
                    <a:pt x="9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4"/>
            <p:cNvSpPr/>
            <p:nvPr/>
          </p:nvSpPr>
          <p:spPr>
            <a:xfrm>
              <a:off x="1871610" y="3566729"/>
              <a:ext cx="35170" cy="30754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07" y="1"/>
                  </a:moveTo>
                  <a:cubicBezTo>
                    <a:pt x="101" y="1"/>
                    <a:pt x="95" y="1"/>
                    <a:pt x="89" y="2"/>
                  </a:cubicBezTo>
                  <a:cubicBezTo>
                    <a:pt x="30" y="2"/>
                    <a:pt x="1" y="52"/>
                    <a:pt x="1" y="100"/>
                  </a:cubicBezTo>
                  <a:cubicBezTo>
                    <a:pt x="9" y="144"/>
                    <a:pt x="49" y="180"/>
                    <a:pt x="93" y="180"/>
                  </a:cubicBezTo>
                  <a:cubicBezTo>
                    <a:pt x="98" y="180"/>
                    <a:pt x="103" y="180"/>
                    <a:pt x="108" y="179"/>
                  </a:cubicBezTo>
                  <a:cubicBezTo>
                    <a:pt x="167" y="179"/>
                    <a:pt x="206" y="130"/>
                    <a:pt x="197" y="71"/>
                  </a:cubicBezTo>
                  <a:cubicBezTo>
                    <a:pt x="188" y="28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4"/>
            <p:cNvSpPr/>
            <p:nvPr/>
          </p:nvSpPr>
          <p:spPr>
            <a:xfrm>
              <a:off x="1943141" y="3553476"/>
              <a:ext cx="35170" cy="32453"/>
            </a:xfrm>
            <a:custGeom>
              <a:avLst/>
              <a:gdLst/>
              <a:ahLst/>
              <a:cxnLst/>
              <a:rect l="l" t="t" r="r" b="b"/>
              <a:pathLst>
                <a:path w="207" h="191" extrusionOk="0">
                  <a:moveTo>
                    <a:pt x="107" y="0"/>
                  </a:moveTo>
                  <a:cubicBezTo>
                    <a:pt x="101" y="0"/>
                    <a:pt x="95" y="1"/>
                    <a:pt x="89" y="2"/>
                  </a:cubicBezTo>
                  <a:cubicBezTo>
                    <a:pt x="31" y="12"/>
                    <a:pt x="1" y="61"/>
                    <a:pt x="11" y="110"/>
                  </a:cubicBezTo>
                  <a:cubicBezTo>
                    <a:pt x="19" y="162"/>
                    <a:pt x="58" y="190"/>
                    <a:pt x="100" y="190"/>
                  </a:cubicBezTo>
                  <a:cubicBezTo>
                    <a:pt x="106" y="190"/>
                    <a:pt x="112" y="190"/>
                    <a:pt x="118" y="189"/>
                  </a:cubicBezTo>
                  <a:cubicBezTo>
                    <a:pt x="177" y="178"/>
                    <a:pt x="207" y="130"/>
                    <a:pt x="197" y="80"/>
                  </a:cubicBezTo>
                  <a:cubicBezTo>
                    <a:pt x="189" y="29"/>
                    <a:pt x="150" y="0"/>
                    <a:pt x="1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4"/>
            <p:cNvSpPr/>
            <p:nvPr/>
          </p:nvSpPr>
          <p:spPr>
            <a:xfrm>
              <a:off x="2014842" y="3537675"/>
              <a:ext cx="35000" cy="31603"/>
            </a:xfrm>
            <a:custGeom>
              <a:avLst/>
              <a:gdLst/>
              <a:ahLst/>
              <a:cxnLst/>
              <a:rect l="l" t="t" r="r" b="b"/>
              <a:pathLst>
                <a:path w="206" h="186" extrusionOk="0">
                  <a:moveTo>
                    <a:pt x="111" y="1"/>
                  </a:moveTo>
                  <a:cubicBezTo>
                    <a:pt x="100" y="1"/>
                    <a:pt x="89" y="3"/>
                    <a:pt x="79" y="7"/>
                  </a:cubicBezTo>
                  <a:cubicBezTo>
                    <a:pt x="30" y="17"/>
                    <a:pt x="1" y="66"/>
                    <a:pt x="10" y="115"/>
                  </a:cubicBezTo>
                  <a:cubicBezTo>
                    <a:pt x="19" y="158"/>
                    <a:pt x="57" y="185"/>
                    <a:pt x="106" y="185"/>
                  </a:cubicBezTo>
                  <a:cubicBezTo>
                    <a:pt x="113" y="185"/>
                    <a:pt x="120" y="185"/>
                    <a:pt x="128" y="184"/>
                  </a:cubicBezTo>
                  <a:cubicBezTo>
                    <a:pt x="177" y="173"/>
                    <a:pt x="206" y="115"/>
                    <a:pt x="197" y="66"/>
                  </a:cubicBezTo>
                  <a:cubicBezTo>
                    <a:pt x="189" y="27"/>
                    <a:pt x="151" y="1"/>
                    <a:pt x="1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4"/>
            <p:cNvSpPr/>
            <p:nvPr/>
          </p:nvSpPr>
          <p:spPr>
            <a:xfrm>
              <a:off x="2084844" y="3517796"/>
              <a:ext cx="36699" cy="31603"/>
            </a:xfrm>
            <a:custGeom>
              <a:avLst/>
              <a:gdLst/>
              <a:ahLst/>
              <a:cxnLst/>
              <a:rect l="l" t="t" r="r" b="b"/>
              <a:pathLst>
                <a:path w="216" h="186" extrusionOk="0">
                  <a:moveTo>
                    <a:pt x="111" y="0"/>
                  </a:moveTo>
                  <a:cubicBezTo>
                    <a:pt x="100" y="0"/>
                    <a:pt x="89" y="2"/>
                    <a:pt x="79" y="7"/>
                  </a:cubicBezTo>
                  <a:cubicBezTo>
                    <a:pt x="29" y="16"/>
                    <a:pt x="0" y="65"/>
                    <a:pt x="20" y="124"/>
                  </a:cubicBezTo>
                  <a:cubicBezTo>
                    <a:pt x="28" y="165"/>
                    <a:pt x="70" y="185"/>
                    <a:pt x="113" y="185"/>
                  </a:cubicBezTo>
                  <a:cubicBezTo>
                    <a:pt x="121" y="185"/>
                    <a:pt x="129" y="184"/>
                    <a:pt x="137" y="183"/>
                  </a:cubicBezTo>
                  <a:cubicBezTo>
                    <a:pt x="186" y="163"/>
                    <a:pt x="216" y="105"/>
                    <a:pt x="196" y="65"/>
                  </a:cubicBezTo>
                  <a:cubicBezTo>
                    <a:pt x="188" y="27"/>
                    <a:pt x="150" y="0"/>
                    <a:pt x="1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4"/>
            <p:cNvSpPr/>
            <p:nvPr/>
          </p:nvSpPr>
          <p:spPr>
            <a:xfrm>
              <a:off x="1864984" y="3708601"/>
              <a:ext cx="48423" cy="50123"/>
            </a:xfrm>
            <a:custGeom>
              <a:avLst/>
              <a:gdLst/>
              <a:ahLst/>
              <a:cxnLst/>
              <a:rect l="l" t="t" r="r" b="b"/>
              <a:pathLst>
                <a:path w="285" h="295" extrusionOk="0">
                  <a:moveTo>
                    <a:pt x="147" y="1"/>
                  </a:moveTo>
                  <a:cubicBezTo>
                    <a:pt x="69" y="1"/>
                    <a:pt x="1" y="69"/>
                    <a:pt x="1" y="147"/>
                  </a:cubicBezTo>
                  <a:cubicBezTo>
                    <a:pt x="1" y="226"/>
                    <a:pt x="69" y="295"/>
                    <a:pt x="147" y="295"/>
                  </a:cubicBezTo>
                  <a:cubicBezTo>
                    <a:pt x="226" y="295"/>
                    <a:pt x="284" y="226"/>
                    <a:pt x="284" y="147"/>
                  </a:cubicBezTo>
                  <a:cubicBezTo>
                    <a:pt x="284" y="6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4"/>
            <p:cNvSpPr/>
            <p:nvPr/>
          </p:nvSpPr>
          <p:spPr>
            <a:xfrm>
              <a:off x="1693378" y="118955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4"/>
            <p:cNvSpPr/>
            <p:nvPr/>
          </p:nvSpPr>
          <p:spPr>
            <a:xfrm>
              <a:off x="1693378" y="125123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4"/>
            <p:cNvSpPr/>
            <p:nvPr/>
          </p:nvSpPr>
          <p:spPr>
            <a:xfrm>
              <a:off x="1693378" y="131273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48" y="196"/>
                    <a:pt x="197" y="148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4"/>
            <p:cNvSpPr/>
            <p:nvPr/>
          </p:nvSpPr>
          <p:spPr>
            <a:xfrm>
              <a:off x="1693378" y="137441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4"/>
            <p:cNvSpPr/>
            <p:nvPr/>
          </p:nvSpPr>
          <p:spPr>
            <a:xfrm>
              <a:off x="1693378" y="143592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48" y="196"/>
                    <a:pt x="197" y="148"/>
                    <a:pt x="197" y="98"/>
                  </a:cubicBezTo>
                  <a:cubicBezTo>
                    <a:pt x="197" y="4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4"/>
            <p:cNvSpPr/>
            <p:nvPr/>
          </p:nvSpPr>
          <p:spPr>
            <a:xfrm>
              <a:off x="1693378" y="149759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4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4"/>
            <p:cNvSpPr/>
            <p:nvPr/>
          </p:nvSpPr>
          <p:spPr>
            <a:xfrm>
              <a:off x="1693378" y="155910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4"/>
            <p:cNvSpPr/>
            <p:nvPr/>
          </p:nvSpPr>
          <p:spPr>
            <a:xfrm>
              <a:off x="1693378" y="168228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48" y="197"/>
                    <a:pt x="197" y="157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4"/>
            <p:cNvSpPr/>
            <p:nvPr/>
          </p:nvSpPr>
          <p:spPr>
            <a:xfrm>
              <a:off x="1693378" y="174396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48" y="197"/>
                    <a:pt x="197" y="157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4"/>
            <p:cNvSpPr/>
            <p:nvPr/>
          </p:nvSpPr>
          <p:spPr>
            <a:xfrm>
              <a:off x="1693378" y="180547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4"/>
            <p:cNvSpPr/>
            <p:nvPr/>
          </p:nvSpPr>
          <p:spPr>
            <a:xfrm>
              <a:off x="1693378" y="186714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4"/>
            <p:cNvSpPr/>
            <p:nvPr/>
          </p:nvSpPr>
          <p:spPr>
            <a:xfrm>
              <a:off x="1693378" y="192865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5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4"/>
            <p:cNvSpPr/>
            <p:nvPr/>
          </p:nvSpPr>
          <p:spPr>
            <a:xfrm>
              <a:off x="1693378" y="199032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4"/>
            <p:cNvSpPr/>
            <p:nvPr/>
          </p:nvSpPr>
          <p:spPr>
            <a:xfrm>
              <a:off x="1693378" y="211368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4"/>
            <p:cNvSpPr/>
            <p:nvPr/>
          </p:nvSpPr>
          <p:spPr>
            <a:xfrm>
              <a:off x="1693378" y="217518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5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4"/>
            <p:cNvSpPr/>
            <p:nvPr/>
          </p:nvSpPr>
          <p:spPr>
            <a:xfrm>
              <a:off x="1693378" y="223686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4"/>
            <p:cNvSpPr/>
            <p:nvPr/>
          </p:nvSpPr>
          <p:spPr>
            <a:xfrm>
              <a:off x="1693378" y="229837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5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4"/>
            <p:cNvSpPr/>
            <p:nvPr/>
          </p:nvSpPr>
          <p:spPr>
            <a:xfrm>
              <a:off x="1693378" y="236004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4"/>
            <p:cNvSpPr/>
            <p:nvPr/>
          </p:nvSpPr>
          <p:spPr>
            <a:xfrm>
              <a:off x="1693378" y="2421554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48" y="207"/>
                    <a:pt x="197" y="157"/>
                    <a:pt x="197" y="98"/>
                  </a:cubicBezTo>
                  <a:cubicBezTo>
                    <a:pt x="197" y="5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4"/>
            <p:cNvSpPr/>
            <p:nvPr/>
          </p:nvSpPr>
          <p:spPr>
            <a:xfrm>
              <a:off x="1693378" y="2544737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48" y="207"/>
                    <a:pt x="197" y="157"/>
                    <a:pt x="197" y="99"/>
                  </a:cubicBezTo>
                  <a:cubicBezTo>
                    <a:pt x="197" y="5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4"/>
            <p:cNvSpPr/>
            <p:nvPr/>
          </p:nvSpPr>
          <p:spPr>
            <a:xfrm>
              <a:off x="1693378" y="2606413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1"/>
                  </a:moveTo>
                  <a:cubicBezTo>
                    <a:pt x="40" y="1"/>
                    <a:pt x="1" y="49"/>
                    <a:pt x="1" y="10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48" y="206"/>
                    <a:pt x="197" y="157"/>
                    <a:pt x="197" y="108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4"/>
            <p:cNvSpPr/>
            <p:nvPr/>
          </p:nvSpPr>
          <p:spPr>
            <a:xfrm>
              <a:off x="1693378" y="2667919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50"/>
                    <a:pt x="1" y="109"/>
                  </a:cubicBezTo>
                  <a:cubicBezTo>
                    <a:pt x="1" y="158"/>
                    <a:pt x="40" y="207"/>
                    <a:pt x="99" y="207"/>
                  </a:cubicBezTo>
                  <a:cubicBezTo>
                    <a:pt x="148" y="207"/>
                    <a:pt x="197" y="158"/>
                    <a:pt x="197" y="109"/>
                  </a:cubicBezTo>
                  <a:cubicBezTo>
                    <a:pt x="197" y="5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4"/>
            <p:cNvSpPr/>
            <p:nvPr/>
          </p:nvSpPr>
          <p:spPr>
            <a:xfrm>
              <a:off x="1693378" y="2729596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1"/>
                  </a:moveTo>
                  <a:cubicBezTo>
                    <a:pt x="40" y="1"/>
                    <a:pt x="1" y="49"/>
                    <a:pt x="1" y="108"/>
                  </a:cubicBezTo>
                  <a:cubicBezTo>
                    <a:pt x="1" y="158"/>
                    <a:pt x="40" y="206"/>
                    <a:pt x="99" y="206"/>
                  </a:cubicBezTo>
                  <a:cubicBezTo>
                    <a:pt x="148" y="206"/>
                    <a:pt x="197" y="158"/>
                    <a:pt x="197" y="108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4"/>
            <p:cNvSpPr/>
            <p:nvPr/>
          </p:nvSpPr>
          <p:spPr>
            <a:xfrm>
              <a:off x="1693378" y="279297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4"/>
            <p:cNvSpPr/>
            <p:nvPr/>
          </p:nvSpPr>
          <p:spPr>
            <a:xfrm>
              <a:off x="1693378" y="-60534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5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4"/>
            <p:cNvSpPr/>
            <p:nvPr/>
          </p:nvSpPr>
          <p:spPr>
            <a:xfrm>
              <a:off x="1693378" y="-54366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4"/>
            <p:cNvSpPr/>
            <p:nvPr/>
          </p:nvSpPr>
          <p:spPr>
            <a:xfrm>
              <a:off x="1693378" y="-48216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48" y="197"/>
                    <a:pt x="197" y="157"/>
                    <a:pt x="197" y="99"/>
                  </a:cubicBezTo>
                  <a:cubicBezTo>
                    <a:pt x="197" y="5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4"/>
            <p:cNvSpPr/>
            <p:nvPr/>
          </p:nvSpPr>
          <p:spPr>
            <a:xfrm>
              <a:off x="1693378" y="-42048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48" y="197"/>
                    <a:pt x="197" y="157"/>
                    <a:pt x="197" y="99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4"/>
            <p:cNvSpPr/>
            <p:nvPr/>
          </p:nvSpPr>
          <p:spPr>
            <a:xfrm>
              <a:off x="1693378" y="-35897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5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4"/>
            <p:cNvSpPr/>
            <p:nvPr/>
          </p:nvSpPr>
          <p:spPr>
            <a:xfrm>
              <a:off x="1693378" y="-29730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4"/>
            <p:cNvSpPr/>
            <p:nvPr/>
          </p:nvSpPr>
          <p:spPr>
            <a:xfrm>
              <a:off x="1693378" y="-23579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5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5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4"/>
            <p:cNvSpPr/>
            <p:nvPr/>
          </p:nvSpPr>
          <p:spPr>
            <a:xfrm>
              <a:off x="1693378" y="-17412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9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4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4"/>
            <p:cNvSpPr/>
            <p:nvPr/>
          </p:nvSpPr>
          <p:spPr>
            <a:xfrm>
              <a:off x="1693378" y="-112443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4"/>
            <p:cNvSpPr/>
            <p:nvPr/>
          </p:nvSpPr>
          <p:spPr>
            <a:xfrm>
              <a:off x="1693378" y="-50767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205"/>
                    <a:pt x="99" y="205"/>
                  </a:cubicBezTo>
                  <a:cubicBezTo>
                    <a:pt x="148" y="205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4"/>
            <p:cNvSpPr/>
            <p:nvPr/>
          </p:nvSpPr>
          <p:spPr>
            <a:xfrm>
              <a:off x="1693378" y="10740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9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48" y="206"/>
                    <a:pt x="197" y="157"/>
                    <a:pt x="197" y="98"/>
                  </a:cubicBezTo>
                  <a:cubicBezTo>
                    <a:pt x="197" y="5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4"/>
            <p:cNvSpPr/>
            <p:nvPr/>
          </p:nvSpPr>
          <p:spPr>
            <a:xfrm>
              <a:off x="1693378" y="72416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9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48" y="206"/>
                    <a:pt x="197" y="157"/>
                    <a:pt x="197" y="9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4"/>
            <p:cNvSpPr/>
            <p:nvPr/>
          </p:nvSpPr>
          <p:spPr>
            <a:xfrm>
              <a:off x="1693378" y="195599"/>
              <a:ext cx="33471" cy="35001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9" y="0"/>
                  </a:moveTo>
                  <a:cubicBezTo>
                    <a:pt x="40" y="0"/>
                    <a:pt x="1" y="49"/>
                    <a:pt x="1" y="108"/>
                  </a:cubicBezTo>
                  <a:cubicBezTo>
                    <a:pt x="1" y="157"/>
                    <a:pt x="40" y="206"/>
                    <a:pt x="99" y="206"/>
                  </a:cubicBezTo>
                  <a:cubicBezTo>
                    <a:pt x="148" y="206"/>
                    <a:pt x="197" y="157"/>
                    <a:pt x="197" y="108"/>
                  </a:cubicBezTo>
                  <a:cubicBezTo>
                    <a:pt x="197" y="4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4"/>
            <p:cNvSpPr/>
            <p:nvPr/>
          </p:nvSpPr>
          <p:spPr>
            <a:xfrm>
              <a:off x="1693378" y="257105"/>
              <a:ext cx="33471" cy="35171"/>
            </a:xfrm>
            <a:custGeom>
              <a:avLst/>
              <a:gdLst/>
              <a:ahLst/>
              <a:cxnLst/>
              <a:rect l="l" t="t" r="r" b="b"/>
              <a:pathLst>
                <a:path w="197" h="207" extrusionOk="0">
                  <a:moveTo>
                    <a:pt x="99" y="0"/>
                  </a:moveTo>
                  <a:cubicBezTo>
                    <a:pt x="40" y="0"/>
                    <a:pt x="1" y="50"/>
                    <a:pt x="1" y="109"/>
                  </a:cubicBezTo>
                  <a:cubicBezTo>
                    <a:pt x="1" y="157"/>
                    <a:pt x="40" y="207"/>
                    <a:pt x="99" y="207"/>
                  </a:cubicBezTo>
                  <a:cubicBezTo>
                    <a:pt x="148" y="207"/>
                    <a:pt x="197" y="157"/>
                    <a:pt x="197" y="109"/>
                  </a:cubicBezTo>
                  <a:cubicBezTo>
                    <a:pt x="197" y="5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4"/>
            <p:cNvSpPr/>
            <p:nvPr/>
          </p:nvSpPr>
          <p:spPr>
            <a:xfrm>
              <a:off x="1693378" y="32031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8"/>
                    <a:pt x="40" y="197"/>
                    <a:pt x="99" y="197"/>
                  </a:cubicBezTo>
                  <a:cubicBezTo>
                    <a:pt x="148" y="197"/>
                    <a:pt x="197" y="148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4"/>
            <p:cNvSpPr/>
            <p:nvPr/>
          </p:nvSpPr>
          <p:spPr>
            <a:xfrm>
              <a:off x="1693378" y="38198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7"/>
                    <a:pt x="40" y="197"/>
                    <a:pt x="99" y="197"/>
                  </a:cubicBezTo>
                  <a:cubicBezTo>
                    <a:pt x="148" y="197"/>
                    <a:pt x="197" y="147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4"/>
            <p:cNvSpPr/>
            <p:nvPr/>
          </p:nvSpPr>
          <p:spPr>
            <a:xfrm>
              <a:off x="1693378" y="443663"/>
              <a:ext cx="33471" cy="3330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4"/>
            <p:cNvSpPr/>
            <p:nvPr/>
          </p:nvSpPr>
          <p:spPr>
            <a:xfrm>
              <a:off x="1693378" y="505170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48"/>
                    <a:pt x="40" y="197"/>
                    <a:pt x="99" y="197"/>
                  </a:cubicBezTo>
                  <a:cubicBezTo>
                    <a:pt x="148" y="197"/>
                    <a:pt x="197" y="148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4"/>
            <p:cNvSpPr/>
            <p:nvPr/>
          </p:nvSpPr>
          <p:spPr>
            <a:xfrm>
              <a:off x="1693378" y="566846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48" y="196"/>
                    <a:pt x="197" y="148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4"/>
            <p:cNvSpPr/>
            <p:nvPr/>
          </p:nvSpPr>
          <p:spPr>
            <a:xfrm>
              <a:off x="1676727" y="111122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90" y="1"/>
                    <a:pt x="1" y="89"/>
                    <a:pt x="1" y="197"/>
                  </a:cubicBezTo>
                  <a:cubicBezTo>
                    <a:pt x="1" y="304"/>
                    <a:pt x="90" y="393"/>
                    <a:pt x="197" y="393"/>
                  </a:cubicBezTo>
                  <a:cubicBezTo>
                    <a:pt x="305" y="393"/>
                    <a:pt x="393" y="304"/>
                    <a:pt x="393" y="197"/>
                  </a:cubicBezTo>
                  <a:cubicBezTo>
                    <a:pt x="393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4"/>
            <p:cNvSpPr/>
            <p:nvPr/>
          </p:nvSpPr>
          <p:spPr>
            <a:xfrm>
              <a:off x="1676727" y="1604130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90" y="0"/>
                    <a:pt x="1" y="88"/>
                    <a:pt x="1" y="196"/>
                  </a:cubicBezTo>
                  <a:cubicBezTo>
                    <a:pt x="1" y="304"/>
                    <a:pt x="90" y="392"/>
                    <a:pt x="197" y="392"/>
                  </a:cubicBezTo>
                  <a:cubicBezTo>
                    <a:pt x="305" y="392"/>
                    <a:pt x="393" y="304"/>
                    <a:pt x="393" y="196"/>
                  </a:cubicBezTo>
                  <a:cubicBezTo>
                    <a:pt x="393" y="88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4"/>
            <p:cNvSpPr/>
            <p:nvPr/>
          </p:nvSpPr>
          <p:spPr>
            <a:xfrm>
              <a:off x="1676727" y="2035355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90" y="0"/>
                    <a:pt x="1" y="89"/>
                    <a:pt x="1" y="196"/>
                  </a:cubicBezTo>
                  <a:cubicBezTo>
                    <a:pt x="1" y="304"/>
                    <a:pt x="90" y="392"/>
                    <a:pt x="197" y="392"/>
                  </a:cubicBezTo>
                  <a:cubicBezTo>
                    <a:pt x="305" y="392"/>
                    <a:pt x="393" y="304"/>
                    <a:pt x="393" y="196"/>
                  </a:cubicBezTo>
                  <a:cubicBezTo>
                    <a:pt x="393" y="89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4"/>
            <p:cNvSpPr/>
            <p:nvPr/>
          </p:nvSpPr>
          <p:spPr>
            <a:xfrm>
              <a:off x="1676727" y="2466579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90" y="0"/>
                    <a:pt x="1" y="88"/>
                    <a:pt x="1" y="196"/>
                  </a:cubicBezTo>
                  <a:cubicBezTo>
                    <a:pt x="1" y="304"/>
                    <a:pt x="90" y="392"/>
                    <a:pt x="197" y="392"/>
                  </a:cubicBezTo>
                  <a:cubicBezTo>
                    <a:pt x="305" y="392"/>
                    <a:pt x="393" y="304"/>
                    <a:pt x="393" y="196"/>
                  </a:cubicBezTo>
                  <a:cubicBezTo>
                    <a:pt x="393" y="88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4"/>
            <p:cNvSpPr/>
            <p:nvPr/>
          </p:nvSpPr>
          <p:spPr>
            <a:xfrm>
              <a:off x="1676727" y="118971"/>
              <a:ext cx="66773" cy="65076"/>
            </a:xfrm>
            <a:custGeom>
              <a:avLst/>
              <a:gdLst/>
              <a:ahLst/>
              <a:cxnLst/>
              <a:rect l="l" t="t" r="r" b="b"/>
              <a:pathLst>
                <a:path w="393" h="383" extrusionOk="0">
                  <a:moveTo>
                    <a:pt x="197" y="1"/>
                  </a:moveTo>
                  <a:cubicBezTo>
                    <a:pt x="90" y="1"/>
                    <a:pt x="1" y="88"/>
                    <a:pt x="1" y="197"/>
                  </a:cubicBezTo>
                  <a:cubicBezTo>
                    <a:pt x="1" y="304"/>
                    <a:pt x="90" y="382"/>
                    <a:pt x="197" y="382"/>
                  </a:cubicBezTo>
                  <a:cubicBezTo>
                    <a:pt x="305" y="382"/>
                    <a:pt x="393" y="304"/>
                    <a:pt x="393" y="197"/>
                  </a:cubicBezTo>
                  <a:cubicBezTo>
                    <a:pt x="393" y="88"/>
                    <a:pt x="305" y="1"/>
                    <a:pt x="1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4"/>
            <p:cNvSpPr/>
            <p:nvPr/>
          </p:nvSpPr>
          <p:spPr>
            <a:xfrm>
              <a:off x="1676727" y="611872"/>
              <a:ext cx="66773" cy="66775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0"/>
                  </a:moveTo>
                  <a:cubicBezTo>
                    <a:pt x="90" y="0"/>
                    <a:pt x="1" y="88"/>
                    <a:pt x="1" y="196"/>
                  </a:cubicBezTo>
                  <a:cubicBezTo>
                    <a:pt x="1" y="304"/>
                    <a:pt x="90" y="392"/>
                    <a:pt x="197" y="392"/>
                  </a:cubicBezTo>
                  <a:cubicBezTo>
                    <a:pt x="305" y="392"/>
                    <a:pt x="393" y="304"/>
                    <a:pt x="393" y="196"/>
                  </a:cubicBezTo>
                  <a:cubicBezTo>
                    <a:pt x="393" y="88"/>
                    <a:pt x="305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4"/>
            <p:cNvSpPr/>
            <p:nvPr/>
          </p:nvSpPr>
          <p:spPr>
            <a:xfrm>
              <a:off x="1693378" y="690029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48" y="196"/>
                    <a:pt x="197" y="148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4"/>
            <p:cNvSpPr/>
            <p:nvPr/>
          </p:nvSpPr>
          <p:spPr>
            <a:xfrm>
              <a:off x="1693378" y="751705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39"/>
                    <a:pt x="1" y="98"/>
                  </a:cubicBezTo>
                  <a:cubicBezTo>
                    <a:pt x="1" y="147"/>
                    <a:pt x="40" y="196"/>
                    <a:pt x="99" y="196"/>
                  </a:cubicBezTo>
                  <a:cubicBezTo>
                    <a:pt x="148" y="196"/>
                    <a:pt x="197" y="147"/>
                    <a:pt x="197" y="98"/>
                  </a:cubicBezTo>
                  <a:cubicBezTo>
                    <a:pt x="197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4"/>
            <p:cNvSpPr/>
            <p:nvPr/>
          </p:nvSpPr>
          <p:spPr>
            <a:xfrm>
              <a:off x="1693378" y="813212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48"/>
                    <a:pt x="40" y="196"/>
                    <a:pt x="99" y="196"/>
                  </a:cubicBezTo>
                  <a:cubicBezTo>
                    <a:pt x="148" y="196"/>
                    <a:pt x="197" y="148"/>
                    <a:pt x="197" y="98"/>
                  </a:cubicBezTo>
                  <a:cubicBezTo>
                    <a:pt x="197" y="4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4"/>
            <p:cNvSpPr/>
            <p:nvPr/>
          </p:nvSpPr>
          <p:spPr>
            <a:xfrm>
              <a:off x="1693378" y="874888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0"/>
                  </a:moveTo>
                  <a:cubicBezTo>
                    <a:pt x="40" y="0"/>
                    <a:pt x="1" y="40"/>
                    <a:pt x="1" y="98"/>
                  </a:cubicBezTo>
                  <a:cubicBezTo>
                    <a:pt x="1" y="157"/>
                    <a:pt x="40" y="196"/>
                    <a:pt x="99" y="196"/>
                  </a:cubicBezTo>
                  <a:cubicBezTo>
                    <a:pt x="148" y="196"/>
                    <a:pt x="197" y="157"/>
                    <a:pt x="197" y="98"/>
                  </a:cubicBezTo>
                  <a:cubicBezTo>
                    <a:pt x="197" y="40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4"/>
            <p:cNvSpPr/>
            <p:nvPr/>
          </p:nvSpPr>
          <p:spPr>
            <a:xfrm>
              <a:off x="1693378" y="936394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48" y="197"/>
                    <a:pt x="197" y="157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4"/>
            <p:cNvSpPr/>
            <p:nvPr/>
          </p:nvSpPr>
          <p:spPr>
            <a:xfrm>
              <a:off x="1693378" y="998071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7"/>
                    <a:pt x="40" y="197"/>
                    <a:pt x="99" y="197"/>
                  </a:cubicBezTo>
                  <a:cubicBezTo>
                    <a:pt x="148" y="197"/>
                    <a:pt x="197" y="157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4"/>
            <p:cNvSpPr/>
            <p:nvPr/>
          </p:nvSpPr>
          <p:spPr>
            <a:xfrm>
              <a:off x="1693378" y="1059577"/>
              <a:ext cx="33471" cy="33472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9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158"/>
                    <a:pt x="40" y="197"/>
                    <a:pt x="99" y="197"/>
                  </a:cubicBezTo>
                  <a:cubicBezTo>
                    <a:pt x="148" y="197"/>
                    <a:pt x="197" y="158"/>
                    <a:pt x="197" y="99"/>
                  </a:cubicBezTo>
                  <a:cubicBezTo>
                    <a:pt x="197" y="40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4"/>
            <p:cNvSpPr/>
            <p:nvPr/>
          </p:nvSpPr>
          <p:spPr>
            <a:xfrm>
              <a:off x="245940" y="3639959"/>
              <a:ext cx="569691" cy="605389"/>
            </a:xfrm>
            <a:custGeom>
              <a:avLst/>
              <a:gdLst/>
              <a:ahLst/>
              <a:cxnLst/>
              <a:rect l="l" t="t" r="r" b="b"/>
              <a:pathLst>
                <a:path w="3353" h="3563" extrusionOk="0">
                  <a:moveTo>
                    <a:pt x="1675" y="0"/>
                  </a:moveTo>
                  <a:cubicBezTo>
                    <a:pt x="1648" y="0"/>
                    <a:pt x="1621" y="17"/>
                    <a:pt x="1621" y="52"/>
                  </a:cubicBezTo>
                  <a:lnTo>
                    <a:pt x="1621" y="453"/>
                  </a:lnTo>
                  <a:cubicBezTo>
                    <a:pt x="1514" y="346"/>
                    <a:pt x="1416" y="238"/>
                    <a:pt x="1308" y="130"/>
                  </a:cubicBezTo>
                  <a:cubicBezTo>
                    <a:pt x="1297" y="119"/>
                    <a:pt x="1285" y="115"/>
                    <a:pt x="1274" y="115"/>
                  </a:cubicBezTo>
                  <a:cubicBezTo>
                    <a:pt x="1234" y="115"/>
                    <a:pt x="1201" y="170"/>
                    <a:pt x="1239" y="209"/>
                  </a:cubicBezTo>
                  <a:cubicBezTo>
                    <a:pt x="1366" y="346"/>
                    <a:pt x="1494" y="473"/>
                    <a:pt x="1621" y="601"/>
                  </a:cubicBezTo>
                  <a:lnTo>
                    <a:pt x="1621" y="610"/>
                  </a:lnTo>
                  <a:lnTo>
                    <a:pt x="1621" y="1002"/>
                  </a:lnTo>
                  <a:cubicBezTo>
                    <a:pt x="1514" y="904"/>
                    <a:pt x="1416" y="797"/>
                    <a:pt x="1308" y="688"/>
                  </a:cubicBezTo>
                  <a:cubicBezTo>
                    <a:pt x="1297" y="678"/>
                    <a:pt x="1285" y="673"/>
                    <a:pt x="1274" y="673"/>
                  </a:cubicBezTo>
                  <a:cubicBezTo>
                    <a:pt x="1234" y="673"/>
                    <a:pt x="1201" y="729"/>
                    <a:pt x="1239" y="767"/>
                  </a:cubicBezTo>
                  <a:cubicBezTo>
                    <a:pt x="1366" y="895"/>
                    <a:pt x="1494" y="1032"/>
                    <a:pt x="1621" y="1159"/>
                  </a:cubicBezTo>
                  <a:lnTo>
                    <a:pt x="1621" y="1394"/>
                  </a:lnTo>
                  <a:cubicBezTo>
                    <a:pt x="1523" y="1404"/>
                    <a:pt x="1435" y="1463"/>
                    <a:pt x="1377" y="1541"/>
                  </a:cubicBezTo>
                  <a:cubicBezTo>
                    <a:pt x="1308" y="1502"/>
                    <a:pt x="1239" y="1463"/>
                    <a:pt x="1171" y="1433"/>
                  </a:cubicBezTo>
                  <a:lnTo>
                    <a:pt x="1171" y="1414"/>
                  </a:lnTo>
                  <a:lnTo>
                    <a:pt x="1024" y="884"/>
                  </a:lnTo>
                  <a:cubicBezTo>
                    <a:pt x="1016" y="857"/>
                    <a:pt x="994" y="846"/>
                    <a:pt x="972" y="846"/>
                  </a:cubicBezTo>
                  <a:cubicBezTo>
                    <a:pt x="939" y="846"/>
                    <a:pt x="904" y="873"/>
                    <a:pt x="916" y="914"/>
                  </a:cubicBezTo>
                  <a:cubicBezTo>
                    <a:pt x="965" y="1061"/>
                    <a:pt x="1004" y="1208"/>
                    <a:pt x="1044" y="1355"/>
                  </a:cubicBezTo>
                  <a:lnTo>
                    <a:pt x="691" y="1149"/>
                  </a:lnTo>
                  <a:lnTo>
                    <a:pt x="691" y="1130"/>
                  </a:lnTo>
                  <a:lnTo>
                    <a:pt x="543" y="601"/>
                  </a:lnTo>
                  <a:cubicBezTo>
                    <a:pt x="536" y="573"/>
                    <a:pt x="514" y="561"/>
                    <a:pt x="492" y="561"/>
                  </a:cubicBezTo>
                  <a:cubicBezTo>
                    <a:pt x="458" y="561"/>
                    <a:pt x="424" y="589"/>
                    <a:pt x="436" y="630"/>
                  </a:cubicBezTo>
                  <a:cubicBezTo>
                    <a:pt x="475" y="777"/>
                    <a:pt x="524" y="924"/>
                    <a:pt x="563" y="1071"/>
                  </a:cubicBezTo>
                  <a:cubicBezTo>
                    <a:pt x="543" y="1061"/>
                    <a:pt x="514" y="1051"/>
                    <a:pt x="495" y="1041"/>
                  </a:cubicBezTo>
                  <a:cubicBezTo>
                    <a:pt x="397" y="982"/>
                    <a:pt x="299" y="924"/>
                    <a:pt x="210" y="875"/>
                  </a:cubicBezTo>
                  <a:cubicBezTo>
                    <a:pt x="199" y="869"/>
                    <a:pt x="188" y="866"/>
                    <a:pt x="179" y="866"/>
                  </a:cubicBezTo>
                  <a:cubicBezTo>
                    <a:pt x="129" y="866"/>
                    <a:pt x="102" y="939"/>
                    <a:pt x="151" y="963"/>
                  </a:cubicBezTo>
                  <a:cubicBezTo>
                    <a:pt x="269" y="1032"/>
                    <a:pt x="377" y="1100"/>
                    <a:pt x="495" y="1159"/>
                  </a:cubicBezTo>
                  <a:cubicBezTo>
                    <a:pt x="347" y="1198"/>
                    <a:pt x="210" y="1237"/>
                    <a:pt x="64" y="1276"/>
                  </a:cubicBezTo>
                  <a:cubicBezTo>
                    <a:pt x="0" y="1286"/>
                    <a:pt x="20" y="1377"/>
                    <a:pt x="76" y="1377"/>
                  </a:cubicBezTo>
                  <a:cubicBezTo>
                    <a:pt x="82" y="1377"/>
                    <a:pt x="87" y="1376"/>
                    <a:pt x="93" y="1374"/>
                  </a:cubicBezTo>
                  <a:cubicBezTo>
                    <a:pt x="269" y="1335"/>
                    <a:pt x="456" y="1287"/>
                    <a:pt x="632" y="1237"/>
                  </a:cubicBezTo>
                  <a:cubicBezTo>
                    <a:pt x="750" y="1306"/>
                    <a:pt x="857" y="1374"/>
                    <a:pt x="975" y="1443"/>
                  </a:cubicBezTo>
                  <a:cubicBezTo>
                    <a:pt x="837" y="1483"/>
                    <a:pt x="691" y="1512"/>
                    <a:pt x="543" y="1551"/>
                  </a:cubicBezTo>
                  <a:cubicBezTo>
                    <a:pt x="487" y="1570"/>
                    <a:pt x="503" y="1660"/>
                    <a:pt x="564" y="1660"/>
                  </a:cubicBezTo>
                  <a:cubicBezTo>
                    <a:pt x="567" y="1660"/>
                    <a:pt x="570" y="1659"/>
                    <a:pt x="573" y="1659"/>
                  </a:cubicBezTo>
                  <a:cubicBezTo>
                    <a:pt x="759" y="1610"/>
                    <a:pt x="935" y="1561"/>
                    <a:pt x="1112" y="1522"/>
                  </a:cubicBezTo>
                  <a:lnTo>
                    <a:pt x="1318" y="1639"/>
                  </a:lnTo>
                  <a:cubicBezTo>
                    <a:pt x="1308" y="1679"/>
                    <a:pt x="1298" y="1718"/>
                    <a:pt x="1298" y="1766"/>
                  </a:cubicBezTo>
                  <a:cubicBezTo>
                    <a:pt x="1298" y="1816"/>
                    <a:pt x="1308" y="1875"/>
                    <a:pt x="1327" y="1914"/>
                  </a:cubicBezTo>
                  <a:cubicBezTo>
                    <a:pt x="1259" y="1953"/>
                    <a:pt x="1190" y="2002"/>
                    <a:pt x="1122" y="2041"/>
                  </a:cubicBezTo>
                  <a:cubicBezTo>
                    <a:pt x="1112" y="2031"/>
                    <a:pt x="1112" y="2031"/>
                    <a:pt x="1102" y="2031"/>
                  </a:cubicBezTo>
                  <a:cubicBezTo>
                    <a:pt x="926" y="1982"/>
                    <a:pt x="750" y="1943"/>
                    <a:pt x="573" y="1894"/>
                  </a:cubicBezTo>
                  <a:cubicBezTo>
                    <a:pt x="567" y="1893"/>
                    <a:pt x="562" y="1892"/>
                    <a:pt x="557" y="1892"/>
                  </a:cubicBezTo>
                  <a:cubicBezTo>
                    <a:pt x="500" y="1892"/>
                    <a:pt x="481" y="1984"/>
                    <a:pt x="543" y="2002"/>
                  </a:cubicBezTo>
                  <a:lnTo>
                    <a:pt x="985" y="2119"/>
                  </a:lnTo>
                  <a:cubicBezTo>
                    <a:pt x="877" y="2178"/>
                    <a:pt x="759" y="2247"/>
                    <a:pt x="641" y="2315"/>
                  </a:cubicBezTo>
                  <a:cubicBezTo>
                    <a:pt x="632" y="2315"/>
                    <a:pt x="632" y="2315"/>
                    <a:pt x="622" y="2306"/>
                  </a:cubicBezTo>
                  <a:cubicBezTo>
                    <a:pt x="445" y="2267"/>
                    <a:pt x="269" y="2217"/>
                    <a:pt x="93" y="2178"/>
                  </a:cubicBezTo>
                  <a:cubicBezTo>
                    <a:pt x="86" y="2176"/>
                    <a:pt x="81" y="2175"/>
                    <a:pt x="75" y="2175"/>
                  </a:cubicBezTo>
                  <a:cubicBezTo>
                    <a:pt x="20" y="2175"/>
                    <a:pt x="1" y="2258"/>
                    <a:pt x="64" y="2276"/>
                  </a:cubicBezTo>
                  <a:lnTo>
                    <a:pt x="504" y="2394"/>
                  </a:lnTo>
                  <a:cubicBezTo>
                    <a:pt x="485" y="2404"/>
                    <a:pt x="465" y="2413"/>
                    <a:pt x="445" y="2433"/>
                  </a:cubicBezTo>
                  <a:cubicBezTo>
                    <a:pt x="347" y="2482"/>
                    <a:pt x="249" y="2541"/>
                    <a:pt x="151" y="2600"/>
                  </a:cubicBezTo>
                  <a:cubicBezTo>
                    <a:pt x="102" y="2624"/>
                    <a:pt x="129" y="2697"/>
                    <a:pt x="179" y="2697"/>
                  </a:cubicBezTo>
                  <a:cubicBezTo>
                    <a:pt x="188" y="2697"/>
                    <a:pt x="199" y="2694"/>
                    <a:pt x="210" y="2688"/>
                  </a:cubicBezTo>
                  <a:cubicBezTo>
                    <a:pt x="318" y="2629"/>
                    <a:pt x="436" y="2561"/>
                    <a:pt x="554" y="2492"/>
                  </a:cubicBezTo>
                  <a:lnTo>
                    <a:pt x="554" y="2492"/>
                  </a:lnTo>
                  <a:cubicBezTo>
                    <a:pt x="514" y="2639"/>
                    <a:pt x="475" y="2776"/>
                    <a:pt x="426" y="2923"/>
                  </a:cubicBezTo>
                  <a:cubicBezTo>
                    <a:pt x="420" y="2964"/>
                    <a:pt x="453" y="2987"/>
                    <a:pt x="484" y="2987"/>
                  </a:cubicBezTo>
                  <a:cubicBezTo>
                    <a:pt x="505" y="2987"/>
                    <a:pt x="526" y="2976"/>
                    <a:pt x="534" y="2952"/>
                  </a:cubicBezTo>
                  <a:cubicBezTo>
                    <a:pt x="583" y="2776"/>
                    <a:pt x="632" y="2600"/>
                    <a:pt x="681" y="2413"/>
                  </a:cubicBezTo>
                  <a:cubicBezTo>
                    <a:pt x="798" y="2345"/>
                    <a:pt x="916" y="2286"/>
                    <a:pt x="1033" y="2217"/>
                  </a:cubicBezTo>
                  <a:lnTo>
                    <a:pt x="1033" y="2217"/>
                  </a:lnTo>
                  <a:cubicBezTo>
                    <a:pt x="994" y="2354"/>
                    <a:pt x="955" y="2502"/>
                    <a:pt x="916" y="2639"/>
                  </a:cubicBezTo>
                  <a:cubicBezTo>
                    <a:pt x="904" y="2680"/>
                    <a:pt x="935" y="2707"/>
                    <a:pt x="966" y="2707"/>
                  </a:cubicBezTo>
                  <a:cubicBezTo>
                    <a:pt x="986" y="2707"/>
                    <a:pt x="1006" y="2695"/>
                    <a:pt x="1014" y="2668"/>
                  </a:cubicBezTo>
                  <a:lnTo>
                    <a:pt x="1161" y="2139"/>
                  </a:lnTo>
                  <a:lnTo>
                    <a:pt x="1171" y="2139"/>
                  </a:lnTo>
                  <a:cubicBezTo>
                    <a:pt x="1239" y="2100"/>
                    <a:pt x="1318" y="2051"/>
                    <a:pt x="1386" y="2012"/>
                  </a:cubicBezTo>
                  <a:cubicBezTo>
                    <a:pt x="1445" y="2080"/>
                    <a:pt x="1533" y="2119"/>
                    <a:pt x="1621" y="2139"/>
                  </a:cubicBezTo>
                  <a:lnTo>
                    <a:pt x="1621" y="2394"/>
                  </a:lnTo>
                  <a:cubicBezTo>
                    <a:pt x="1612" y="2394"/>
                    <a:pt x="1612" y="2394"/>
                    <a:pt x="1602" y="2404"/>
                  </a:cubicBezTo>
                  <a:cubicBezTo>
                    <a:pt x="1475" y="2531"/>
                    <a:pt x="1347" y="2668"/>
                    <a:pt x="1220" y="2796"/>
                  </a:cubicBezTo>
                  <a:cubicBezTo>
                    <a:pt x="1181" y="2834"/>
                    <a:pt x="1220" y="2889"/>
                    <a:pt x="1263" y="2889"/>
                  </a:cubicBezTo>
                  <a:cubicBezTo>
                    <a:pt x="1275" y="2889"/>
                    <a:pt x="1287" y="2885"/>
                    <a:pt x="1298" y="2874"/>
                  </a:cubicBezTo>
                  <a:cubicBezTo>
                    <a:pt x="1406" y="2766"/>
                    <a:pt x="1514" y="2648"/>
                    <a:pt x="1621" y="2541"/>
                  </a:cubicBezTo>
                  <a:lnTo>
                    <a:pt x="1621" y="2942"/>
                  </a:lnTo>
                  <a:lnTo>
                    <a:pt x="1602" y="2962"/>
                  </a:lnTo>
                  <a:cubicBezTo>
                    <a:pt x="1475" y="3090"/>
                    <a:pt x="1347" y="3217"/>
                    <a:pt x="1220" y="3354"/>
                  </a:cubicBezTo>
                  <a:cubicBezTo>
                    <a:pt x="1182" y="3392"/>
                    <a:pt x="1220" y="3448"/>
                    <a:pt x="1262" y="3448"/>
                  </a:cubicBezTo>
                  <a:cubicBezTo>
                    <a:pt x="1275" y="3448"/>
                    <a:pt x="1287" y="3443"/>
                    <a:pt x="1298" y="3432"/>
                  </a:cubicBezTo>
                  <a:cubicBezTo>
                    <a:pt x="1406" y="3315"/>
                    <a:pt x="1514" y="3207"/>
                    <a:pt x="1621" y="3099"/>
                  </a:cubicBezTo>
                  <a:lnTo>
                    <a:pt x="1621" y="3177"/>
                  </a:lnTo>
                  <a:lnTo>
                    <a:pt x="1621" y="3511"/>
                  </a:lnTo>
                  <a:cubicBezTo>
                    <a:pt x="1621" y="3545"/>
                    <a:pt x="1648" y="3562"/>
                    <a:pt x="1675" y="3562"/>
                  </a:cubicBezTo>
                  <a:cubicBezTo>
                    <a:pt x="1702" y="3562"/>
                    <a:pt x="1729" y="3545"/>
                    <a:pt x="1729" y="3511"/>
                  </a:cubicBezTo>
                  <a:lnTo>
                    <a:pt x="1729" y="3109"/>
                  </a:lnTo>
                  <a:cubicBezTo>
                    <a:pt x="1837" y="3217"/>
                    <a:pt x="1935" y="3325"/>
                    <a:pt x="2043" y="3432"/>
                  </a:cubicBezTo>
                  <a:cubicBezTo>
                    <a:pt x="2054" y="3443"/>
                    <a:pt x="2066" y="3448"/>
                    <a:pt x="2077" y="3448"/>
                  </a:cubicBezTo>
                  <a:cubicBezTo>
                    <a:pt x="2117" y="3448"/>
                    <a:pt x="2150" y="3392"/>
                    <a:pt x="2111" y="3354"/>
                  </a:cubicBezTo>
                  <a:cubicBezTo>
                    <a:pt x="1984" y="3217"/>
                    <a:pt x="1856" y="3090"/>
                    <a:pt x="1729" y="2962"/>
                  </a:cubicBezTo>
                  <a:lnTo>
                    <a:pt x="1729" y="2952"/>
                  </a:lnTo>
                  <a:lnTo>
                    <a:pt x="1729" y="2561"/>
                  </a:lnTo>
                  <a:cubicBezTo>
                    <a:pt x="1837" y="2659"/>
                    <a:pt x="1935" y="2766"/>
                    <a:pt x="2043" y="2874"/>
                  </a:cubicBezTo>
                  <a:cubicBezTo>
                    <a:pt x="2054" y="2885"/>
                    <a:pt x="2066" y="2889"/>
                    <a:pt x="2077" y="2889"/>
                  </a:cubicBezTo>
                  <a:cubicBezTo>
                    <a:pt x="2116" y="2889"/>
                    <a:pt x="2150" y="2834"/>
                    <a:pt x="2111" y="2796"/>
                  </a:cubicBezTo>
                  <a:cubicBezTo>
                    <a:pt x="1984" y="2668"/>
                    <a:pt x="1856" y="2531"/>
                    <a:pt x="1729" y="2404"/>
                  </a:cubicBezTo>
                  <a:lnTo>
                    <a:pt x="1729" y="2139"/>
                  </a:lnTo>
                  <a:cubicBezTo>
                    <a:pt x="1817" y="2119"/>
                    <a:pt x="1906" y="2080"/>
                    <a:pt x="1965" y="2012"/>
                  </a:cubicBezTo>
                  <a:cubicBezTo>
                    <a:pt x="2033" y="2051"/>
                    <a:pt x="2102" y="2090"/>
                    <a:pt x="2180" y="2129"/>
                  </a:cubicBezTo>
                  <a:lnTo>
                    <a:pt x="2180" y="2149"/>
                  </a:lnTo>
                  <a:lnTo>
                    <a:pt x="2327" y="2678"/>
                  </a:lnTo>
                  <a:cubicBezTo>
                    <a:pt x="2335" y="2705"/>
                    <a:pt x="2356" y="2717"/>
                    <a:pt x="2379" y="2717"/>
                  </a:cubicBezTo>
                  <a:cubicBezTo>
                    <a:pt x="2412" y="2717"/>
                    <a:pt x="2447" y="2690"/>
                    <a:pt x="2435" y="2648"/>
                  </a:cubicBezTo>
                  <a:cubicBezTo>
                    <a:pt x="2386" y="2502"/>
                    <a:pt x="2346" y="2354"/>
                    <a:pt x="2307" y="2208"/>
                  </a:cubicBezTo>
                  <a:lnTo>
                    <a:pt x="2307" y="2208"/>
                  </a:lnTo>
                  <a:lnTo>
                    <a:pt x="2660" y="2413"/>
                  </a:lnTo>
                  <a:lnTo>
                    <a:pt x="2660" y="2433"/>
                  </a:lnTo>
                  <a:lnTo>
                    <a:pt x="2807" y="2962"/>
                  </a:lnTo>
                  <a:cubicBezTo>
                    <a:pt x="2815" y="2989"/>
                    <a:pt x="2837" y="3001"/>
                    <a:pt x="2859" y="3001"/>
                  </a:cubicBezTo>
                  <a:cubicBezTo>
                    <a:pt x="2892" y="3001"/>
                    <a:pt x="2927" y="2974"/>
                    <a:pt x="2915" y="2933"/>
                  </a:cubicBezTo>
                  <a:cubicBezTo>
                    <a:pt x="2876" y="2786"/>
                    <a:pt x="2827" y="2639"/>
                    <a:pt x="2788" y="2492"/>
                  </a:cubicBezTo>
                  <a:lnTo>
                    <a:pt x="2788" y="2492"/>
                  </a:lnTo>
                  <a:cubicBezTo>
                    <a:pt x="2807" y="2502"/>
                    <a:pt x="2827" y="2511"/>
                    <a:pt x="2856" y="2521"/>
                  </a:cubicBezTo>
                  <a:cubicBezTo>
                    <a:pt x="2954" y="2580"/>
                    <a:pt x="3043" y="2639"/>
                    <a:pt x="3141" y="2688"/>
                  </a:cubicBezTo>
                  <a:cubicBezTo>
                    <a:pt x="3152" y="2694"/>
                    <a:pt x="3162" y="2697"/>
                    <a:pt x="3172" y="2697"/>
                  </a:cubicBezTo>
                  <a:cubicBezTo>
                    <a:pt x="3222" y="2697"/>
                    <a:pt x="3249" y="2624"/>
                    <a:pt x="3199" y="2600"/>
                  </a:cubicBezTo>
                  <a:cubicBezTo>
                    <a:pt x="3082" y="2531"/>
                    <a:pt x="2974" y="2463"/>
                    <a:pt x="2856" y="2404"/>
                  </a:cubicBezTo>
                  <a:cubicBezTo>
                    <a:pt x="2993" y="2365"/>
                    <a:pt x="3141" y="2325"/>
                    <a:pt x="3287" y="2286"/>
                  </a:cubicBezTo>
                  <a:cubicBezTo>
                    <a:pt x="3350" y="2277"/>
                    <a:pt x="3331" y="2186"/>
                    <a:pt x="3274" y="2186"/>
                  </a:cubicBezTo>
                  <a:cubicBezTo>
                    <a:pt x="3269" y="2186"/>
                    <a:pt x="3264" y="2187"/>
                    <a:pt x="3258" y="2188"/>
                  </a:cubicBezTo>
                  <a:cubicBezTo>
                    <a:pt x="3082" y="2227"/>
                    <a:pt x="2895" y="2276"/>
                    <a:pt x="2719" y="2325"/>
                  </a:cubicBezTo>
                  <a:cubicBezTo>
                    <a:pt x="2601" y="2256"/>
                    <a:pt x="2494" y="2188"/>
                    <a:pt x="2376" y="2119"/>
                  </a:cubicBezTo>
                  <a:cubicBezTo>
                    <a:pt x="2513" y="2080"/>
                    <a:pt x="2660" y="2051"/>
                    <a:pt x="2797" y="2012"/>
                  </a:cubicBezTo>
                  <a:cubicBezTo>
                    <a:pt x="2863" y="1993"/>
                    <a:pt x="2839" y="1903"/>
                    <a:pt x="2785" y="1903"/>
                  </a:cubicBezTo>
                  <a:cubicBezTo>
                    <a:pt x="2783" y="1903"/>
                    <a:pt x="2780" y="1903"/>
                    <a:pt x="2778" y="1904"/>
                  </a:cubicBezTo>
                  <a:cubicBezTo>
                    <a:pt x="2592" y="1953"/>
                    <a:pt x="2415" y="2002"/>
                    <a:pt x="2239" y="2041"/>
                  </a:cubicBezTo>
                  <a:cubicBezTo>
                    <a:pt x="2170" y="2002"/>
                    <a:pt x="2092" y="1962"/>
                    <a:pt x="2023" y="1914"/>
                  </a:cubicBezTo>
                  <a:cubicBezTo>
                    <a:pt x="2043" y="1875"/>
                    <a:pt x="2052" y="1816"/>
                    <a:pt x="2052" y="1766"/>
                  </a:cubicBezTo>
                  <a:cubicBezTo>
                    <a:pt x="2052" y="1718"/>
                    <a:pt x="2043" y="1679"/>
                    <a:pt x="2033" y="1639"/>
                  </a:cubicBezTo>
                  <a:cubicBezTo>
                    <a:pt x="2102" y="1600"/>
                    <a:pt x="2161" y="1561"/>
                    <a:pt x="2229" y="1522"/>
                  </a:cubicBezTo>
                  <a:cubicBezTo>
                    <a:pt x="2239" y="1531"/>
                    <a:pt x="2239" y="1531"/>
                    <a:pt x="2248" y="1531"/>
                  </a:cubicBezTo>
                  <a:cubicBezTo>
                    <a:pt x="2425" y="1581"/>
                    <a:pt x="2601" y="1620"/>
                    <a:pt x="2778" y="1668"/>
                  </a:cubicBezTo>
                  <a:cubicBezTo>
                    <a:pt x="2783" y="1670"/>
                    <a:pt x="2789" y="1671"/>
                    <a:pt x="2794" y="1671"/>
                  </a:cubicBezTo>
                  <a:cubicBezTo>
                    <a:pt x="2851" y="1671"/>
                    <a:pt x="2870" y="1579"/>
                    <a:pt x="2807" y="1561"/>
                  </a:cubicBezTo>
                  <a:lnTo>
                    <a:pt x="2366" y="1443"/>
                  </a:lnTo>
                  <a:cubicBezTo>
                    <a:pt x="2474" y="1385"/>
                    <a:pt x="2592" y="1316"/>
                    <a:pt x="2709" y="1247"/>
                  </a:cubicBezTo>
                  <a:cubicBezTo>
                    <a:pt x="2719" y="1247"/>
                    <a:pt x="2719" y="1247"/>
                    <a:pt x="2729" y="1257"/>
                  </a:cubicBezTo>
                  <a:cubicBezTo>
                    <a:pt x="2905" y="1296"/>
                    <a:pt x="3082" y="1345"/>
                    <a:pt x="3258" y="1394"/>
                  </a:cubicBezTo>
                  <a:cubicBezTo>
                    <a:pt x="3261" y="1395"/>
                    <a:pt x="3265" y="1395"/>
                    <a:pt x="3268" y="1395"/>
                  </a:cubicBezTo>
                  <a:cubicBezTo>
                    <a:pt x="3329" y="1395"/>
                    <a:pt x="3353" y="1305"/>
                    <a:pt x="3287" y="1287"/>
                  </a:cubicBezTo>
                  <a:lnTo>
                    <a:pt x="2847" y="1169"/>
                  </a:lnTo>
                  <a:cubicBezTo>
                    <a:pt x="2866" y="1159"/>
                    <a:pt x="2886" y="1149"/>
                    <a:pt x="2905" y="1130"/>
                  </a:cubicBezTo>
                  <a:cubicBezTo>
                    <a:pt x="3003" y="1080"/>
                    <a:pt x="3101" y="1022"/>
                    <a:pt x="3199" y="963"/>
                  </a:cubicBezTo>
                  <a:cubicBezTo>
                    <a:pt x="3249" y="939"/>
                    <a:pt x="3222" y="866"/>
                    <a:pt x="3172" y="866"/>
                  </a:cubicBezTo>
                  <a:cubicBezTo>
                    <a:pt x="3162" y="866"/>
                    <a:pt x="3152" y="869"/>
                    <a:pt x="3141" y="875"/>
                  </a:cubicBezTo>
                  <a:cubicBezTo>
                    <a:pt x="3032" y="934"/>
                    <a:pt x="2915" y="1002"/>
                    <a:pt x="2797" y="1071"/>
                  </a:cubicBezTo>
                  <a:cubicBezTo>
                    <a:pt x="2836" y="924"/>
                    <a:pt x="2876" y="786"/>
                    <a:pt x="2915" y="640"/>
                  </a:cubicBezTo>
                  <a:cubicBezTo>
                    <a:pt x="2926" y="599"/>
                    <a:pt x="2896" y="575"/>
                    <a:pt x="2866" y="575"/>
                  </a:cubicBezTo>
                  <a:cubicBezTo>
                    <a:pt x="2846" y="575"/>
                    <a:pt x="2825" y="586"/>
                    <a:pt x="2817" y="610"/>
                  </a:cubicBezTo>
                  <a:cubicBezTo>
                    <a:pt x="2768" y="786"/>
                    <a:pt x="2719" y="973"/>
                    <a:pt x="2670" y="1149"/>
                  </a:cubicBezTo>
                  <a:cubicBezTo>
                    <a:pt x="2553" y="1218"/>
                    <a:pt x="2435" y="1276"/>
                    <a:pt x="2317" y="1345"/>
                  </a:cubicBezTo>
                  <a:cubicBezTo>
                    <a:pt x="2357" y="1208"/>
                    <a:pt x="2396" y="1061"/>
                    <a:pt x="2435" y="924"/>
                  </a:cubicBezTo>
                  <a:cubicBezTo>
                    <a:pt x="2447" y="883"/>
                    <a:pt x="2416" y="855"/>
                    <a:pt x="2385" y="855"/>
                  </a:cubicBezTo>
                  <a:cubicBezTo>
                    <a:pt x="2365" y="855"/>
                    <a:pt x="2345" y="867"/>
                    <a:pt x="2337" y="895"/>
                  </a:cubicBezTo>
                  <a:cubicBezTo>
                    <a:pt x="2288" y="1071"/>
                    <a:pt x="2229" y="1247"/>
                    <a:pt x="2180" y="1424"/>
                  </a:cubicBezTo>
                  <a:cubicBezTo>
                    <a:pt x="2111" y="1463"/>
                    <a:pt x="2052" y="1502"/>
                    <a:pt x="1984" y="1541"/>
                  </a:cubicBezTo>
                  <a:cubicBezTo>
                    <a:pt x="1925" y="1463"/>
                    <a:pt x="1837" y="1404"/>
                    <a:pt x="1729" y="1394"/>
                  </a:cubicBezTo>
                  <a:lnTo>
                    <a:pt x="1729" y="1169"/>
                  </a:lnTo>
                  <a:cubicBezTo>
                    <a:pt x="1739" y="1169"/>
                    <a:pt x="1739" y="1169"/>
                    <a:pt x="1749" y="1159"/>
                  </a:cubicBezTo>
                  <a:cubicBezTo>
                    <a:pt x="1876" y="1032"/>
                    <a:pt x="2004" y="895"/>
                    <a:pt x="2131" y="767"/>
                  </a:cubicBezTo>
                  <a:cubicBezTo>
                    <a:pt x="2169" y="729"/>
                    <a:pt x="2130" y="673"/>
                    <a:pt x="2088" y="673"/>
                  </a:cubicBezTo>
                  <a:cubicBezTo>
                    <a:pt x="2076" y="673"/>
                    <a:pt x="2063" y="678"/>
                    <a:pt x="2052" y="688"/>
                  </a:cubicBezTo>
                  <a:cubicBezTo>
                    <a:pt x="1945" y="797"/>
                    <a:pt x="1837" y="914"/>
                    <a:pt x="1729" y="1022"/>
                  </a:cubicBezTo>
                  <a:lnTo>
                    <a:pt x="1729" y="620"/>
                  </a:lnTo>
                  <a:lnTo>
                    <a:pt x="1749" y="601"/>
                  </a:lnTo>
                  <a:cubicBezTo>
                    <a:pt x="1876" y="473"/>
                    <a:pt x="2004" y="346"/>
                    <a:pt x="2131" y="209"/>
                  </a:cubicBezTo>
                  <a:cubicBezTo>
                    <a:pt x="2169" y="170"/>
                    <a:pt x="2131" y="115"/>
                    <a:pt x="2088" y="115"/>
                  </a:cubicBezTo>
                  <a:cubicBezTo>
                    <a:pt x="2076" y="115"/>
                    <a:pt x="2064" y="119"/>
                    <a:pt x="2052" y="130"/>
                  </a:cubicBezTo>
                  <a:cubicBezTo>
                    <a:pt x="1945" y="248"/>
                    <a:pt x="1837" y="355"/>
                    <a:pt x="1729" y="463"/>
                  </a:cubicBezTo>
                  <a:lnTo>
                    <a:pt x="1729" y="385"/>
                  </a:lnTo>
                  <a:lnTo>
                    <a:pt x="1729" y="52"/>
                  </a:lnTo>
                  <a:cubicBezTo>
                    <a:pt x="1729" y="17"/>
                    <a:pt x="1702" y="0"/>
                    <a:pt x="16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4"/>
            <p:cNvSpPr/>
            <p:nvPr/>
          </p:nvSpPr>
          <p:spPr>
            <a:xfrm>
              <a:off x="519660" y="256308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4"/>
            <p:cNvSpPr/>
            <p:nvPr/>
          </p:nvSpPr>
          <p:spPr>
            <a:xfrm>
              <a:off x="519660" y="260471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5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5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4"/>
            <p:cNvSpPr/>
            <p:nvPr/>
          </p:nvSpPr>
          <p:spPr>
            <a:xfrm>
              <a:off x="519660" y="264464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4"/>
            <p:cNvSpPr/>
            <p:nvPr/>
          </p:nvSpPr>
          <p:spPr>
            <a:xfrm>
              <a:off x="519660" y="2686269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4"/>
            <p:cNvSpPr/>
            <p:nvPr/>
          </p:nvSpPr>
          <p:spPr>
            <a:xfrm>
              <a:off x="519660" y="272789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4"/>
            <p:cNvSpPr/>
            <p:nvPr/>
          </p:nvSpPr>
          <p:spPr>
            <a:xfrm>
              <a:off x="519660" y="276952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4"/>
            <p:cNvSpPr/>
            <p:nvPr/>
          </p:nvSpPr>
          <p:spPr>
            <a:xfrm>
              <a:off x="519660" y="280962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4"/>
            <p:cNvSpPr/>
            <p:nvPr/>
          </p:nvSpPr>
          <p:spPr>
            <a:xfrm>
              <a:off x="519660" y="289287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4"/>
            <p:cNvSpPr/>
            <p:nvPr/>
          </p:nvSpPr>
          <p:spPr>
            <a:xfrm>
              <a:off x="519660" y="293433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5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4"/>
            <p:cNvSpPr/>
            <p:nvPr/>
          </p:nvSpPr>
          <p:spPr>
            <a:xfrm>
              <a:off x="519660" y="2974262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4"/>
            <p:cNvSpPr/>
            <p:nvPr/>
          </p:nvSpPr>
          <p:spPr>
            <a:xfrm>
              <a:off x="519660" y="301605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4"/>
            <p:cNvSpPr/>
            <p:nvPr/>
          </p:nvSpPr>
          <p:spPr>
            <a:xfrm>
              <a:off x="519660" y="305751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4"/>
            <p:cNvSpPr/>
            <p:nvPr/>
          </p:nvSpPr>
          <p:spPr>
            <a:xfrm>
              <a:off x="519660" y="309931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5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4"/>
            <p:cNvSpPr/>
            <p:nvPr/>
          </p:nvSpPr>
          <p:spPr>
            <a:xfrm>
              <a:off x="519660" y="3180700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4"/>
            <p:cNvSpPr/>
            <p:nvPr/>
          </p:nvSpPr>
          <p:spPr>
            <a:xfrm>
              <a:off x="519660" y="322249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4"/>
            <p:cNvSpPr/>
            <p:nvPr/>
          </p:nvSpPr>
          <p:spPr>
            <a:xfrm>
              <a:off x="519660" y="326395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4"/>
            <p:cNvSpPr/>
            <p:nvPr/>
          </p:nvSpPr>
          <p:spPr>
            <a:xfrm>
              <a:off x="519660" y="330405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4"/>
            <p:cNvSpPr/>
            <p:nvPr/>
          </p:nvSpPr>
          <p:spPr>
            <a:xfrm>
              <a:off x="519660" y="334567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4"/>
            <p:cNvSpPr/>
            <p:nvPr/>
          </p:nvSpPr>
          <p:spPr>
            <a:xfrm>
              <a:off x="519660" y="338730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4"/>
            <p:cNvSpPr/>
            <p:nvPr/>
          </p:nvSpPr>
          <p:spPr>
            <a:xfrm>
              <a:off x="519660" y="346886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4"/>
            <p:cNvSpPr/>
            <p:nvPr/>
          </p:nvSpPr>
          <p:spPr>
            <a:xfrm>
              <a:off x="519660" y="351049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4"/>
            <p:cNvSpPr/>
            <p:nvPr/>
          </p:nvSpPr>
          <p:spPr>
            <a:xfrm>
              <a:off x="519660" y="355211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4"/>
            <p:cNvSpPr/>
            <p:nvPr/>
          </p:nvSpPr>
          <p:spPr>
            <a:xfrm>
              <a:off x="519660" y="359374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30"/>
                    <a:pt x="1" y="5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5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4"/>
            <p:cNvSpPr/>
            <p:nvPr/>
          </p:nvSpPr>
          <p:spPr>
            <a:xfrm>
              <a:off x="519660" y="363367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4"/>
            <p:cNvSpPr/>
            <p:nvPr/>
          </p:nvSpPr>
          <p:spPr>
            <a:xfrm>
              <a:off x="519660" y="136269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4"/>
            <p:cNvSpPr/>
            <p:nvPr/>
          </p:nvSpPr>
          <p:spPr>
            <a:xfrm>
              <a:off x="519660" y="140431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4"/>
            <p:cNvSpPr/>
            <p:nvPr/>
          </p:nvSpPr>
          <p:spPr>
            <a:xfrm>
              <a:off x="519660" y="144594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4"/>
            <p:cNvSpPr/>
            <p:nvPr/>
          </p:nvSpPr>
          <p:spPr>
            <a:xfrm>
              <a:off x="519660" y="148757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5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4"/>
            <p:cNvSpPr/>
            <p:nvPr/>
          </p:nvSpPr>
          <p:spPr>
            <a:xfrm>
              <a:off x="519660" y="152750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4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4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4"/>
            <p:cNvSpPr/>
            <p:nvPr/>
          </p:nvSpPr>
          <p:spPr>
            <a:xfrm>
              <a:off x="519660" y="156912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4"/>
            <p:cNvSpPr/>
            <p:nvPr/>
          </p:nvSpPr>
          <p:spPr>
            <a:xfrm>
              <a:off x="519660" y="161075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38"/>
                    <a:pt x="60" y="138"/>
                  </a:cubicBezTo>
                  <a:cubicBezTo>
                    <a:pt x="99" y="13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4"/>
            <p:cNvSpPr/>
            <p:nvPr/>
          </p:nvSpPr>
          <p:spPr>
            <a:xfrm>
              <a:off x="519660" y="165238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4"/>
            <p:cNvSpPr/>
            <p:nvPr/>
          </p:nvSpPr>
          <p:spPr>
            <a:xfrm>
              <a:off x="519660" y="169401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5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4"/>
            <p:cNvSpPr/>
            <p:nvPr/>
          </p:nvSpPr>
          <p:spPr>
            <a:xfrm>
              <a:off x="519660" y="173393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4"/>
            <p:cNvSpPr/>
            <p:nvPr/>
          </p:nvSpPr>
          <p:spPr>
            <a:xfrm>
              <a:off x="519660" y="177556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4"/>
            <p:cNvSpPr/>
            <p:nvPr/>
          </p:nvSpPr>
          <p:spPr>
            <a:xfrm>
              <a:off x="519660" y="181719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4"/>
            <p:cNvSpPr/>
            <p:nvPr/>
          </p:nvSpPr>
          <p:spPr>
            <a:xfrm>
              <a:off x="519660" y="189874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4"/>
            <p:cNvSpPr/>
            <p:nvPr/>
          </p:nvSpPr>
          <p:spPr>
            <a:xfrm>
              <a:off x="519660" y="1940376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4"/>
            <p:cNvSpPr/>
            <p:nvPr/>
          </p:nvSpPr>
          <p:spPr>
            <a:xfrm>
              <a:off x="519660" y="198200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4"/>
            <p:cNvSpPr/>
            <p:nvPr/>
          </p:nvSpPr>
          <p:spPr>
            <a:xfrm>
              <a:off x="519660" y="202363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4"/>
            <p:cNvSpPr/>
            <p:nvPr/>
          </p:nvSpPr>
          <p:spPr>
            <a:xfrm>
              <a:off x="519660" y="206372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7"/>
                    <a:pt x="30" y="137"/>
                    <a:pt x="60" y="137"/>
                  </a:cubicBezTo>
                  <a:cubicBezTo>
                    <a:pt x="99" y="137"/>
                    <a:pt x="128" y="107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4"/>
            <p:cNvSpPr/>
            <p:nvPr/>
          </p:nvSpPr>
          <p:spPr>
            <a:xfrm>
              <a:off x="519660" y="210518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4"/>
            <p:cNvSpPr/>
            <p:nvPr/>
          </p:nvSpPr>
          <p:spPr>
            <a:xfrm>
              <a:off x="519660" y="214698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4"/>
            <p:cNvSpPr/>
            <p:nvPr/>
          </p:nvSpPr>
          <p:spPr>
            <a:xfrm>
              <a:off x="507936" y="2509906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9" y="0"/>
                  </a:moveTo>
                  <a:cubicBezTo>
                    <a:pt x="60" y="0"/>
                    <a:pt x="1" y="59"/>
                    <a:pt x="1" y="137"/>
                  </a:cubicBezTo>
                  <a:cubicBezTo>
                    <a:pt x="1" y="206"/>
                    <a:pt x="60" y="264"/>
                    <a:pt x="129" y="264"/>
                  </a:cubicBezTo>
                  <a:cubicBezTo>
                    <a:pt x="207" y="264"/>
                    <a:pt x="266" y="206"/>
                    <a:pt x="266" y="137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4"/>
            <p:cNvSpPr/>
            <p:nvPr/>
          </p:nvSpPr>
          <p:spPr>
            <a:xfrm>
              <a:off x="507936" y="2839526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9" y="0"/>
                  </a:moveTo>
                  <a:cubicBezTo>
                    <a:pt x="60" y="0"/>
                    <a:pt x="1" y="59"/>
                    <a:pt x="1" y="138"/>
                  </a:cubicBezTo>
                  <a:cubicBezTo>
                    <a:pt x="1" y="206"/>
                    <a:pt x="60" y="265"/>
                    <a:pt x="129" y="265"/>
                  </a:cubicBezTo>
                  <a:cubicBezTo>
                    <a:pt x="207" y="265"/>
                    <a:pt x="266" y="206"/>
                    <a:pt x="266" y="138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4"/>
            <p:cNvSpPr/>
            <p:nvPr/>
          </p:nvSpPr>
          <p:spPr>
            <a:xfrm>
              <a:off x="507936" y="3129218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29" y="1"/>
                  </a:moveTo>
                  <a:cubicBezTo>
                    <a:pt x="60" y="1"/>
                    <a:pt x="1" y="59"/>
                    <a:pt x="1" y="128"/>
                  </a:cubicBezTo>
                  <a:cubicBezTo>
                    <a:pt x="1" y="197"/>
                    <a:pt x="60" y="255"/>
                    <a:pt x="129" y="255"/>
                  </a:cubicBezTo>
                  <a:cubicBezTo>
                    <a:pt x="207" y="255"/>
                    <a:pt x="266" y="197"/>
                    <a:pt x="266" y="128"/>
                  </a:cubicBezTo>
                  <a:cubicBezTo>
                    <a:pt x="266" y="59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4"/>
            <p:cNvSpPr/>
            <p:nvPr/>
          </p:nvSpPr>
          <p:spPr>
            <a:xfrm>
              <a:off x="507936" y="3417210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9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207"/>
                    <a:pt x="60" y="265"/>
                    <a:pt x="129" y="265"/>
                  </a:cubicBezTo>
                  <a:cubicBezTo>
                    <a:pt x="207" y="265"/>
                    <a:pt x="266" y="207"/>
                    <a:pt x="266" y="128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4"/>
            <p:cNvSpPr/>
            <p:nvPr/>
          </p:nvSpPr>
          <p:spPr>
            <a:xfrm>
              <a:off x="507936" y="1847267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9" y="0"/>
                  </a:moveTo>
                  <a:cubicBezTo>
                    <a:pt x="60" y="0"/>
                    <a:pt x="1" y="59"/>
                    <a:pt x="1" y="127"/>
                  </a:cubicBezTo>
                  <a:cubicBezTo>
                    <a:pt x="1" y="206"/>
                    <a:pt x="60" y="264"/>
                    <a:pt x="129" y="264"/>
                  </a:cubicBezTo>
                  <a:cubicBezTo>
                    <a:pt x="207" y="264"/>
                    <a:pt x="266" y="206"/>
                    <a:pt x="266" y="127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4"/>
            <p:cNvSpPr/>
            <p:nvPr/>
          </p:nvSpPr>
          <p:spPr>
            <a:xfrm>
              <a:off x="507936" y="2176887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9" y="0"/>
                  </a:moveTo>
                  <a:cubicBezTo>
                    <a:pt x="60" y="0"/>
                    <a:pt x="1" y="59"/>
                    <a:pt x="1" y="127"/>
                  </a:cubicBezTo>
                  <a:cubicBezTo>
                    <a:pt x="1" y="206"/>
                    <a:pt x="60" y="265"/>
                    <a:pt x="129" y="265"/>
                  </a:cubicBezTo>
                  <a:cubicBezTo>
                    <a:pt x="207" y="265"/>
                    <a:pt x="266" y="206"/>
                    <a:pt x="266" y="127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4"/>
            <p:cNvSpPr/>
            <p:nvPr/>
          </p:nvSpPr>
          <p:spPr>
            <a:xfrm>
              <a:off x="519660" y="222836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4"/>
            <p:cNvSpPr/>
            <p:nvPr/>
          </p:nvSpPr>
          <p:spPr>
            <a:xfrm>
              <a:off x="519660" y="227016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4"/>
            <p:cNvSpPr/>
            <p:nvPr/>
          </p:nvSpPr>
          <p:spPr>
            <a:xfrm>
              <a:off x="519660" y="231162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4"/>
            <p:cNvSpPr/>
            <p:nvPr/>
          </p:nvSpPr>
          <p:spPr>
            <a:xfrm>
              <a:off x="519660" y="235342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5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4"/>
            <p:cNvSpPr/>
            <p:nvPr/>
          </p:nvSpPr>
          <p:spPr>
            <a:xfrm>
              <a:off x="519660" y="239334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4"/>
            <p:cNvSpPr/>
            <p:nvPr/>
          </p:nvSpPr>
          <p:spPr>
            <a:xfrm>
              <a:off x="519660" y="2434807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4"/>
            <p:cNvSpPr/>
            <p:nvPr/>
          </p:nvSpPr>
          <p:spPr>
            <a:xfrm>
              <a:off x="519660" y="247660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4"/>
            <p:cNvSpPr/>
            <p:nvPr/>
          </p:nvSpPr>
          <p:spPr>
            <a:xfrm>
              <a:off x="519660" y="1069602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5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4"/>
            <p:cNvSpPr/>
            <p:nvPr/>
          </p:nvSpPr>
          <p:spPr>
            <a:xfrm>
              <a:off x="519660" y="110953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4"/>
            <p:cNvSpPr/>
            <p:nvPr/>
          </p:nvSpPr>
          <p:spPr>
            <a:xfrm>
              <a:off x="519660" y="115132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7"/>
                    <a:pt x="30" y="137"/>
                    <a:pt x="60" y="137"/>
                  </a:cubicBezTo>
                  <a:cubicBezTo>
                    <a:pt x="99" y="137"/>
                    <a:pt x="128" y="107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4"/>
            <p:cNvSpPr/>
            <p:nvPr/>
          </p:nvSpPr>
          <p:spPr>
            <a:xfrm>
              <a:off x="519660" y="119278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4"/>
            <p:cNvSpPr/>
            <p:nvPr/>
          </p:nvSpPr>
          <p:spPr>
            <a:xfrm>
              <a:off x="519660" y="1234582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5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4"/>
            <p:cNvSpPr/>
            <p:nvPr/>
          </p:nvSpPr>
          <p:spPr>
            <a:xfrm>
              <a:off x="519660" y="127451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4"/>
            <p:cNvSpPr/>
            <p:nvPr/>
          </p:nvSpPr>
          <p:spPr>
            <a:xfrm>
              <a:off x="519660" y="131596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4"/>
            <p:cNvSpPr/>
            <p:nvPr/>
          </p:nvSpPr>
          <p:spPr>
            <a:xfrm>
              <a:off x="519660" y="-591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30"/>
                    <a:pt x="1" y="5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5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4"/>
            <p:cNvSpPr/>
            <p:nvPr/>
          </p:nvSpPr>
          <p:spPr>
            <a:xfrm>
              <a:off x="519660" y="3401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4"/>
            <p:cNvSpPr/>
            <p:nvPr/>
          </p:nvSpPr>
          <p:spPr>
            <a:xfrm>
              <a:off x="519660" y="7564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4"/>
            <p:cNvSpPr/>
            <p:nvPr/>
          </p:nvSpPr>
          <p:spPr>
            <a:xfrm>
              <a:off x="519660" y="117271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4"/>
            <p:cNvSpPr/>
            <p:nvPr/>
          </p:nvSpPr>
          <p:spPr>
            <a:xfrm>
              <a:off x="519660" y="15889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4"/>
            <p:cNvSpPr/>
            <p:nvPr/>
          </p:nvSpPr>
          <p:spPr>
            <a:xfrm>
              <a:off x="519660" y="198827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4"/>
            <p:cNvSpPr/>
            <p:nvPr/>
          </p:nvSpPr>
          <p:spPr>
            <a:xfrm>
              <a:off x="519660" y="24045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4"/>
            <p:cNvSpPr/>
            <p:nvPr/>
          </p:nvSpPr>
          <p:spPr>
            <a:xfrm>
              <a:off x="519660" y="28208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4"/>
            <p:cNvSpPr/>
            <p:nvPr/>
          </p:nvSpPr>
          <p:spPr>
            <a:xfrm>
              <a:off x="519660" y="32370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5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5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4"/>
            <p:cNvSpPr/>
            <p:nvPr/>
          </p:nvSpPr>
          <p:spPr>
            <a:xfrm>
              <a:off x="519660" y="40543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7"/>
                    <a:pt x="30" y="137"/>
                    <a:pt x="60" y="137"/>
                  </a:cubicBezTo>
                  <a:cubicBezTo>
                    <a:pt x="99" y="137"/>
                    <a:pt x="128" y="107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4"/>
            <p:cNvSpPr/>
            <p:nvPr/>
          </p:nvSpPr>
          <p:spPr>
            <a:xfrm>
              <a:off x="519660" y="446892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7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7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4"/>
            <p:cNvSpPr/>
            <p:nvPr/>
          </p:nvSpPr>
          <p:spPr>
            <a:xfrm>
              <a:off x="519660" y="48851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4"/>
            <p:cNvSpPr/>
            <p:nvPr/>
          </p:nvSpPr>
          <p:spPr>
            <a:xfrm>
              <a:off x="519660" y="52861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4"/>
            <p:cNvSpPr/>
            <p:nvPr/>
          </p:nvSpPr>
          <p:spPr>
            <a:xfrm>
              <a:off x="519660" y="57007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4"/>
            <p:cNvSpPr/>
            <p:nvPr/>
          </p:nvSpPr>
          <p:spPr>
            <a:xfrm>
              <a:off x="519660" y="611872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4"/>
            <p:cNvSpPr/>
            <p:nvPr/>
          </p:nvSpPr>
          <p:spPr>
            <a:xfrm>
              <a:off x="519660" y="65332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60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0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4"/>
            <p:cNvSpPr/>
            <p:nvPr/>
          </p:nvSpPr>
          <p:spPr>
            <a:xfrm>
              <a:off x="507936" y="1016251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9" y="1"/>
                  </a:moveTo>
                  <a:cubicBezTo>
                    <a:pt x="60" y="1"/>
                    <a:pt x="1" y="60"/>
                    <a:pt x="1" y="138"/>
                  </a:cubicBezTo>
                  <a:cubicBezTo>
                    <a:pt x="1" y="207"/>
                    <a:pt x="60" y="266"/>
                    <a:pt x="129" y="266"/>
                  </a:cubicBezTo>
                  <a:cubicBezTo>
                    <a:pt x="207" y="266"/>
                    <a:pt x="266" y="207"/>
                    <a:pt x="266" y="138"/>
                  </a:cubicBezTo>
                  <a:cubicBezTo>
                    <a:pt x="266" y="60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4"/>
            <p:cNvSpPr/>
            <p:nvPr/>
          </p:nvSpPr>
          <p:spPr>
            <a:xfrm>
              <a:off x="507936" y="1346041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9" y="0"/>
                  </a:moveTo>
                  <a:cubicBezTo>
                    <a:pt x="60" y="0"/>
                    <a:pt x="1" y="59"/>
                    <a:pt x="1" y="137"/>
                  </a:cubicBezTo>
                  <a:cubicBezTo>
                    <a:pt x="1" y="206"/>
                    <a:pt x="60" y="265"/>
                    <a:pt x="129" y="265"/>
                  </a:cubicBezTo>
                  <a:cubicBezTo>
                    <a:pt x="207" y="265"/>
                    <a:pt x="266" y="206"/>
                    <a:pt x="266" y="137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4"/>
            <p:cNvSpPr/>
            <p:nvPr/>
          </p:nvSpPr>
          <p:spPr>
            <a:xfrm>
              <a:off x="507936" y="353612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29" y="1"/>
                  </a:moveTo>
                  <a:cubicBezTo>
                    <a:pt x="60" y="1"/>
                    <a:pt x="1" y="60"/>
                    <a:pt x="1" y="129"/>
                  </a:cubicBezTo>
                  <a:cubicBezTo>
                    <a:pt x="1" y="197"/>
                    <a:pt x="60" y="256"/>
                    <a:pt x="129" y="256"/>
                  </a:cubicBezTo>
                  <a:cubicBezTo>
                    <a:pt x="207" y="256"/>
                    <a:pt x="266" y="197"/>
                    <a:pt x="266" y="129"/>
                  </a:cubicBezTo>
                  <a:cubicBezTo>
                    <a:pt x="266" y="60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4"/>
            <p:cNvSpPr/>
            <p:nvPr/>
          </p:nvSpPr>
          <p:spPr>
            <a:xfrm>
              <a:off x="507936" y="683402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9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206"/>
                    <a:pt x="60" y="265"/>
                    <a:pt x="129" y="265"/>
                  </a:cubicBezTo>
                  <a:cubicBezTo>
                    <a:pt x="207" y="265"/>
                    <a:pt x="266" y="206"/>
                    <a:pt x="266" y="128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4"/>
            <p:cNvSpPr/>
            <p:nvPr/>
          </p:nvSpPr>
          <p:spPr>
            <a:xfrm>
              <a:off x="519660" y="73505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4"/>
            <p:cNvSpPr/>
            <p:nvPr/>
          </p:nvSpPr>
          <p:spPr>
            <a:xfrm>
              <a:off x="519660" y="776512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4"/>
            <p:cNvSpPr/>
            <p:nvPr/>
          </p:nvSpPr>
          <p:spPr>
            <a:xfrm>
              <a:off x="519660" y="81830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5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4"/>
            <p:cNvSpPr/>
            <p:nvPr/>
          </p:nvSpPr>
          <p:spPr>
            <a:xfrm>
              <a:off x="519660" y="85823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4"/>
            <p:cNvSpPr/>
            <p:nvPr/>
          </p:nvSpPr>
          <p:spPr>
            <a:xfrm>
              <a:off x="519660" y="899694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4"/>
            <p:cNvSpPr/>
            <p:nvPr/>
          </p:nvSpPr>
          <p:spPr>
            <a:xfrm>
              <a:off x="519660" y="941492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4"/>
            <p:cNvSpPr/>
            <p:nvPr/>
          </p:nvSpPr>
          <p:spPr>
            <a:xfrm>
              <a:off x="519660" y="98294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4"/>
            <p:cNvSpPr/>
            <p:nvPr/>
          </p:nvSpPr>
          <p:spPr>
            <a:xfrm>
              <a:off x="519660" y="-105491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5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4"/>
            <p:cNvSpPr/>
            <p:nvPr/>
          </p:nvSpPr>
          <p:spPr>
            <a:xfrm>
              <a:off x="519660" y="-1014991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4"/>
            <p:cNvSpPr/>
            <p:nvPr/>
          </p:nvSpPr>
          <p:spPr>
            <a:xfrm>
              <a:off x="519660" y="-97319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8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4"/>
            <p:cNvSpPr/>
            <p:nvPr/>
          </p:nvSpPr>
          <p:spPr>
            <a:xfrm>
              <a:off x="519660" y="-93173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4"/>
            <p:cNvSpPr/>
            <p:nvPr/>
          </p:nvSpPr>
          <p:spPr>
            <a:xfrm>
              <a:off x="519660" y="-88993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5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4"/>
            <p:cNvSpPr/>
            <p:nvPr/>
          </p:nvSpPr>
          <p:spPr>
            <a:xfrm>
              <a:off x="519660" y="-85001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4"/>
            <p:cNvSpPr/>
            <p:nvPr/>
          </p:nvSpPr>
          <p:spPr>
            <a:xfrm>
              <a:off x="519660" y="-808553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1"/>
                    <a:pt x="1" y="70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7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4"/>
            <p:cNvSpPr/>
            <p:nvPr/>
          </p:nvSpPr>
          <p:spPr>
            <a:xfrm>
              <a:off x="519660" y="-76675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4"/>
            <p:cNvSpPr/>
            <p:nvPr/>
          </p:nvSpPr>
          <p:spPr>
            <a:xfrm>
              <a:off x="519660" y="-72529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1"/>
                  </a:moveTo>
                  <a:cubicBezTo>
                    <a:pt x="30" y="1"/>
                    <a:pt x="1" y="31"/>
                    <a:pt x="1" y="60"/>
                  </a:cubicBezTo>
                  <a:cubicBezTo>
                    <a:pt x="1" y="99"/>
                    <a:pt x="30" y="129"/>
                    <a:pt x="60" y="129"/>
                  </a:cubicBezTo>
                  <a:cubicBezTo>
                    <a:pt x="99" y="129"/>
                    <a:pt x="128" y="99"/>
                    <a:pt x="128" y="60"/>
                  </a:cubicBezTo>
                  <a:cubicBezTo>
                    <a:pt x="128" y="31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24"/>
            <p:cNvSpPr/>
            <p:nvPr/>
          </p:nvSpPr>
          <p:spPr>
            <a:xfrm>
              <a:off x="519660" y="-64357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29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24"/>
            <p:cNvSpPr/>
            <p:nvPr/>
          </p:nvSpPr>
          <p:spPr>
            <a:xfrm>
              <a:off x="519660" y="-60194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24"/>
            <p:cNvSpPr/>
            <p:nvPr/>
          </p:nvSpPr>
          <p:spPr>
            <a:xfrm>
              <a:off x="519660" y="-56031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8"/>
                    <a:pt x="30" y="127"/>
                    <a:pt x="60" y="127"/>
                  </a:cubicBezTo>
                  <a:cubicBezTo>
                    <a:pt x="99" y="127"/>
                    <a:pt x="128" y="98"/>
                    <a:pt x="128" y="59"/>
                  </a:cubicBezTo>
                  <a:cubicBezTo>
                    <a:pt x="128" y="29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24"/>
            <p:cNvSpPr/>
            <p:nvPr/>
          </p:nvSpPr>
          <p:spPr>
            <a:xfrm>
              <a:off x="519660" y="-52039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24"/>
            <p:cNvSpPr/>
            <p:nvPr/>
          </p:nvSpPr>
          <p:spPr>
            <a:xfrm>
              <a:off x="519660" y="-47876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8"/>
                    <a:pt x="30" y="137"/>
                    <a:pt x="60" y="137"/>
                  </a:cubicBezTo>
                  <a:cubicBezTo>
                    <a:pt x="99" y="137"/>
                    <a:pt x="128" y="10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24"/>
            <p:cNvSpPr/>
            <p:nvPr/>
          </p:nvSpPr>
          <p:spPr>
            <a:xfrm>
              <a:off x="519660" y="-43713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24"/>
            <p:cNvSpPr/>
            <p:nvPr/>
          </p:nvSpPr>
          <p:spPr>
            <a:xfrm>
              <a:off x="519660" y="-39550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0"/>
                  </a:moveTo>
                  <a:cubicBezTo>
                    <a:pt x="30" y="0"/>
                    <a:pt x="1" y="30"/>
                    <a:pt x="1" y="5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5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24"/>
            <p:cNvSpPr/>
            <p:nvPr/>
          </p:nvSpPr>
          <p:spPr>
            <a:xfrm>
              <a:off x="507936" y="-32587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9" y="0"/>
                  </a:moveTo>
                  <a:cubicBezTo>
                    <a:pt x="60" y="0"/>
                    <a:pt x="1" y="59"/>
                    <a:pt x="1" y="138"/>
                  </a:cubicBezTo>
                  <a:cubicBezTo>
                    <a:pt x="1" y="207"/>
                    <a:pt x="60" y="265"/>
                    <a:pt x="129" y="265"/>
                  </a:cubicBezTo>
                  <a:cubicBezTo>
                    <a:pt x="207" y="265"/>
                    <a:pt x="266" y="207"/>
                    <a:pt x="266" y="138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24"/>
            <p:cNvSpPr/>
            <p:nvPr/>
          </p:nvSpPr>
          <p:spPr>
            <a:xfrm>
              <a:off x="507936" y="-695225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29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196"/>
                    <a:pt x="60" y="255"/>
                    <a:pt x="129" y="255"/>
                  </a:cubicBezTo>
                  <a:cubicBezTo>
                    <a:pt x="207" y="255"/>
                    <a:pt x="266" y="196"/>
                    <a:pt x="266" y="128"/>
                  </a:cubicBezTo>
                  <a:cubicBezTo>
                    <a:pt x="266" y="59"/>
                    <a:pt x="207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24"/>
            <p:cNvSpPr/>
            <p:nvPr/>
          </p:nvSpPr>
          <p:spPr>
            <a:xfrm>
              <a:off x="507936" y="-365605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29" y="1"/>
                  </a:moveTo>
                  <a:cubicBezTo>
                    <a:pt x="60" y="1"/>
                    <a:pt x="1" y="59"/>
                    <a:pt x="1" y="128"/>
                  </a:cubicBezTo>
                  <a:cubicBezTo>
                    <a:pt x="1" y="207"/>
                    <a:pt x="60" y="255"/>
                    <a:pt x="129" y="255"/>
                  </a:cubicBezTo>
                  <a:cubicBezTo>
                    <a:pt x="207" y="255"/>
                    <a:pt x="266" y="207"/>
                    <a:pt x="266" y="128"/>
                  </a:cubicBezTo>
                  <a:cubicBezTo>
                    <a:pt x="266" y="59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24"/>
            <p:cNvSpPr/>
            <p:nvPr/>
          </p:nvSpPr>
          <p:spPr>
            <a:xfrm>
              <a:off x="519660" y="-31395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24"/>
            <p:cNvSpPr/>
            <p:nvPr/>
          </p:nvSpPr>
          <p:spPr>
            <a:xfrm>
              <a:off x="519660" y="-27232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24"/>
            <p:cNvSpPr/>
            <p:nvPr/>
          </p:nvSpPr>
          <p:spPr>
            <a:xfrm>
              <a:off x="519660" y="-23069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5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24"/>
            <p:cNvSpPr/>
            <p:nvPr/>
          </p:nvSpPr>
          <p:spPr>
            <a:xfrm>
              <a:off x="519660" y="-190770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108"/>
                    <a:pt x="30" y="138"/>
                    <a:pt x="60" y="138"/>
                  </a:cubicBezTo>
                  <a:cubicBezTo>
                    <a:pt x="99" y="138"/>
                    <a:pt x="128" y="108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24"/>
            <p:cNvSpPr/>
            <p:nvPr/>
          </p:nvSpPr>
          <p:spPr>
            <a:xfrm>
              <a:off x="519660" y="-14914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0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8"/>
                    <a:pt x="60" y="138"/>
                  </a:cubicBezTo>
                  <a:cubicBezTo>
                    <a:pt x="99" y="138"/>
                    <a:pt x="128" y="109"/>
                    <a:pt x="128" y="6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24"/>
            <p:cNvSpPr/>
            <p:nvPr/>
          </p:nvSpPr>
          <p:spPr>
            <a:xfrm>
              <a:off x="519660" y="-10751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0" y="1"/>
                  </a:moveTo>
                  <a:cubicBezTo>
                    <a:pt x="30" y="1"/>
                    <a:pt x="1" y="30"/>
                    <a:pt x="1" y="69"/>
                  </a:cubicBezTo>
                  <a:cubicBezTo>
                    <a:pt x="1" y="99"/>
                    <a:pt x="30" y="128"/>
                    <a:pt x="60" y="128"/>
                  </a:cubicBezTo>
                  <a:cubicBezTo>
                    <a:pt x="99" y="128"/>
                    <a:pt x="128" y="99"/>
                    <a:pt x="128" y="69"/>
                  </a:cubicBezTo>
                  <a:cubicBezTo>
                    <a:pt x="128" y="30"/>
                    <a:pt x="99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24"/>
            <p:cNvSpPr/>
            <p:nvPr/>
          </p:nvSpPr>
          <p:spPr>
            <a:xfrm>
              <a:off x="519660" y="-6588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0" y="0"/>
                  </a:moveTo>
                  <a:cubicBezTo>
                    <a:pt x="30" y="0"/>
                    <a:pt x="1" y="30"/>
                    <a:pt x="1" y="59"/>
                  </a:cubicBezTo>
                  <a:cubicBezTo>
                    <a:pt x="1" y="98"/>
                    <a:pt x="30" y="128"/>
                    <a:pt x="60" y="128"/>
                  </a:cubicBezTo>
                  <a:cubicBezTo>
                    <a:pt x="99" y="128"/>
                    <a:pt x="128" y="98"/>
                    <a:pt x="128" y="59"/>
                  </a:cubicBezTo>
                  <a:cubicBezTo>
                    <a:pt x="128" y="30"/>
                    <a:pt x="99" y="0"/>
                    <a:pt x="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24"/>
            <p:cNvSpPr/>
            <p:nvPr/>
          </p:nvSpPr>
          <p:spPr>
            <a:xfrm>
              <a:off x="76203" y="5907541"/>
              <a:ext cx="569691" cy="605389"/>
            </a:xfrm>
            <a:custGeom>
              <a:avLst/>
              <a:gdLst/>
              <a:ahLst/>
              <a:cxnLst/>
              <a:rect l="l" t="t" r="r" b="b"/>
              <a:pathLst>
                <a:path w="3353" h="3563" extrusionOk="0">
                  <a:moveTo>
                    <a:pt x="1675" y="1"/>
                  </a:moveTo>
                  <a:cubicBezTo>
                    <a:pt x="1648" y="1"/>
                    <a:pt x="1621" y="18"/>
                    <a:pt x="1621" y="52"/>
                  </a:cubicBezTo>
                  <a:lnTo>
                    <a:pt x="1621" y="454"/>
                  </a:lnTo>
                  <a:cubicBezTo>
                    <a:pt x="1523" y="346"/>
                    <a:pt x="1415" y="238"/>
                    <a:pt x="1317" y="131"/>
                  </a:cubicBezTo>
                  <a:cubicBezTo>
                    <a:pt x="1306" y="120"/>
                    <a:pt x="1294" y="115"/>
                    <a:pt x="1282" y="115"/>
                  </a:cubicBezTo>
                  <a:cubicBezTo>
                    <a:pt x="1239" y="115"/>
                    <a:pt x="1201" y="171"/>
                    <a:pt x="1239" y="209"/>
                  </a:cubicBezTo>
                  <a:cubicBezTo>
                    <a:pt x="1366" y="346"/>
                    <a:pt x="1494" y="473"/>
                    <a:pt x="1621" y="601"/>
                  </a:cubicBezTo>
                  <a:lnTo>
                    <a:pt x="1621" y="611"/>
                  </a:lnTo>
                  <a:lnTo>
                    <a:pt x="1621" y="1003"/>
                  </a:lnTo>
                  <a:cubicBezTo>
                    <a:pt x="1523" y="905"/>
                    <a:pt x="1415" y="797"/>
                    <a:pt x="1317" y="689"/>
                  </a:cubicBezTo>
                  <a:cubicBezTo>
                    <a:pt x="1306" y="678"/>
                    <a:pt x="1294" y="674"/>
                    <a:pt x="1282" y="674"/>
                  </a:cubicBezTo>
                  <a:cubicBezTo>
                    <a:pt x="1240" y="674"/>
                    <a:pt x="1201" y="730"/>
                    <a:pt x="1239" y="767"/>
                  </a:cubicBezTo>
                  <a:cubicBezTo>
                    <a:pt x="1366" y="895"/>
                    <a:pt x="1494" y="1032"/>
                    <a:pt x="1621" y="1159"/>
                  </a:cubicBezTo>
                  <a:lnTo>
                    <a:pt x="1621" y="1395"/>
                  </a:lnTo>
                  <a:cubicBezTo>
                    <a:pt x="1523" y="1405"/>
                    <a:pt x="1435" y="1464"/>
                    <a:pt x="1376" y="1542"/>
                  </a:cubicBezTo>
                  <a:cubicBezTo>
                    <a:pt x="1307" y="1503"/>
                    <a:pt x="1239" y="1464"/>
                    <a:pt x="1180" y="1434"/>
                  </a:cubicBezTo>
                  <a:cubicBezTo>
                    <a:pt x="1180" y="1424"/>
                    <a:pt x="1180" y="1414"/>
                    <a:pt x="1170" y="1414"/>
                  </a:cubicBezTo>
                  <a:lnTo>
                    <a:pt x="1023" y="885"/>
                  </a:lnTo>
                  <a:cubicBezTo>
                    <a:pt x="1016" y="858"/>
                    <a:pt x="995" y="846"/>
                    <a:pt x="975" y="846"/>
                  </a:cubicBezTo>
                  <a:cubicBezTo>
                    <a:pt x="944" y="846"/>
                    <a:pt x="914" y="873"/>
                    <a:pt x="925" y="915"/>
                  </a:cubicBezTo>
                  <a:lnTo>
                    <a:pt x="1043" y="1355"/>
                  </a:lnTo>
                  <a:lnTo>
                    <a:pt x="690" y="1150"/>
                  </a:lnTo>
                  <a:cubicBezTo>
                    <a:pt x="700" y="1150"/>
                    <a:pt x="690" y="1140"/>
                    <a:pt x="690" y="1130"/>
                  </a:cubicBezTo>
                  <a:lnTo>
                    <a:pt x="543" y="601"/>
                  </a:lnTo>
                  <a:cubicBezTo>
                    <a:pt x="535" y="574"/>
                    <a:pt x="513" y="562"/>
                    <a:pt x="491" y="562"/>
                  </a:cubicBezTo>
                  <a:cubicBezTo>
                    <a:pt x="458" y="562"/>
                    <a:pt x="424" y="589"/>
                    <a:pt x="435" y="630"/>
                  </a:cubicBezTo>
                  <a:cubicBezTo>
                    <a:pt x="484" y="778"/>
                    <a:pt x="523" y="924"/>
                    <a:pt x="562" y="1072"/>
                  </a:cubicBezTo>
                  <a:lnTo>
                    <a:pt x="504" y="1042"/>
                  </a:lnTo>
                  <a:cubicBezTo>
                    <a:pt x="406" y="983"/>
                    <a:pt x="308" y="924"/>
                    <a:pt x="210" y="876"/>
                  </a:cubicBezTo>
                  <a:cubicBezTo>
                    <a:pt x="200" y="869"/>
                    <a:pt x="191" y="866"/>
                    <a:pt x="181" y="866"/>
                  </a:cubicBezTo>
                  <a:cubicBezTo>
                    <a:pt x="135" y="866"/>
                    <a:pt x="102" y="939"/>
                    <a:pt x="151" y="963"/>
                  </a:cubicBezTo>
                  <a:cubicBezTo>
                    <a:pt x="268" y="1032"/>
                    <a:pt x="386" y="1101"/>
                    <a:pt x="494" y="1159"/>
                  </a:cubicBezTo>
                  <a:cubicBezTo>
                    <a:pt x="357" y="1199"/>
                    <a:pt x="210" y="1238"/>
                    <a:pt x="72" y="1277"/>
                  </a:cubicBezTo>
                  <a:cubicBezTo>
                    <a:pt x="10" y="1286"/>
                    <a:pt x="29" y="1377"/>
                    <a:pt x="86" y="1377"/>
                  </a:cubicBezTo>
                  <a:cubicBezTo>
                    <a:pt x="91" y="1377"/>
                    <a:pt x="97" y="1377"/>
                    <a:pt x="102" y="1375"/>
                  </a:cubicBezTo>
                  <a:cubicBezTo>
                    <a:pt x="279" y="1336"/>
                    <a:pt x="455" y="1287"/>
                    <a:pt x="631" y="1238"/>
                  </a:cubicBezTo>
                  <a:cubicBezTo>
                    <a:pt x="749" y="1307"/>
                    <a:pt x="867" y="1375"/>
                    <a:pt x="974" y="1444"/>
                  </a:cubicBezTo>
                  <a:cubicBezTo>
                    <a:pt x="837" y="1483"/>
                    <a:pt x="690" y="1512"/>
                    <a:pt x="553" y="1551"/>
                  </a:cubicBezTo>
                  <a:cubicBezTo>
                    <a:pt x="490" y="1569"/>
                    <a:pt x="510" y="1662"/>
                    <a:pt x="566" y="1662"/>
                  </a:cubicBezTo>
                  <a:cubicBezTo>
                    <a:pt x="571" y="1662"/>
                    <a:pt x="576" y="1661"/>
                    <a:pt x="582" y="1660"/>
                  </a:cubicBezTo>
                  <a:cubicBezTo>
                    <a:pt x="758" y="1610"/>
                    <a:pt x="935" y="1562"/>
                    <a:pt x="1111" y="1522"/>
                  </a:cubicBezTo>
                  <a:cubicBezTo>
                    <a:pt x="1180" y="1562"/>
                    <a:pt x="1259" y="1601"/>
                    <a:pt x="1327" y="1640"/>
                  </a:cubicBezTo>
                  <a:cubicBezTo>
                    <a:pt x="1307" y="1679"/>
                    <a:pt x="1298" y="1718"/>
                    <a:pt x="1298" y="1767"/>
                  </a:cubicBezTo>
                  <a:cubicBezTo>
                    <a:pt x="1298" y="1816"/>
                    <a:pt x="1317" y="1875"/>
                    <a:pt x="1337" y="1914"/>
                  </a:cubicBezTo>
                  <a:cubicBezTo>
                    <a:pt x="1268" y="1954"/>
                    <a:pt x="1190" y="2002"/>
                    <a:pt x="1121" y="2041"/>
                  </a:cubicBezTo>
                  <a:cubicBezTo>
                    <a:pt x="1121" y="2041"/>
                    <a:pt x="1111" y="2032"/>
                    <a:pt x="1102" y="2032"/>
                  </a:cubicBezTo>
                  <a:cubicBezTo>
                    <a:pt x="925" y="1983"/>
                    <a:pt x="749" y="1943"/>
                    <a:pt x="573" y="1895"/>
                  </a:cubicBezTo>
                  <a:cubicBezTo>
                    <a:pt x="567" y="1893"/>
                    <a:pt x="561" y="1892"/>
                    <a:pt x="556" y="1892"/>
                  </a:cubicBezTo>
                  <a:cubicBezTo>
                    <a:pt x="499" y="1892"/>
                    <a:pt x="480" y="1984"/>
                    <a:pt x="543" y="2002"/>
                  </a:cubicBezTo>
                  <a:cubicBezTo>
                    <a:pt x="690" y="2041"/>
                    <a:pt x="837" y="2081"/>
                    <a:pt x="994" y="2120"/>
                  </a:cubicBezTo>
                  <a:cubicBezTo>
                    <a:pt x="876" y="2179"/>
                    <a:pt x="758" y="2248"/>
                    <a:pt x="641" y="2316"/>
                  </a:cubicBezTo>
                  <a:cubicBezTo>
                    <a:pt x="631" y="2316"/>
                    <a:pt x="631" y="2316"/>
                    <a:pt x="621" y="2306"/>
                  </a:cubicBezTo>
                  <a:cubicBezTo>
                    <a:pt x="445" y="2267"/>
                    <a:pt x="268" y="2218"/>
                    <a:pt x="92" y="2179"/>
                  </a:cubicBezTo>
                  <a:cubicBezTo>
                    <a:pt x="86" y="2177"/>
                    <a:pt x="80" y="2176"/>
                    <a:pt x="75" y="2176"/>
                  </a:cubicBezTo>
                  <a:cubicBezTo>
                    <a:pt x="19" y="2176"/>
                    <a:pt x="0" y="2259"/>
                    <a:pt x="63" y="2277"/>
                  </a:cubicBezTo>
                  <a:cubicBezTo>
                    <a:pt x="210" y="2316"/>
                    <a:pt x="357" y="2355"/>
                    <a:pt x="514" y="2394"/>
                  </a:cubicBezTo>
                  <a:cubicBezTo>
                    <a:pt x="484" y="2404"/>
                    <a:pt x="464" y="2414"/>
                    <a:pt x="445" y="2433"/>
                  </a:cubicBezTo>
                  <a:cubicBezTo>
                    <a:pt x="347" y="2483"/>
                    <a:pt x="249" y="2541"/>
                    <a:pt x="151" y="2600"/>
                  </a:cubicBezTo>
                  <a:cubicBezTo>
                    <a:pt x="102" y="2625"/>
                    <a:pt x="135" y="2697"/>
                    <a:pt x="181" y="2697"/>
                  </a:cubicBezTo>
                  <a:cubicBezTo>
                    <a:pt x="191" y="2697"/>
                    <a:pt x="200" y="2694"/>
                    <a:pt x="210" y="2688"/>
                  </a:cubicBezTo>
                  <a:cubicBezTo>
                    <a:pt x="327" y="2629"/>
                    <a:pt x="435" y="2561"/>
                    <a:pt x="553" y="2492"/>
                  </a:cubicBezTo>
                  <a:lnTo>
                    <a:pt x="553" y="2492"/>
                  </a:lnTo>
                  <a:cubicBezTo>
                    <a:pt x="514" y="2639"/>
                    <a:pt x="475" y="2777"/>
                    <a:pt x="435" y="2923"/>
                  </a:cubicBezTo>
                  <a:cubicBezTo>
                    <a:pt x="424" y="2964"/>
                    <a:pt x="457" y="2988"/>
                    <a:pt x="488" y="2988"/>
                  </a:cubicBezTo>
                  <a:cubicBezTo>
                    <a:pt x="509" y="2988"/>
                    <a:pt x="529" y="2977"/>
                    <a:pt x="533" y="2953"/>
                  </a:cubicBezTo>
                  <a:cubicBezTo>
                    <a:pt x="592" y="2777"/>
                    <a:pt x="641" y="2600"/>
                    <a:pt x="690" y="2414"/>
                  </a:cubicBezTo>
                  <a:cubicBezTo>
                    <a:pt x="798" y="2346"/>
                    <a:pt x="915" y="2287"/>
                    <a:pt x="1033" y="2218"/>
                  </a:cubicBezTo>
                  <a:lnTo>
                    <a:pt x="1033" y="2218"/>
                  </a:lnTo>
                  <a:cubicBezTo>
                    <a:pt x="994" y="2355"/>
                    <a:pt x="954" y="2502"/>
                    <a:pt x="915" y="2639"/>
                  </a:cubicBezTo>
                  <a:cubicBezTo>
                    <a:pt x="903" y="2681"/>
                    <a:pt x="938" y="2708"/>
                    <a:pt x="972" y="2708"/>
                  </a:cubicBezTo>
                  <a:cubicBezTo>
                    <a:pt x="994" y="2708"/>
                    <a:pt x="1016" y="2696"/>
                    <a:pt x="1023" y="2668"/>
                  </a:cubicBezTo>
                  <a:lnTo>
                    <a:pt x="1170" y="2139"/>
                  </a:lnTo>
                  <a:cubicBezTo>
                    <a:pt x="1239" y="2100"/>
                    <a:pt x="1317" y="2052"/>
                    <a:pt x="1396" y="2012"/>
                  </a:cubicBezTo>
                  <a:cubicBezTo>
                    <a:pt x="1455" y="2081"/>
                    <a:pt x="1533" y="2120"/>
                    <a:pt x="1621" y="2139"/>
                  </a:cubicBezTo>
                  <a:lnTo>
                    <a:pt x="1621" y="2394"/>
                  </a:lnTo>
                  <a:cubicBezTo>
                    <a:pt x="1621" y="2394"/>
                    <a:pt x="1611" y="2394"/>
                    <a:pt x="1611" y="2404"/>
                  </a:cubicBezTo>
                  <a:cubicBezTo>
                    <a:pt x="1484" y="2531"/>
                    <a:pt x="1357" y="2668"/>
                    <a:pt x="1219" y="2796"/>
                  </a:cubicBezTo>
                  <a:cubicBezTo>
                    <a:pt x="1181" y="2834"/>
                    <a:pt x="1220" y="2890"/>
                    <a:pt x="1262" y="2890"/>
                  </a:cubicBezTo>
                  <a:cubicBezTo>
                    <a:pt x="1274" y="2890"/>
                    <a:pt x="1287" y="2885"/>
                    <a:pt x="1298" y="2875"/>
                  </a:cubicBezTo>
                  <a:cubicBezTo>
                    <a:pt x="1405" y="2766"/>
                    <a:pt x="1513" y="2649"/>
                    <a:pt x="1621" y="2541"/>
                  </a:cubicBezTo>
                  <a:lnTo>
                    <a:pt x="1621" y="2943"/>
                  </a:lnTo>
                  <a:cubicBezTo>
                    <a:pt x="1621" y="2953"/>
                    <a:pt x="1611" y="2953"/>
                    <a:pt x="1611" y="2962"/>
                  </a:cubicBezTo>
                  <a:lnTo>
                    <a:pt x="1219" y="3354"/>
                  </a:lnTo>
                  <a:cubicBezTo>
                    <a:pt x="1181" y="3393"/>
                    <a:pt x="1220" y="3449"/>
                    <a:pt x="1262" y="3449"/>
                  </a:cubicBezTo>
                  <a:cubicBezTo>
                    <a:pt x="1274" y="3449"/>
                    <a:pt x="1287" y="3444"/>
                    <a:pt x="1298" y="3433"/>
                  </a:cubicBezTo>
                  <a:cubicBezTo>
                    <a:pt x="1405" y="3315"/>
                    <a:pt x="1513" y="3208"/>
                    <a:pt x="1621" y="3100"/>
                  </a:cubicBezTo>
                  <a:lnTo>
                    <a:pt x="1621" y="3178"/>
                  </a:lnTo>
                  <a:lnTo>
                    <a:pt x="1621" y="3511"/>
                  </a:lnTo>
                  <a:cubicBezTo>
                    <a:pt x="1621" y="3546"/>
                    <a:pt x="1648" y="3563"/>
                    <a:pt x="1675" y="3563"/>
                  </a:cubicBezTo>
                  <a:cubicBezTo>
                    <a:pt x="1702" y="3563"/>
                    <a:pt x="1729" y="3546"/>
                    <a:pt x="1729" y="3511"/>
                  </a:cubicBezTo>
                  <a:lnTo>
                    <a:pt x="1729" y="3110"/>
                  </a:lnTo>
                  <a:cubicBezTo>
                    <a:pt x="1836" y="3217"/>
                    <a:pt x="1934" y="3325"/>
                    <a:pt x="2043" y="3433"/>
                  </a:cubicBezTo>
                  <a:cubicBezTo>
                    <a:pt x="2053" y="3444"/>
                    <a:pt x="2066" y="3449"/>
                    <a:pt x="2078" y="3449"/>
                  </a:cubicBezTo>
                  <a:cubicBezTo>
                    <a:pt x="2120" y="3449"/>
                    <a:pt x="2159" y="3393"/>
                    <a:pt x="2121" y="3354"/>
                  </a:cubicBezTo>
                  <a:cubicBezTo>
                    <a:pt x="1993" y="3217"/>
                    <a:pt x="1856" y="3090"/>
                    <a:pt x="1729" y="2962"/>
                  </a:cubicBezTo>
                  <a:lnTo>
                    <a:pt x="1729" y="2953"/>
                  </a:lnTo>
                  <a:lnTo>
                    <a:pt x="1729" y="2561"/>
                  </a:lnTo>
                  <a:cubicBezTo>
                    <a:pt x="1836" y="2659"/>
                    <a:pt x="1934" y="2766"/>
                    <a:pt x="2043" y="2875"/>
                  </a:cubicBezTo>
                  <a:cubicBezTo>
                    <a:pt x="2053" y="2885"/>
                    <a:pt x="2066" y="2890"/>
                    <a:pt x="2078" y="2890"/>
                  </a:cubicBezTo>
                  <a:cubicBezTo>
                    <a:pt x="2120" y="2890"/>
                    <a:pt x="2159" y="2834"/>
                    <a:pt x="2121" y="2796"/>
                  </a:cubicBezTo>
                  <a:lnTo>
                    <a:pt x="1729" y="2404"/>
                  </a:lnTo>
                  <a:lnTo>
                    <a:pt x="1729" y="2139"/>
                  </a:lnTo>
                  <a:cubicBezTo>
                    <a:pt x="1827" y="2120"/>
                    <a:pt x="1905" y="2081"/>
                    <a:pt x="1964" y="2012"/>
                  </a:cubicBezTo>
                  <a:cubicBezTo>
                    <a:pt x="2032" y="2052"/>
                    <a:pt x="2111" y="2091"/>
                    <a:pt x="2180" y="2130"/>
                  </a:cubicBezTo>
                  <a:lnTo>
                    <a:pt x="2180" y="2150"/>
                  </a:lnTo>
                  <a:lnTo>
                    <a:pt x="2326" y="2679"/>
                  </a:lnTo>
                  <a:cubicBezTo>
                    <a:pt x="2334" y="2706"/>
                    <a:pt x="2356" y="2718"/>
                    <a:pt x="2378" y="2718"/>
                  </a:cubicBezTo>
                  <a:cubicBezTo>
                    <a:pt x="2412" y="2718"/>
                    <a:pt x="2446" y="2690"/>
                    <a:pt x="2434" y="2649"/>
                  </a:cubicBezTo>
                  <a:cubicBezTo>
                    <a:pt x="2395" y="2502"/>
                    <a:pt x="2346" y="2355"/>
                    <a:pt x="2307" y="2208"/>
                  </a:cubicBezTo>
                  <a:lnTo>
                    <a:pt x="2307" y="2208"/>
                  </a:lnTo>
                  <a:lnTo>
                    <a:pt x="2659" y="2414"/>
                  </a:lnTo>
                  <a:lnTo>
                    <a:pt x="2659" y="2433"/>
                  </a:lnTo>
                  <a:lnTo>
                    <a:pt x="2807" y="2962"/>
                  </a:lnTo>
                  <a:cubicBezTo>
                    <a:pt x="2815" y="2990"/>
                    <a:pt x="2836" y="3002"/>
                    <a:pt x="2858" y="3002"/>
                  </a:cubicBezTo>
                  <a:cubicBezTo>
                    <a:pt x="2892" y="3002"/>
                    <a:pt x="2926" y="2975"/>
                    <a:pt x="2914" y="2933"/>
                  </a:cubicBezTo>
                  <a:cubicBezTo>
                    <a:pt x="2875" y="2786"/>
                    <a:pt x="2836" y="2639"/>
                    <a:pt x="2787" y="2492"/>
                  </a:cubicBezTo>
                  <a:lnTo>
                    <a:pt x="2787" y="2492"/>
                  </a:lnTo>
                  <a:cubicBezTo>
                    <a:pt x="2816" y="2502"/>
                    <a:pt x="2836" y="2512"/>
                    <a:pt x="2855" y="2522"/>
                  </a:cubicBezTo>
                  <a:cubicBezTo>
                    <a:pt x="2953" y="2581"/>
                    <a:pt x="3051" y="2639"/>
                    <a:pt x="3149" y="2688"/>
                  </a:cubicBezTo>
                  <a:cubicBezTo>
                    <a:pt x="3159" y="2694"/>
                    <a:pt x="3168" y="2697"/>
                    <a:pt x="3177" y="2697"/>
                  </a:cubicBezTo>
                  <a:cubicBezTo>
                    <a:pt x="3221" y="2697"/>
                    <a:pt x="3248" y="2625"/>
                    <a:pt x="3199" y="2600"/>
                  </a:cubicBezTo>
                  <a:cubicBezTo>
                    <a:pt x="3091" y="2531"/>
                    <a:pt x="2973" y="2463"/>
                    <a:pt x="2855" y="2404"/>
                  </a:cubicBezTo>
                  <a:cubicBezTo>
                    <a:pt x="3003" y="2365"/>
                    <a:pt x="3140" y="2326"/>
                    <a:pt x="3287" y="2287"/>
                  </a:cubicBezTo>
                  <a:cubicBezTo>
                    <a:pt x="3350" y="2277"/>
                    <a:pt x="3330" y="2186"/>
                    <a:pt x="3274" y="2186"/>
                  </a:cubicBezTo>
                  <a:cubicBezTo>
                    <a:pt x="3269" y="2186"/>
                    <a:pt x="3263" y="2187"/>
                    <a:pt x="3258" y="2189"/>
                  </a:cubicBezTo>
                  <a:cubicBezTo>
                    <a:pt x="3081" y="2228"/>
                    <a:pt x="2905" y="2277"/>
                    <a:pt x="2718" y="2326"/>
                  </a:cubicBezTo>
                  <a:cubicBezTo>
                    <a:pt x="2611" y="2257"/>
                    <a:pt x="2493" y="2189"/>
                    <a:pt x="2376" y="2120"/>
                  </a:cubicBezTo>
                  <a:cubicBezTo>
                    <a:pt x="2522" y="2091"/>
                    <a:pt x="2659" y="2052"/>
                    <a:pt x="2807" y="2012"/>
                  </a:cubicBezTo>
                  <a:cubicBezTo>
                    <a:pt x="2872" y="1994"/>
                    <a:pt x="2848" y="1904"/>
                    <a:pt x="2786" y="1904"/>
                  </a:cubicBezTo>
                  <a:cubicBezTo>
                    <a:pt x="2783" y="1904"/>
                    <a:pt x="2780" y="1904"/>
                    <a:pt x="2777" y="1904"/>
                  </a:cubicBezTo>
                  <a:cubicBezTo>
                    <a:pt x="2601" y="1954"/>
                    <a:pt x="2415" y="2002"/>
                    <a:pt x="2238" y="2041"/>
                  </a:cubicBezTo>
                  <a:cubicBezTo>
                    <a:pt x="2170" y="2002"/>
                    <a:pt x="2091" y="1963"/>
                    <a:pt x="2023" y="1914"/>
                  </a:cubicBezTo>
                  <a:cubicBezTo>
                    <a:pt x="2043" y="1875"/>
                    <a:pt x="2052" y="1816"/>
                    <a:pt x="2052" y="1767"/>
                  </a:cubicBezTo>
                  <a:cubicBezTo>
                    <a:pt x="2052" y="1718"/>
                    <a:pt x="2043" y="1679"/>
                    <a:pt x="2032" y="1640"/>
                  </a:cubicBezTo>
                  <a:cubicBezTo>
                    <a:pt x="2101" y="1601"/>
                    <a:pt x="2170" y="1562"/>
                    <a:pt x="2228" y="1522"/>
                  </a:cubicBezTo>
                  <a:cubicBezTo>
                    <a:pt x="2238" y="1532"/>
                    <a:pt x="2238" y="1532"/>
                    <a:pt x="2248" y="1532"/>
                  </a:cubicBezTo>
                  <a:cubicBezTo>
                    <a:pt x="2424" y="1581"/>
                    <a:pt x="2601" y="1620"/>
                    <a:pt x="2777" y="1669"/>
                  </a:cubicBezTo>
                  <a:cubicBezTo>
                    <a:pt x="2783" y="1671"/>
                    <a:pt x="2788" y="1671"/>
                    <a:pt x="2793" y="1671"/>
                  </a:cubicBezTo>
                  <a:cubicBezTo>
                    <a:pt x="2850" y="1671"/>
                    <a:pt x="2869" y="1580"/>
                    <a:pt x="2807" y="1562"/>
                  </a:cubicBezTo>
                  <a:lnTo>
                    <a:pt x="2365" y="1444"/>
                  </a:lnTo>
                  <a:cubicBezTo>
                    <a:pt x="2483" y="1385"/>
                    <a:pt x="2601" y="1316"/>
                    <a:pt x="2718" y="1248"/>
                  </a:cubicBezTo>
                  <a:cubicBezTo>
                    <a:pt x="2718" y="1248"/>
                    <a:pt x="2728" y="1248"/>
                    <a:pt x="2728" y="1257"/>
                  </a:cubicBezTo>
                  <a:cubicBezTo>
                    <a:pt x="2905" y="1297"/>
                    <a:pt x="3081" y="1346"/>
                    <a:pt x="3267" y="1395"/>
                  </a:cubicBezTo>
                  <a:cubicBezTo>
                    <a:pt x="3270" y="1395"/>
                    <a:pt x="3274" y="1395"/>
                    <a:pt x="3277" y="1395"/>
                  </a:cubicBezTo>
                  <a:cubicBezTo>
                    <a:pt x="3338" y="1395"/>
                    <a:pt x="3353" y="1306"/>
                    <a:pt x="3297" y="1287"/>
                  </a:cubicBezTo>
                  <a:cubicBezTo>
                    <a:pt x="3140" y="1248"/>
                    <a:pt x="2993" y="1209"/>
                    <a:pt x="2846" y="1170"/>
                  </a:cubicBezTo>
                  <a:cubicBezTo>
                    <a:pt x="2866" y="1159"/>
                    <a:pt x="2885" y="1150"/>
                    <a:pt x="2914" y="1130"/>
                  </a:cubicBezTo>
                  <a:cubicBezTo>
                    <a:pt x="3003" y="1081"/>
                    <a:pt x="3101" y="1022"/>
                    <a:pt x="3199" y="963"/>
                  </a:cubicBezTo>
                  <a:cubicBezTo>
                    <a:pt x="3248" y="939"/>
                    <a:pt x="3221" y="866"/>
                    <a:pt x="3177" y="866"/>
                  </a:cubicBezTo>
                  <a:cubicBezTo>
                    <a:pt x="3168" y="866"/>
                    <a:pt x="3159" y="869"/>
                    <a:pt x="3149" y="876"/>
                  </a:cubicBezTo>
                  <a:cubicBezTo>
                    <a:pt x="3032" y="934"/>
                    <a:pt x="2914" y="1003"/>
                    <a:pt x="2807" y="1072"/>
                  </a:cubicBezTo>
                  <a:cubicBezTo>
                    <a:pt x="2846" y="924"/>
                    <a:pt x="2885" y="787"/>
                    <a:pt x="2924" y="640"/>
                  </a:cubicBezTo>
                  <a:cubicBezTo>
                    <a:pt x="2937" y="604"/>
                    <a:pt x="2900" y="579"/>
                    <a:pt x="2865" y="579"/>
                  </a:cubicBezTo>
                  <a:cubicBezTo>
                    <a:pt x="2844" y="579"/>
                    <a:pt x="2824" y="588"/>
                    <a:pt x="2816" y="611"/>
                  </a:cubicBezTo>
                  <a:cubicBezTo>
                    <a:pt x="2768" y="787"/>
                    <a:pt x="2718" y="974"/>
                    <a:pt x="2670" y="1150"/>
                  </a:cubicBezTo>
                  <a:cubicBezTo>
                    <a:pt x="2552" y="1218"/>
                    <a:pt x="2434" y="1277"/>
                    <a:pt x="2317" y="1346"/>
                  </a:cubicBezTo>
                  <a:cubicBezTo>
                    <a:pt x="2356" y="1209"/>
                    <a:pt x="2405" y="1061"/>
                    <a:pt x="2444" y="924"/>
                  </a:cubicBezTo>
                  <a:cubicBezTo>
                    <a:pt x="2450" y="883"/>
                    <a:pt x="2417" y="856"/>
                    <a:pt x="2385" y="856"/>
                  </a:cubicBezTo>
                  <a:cubicBezTo>
                    <a:pt x="2364" y="856"/>
                    <a:pt x="2344" y="868"/>
                    <a:pt x="2336" y="895"/>
                  </a:cubicBezTo>
                  <a:lnTo>
                    <a:pt x="2189" y="1424"/>
                  </a:lnTo>
                  <a:lnTo>
                    <a:pt x="1984" y="1542"/>
                  </a:lnTo>
                  <a:cubicBezTo>
                    <a:pt x="1925" y="1464"/>
                    <a:pt x="1836" y="1405"/>
                    <a:pt x="1729" y="1395"/>
                  </a:cubicBezTo>
                  <a:lnTo>
                    <a:pt x="1729" y="1170"/>
                  </a:lnTo>
                  <a:cubicBezTo>
                    <a:pt x="1738" y="1170"/>
                    <a:pt x="1738" y="1170"/>
                    <a:pt x="1749" y="1159"/>
                  </a:cubicBezTo>
                  <a:cubicBezTo>
                    <a:pt x="1876" y="1032"/>
                    <a:pt x="2003" y="895"/>
                    <a:pt x="2130" y="767"/>
                  </a:cubicBezTo>
                  <a:cubicBezTo>
                    <a:pt x="2169" y="730"/>
                    <a:pt x="2130" y="674"/>
                    <a:pt x="2087" y="674"/>
                  </a:cubicBezTo>
                  <a:cubicBezTo>
                    <a:pt x="2075" y="674"/>
                    <a:pt x="2063" y="678"/>
                    <a:pt x="2052" y="689"/>
                  </a:cubicBezTo>
                  <a:cubicBezTo>
                    <a:pt x="1945" y="797"/>
                    <a:pt x="1836" y="915"/>
                    <a:pt x="1729" y="1022"/>
                  </a:cubicBezTo>
                  <a:lnTo>
                    <a:pt x="1729" y="621"/>
                  </a:lnTo>
                  <a:lnTo>
                    <a:pt x="1749" y="601"/>
                  </a:lnTo>
                  <a:cubicBezTo>
                    <a:pt x="1876" y="473"/>
                    <a:pt x="2003" y="346"/>
                    <a:pt x="2130" y="209"/>
                  </a:cubicBezTo>
                  <a:cubicBezTo>
                    <a:pt x="2169" y="171"/>
                    <a:pt x="2130" y="115"/>
                    <a:pt x="2088" y="115"/>
                  </a:cubicBezTo>
                  <a:cubicBezTo>
                    <a:pt x="2076" y="115"/>
                    <a:pt x="2063" y="120"/>
                    <a:pt x="2052" y="131"/>
                  </a:cubicBezTo>
                  <a:cubicBezTo>
                    <a:pt x="1945" y="248"/>
                    <a:pt x="1836" y="356"/>
                    <a:pt x="1729" y="464"/>
                  </a:cubicBezTo>
                  <a:lnTo>
                    <a:pt x="1729" y="386"/>
                  </a:lnTo>
                  <a:lnTo>
                    <a:pt x="1729" y="52"/>
                  </a:lnTo>
                  <a:cubicBezTo>
                    <a:pt x="1729" y="18"/>
                    <a:pt x="1702" y="1"/>
                    <a:pt x="16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24"/>
            <p:cNvSpPr/>
            <p:nvPr/>
          </p:nvSpPr>
          <p:spPr>
            <a:xfrm>
              <a:off x="349923" y="483083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24"/>
            <p:cNvSpPr/>
            <p:nvPr/>
          </p:nvSpPr>
          <p:spPr>
            <a:xfrm>
              <a:off x="349923" y="487229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24"/>
            <p:cNvSpPr/>
            <p:nvPr/>
          </p:nvSpPr>
          <p:spPr>
            <a:xfrm>
              <a:off x="349923" y="491239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24"/>
            <p:cNvSpPr/>
            <p:nvPr/>
          </p:nvSpPr>
          <p:spPr>
            <a:xfrm>
              <a:off x="349923" y="495402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24"/>
            <p:cNvSpPr/>
            <p:nvPr/>
          </p:nvSpPr>
          <p:spPr>
            <a:xfrm>
              <a:off x="349923" y="499564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24"/>
            <p:cNvSpPr/>
            <p:nvPr/>
          </p:nvSpPr>
          <p:spPr>
            <a:xfrm>
              <a:off x="349923" y="503727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24"/>
            <p:cNvSpPr/>
            <p:nvPr/>
          </p:nvSpPr>
          <p:spPr>
            <a:xfrm>
              <a:off x="349923" y="507720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24"/>
            <p:cNvSpPr/>
            <p:nvPr/>
          </p:nvSpPr>
          <p:spPr>
            <a:xfrm>
              <a:off x="349923" y="516045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24"/>
            <p:cNvSpPr/>
            <p:nvPr/>
          </p:nvSpPr>
          <p:spPr>
            <a:xfrm>
              <a:off x="349923" y="520208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24"/>
            <p:cNvSpPr/>
            <p:nvPr/>
          </p:nvSpPr>
          <p:spPr>
            <a:xfrm>
              <a:off x="349923" y="524201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24"/>
            <p:cNvSpPr/>
            <p:nvPr/>
          </p:nvSpPr>
          <p:spPr>
            <a:xfrm>
              <a:off x="349923" y="528364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24"/>
            <p:cNvSpPr/>
            <p:nvPr/>
          </p:nvSpPr>
          <p:spPr>
            <a:xfrm>
              <a:off x="349923" y="532526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24"/>
            <p:cNvSpPr/>
            <p:nvPr/>
          </p:nvSpPr>
          <p:spPr>
            <a:xfrm>
              <a:off x="349923" y="536689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24"/>
            <p:cNvSpPr/>
            <p:nvPr/>
          </p:nvSpPr>
          <p:spPr>
            <a:xfrm>
              <a:off x="349923" y="544845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24"/>
            <p:cNvSpPr/>
            <p:nvPr/>
          </p:nvSpPr>
          <p:spPr>
            <a:xfrm>
              <a:off x="349923" y="549007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24"/>
            <p:cNvSpPr/>
            <p:nvPr/>
          </p:nvSpPr>
          <p:spPr>
            <a:xfrm>
              <a:off x="349923" y="553170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24"/>
            <p:cNvSpPr/>
            <p:nvPr/>
          </p:nvSpPr>
          <p:spPr>
            <a:xfrm>
              <a:off x="349923" y="557163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24"/>
            <p:cNvSpPr/>
            <p:nvPr/>
          </p:nvSpPr>
          <p:spPr>
            <a:xfrm>
              <a:off x="349923" y="561343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7"/>
                    <a:pt x="29" y="137"/>
                    <a:pt x="69" y="137"/>
                  </a:cubicBezTo>
                  <a:cubicBezTo>
                    <a:pt x="98" y="137"/>
                    <a:pt x="127" y="107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24"/>
            <p:cNvSpPr/>
            <p:nvPr/>
          </p:nvSpPr>
          <p:spPr>
            <a:xfrm>
              <a:off x="349923" y="565488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24"/>
            <p:cNvSpPr/>
            <p:nvPr/>
          </p:nvSpPr>
          <p:spPr>
            <a:xfrm>
              <a:off x="349923" y="573661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24"/>
            <p:cNvSpPr/>
            <p:nvPr/>
          </p:nvSpPr>
          <p:spPr>
            <a:xfrm>
              <a:off x="349923" y="577807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24"/>
            <p:cNvSpPr/>
            <p:nvPr/>
          </p:nvSpPr>
          <p:spPr>
            <a:xfrm>
              <a:off x="349923" y="5819869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24"/>
            <p:cNvSpPr/>
            <p:nvPr/>
          </p:nvSpPr>
          <p:spPr>
            <a:xfrm>
              <a:off x="349923" y="586132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24"/>
            <p:cNvSpPr/>
            <p:nvPr/>
          </p:nvSpPr>
          <p:spPr>
            <a:xfrm>
              <a:off x="349923" y="5901255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24"/>
            <p:cNvSpPr/>
            <p:nvPr/>
          </p:nvSpPr>
          <p:spPr>
            <a:xfrm>
              <a:off x="349923" y="363027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4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4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24"/>
            <p:cNvSpPr/>
            <p:nvPr/>
          </p:nvSpPr>
          <p:spPr>
            <a:xfrm>
              <a:off x="349923" y="367207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24"/>
            <p:cNvSpPr/>
            <p:nvPr/>
          </p:nvSpPr>
          <p:spPr>
            <a:xfrm>
              <a:off x="349923" y="3713529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24"/>
            <p:cNvSpPr/>
            <p:nvPr/>
          </p:nvSpPr>
          <p:spPr>
            <a:xfrm>
              <a:off x="349923" y="375532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24"/>
            <p:cNvSpPr/>
            <p:nvPr/>
          </p:nvSpPr>
          <p:spPr>
            <a:xfrm>
              <a:off x="349923" y="379525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3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24"/>
            <p:cNvSpPr/>
            <p:nvPr/>
          </p:nvSpPr>
          <p:spPr>
            <a:xfrm>
              <a:off x="349923" y="3836712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24"/>
            <p:cNvSpPr/>
            <p:nvPr/>
          </p:nvSpPr>
          <p:spPr>
            <a:xfrm>
              <a:off x="349923" y="387850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37"/>
                    <a:pt x="69" y="137"/>
                  </a:cubicBezTo>
                  <a:cubicBezTo>
                    <a:pt x="98" y="137"/>
                    <a:pt x="127" y="9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24"/>
            <p:cNvSpPr/>
            <p:nvPr/>
          </p:nvSpPr>
          <p:spPr>
            <a:xfrm>
              <a:off x="349923" y="391996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24"/>
            <p:cNvSpPr/>
            <p:nvPr/>
          </p:nvSpPr>
          <p:spPr>
            <a:xfrm>
              <a:off x="349923" y="396176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24"/>
            <p:cNvSpPr/>
            <p:nvPr/>
          </p:nvSpPr>
          <p:spPr>
            <a:xfrm>
              <a:off x="349923" y="400169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24"/>
            <p:cNvSpPr/>
            <p:nvPr/>
          </p:nvSpPr>
          <p:spPr>
            <a:xfrm>
              <a:off x="349923" y="4043149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24"/>
            <p:cNvSpPr/>
            <p:nvPr/>
          </p:nvSpPr>
          <p:spPr>
            <a:xfrm>
              <a:off x="349923" y="408494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24"/>
            <p:cNvSpPr/>
            <p:nvPr/>
          </p:nvSpPr>
          <p:spPr>
            <a:xfrm>
              <a:off x="349923" y="416650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24"/>
            <p:cNvSpPr/>
            <p:nvPr/>
          </p:nvSpPr>
          <p:spPr>
            <a:xfrm>
              <a:off x="349923" y="420812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24"/>
            <p:cNvSpPr/>
            <p:nvPr/>
          </p:nvSpPr>
          <p:spPr>
            <a:xfrm>
              <a:off x="349923" y="424975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24"/>
            <p:cNvSpPr/>
            <p:nvPr/>
          </p:nvSpPr>
          <p:spPr>
            <a:xfrm>
              <a:off x="349923" y="429138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24"/>
            <p:cNvSpPr/>
            <p:nvPr/>
          </p:nvSpPr>
          <p:spPr>
            <a:xfrm>
              <a:off x="349923" y="433131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24"/>
            <p:cNvSpPr/>
            <p:nvPr/>
          </p:nvSpPr>
          <p:spPr>
            <a:xfrm>
              <a:off x="349923" y="437293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24"/>
            <p:cNvSpPr/>
            <p:nvPr/>
          </p:nvSpPr>
          <p:spPr>
            <a:xfrm>
              <a:off x="349923" y="441456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24"/>
            <p:cNvSpPr/>
            <p:nvPr/>
          </p:nvSpPr>
          <p:spPr>
            <a:xfrm>
              <a:off x="338199" y="4777488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1"/>
                  </a:moveTo>
                  <a:cubicBezTo>
                    <a:pt x="59" y="1"/>
                    <a:pt x="0" y="60"/>
                    <a:pt x="0" y="13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3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24"/>
            <p:cNvSpPr/>
            <p:nvPr/>
          </p:nvSpPr>
          <p:spPr>
            <a:xfrm>
              <a:off x="338199" y="5107278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0"/>
                  </a:moveTo>
                  <a:cubicBezTo>
                    <a:pt x="59" y="0"/>
                    <a:pt x="0" y="59"/>
                    <a:pt x="0" y="137"/>
                  </a:cubicBezTo>
                  <a:cubicBezTo>
                    <a:pt x="0" y="205"/>
                    <a:pt x="59" y="264"/>
                    <a:pt x="138" y="264"/>
                  </a:cubicBezTo>
                  <a:cubicBezTo>
                    <a:pt x="207" y="264"/>
                    <a:pt x="265" y="205"/>
                    <a:pt x="265" y="137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24"/>
            <p:cNvSpPr/>
            <p:nvPr/>
          </p:nvSpPr>
          <p:spPr>
            <a:xfrm>
              <a:off x="338199" y="5396970"/>
              <a:ext cx="45195" cy="43327"/>
            </a:xfrm>
            <a:custGeom>
              <a:avLst/>
              <a:gdLst/>
              <a:ahLst/>
              <a:cxnLst/>
              <a:rect l="l" t="t" r="r" b="b"/>
              <a:pathLst>
                <a:path w="266" h="255" extrusionOk="0">
                  <a:moveTo>
                    <a:pt x="138" y="0"/>
                  </a:moveTo>
                  <a:cubicBezTo>
                    <a:pt x="59" y="0"/>
                    <a:pt x="0" y="59"/>
                    <a:pt x="0" y="127"/>
                  </a:cubicBezTo>
                  <a:cubicBezTo>
                    <a:pt x="0" y="196"/>
                    <a:pt x="59" y="255"/>
                    <a:pt x="138" y="255"/>
                  </a:cubicBezTo>
                  <a:cubicBezTo>
                    <a:pt x="207" y="255"/>
                    <a:pt x="265" y="196"/>
                    <a:pt x="265" y="127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24"/>
            <p:cNvSpPr/>
            <p:nvPr/>
          </p:nvSpPr>
          <p:spPr>
            <a:xfrm>
              <a:off x="338199" y="5684793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1"/>
                  </a:moveTo>
                  <a:cubicBezTo>
                    <a:pt x="59" y="1"/>
                    <a:pt x="0" y="60"/>
                    <a:pt x="0" y="129"/>
                  </a:cubicBezTo>
                  <a:cubicBezTo>
                    <a:pt x="0" y="207"/>
                    <a:pt x="59" y="266"/>
                    <a:pt x="138" y="266"/>
                  </a:cubicBezTo>
                  <a:cubicBezTo>
                    <a:pt x="207" y="266"/>
                    <a:pt x="265" y="207"/>
                    <a:pt x="265" y="129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24"/>
            <p:cNvSpPr/>
            <p:nvPr/>
          </p:nvSpPr>
          <p:spPr>
            <a:xfrm>
              <a:off x="338199" y="4114850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1"/>
                  </a:moveTo>
                  <a:cubicBezTo>
                    <a:pt x="59" y="1"/>
                    <a:pt x="0" y="60"/>
                    <a:pt x="0" y="12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2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24"/>
            <p:cNvSpPr/>
            <p:nvPr/>
          </p:nvSpPr>
          <p:spPr>
            <a:xfrm>
              <a:off x="338199" y="4444470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1"/>
                  </a:moveTo>
                  <a:cubicBezTo>
                    <a:pt x="59" y="1"/>
                    <a:pt x="0" y="60"/>
                    <a:pt x="0" y="12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2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24"/>
            <p:cNvSpPr/>
            <p:nvPr/>
          </p:nvSpPr>
          <p:spPr>
            <a:xfrm>
              <a:off x="349923" y="449612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24"/>
            <p:cNvSpPr/>
            <p:nvPr/>
          </p:nvSpPr>
          <p:spPr>
            <a:xfrm>
              <a:off x="349923" y="453774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24"/>
            <p:cNvSpPr/>
            <p:nvPr/>
          </p:nvSpPr>
          <p:spPr>
            <a:xfrm>
              <a:off x="349923" y="457937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24"/>
            <p:cNvSpPr/>
            <p:nvPr/>
          </p:nvSpPr>
          <p:spPr>
            <a:xfrm>
              <a:off x="349923" y="462100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5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5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24"/>
            <p:cNvSpPr/>
            <p:nvPr/>
          </p:nvSpPr>
          <p:spPr>
            <a:xfrm>
              <a:off x="349923" y="4660932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24"/>
            <p:cNvSpPr/>
            <p:nvPr/>
          </p:nvSpPr>
          <p:spPr>
            <a:xfrm>
              <a:off x="349923" y="470255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24"/>
            <p:cNvSpPr/>
            <p:nvPr/>
          </p:nvSpPr>
          <p:spPr>
            <a:xfrm>
              <a:off x="349923" y="474418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24"/>
            <p:cNvSpPr/>
            <p:nvPr/>
          </p:nvSpPr>
          <p:spPr>
            <a:xfrm>
              <a:off x="349923" y="333735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24"/>
            <p:cNvSpPr/>
            <p:nvPr/>
          </p:nvSpPr>
          <p:spPr>
            <a:xfrm>
              <a:off x="349923" y="337728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24"/>
            <p:cNvSpPr/>
            <p:nvPr/>
          </p:nvSpPr>
          <p:spPr>
            <a:xfrm>
              <a:off x="349923" y="341891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24"/>
            <p:cNvSpPr/>
            <p:nvPr/>
          </p:nvSpPr>
          <p:spPr>
            <a:xfrm>
              <a:off x="349923" y="346053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24"/>
            <p:cNvSpPr/>
            <p:nvPr/>
          </p:nvSpPr>
          <p:spPr>
            <a:xfrm>
              <a:off x="349923" y="350216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5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5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24"/>
            <p:cNvSpPr/>
            <p:nvPr/>
          </p:nvSpPr>
          <p:spPr>
            <a:xfrm>
              <a:off x="349923" y="354209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24"/>
            <p:cNvSpPr/>
            <p:nvPr/>
          </p:nvSpPr>
          <p:spPr>
            <a:xfrm>
              <a:off x="349923" y="358372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24"/>
            <p:cNvSpPr/>
            <p:nvPr/>
          </p:nvSpPr>
          <p:spPr>
            <a:xfrm>
              <a:off x="349923" y="2261671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24"/>
            <p:cNvSpPr/>
            <p:nvPr/>
          </p:nvSpPr>
          <p:spPr>
            <a:xfrm>
              <a:off x="349923" y="2301599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24"/>
            <p:cNvSpPr/>
            <p:nvPr/>
          </p:nvSpPr>
          <p:spPr>
            <a:xfrm>
              <a:off x="349923" y="234339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24"/>
            <p:cNvSpPr/>
            <p:nvPr/>
          </p:nvSpPr>
          <p:spPr>
            <a:xfrm>
              <a:off x="349923" y="238485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24"/>
            <p:cNvSpPr/>
            <p:nvPr/>
          </p:nvSpPr>
          <p:spPr>
            <a:xfrm>
              <a:off x="349923" y="242665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24"/>
            <p:cNvSpPr/>
            <p:nvPr/>
          </p:nvSpPr>
          <p:spPr>
            <a:xfrm>
              <a:off x="349923" y="246657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24"/>
            <p:cNvSpPr/>
            <p:nvPr/>
          </p:nvSpPr>
          <p:spPr>
            <a:xfrm>
              <a:off x="349923" y="250820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24"/>
            <p:cNvSpPr/>
            <p:nvPr/>
          </p:nvSpPr>
          <p:spPr>
            <a:xfrm>
              <a:off x="349923" y="254983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24"/>
            <p:cNvSpPr/>
            <p:nvPr/>
          </p:nvSpPr>
          <p:spPr>
            <a:xfrm>
              <a:off x="349923" y="259146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24"/>
            <p:cNvSpPr/>
            <p:nvPr/>
          </p:nvSpPr>
          <p:spPr>
            <a:xfrm>
              <a:off x="349923" y="267301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24"/>
            <p:cNvSpPr/>
            <p:nvPr/>
          </p:nvSpPr>
          <p:spPr>
            <a:xfrm>
              <a:off x="349923" y="271464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24"/>
            <p:cNvSpPr/>
            <p:nvPr/>
          </p:nvSpPr>
          <p:spPr>
            <a:xfrm>
              <a:off x="349923" y="275627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5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5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24"/>
            <p:cNvSpPr/>
            <p:nvPr/>
          </p:nvSpPr>
          <p:spPr>
            <a:xfrm>
              <a:off x="349923" y="279619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24"/>
            <p:cNvSpPr/>
            <p:nvPr/>
          </p:nvSpPr>
          <p:spPr>
            <a:xfrm>
              <a:off x="349923" y="283782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24"/>
            <p:cNvSpPr/>
            <p:nvPr/>
          </p:nvSpPr>
          <p:spPr>
            <a:xfrm>
              <a:off x="349923" y="287945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24"/>
            <p:cNvSpPr/>
            <p:nvPr/>
          </p:nvSpPr>
          <p:spPr>
            <a:xfrm>
              <a:off x="349923" y="2921081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24"/>
            <p:cNvSpPr/>
            <p:nvPr/>
          </p:nvSpPr>
          <p:spPr>
            <a:xfrm>
              <a:off x="338199" y="3284003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0"/>
                  </a:moveTo>
                  <a:cubicBezTo>
                    <a:pt x="59" y="0"/>
                    <a:pt x="0" y="59"/>
                    <a:pt x="0" y="138"/>
                  </a:cubicBezTo>
                  <a:cubicBezTo>
                    <a:pt x="0" y="207"/>
                    <a:pt x="59" y="265"/>
                    <a:pt x="138" y="265"/>
                  </a:cubicBezTo>
                  <a:cubicBezTo>
                    <a:pt x="207" y="265"/>
                    <a:pt x="265" y="207"/>
                    <a:pt x="265" y="138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24"/>
            <p:cNvSpPr/>
            <p:nvPr/>
          </p:nvSpPr>
          <p:spPr>
            <a:xfrm>
              <a:off x="338199" y="3613623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1"/>
                  </a:moveTo>
                  <a:cubicBezTo>
                    <a:pt x="59" y="1"/>
                    <a:pt x="0" y="60"/>
                    <a:pt x="0" y="138"/>
                  </a:cubicBezTo>
                  <a:cubicBezTo>
                    <a:pt x="0" y="207"/>
                    <a:pt x="59" y="266"/>
                    <a:pt x="138" y="266"/>
                  </a:cubicBezTo>
                  <a:cubicBezTo>
                    <a:pt x="207" y="266"/>
                    <a:pt x="265" y="207"/>
                    <a:pt x="265" y="13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24"/>
            <p:cNvSpPr/>
            <p:nvPr/>
          </p:nvSpPr>
          <p:spPr>
            <a:xfrm>
              <a:off x="338199" y="2621365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38" y="0"/>
                  </a:moveTo>
                  <a:cubicBezTo>
                    <a:pt x="59" y="0"/>
                    <a:pt x="0" y="59"/>
                    <a:pt x="0" y="128"/>
                  </a:cubicBezTo>
                  <a:cubicBezTo>
                    <a:pt x="0" y="196"/>
                    <a:pt x="59" y="255"/>
                    <a:pt x="138" y="255"/>
                  </a:cubicBezTo>
                  <a:cubicBezTo>
                    <a:pt x="207" y="255"/>
                    <a:pt x="265" y="196"/>
                    <a:pt x="265" y="128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24"/>
            <p:cNvSpPr/>
            <p:nvPr/>
          </p:nvSpPr>
          <p:spPr>
            <a:xfrm>
              <a:off x="338199" y="2950985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1"/>
                  </a:moveTo>
                  <a:cubicBezTo>
                    <a:pt x="59" y="1"/>
                    <a:pt x="0" y="59"/>
                    <a:pt x="0" y="128"/>
                  </a:cubicBezTo>
                  <a:cubicBezTo>
                    <a:pt x="0" y="207"/>
                    <a:pt x="59" y="266"/>
                    <a:pt x="138" y="266"/>
                  </a:cubicBezTo>
                  <a:cubicBezTo>
                    <a:pt x="207" y="266"/>
                    <a:pt x="265" y="207"/>
                    <a:pt x="265" y="128"/>
                  </a:cubicBezTo>
                  <a:cubicBezTo>
                    <a:pt x="265" y="59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24"/>
            <p:cNvSpPr/>
            <p:nvPr/>
          </p:nvSpPr>
          <p:spPr>
            <a:xfrm>
              <a:off x="349923" y="3002637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24"/>
            <p:cNvSpPr/>
            <p:nvPr/>
          </p:nvSpPr>
          <p:spPr>
            <a:xfrm>
              <a:off x="349923" y="304426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24"/>
            <p:cNvSpPr/>
            <p:nvPr/>
          </p:nvSpPr>
          <p:spPr>
            <a:xfrm>
              <a:off x="349923" y="308589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24"/>
            <p:cNvSpPr/>
            <p:nvPr/>
          </p:nvSpPr>
          <p:spPr>
            <a:xfrm>
              <a:off x="349923" y="3125819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24"/>
            <p:cNvSpPr/>
            <p:nvPr/>
          </p:nvSpPr>
          <p:spPr>
            <a:xfrm>
              <a:off x="349923" y="316744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24"/>
            <p:cNvSpPr/>
            <p:nvPr/>
          </p:nvSpPr>
          <p:spPr>
            <a:xfrm>
              <a:off x="349923" y="320907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24"/>
            <p:cNvSpPr/>
            <p:nvPr/>
          </p:nvSpPr>
          <p:spPr>
            <a:xfrm>
              <a:off x="349923" y="3250701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0"/>
                    <a:pt x="0" y="5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5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24"/>
            <p:cNvSpPr/>
            <p:nvPr/>
          </p:nvSpPr>
          <p:spPr>
            <a:xfrm>
              <a:off x="349923" y="121283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24"/>
            <p:cNvSpPr/>
            <p:nvPr/>
          </p:nvSpPr>
          <p:spPr>
            <a:xfrm>
              <a:off x="349923" y="125276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24"/>
            <p:cNvSpPr/>
            <p:nvPr/>
          </p:nvSpPr>
          <p:spPr>
            <a:xfrm>
              <a:off x="349923" y="129438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24"/>
            <p:cNvSpPr/>
            <p:nvPr/>
          </p:nvSpPr>
          <p:spPr>
            <a:xfrm>
              <a:off x="349923" y="133601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24"/>
            <p:cNvSpPr/>
            <p:nvPr/>
          </p:nvSpPr>
          <p:spPr>
            <a:xfrm>
              <a:off x="349923" y="137764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24"/>
            <p:cNvSpPr/>
            <p:nvPr/>
          </p:nvSpPr>
          <p:spPr>
            <a:xfrm>
              <a:off x="349923" y="1417572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24"/>
            <p:cNvSpPr/>
            <p:nvPr/>
          </p:nvSpPr>
          <p:spPr>
            <a:xfrm>
              <a:off x="349923" y="145919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24"/>
            <p:cNvSpPr/>
            <p:nvPr/>
          </p:nvSpPr>
          <p:spPr>
            <a:xfrm>
              <a:off x="349923" y="150082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24"/>
            <p:cNvSpPr/>
            <p:nvPr/>
          </p:nvSpPr>
          <p:spPr>
            <a:xfrm>
              <a:off x="349923" y="154245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24"/>
            <p:cNvSpPr/>
            <p:nvPr/>
          </p:nvSpPr>
          <p:spPr>
            <a:xfrm>
              <a:off x="349923" y="162417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7"/>
                    <a:pt x="29" y="137"/>
                    <a:pt x="69" y="137"/>
                  </a:cubicBezTo>
                  <a:cubicBezTo>
                    <a:pt x="98" y="137"/>
                    <a:pt x="127" y="107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24"/>
            <p:cNvSpPr/>
            <p:nvPr/>
          </p:nvSpPr>
          <p:spPr>
            <a:xfrm>
              <a:off x="349923" y="166563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24"/>
            <p:cNvSpPr/>
            <p:nvPr/>
          </p:nvSpPr>
          <p:spPr>
            <a:xfrm>
              <a:off x="349923" y="170743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24"/>
            <p:cNvSpPr/>
            <p:nvPr/>
          </p:nvSpPr>
          <p:spPr>
            <a:xfrm>
              <a:off x="349923" y="174736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24"/>
            <p:cNvSpPr/>
            <p:nvPr/>
          </p:nvSpPr>
          <p:spPr>
            <a:xfrm>
              <a:off x="349923" y="178881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24"/>
            <p:cNvSpPr/>
            <p:nvPr/>
          </p:nvSpPr>
          <p:spPr>
            <a:xfrm>
              <a:off x="349923" y="183061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24"/>
            <p:cNvSpPr/>
            <p:nvPr/>
          </p:nvSpPr>
          <p:spPr>
            <a:xfrm>
              <a:off x="349923" y="187207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24"/>
            <p:cNvSpPr/>
            <p:nvPr/>
          </p:nvSpPr>
          <p:spPr>
            <a:xfrm>
              <a:off x="338199" y="2234996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1"/>
                  </a:moveTo>
                  <a:cubicBezTo>
                    <a:pt x="59" y="1"/>
                    <a:pt x="0" y="60"/>
                    <a:pt x="0" y="138"/>
                  </a:cubicBezTo>
                  <a:cubicBezTo>
                    <a:pt x="0" y="207"/>
                    <a:pt x="59" y="266"/>
                    <a:pt x="138" y="266"/>
                  </a:cubicBezTo>
                  <a:cubicBezTo>
                    <a:pt x="207" y="266"/>
                    <a:pt x="265" y="207"/>
                    <a:pt x="265" y="13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24"/>
            <p:cNvSpPr/>
            <p:nvPr/>
          </p:nvSpPr>
          <p:spPr>
            <a:xfrm>
              <a:off x="338199" y="1572357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38" y="1"/>
                  </a:moveTo>
                  <a:cubicBezTo>
                    <a:pt x="59" y="1"/>
                    <a:pt x="0" y="60"/>
                    <a:pt x="0" y="129"/>
                  </a:cubicBezTo>
                  <a:cubicBezTo>
                    <a:pt x="0" y="197"/>
                    <a:pt x="59" y="256"/>
                    <a:pt x="138" y="256"/>
                  </a:cubicBezTo>
                  <a:cubicBezTo>
                    <a:pt x="207" y="256"/>
                    <a:pt x="265" y="197"/>
                    <a:pt x="265" y="129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24"/>
            <p:cNvSpPr/>
            <p:nvPr/>
          </p:nvSpPr>
          <p:spPr>
            <a:xfrm>
              <a:off x="338199" y="1902147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0"/>
                  </a:moveTo>
                  <a:cubicBezTo>
                    <a:pt x="59" y="0"/>
                    <a:pt x="0" y="59"/>
                    <a:pt x="0" y="12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28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24"/>
            <p:cNvSpPr/>
            <p:nvPr/>
          </p:nvSpPr>
          <p:spPr>
            <a:xfrm>
              <a:off x="349923" y="195379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24"/>
            <p:cNvSpPr/>
            <p:nvPr/>
          </p:nvSpPr>
          <p:spPr>
            <a:xfrm>
              <a:off x="349923" y="199525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24"/>
            <p:cNvSpPr/>
            <p:nvPr/>
          </p:nvSpPr>
          <p:spPr>
            <a:xfrm>
              <a:off x="349923" y="203705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24"/>
            <p:cNvSpPr/>
            <p:nvPr/>
          </p:nvSpPr>
          <p:spPr>
            <a:xfrm>
              <a:off x="349923" y="207698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24"/>
            <p:cNvSpPr/>
            <p:nvPr/>
          </p:nvSpPr>
          <p:spPr>
            <a:xfrm>
              <a:off x="349923" y="211860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24"/>
            <p:cNvSpPr/>
            <p:nvPr/>
          </p:nvSpPr>
          <p:spPr>
            <a:xfrm>
              <a:off x="349923" y="216023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24"/>
            <p:cNvSpPr/>
            <p:nvPr/>
          </p:nvSpPr>
          <p:spPr>
            <a:xfrm>
              <a:off x="349923" y="2201694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24"/>
            <p:cNvSpPr/>
            <p:nvPr/>
          </p:nvSpPr>
          <p:spPr>
            <a:xfrm>
              <a:off x="349923" y="13902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24"/>
            <p:cNvSpPr/>
            <p:nvPr/>
          </p:nvSpPr>
          <p:spPr>
            <a:xfrm>
              <a:off x="349923" y="18047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24"/>
            <p:cNvSpPr/>
            <p:nvPr/>
          </p:nvSpPr>
          <p:spPr>
            <a:xfrm>
              <a:off x="349923" y="220405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24"/>
            <p:cNvSpPr/>
            <p:nvPr/>
          </p:nvSpPr>
          <p:spPr>
            <a:xfrm>
              <a:off x="349923" y="26220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24"/>
            <p:cNvSpPr/>
            <p:nvPr/>
          </p:nvSpPr>
          <p:spPr>
            <a:xfrm>
              <a:off x="349923" y="303660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24"/>
            <p:cNvSpPr/>
            <p:nvPr/>
          </p:nvSpPr>
          <p:spPr>
            <a:xfrm>
              <a:off x="349923" y="34545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24"/>
            <p:cNvSpPr/>
            <p:nvPr/>
          </p:nvSpPr>
          <p:spPr>
            <a:xfrm>
              <a:off x="349923" y="38538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24"/>
            <p:cNvSpPr/>
            <p:nvPr/>
          </p:nvSpPr>
          <p:spPr>
            <a:xfrm>
              <a:off x="349923" y="46864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24"/>
            <p:cNvSpPr/>
            <p:nvPr/>
          </p:nvSpPr>
          <p:spPr>
            <a:xfrm>
              <a:off x="349923" y="51009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24"/>
            <p:cNvSpPr/>
            <p:nvPr/>
          </p:nvSpPr>
          <p:spPr>
            <a:xfrm>
              <a:off x="349923" y="55019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24"/>
            <p:cNvSpPr/>
            <p:nvPr/>
          </p:nvSpPr>
          <p:spPr>
            <a:xfrm>
              <a:off x="349923" y="59182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24"/>
            <p:cNvSpPr/>
            <p:nvPr/>
          </p:nvSpPr>
          <p:spPr>
            <a:xfrm>
              <a:off x="349923" y="63345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24"/>
            <p:cNvSpPr/>
            <p:nvPr/>
          </p:nvSpPr>
          <p:spPr>
            <a:xfrm>
              <a:off x="349923" y="67507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24"/>
            <p:cNvSpPr/>
            <p:nvPr/>
          </p:nvSpPr>
          <p:spPr>
            <a:xfrm>
              <a:off x="349923" y="75663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24"/>
            <p:cNvSpPr/>
            <p:nvPr/>
          </p:nvSpPr>
          <p:spPr>
            <a:xfrm>
              <a:off x="349923" y="79826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24"/>
            <p:cNvSpPr/>
            <p:nvPr/>
          </p:nvSpPr>
          <p:spPr>
            <a:xfrm>
              <a:off x="349923" y="83988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24"/>
            <p:cNvSpPr/>
            <p:nvPr/>
          </p:nvSpPr>
          <p:spPr>
            <a:xfrm>
              <a:off x="349923" y="87981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24"/>
            <p:cNvSpPr/>
            <p:nvPr/>
          </p:nvSpPr>
          <p:spPr>
            <a:xfrm>
              <a:off x="349923" y="92144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24"/>
            <p:cNvSpPr/>
            <p:nvPr/>
          </p:nvSpPr>
          <p:spPr>
            <a:xfrm>
              <a:off x="349923" y="963070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24"/>
            <p:cNvSpPr/>
            <p:nvPr/>
          </p:nvSpPr>
          <p:spPr>
            <a:xfrm>
              <a:off x="349923" y="1044625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24"/>
            <p:cNvSpPr/>
            <p:nvPr/>
          </p:nvSpPr>
          <p:spPr>
            <a:xfrm>
              <a:off x="349923" y="1086253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24"/>
            <p:cNvSpPr/>
            <p:nvPr/>
          </p:nvSpPr>
          <p:spPr>
            <a:xfrm>
              <a:off x="349923" y="112788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24"/>
            <p:cNvSpPr/>
            <p:nvPr/>
          </p:nvSpPr>
          <p:spPr>
            <a:xfrm>
              <a:off x="349923" y="116950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24"/>
            <p:cNvSpPr/>
            <p:nvPr/>
          </p:nvSpPr>
          <p:spPr>
            <a:xfrm>
              <a:off x="349923" y="120943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24"/>
            <p:cNvSpPr/>
            <p:nvPr/>
          </p:nvSpPr>
          <p:spPr>
            <a:xfrm>
              <a:off x="349923" y="-106154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24"/>
            <p:cNvSpPr/>
            <p:nvPr/>
          </p:nvSpPr>
          <p:spPr>
            <a:xfrm>
              <a:off x="349923" y="-1019918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24"/>
            <p:cNvSpPr/>
            <p:nvPr/>
          </p:nvSpPr>
          <p:spPr>
            <a:xfrm>
              <a:off x="349923" y="-978291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24"/>
            <p:cNvSpPr/>
            <p:nvPr/>
          </p:nvSpPr>
          <p:spPr>
            <a:xfrm>
              <a:off x="349923" y="-93666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24"/>
            <p:cNvSpPr/>
            <p:nvPr/>
          </p:nvSpPr>
          <p:spPr>
            <a:xfrm>
              <a:off x="349923" y="-89656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7"/>
                    <a:pt x="29" y="137"/>
                    <a:pt x="69" y="137"/>
                  </a:cubicBezTo>
                  <a:cubicBezTo>
                    <a:pt x="98" y="137"/>
                    <a:pt x="127" y="107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24"/>
            <p:cNvSpPr/>
            <p:nvPr/>
          </p:nvSpPr>
          <p:spPr>
            <a:xfrm>
              <a:off x="349923" y="-855108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24"/>
            <p:cNvSpPr/>
            <p:nvPr/>
          </p:nvSpPr>
          <p:spPr>
            <a:xfrm>
              <a:off x="349923" y="-81348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24"/>
            <p:cNvSpPr/>
            <p:nvPr/>
          </p:nvSpPr>
          <p:spPr>
            <a:xfrm>
              <a:off x="349923" y="-771853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0"/>
                    <a:pt x="0" y="5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5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24"/>
            <p:cNvSpPr/>
            <p:nvPr/>
          </p:nvSpPr>
          <p:spPr>
            <a:xfrm>
              <a:off x="349923" y="-731925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40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4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24"/>
            <p:cNvSpPr/>
            <p:nvPr/>
          </p:nvSpPr>
          <p:spPr>
            <a:xfrm>
              <a:off x="349923" y="-690128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24"/>
            <p:cNvSpPr/>
            <p:nvPr/>
          </p:nvSpPr>
          <p:spPr>
            <a:xfrm>
              <a:off x="349923" y="-64867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38"/>
                    <a:pt x="69" y="138"/>
                  </a:cubicBezTo>
                  <a:cubicBezTo>
                    <a:pt x="98" y="138"/>
                    <a:pt x="127" y="99"/>
                    <a:pt x="127" y="70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24"/>
            <p:cNvSpPr/>
            <p:nvPr/>
          </p:nvSpPr>
          <p:spPr>
            <a:xfrm>
              <a:off x="349923" y="-60687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24"/>
            <p:cNvSpPr/>
            <p:nvPr/>
          </p:nvSpPr>
          <p:spPr>
            <a:xfrm>
              <a:off x="349923" y="-525488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24"/>
            <p:cNvSpPr/>
            <p:nvPr/>
          </p:nvSpPr>
          <p:spPr>
            <a:xfrm>
              <a:off x="349923" y="-48369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24"/>
            <p:cNvSpPr/>
            <p:nvPr/>
          </p:nvSpPr>
          <p:spPr>
            <a:xfrm>
              <a:off x="349923" y="-442233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24"/>
            <p:cNvSpPr/>
            <p:nvPr/>
          </p:nvSpPr>
          <p:spPr>
            <a:xfrm>
              <a:off x="349923" y="-40043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24"/>
            <p:cNvSpPr/>
            <p:nvPr/>
          </p:nvSpPr>
          <p:spPr>
            <a:xfrm>
              <a:off x="349923" y="-360508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24"/>
            <p:cNvSpPr/>
            <p:nvPr/>
          </p:nvSpPr>
          <p:spPr>
            <a:xfrm>
              <a:off x="349923" y="-319050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6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24"/>
            <p:cNvSpPr/>
            <p:nvPr/>
          </p:nvSpPr>
          <p:spPr>
            <a:xfrm>
              <a:off x="349923" y="-27725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24"/>
            <p:cNvSpPr/>
            <p:nvPr/>
          </p:nvSpPr>
          <p:spPr>
            <a:xfrm>
              <a:off x="338199" y="85669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1"/>
                  </a:moveTo>
                  <a:cubicBezTo>
                    <a:pt x="59" y="1"/>
                    <a:pt x="0" y="59"/>
                    <a:pt x="0" y="13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38"/>
                  </a:cubicBezTo>
                  <a:cubicBezTo>
                    <a:pt x="265" y="59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24"/>
            <p:cNvSpPr/>
            <p:nvPr/>
          </p:nvSpPr>
          <p:spPr>
            <a:xfrm>
              <a:off x="338199" y="415289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1"/>
                  </a:moveTo>
                  <a:cubicBezTo>
                    <a:pt x="59" y="1"/>
                    <a:pt x="0" y="60"/>
                    <a:pt x="0" y="13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3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24"/>
            <p:cNvSpPr/>
            <p:nvPr/>
          </p:nvSpPr>
          <p:spPr>
            <a:xfrm>
              <a:off x="338199" y="704981"/>
              <a:ext cx="45195" cy="43497"/>
            </a:xfrm>
            <a:custGeom>
              <a:avLst/>
              <a:gdLst/>
              <a:ahLst/>
              <a:cxnLst/>
              <a:rect l="l" t="t" r="r" b="b"/>
              <a:pathLst>
                <a:path w="266" h="256" extrusionOk="0">
                  <a:moveTo>
                    <a:pt x="138" y="1"/>
                  </a:moveTo>
                  <a:cubicBezTo>
                    <a:pt x="59" y="1"/>
                    <a:pt x="0" y="60"/>
                    <a:pt x="0" y="128"/>
                  </a:cubicBezTo>
                  <a:cubicBezTo>
                    <a:pt x="0" y="197"/>
                    <a:pt x="59" y="256"/>
                    <a:pt x="138" y="256"/>
                  </a:cubicBezTo>
                  <a:cubicBezTo>
                    <a:pt x="207" y="256"/>
                    <a:pt x="265" y="197"/>
                    <a:pt x="265" y="12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24"/>
            <p:cNvSpPr/>
            <p:nvPr/>
          </p:nvSpPr>
          <p:spPr>
            <a:xfrm>
              <a:off x="338199" y="992974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1"/>
                  </a:moveTo>
                  <a:cubicBezTo>
                    <a:pt x="59" y="1"/>
                    <a:pt x="0" y="60"/>
                    <a:pt x="0" y="129"/>
                  </a:cubicBezTo>
                  <a:cubicBezTo>
                    <a:pt x="0" y="207"/>
                    <a:pt x="59" y="266"/>
                    <a:pt x="138" y="266"/>
                  </a:cubicBezTo>
                  <a:cubicBezTo>
                    <a:pt x="207" y="266"/>
                    <a:pt x="265" y="207"/>
                    <a:pt x="265" y="129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24"/>
            <p:cNvSpPr/>
            <p:nvPr/>
          </p:nvSpPr>
          <p:spPr>
            <a:xfrm>
              <a:off x="338199" y="-576970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0"/>
                  </a:moveTo>
                  <a:cubicBezTo>
                    <a:pt x="59" y="0"/>
                    <a:pt x="0" y="59"/>
                    <a:pt x="0" y="127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27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24"/>
            <p:cNvSpPr/>
            <p:nvPr/>
          </p:nvSpPr>
          <p:spPr>
            <a:xfrm>
              <a:off x="338199" y="-247350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38" y="1"/>
                  </a:moveTo>
                  <a:cubicBezTo>
                    <a:pt x="59" y="1"/>
                    <a:pt x="0" y="60"/>
                    <a:pt x="0" y="128"/>
                  </a:cubicBezTo>
                  <a:cubicBezTo>
                    <a:pt x="0" y="206"/>
                    <a:pt x="59" y="265"/>
                    <a:pt x="138" y="265"/>
                  </a:cubicBezTo>
                  <a:cubicBezTo>
                    <a:pt x="207" y="265"/>
                    <a:pt x="265" y="206"/>
                    <a:pt x="265" y="128"/>
                  </a:cubicBezTo>
                  <a:cubicBezTo>
                    <a:pt x="265" y="60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24"/>
            <p:cNvSpPr/>
            <p:nvPr/>
          </p:nvSpPr>
          <p:spPr>
            <a:xfrm>
              <a:off x="349923" y="-195698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24"/>
            <p:cNvSpPr/>
            <p:nvPr/>
          </p:nvSpPr>
          <p:spPr>
            <a:xfrm>
              <a:off x="349923" y="-15407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24"/>
            <p:cNvSpPr/>
            <p:nvPr/>
          </p:nvSpPr>
          <p:spPr>
            <a:xfrm>
              <a:off x="349923" y="-11244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6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24"/>
            <p:cNvSpPr/>
            <p:nvPr/>
          </p:nvSpPr>
          <p:spPr>
            <a:xfrm>
              <a:off x="349923" y="-70816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24"/>
            <p:cNvSpPr/>
            <p:nvPr/>
          </p:nvSpPr>
          <p:spPr>
            <a:xfrm>
              <a:off x="349923" y="-30888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24"/>
            <p:cNvSpPr/>
            <p:nvPr/>
          </p:nvSpPr>
          <p:spPr>
            <a:xfrm>
              <a:off x="349923" y="1074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24"/>
            <p:cNvSpPr/>
            <p:nvPr/>
          </p:nvSpPr>
          <p:spPr>
            <a:xfrm>
              <a:off x="349923" y="5236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6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24"/>
            <p:cNvSpPr/>
            <p:nvPr/>
          </p:nvSpPr>
          <p:spPr>
            <a:xfrm>
              <a:off x="349923" y="-1354635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24"/>
            <p:cNvSpPr/>
            <p:nvPr/>
          </p:nvSpPr>
          <p:spPr>
            <a:xfrm>
              <a:off x="349923" y="-131453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24"/>
            <p:cNvSpPr/>
            <p:nvPr/>
          </p:nvSpPr>
          <p:spPr>
            <a:xfrm>
              <a:off x="349923" y="-127291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24"/>
            <p:cNvSpPr/>
            <p:nvPr/>
          </p:nvSpPr>
          <p:spPr>
            <a:xfrm>
              <a:off x="349923" y="-1231452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6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6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24"/>
            <p:cNvSpPr/>
            <p:nvPr/>
          </p:nvSpPr>
          <p:spPr>
            <a:xfrm>
              <a:off x="349923" y="-1189655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6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24"/>
            <p:cNvSpPr/>
            <p:nvPr/>
          </p:nvSpPr>
          <p:spPr>
            <a:xfrm>
              <a:off x="349923" y="-114972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6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24"/>
            <p:cNvSpPr/>
            <p:nvPr/>
          </p:nvSpPr>
          <p:spPr>
            <a:xfrm>
              <a:off x="349923" y="-1108100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6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6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24"/>
            <p:cNvSpPr/>
            <p:nvPr/>
          </p:nvSpPr>
          <p:spPr>
            <a:xfrm>
              <a:off x="338199" y="-1078196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8" y="0"/>
                  </a:moveTo>
                  <a:cubicBezTo>
                    <a:pt x="59" y="0"/>
                    <a:pt x="0" y="59"/>
                    <a:pt x="0" y="138"/>
                  </a:cubicBezTo>
                  <a:cubicBezTo>
                    <a:pt x="0" y="207"/>
                    <a:pt x="59" y="265"/>
                    <a:pt x="138" y="265"/>
                  </a:cubicBezTo>
                  <a:cubicBezTo>
                    <a:pt x="207" y="265"/>
                    <a:pt x="265" y="207"/>
                    <a:pt x="265" y="138"/>
                  </a:cubicBezTo>
                  <a:cubicBezTo>
                    <a:pt x="265" y="59"/>
                    <a:pt x="207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24"/>
            <p:cNvSpPr/>
            <p:nvPr/>
          </p:nvSpPr>
          <p:spPr>
            <a:xfrm>
              <a:off x="1261474" y="961371"/>
              <a:ext cx="569352" cy="605050"/>
            </a:xfrm>
            <a:custGeom>
              <a:avLst/>
              <a:gdLst/>
              <a:ahLst/>
              <a:cxnLst/>
              <a:rect l="l" t="t" r="r" b="b"/>
              <a:pathLst>
                <a:path w="3351" h="3561" extrusionOk="0">
                  <a:moveTo>
                    <a:pt x="1676" y="1"/>
                  </a:moveTo>
                  <a:cubicBezTo>
                    <a:pt x="1649" y="1"/>
                    <a:pt x="1622" y="21"/>
                    <a:pt x="1622" y="60"/>
                  </a:cubicBezTo>
                  <a:lnTo>
                    <a:pt x="1622" y="452"/>
                  </a:lnTo>
                  <a:lnTo>
                    <a:pt x="1308" y="138"/>
                  </a:lnTo>
                  <a:cubicBezTo>
                    <a:pt x="1297" y="127"/>
                    <a:pt x="1285" y="122"/>
                    <a:pt x="1273" y="122"/>
                  </a:cubicBezTo>
                  <a:cubicBezTo>
                    <a:pt x="1231" y="122"/>
                    <a:pt x="1192" y="178"/>
                    <a:pt x="1230" y="217"/>
                  </a:cubicBezTo>
                  <a:lnTo>
                    <a:pt x="1622" y="609"/>
                  </a:lnTo>
                  <a:lnTo>
                    <a:pt x="1622" y="1010"/>
                  </a:lnTo>
                  <a:cubicBezTo>
                    <a:pt x="1514" y="902"/>
                    <a:pt x="1416" y="794"/>
                    <a:pt x="1308" y="696"/>
                  </a:cubicBezTo>
                  <a:cubicBezTo>
                    <a:pt x="1296" y="685"/>
                    <a:pt x="1283" y="680"/>
                    <a:pt x="1270" y="680"/>
                  </a:cubicBezTo>
                  <a:cubicBezTo>
                    <a:pt x="1229" y="680"/>
                    <a:pt x="1193" y="728"/>
                    <a:pt x="1230" y="765"/>
                  </a:cubicBezTo>
                  <a:cubicBezTo>
                    <a:pt x="1358" y="902"/>
                    <a:pt x="1495" y="1029"/>
                    <a:pt x="1622" y="1167"/>
                  </a:cubicBezTo>
                  <a:lnTo>
                    <a:pt x="1622" y="1392"/>
                  </a:lnTo>
                  <a:cubicBezTo>
                    <a:pt x="1514" y="1412"/>
                    <a:pt x="1426" y="1471"/>
                    <a:pt x="1367" y="1549"/>
                  </a:cubicBezTo>
                  <a:cubicBezTo>
                    <a:pt x="1308" y="1510"/>
                    <a:pt x="1240" y="1471"/>
                    <a:pt x="1171" y="1432"/>
                  </a:cubicBezTo>
                  <a:lnTo>
                    <a:pt x="1171" y="1412"/>
                  </a:lnTo>
                  <a:lnTo>
                    <a:pt x="1024" y="883"/>
                  </a:lnTo>
                  <a:cubicBezTo>
                    <a:pt x="1017" y="855"/>
                    <a:pt x="995" y="844"/>
                    <a:pt x="973" y="844"/>
                  </a:cubicBezTo>
                  <a:cubicBezTo>
                    <a:pt x="939" y="844"/>
                    <a:pt x="904" y="871"/>
                    <a:pt x="916" y="912"/>
                  </a:cubicBezTo>
                  <a:cubicBezTo>
                    <a:pt x="955" y="1059"/>
                    <a:pt x="1005" y="1206"/>
                    <a:pt x="1044" y="1353"/>
                  </a:cubicBezTo>
                  <a:cubicBezTo>
                    <a:pt x="926" y="1284"/>
                    <a:pt x="809" y="1225"/>
                    <a:pt x="691" y="1157"/>
                  </a:cubicBezTo>
                  <a:lnTo>
                    <a:pt x="691" y="1138"/>
                  </a:lnTo>
                  <a:lnTo>
                    <a:pt x="544" y="609"/>
                  </a:lnTo>
                  <a:cubicBezTo>
                    <a:pt x="536" y="581"/>
                    <a:pt x="514" y="569"/>
                    <a:pt x="492" y="569"/>
                  </a:cubicBezTo>
                  <a:cubicBezTo>
                    <a:pt x="459" y="569"/>
                    <a:pt x="425" y="596"/>
                    <a:pt x="436" y="638"/>
                  </a:cubicBezTo>
                  <a:cubicBezTo>
                    <a:pt x="476" y="785"/>
                    <a:pt x="515" y="931"/>
                    <a:pt x="563" y="1079"/>
                  </a:cubicBezTo>
                  <a:cubicBezTo>
                    <a:pt x="544" y="1069"/>
                    <a:pt x="515" y="1049"/>
                    <a:pt x="495" y="1040"/>
                  </a:cubicBezTo>
                  <a:cubicBezTo>
                    <a:pt x="397" y="981"/>
                    <a:pt x="299" y="931"/>
                    <a:pt x="201" y="873"/>
                  </a:cubicBezTo>
                  <a:cubicBezTo>
                    <a:pt x="192" y="866"/>
                    <a:pt x="183" y="864"/>
                    <a:pt x="174" y="864"/>
                  </a:cubicBezTo>
                  <a:cubicBezTo>
                    <a:pt x="129" y="864"/>
                    <a:pt x="103" y="938"/>
                    <a:pt x="152" y="971"/>
                  </a:cubicBezTo>
                  <a:cubicBezTo>
                    <a:pt x="269" y="1029"/>
                    <a:pt x="378" y="1098"/>
                    <a:pt x="495" y="1167"/>
                  </a:cubicBezTo>
                  <a:cubicBezTo>
                    <a:pt x="348" y="1206"/>
                    <a:pt x="211" y="1236"/>
                    <a:pt x="64" y="1275"/>
                  </a:cubicBezTo>
                  <a:cubicBezTo>
                    <a:pt x="1" y="1293"/>
                    <a:pt x="21" y="1385"/>
                    <a:pt x="77" y="1385"/>
                  </a:cubicBezTo>
                  <a:cubicBezTo>
                    <a:pt x="82" y="1385"/>
                    <a:pt x="87" y="1384"/>
                    <a:pt x="93" y="1382"/>
                  </a:cubicBezTo>
                  <a:cubicBezTo>
                    <a:pt x="269" y="1334"/>
                    <a:pt x="446" y="1284"/>
                    <a:pt x="632" y="1245"/>
                  </a:cubicBezTo>
                  <a:cubicBezTo>
                    <a:pt x="740" y="1314"/>
                    <a:pt x="857" y="1373"/>
                    <a:pt x="975" y="1441"/>
                  </a:cubicBezTo>
                  <a:cubicBezTo>
                    <a:pt x="838" y="1480"/>
                    <a:pt x="691" y="1519"/>
                    <a:pt x="544" y="1549"/>
                  </a:cubicBezTo>
                  <a:cubicBezTo>
                    <a:pt x="481" y="1567"/>
                    <a:pt x="501" y="1659"/>
                    <a:pt x="557" y="1659"/>
                  </a:cubicBezTo>
                  <a:cubicBezTo>
                    <a:pt x="562" y="1659"/>
                    <a:pt x="568" y="1658"/>
                    <a:pt x="574" y="1657"/>
                  </a:cubicBezTo>
                  <a:cubicBezTo>
                    <a:pt x="750" y="1608"/>
                    <a:pt x="936" y="1569"/>
                    <a:pt x="1112" y="1519"/>
                  </a:cubicBezTo>
                  <a:cubicBezTo>
                    <a:pt x="1181" y="1559"/>
                    <a:pt x="1249" y="1598"/>
                    <a:pt x="1318" y="1647"/>
                  </a:cubicBezTo>
                  <a:cubicBezTo>
                    <a:pt x="1308" y="1686"/>
                    <a:pt x="1299" y="1726"/>
                    <a:pt x="1299" y="1765"/>
                  </a:cubicBezTo>
                  <a:cubicBezTo>
                    <a:pt x="1299" y="1824"/>
                    <a:pt x="1308" y="1872"/>
                    <a:pt x="1328" y="1922"/>
                  </a:cubicBezTo>
                  <a:lnTo>
                    <a:pt x="1122" y="2039"/>
                  </a:lnTo>
                  <a:lnTo>
                    <a:pt x="1103" y="2039"/>
                  </a:lnTo>
                  <a:cubicBezTo>
                    <a:pt x="926" y="1990"/>
                    <a:pt x="750" y="1941"/>
                    <a:pt x="574" y="1902"/>
                  </a:cubicBezTo>
                  <a:cubicBezTo>
                    <a:pt x="568" y="1900"/>
                    <a:pt x="562" y="1900"/>
                    <a:pt x="557" y="1900"/>
                  </a:cubicBezTo>
                  <a:cubicBezTo>
                    <a:pt x="501" y="1900"/>
                    <a:pt x="481" y="1991"/>
                    <a:pt x="544" y="2000"/>
                  </a:cubicBezTo>
                  <a:lnTo>
                    <a:pt x="985" y="2118"/>
                  </a:lnTo>
                  <a:cubicBezTo>
                    <a:pt x="868" y="2186"/>
                    <a:pt x="750" y="2255"/>
                    <a:pt x="642" y="2323"/>
                  </a:cubicBezTo>
                  <a:cubicBezTo>
                    <a:pt x="632" y="2314"/>
                    <a:pt x="632" y="2314"/>
                    <a:pt x="622" y="2314"/>
                  </a:cubicBezTo>
                  <a:cubicBezTo>
                    <a:pt x="446" y="2264"/>
                    <a:pt x="269" y="2225"/>
                    <a:pt x="84" y="2176"/>
                  </a:cubicBezTo>
                  <a:cubicBezTo>
                    <a:pt x="79" y="2175"/>
                    <a:pt x="74" y="2174"/>
                    <a:pt x="70" y="2174"/>
                  </a:cubicBezTo>
                  <a:cubicBezTo>
                    <a:pt x="21" y="2174"/>
                    <a:pt x="1" y="2266"/>
                    <a:pt x="64" y="2284"/>
                  </a:cubicBezTo>
                  <a:cubicBezTo>
                    <a:pt x="211" y="2323"/>
                    <a:pt x="358" y="2353"/>
                    <a:pt x="505" y="2392"/>
                  </a:cubicBezTo>
                  <a:cubicBezTo>
                    <a:pt x="485" y="2412"/>
                    <a:pt x="465" y="2421"/>
                    <a:pt x="446" y="2431"/>
                  </a:cubicBezTo>
                  <a:cubicBezTo>
                    <a:pt x="348" y="2490"/>
                    <a:pt x="250" y="2549"/>
                    <a:pt x="152" y="2597"/>
                  </a:cubicBezTo>
                  <a:cubicBezTo>
                    <a:pt x="101" y="2631"/>
                    <a:pt x="131" y="2701"/>
                    <a:pt x="177" y="2701"/>
                  </a:cubicBezTo>
                  <a:cubicBezTo>
                    <a:pt x="185" y="2701"/>
                    <a:pt x="193" y="2700"/>
                    <a:pt x="201" y="2695"/>
                  </a:cubicBezTo>
                  <a:cubicBezTo>
                    <a:pt x="319" y="2627"/>
                    <a:pt x="436" y="2558"/>
                    <a:pt x="554" y="2499"/>
                  </a:cubicBezTo>
                  <a:lnTo>
                    <a:pt x="554" y="2499"/>
                  </a:lnTo>
                  <a:cubicBezTo>
                    <a:pt x="505" y="2637"/>
                    <a:pt x="465" y="2784"/>
                    <a:pt x="426" y="2921"/>
                  </a:cubicBezTo>
                  <a:cubicBezTo>
                    <a:pt x="414" y="2962"/>
                    <a:pt x="449" y="2989"/>
                    <a:pt x="483" y="2989"/>
                  </a:cubicBezTo>
                  <a:cubicBezTo>
                    <a:pt x="505" y="2989"/>
                    <a:pt x="527" y="2978"/>
                    <a:pt x="534" y="2950"/>
                  </a:cubicBezTo>
                  <a:lnTo>
                    <a:pt x="681" y="2421"/>
                  </a:lnTo>
                  <a:lnTo>
                    <a:pt x="1034" y="2216"/>
                  </a:lnTo>
                  <a:lnTo>
                    <a:pt x="1034" y="2216"/>
                  </a:lnTo>
                  <a:cubicBezTo>
                    <a:pt x="995" y="2362"/>
                    <a:pt x="955" y="2499"/>
                    <a:pt x="916" y="2647"/>
                  </a:cubicBezTo>
                  <a:cubicBezTo>
                    <a:pt x="904" y="2688"/>
                    <a:pt x="935" y="2715"/>
                    <a:pt x="966" y="2715"/>
                  </a:cubicBezTo>
                  <a:cubicBezTo>
                    <a:pt x="986" y="2715"/>
                    <a:pt x="1006" y="2703"/>
                    <a:pt x="1014" y="2676"/>
                  </a:cubicBezTo>
                  <a:lnTo>
                    <a:pt x="1162" y="2147"/>
                  </a:lnTo>
                  <a:lnTo>
                    <a:pt x="1162" y="2137"/>
                  </a:lnTo>
                  <a:cubicBezTo>
                    <a:pt x="1240" y="2098"/>
                    <a:pt x="1318" y="2059"/>
                    <a:pt x="1387" y="2009"/>
                  </a:cubicBezTo>
                  <a:cubicBezTo>
                    <a:pt x="1445" y="2078"/>
                    <a:pt x="1524" y="2127"/>
                    <a:pt x="1622" y="2137"/>
                  </a:cubicBezTo>
                  <a:lnTo>
                    <a:pt x="1622" y="2392"/>
                  </a:lnTo>
                  <a:cubicBezTo>
                    <a:pt x="1612" y="2392"/>
                    <a:pt x="1612" y="2401"/>
                    <a:pt x="1602" y="2401"/>
                  </a:cubicBezTo>
                  <a:cubicBezTo>
                    <a:pt x="1475" y="2539"/>
                    <a:pt x="1347" y="2666"/>
                    <a:pt x="1220" y="2793"/>
                  </a:cubicBezTo>
                  <a:cubicBezTo>
                    <a:pt x="1182" y="2832"/>
                    <a:pt x="1221" y="2887"/>
                    <a:pt x="1263" y="2887"/>
                  </a:cubicBezTo>
                  <a:cubicBezTo>
                    <a:pt x="1275" y="2887"/>
                    <a:pt x="1288" y="2883"/>
                    <a:pt x="1299" y="2872"/>
                  </a:cubicBezTo>
                  <a:lnTo>
                    <a:pt x="1622" y="2549"/>
                  </a:lnTo>
                  <a:lnTo>
                    <a:pt x="1622" y="2950"/>
                  </a:lnTo>
                  <a:cubicBezTo>
                    <a:pt x="1612" y="2950"/>
                    <a:pt x="1612" y="2950"/>
                    <a:pt x="1602" y="2960"/>
                  </a:cubicBezTo>
                  <a:cubicBezTo>
                    <a:pt x="1475" y="3087"/>
                    <a:pt x="1347" y="3225"/>
                    <a:pt x="1220" y="3352"/>
                  </a:cubicBezTo>
                  <a:cubicBezTo>
                    <a:pt x="1182" y="3390"/>
                    <a:pt x="1221" y="3446"/>
                    <a:pt x="1263" y="3446"/>
                  </a:cubicBezTo>
                  <a:cubicBezTo>
                    <a:pt x="1275" y="3446"/>
                    <a:pt x="1288" y="3441"/>
                    <a:pt x="1299" y="3431"/>
                  </a:cubicBezTo>
                  <a:cubicBezTo>
                    <a:pt x="1406" y="3323"/>
                    <a:pt x="1514" y="3215"/>
                    <a:pt x="1622" y="3098"/>
                  </a:cubicBezTo>
                  <a:lnTo>
                    <a:pt x="1622" y="3176"/>
                  </a:lnTo>
                  <a:lnTo>
                    <a:pt x="1622" y="3509"/>
                  </a:lnTo>
                  <a:cubicBezTo>
                    <a:pt x="1622" y="3543"/>
                    <a:pt x="1649" y="3560"/>
                    <a:pt x="1676" y="3560"/>
                  </a:cubicBezTo>
                  <a:cubicBezTo>
                    <a:pt x="1703" y="3560"/>
                    <a:pt x="1730" y="3543"/>
                    <a:pt x="1730" y="3509"/>
                  </a:cubicBezTo>
                  <a:lnTo>
                    <a:pt x="1730" y="3117"/>
                  </a:lnTo>
                  <a:cubicBezTo>
                    <a:pt x="1828" y="3215"/>
                    <a:pt x="1935" y="3323"/>
                    <a:pt x="2033" y="3431"/>
                  </a:cubicBezTo>
                  <a:cubicBezTo>
                    <a:pt x="2044" y="3441"/>
                    <a:pt x="2057" y="3446"/>
                    <a:pt x="2069" y="3446"/>
                  </a:cubicBezTo>
                  <a:cubicBezTo>
                    <a:pt x="2111" y="3446"/>
                    <a:pt x="2150" y="3390"/>
                    <a:pt x="2112" y="3352"/>
                  </a:cubicBezTo>
                  <a:cubicBezTo>
                    <a:pt x="1985" y="3225"/>
                    <a:pt x="1857" y="3087"/>
                    <a:pt x="1730" y="2960"/>
                  </a:cubicBezTo>
                  <a:lnTo>
                    <a:pt x="1730" y="2558"/>
                  </a:lnTo>
                  <a:cubicBezTo>
                    <a:pt x="1828" y="2666"/>
                    <a:pt x="1935" y="2764"/>
                    <a:pt x="2033" y="2872"/>
                  </a:cubicBezTo>
                  <a:cubicBezTo>
                    <a:pt x="2044" y="2883"/>
                    <a:pt x="2057" y="2887"/>
                    <a:pt x="2069" y="2887"/>
                  </a:cubicBezTo>
                  <a:cubicBezTo>
                    <a:pt x="2111" y="2887"/>
                    <a:pt x="2150" y="2832"/>
                    <a:pt x="2112" y="2793"/>
                  </a:cubicBezTo>
                  <a:cubicBezTo>
                    <a:pt x="1985" y="2666"/>
                    <a:pt x="1857" y="2539"/>
                    <a:pt x="1730" y="2401"/>
                  </a:cubicBezTo>
                  <a:lnTo>
                    <a:pt x="1730" y="2137"/>
                  </a:lnTo>
                  <a:cubicBezTo>
                    <a:pt x="1818" y="2127"/>
                    <a:pt x="1906" y="2078"/>
                    <a:pt x="1965" y="2009"/>
                  </a:cubicBezTo>
                  <a:cubicBezTo>
                    <a:pt x="2033" y="2049"/>
                    <a:pt x="2102" y="2098"/>
                    <a:pt x="2171" y="2137"/>
                  </a:cubicBezTo>
                  <a:cubicBezTo>
                    <a:pt x="2171" y="2137"/>
                    <a:pt x="2171" y="2147"/>
                    <a:pt x="2181" y="2157"/>
                  </a:cubicBezTo>
                  <a:lnTo>
                    <a:pt x="2327" y="2686"/>
                  </a:lnTo>
                  <a:cubicBezTo>
                    <a:pt x="2335" y="2713"/>
                    <a:pt x="2355" y="2725"/>
                    <a:pt x="2376" y="2725"/>
                  </a:cubicBezTo>
                  <a:cubicBezTo>
                    <a:pt x="2408" y="2725"/>
                    <a:pt x="2441" y="2698"/>
                    <a:pt x="2436" y="2656"/>
                  </a:cubicBezTo>
                  <a:cubicBezTo>
                    <a:pt x="2386" y="2510"/>
                    <a:pt x="2347" y="2362"/>
                    <a:pt x="2308" y="2216"/>
                  </a:cubicBezTo>
                  <a:lnTo>
                    <a:pt x="2308" y="2216"/>
                  </a:lnTo>
                  <a:cubicBezTo>
                    <a:pt x="2425" y="2274"/>
                    <a:pt x="2543" y="2343"/>
                    <a:pt x="2660" y="2412"/>
                  </a:cubicBezTo>
                  <a:lnTo>
                    <a:pt x="2660" y="2431"/>
                  </a:lnTo>
                  <a:lnTo>
                    <a:pt x="2808" y="2960"/>
                  </a:lnTo>
                  <a:cubicBezTo>
                    <a:pt x="2816" y="2987"/>
                    <a:pt x="2837" y="2999"/>
                    <a:pt x="2859" y="2999"/>
                  </a:cubicBezTo>
                  <a:cubicBezTo>
                    <a:pt x="2893" y="2999"/>
                    <a:pt x="2927" y="2972"/>
                    <a:pt x="2915" y="2931"/>
                  </a:cubicBezTo>
                  <a:cubicBezTo>
                    <a:pt x="2867" y="2784"/>
                    <a:pt x="2827" y="2637"/>
                    <a:pt x="2788" y="2490"/>
                  </a:cubicBezTo>
                  <a:lnTo>
                    <a:pt x="2788" y="2490"/>
                  </a:lnTo>
                  <a:cubicBezTo>
                    <a:pt x="2808" y="2499"/>
                    <a:pt x="2827" y="2510"/>
                    <a:pt x="2856" y="2529"/>
                  </a:cubicBezTo>
                  <a:cubicBezTo>
                    <a:pt x="2945" y="2578"/>
                    <a:pt x="3043" y="2637"/>
                    <a:pt x="3141" y="2695"/>
                  </a:cubicBezTo>
                  <a:cubicBezTo>
                    <a:pt x="3149" y="2700"/>
                    <a:pt x="3157" y="2701"/>
                    <a:pt x="3165" y="2701"/>
                  </a:cubicBezTo>
                  <a:cubicBezTo>
                    <a:pt x="3214" y="2701"/>
                    <a:pt x="3250" y="2631"/>
                    <a:pt x="3200" y="2597"/>
                  </a:cubicBezTo>
                  <a:cubicBezTo>
                    <a:pt x="3082" y="2539"/>
                    <a:pt x="2965" y="2470"/>
                    <a:pt x="2856" y="2401"/>
                  </a:cubicBezTo>
                  <a:cubicBezTo>
                    <a:pt x="2994" y="2362"/>
                    <a:pt x="3141" y="2333"/>
                    <a:pt x="3278" y="2294"/>
                  </a:cubicBezTo>
                  <a:cubicBezTo>
                    <a:pt x="3341" y="2276"/>
                    <a:pt x="3322" y="2183"/>
                    <a:pt x="3273" y="2183"/>
                  </a:cubicBezTo>
                  <a:cubicBezTo>
                    <a:pt x="3268" y="2183"/>
                    <a:pt x="3263" y="2184"/>
                    <a:pt x="3259" y="2186"/>
                  </a:cubicBezTo>
                  <a:cubicBezTo>
                    <a:pt x="3072" y="2235"/>
                    <a:pt x="2896" y="2274"/>
                    <a:pt x="2719" y="2323"/>
                  </a:cubicBezTo>
                  <a:cubicBezTo>
                    <a:pt x="2602" y="2255"/>
                    <a:pt x="2484" y="2186"/>
                    <a:pt x="2377" y="2127"/>
                  </a:cubicBezTo>
                  <a:cubicBezTo>
                    <a:pt x="2514" y="2088"/>
                    <a:pt x="2660" y="2049"/>
                    <a:pt x="2798" y="2009"/>
                  </a:cubicBezTo>
                  <a:cubicBezTo>
                    <a:pt x="2861" y="2001"/>
                    <a:pt x="2841" y="1909"/>
                    <a:pt x="2785" y="1909"/>
                  </a:cubicBezTo>
                  <a:cubicBezTo>
                    <a:pt x="2780" y="1909"/>
                    <a:pt x="2774" y="1910"/>
                    <a:pt x="2769" y="1911"/>
                  </a:cubicBezTo>
                  <a:cubicBezTo>
                    <a:pt x="2592" y="1951"/>
                    <a:pt x="2416" y="2000"/>
                    <a:pt x="2240" y="2049"/>
                  </a:cubicBezTo>
                  <a:cubicBezTo>
                    <a:pt x="2161" y="2000"/>
                    <a:pt x="2092" y="1961"/>
                    <a:pt x="2024" y="1922"/>
                  </a:cubicBezTo>
                  <a:cubicBezTo>
                    <a:pt x="2044" y="1872"/>
                    <a:pt x="2053" y="1824"/>
                    <a:pt x="2053" y="1765"/>
                  </a:cubicBezTo>
                  <a:cubicBezTo>
                    <a:pt x="2053" y="1726"/>
                    <a:pt x="2044" y="1676"/>
                    <a:pt x="2033" y="1637"/>
                  </a:cubicBezTo>
                  <a:cubicBezTo>
                    <a:pt x="2092" y="1598"/>
                    <a:pt x="2161" y="1569"/>
                    <a:pt x="2229" y="1530"/>
                  </a:cubicBezTo>
                  <a:lnTo>
                    <a:pt x="2249" y="1530"/>
                  </a:lnTo>
                  <a:cubicBezTo>
                    <a:pt x="2425" y="1578"/>
                    <a:pt x="2602" y="1628"/>
                    <a:pt x="2778" y="1667"/>
                  </a:cubicBezTo>
                  <a:cubicBezTo>
                    <a:pt x="2784" y="1668"/>
                    <a:pt x="2789" y="1669"/>
                    <a:pt x="2794" y="1669"/>
                  </a:cubicBezTo>
                  <a:cubicBezTo>
                    <a:pt x="2851" y="1669"/>
                    <a:pt x="2870" y="1577"/>
                    <a:pt x="2808" y="1569"/>
                  </a:cubicBezTo>
                  <a:cubicBezTo>
                    <a:pt x="2660" y="1530"/>
                    <a:pt x="2514" y="1490"/>
                    <a:pt x="2357" y="1451"/>
                  </a:cubicBezTo>
                  <a:lnTo>
                    <a:pt x="2710" y="1245"/>
                  </a:lnTo>
                  <a:cubicBezTo>
                    <a:pt x="2719" y="1255"/>
                    <a:pt x="2719" y="1255"/>
                    <a:pt x="2729" y="1255"/>
                  </a:cubicBezTo>
                  <a:cubicBezTo>
                    <a:pt x="2906" y="1304"/>
                    <a:pt x="3082" y="1343"/>
                    <a:pt x="3259" y="1392"/>
                  </a:cubicBezTo>
                  <a:cubicBezTo>
                    <a:pt x="3264" y="1394"/>
                    <a:pt x="3270" y="1395"/>
                    <a:pt x="3275" y="1395"/>
                  </a:cubicBezTo>
                  <a:cubicBezTo>
                    <a:pt x="3331" y="1395"/>
                    <a:pt x="3351" y="1302"/>
                    <a:pt x="3288" y="1284"/>
                  </a:cubicBezTo>
                  <a:cubicBezTo>
                    <a:pt x="3141" y="1245"/>
                    <a:pt x="2994" y="1206"/>
                    <a:pt x="2847" y="1177"/>
                  </a:cubicBezTo>
                  <a:cubicBezTo>
                    <a:pt x="2867" y="1157"/>
                    <a:pt x="2886" y="1147"/>
                    <a:pt x="2906" y="1138"/>
                  </a:cubicBezTo>
                  <a:cubicBezTo>
                    <a:pt x="3004" y="1079"/>
                    <a:pt x="3102" y="1020"/>
                    <a:pt x="3200" y="971"/>
                  </a:cubicBezTo>
                  <a:cubicBezTo>
                    <a:pt x="3249" y="938"/>
                    <a:pt x="3216" y="864"/>
                    <a:pt x="3169" y="864"/>
                  </a:cubicBezTo>
                  <a:cubicBezTo>
                    <a:pt x="3160" y="864"/>
                    <a:pt x="3151" y="866"/>
                    <a:pt x="3141" y="873"/>
                  </a:cubicBezTo>
                  <a:cubicBezTo>
                    <a:pt x="3033" y="942"/>
                    <a:pt x="2915" y="1000"/>
                    <a:pt x="2798" y="1069"/>
                  </a:cubicBezTo>
                  <a:cubicBezTo>
                    <a:pt x="2837" y="931"/>
                    <a:pt x="2876" y="785"/>
                    <a:pt x="2915" y="648"/>
                  </a:cubicBezTo>
                  <a:cubicBezTo>
                    <a:pt x="2927" y="606"/>
                    <a:pt x="2896" y="579"/>
                    <a:pt x="2865" y="579"/>
                  </a:cubicBezTo>
                  <a:cubicBezTo>
                    <a:pt x="2845" y="579"/>
                    <a:pt x="2825" y="591"/>
                    <a:pt x="2817" y="618"/>
                  </a:cubicBezTo>
                  <a:cubicBezTo>
                    <a:pt x="2769" y="794"/>
                    <a:pt x="2719" y="971"/>
                    <a:pt x="2660" y="1147"/>
                  </a:cubicBezTo>
                  <a:cubicBezTo>
                    <a:pt x="2553" y="1216"/>
                    <a:pt x="2436" y="1284"/>
                    <a:pt x="2318" y="1353"/>
                  </a:cubicBezTo>
                  <a:cubicBezTo>
                    <a:pt x="2357" y="1206"/>
                    <a:pt x="2396" y="1069"/>
                    <a:pt x="2436" y="922"/>
                  </a:cubicBezTo>
                  <a:cubicBezTo>
                    <a:pt x="2447" y="881"/>
                    <a:pt x="2413" y="853"/>
                    <a:pt x="2379" y="853"/>
                  </a:cubicBezTo>
                  <a:cubicBezTo>
                    <a:pt x="2357" y="853"/>
                    <a:pt x="2335" y="865"/>
                    <a:pt x="2327" y="892"/>
                  </a:cubicBezTo>
                  <a:lnTo>
                    <a:pt x="2181" y="1421"/>
                  </a:lnTo>
                  <a:lnTo>
                    <a:pt x="2181" y="1432"/>
                  </a:lnTo>
                  <a:lnTo>
                    <a:pt x="1975" y="1549"/>
                  </a:lnTo>
                  <a:cubicBezTo>
                    <a:pt x="1916" y="1461"/>
                    <a:pt x="1828" y="1412"/>
                    <a:pt x="1730" y="1392"/>
                  </a:cubicBezTo>
                  <a:lnTo>
                    <a:pt x="1730" y="1177"/>
                  </a:lnTo>
                  <a:cubicBezTo>
                    <a:pt x="1730" y="1167"/>
                    <a:pt x="1739" y="1167"/>
                    <a:pt x="1739" y="1167"/>
                  </a:cubicBezTo>
                  <a:cubicBezTo>
                    <a:pt x="1867" y="1029"/>
                    <a:pt x="2004" y="902"/>
                    <a:pt x="2131" y="765"/>
                  </a:cubicBezTo>
                  <a:cubicBezTo>
                    <a:pt x="2169" y="728"/>
                    <a:pt x="2133" y="680"/>
                    <a:pt x="2092" y="680"/>
                  </a:cubicBezTo>
                  <a:cubicBezTo>
                    <a:pt x="2079" y="680"/>
                    <a:pt x="2065" y="685"/>
                    <a:pt x="2053" y="696"/>
                  </a:cubicBezTo>
                  <a:lnTo>
                    <a:pt x="1730" y="1020"/>
                  </a:lnTo>
                  <a:lnTo>
                    <a:pt x="1730" y="618"/>
                  </a:lnTo>
                  <a:lnTo>
                    <a:pt x="1739" y="609"/>
                  </a:lnTo>
                  <a:lnTo>
                    <a:pt x="2131" y="217"/>
                  </a:lnTo>
                  <a:cubicBezTo>
                    <a:pt x="2170" y="178"/>
                    <a:pt x="2131" y="122"/>
                    <a:pt x="2089" y="122"/>
                  </a:cubicBezTo>
                  <a:cubicBezTo>
                    <a:pt x="2077" y="122"/>
                    <a:pt x="2064" y="127"/>
                    <a:pt x="2053" y="138"/>
                  </a:cubicBezTo>
                  <a:cubicBezTo>
                    <a:pt x="1946" y="246"/>
                    <a:pt x="1837" y="354"/>
                    <a:pt x="1730" y="471"/>
                  </a:cubicBezTo>
                  <a:lnTo>
                    <a:pt x="1730" y="393"/>
                  </a:lnTo>
                  <a:lnTo>
                    <a:pt x="1730" y="60"/>
                  </a:lnTo>
                  <a:cubicBezTo>
                    <a:pt x="1730" y="21"/>
                    <a:pt x="1703" y="1"/>
                    <a:pt x="16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24"/>
            <p:cNvSpPr/>
            <p:nvPr/>
          </p:nvSpPr>
          <p:spPr>
            <a:xfrm>
              <a:off x="1535364" y="-11584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24"/>
            <p:cNvSpPr/>
            <p:nvPr/>
          </p:nvSpPr>
          <p:spPr>
            <a:xfrm>
              <a:off x="1535364" y="-74214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24"/>
            <p:cNvSpPr/>
            <p:nvPr/>
          </p:nvSpPr>
          <p:spPr>
            <a:xfrm>
              <a:off x="1535364" y="-3258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24"/>
            <p:cNvSpPr/>
            <p:nvPr/>
          </p:nvSpPr>
          <p:spPr>
            <a:xfrm>
              <a:off x="1535364" y="734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24"/>
            <p:cNvSpPr/>
            <p:nvPr/>
          </p:nvSpPr>
          <p:spPr>
            <a:xfrm>
              <a:off x="1535364" y="48969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24"/>
            <p:cNvSpPr/>
            <p:nvPr/>
          </p:nvSpPr>
          <p:spPr>
            <a:xfrm>
              <a:off x="1535364" y="90596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24"/>
            <p:cNvSpPr/>
            <p:nvPr/>
          </p:nvSpPr>
          <p:spPr>
            <a:xfrm>
              <a:off x="1535364" y="13222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24"/>
            <p:cNvSpPr/>
            <p:nvPr/>
          </p:nvSpPr>
          <p:spPr>
            <a:xfrm>
              <a:off x="1535364" y="21377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24"/>
            <p:cNvSpPr/>
            <p:nvPr/>
          </p:nvSpPr>
          <p:spPr>
            <a:xfrm>
              <a:off x="1535364" y="25557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37"/>
                    <a:pt x="59" y="137"/>
                  </a:cubicBezTo>
                  <a:cubicBezTo>
                    <a:pt x="98" y="137"/>
                    <a:pt x="127" y="98"/>
                    <a:pt x="127" y="68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24"/>
            <p:cNvSpPr/>
            <p:nvPr/>
          </p:nvSpPr>
          <p:spPr>
            <a:xfrm>
              <a:off x="1535364" y="297033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24"/>
            <p:cNvSpPr/>
            <p:nvPr/>
          </p:nvSpPr>
          <p:spPr>
            <a:xfrm>
              <a:off x="1535364" y="33883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5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24"/>
            <p:cNvSpPr/>
            <p:nvPr/>
          </p:nvSpPr>
          <p:spPr>
            <a:xfrm>
              <a:off x="1535364" y="37875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5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24"/>
            <p:cNvSpPr/>
            <p:nvPr/>
          </p:nvSpPr>
          <p:spPr>
            <a:xfrm>
              <a:off x="1535364" y="42021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38"/>
                    <a:pt x="59" y="138"/>
                  </a:cubicBezTo>
                  <a:cubicBezTo>
                    <a:pt x="98" y="138"/>
                    <a:pt x="127" y="99"/>
                    <a:pt x="127" y="7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24"/>
            <p:cNvSpPr/>
            <p:nvPr/>
          </p:nvSpPr>
          <p:spPr>
            <a:xfrm>
              <a:off x="1535364" y="503471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8" y="129"/>
                    <a:pt x="127" y="99"/>
                    <a:pt x="127" y="6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24"/>
            <p:cNvSpPr/>
            <p:nvPr/>
          </p:nvSpPr>
          <p:spPr>
            <a:xfrm>
              <a:off x="1535364" y="543399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24"/>
            <p:cNvSpPr/>
            <p:nvPr/>
          </p:nvSpPr>
          <p:spPr>
            <a:xfrm>
              <a:off x="1535364" y="58519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24"/>
            <p:cNvSpPr/>
            <p:nvPr/>
          </p:nvSpPr>
          <p:spPr>
            <a:xfrm>
              <a:off x="1535364" y="626653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29"/>
                    <a:pt x="59" y="129"/>
                  </a:cubicBezTo>
                  <a:cubicBezTo>
                    <a:pt x="98" y="129"/>
                    <a:pt x="127" y="99"/>
                    <a:pt x="127" y="7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24"/>
            <p:cNvSpPr/>
            <p:nvPr/>
          </p:nvSpPr>
          <p:spPr>
            <a:xfrm>
              <a:off x="1535364" y="66845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29"/>
                    <a:pt x="0" y="59"/>
                  </a:cubicBezTo>
                  <a:cubicBezTo>
                    <a:pt x="0" y="98"/>
                    <a:pt x="29" y="127"/>
                    <a:pt x="59" y="127"/>
                  </a:cubicBezTo>
                  <a:cubicBezTo>
                    <a:pt x="98" y="127"/>
                    <a:pt x="127" y="98"/>
                    <a:pt x="127" y="59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24"/>
            <p:cNvSpPr/>
            <p:nvPr/>
          </p:nvSpPr>
          <p:spPr>
            <a:xfrm>
              <a:off x="1535364" y="70837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24"/>
            <p:cNvSpPr/>
            <p:nvPr/>
          </p:nvSpPr>
          <p:spPr>
            <a:xfrm>
              <a:off x="1535364" y="79163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29"/>
                    <a:pt x="0" y="69"/>
                  </a:cubicBezTo>
                  <a:cubicBezTo>
                    <a:pt x="0" y="98"/>
                    <a:pt x="29" y="127"/>
                    <a:pt x="59" y="127"/>
                  </a:cubicBezTo>
                  <a:cubicBezTo>
                    <a:pt x="98" y="127"/>
                    <a:pt x="127" y="98"/>
                    <a:pt x="127" y="69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24"/>
            <p:cNvSpPr/>
            <p:nvPr/>
          </p:nvSpPr>
          <p:spPr>
            <a:xfrm>
              <a:off x="1535364" y="833261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24"/>
            <p:cNvSpPr/>
            <p:nvPr/>
          </p:nvSpPr>
          <p:spPr>
            <a:xfrm>
              <a:off x="1535364" y="873189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5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24"/>
            <p:cNvSpPr/>
            <p:nvPr/>
          </p:nvSpPr>
          <p:spPr>
            <a:xfrm>
              <a:off x="1535364" y="914816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24"/>
            <p:cNvSpPr/>
            <p:nvPr/>
          </p:nvSpPr>
          <p:spPr>
            <a:xfrm>
              <a:off x="1535364" y="956443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24"/>
            <p:cNvSpPr/>
            <p:nvPr/>
          </p:nvSpPr>
          <p:spPr>
            <a:xfrm>
              <a:off x="1535364" y="-119135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5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24"/>
            <p:cNvSpPr/>
            <p:nvPr/>
          </p:nvSpPr>
          <p:spPr>
            <a:xfrm>
              <a:off x="1535364" y="-114972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24"/>
            <p:cNvSpPr/>
            <p:nvPr/>
          </p:nvSpPr>
          <p:spPr>
            <a:xfrm>
              <a:off x="1535364" y="-110810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24"/>
            <p:cNvSpPr/>
            <p:nvPr/>
          </p:nvSpPr>
          <p:spPr>
            <a:xfrm>
              <a:off x="1535364" y="-106817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8"/>
                    <a:pt x="29" y="137"/>
                    <a:pt x="59" y="137"/>
                  </a:cubicBezTo>
                  <a:cubicBezTo>
                    <a:pt x="98" y="137"/>
                    <a:pt x="127" y="108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24"/>
            <p:cNvSpPr/>
            <p:nvPr/>
          </p:nvSpPr>
          <p:spPr>
            <a:xfrm>
              <a:off x="1535364" y="-102654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24"/>
            <p:cNvSpPr/>
            <p:nvPr/>
          </p:nvSpPr>
          <p:spPr>
            <a:xfrm>
              <a:off x="1535364" y="-98491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24"/>
            <p:cNvSpPr/>
            <p:nvPr/>
          </p:nvSpPr>
          <p:spPr>
            <a:xfrm>
              <a:off x="1535364" y="-94329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59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5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24"/>
            <p:cNvSpPr/>
            <p:nvPr/>
          </p:nvSpPr>
          <p:spPr>
            <a:xfrm>
              <a:off x="1535364" y="-90336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24"/>
            <p:cNvSpPr/>
            <p:nvPr/>
          </p:nvSpPr>
          <p:spPr>
            <a:xfrm>
              <a:off x="1535364" y="-86173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24"/>
            <p:cNvSpPr/>
            <p:nvPr/>
          </p:nvSpPr>
          <p:spPr>
            <a:xfrm>
              <a:off x="1535364" y="-778480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24"/>
            <p:cNvSpPr/>
            <p:nvPr/>
          </p:nvSpPr>
          <p:spPr>
            <a:xfrm>
              <a:off x="1535364" y="-738551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24"/>
            <p:cNvSpPr/>
            <p:nvPr/>
          </p:nvSpPr>
          <p:spPr>
            <a:xfrm>
              <a:off x="1535364" y="-696924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108"/>
                    <a:pt x="29" y="138"/>
                    <a:pt x="59" y="138"/>
                  </a:cubicBezTo>
                  <a:cubicBezTo>
                    <a:pt x="98" y="138"/>
                    <a:pt x="127" y="108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24"/>
            <p:cNvSpPr/>
            <p:nvPr/>
          </p:nvSpPr>
          <p:spPr>
            <a:xfrm>
              <a:off x="1535364" y="-655297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24"/>
            <p:cNvSpPr/>
            <p:nvPr/>
          </p:nvSpPr>
          <p:spPr>
            <a:xfrm>
              <a:off x="1535364" y="-61367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24"/>
            <p:cNvSpPr/>
            <p:nvPr/>
          </p:nvSpPr>
          <p:spPr>
            <a:xfrm>
              <a:off x="1535364" y="-57357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9"/>
                    <a:pt x="0" y="68"/>
                  </a:cubicBezTo>
                  <a:cubicBezTo>
                    <a:pt x="0" y="107"/>
                    <a:pt x="29" y="137"/>
                    <a:pt x="59" y="137"/>
                  </a:cubicBezTo>
                  <a:cubicBezTo>
                    <a:pt x="98" y="137"/>
                    <a:pt x="127" y="107"/>
                    <a:pt x="127" y="68"/>
                  </a:cubicBezTo>
                  <a:cubicBezTo>
                    <a:pt x="127" y="3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24"/>
            <p:cNvSpPr/>
            <p:nvPr/>
          </p:nvSpPr>
          <p:spPr>
            <a:xfrm>
              <a:off x="1535364" y="-53211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24"/>
            <p:cNvSpPr/>
            <p:nvPr/>
          </p:nvSpPr>
          <p:spPr>
            <a:xfrm>
              <a:off x="1523641" y="-167323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8" y="0"/>
                  </a:moveTo>
                  <a:cubicBezTo>
                    <a:pt x="59" y="0"/>
                    <a:pt x="0" y="59"/>
                    <a:pt x="0" y="127"/>
                  </a:cubicBezTo>
                  <a:cubicBezTo>
                    <a:pt x="0" y="205"/>
                    <a:pt x="59" y="264"/>
                    <a:pt x="128" y="264"/>
                  </a:cubicBezTo>
                  <a:cubicBezTo>
                    <a:pt x="207" y="264"/>
                    <a:pt x="265" y="205"/>
                    <a:pt x="265" y="127"/>
                  </a:cubicBezTo>
                  <a:cubicBezTo>
                    <a:pt x="265" y="59"/>
                    <a:pt x="207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24"/>
            <p:cNvSpPr/>
            <p:nvPr/>
          </p:nvSpPr>
          <p:spPr>
            <a:xfrm>
              <a:off x="1523641" y="162297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8" y="0"/>
                  </a:moveTo>
                  <a:cubicBezTo>
                    <a:pt x="59" y="0"/>
                    <a:pt x="0" y="59"/>
                    <a:pt x="0" y="127"/>
                  </a:cubicBezTo>
                  <a:cubicBezTo>
                    <a:pt x="0" y="206"/>
                    <a:pt x="59" y="265"/>
                    <a:pt x="128" y="265"/>
                  </a:cubicBezTo>
                  <a:cubicBezTo>
                    <a:pt x="207" y="265"/>
                    <a:pt x="265" y="206"/>
                    <a:pt x="265" y="127"/>
                  </a:cubicBezTo>
                  <a:cubicBezTo>
                    <a:pt x="265" y="59"/>
                    <a:pt x="207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24"/>
            <p:cNvSpPr/>
            <p:nvPr/>
          </p:nvSpPr>
          <p:spPr>
            <a:xfrm>
              <a:off x="1523641" y="450290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8" y="0"/>
                  </a:moveTo>
                  <a:cubicBezTo>
                    <a:pt x="59" y="0"/>
                    <a:pt x="0" y="59"/>
                    <a:pt x="0" y="137"/>
                  </a:cubicBezTo>
                  <a:cubicBezTo>
                    <a:pt x="0" y="206"/>
                    <a:pt x="59" y="265"/>
                    <a:pt x="128" y="265"/>
                  </a:cubicBezTo>
                  <a:cubicBezTo>
                    <a:pt x="207" y="265"/>
                    <a:pt x="265" y="206"/>
                    <a:pt x="265" y="137"/>
                  </a:cubicBezTo>
                  <a:cubicBezTo>
                    <a:pt x="265" y="59"/>
                    <a:pt x="207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24"/>
            <p:cNvSpPr/>
            <p:nvPr/>
          </p:nvSpPr>
          <p:spPr>
            <a:xfrm>
              <a:off x="1523641" y="738283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8" y="1"/>
                  </a:moveTo>
                  <a:cubicBezTo>
                    <a:pt x="59" y="1"/>
                    <a:pt x="0" y="60"/>
                    <a:pt x="0" y="138"/>
                  </a:cubicBezTo>
                  <a:cubicBezTo>
                    <a:pt x="0" y="206"/>
                    <a:pt x="59" y="265"/>
                    <a:pt x="128" y="265"/>
                  </a:cubicBezTo>
                  <a:cubicBezTo>
                    <a:pt x="207" y="265"/>
                    <a:pt x="265" y="206"/>
                    <a:pt x="265" y="138"/>
                  </a:cubicBezTo>
                  <a:cubicBezTo>
                    <a:pt x="265" y="60"/>
                    <a:pt x="207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24"/>
            <p:cNvSpPr/>
            <p:nvPr/>
          </p:nvSpPr>
          <p:spPr>
            <a:xfrm>
              <a:off x="1523641" y="-831831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8" y="1"/>
                  </a:moveTo>
                  <a:cubicBezTo>
                    <a:pt x="59" y="1"/>
                    <a:pt x="0" y="60"/>
                    <a:pt x="0" y="138"/>
                  </a:cubicBezTo>
                  <a:cubicBezTo>
                    <a:pt x="0" y="207"/>
                    <a:pt x="59" y="266"/>
                    <a:pt x="128" y="266"/>
                  </a:cubicBezTo>
                  <a:cubicBezTo>
                    <a:pt x="207" y="266"/>
                    <a:pt x="265" y="207"/>
                    <a:pt x="265" y="138"/>
                  </a:cubicBezTo>
                  <a:cubicBezTo>
                    <a:pt x="265" y="60"/>
                    <a:pt x="207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4"/>
            <p:cNvSpPr/>
            <p:nvPr/>
          </p:nvSpPr>
          <p:spPr>
            <a:xfrm>
              <a:off x="1523641" y="-502041"/>
              <a:ext cx="45195" cy="45196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28" y="0"/>
                  </a:moveTo>
                  <a:cubicBezTo>
                    <a:pt x="59" y="0"/>
                    <a:pt x="0" y="59"/>
                    <a:pt x="0" y="137"/>
                  </a:cubicBezTo>
                  <a:cubicBezTo>
                    <a:pt x="0" y="206"/>
                    <a:pt x="59" y="265"/>
                    <a:pt x="128" y="265"/>
                  </a:cubicBezTo>
                  <a:cubicBezTo>
                    <a:pt x="207" y="265"/>
                    <a:pt x="265" y="206"/>
                    <a:pt x="265" y="137"/>
                  </a:cubicBezTo>
                  <a:cubicBezTo>
                    <a:pt x="265" y="59"/>
                    <a:pt x="207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4"/>
            <p:cNvSpPr/>
            <p:nvPr/>
          </p:nvSpPr>
          <p:spPr>
            <a:xfrm>
              <a:off x="1535364" y="-448860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0"/>
                    <a:pt x="0" y="7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7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4"/>
            <p:cNvSpPr/>
            <p:nvPr/>
          </p:nvSpPr>
          <p:spPr>
            <a:xfrm>
              <a:off x="1535364" y="-407232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6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4"/>
            <p:cNvSpPr/>
            <p:nvPr/>
          </p:nvSpPr>
          <p:spPr>
            <a:xfrm>
              <a:off x="1535364" y="-36713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108"/>
                    <a:pt x="29" y="137"/>
                    <a:pt x="59" y="137"/>
                  </a:cubicBezTo>
                  <a:cubicBezTo>
                    <a:pt x="98" y="137"/>
                    <a:pt x="127" y="108"/>
                    <a:pt x="127" y="68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4"/>
            <p:cNvSpPr/>
            <p:nvPr/>
          </p:nvSpPr>
          <p:spPr>
            <a:xfrm>
              <a:off x="1535364" y="-325677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99"/>
                    <a:pt x="29" y="138"/>
                    <a:pt x="59" y="138"/>
                  </a:cubicBezTo>
                  <a:cubicBezTo>
                    <a:pt x="98" y="138"/>
                    <a:pt x="127" y="99"/>
                    <a:pt x="127" y="7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4"/>
            <p:cNvSpPr/>
            <p:nvPr/>
          </p:nvSpPr>
          <p:spPr>
            <a:xfrm>
              <a:off x="1535364" y="-28388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29"/>
                    <a:pt x="0" y="68"/>
                  </a:cubicBezTo>
                  <a:cubicBezTo>
                    <a:pt x="0" y="98"/>
                    <a:pt x="29" y="127"/>
                    <a:pt x="59" y="127"/>
                  </a:cubicBezTo>
                  <a:cubicBezTo>
                    <a:pt x="98" y="127"/>
                    <a:pt x="127" y="98"/>
                    <a:pt x="127" y="68"/>
                  </a:cubicBezTo>
                  <a:cubicBezTo>
                    <a:pt x="127" y="29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4"/>
            <p:cNvSpPr/>
            <p:nvPr/>
          </p:nvSpPr>
          <p:spPr>
            <a:xfrm>
              <a:off x="1535364" y="-242422"/>
              <a:ext cx="21748" cy="21918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59" y="1"/>
                  </a:moveTo>
                  <a:cubicBezTo>
                    <a:pt x="29" y="1"/>
                    <a:pt x="0" y="31"/>
                    <a:pt x="0" y="60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4"/>
            <p:cNvSpPr/>
            <p:nvPr/>
          </p:nvSpPr>
          <p:spPr>
            <a:xfrm>
              <a:off x="1535364" y="-202494"/>
              <a:ext cx="21748" cy="23617"/>
            </a:xfrm>
            <a:custGeom>
              <a:avLst/>
              <a:gdLst/>
              <a:ahLst/>
              <a:cxnLst/>
              <a:rect l="l" t="t" r="r" b="b"/>
              <a:pathLst>
                <a:path w="128" h="139" extrusionOk="0">
                  <a:moveTo>
                    <a:pt x="59" y="1"/>
                  </a:moveTo>
                  <a:cubicBezTo>
                    <a:pt x="29" y="1"/>
                    <a:pt x="0" y="31"/>
                    <a:pt x="0" y="70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70"/>
                  </a:cubicBezTo>
                  <a:cubicBezTo>
                    <a:pt x="127" y="31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4"/>
            <p:cNvSpPr/>
            <p:nvPr/>
          </p:nvSpPr>
          <p:spPr>
            <a:xfrm>
              <a:off x="1523641" y="-1216331"/>
              <a:ext cx="45195" cy="45026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28" y="1"/>
                  </a:moveTo>
                  <a:cubicBezTo>
                    <a:pt x="59" y="1"/>
                    <a:pt x="0" y="59"/>
                    <a:pt x="0" y="128"/>
                  </a:cubicBezTo>
                  <a:cubicBezTo>
                    <a:pt x="0" y="206"/>
                    <a:pt x="59" y="265"/>
                    <a:pt x="128" y="265"/>
                  </a:cubicBezTo>
                  <a:cubicBezTo>
                    <a:pt x="207" y="265"/>
                    <a:pt x="265" y="206"/>
                    <a:pt x="265" y="128"/>
                  </a:cubicBezTo>
                  <a:cubicBezTo>
                    <a:pt x="265" y="59"/>
                    <a:pt x="207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4"/>
            <p:cNvSpPr/>
            <p:nvPr/>
          </p:nvSpPr>
          <p:spPr>
            <a:xfrm>
              <a:off x="1535364" y="-1374514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98"/>
                    <a:pt x="29" y="137"/>
                    <a:pt x="59" y="137"/>
                  </a:cubicBezTo>
                  <a:cubicBezTo>
                    <a:pt x="98" y="137"/>
                    <a:pt x="127" y="98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4"/>
            <p:cNvSpPr/>
            <p:nvPr/>
          </p:nvSpPr>
          <p:spPr>
            <a:xfrm>
              <a:off x="1535364" y="-1332887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cubicBezTo>
                    <a:pt x="0" y="99"/>
                    <a:pt x="29" y="128"/>
                    <a:pt x="59" y="128"/>
                  </a:cubicBezTo>
                  <a:cubicBezTo>
                    <a:pt x="98" y="128"/>
                    <a:pt x="127" y="99"/>
                    <a:pt x="127" y="69"/>
                  </a:cubicBezTo>
                  <a:cubicBezTo>
                    <a:pt x="127" y="30"/>
                    <a:pt x="98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4"/>
            <p:cNvSpPr/>
            <p:nvPr/>
          </p:nvSpPr>
          <p:spPr>
            <a:xfrm>
              <a:off x="1535364" y="-1291260"/>
              <a:ext cx="21748" cy="21748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59" y="0"/>
                  </a:moveTo>
                  <a:cubicBezTo>
                    <a:pt x="29" y="0"/>
                    <a:pt x="0" y="30"/>
                    <a:pt x="0" y="59"/>
                  </a:cubicBezTo>
                  <a:cubicBezTo>
                    <a:pt x="0" y="98"/>
                    <a:pt x="29" y="128"/>
                    <a:pt x="59" y="128"/>
                  </a:cubicBezTo>
                  <a:cubicBezTo>
                    <a:pt x="98" y="128"/>
                    <a:pt x="127" y="98"/>
                    <a:pt x="127" y="5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4"/>
            <p:cNvSpPr/>
            <p:nvPr/>
          </p:nvSpPr>
          <p:spPr>
            <a:xfrm>
              <a:off x="1535364" y="-1251332"/>
              <a:ext cx="21748" cy="23448"/>
            </a:xfrm>
            <a:custGeom>
              <a:avLst/>
              <a:gdLst/>
              <a:ahLst/>
              <a:cxnLst/>
              <a:rect l="l" t="t" r="r" b="b"/>
              <a:pathLst>
                <a:path w="128" h="138" extrusionOk="0">
                  <a:moveTo>
                    <a:pt x="59" y="0"/>
                  </a:moveTo>
                  <a:cubicBezTo>
                    <a:pt x="29" y="0"/>
                    <a:pt x="0" y="30"/>
                    <a:pt x="0" y="69"/>
                  </a:cubicBezTo>
                  <a:cubicBezTo>
                    <a:pt x="0" y="109"/>
                    <a:pt x="29" y="138"/>
                    <a:pt x="59" y="138"/>
                  </a:cubicBezTo>
                  <a:cubicBezTo>
                    <a:pt x="98" y="138"/>
                    <a:pt x="127" y="109"/>
                    <a:pt x="127" y="69"/>
                  </a:cubicBezTo>
                  <a:cubicBezTo>
                    <a:pt x="127" y="30"/>
                    <a:pt x="9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70" name="Google Shape;8170;p24"/>
            <p:cNvGrpSpPr/>
            <p:nvPr/>
          </p:nvGrpSpPr>
          <p:grpSpPr>
            <a:xfrm>
              <a:off x="687818" y="4925004"/>
              <a:ext cx="912523" cy="489444"/>
              <a:chOff x="217756" y="5755129"/>
              <a:chExt cx="912523" cy="489444"/>
            </a:xfrm>
          </p:grpSpPr>
          <p:sp>
            <p:nvSpPr>
              <p:cNvPr id="8171" name="Google Shape;8171;p24"/>
              <p:cNvSpPr/>
              <p:nvPr/>
            </p:nvSpPr>
            <p:spPr>
              <a:xfrm>
                <a:off x="217756" y="5755129"/>
                <a:ext cx="912523" cy="7124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38" extrusionOk="0">
                    <a:moveTo>
                      <a:pt x="4371" y="0"/>
                    </a:moveTo>
                    <a:cubicBezTo>
                      <a:pt x="4341" y="0"/>
                      <a:pt x="4312" y="2"/>
                      <a:pt x="4281" y="5"/>
                    </a:cubicBezTo>
                    <a:cubicBezTo>
                      <a:pt x="4143" y="25"/>
                      <a:pt x="4004" y="75"/>
                      <a:pt x="3885" y="124"/>
                    </a:cubicBezTo>
                    <a:cubicBezTo>
                      <a:pt x="3766" y="164"/>
                      <a:pt x="3637" y="223"/>
                      <a:pt x="3518" y="234"/>
                    </a:cubicBezTo>
                    <a:cubicBezTo>
                      <a:pt x="3500" y="236"/>
                      <a:pt x="3483" y="238"/>
                      <a:pt x="3465" y="238"/>
                    </a:cubicBezTo>
                    <a:cubicBezTo>
                      <a:pt x="3355" y="238"/>
                      <a:pt x="3247" y="189"/>
                      <a:pt x="3161" y="154"/>
                    </a:cubicBezTo>
                    <a:cubicBezTo>
                      <a:pt x="3022" y="105"/>
                      <a:pt x="2894" y="45"/>
                      <a:pt x="2745" y="16"/>
                    </a:cubicBezTo>
                    <a:cubicBezTo>
                      <a:pt x="2692" y="6"/>
                      <a:pt x="2638" y="1"/>
                      <a:pt x="2586" y="1"/>
                    </a:cubicBezTo>
                    <a:cubicBezTo>
                      <a:pt x="2481" y="1"/>
                      <a:pt x="2378" y="19"/>
                      <a:pt x="2280" y="45"/>
                    </a:cubicBezTo>
                    <a:cubicBezTo>
                      <a:pt x="2085" y="105"/>
                      <a:pt x="1876" y="236"/>
                      <a:pt x="1658" y="236"/>
                    </a:cubicBezTo>
                    <a:cubicBezTo>
                      <a:pt x="1621" y="236"/>
                      <a:pt x="1584" y="232"/>
                      <a:pt x="1546" y="223"/>
                    </a:cubicBezTo>
                    <a:cubicBezTo>
                      <a:pt x="1276" y="166"/>
                      <a:pt x="1063" y="5"/>
                      <a:pt x="759" y="5"/>
                    </a:cubicBezTo>
                    <a:cubicBezTo>
                      <a:pt x="751" y="5"/>
                      <a:pt x="742" y="5"/>
                      <a:pt x="734" y="5"/>
                    </a:cubicBezTo>
                    <a:cubicBezTo>
                      <a:pt x="555" y="5"/>
                      <a:pt x="397" y="65"/>
                      <a:pt x="248" y="124"/>
                    </a:cubicBezTo>
                    <a:cubicBezTo>
                      <a:pt x="208" y="144"/>
                      <a:pt x="159" y="164"/>
                      <a:pt x="109" y="184"/>
                    </a:cubicBezTo>
                    <a:cubicBezTo>
                      <a:pt x="69" y="263"/>
                      <a:pt x="30" y="342"/>
                      <a:pt x="0" y="422"/>
                    </a:cubicBezTo>
                    <a:cubicBezTo>
                      <a:pt x="208" y="382"/>
                      <a:pt x="386" y="293"/>
                      <a:pt x="575" y="234"/>
                    </a:cubicBezTo>
                    <a:cubicBezTo>
                      <a:pt x="639" y="212"/>
                      <a:pt x="694" y="203"/>
                      <a:pt x="750" y="203"/>
                    </a:cubicBezTo>
                    <a:cubicBezTo>
                      <a:pt x="798" y="203"/>
                      <a:pt x="847" y="210"/>
                      <a:pt x="902" y="223"/>
                    </a:cubicBezTo>
                    <a:cubicBezTo>
                      <a:pt x="1040" y="263"/>
                      <a:pt x="1159" y="323"/>
                      <a:pt x="1289" y="362"/>
                    </a:cubicBezTo>
                    <a:cubicBezTo>
                      <a:pt x="1410" y="403"/>
                      <a:pt x="1539" y="437"/>
                      <a:pt x="1668" y="437"/>
                    </a:cubicBezTo>
                    <a:cubicBezTo>
                      <a:pt x="1697" y="437"/>
                      <a:pt x="1725" y="436"/>
                      <a:pt x="1754" y="432"/>
                    </a:cubicBezTo>
                    <a:cubicBezTo>
                      <a:pt x="1903" y="412"/>
                      <a:pt x="2042" y="362"/>
                      <a:pt x="2161" y="313"/>
                    </a:cubicBezTo>
                    <a:cubicBezTo>
                      <a:pt x="2269" y="273"/>
                      <a:pt x="2398" y="214"/>
                      <a:pt x="2527" y="204"/>
                    </a:cubicBezTo>
                    <a:cubicBezTo>
                      <a:pt x="2538" y="203"/>
                      <a:pt x="2549" y="202"/>
                      <a:pt x="2560" y="202"/>
                    </a:cubicBezTo>
                    <a:cubicBezTo>
                      <a:pt x="2678" y="202"/>
                      <a:pt x="2793" y="247"/>
                      <a:pt x="2884" y="283"/>
                    </a:cubicBezTo>
                    <a:cubicBezTo>
                      <a:pt x="3022" y="333"/>
                      <a:pt x="3152" y="392"/>
                      <a:pt x="3300" y="422"/>
                    </a:cubicBezTo>
                    <a:cubicBezTo>
                      <a:pt x="3353" y="432"/>
                      <a:pt x="3406" y="436"/>
                      <a:pt x="3459" y="436"/>
                    </a:cubicBezTo>
                    <a:cubicBezTo>
                      <a:pt x="3564" y="436"/>
                      <a:pt x="3667" y="419"/>
                      <a:pt x="3766" y="392"/>
                    </a:cubicBezTo>
                    <a:cubicBezTo>
                      <a:pt x="3960" y="333"/>
                      <a:pt x="4170" y="201"/>
                      <a:pt x="4387" y="201"/>
                    </a:cubicBezTo>
                    <a:cubicBezTo>
                      <a:pt x="4424" y="201"/>
                      <a:pt x="4462" y="205"/>
                      <a:pt x="4499" y="214"/>
                    </a:cubicBezTo>
                    <a:cubicBezTo>
                      <a:pt x="4769" y="272"/>
                      <a:pt x="4983" y="432"/>
                      <a:pt x="5286" y="432"/>
                    </a:cubicBezTo>
                    <a:cubicBezTo>
                      <a:pt x="5295" y="432"/>
                      <a:pt x="5303" y="432"/>
                      <a:pt x="5312" y="432"/>
                    </a:cubicBezTo>
                    <a:cubicBezTo>
                      <a:pt x="5411" y="432"/>
                      <a:pt x="5510" y="412"/>
                      <a:pt x="5609" y="382"/>
                    </a:cubicBezTo>
                    <a:cubicBezTo>
                      <a:pt x="5579" y="313"/>
                      <a:pt x="5550" y="254"/>
                      <a:pt x="5520" y="194"/>
                    </a:cubicBezTo>
                    <a:cubicBezTo>
                      <a:pt x="5500" y="194"/>
                      <a:pt x="5480" y="204"/>
                      <a:pt x="5470" y="204"/>
                    </a:cubicBezTo>
                    <a:cubicBezTo>
                      <a:pt x="5406" y="225"/>
                      <a:pt x="5348" y="235"/>
                      <a:pt x="5291" y="235"/>
                    </a:cubicBezTo>
                    <a:cubicBezTo>
                      <a:pt x="5242" y="235"/>
                      <a:pt x="5194" y="228"/>
                      <a:pt x="5143" y="214"/>
                    </a:cubicBezTo>
                    <a:cubicBezTo>
                      <a:pt x="5004" y="174"/>
                      <a:pt x="4885" y="115"/>
                      <a:pt x="4747" y="75"/>
                    </a:cubicBezTo>
                    <a:cubicBezTo>
                      <a:pt x="4633" y="34"/>
                      <a:pt x="4506" y="0"/>
                      <a:pt x="4371" y="0"/>
                    </a:cubicBezTo>
                    <a:close/>
                  </a:path>
                </a:pathLst>
              </a:custGeom>
              <a:solidFill>
                <a:srgbClr val="C64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24"/>
              <p:cNvSpPr/>
              <p:nvPr/>
            </p:nvSpPr>
            <p:spPr>
              <a:xfrm>
                <a:off x="235323" y="6173166"/>
                <a:ext cx="877063" cy="71408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439" extrusionOk="0">
                    <a:moveTo>
                      <a:pt x="4239" y="0"/>
                    </a:moveTo>
                    <a:cubicBezTo>
                      <a:pt x="4217" y="0"/>
                      <a:pt x="4195" y="1"/>
                      <a:pt x="4173" y="2"/>
                    </a:cubicBezTo>
                    <a:cubicBezTo>
                      <a:pt x="4035" y="22"/>
                      <a:pt x="3896" y="71"/>
                      <a:pt x="3777" y="121"/>
                    </a:cubicBezTo>
                    <a:cubicBezTo>
                      <a:pt x="3658" y="161"/>
                      <a:pt x="3529" y="230"/>
                      <a:pt x="3410" y="240"/>
                    </a:cubicBezTo>
                    <a:cubicBezTo>
                      <a:pt x="3399" y="241"/>
                      <a:pt x="3388" y="241"/>
                      <a:pt x="3377" y="241"/>
                    </a:cubicBezTo>
                    <a:cubicBezTo>
                      <a:pt x="3260" y="241"/>
                      <a:pt x="3144" y="196"/>
                      <a:pt x="3053" y="151"/>
                    </a:cubicBezTo>
                    <a:cubicBezTo>
                      <a:pt x="2914" y="102"/>
                      <a:pt x="2786" y="52"/>
                      <a:pt x="2637" y="22"/>
                    </a:cubicBezTo>
                    <a:cubicBezTo>
                      <a:pt x="2579" y="8"/>
                      <a:pt x="2520" y="1"/>
                      <a:pt x="2463" y="1"/>
                    </a:cubicBezTo>
                    <a:cubicBezTo>
                      <a:pt x="2363" y="1"/>
                      <a:pt x="2265" y="20"/>
                      <a:pt x="2172" y="52"/>
                    </a:cubicBezTo>
                    <a:cubicBezTo>
                      <a:pt x="1977" y="102"/>
                      <a:pt x="1768" y="233"/>
                      <a:pt x="1550" y="233"/>
                    </a:cubicBezTo>
                    <a:cubicBezTo>
                      <a:pt x="1513" y="233"/>
                      <a:pt x="1476" y="229"/>
                      <a:pt x="1438" y="220"/>
                    </a:cubicBezTo>
                    <a:cubicBezTo>
                      <a:pt x="1169" y="163"/>
                      <a:pt x="956" y="2"/>
                      <a:pt x="653" y="2"/>
                    </a:cubicBezTo>
                    <a:cubicBezTo>
                      <a:pt x="644" y="2"/>
                      <a:pt x="635" y="2"/>
                      <a:pt x="626" y="2"/>
                    </a:cubicBezTo>
                    <a:cubicBezTo>
                      <a:pt x="447" y="2"/>
                      <a:pt x="289" y="62"/>
                      <a:pt x="140" y="121"/>
                    </a:cubicBezTo>
                    <a:cubicBezTo>
                      <a:pt x="100" y="141"/>
                      <a:pt x="51" y="161"/>
                      <a:pt x="1" y="181"/>
                    </a:cubicBezTo>
                    <a:cubicBezTo>
                      <a:pt x="41" y="240"/>
                      <a:pt x="71" y="300"/>
                      <a:pt x="100" y="359"/>
                    </a:cubicBezTo>
                    <a:cubicBezTo>
                      <a:pt x="229" y="320"/>
                      <a:pt x="348" y="270"/>
                      <a:pt x="467" y="230"/>
                    </a:cubicBezTo>
                    <a:cubicBezTo>
                      <a:pt x="531" y="209"/>
                      <a:pt x="586" y="199"/>
                      <a:pt x="641" y="199"/>
                    </a:cubicBezTo>
                    <a:cubicBezTo>
                      <a:pt x="689" y="199"/>
                      <a:pt x="738" y="206"/>
                      <a:pt x="794" y="220"/>
                    </a:cubicBezTo>
                    <a:cubicBezTo>
                      <a:pt x="932" y="260"/>
                      <a:pt x="1051" y="320"/>
                      <a:pt x="1181" y="369"/>
                    </a:cubicBezTo>
                    <a:cubicBezTo>
                      <a:pt x="1297" y="408"/>
                      <a:pt x="1420" y="434"/>
                      <a:pt x="1544" y="434"/>
                    </a:cubicBezTo>
                    <a:cubicBezTo>
                      <a:pt x="1578" y="434"/>
                      <a:pt x="1612" y="432"/>
                      <a:pt x="1646" y="428"/>
                    </a:cubicBezTo>
                    <a:cubicBezTo>
                      <a:pt x="1795" y="419"/>
                      <a:pt x="1934" y="359"/>
                      <a:pt x="2053" y="320"/>
                    </a:cubicBezTo>
                    <a:cubicBezTo>
                      <a:pt x="2161" y="270"/>
                      <a:pt x="2290" y="210"/>
                      <a:pt x="2419" y="201"/>
                    </a:cubicBezTo>
                    <a:cubicBezTo>
                      <a:pt x="2431" y="200"/>
                      <a:pt x="2442" y="199"/>
                      <a:pt x="2454" y="199"/>
                    </a:cubicBezTo>
                    <a:cubicBezTo>
                      <a:pt x="2571" y="199"/>
                      <a:pt x="2685" y="244"/>
                      <a:pt x="2776" y="280"/>
                    </a:cubicBezTo>
                    <a:cubicBezTo>
                      <a:pt x="2914" y="329"/>
                      <a:pt x="3044" y="388"/>
                      <a:pt x="3192" y="419"/>
                    </a:cubicBezTo>
                    <a:cubicBezTo>
                      <a:pt x="3244" y="428"/>
                      <a:pt x="3297" y="433"/>
                      <a:pt x="3349" y="433"/>
                    </a:cubicBezTo>
                    <a:cubicBezTo>
                      <a:pt x="3454" y="433"/>
                      <a:pt x="3558" y="415"/>
                      <a:pt x="3658" y="388"/>
                    </a:cubicBezTo>
                    <a:cubicBezTo>
                      <a:pt x="3856" y="329"/>
                      <a:pt x="4069" y="201"/>
                      <a:pt x="4291" y="201"/>
                    </a:cubicBezTo>
                    <a:cubicBezTo>
                      <a:pt x="4324" y="201"/>
                      <a:pt x="4358" y="204"/>
                      <a:pt x="4391" y="210"/>
                    </a:cubicBezTo>
                    <a:cubicBezTo>
                      <a:pt x="4662" y="268"/>
                      <a:pt x="4875" y="439"/>
                      <a:pt x="5179" y="439"/>
                    </a:cubicBezTo>
                    <a:cubicBezTo>
                      <a:pt x="5188" y="439"/>
                      <a:pt x="5196" y="439"/>
                      <a:pt x="5204" y="438"/>
                    </a:cubicBezTo>
                    <a:cubicBezTo>
                      <a:pt x="5224" y="438"/>
                      <a:pt x="5243" y="428"/>
                      <a:pt x="5263" y="428"/>
                    </a:cubicBezTo>
                    <a:cubicBezTo>
                      <a:pt x="5312" y="359"/>
                      <a:pt x="5352" y="280"/>
                      <a:pt x="5392" y="201"/>
                    </a:cubicBezTo>
                    <a:cubicBezTo>
                      <a:pt x="5382" y="201"/>
                      <a:pt x="5372" y="201"/>
                      <a:pt x="5362" y="210"/>
                    </a:cubicBezTo>
                    <a:cubicBezTo>
                      <a:pt x="5299" y="226"/>
                      <a:pt x="5241" y="236"/>
                      <a:pt x="5184" y="236"/>
                    </a:cubicBezTo>
                    <a:cubicBezTo>
                      <a:pt x="5135" y="236"/>
                      <a:pt x="5086" y="229"/>
                      <a:pt x="5035" y="210"/>
                    </a:cubicBezTo>
                    <a:cubicBezTo>
                      <a:pt x="4896" y="181"/>
                      <a:pt x="4777" y="111"/>
                      <a:pt x="4639" y="71"/>
                    </a:cubicBezTo>
                    <a:cubicBezTo>
                      <a:pt x="4518" y="29"/>
                      <a:pt x="4383" y="0"/>
                      <a:pt x="4239" y="0"/>
                    </a:cubicBezTo>
                    <a:close/>
                  </a:path>
                </a:pathLst>
              </a:custGeom>
              <a:solidFill>
                <a:srgbClr val="C64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73" name="Google Shape;8173;p24"/>
            <p:cNvSpPr/>
            <p:nvPr/>
          </p:nvSpPr>
          <p:spPr>
            <a:xfrm>
              <a:off x="7475828" y="237209"/>
              <a:ext cx="213401" cy="203212"/>
            </a:xfrm>
            <a:custGeom>
              <a:avLst/>
              <a:gdLst/>
              <a:ahLst/>
              <a:cxnLst/>
              <a:rect l="l" t="t" r="r" b="b"/>
              <a:pathLst>
                <a:path w="1256" h="1196" extrusionOk="0">
                  <a:moveTo>
                    <a:pt x="540" y="0"/>
                  </a:moveTo>
                  <a:cubicBezTo>
                    <a:pt x="540" y="0"/>
                    <a:pt x="530" y="0"/>
                    <a:pt x="530" y="11"/>
                  </a:cubicBezTo>
                  <a:lnTo>
                    <a:pt x="471" y="157"/>
                  </a:lnTo>
                  <a:cubicBezTo>
                    <a:pt x="462" y="157"/>
                    <a:pt x="462" y="148"/>
                    <a:pt x="462" y="138"/>
                  </a:cubicBezTo>
                  <a:cubicBezTo>
                    <a:pt x="442" y="98"/>
                    <a:pt x="423" y="69"/>
                    <a:pt x="412" y="30"/>
                  </a:cubicBezTo>
                  <a:cubicBezTo>
                    <a:pt x="412" y="20"/>
                    <a:pt x="403" y="20"/>
                    <a:pt x="393" y="20"/>
                  </a:cubicBezTo>
                  <a:cubicBezTo>
                    <a:pt x="383" y="20"/>
                    <a:pt x="373" y="30"/>
                    <a:pt x="373" y="40"/>
                  </a:cubicBezTo>
                  <a:cubicBezTo>
                    <a:pt x="393" y="89"/>
                    <a:pt x="412" y="128"/>
                    <a:pt x="432" y="167"/>
                  </a:cubicBezTo>
                  <a:lnTo>
                    <a:pt x="285" y="109"/>
                  </a:lnTo>
                  <a:lnTo>
                    <a:pt x="275" y="109"/>
                  </a:lnTo>
                  <a:cubicBezTo>
                    <a:pt x="266" y="109"/>
                    <a:pt x="256" y="138"/>
                    <a:pt x="275" y="148"/>
                  </a:cubicBezTo>
                  <a:cubicBezTo>
                    <a:pt x="334" y="167"/>
                    <a:pt x="393" y="196"/>
                    <a:pt x="452" y="226"/>
                  </a:cubicBezTo>
                  <a:cubicBezTo>
                    <a:pt x="471" y="265"/>
                    <a:pt x="491" y="314"/>
                    <a:pt x="501" y="353"/>
                  </a:cubicBezTo>
                  <a:cubicBezTo>
                    <a:pt x="462" y="334"/>
                    <a:pt x="412" y="314"/>
                    <a:pt x="364" y="294"/>
                  </a:cubicBezTo>
                  <a:lnTo>
                    <a:pt x="354" y="294"/>
                  </a:lnTo>
                  <a:cubicBezTo>
                    <a:pt x="334" y="294"/>
                    <a:pt x="325" y="314"/>
                    <a:pt x="344" y="324"/>
                  </a:cubicBezTo>
                  <a:cubicBezTo>
                    <a:pt x="403" y="353"/>
                    <a:pt x="462" y="383"/>
                    <a:pt x="521" y="403"/>
                  </a:cubicBezTo>
                  <a:lnTo>
                    <a:pt x="530" y="403"/>
                  </a:lnTo>
                  <a:lnTo>
                    <a:pt x="560" y="490"/>
                  </a:lnTo>
                  <a:cubicBezTo>
                    <a:pt x="530" y="510"/>
                    <a:pt x="510" y="530"/>
                    <a:pt x="501" y="559"/>
                  </a:cubicBezTo>
                  <a:cubicBezTo>
                    <a:pt x="471" y="559"/>
                    <a:pt x="442" y="559"/>
                    <a:pt x="412" y="549"/>
                  </a:cubicBezTo>
                  <a:cubicBezTo>
                    <a:pt x="373" y="490"/>
                    <a:pt x="334" y="442"/>
                    <a:pt x="295" y="392"/>
                  </a:cubicBezTo>
                  <a:cubicBezTo>
                    <a:pt x="285" y="383"/>
                    <a:pt x="285" y="383"/>
                    <a:pt x="275" y="383"/>
                  </a:cubicBezTo>
                  <a:cubicBezTo>
                    <a:pt x="266" y="383"/>
                    <a:pt x="256" y="403"/>
                    <a:pt x="266" y="412"/>
                  </a:cubicBezTo>
                  <a:cubicBezTo>
                    <a:pt x="295" y="461"/>
                    <a:pt x="334" y="501"/>
                    <a:pt x="364" y="540"/>
                  </a:cubicBezTo>
                  <a:cubicBezTo>
                    <a:pt x="314" y="540"/>
                    <a:pt x="266" y="530"/>
                    <a:pt x="227" y="530"/>
                  </a:cubicBezTo>
                  <a:lnTo>
                    <a:pt x="216" y="520"/>
                  </a:lnTo>
                  <a:cubicBezTo>
                    <a:pt x="177" y="471"/>
                    <a:pt x="138" y="422"/>
                    <a:pt x="99" y="363"/>
                  </a:cubicBezTo>
                  <a:lnTo>
                    <a:pt x="89" y="363"/>
                  </a:lnTo>
                  <a:cubicBezTo>
                    <a:pt x="70" y="363"/>
                    <a:pt x="60" y="373"/>
                    <a:pt x="70" y="392"/>
                  </a:cubicBezTo>
                  <a:cubicBezTo>
                    <a:pt x="99" y="432"/>
                    <a:pt x="138" y="471"/>
                    <a:pt x="168" y="520"/>
                  </a:cubicBezTo>
                  <a:cubicBezTo>
                    <a:pt x="158" y="520"/>
                    <a:pt x="148" y="520"/>
                    <a:pt x="138" y="510"/>
                  </a:cubicBezTo>
                  <a:cubicBezTo>
                    <a:pt x="99" y="510"/>
                    <a:pt x="60" y="501"/>
                    <a:pt x="20" y="501"/>
                  </a:cubicBezTo>
                  <a:cubicBezTo>
                    <a:pt x="1" y="501"/>
                    <a:pt x="1" y="530"/>
                    <a:pt x="20" y="540"/>
                  </a:cubicBezTo>
                  <a:cubicBezTo>
                    <a:pt x="70" y="540"/>
                    <a:pt x="109" y="549"/>
                    <a:pt x="158" y="559"/>
                  </a:cubicBezTo>
                  <a:cubicBezTo>
                    <a:pt x="118" y="588"/>
                    <a:pt x="79" y="618"/>
                    <a:pt x="31" y="647"/>
                  </a:cubicBezTo>
                  <a:cubicBezTo>
                    <a:pt x="20" y="657"/>
                    <a:pt x="31" y="686"/>
                    <a:pt x="50" y="686"/>
                  </a:cubicBezTo>
                  <a:lnTo>
                    <a:pt x="60" y="677"/>
                  </a:lnTo>
                  <a:cubicBezTo>
                    <a:pt x="109" y="638"/>
                    <a:pt x="158" y="599"/>
                    <a:pt x="216" y="559"/>
                  </a:cubicBezTo>
                  <a:cubicBezTo>
                    <a:pt x="256" y="569"/>
                    <a:pt x="305" y="579"/>
                    <a:pt x="354" y="579"/>
                  </a:cubicBezTo>
                  <a:cubicBezTo>
                    <a:pt x="314" y="608"/>
                    <a:pt x="266" y="647"/>
                    <a:pt x="227" y="677"/>
                  </a:cubicBezTo>
                  <a:cubicBezTo>
                    <a:pt x="216" y="686"/>
                    <a:pt x="227" y="706"/>
                    <a:pt x="236" y="706"/>
                  </a:cubicBezTo>
                  <a:lnTo>
                    <a:pt x="256" y="706"/>
                  </a:lnTo>
                  <a:lnTo>
                    <a:pt x="403" y="588"/>
                  </a:lnTo>
                  <a:cubicBezTo>
                    <a:pt x="432" y="588"/>
                    <a:pt x="462" y="599"/>
                    <a:pt x="491" y="599"/>
                  </a:cubicBezTo>
                  <a:cubicBezTo>
                    <a:pt x="491" y="618"/>
                    <a:pt x="501" y="638"/>
                    <a:pt x="501" y="657"/>
                  </a:cubicBezTo>
                  <a:cubicBezTo>
                    <a:pt x="510" y="667"/>
                    <a:pt x="521" y="686"/>
                    <a:pt x="530" y="697"/>
                  </a:cubicBezTo>
                  <a:cubicBezTo>
                    <a:pt x="510" y="716"/>
                    <a:pt x="501" y="736"/>
                    <a:pt x="481" y="755"/>
                  </a:cubicBezTo>
                  <a:lnTo>
                    <a:pt x="471" y="755"/>
                  </a:lnTo>
                  <a:cubicBezTo>
                    <a:pt x="412" y="765"/>
                    <a:pt x="344" y="775"/>
                    <a:pt x="285" y="784"/>
                  </a:cubicBezTo>
                  <a:cubicBezTo>
                    <a:pt x="256" y="784"/>
                    <a:pt x="266" y="824"/>
                    <a:pt x="285" y="824"/>
                  </a:cubicBezTo>
                  <a:cubicBezTo>
                    <a:pt x="344" y="814"/>
                    <a:pt x="393" y="804"/>
                    <a:pt x="452" y="804"/>
                  </a:cubicBezTo>
                  <a:cubicBezTo>
                    <a:pt x="423" y="834"/>
                    <a:pt x="393" y="873"/>
                    <a:pt x="364" y="912"/>
                  </a:cubicBezTo>
                  <a:lnTo>
                    <a:pt x="354" y="912"/>
                  </a:lnTo>
                  <a:cubicBezTo>
                    <a:pt x="295" y="922"/>
                    <a:pt x="227" y="932"/>
                    <a:pt x="158" y="941"/>
                  </a:cubicBezTo>
                  <a:cubicBezTo>
                    <a:pt x="138" y="941"/>
                    <a:pt x="138" y="980"/>
                    <a:pt x="168" y="980"/>
                  </a:cubicBezTo>
                  <a:cubicBezTo>
                    <a:pt x="216" y="971"/>
                    <a:pt x="275" y="961"/>
                    <a:pt x="325" y="951"/>
                  </a:cubicBezTo>
                  <a:lnTo>
                    <a:pt x="325" y="951"/>
                  </a:lnTo>
                  <a:cubicBezTo>
                    <a:pt x="325" y="961"/>
                    <a:pt x="314" y="971"/>
                    <a:pt x="314" y="971"/>
                  </a:cubicBezTo>
                  <a:cubicBezTo>
                    <a:pt x="285" y="1010"/>
                    <a:pt x="266" y="1039"/>
                    <a:pt x="236" y="1069"/>
                  </a:cubicBezTo>
                  <a:cubicBezTo>
                    <a:pt x="227" y="1089"/>
                    <a:pt x="246" y="1098"/>
                    <a:pt x="256" y="1098"/>
                  </a:cubicBezTo>
                  <a:cubicBezTo>
                    <a:pt x="266" y="1098"/>
                    <a:pt x="266" y="1098"/>
                    <a:pt x="266" y="1089"/>
                  </a:cubicBezTo>
                  <a:cubicBezTo>
                    <a:pt x="295" y="1059"/>
                    <a:pt x="325" y="1020"/>
                    <a:pt x="354" y="980"/>
                  </a:cubicBezTo>
                  <a:cubicBezTo>
                    <a:pt x="364" y="1030"/>
                    <a:pt x="364" y="1089"/>
                    <a:pt x="373" y="1137"/>
                  </a:cubicBezTo>
                  <a:cubicBezTo>
                    <a:pt x="373" y="1147"/>
                    <a:pt x="383" y="1157"/>
                    <a:pt x="393" y="1157"/>
                  </a:cubicBezTo>
                  <a:cubicBezTo>
                    <a:pt x="403" y="1157"/>
                    <a:pt x="412" y="1147"/>
                    <a:pt x="412" y="1128"/>
                  </a:cubicBezTo>
                  <a:cubicBezTo>
                    <a:pt x="403" y="1069"/>
                    <a:pt x="393" y="1000"/>
                    <a:pt x="393" y="941"/>
                  </a:cubicBezTo>
                  <a:cubicBezTo>
                    <a:pt x="412" y="902"/>
                    <a:pt x="442" y="863"/>
                    <a:pt x="471" y="824"/>
                  </a:cubicBezTo>
                  <a:cubicBezTo>
                    <a:pt x="481" y="882"/>
                    <a:pt x="491" y="932"/>
                    <a:pt x="491" y="980"/>
                  </a:cubicBezTo>
                  <a:cubicBezTo>
                    <a:pt x="491" y="991"/>
                    <a:pt x="501" y="1000"/>
                    <a:pt x="510" y="1000"/>
                  </a:cubicBezTo>
                  <a:cubicBezTo>
                    <a:pt x="521" y="1000"/>
                    <a:pt x="530" y="991"/>
                    <a:pt x="530" y="980"/>
                  </a:cubicBezTo>
                  <a:cubicBezTo>
                    <a:pt x="521" y="912"/>
                    <a:pt x="521" y="843"/>
                    <a:pt x="510" y="784"/>
                  </a:cubicBezTo>
                  <a:cubicBezTo>
                    <a:pt x="521" y="765"/>
                    <a:pt x="540" y="736"/>
                    <a:pt x="560" y="716"/>
                  </a:cubicBezTo>
                  <a:cubicBezTo>
                    <a:pt x="579" y="726"/>
                    <a:pt x="599" y="736"/>
                    <a:pt x="628" y="736"/>
                  </a:cubicBezTo>
                  <a:lnTo>
                    <a:pt x="658" y="736"/>
                  </a:lnTo>
                  <a:cubicBezTo>
                    <a:pt x="667" y="755"/>
                    <a:pt x="677" y="784"/>
                    <a:pt x="687" y="804"/>
                  </a:cubicBezTo>
                  <a:lnTo>
                    <a:pt x="687" y="814"/>
                  </a:lnTo>
                  <a:cubicBezTo>
                    <a:pt x="667" y="873"/>
                    <a:pt x="638" y="932"/>
                    <a:pt x="619" y="991"/>
                  </a:cubicBezTo>
                  <a:cubicBezTo>
                    <a:pt x="608" y="1000"/>
                    <a:pt x="619" y="1020"/>
                    <a:pt x="638" y="1020"/>
                  </a:cubicBezTo>
                  <a:cubicBezTo>
                    <a:pt x="638" y="1020"/>
                    <a:pt x="648" y="1010"/>
                    <a:pt x="648" y="1000"/>
                  </a:cubicBezTo>
                  <a:lnTo>
                    <a:pt x="706" y="853"/>
                  </a:lnTo>
                  <a:cubicBezTo>
                    <a:pt x="726" y="902"/>
                    <a:pt x="746" y="941"/>
                    <a:pt x="765" y="991"/>
                  </a:cubicBezTo>
                  <a:cubicBezTo>
                    <a:pt x="736" y="1049"/>
                    <a:pt x="717" y="1108"/>
                    <a:pt x="687" y="1167"/>
                  </a:cubicBezTo>
                  <a:cubicBezTo>
                    <a:pt x="687" y="1187"/>
                    <a:pt x="697" y="1196"/>
                    <a:pt x="706" y="1196"/>
                  </a:cubicBezTo>
                  <a:cubicBezTo>
                    <a:pt x="717" y="1196"/>
                    <a:pt x="726" y="1196"/>
                    <a:pt x="726" y="1187"/>
                  </a:cubicBezTo>
                  <a:lnTo>
                    <a:pt x="785" y="1039"/>
                  </a:lnTo>
                  <a:cubicBezTo>
                    <a:pt x="785" y="1039"/>
                    <a:pt x="795" y="1049"/>
                    <a:pt x="795" y="1059"/>
                  </a:cubicBezTo>
                  <a:cubicBezTo>
                    <a:pt x="815" y="1098"/>
                    <a:pt x="824" y="1128"/>
                    <a:pt x="844" y="1167"/>
                  </a:cubicBezTo>
                  <a:cubicBezTo>
                    <a:pt x="844" y="1176"/>
                    <a:pt x="854" y="1176"/>
                    <a:pt x="854" y="1176"/>
                  </a:cubicBezTo>
                  <a:cubicBezTo>
                    <a:pt x="873" y="1176"/>
                    <a:pt x="883" y="1167"/>
                    <a:pt x="873" y="1157"/>
                  </a:cubicBezTo>
                  <a:cubicBezTo>
                    <a:pt x="854" y="1108"/>
                    <a:pt x="844" y="1069"/>
                    <a:pt x="824" y="1030"/>
                  </a:cubicBezTo>
                  <a:lnTo>
                    <a:pt x="824" y="1030"/>
                  </a:lnTo>
                  <a:cubicBezTo>
                    <a:pt x="873" y="1049"/>
                    <a:pt x="922" y="1069"/>
                    <a:pt x="961" y="1089"/>
                  </a:cubicBezTo>
                  <a:lnTo>
                    <a:pt x="971" y="1089"/>
                  </a:lnTo>
                  <a:cubicBezTo>
                    <a:pt x="991" y="1089"/>
                    <a:pt x="1000" y="1059"/>
                    <a:pt x="981" y="1049"/>
                  </a:cubicBezTo>
                  <a:cubicBezTo>
                    <a:pt x="922" y="1030"/>
                    <a:pt x="863" y="1000"/>
                    <a:pt x="804" y="971"/>
                  </a:cubicBezTo>
                  <a:cubicBezTo>
                    <a:pt x="785" y="932"/>
                    <a:pt x="765" y="882"/>
                    <a:pt x="746" y="843"/>
                  </a:cubicBezTo>
                  <a:lnTo>
                    <a:pt x="746" y="843"/>
                  </a:lnTo>
                  <a:lnTo>
                    <a:pt x="893" y="902"/>
                  </a:lnTo>
                  <a:lnTo>
                    <a:pt x="902" y="902"/>
                  </a:lnTo>
                  <a:cubicBezTo>
                    <a:pt x="913" y="902"/>
                    <a:pt x="922" y="882"/>
                    <a:pt x="902" y="873"/>
                  </a:cubicBezTo>
                  <a:cubicBezTo>
                    <a:pt x="844" y="843"/>
                    <a:pt x="785" y="814"/>
                    <a:pt x="726" y="795"/>
                  </a:cubicBezTo>
                  <a:cubicBezTo>
                    <a:pt x="717" y="765"/>
                    <a:pt x="706" y="745"/>
                    <a:pt x="697" y="716"/>
                  </a:cubicBezTo>
                  <a:cubicBezTo>
                    <a:pt x="726" y="697"/>
                    <a:pt x="746" y="667"/>
                    <a:pt x="756" y="638"/>
                  </a:cubicBezTo>
                  <a:cubicBezTo>
                    <a:pt x="785" y="638"/>
                    <a:pt x="815" y="638"/>
                    <a:pt x="834" y="647"/>
                  </a:cubicBezTo>
                  <a:lnTo>
                    <a:pt x="844" y="647"/>
                  </a:lnTo>
                  <a:cubicBezTo>
                    <a:pt x="883" y="706"/>
                    <a:pt x="922" y="755"/>
                    <a:pt x="961" y="804"/>
                  </a:cubicBezTo>
                  <a:cubicBezTo>
                    <a:pt x="961" y="814"/>
                    <a:pt x="971" y="814"/>
                    <a:pt x="971" y="814"/>
                  </a:cubicBezTo>
                  <a:cubicBezTo>
                    <a:pt x="991" y="814"/>
                    <a:pt x="1000" y="795"/>
                    <a:pt x="991" y="784"/>
                  </a:cubicBezTo>
                  <a:cubicBezTo>
                    <a:pt x="952" y="736"/>
                    <a:pt x="922" y="697"/>
                    <a:pt x="893" y="657"/>
                  </a:cubicBezTo>
                  <a:cubicBezTo>
                    <a:pt x="932" y="657"/>
                    <a:pt x="981" y="667"/>
                    <a:pt x="1030" y="667"/>
                  </a:cubicBezTo>
                  <a:lnTo>
                    <a:pt x="1030" y="677"/>
                  </a:lnTo>
                  <a:cubicBezTo>
                    <a:pt x="1069" y="726"/>
                    <a:pt x="1118" y="775"/>
                    <a:pt x="1157" y="834"/>
                  </a:cubicBezTo>
                  <a:lnTo>
                    <a:pt x="1167" y="834"/>
                  </a:lnTo>
                  <a:cubicBezTo>
                    <a:pt x="1177" y="834"/>
                    <a:pt x="1196" y="824"/>
                    <a:pt x="1187" y="804"/>
                  </a:cubicBezTo>
                  <a:cubicBezTo>
                    <a:pt x="1148" y="765"/>
                    <a:pt x="1118" y="726"/>
                    <a:pt x="1089" y="677"/>
                  </a:cubicBezTo>
                  <a:lnTo>
                    <a:pt x="1089" y="677"/>
                  </a:lnTo>
                  <a:cubicBezTo>
                    <a:pt x="1089" y="677"/>
                    <a:pt x="1098" y="677"/>
                    <a:pt x="1109" y="686"/>
                  </a:cubicBezTo>
                  <a:cubicBezTo>
                    <a:pt x="1148" y="686"/>
                    <a:pt x="1187" y="697"/>
                    <a:pt x="1226" y="697"/>
                  </a:cubicBezTo>
                  <a:cubicBezTo>
                    <a:pt x="1255" y="697"/>
                    <a:pt x="1255" y="667"/>
                    <a:pt x="1236" y="657"/>
                  </a:cubicBezTo>
                  <a:cubicBezTo>
                    <a:pt x="1187" y="657"/>
                    <a:pt x="1138" y="647"/>
                    <a:pt x="1098" y="638"/>
                  </a:cubicBezTo>
                  <a:lnTo>
                    <a:pt x="1216" y="549"/>
                  </a:lnTo>
                  <a:cubicBezTo>
                    <a:pt x="1236" y="540"/>
                    <a:pt x="1226" y="510"/>
                    <a:pt x="1207" y="510"/>
                  </a:cubicBezTo>
                  <a:cubicBezTo>
                    <a:pt x="1207" y="510"/>
                    <a:pt x="1196" y="510"/>
                    <a:pt x="1196" y="520"/>
                  </a:cubicBezTo>
                  <a:cubicBezTo>
                    <a:pt x="1148" y="559"/>
                    <a:pt x="1089" y="599"/>
                    <a:pt x="1040" y="638"/>
                  </a:cubicBezTo>
                  <a:cubicBezTo>
                    <a:pt x="991" y="628"/>
                    <a:pt x="942" y="618"/>
                    <a:pt x="902" y="618"/>
                  </a:cubicBezTo>
                  <a:cubicBezTo>
                    <a:pt x="942" y="588"/>
                    <a:pt x="981" y="549"/>
                    <a:pt x="1020" y="520"/>
                  </a:cubicBezTo>
                  <a:cubicBezTo>
                    <a:pt x="1040" y="510"/>
                    <a:pt x="1030" y="490"/>
                    <a:pt x="1011" y="490"/>
                  </a:cubicBezTo>
                  <a:lnTo>
                    <a:pt x="1000" y="490"/>
                  </a:lnTo>
                  <a:cubicBezTo>
                    <a:pt x="952" y="530"/>
                    <a:pt x="893" y="569"/>
                    <a:pt x="844" y="608"/>
                  </a:cubicBezTo>
                  <a:cubicBezTo>
                    <a:pt x="815" y="608"/>
                    <a:pt x="785" y="599"/>
                    <a:pt x="756" y="599"/>
                  </a:cubicBezTo>
                  <a:cubicBezTo>
                    <a:pt x="756" y="579"/>
                    <a:pt x="756" y="569"/>
                    <a:pt x="746" y="549"/>
                  </a:cubicBezTo>
                  <a:cubicBezTo>
                    <a:pt x="746" y="540"/>
                    <a:pt x="736" y="520"/>
                    <a:pt x="717" y="510"/>
                  </a:cubicBezTo>
                  <a:cubicBezTo>
                    <a:pt x="736" y="481"/>
                    <a:pt x="756" y="461"/>
                    <a:pt x="775" y="442"/>
                  </a:cubicBezTo>
                  <a:cubicBezTo>
                    <a:pt x="844" y="432"/>
                    <a:pt x="902" y="422"/>
                    <a:pt x="971" y="412"/>
                  </a:cubicBezTo>
                  <a:cubicBezTo>
                    <a:pt x="991" y="412"/>
                    <a:pt x="991" y="373"/>
                    <a:pt x="971" y="373"/>
                  </a:cubicBezTo>
                  <a:lnTo>
                    <a:pt x="961" y="373"/>
                  </a:lnTo>
                  <a:cubicBezTo>
                    <a:pt x="913" y="383"/>
                    <a:pt x="863" y="392"/>
                    <a:pt x="804" y="392"/>
                  </a:cubicBezTo>
                  <a:cubicBezTo>
                    <a:pt x="834" y="363"/>
                    <a:pt x="863" y="324"/>
                    <a:pt x="893" y="285"/>
                  </a:cubicBezTo>
                  <a:lnTo>
                    <a:pt x="902" y="285"/>
                  </a:lnTo>
                  <a:cubicBezTo>
                    <a:pt x="961" y="275"/>
                    <a:pt x="1030" y="265"/>
                    <a:pt x="1089" y="255"/>
                  </a:cubicBezTo>
                  <a:cubicBezTo>
                    <a:pt x="1118" y="255"/>
                    <a:pt x="1109" y="216"/>
                    <a:pt x="1089" y="216"/>
                  </a:cubicBezTo>
                  <a:cubicBezTo>
                    <a:pt x="1030" y="226"/>
                    <a:pt x="981" y="236"/>
                    <a:pt x="922" y="246"/>
                  </a:cubicBezTo>
                  <a:cubicBezTo>
                    <a:pt x="932" y="236"/>
                    <a:pt x="932" y="226"/>
                    <a:pt x="942" y="226"/>
                  </a:cubicBezTo>
                  <a:cubicBezTo>
                    <a:pt x="961" y="187"/>
                    <a:pt x="991" y="157"/>
                    <a:pt x="1011" y="128"/>
                  </a:cubicBezTo>
                  <a:cubicBezTo>
                    <a:pt x="1020" y="109"/>
                    <a:pt x="1011" y="98"/>
                    <a:pt x="1000" y="98"/>
                  </a:cubicBezTo>
                  <a:cubicBezTo>
                    <a:pt x="991" y="98"/>
                    <a:pt x="991" y="98"/>
                    <a:pt x="981" y="109"/>
                  </a:cubicBezTo>
                  <a:cubicBezTo>
                    <a:pt x="952" y="138"/>
                    <a:pt x="922" y="177"/>
                    <a:pt x="893" y="216"/>
                  </a:cubicBezTo>
                  <a:cubicBezTo>
                    <a:pt x="893" y="167"/>
                    <a:pt x="883" y="109"/>
                    <a:pt x="883" y="59"/>
                  </a:cubicBezTo>
                  <a:cubicBezTo>
                    <a:pt x="873" y="50"/>
                    <a:pt x="873" y="40"/>
                    <a:pt x="863" y="40"/>
                  </a:cubicBezTo>
                  <a:cubicBezTo>
                    <a:pt x="854" y="40"/>
                    <a:pt x="844" y="50"/>
                    <a:pt x="844" y="69"/>
                  </a:cubicBezTo>
                  <a:cubicBezTo>
                    <a:pt x="844" y="128"/>
                    <a:pt x="854" y="196"/>
                    <a:pt x="863" y="255"/>
                  </a:cubicBezTo>
                  <a:lnTo>
                    <a:pt x="775" y="373"/>
                  </a:lnTo>
                  <a:cubicBezTo>
                    <a:pt x="775" y="314"/>
                    <a:pt x="765" y="265"/>
                    <a:pt x="756" y="216"/>
                  </a:cubicBezTo>
                  <a:cubicBezTo>
                    <a:pt x="756" y="207"/>
                    <a:pt x="746" y="196"/>
                    <a:pt x="736" y="196"/>
                  </a:cubicBezTo>
                  <a:cubicBezTo>
                    <a:pt x="726" y="196"/>
                    <a:pt x="717" y="207"/>
                    <a:pt x="717" y="216"/>
                  </a:cubicBezTo>
                  <a:cubicBezTo>
                    <a:pt x="726" y="285"/>
                    <a:pt x="736" y="353"/>
                    <a:pt x="746" y="412"/>
                  </a:cubicBezTo>
                  <a:cubicBezTo>
                    <a:pt x="726" y="442"/>
                    <a:pt x="706" y="461"/>
                    <a:pt x="687" y="490"/>
                  </a:cubicBezTo>
                  <a:cubicBezTo>
                    <a:pt x="667" y="481"/>
                    <a:pt x="648" y="471"/>
                    <a:pt x="628" y="471"/>
                  </a:cubicBezTo>
                  <a:lnTo>
                    <a:pt x="599" y="471"/>
                  </a:lnTo>
                  <a:cubicBezTo>
                    <a:pt x="589" y="451"/>
                    <a:pt x="569" y="422"/>
                    <a:pt x="560" y="392"/>
                  </a:cubicBezTo>
                  <a:cubicBezTo>
                    <a:pt x="560" y="392"/>
                    <a:pt x="569" y="392"/>
                    <a:pt x="569" y="383"/>
                  </a:cubicBezTo>
                  <a:cubicBezTo>
                    <a:pt x="589" y="324"/>
                    <a:pt x="619" y="265"/>
                    <a:pt x="638" y="207"/>
                  </a:cubicBezTo>
                  <a:cubicBezTo>
                    <a:pt x="648" y="196"/>
                    <a:pt x="628" y="177"/>
                    <a:pt x="619" y="177"/>
                  </a:cubicBezTo>
                  <a:cubicBezTo>
                    <a:pt x="608" y="177"/>
                    <a:pt x="608" y="187"/>
                    <a:pt x="599" y="196"/>
                  </a:cubicBezTo>
                  <a:lnTo>
                    <a:pt x="540" y="344"/>
                  </a:lnTo>
                  <a:cubicBezTo>
                    <a:pt x="521" y="294"/>
                    <a:pt x="501" y="255"/>
                    <a:pt x="491" y="207"/>
                  </a:cubicBezTo>
                  <a:cubicBezTo>
                    <a:pt x="510" y="148"/>
                    <a:pt x="540" y="89"/>
                    <a:pt x="560" y="30"/>
                  </a:cubicBezTo>
                  <a:cubicBezTo>
                    <a:pt x="569" y="11"/>
                    <a:pt x="560" y="0"/>
                    <a:pt x="540" y="0"/>
                  </a:cubicBezTo>
                  <a:close/>
                </a:path>
              </a:pathLst>
            </a:custGeom>
            <a:solidFill>
              <a:srgbClr val="618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4" name="Google Shape;8174;p24"/>
          <p:cNvSpPr txBox="1">
            <a:spLocks noGrp="1"/>
          </p:cNvSpPr>
          <p:nvPr>
            <p:ph type="subTitle" idx="1"/>
          </p:nvPr>
        </p:nvSpPr>
        <p:spPr>
          <a:xfrm>
            <a:off x="3626220" y="4088738"/>
            <a:ext cx="48354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18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175" name="Google Shape;8175;p24"/>
          <p:cNvSpPr txBox="1">
            <a:spLocks noGrp="1"/>
          </p:cNvSpPr>
          <p:nvPr>
            <p:ph type="title"/>
          </p:nvPr>
        </p:nvSpPr>
        <p:spPr>
          <a:xfrm>
            <a:off x="3626225" y="2117663"/>
            <a:ext cx="4835400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Vidaloka"/>
              <a:buNone/>
              <a:defRPr sz="7000">
                <a:solidFill>
                  <a:srgbClr val="F7F2ED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3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8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7" name="Google Shape;8177;p25"/>
          <p:cNvGrpSpPr/>
          <p:nvPr/>
        </p:nvGrpSpPr>
        <p:grpSpPr>
          <a:xfrm>
            <a:off x="120788" y="115900"/>
            <a:ext cx="8902425" cy="6593775"/>
            <a:chOff x="120788" y="115900"/>
            <a:chExt cx="8902425" cy="6593775"/>
          </a:xfrm>
        </p:grpSpPr>
        <p:sp>
          <p:nvSpPr>
            <p:cNvPr id="8178" name="Google Shape;8178;p25"/>
            <p:cNvSpPr/>
            <p:nvPr/>
          </p:nvSpPr>
          <p:spPr>
            <a:xfrm>
              <a:off x="192050" y="188617"/>
              <a:ext cx="4334072" cy="4044499"/>
            </a:xfrm>
            <a:custGeom>
              <a:avLst/>
              <a:gdLst/>
              <a:ahLst/>
              <a:cxnLst/>
              <a:rect l="l" t="t" r="r" b="b"/>
              <a:pathLst>
                <a:path w="26821" h="25029" extrusionOk="0">
                  <a:moveTo>
                    <a:pt x="4694" y="1"/>
                  </a:moveTo>
                  <a:cubicBezTo>
                    <a:pt x="4665" y="1"/>
                    <a:pt x="4626" y="31"/>
                    <a:pt x="4615" y="60"/>
                  </a:cubicBezTo>
                  <a:cubicBezTo>
                    <a:pt x="4606" y="99"/>
                    <a:pt x="3557" y="3911"/>
                    <a:pt x="69" y="4509"/>
                  </a:cubicBezTo>
                  <a:cubicBezTo>
                    <a:pt x="29" y="4519"/>
                    <a:pt x="0" y="4548"/>
                    <a:pt x="0" y="4587"/>
                  </a:cubicBezTo>
                  <a:lnTo>
                    <a:pt x="0" y="24950"/>
                  </a:lnTo>
                  <a:cubicBezTo>
                    <a:pt x="0" y="24989"/>
                    <a:pt x="40" y="25028"/>
                    <a:pt x="79" y="25028"/>
                  </a:cubicBezTo>
                  <a:cubicBezTo>
                    <a:pt x="127" y="25028"/>
                    <a:pt x="167" y="24989"/>
                    <a:pt x="167" y="24950"/>
                  </a:cubicBezTo>
                  <a:lnTo>
                    <a:pt x="167" y="4656"/>
                  </a:lnTo>
                  <a:cubicBezTo>
                    <a:pt x="3459" y="4058"/>
                    <a:pt x="4606" y="667"/>
                    <a:pt x="4763" y="168"/>
                  </a:cubicBezTo>
                  <a:lnTo>
                    <a:pt x="26733" y="168"/>
                  </a:lnTo>
                  <a:cubicBezTo>
                    <a:pt x="26781" y="168"/>
                    <a:pt x="26820" y="129"/>
                    <a:pt x="26820" y="89"/>
                  </a:cubicBezTo>
                  <a:cubicBezTo>
                    <a:pt x="26820" y="40"/>
                    <a:pt x="26781" y="1"/>
                    <a:pt x="267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5"/>
            <p:cNvSpPr/>
            <p:nvPr/>
          </p:nvSpPr>
          <p:spPr>
            <a:xfrm>
              <a:off x="752612" y="719609"/>
              <a:ext cx="261295" cy="249984"/>
            </a:xfrm>
            <a:custGeom>
              <a:avLst/>
              <a:gdLst/>
              <a:ahLst/>
              <a:cxnLst/>
              <a:rect l="l" t="t" r="r" b="b"/>
              <a:pathLst>
                <a:path w="1617" h="1547" extrusionOk="0">
                  <a:moveTo>
                    <a:pt x="804" y="66"/>
                  </a:moveTo>
                  <a:lnTo>
                    <a:pt x="1029" y="527"/>
                  </a:lnTo>
                  <a:cubicBezTo>
                    <a:pt x="1039" y="527"/>
                    <a:pt x="1039" y="537"/>
                    <a:pt x="1048" y="537"/>
                  </a:cubicBezTo>
                  <a:lnTo>
                    <a:pt x="1549" y="606"/>
                  </a:lnTo>
                  <a:lnTo>
                    <a:pt x="1186" y="968"/>
                  </a:lnTo>
                  <a:cubicBezTo>
                    <a:pt x="1186" y="968"/>
                    <a:pt x="1176" y="978"/>
                    <a:pt x="1186" y="978"/>
                  </a:cubicBezTo>
                  <a:lnTo>
                    <a:pt x="1264" y="1487"/>
                  </a:lnTo>
                  <a:lnTo>
                    <a:pt x="1264" y="1487"/>
                  </a:lnTo>
                  <a:lnTo>
                    <a:pt x="813" y="1242"/>
                  </a:lnTo>
                  <a:lnTo>
                    <a:pt x="794" y="1242"/>
                  </a:lnTo>
                  <a:lnTo>
                    <a:pt x="353" y="1487"/>
                  </a:lnTo>
                  <a:lnTo>
                    <a:pt x="432" y="978"/>
                  </a:lnTo>
                  <a:lnTo>
                    <a:pt x="432" y="968"/>
                  </a:lnTo>
                  <a:lnTo>
                    <a:pt x="69" y="606"/>
                  </a:lnTo>
                  <a:lnTo>
                    <a:pt x="569" y="537"/>
                  </a:lnTo>
                  <a:cubicBezTo>
                    <a:pt x="578" y="537"/>
                    <a:pt x="578" y="527"/>
                    <a:pt x="578" y="527"/>
                  </a:cubicBezTo>
                  <a:lnTo>
                    <a:pt x="804" y="66"/>
                  </a:lnTo>
                  <a:close/>
                  <a:moveTo>
                    <a:pt x="809" y="0"/>
                  </a:moveTo>
                  <a:cubicBezTo>
                    <a:pt x="801" y="0"/>
                    <a:pt x="794" y="3"/>
                    <a:pt x="794" y="7"/>
                  </a:cubicBezTo>
                  <a:lnTo>
                    <a:pt x="549" y="497"/>
                  </a:lnTo>
                  <a:lnTo>
                    <a:pt x="20" y="576"/>
                  </a:lnTo>
                  <a:cubicBezTo>
                    <a:pt x="10" y="576"/>
                    <a:pt x="0" y="576"/>
                    <a:pt x="0" y="586"/>
                  </a:cubicBezTo>
                  <a:lnTo>
                    <a:pt x="0" y="606"/>
                  </a:lnTo>
                  <a:lnTo>
                    <a:pt x="392" y="987"/>
                  </a:lnTo>
                  <a:lnTo>
                    <a:pt x="304" y="1516"/>
                  </a:lnTo>
                  <a:cubicBezTo>
                    <a:pt x="294" y="1527"/>
                    <a:pt x="304" y="1536"/>
                    <a:pt x="304" y="1536"/>
                  </a:cubicBezTo>
                  <a:cubicBezTo>
                    <a:pt x="309" y="1541"/>
                    <a:pt x="314" y="1544"/>
                    <a:pt x="319" y="1544"/>
                  </a:cubicBezTo>
                  <a:cubicBezTo>
                    <a:pt x="324" y="1544"/>
                    <a:pt x="328" y="1541"/>
                    <a:pt x="334" y="1536"/>
                  </a:cubicBezTo>
                  <a:lnTo>
                    <a:pt x="804" y="1291"/>
                  </a:lnTo>
                  <a:lnTo>
                    <a:pt x="1284" y="1536"/>
                  </a:lnTo>
                  <a:cubicBezTo>
                    <a:pt x="1284" y="1546"/>
                    <a:pt x="1294" y="1546"/>
                    <a:pt x="1294" y="1546"/>
                  </a:cubicBezTo>
                  <a:cubicBezTo>
                    <a:pt x="1303" y="1546"/>
                    <a:pt x="1303" y="1546"/>
                    <a:pt x="1303" y="1536"/>
                  </a:cubicBezTo>
                  <a:cubicBezTo>
                    <a:pt x="1313" y="1536"/>
                    <a:pt x="1313" y="1527"/>
                    <a:pt x="1313" y="1516"/>
                  </a:cubicBezTo>
                  <a:lnTo>
                    <a:pt x="1225" y="987"/>
                  </a:lnTo>
                  <a:lnTo>
                    <a:pt x="1607" y="606"/>
                  </a:lnTo>
                  <a:cubicBezTo>
                    <a:pt x="1617" y="606"/>
                    <a:pt x="1617" y="595"/>
                    <a:pt x="1617" y="586"/>
                  </a:cubicBezTo>
                  <a:cubicBezTo>
                    <a:pt x="1617" y="576"/>
                    <a:pt x="1607" y="576"/>
                    <a:pt x="1597" y="576"/>
                  </a:cubicBezTo>
                  <a:lnTo>
                    <a:pt x="1068" y="497"/>
                  </a:lnTo>
                  <a:lnTo>
                    <a:pt x="823" y="7"/>
                  </a:lnTo>
                  <a:cubicBezTo>
                    <a:pt x="823" y="3"/>
                    <a:pt x="816" y="0"/>
                    <a:pt x="8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5"/>
            <p:cNvSpPr/>
            <p:nvPr/>
          </p:nvSpPr>
          <p:spPr>
            <a:xfrm>
              <a:off x="876068" y="720740"/>
              <a:ext cx="137838" cy="136384"/>
            </a:xfrm>
            <a:custGeom>
              <a:avLst/>
              <a:gdLst/>
              <a:ahLst/>
              <a:cxnLst/>
              <a:rect l="l" t="t" r="r" b="b"/>
              <a:pathLst>
                <a:path w="853" h="844" extrusionOk="0">
                  <a:moveTo>
                    <a:pt x="40" y="0"/>
                  </a:moveTo>
                  <a:cubicBezTo>
                    <a:pt x="40" y="0"/>
                    <a:pt x="30" y="0"/>
                    <a:pt x="30" y="11"/>
                  </a:cubicBezTo>
                  <a:lnTo>
                    <a:pt x="1" y="834"/>
                  </a:lnTo>
                  <a:lnTo>
                    <a:pt x="1" y="843"/>
                  </a:lnTo>
                  <a:lnTo>
                    <a:pt x="20" y="843"/>
                  </a:lnTo>
                  <a:lnTo>
                    <a:pt x="833" y="599"/>
                  </a:lnTo>
                  <a:cubicBezTo>
                    <a:pt x="843" y="599"/>
                    <a:pt x="853" y="588"/>
                    <a:pt x="843" y="579"/>
                  </a:cubicBezTo>
                  <a:cubicBezTo>
                    <a:pt x="843" y="579"/>
                    <a:pt x="833" y="569"/>
                    <a:pt x="824" y="569"/>
                  </a:cubicBezTo>
                  <a:lnTo>
                    <a:pt x="30" y="814"/>
                  </a:lnTo>
                  <a:lnTo>
                    <a:pt x="59" y="11"/>
                  </a:lnTo>
                  <a:cubicBezTo>
                    <a:pt x="59" y="11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5"/>
            <p:cNvSpPr/>
            <p:nvPr/>
          </p:nvSpPr>
          <p:spPr>
            <a:xfrm>
              <a:off x="752612" y="812525"/>
              <a:ext cx="128304" cy="155452"/>
            </a:xfrm>
            <a:custGeom>
              <a:avLst/>
              <a:gdLst/>
              <a:ahLst/>
              <a:cxnLst/>
              <a:rect l="l" t="t" r="r" b="b"/>
              <a:pathLst>
                <a:path w="794" h="962" extrusionOk="0">
                  <a:moveTo>
                    <a:pt x="20" y="1"/>
                  </a:moveTo>
                  <a:cubicBezTo>
                    <a:pt x="20" y="1"/>
                    <a:pt x="10" y="11"/>
                    <a:pt x="0" y="11"/>
                  </a:cubicBezTo>
                  <a:cubicBezTo>
                    <a:pt x="0" y="20"/>
                    <a:pt x="10" y="31"/>
                    <a:pt x="10" y="31"/>
                  </a:cubicBezTo>
                  <a:lnTo>
                    <a:pt x="755" y="275"/>
                  </a:lnTo>
                  <a:lnTo>
                    <a:pt x="304" y="941"/>
                  </a:lnTo>
                  <a:cubicBezTo>
                    <a:pt x="304" y="941"/>
                    <a:pt x="304" y="952"/>
                    <a:pt x="314" y="961"/>
                  </a:cubicBezTo>
                  <a:lnTo>
                    <a:pt x="323" y="961"/>
                  </a:lnTo>
                  <a:cubicBezTo>
                    <a:pt x="323" y="961"/>
                    <a:pt x="334" y="961"/>
                    <a:pt x="334" y="952"/>
                  </a:cubicBezTo>
                  <a:lnTo>
                    <a:pt x="794" y="275"/>
                  </a:lnTo>
                  <a:lnTo>
                    <a:pt x="794" y="256"/>
                  </a:lnTo>
                  <a:lnTo>
                    <a:pt x="784" y="24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5"/>
            <p:cNvSpPr/>
            <p:nvPr/>
          </p:nvSpPr>
          <p:spPr>
            <a:xfrm>
              <a:off x="876068" y="852599"/>
              <a:ext cx="88876" cy="115377"/>
            </a:xfrm>
            <a:custGeom>
              <a:avLst/>
              <a:gdLst/>
              <a:ahLst/>
              <a:cxnLst/>
              <a:rect l="l" t="t" r="r" b="b"/>
              <a:pathLst>
                <a:path w="550" h="714" extrusionOk="0">
                  <a:moveTo>
                    <a:pt x="15" y="0"/>
                  </a:moveTo>
                  <a:cubicBezTo>
                    <a:pt x="10" y="0"/>
                    <a:pt x="5" y="3"/>
                    <a:pt x="1" y="8"/>
                  </a:cubicBezTo>
                  <a:lnTo>
                    <a:pt x="1" y="27"/>
                  </a:lnTo>
                  <a:lnTo>
                    <a:pt x="520" y="704"/>
                  </a:lnTo>
                  <a:cubicBezTo>
                    <a:pt x="520" y="713"/>
                    <a:pt x="530" y="713"/>
                    <a:pt x="530" y="713"/>
                  </a:cubicBezTo>
                  <a:lnTo>
                    <a:pt x="539" y="713"/>
                  </a:lnTo>
                  <a:cubicBezTo>
                    <a:pt x="549" y="704"/>
                    <a:pt x="549" y="693"/>
                    <a:pt x="539" y="693"/>
                  </a:cubicBezTo>
                  <a:lnTo>
                    <a:pt x="30" y="8"/>
                  </a:lnTo>
                  <a:cubicBezTo>
                    <a:pt x="25" y="3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5"/>
            <p:cNvSpPr/>
            <p:nvPr/>
          </p:nvSpPr>
          <p:spPr>
            <a:xfrm>
              <a:off x="876068" y="625724"/>
              <a:ext cx="4848" cy="65122"/>
            </a:xfrm>
            <a:custGeom>
              <a:avLst/>
              <a:gdLst/>
              <a:ahLst/>
              <a:cxnLst/>
              <a:rect l="l" t="t" r="r" b="b"/>
              <a:pathLst>
                <a:path w="30" h="403" extrusionOk="0">
                  <a:moveTo>
                    <a:pt x="10" y="0"/>
                  </a:moveTo>
                  <a:cubicBezTo>
                    <a:pt x="1" y="0"/>
                    <a:pt x="1" y="11"/>
                    <a:pt x="1" y="20"/>
                  </a:cubicBezTo>
                  <a:lnTo>
                    <a:pt x="1" y="383"/>
                  </a:lnTo>
                  <a:cubicBezTo>
                    <a:pt x="1" y="392"/>
                    <a:pt x="1" y="403"/>
                    <a:pt x="10" y="403"/>
                  </a:cubicBezTo>
                  <a:cubicBezTo>
                    <a:pt x="20" y="403"/>
                    <a:pt x="30" y="392"/>
                    <a:pt x="30" y="383"/>
                  </a:cubicBezTo>
                  <a:lnTo>
                    <a:pt x="30" y="20"/>
                  </a:lnTo>
                  <a:cubicBezTo>
                    <a:pt x="30" y="11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5"/>
            <p:cNvSpPr/>
            <p:nvPr/>
          </p:nvSpPr>
          <p:spPr>
            <a:xfrm>
              <a:off x="714638" y="692623"/>
              <a:ext cx="49124" cy="47185"/>
            </a:xfrm>
            <a:custGeom>
              <a:avLst/>
              <a:gdLst/>
              <a:ahLst/>
              <a:cxnLst/>
              <a:rect l="l" t="t" r="r" b="b"/>
              <a:pathLst>
                <a:path w="304" h="292" extrusionOk="0">
                  <a:moveTo>
                    <a:pt x="24" y="1"/>
                  </a:moveTo>
                  <a:cubicBezTo>
                    <a:pt x="20" y="1"/>
                    <a:pt x="15" y="3"/>
                    <a:pt x="10" y="8"/>
                  </a:cubicBezTo>
                  <a:cubicBezTo>
                    <a:pt x="0" y="8"/>
                    <a:pt x="0" y="18"/>
                    <a:pt x="10" y="28"/>
                  </a:cubicBezTo>
                  <a:lnTo>
                    <a:pt x="264" y="283"/>
                  </a:lnTo>
                  <a:cubicBezTo>
                    <a:pt x="264" y="292"/>
                    <a:pt x="275" y="292"/>
                    <a:pt x="275" y="292"/>
                  </a:cubicBezTo>
                  <a:cubicBezTo>
                    <a:pt x="284" y="292"/>
                    <a:pt x="284" y="292"/>
                    <a:pt x="294" y="283"/>
                  </a:cubicBezTo>
                  <a:cubicBezTo>
                    <a:pt x="304" y="272"/>
                    <a:pt x="304" y="263"/>
                    <a:pt x="294" y="263"/>
                  </a:cubicBezTo>
                  <a:lnTo>
                    <a:pt x="39" y="8"/>
                  </a:lnTo>
                  <a:cubicBezTo>
                    <a:pt x="34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5"/>
            <p:cNvSpPr/>
            <p:nvPr/>
          </p:nvSpPr>
          <p:spPr>
            <a:xfrm>
              <a:off x="649678" y="852276"/>
              <a:ext cx="63344" cy="6464"/>
            </a:xfrm>
            <a:custGeom>
              <a:avLst/>
              <a:gdLst/>
              <a:ahLst/>
              <a:cxnLst/>
              <a:rect l="l" t="t" r="r" b="b"/>
              <a:pathLst>
                <a:path w="392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10" y="39"/>
                    <a:pt x="20" y="39"/>
                  </a:cubicBezTo>
                  <a:lnTo>
                    <a:pt x="372" y="39"/>
                  </a:lnTo>
                  <a:cubicBezTo>
                    <a:pt x="383" y="39"/>
                    <a:pt x="392" y="29"/>
                    <a:pt x="392" y="20"/>
                  </a:cubicBezTo>
                  <a:cubicBezTo>
                    <a:pt x="392" y="10"/>
                    <a:pt x="383" y="0"/>
                    <a:pt x="3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5"/>
            <p:cNvSpPr/>
            <p:nvPr/>
          </p:nvSpPr>
          <p:spPr>
            <a:xfrm>
              <a:off x="714638" y="970885"/>
              <a:ext cx="49124" cy="47670"/>
            </a:xfrm>
            <a:custGeom>
              <a:avLst/>
              <a:gdLst/>
              <a:ahLst/>
              <a:cxnLst/>
              <a:rect l="l" t="t" r="r" b="b"/>
              <a:pathLst>
                <a:path w="304" h="295" extrusionOk="0">
                  <a:moveTo>
                    <a:pt x="264" y="1"/>
                  </a:moveTo>
                  <a:lnTo>
                    <a:pt x="10" y="255"/>
                  </a:lnTo>
                  <a:cubicBezTo>
                    <a:pt x="0" y="266"/>
                    <a:pt x="0" y="275"/>
                    <a:pt x="10" y="285"/>
                  </a:cubicBezTo>
                  <a:lnTo>
                    <a:pt x="20" y="295"/>
                  </a:lnTo>
                  <a:cubicBezTo>
                    <a:pt x="29" y="295"/>
                    <a:pt x="29" y="285"/>
                    <a:pt x="39" y="285"/>
                  </a:cubicBezTo>
                  <a:lnTo>
                    <a:pt x="294" y="30"/>
                  </a:lnTo>
                  <a:cubicBezTo>
                    <a:pt x="304" y="20"/>
                    <a:pt x="304" y="11"/>
                    <a:pt x="29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5"/>
            <p:cNvSpPr/>
            <p:nvPr/>
          </p:nvSpPr>
          <p:spPr>
            <a:xfrm>
              <a:off x="876068" y="1020009"/>
              <a:ext cx="4848" cy="63506"/>
            </a:xfrm>
            <a:custGeom>
              <a:avLst/>
              <a:gdLst/>
              <a:ahLst/>
              <a:cxnLst/>
              <a:rect l="l" t="t" r="r" b="b"/>
              <a:pathLst>
                <a:path w="30" h="393" extrusionOk="0">
                  <a:moveTo>
                    <a:pt x="10" y="1"/>
                  </a:moveTo>
                  <a:cubicBezTo>
                    <a:pt x="1" y="1"/>
                    <a:pt x="1" y="10"/>
                    <a:pt x="1" y="20"/>
                  </a:cubicBezTo>
                  <a:lnTo>
                    <a:pt x="1" y="383"/>
                  </a:lnTo>
                  <a:cubicBezTo>
                    <a:pt x="1" y="393"/>
                    <a:pt x="1" y="393"/>
                    <a:pt x="10" y="393"/>
                  </a:cubicBezTo>
                  <a:cubicBezTo>
                    <a:pt x="20" y="393"/>
                    <a:pt x="30" y="393"/>
                    <a:pt x="30" y="383"/>
                  </a:cubicBezTo>
                  <a:lnTo>
                    <a:pt x="30" y="20"/>
                  </a:lnTo>
                  <a:cubicBezTo>
                    <a:pt x="30" y="10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5"/>
            <p:cNvSpPr/>
            <p:nvPr/>
          </p:nvSpPr>
          <p:spPr>
            <a:xfrm>
              <a:off x="993223" y="970885"/>
              <a:ext cx="47670" cy="47670"/>
            </a:xfrm>
            <a:custGeom>
              <a:avLst/>
              <a:gdLst/>
              <a:ahLst/>
              <a:cxnLst/>
              <a:rect l="l" t="t" r="r" b="b"/>
              <a:pathLst>
                <a:path w="295" h="295" extrusionOk="0">
                  <a:moveTo>
                    <a:pt x="10" y="1"/>
                  </a:moveTo>
                  <a:cubicBezTo>
                    <a:pt x="1" y="11"/>
                    <a:pt x="1" y="20"/>
                    <a:pt x="10" y="30"/>
                  </a:cubicBezTo>
                  <a:lnTo>
                    <a:pt x="265" y="285"/>
                  </a:lnTo>
                  <a:lnTo>
                    <a:pt x="275" y="295"/>
                  </a:lnTo>
                  <a:cubicBezTo>
                    <a:pt x="285" y="295"/>
                    <a:pt x="285" y="285"/>
                    <a:pt x="295" y="285"/>
                  </a:cubicBezTo>
                  <a:lnTo>
                    <a:pt x="295" y="255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5"/>
            <p:cNvSpPr/>
            <p:nvPr/>
          </p:nvSpPr>
          <p:spPr>
            <a:xfrm>
              <a:off x="1042347" y="852276"/>
              <a:ext cx="65122" cy="6464"/>
            </a:xfrm>
            <a:custGeom>
              <a:avLst/>
              <a:gdLst/>
              <a:ahLst/>
              <a:cxnLst/>
              <a:rect l="l" t="t" r="r" b="b"/>
              <a:pathLst>
                <a:path w="403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10" y="39"/>
                    <a:pt x="20" y="39"/>
                  </a:cubicBezTo>
                  <a:lnTo>
                    <a:pt x="383" y="39"/>
                  </a:lnTo>
                  <a:cubicBezTo>
                    <a:pt x="392" y="39"/>
                    <a:pt x="402" y="29"/>
                    <a:pt x="402" y="20"/>
                  </a:cubicBezTo>
                  <a:cubicBezTo>
                    <a:pt x="402" y="10"/>
                    <a:pt x="392" y="0"/>
                    <a:pt x="38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5"/>
            <p:cNvSpPr/>
            <p:nvPr/>
          </p:nvSpPr>
          <p:spPr>
            <a:xfrm>
              <a:off x="993223" y="692623"/>
              <a:ext cx="47670" cy="47185"/>
            </a:xfrm>
            <a:custGeom>
              <a:avLst/>
              <a:gdLst/>
              <a:ahLst/>
              <a:cxnLst/>
              <a:rect l="l" t="t" r="r" b="b"/>
              <a:pathLst>
                <a:path w="295" h="292" extrusionOk="0">
                  <a:moveTo>
                    <a:pt x="280" y="1"/>
                  </a:moveTo>
                  <a:cubicBezTo>
                    <a:pt x="275" y="1"/>
                    <a:pt x="270" y="3"/>
                    <a:pt x="265" y="8"/>
                  </a:cubicBezTo>
                  <a:lnTo>
                    <a:pt x="10" y="263"/>
                  </a:lnTo>
                  <a:cubicBezTo>
                    <a:pt x="1" y="263"/>
                    <a:pt x="1" y="272"/>
                    <a:pt x="10" y="283"/>
                  </a:cubicBezTo>
                  <a:cubicBezTo>
                    <a:pt x="10" y="292"/>
                    <a:pt x="20" y="292"/>
                    <a:pt x="20" y="292"/>
                  </a:cubicBezTo>
                  <a:cubicBezTo>
                    <a:pt x="30" y="292"/>
                    <a:pt x="30" y="292"/>
                    <a:pt x="40" y="283"/>
                  </a:cubicBezTo>
                  <a:lnTo>
                    <a:pt x="295" y="28"/>
                  </a:lnTo>
                  <a:lnTo>
                    <a:pt x="295" y="8"/>
                  </a:lnTo>
                  <a:cubicBezTo>
                    <a:pt x="290" y="3"/>
                    <a:pt x="285" y="1"/>
                    <a:pt x="28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5"/>
            <p:cNvSpPr/>
            <p:nvPr/>
          </p:nvSpPr>
          <p:spPr>
            <a:xfrm>
              <a:off x="819026" y="654164"/>
              <a:ext cx="14382" cy="36681"/>
            </a:xfrm>
            <a:custGeom>
              <a:avLst/>
              <a:gdLst/>
              <a:ahLst/>
              <a:cxnLst/>
              <a:rect l="l" t="t" r="r" b="b"/>
              <a:pathLst>
                <a:path w="89" h="227" extrusionOk="0">
                  <a:moveTo>
                    <a:pt x="21" y="1"/>
                  </a:moveTo>
                  <a:cubicBezTo>
                    <a:pt x="10" y="1"/>
                    <a:pt x="1" y="11"/>
                    <a:pt x="1" y="20"/>
                  </a:cubicBezTo>
                  <a:lnTo>
                    <a:pt x="50" y="216"/>
                  </a:lnTo>
                  <a:cubicBezTo>
                    <a:pt x="50" y="216"/>
                    <a:pt x="60" y="227"/>
                    <a:pt x="69" y="227"/>
                  </a:cubicBezTo>
                  <a:cubicBezTo>
                    <a:pt x="79" y="227"/>
                    <a:pt x="89" y="216"/>
                    <a:pt x="89" y="207"/>
                  </a:cubicBezTo>
                  <a:lnTo>
                    <a:pt x="40" y="20"/>
                  </a:lnTo>
                  <a:cubicBezTo>
                    <a:pt x="40" y="11"/>
                    <a:pt x="30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5"/>
            <p:cNvSpPr/>
            <p:nvPr/>
          </p:nvSpPr>
          <p:spPr>
            <a:xfrm>
              <a:off x="771518" y="673232"/>
              <a:ext cx="27148" cy="30218"/>
            </a:xfrm>
            <a:custGeom>
              <a:avLst/>
              <a:gdLst/>
              <a:ahLst/>
              <a:cxnLst/>
              <a:rect l="l" t="t" r="r" b="b"/>
              <a:pathLst>
                <a:path w="168" h="187" extrusionOk="0">
                  <a:moveTo>
                    <a:pt x="10" y="0"/>
                  </a:moveTo>
                  <a:cubicBezTo>
                    <a:pt x="1" y="11"/>
                    <a:pt x="1" y="20"/>
                    <a:pt x="10" y="30"/>
                  </a:cubicBezTo>
                  <a:lnTo>
                    <a:pt x="128" y="177"/>
                  </a:lnTo>
                  <a:cubicBezTo>
                    <a:pt x="138" y="187"/>
                    <a:pt x="138" y="187"/>
                    <a:pt x="148" y="187"/>
                  </a:cubicBezTo>
                  <a:cubicBezTo>
                    <a:pt x="148" y="187"/>
                    <a:pt x="158" y="187"/>
                    <a:pt x="158" y="177"/>
                  </a:cubicBezTo>
                  <a:cubicBezTo>
                    <a:pt x="167" y="177"/>
                    <a:pt x="167" y="167"/>
                    <a:pt x="158" y="157"/>
                  </a:cubicBezTo>
                  <a:lnTo>
                    <a:pt x="40" y="11"/>
                  </a:lnTo>
                  <a:cubicBezTo>
                    <a:pt x="30" y="0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5"/>
            <p:cNvSpPr/>
            <p:nvPr/>
          </p:nvSpPr>
          <p:spPr>
            <a:xfrm>
              <a:off x="695570" y="751766"/>
              <a:ext cx="33288" cy="22946"/>
            </a:xfrm>
            <a:custGeom>
              <a:avLst/>
              <a:gdLst/>
              <a:ahLst/>
              <a:cxnLst/>
              <a:rect l="l" t="t" r="r" b="b"/>
              <a:pathLst>
                <a:path w="206" h="142" extrusionOk="0">
                  <a:moveTo>
                    <a:pt x="20" y="0"/>
                  </a:moveTo>
                  <a:cubicBezTo>
                    <a:pt x="15" y="0"/>
                    <a:pt x="10" y="4"/>
                    <a:pt x="10" y="4"/>
                  </a:cubicBezTo>
                  <a:cubicBezTo>
                    <a:pt x="1" y="15"/>
                    <a:pt x="1" y="34"/>
                    <a:pt x="10" y="34"/>
                  </a:cubicBezTo>
                  <a:lnTo>
                    <a:pt x="177" y="132"/>
                  </a:lnTo>
                  <a:cubicBezTo>
                    <a:pt x="177" y="142"/>
                    <a:pt x="186" y="142"/>
                    <a:pt x="186" y="142"/>
                  </a:cubicBezTo>
                  <a:cubicBezTo>
                    <a:pt x="197" y="142"/>
                    <a:pt x="197" y="132"/>
                    <a:pt x="206" y="132"/>
                  </a:cubicBezTo>
                  <a:cubicBezTo>
                    <a:pt x="206" y="122"/>
                    <a:pt x="206" y="113"/>
                    <a:pt x="197" y="102"/>
                  </a:cubicBezTo>
                  <a:lnTo>
                    <a:pt x="30" y="4"/>
                  </a:lnTo>
                  <a:cubicBezTo>
                    <a:pt x="26" y="1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5"/>
            <p:cNvSpPr/>
            <p:nvPr/>
          </p:nvSpPr>
          <p:spPr>
            <a:xfrm>
              <a:off x="674886" y="798304"/>
              <a:ext cx="38136" cy="9696"/>
            </a:xfrm>
            <a:custGeom>
              <a:avLst/>
              <a:gdLst/>
              <a:ahLst/>
              <a:cxnLst/>
              <a:rect l="l" t="t" r="r" b="b"/>
              <a:pathLst>
                <a:path w="236" h="60" extrusionOk="0">
                  <a:moveTo>
                    <a:pt x="31" y="1"/>
                  </a:moveTo>
                  <a:cubicBezTo>
                    <a:pt x="20" y="1"/>
                    <a:pt x="11" y="10"/>
                    <a:pt x="11" y="21"/>
                  </a:cubicBezTo>
                  <a:cubicBezTo>
                    <a:pt x="1" y="30"/>
                    <a:pt x="11" y="40"/>
                    <a:pt x="20" y="40"/>
                  </a:cubicBezTo>
                  <a:lnTo>
                    <a:pt x="216" y="60"/>
                  </a:lnTo>
                  <a:cubicBezTo>
                    <a:pt x="227" y="60"/>
                    <a:pt x="236" y="50"/>
                    <a:pt x="236" y="40"/>
                  </a:cubicBezTo>
                  <a:cubicBezTo>
                    <a:pt x="236" y="30"/>
                    <a:pt x="227" y="21"/>
                    <a:pt x="216" y="2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5"/>
            <p:cNvSpPr/>
            <p:nvPr/>
          </p:nvSpPr>
          <p:spPr>
            <a:xfrm>
              <a:off x="678118" y="900592"/>
              <a:ext cx="36681" cy="13412"/>
            </a:xfrm>
            <a:custGeom>
              <a:avLst/>
              <a:gdLst/>
              <a:ahLst/>
              <a:cxnLst/>
              <a:rect l="l" t="t" r="r" b="b"/>
              <a:pathLst>
                <a:path w="227" h="83" extrusionOk="0">
                  <a:moveTo>
                    <a:pt x="205" y="1"/>
                  </a:moveTo>
                  <a:cubicBezTo>
                    <a:pt x="202" y="1"/>
                    <a:pt x="199" y="2"/>
                    <a:pt x="196" y="5"/>
                  </a:cubicBezTo>
                  <a:lnTo>
                    <a:pt x="11" y="44"/>
                  </a:lnTo>
                  <a:cubicBezTo>
                    <a:pt x="0" y="44"/>
                    <a:pt x="0" y="54"/>
                    <a:pt x="0" y="63"/>
                  </a:cubicBezTo>
                  <a:cubicBezTo>
                    <a:pt x="0" y="74"/>
                    <a:pt x="11" y="83"/>
                    <a:pt x="20" y="83"/>
                  </a:cubicBezTo>
                  <a:lnTo>
                    <a:pt x="207" y="34"/>
                  </a:lnTo>
                  <a:cubicBezTo>
                    <a:pt x="216" y="34"/>
                    <a:pt x="226" y="24"/>
                    <a:pt x="216" y="15"/>
                  </a:cubicBezTo>
                  <a:cubicBezTo>
                    <a:pt x="216" y="7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5"/>
            <p:cNvSpPr/>
            <p:nvPr/>
          </p:nvSpPr>
          <p:spPr>
            <a:xfrm>
              <a:off x="695570" y="935012"/>
              <a:ext cx="31834" cy="26501"/>
            </a:xfrm>
            <a:custGeom>
              <a:avLst/>
              <a:gdLst/>
              <a:ahLst/>
              <a:cxnLst/>
              <a:rect l="l" t="t" r="r" b="b"/>
              <a:pathLst>
                <a:path w="197" h="164" extrusionOk="0">
                  <a:moveTo>
                    <a:pt x="172" y="0"/>
                  </a:moveTo>
                  <a:cubicBezTo>
                    <a:pt x="167" y="0"/>
                    <a:pt x="162" y="2"/>
                    <a:pt x="157" y="7"/>
                  </a:cubicBezTo>
                  <a:lnTo>
                    <a:pt x="10" y="125"/>
                  </a:lnTo>
                  <a:cubicBezTo>
                    <a:pt x="1" y="135"/>
                    <a:pt x="1" y="144"/>
                    <a:pt x="10" y="154"/>
                  </a:cubicBezTo>
                  <a:cubicBezTo>
                    <a:pt x="10" y="164"/>
                    <a:pt x="20" y="164"/>
                    <a:pt x="20" y="164"/>
                  </a:cubicBezTo>
                  <a:cubicBezTo>
                    <a:pt x="30" y="164"/>
                    <a:pt x="30" y="164"/>
                    <a:pt x="40" y="154"/>
                  </a:cubicBezTo>
                  <a:lnTo>
                    <a:pt x="186" y="37"/>
                  </a:lnTo>
                  <a:cubicBezTo>
                    <a:pt x="197" y="27"/>
                    <a:pt x="197" y="17"/>
                    <a:pt x="186" y="7"/>
                  </a:cubicBezTo>
                  <a:cubicBezTo>
                    <a:pt x="182" y="2"/>
                    <a:pt x="177" y="0"/>
                    <a:pt x="1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5"/>
            <p:cNvSpPr/>
            <p:nvPr/>
          </p:nvSpPr>
          <p:spPr>
            <a:xfrm>
              <a:off x="774750" y="1004658"/>
              <a:ext cx="22300" cy="32965"/>
            </a:xfrm>
            <a:custGeom>
              <a:avLst/>
              <a:gdLst/>
              <a:ahLst/>
              <a:cxnLst/>
              <a:rect l="l" t="t" r="r" b="b"/>
              <a:pathLst>
                <a:path w="138" h="204" extrusionOk="0">
                  <a:moveTo>
                    <a:pt x="114" y="0"/>
                  </a:moveTo>
                  <a:cubicBezTo>
                    <a:pt x="111" y="0"/>
                    <a:pt x="108" y="3"/>
                    <a:pt x="108" y="7"/>
                  </a:cubicBezTo>
                  <a:lnTo>
                    <a:pt x="1" y="174"/>
                  </a:lnTo>
                  <a:cubicBezTo>
                    <a:pt x="1" y="184"/>
                    <a:pt x="1" y="194"/>
                    <a:pt x="10" y="203"/>
                  </a:cubicBezTo>
                  <a:lnTo>
                    <a:pt x="20" y="203"/>
                  </a:lnTo>
                  <a:cubicBezTo>
                    <a:pt x="30" y="203"/>
                    <a:pt x="30" y="203"/>
                    <a:pt x="40" y="194"/>
                  </a:cubicBezTo>
                  <a:lnTo>
                    <a:pt x="138" y="27"/>
                  </a:lnTo>
                  <a:cubicBezTo>
                    <a:pt x="138" y="17"/>
                    <a:pt x="138" y="7"/>
                    <a:pt x="128" y="7"/>
                  </a:cubicBezTo>
                  <a:cubicBezTo>
                    <a:pt x="123" y="3"/>
                    <a:pt x="118" y="0"/>
                    <a:pt x="11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5"/>
            <p:cNvSpPr/>
            <p:nvPr/>
          </p:nvSpPr>
          <p:spPr>
            <a:xfrm>
              <a:off x="820642" y="1020009"/>
              <a:ext cx="9696" cy="38297"/>
            </a:xfrm>
            <a:custGeom>
              <a:avLst/>
              <a:gdLst/>
              <a:ahLst/>
              <a:cxnLst/>
              <a:rect l="l" t="t" r="r" b="b"/>
              <a:pathLst>
                <a:path w="60" h="237" extrusionOk="0">
                  <a:moveTo>
                    <a:pt x="50" y="1"/>
                  </a:moveTo>
                  <a:cubicBezTo>
                    <a:pt x="30" y="1"/>
                    <a:pt x="30" y="10"/>
                    <a:pt x="30" y="20"/>
                  </a:cubicBezTo>
                  <a:lnTo>
                    <a:pt x="11" y="216"/>
                  </a:lnTo>
                  <a:cubicBezTo>
                    <a:pt x="0" y="226"/>
                    <a:pt x="11" y="236"/>
                    <a:pt x="20" y="236"/>
                  </a:cubicBezTo>
                  <a:cubicBezTo>
                    <a:pt x="30" y="236"/>
                    <a:pt x="40" y="226"/>
                    <a:pt x="40" y="216"/>
                  </a:cubicBezTo>
                  <a:lnTo>
                    <a:pt x="59" y="20"/>
                  </a:lnTo>
                  <a:cubicBezTo>
                    <a:pt x="59" y="10"/>
                    <a:pt x="59" y="1"/>
                    <a:pt x="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5"/>
            <p:cNvSpPr/>
            <p:nvPr/>
          </p:nvSpPr>
          <p:spPr>
            <a:xfrm>
              <a:off x="923576" y="1019363"/>
              <a:ext cx="14382" cy="35712"/>
            </a:xfrm>
            <a:custGeom>
              <a:avLst/>
              <a:gdLst/>
              <a:ahLst/>
              <a:cxnLst/>
              <a:rect l="l" t="t" r="r" b="b"/>
              <a:pathLst>
                <a:path w="89" h="221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0" y="5"/>
                    <a:pt x="1" y="14"/>
                    <a:pt x="1" y="24"/>
                  </a:cubicBezTo>
                  <a:lnTo>
                    <a:pt x="49" y="210"/>
                  </a:lnTo>
                  <a:cubicBezTo>
                    <a:pt x="49" y="220"/>
                    <a:pt x="59" y="220"/>
                    <a:pt x="69" y="220"/>
                  </a:cubicBezTo>
                  <a:cubicBezTo>
                    <a:pt x="79" y="220"/>
                    <a:pt x="88" y="210"/>
                    <a:pt x="79" y="201"/>
                  </a:cubicBezTo>
                  <a:lnTo>
                    <a:pt x="40" y="14"/>
                  </a:lnTo>
                  <a:cubicBezTo>
                    <a:pt x="40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5"/>
            <p:cNvSpPr/>
            <p:nvPr/>
          </p:nvSpPr>
          <p:spPr>
            <a:xfrm>
              <a:off x="958480" y="1007405"/>
              <a:ext cx="26986" cy="30218"/>
            </a:xfrm>
            <a:custGeom>
              <a:avLst/>
              <a:gdLst/>
              <a:ahLst/>
              <a:cxnLst/>
              <a:rect l="l" t="t" r="r" b="b"/>
              <a:pathLst>
                <a:path w="167" h="187" extrusionOk="0">
                  <a:moveTo>
                    <a:pt x="10" y="0"/>
                  </a:moveTo>
                  <a:cubicBezTo>
                    <a:pt x="0" y="10"/>
                    <a:pt x="0" y="20"/>
                    <a:pt x="10" y="29"/>
                  </a:cubicBezTo>
                  <a:lnTo>
                    <a:pt x="127" y="177"/>
                  </a:lnTo>
                  <a:cubicBezTo>
                    <a:pt x="127" y="186"/>
                    <a:pt x="137" y="186"/>
                    <a:pt x="137" y="186"/>
                  </a:cubicBezTo>
                  <a:cubicBezTo>
                    <a:pt x="147" y="186"/>
                    <a:pt x="147" y="186"/>
                    <a:pt x="157" y="177"/>
                  </a:cubicBezTo>
                  <a:cubicBezTo>
                    <a:pt x="157" y="177"/>
                    <a:pt x="166" y="157"/>
                    <a:pt x="157" y="1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5"/>
            <p:cNvSpPr/>
            <p:nvPr/>
          </p:nvSpPr>
          <p:spPr>
            <a:xfrm>
              <a:off x="1028126" y="936143"/>
              <a:ext cx="33288" cy="22300"/>
            </a:xfrm>
            <a:custGeom>
              <a:avLst/>
              <a:gdLst/>
              <a:ahLst/>
              <a:cxnLst/>
              <a:rect l="l" t="t" r="r" b="b"/>
              <a:pathLst>
                <a:path w="206" h="138" extrusionOk="0">
                  <a:moveTo>
                    <a:pt x="29" y="0"/>
                  </a:moveTo>
                  <a:cubicBezTo>
                    <a:pt x="20" y="0"/>
                    <a:pt x="10" y="0"/>
                    <a:pt x="0" y="10"/>
                  </a:cubicBezTo>
                  <a:cubicBezTo>
                    <a:pt x="0" y="20"/>
                    <a:pt x="0" y="30"/>
                    <a:pt x="10" y="30"/>
                  </a:cubicBezTo>
                  <a:lnTo>
                    <a:pt x="177" y="137"/>
                  </a:lnTo>
                  <a:lnTo>
                    <a:pt x="186" y="137"/>
                  </a:lnTo>
                  <a:cubicBezTo>
                    <a:pt x="186" y="137"/>
                    <a:pt x="196" y="137"/>
                    <a:pt x="196" y="128"/>
                  </a:cubicBezTo>
                  <a:cubicBezTo>
                    <a:pt x="206" y="118"/>
                    <a:pt x="196" y="108"/>
                    <a:pt x="186" y="10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5"/>
            <p:cNvSpPr/>
            <p:nvPr/>
          </p:nvSpPr>
          <p:spPr>
            <a:xfrm>
              <a:off x="1043962" y="902855"/>
              <a:ext cx="36520" cy="9696"/>
            </a:xfrm>
            <a:custGeom>
              <a:avLst/>
              <a:gdLst/>
              <a:ahLst/>
              <a:cxnLst/>
              <a:rect l="l" t="t" r="r" b="b"/>
              <a:pathLst>
                <a:path w="226" h="60" extrusionOk="0">
                  <a:moveTo>
                    <a:pt x="20" y="1"/>
                  </a:moveTo>
                  <a:cubicBezTo>
                    <a:pt x="10" y="1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206" y="60"/>
                  </a:lnTo>
                  <a:cubicBezTo>
                    <a:pt x="216" y="60"/>
                    <a:pt x="225" y="49"/>
                    <a:pt x="225" y="40"/>
                  </a:cubicBezTo>
                  <a:cubicBezTo>
                    <a:pt x="225" y="30"/>
                    <a:pt x="225" y="20"/>
                    <a:pt x="206" y="2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5"/>
            <p:cNvSpPr/>
            <p:nvPr/>
          </p:nvSpPr>
          <p:spPr>
            <a:xfrm>
              <a:off x="1042347" y="796688"/>
              <a:ext cx="36520" cy="12927"/>
            </a:xfrm>
            <a:custGeom>
              <a:avLst/>
              <a:gdLst/>
              <a:ahLst/>
              <a:cxnLst/>
              <a:rect l="l" t="t" r="r" b="b"/>
              <a:pathLst>
                <a:path w="226" h="80" extrusionOk="0">
                  <a:moveTo>
                    <a:pt x="206" y="1"/>
                  </a:moveTo>
                  <a:lnTo>
                    <a:pt x="20" y="40"/>
                  </a:lnTo>
                  <a:cubicBezTo>
                    <a:pt x="10" y="50"/>
                    <a:pt x="0" y="60"/>
                    <a:pt x="0" y="70"/>
                  </a:cubicBezTo>
                  <a:cubicBezTo>
                    <a:pt x="0" y="70"/>
                    <a:pt x="10" y="79"/>
                    <a:pt x="20" y="79"/>
                  </a:cubicBezTo>
                  <a:lnTo>
                    <a:pt x="30" y="79"/>
                  </a:lnTo>
                  <a:lnTo>
                    <a:pt x="216" y="31"/>
                  </a:lnTo>
                  <a:cubicBezTo>
                    <a:pt x="226" y="31"/>
                    <a:pt x="226" y="20"/>
                    <a:pt x="226" y="11"/>
                  </a:cubicBezTo>
                  <a:cubicBezTo>
                    <a:pt x="226" y="1"/>
                    <a:pt x="216" y="1"/>
                    <a:pt x="2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5"/>
            <p:cNvSpPr/>
            <p:nvPr/>
          </p:nvSpPr>
          <p:spPr>
            <a:xfrm>
              <a:off x="1029581" y="749180"/>
              <a:ext cx="31834" cy="25532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158" y="1"/>
                  </a:moveTo>
                  <a:lnTo>
                    <a:pt x="11" y="129"/>
                  </a:lnTo>
                  <a:cubicBezTo>
                    <a:pt x="1" y="129"/>
                    <a:pt x="1" y="148"/>
                    <a:pt x="11" y="148"/>
                  </a:cubicBezTo>
                  <a:cubicBezTo>
                    <a:pt x="11" y="158"/>
                    <a:pt x="20" y="158"/>
                    <a:pt x="20" y="158"/>
                  </a:cubicBezTo>
                  <a:lnTo>
                    <a:pt x="31" y="158"/>
                  </a:lnTo>
                  <a:lnTo>
                    <a:pt x="187" y="31"/>
                  </a:lnTo>
                  <a:cubicBezTo>
                    <a:pt x="187" y="31"/>
                    <a:pt x="197" y="11"/>
                    <a:pt x="187" y="11"/>
                  </a:cubicBezTo>
                  <a:cubicBezTo>
                    <a:pt x="177" y="1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5"/>
            <p:cNvSpPr/>
            <p:nvPr/>
          </p:nvSpPr>
          <p:spPr>
            <a:xfrm>
              <a:off x="958480" y="673232"/>
              <a:ext cx="23754" cy="31834"/>
            </a:xfrm>
            <a:custGeom>
              <a:avLst/>
              <a:gdLst/>
              <a:ahLst/>
              <a:cxnLst/>
              <a:rect l="l" t="t" r="r" b="b"/>
              <a:pathLst>
                <a:path w="147" h="197" extrusionOk="0">
                  <a:moveTo>
                    <a:pt x="137" y="0"/>
                  </a:moveTo>
                  <a:cubicBezTo>
                    <a:pt x="127" y="0"/>
                    <a:pt x="118" y="0"/>
                    <a:pt x="108" y="11"/>
                  </a:cubicBezTo>
                  <a:lnTo>
                    <a:pt x="10" y="167"/>
                  </a:lnTo>
                  <a:cubicBezTo>
                    <a:pt x="0" y="177"/>
                    <a:pt x="10" y="187"/>
                    <a:pt x="10" y="196"/>
                  </a:cubicBezTo>
                  <a:lnTo>
                    <a:pt x="20" y="196"/>
                  </a:lnTo>
                  <a:cubicBezTo>
                    <a:pt x="29" y="196"/>
                    <a:pt x="39" y="196"/>
                    <a:pt x="39" y="187"/>
                  </a:cubicBezTo>
                  <a:lnTo>
                    <a:pt x="137" y="30"/>
                  </a:lnTo>
                  <a:cubicBezTo>
                    <a:pt x="147" y="20"/>
                    <a:pt x="147" y="11"/>
                    <a:pt x="13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5"/>
            <p:cNvSpPr/>
            <p:nvPr/>
          </p:nvSpPr>
          <p:spPr>
            <a:xfrm>
              <a:off x="925192" y="652710"/>
              <a:ext cx="9534" cy="36520"/>
            </a:xfrm>
            <a:custGeom>
              <a:avLst/>
              <a:gdLst/>
              <a:ahLst/>
              <a:cxnLst/>
              <a:rect l="l" t="t" r="r" b="b"/>
              <a:pathLst>
                <a:path w="59" h="226" extrusionOk="0">
                  <a:moveTo>
                    <a:pt x="49" y="0"/>
                  </a:moveTo>
                  <a:cubicBezTo>
                    <a:pt x="30" y="0"/>
                    <a:pt x="30" y="10"/>
                    <a:pt x="20" y="20"/>
                  </a:cubicBezTo>
                  <a:lnTo>
                    <a:pt x="0" y="206"/>
                  </a:lnTo>
                  <a:cubicBezTo>
                    <a:pt x="0" y="216"/>
                    <a:pt x="10" y="225"/>
                    <a:pt x="20" y="225"/>
                  </a:cubicBezTo>
                  <a:cubicBezTo>
                    <a:pt x="30" y="225"/>
                    <a:pt x="39" y="225"/>
                    <a:pt x="39" y="216"/>
                  </a:cubicBezTo>
                  <a:lnTo>
                    <a:pt x="59" y="20"/>
                  </a:lnTo>
                  <a:cubicBezTo>
                    <a:pt x="59" y="10"/>
                    <a:pt x="59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5"/>
            <p:cNvSpPr/>
            <p:nvPr/>
          </p:nvSpPr>
          <p:spPr>
            <a:xfrm>
              <a:off x="230024" y="220289"/>
              <a:ext cx="465710" cy="46571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1226"/>
                  </a:moveTo>
                  <a:lnTo>
                    <a:pt x="1480" y="1344"/>
                  </a:lnTo>
                  <a:lnTo>
                    <a:pt x="1588" y="1294"/>
                  </a:lnTo>
                  <a:lnTo>
                    <a:pt x="1539" y="1403"/>
                  </a:lnTo>
                  <a:lnTo>
                    <a:pt x="1647" y="1442"/>
                  </a:lnTo>
                  <a:lnTo>
                    <a:pt x="1539" y="1481"/>
                  </a:lnTo>
                  <a:lnTo>
                    <a:pt x="1588" y="1588"/>
                  </a:lnTo>
                  <a:lnTo>
                    <a:pt x="1480" y="1530"/>
                  </a:lnTo>
                  <a:lnTo>
                    <a:pt x="1441" y="1647"/>
                  </a:lnTo>
                  <a:lnTo>
                    <a:pt x="1402" y="1530"/>
                  </a:lnTo>
                  <a:lnTo>
                    <a:pt x="1294" y="1588"/>
                  </a:lnTo>
                  <a:lnTo>
                    <a:pt x="1294" y="1588"/>
                  </a:lnTo>
                  <a:lnTo>
                    <a:pt x="1343" y="1481"/>
                  </a:lnTo>
                  <a:lnTo>
                    <a:pt x="1235" y="1442"/>
                  </a:lnTo>
                  <a:lnTo>
                    <a:pt x="1343" y="1403"/>
                  </a:lnTo>
                  <a:lnTo>
                    <a:pt x="1294" y="1294"/>
                  </a:lnTo>
                  <a:lnTo>
                    <a:pt x="1402" y="1344"/>
                  </a:lnTo>
                  <a:lnTo>
                    <a:pt x="1441" y="1226"/>
                  </a:lnTo>
                  <a:close/>
                  <a:moveTo>
                    <a:pt x="1441" y="1"/>
                  </a:moveTo>
                  <a:cubicBezTo>
                    <a:pt x="1412" y="1"/>
                    <a:pt x="1382" y="20"/>
                    <a:pt x="1382" y="50"/>
                  </a:cubicBezTo>
                  <a:lnTo>
                    <a:pt x="1382" y="344"/>
                  </a:lnTo>
                  <a:lnTo>
                    <a:pt x="1206" y="197"/>
                  </a:lnTo>
                  <a:cubicBezTo>
                    <a:pt x="1193" y="188"/>
                    <a:pt x="1179" y="183"/>
                    <a:pt x="1167" y="183"/>
                  </a:cubicBezTo>
                  <a:cubicBezTo>
                    <a:pt x="1152" y="183"/>
                    <a:pt x="1138" y="191"/>
                    <a:pt x="1127" y="207"/>
                  </a:cubicBezTo>
                  <a:cubicBezTo>
                    <a:pt x="1108" y="227"/>
                    <a:pt x="1108" y="266"/>
                    <a:pt x="1137" y="285"/>
                  </a:cubicBezTo>
                  <a:lnTo>
                    <a:pt x="1382" y="481"/>
                  </a:lnTo>
                  <a:lnTo>
                    <a:pt x="1382" y="1157"/>
                  </a:lnTo>
                  <a:lnTo>
                    <a:pt x="1235" y="804"/>
                  </a:lnTo>
                  <a:lnTo>
                    <a:pt x="1343" y="619"/>
                  </a:lnTo>
                  <a:cubicBezTo>
                    <a:pt x="1362" y="589"/>
                    <a:pt x="1353" y="560"/>
                    <a:pt x="1323" y="540"/>
                  </a:cubicBezTo>
                  <a:cubicBezTo>
                    <a:pt x="1315" y="537"/>
                    <a:pt x="1307" y="536"/>
                    <a:pt x="1300" y="536"/>
                  </a:cubicBezTo>
                  <a:cubicBezTo>
                    <a:pt x="1279" y="536"/>
                    <a:pt x="1259" y="545"/>
                    <a:pt x="1245" y="560"/>
                  </a:cubicBezTo>
                  <a:lnTo>
                    <a:pt x="1186" y="677"/>
                  </a:lnTo>
                  <a:lnTo>
                    <a:pt x="1118" y="521"/>
                  </a:lnTo>
                  <a:cubicBezTo>
                    <a:pt x="1110" y="498"/>
                    <a:pt x="1092" y="487"/>
                    <a:pt x="1070" y="487"/>
                  </a:cubicBezTo>
                  <a:cubicBezTo>
                    <a:pt x="1063" y="487"/>
                    <a:pt x="1056" y="488"/>
                    <a:pt x="1049" y="491"/>
                  </a:cubicBezTo>
                  <a:cubicBezTo>
                    <a:pt x="1020" y="501"/>
                    <a:pt x="1010" y="540"/>
                    <a:pt x="1020" y="560"/>
                  </a:cubicBezTo>
                  <a:lnTo>
                    <a:pt x="1079" y="717"/>
                  </a:lnTo>
                  <a:lnTo>
                    <a:pt x="1079" y="717"/>
                  </a:lnTo>
                  <a:lnTo>
                    <a:pt x="961" y="687"/>
                  </a:lnTo>
                  <a:cubicBezTo>
                    <a:pt x="956" y="685"/>
                    <a:pt x="951" y="684"/>
                    <a:pt x="946" y="684"/>
                  </a:cubicBezTo>
                  <a:cubicBezTo>
                    <a:pt x="922" y="684"/>
                    <a:pt x="900" y="702"/>
                    <a:pt x="892" y="726"/>
                  </a:cubicBezTo>
                  <a:cubicBezTo>
                    <a:pt x="883" y="756"/>
                    <a:pt x="902" y="785"/>
                    <a:pt x="931" y="795"/>
                  </a:cubicBezTo>
                  <a:lnTo>
                    <a:pt x="1137" y="854"/>
                  </a:lnTo>
                  <a:lnTo>
                    <a:pt x="1284" y="1207"/>
                  </a:lnTo>
                  <a:lnTo>
                    <a:pt x="1284" y="1207"/>
                  </a:lnTo>
                  <a:lnTo>
                    <a:pt x="804" y="726"/>
                  </a:lnTo>
                  <a:lnTo>
                    <a:pt x="843" y="403"/>
                  </a:lnTo>
                  <a:cubicBezTo>
                    <a:pt x="843" y="373"/>
                    <a:pt x="824" y="344"/>
                    <a:pt x="794" y="344"/>
                  </a:cubicBezTo>
                  <a:cubicBezTo>
                    <a:pt x="765" y="344"/>
                    <a:pt x="735" y="364"/>
                    <a:pt x="735" y="393"/>
                  </a:cubicBezTo>
                  <a:lnTo>
                    <a:pt x="706" y="628"/>
                  </a:lnTo>
                  <a:lnTo>
                    <a:pt x="500" y="423"/>
                  </a:lnTo>
                  <a:cubicBezTo>
                    <a:pt x="490" y="408"/>
                    <a:pt x="475" y="400"/>
                    <a:pt x="461" y="400"/>
                  </a:cubicBezTo>
                  <a:cubicBezTo>
                    <a:pt x="446" y="400"/>
                    <a:pt x="431" y="408"/>
                    <a:pt x="422" y="423"/>
                  </a:cubicBezTo>
                  <a:cubicBezTo>
                    <a:pt x="402" y="442"/>
                    <a:pt x="402" y="471"/>
                    <a:pt x="422" y="501"/>
                  </a:cubicBezTo>
                  <a:lnTo>
                    <a:pt x="628" y="706"/>
                  </a:lnTo>
                  <a:lnTo>
                    <a:pt x="393" y="726"/>
                  </a:lnTo>
                  <a:cubicBezTo>
                    <a:pt x="363" y="736"/>
                    <a:pt x="343" y="765"/>
                    <a:pt x="343" y="795"/>
                  </a:cubicBezTo>
                  <a:cubicBezTo>
                    <a:pt x="353" y="815"/>
                    <a:pt x="373" y="844"/>
                    <a:pt x="402" y="844"/>
                  </a:cubicBezTo>
                  <a:lnTo>
                    <a:pt x="726" y="804"/>
                  </a:lnTo>
                  <a:lnTo>
                    <a:pt x="1206" y="1285"/>
                  </a:lnTo>
                  <a:lnTo>
                    <a:pt x="853" y="1138"/>
                  </a:lnTo>
                  <a:lnTo>
                    <a:pt x="794" y="922"/>
                  </a:lnTo>
                  <a:cubicBezTo>
                    <a:pt x="787" y="900"/>
                    <a:pt x="769" y="889"/>
                    <a:pt x="748" y="889"/>
                  </a:cubicBezTo>
                  <a:cubicBezTo>
                    <a:pt x="740" y="889"/>
                    <a:pt x="733" y="890"/>
                    <a:pt x="726" y="893"/>
                  </a:cubicBezTo>
                  <a:cubicBezTo>
                    <a:pt x="696" y="893"/>
                    <a:pt x="676" y="922"/>
                    <a:pt x="687" y="952"/>
                  </a:cubicBezTo>
                  <a:lnTo>
                    <a:pt x="726" y="1079"/>
                  </a:lnTo>
                  <a:lnTo>
                    <a:pt x="569" y="1020"/>
                  </a:lnTo>
                  <a:cubicBezTo>
                    <a:pt x="561" y="1015"/>
                    <a:pt x="552" y="1012"/>
                    <a:pt x="544" y="1012"/>
                  </a:cubicBezTo>
                  <a:cubicBezTo>
                    <a:pt x="524" y="1012"/>
                    <a:pt x="505" y="1028"/>
                    <a:pt x="491" y="1050"/>
                  </a:cubicBezTo>
                  <a:cubicBezTo>
                    <a:pt x="480" y="1079"/>
                    <a:pt x="500" y="1109"/>
                    <a:pt x="520" y="1118"/>
                  </a:cubicBezTo>
                  <a:lnTo>
                    <a:pt x="676" y="1187"/>
                  </a:lnTo>
                  <a:lnTo>
                    <a:pt x="569" y="1246"/>
                  </a:lnTo>
                  <a:cubicBezTo>
                    <a:pt x="539" y="1265"/>
                    <a:pt x="530" y="1294"/>
                    <a:pt x="549" y="1324"/>
                  </a:cubicBezTo>
                  <a:cubicBezTo>
                    <a:pt x="556" y="1339"/>
                    <a:pt x="579" y="1347"/>
                    <a:pt x="599" y="1347"/>
                  </a:cubicBezTo>
                  <a:cubicBezTo>
                    <a:pt x="606" y="1347"/>
                    <a:pt x="612" y="1346"/>
                    <a:pt x="618" y="1344"/>
                  </a:cubicBezTo>
                  <a:lnTo>
                    <a:pt x="814" y="1236"/>
                  </a:lnTo>
                  <a:lnTo>
                    <a:pt x="1166" y="1383"/>
                  </a:lnTo>
                  <a:lnTo>
                    <a:pt x="480" y="1383"/>
                  </a:lnTo>
                  <a:lnTo>
                    <a:pt x="284" y="1128"/>
                  </a:lnTo>
                  <a:cubicBezTo>
                    <a:pt x="272" y="1116"/>
                    <a:pt x="256" y="1107"/>
                    <a:pt x="239" y="1107"/>
                  </a:cubicBezTo>
                  <a:cubicBezTo>
                    <a:pt x="228" y="1107"/>
                    <a:pt x="217" y="1111"/>
                    <a:pt x="206" y="1118"/>
                  </a:cubicBezTo>
                  <a:cubicBezTo>
                    <a:pt x="186" y="1138"/>
                    <a:pt x="177" y="1177"/>
                    <a:pt x="197" y="1196"/>
                  </a:cubicBezTo>
                  <a:lnTo>
                    <a:pt x="343" y="1383"/>
                  </a:lnTo>
                  <a:lnTo>
                    <a:pt x="49" y="1383"/>
                  </a:lnTo>
                  <a:cubicBezTo>
                    <a:pt x="20" y="1383"/>
                    <a:pt x="1" y="1412"/>
                    <a:pt x="1" y="1442"/>
                  </a:cubicBezTo>
                  <a:cubicBezTo>
                    <a:pt x="1" y="1471"/>
                    <a:pt x="20" y="1490"/>
                    <a:pt x="49" y="1490"/>
                  </a:cubicBezTo>
                  <a:lnTo>
                    <a:pt x="343" y="1490"/>
                  </a:lnTo>
                  <a:lnTo>
                    <a:pt x="197" y="1677"/>
                  </a:lnTo>
                  <a:cubicBezTo>
                    <a:pt x="177" y="1706"/>
                    <a:pt x="186" y="1736"/>
                    <a:pt x="206" y="1755"/>
                  </a:cubicBezTo>
                  <a:cubicBezTo>
                    <a:pt x="217" y="1763"/>
                    <a:pt x="228" y="1766"/>
                    <a:pt x="239" y="1766"/>
                  </a:cubicBezTo>
                  <a:cubicBezTo>
                    <a:pt x="256" y="1766"/>
                    <a:pt x="272" y="1757"/>
                    <a:pt x="284" y="1745"/>
                  </a:cubicBezTo>
                  <a:lnTo>
                    <a:pt x="480" y="1490"/>
                  </a:lnTo>
                  <a:lnTo>
                    <a:pt x="1166" y="1490"/>
                  </a:lnTo>
                  <a:lnTo>
                    <a:pt x="814" y="1638"/>
                  </a:lnTo>
                  <a:lnTo>
                    <a:pt x="618" y="1530"/>
                  </a:lnTo>
                  <a:cubicBezTo>
                    <a:pt x="613" y="1527"/>
                    <a:pt x="607" y="1526"/>
                    <a:pt x="600" y="1526"/>
                  </a:cubicBezTo>
                  <a:cubicBezTo>
                    <a:pt x="580" y="1526"/>
                    <a:pt x="556" y="1537"/>
                    <a:pt x="549" y="1559"/>
                  </a:cubicBezTo>
                  <a:cubicBezTo>
                    <a:pt x="530" y="1579"/>
                    <a:pt x="539" y="1618"/>
                    <a:pt x="569" y="1628"/>
                  </a:cubicBezTo>
                  <a:lnTo>
                    <a:pt x="676" y="1697"/>
                  </a:lnTo>
                  <a:lnTo>
                    <a:pt x="520" y="1755"/>
                  </a:lnTo>
                  <a:cubicBezTo>
                    <a:pt x="500" y="1775"/>
                    <a:pt x="480" y="1804"/>
                    <a:pt x="491" y="1834"/>
                  </a:cubicBezTo>
                  <a:cubicBezTo>
                    <a:pt x="505" y="1855"/>
                    <a:pt x="525" y="1867"/>
                    <a:pt x="547" y="1867"/>
                  </a:cubicBezTo>
                  <a:cubicBezTo>
                    <a:pt x="554" y="1867"/>
                    <a:pt x="561" y="1865"/>
                    <a:pt x="569" y="1863"/>
                  </a:cubicBezTo>
                  <a:lnTo>
                    <a:pt x="726" y="1794"/>
                  </a:lnTo>
                  <a:lnTo>
                    <a:pt x="687" y="1921"/>
                  </a:lnTo>
                  <a:cubicBezTo>
                    <a:pt x="676" y="1951"/>
                    <a:pt x="696" y="1980"/>
                    <a:pt x="726" y="1990"/>
                  </a:cubicBezTo>
                  <a:lnTo>
                    <a:pt x="735" y="1990"/>
                  </a:lnTo>
                  <a:cubicBezTo>
                    <a:pt x="765" y="1990"/>
                    <a:pt x="785" y="1971"/>
                    <a:pt x="794" y="1951"/>
                  </a:cubicBezTo>
                  <a:lnTo>
                    <a:pt x="853" y="1745"/>
                  </a:lnTo>
                  <a:lnTo>
                    <a:pt x="1206" y="1599"/>
                  </a:lnTo>
                  <a:lnTo>
                    <a:pt x="1206" y="1599"/>
                  </a:lnTo>
                  <a:lnTo>
                    <a:pt x="726" y="2078"/>
                  </a:lnTo>
                  <a:lnTo>
                    <a:pt x="402" y="2039"/>
                  </a:lnTo>
                  <a:cubicBezTo>
                    <a:pt x="398" y="2038"/>
                    <a:pt x="395" y="2037"/>
                    <a:pt x="391" y="2037"/>
                  </a:cubicBezTo>
                  <a:cubicBezTo>
                    <a:pt x="368" y="2037"/>
                    <a:pt x="352" y="2063"/>
                    <a:pt x="343" y="2088"/>
                  </a:cubicBezTo>
                  <a:cubicBezTo>
                    <a:pt x="343" y="2117"/>
                    <a:pt x="363" y="2147"/>
                    <a:pt x="393" y="2147"/>
                  </a:cubicBezTo>
                  <a:lnTo>
                    <a:pt x="628" y="2176"/>
                  </a:lnTo>
                  <a:lnTo>
                    <a:pt x="422" y="2382"/>
                  </a:lnTo>
                  <a:cubicBezTo>
                    <a:pt x="402" y="2402"/>
                    <a:pt x="402" y="2441"/>
                    <a:pt x="422" y="2461"/>
                  </a:cubicBezTo>
                  <a:cubicBezTo>
                    <a:pt x="431" y="2471"/>
                    <a:pt x="446" y="2476"/>
                    <a:pt x="461" y="2476"/>
                  </a:cubicBezTo>
                  <a:cubicBezTo>
                    <a:pt x="475" y="2476"/>
                    <a:pt x="490" y="2471"/>
                    <a:pt x="500" y="2461"/>
                  </a:cubicBezTo>
                  <a:lnTo>
                    <a:pt x="706" y="2255"/>
                  </a:lnTo>
                  <a:lnTo>
                    <a:pt x="735" y="2490"/>
                  </a:lnTo>
                  <a:cubicBezTo>
                    <a:pt x="735" y="2509"/>
                    <a:pt x="755" y="2529"/>
                    <a:pt x="785" y="2529"/>
                  </a:cubicBezTo>
                  <a:lnTo>
                    <a:pt x="794" y="2529"/>
                  </a:lnTo>
                  <a:cubicBezTo>
                    <a:pt x="824" y="2529"/>
                    <a:pt x="843" y="2500"/>
                    <a:pt x="843" y="2470"/>
                  </a:cubicBezTo>
                  <a:lnTo>
                    <a:pt x="804" y="2157"/>
                  </a:lnTo>
                  <a:lnTo>
                    <a:pt x="1284" y="1677"/>
                  </a:lnTo>
                  <a:lnTo>
                    <a:pt x="1137" y="2030"/>
                  </a:lnTo>
                  <a:lnTo>
                    <a:pt x="931" y="2088"/>
                  </a:lnTo>
                  <a:cubicBezTo>
                    <a:pt x="902" y="2098"/>
                    <a:pt x="883" y="2128"/>
                    <a:pt x="892" y="2157"/>
                  </a:cubicBezTo>
                  <a:cubicBezTo>
                    <a:pt x="902" y="2176"/>
                    <a:pt x="922" y="2196"/>
                    <a:pt x="941" y="2196"/>
                  </a:cubicBezTo>
                  <a:cubicBezTo>
                    <a:pt x="951" y="2196"/>
                    <a:pt x="951" y="2196"/>
                    <a:pt x="1079" y="2157"/>
                  </a:cubicBezTo>
                  <a:lnTo>
                    <a:pt x="1079" y="2157"/>
                  </a:lnTo>
                  <a:lnTo>
                    <a:pt x="1020" y="2313"/>
                  </a:lnTo>
                  <a:cubicBezTo>
                    <a:pt x="1010" y="2343"/>
                    <a:pt x="1020" y="2372"/>
                    <a:pt x="1049" y="2382"/>
                  </a:cubicBezTo>
                  <a:cubicBezTo>
                    <a:pt x="1056" y="2385"/>
                    <a:pt x="1063" y="2386"/>
                    <a:pt x="1070" y="2386"/>
                  </a:cubicBezTo>
                  <a:cubicBezTo>
                    <a:pt x="1092" y="2386"/>
                    <a:pt x="1110" y="2375"/>
                    <a:pt x="1118" y="2353"/>
                  </a:cubicBezTo>
                  <a:lnTo>
                    <a:pt x="1186" y="2196"/>
                  </a:lnTo>
                  <a:lnTo>
                    <a:pt x="1245" y="2313"/>
                  </a:lnTo>
                  <a:cubicBezTo>
                    <a:pt x="1257" y="2333"/>
                    <a:pt x="1274" y="2343"/>
                    <a:pt x="1292" y="2343"/>
                  </a:cubicBezTo>
                  <a:cubicBezTo>
                    <a:pt x="1302" y="2343"/>
                    <a:pt x="1313" y="2340"/>
                    <a:pt x="1323" y="2333"/>
                  </a:cubicBezTo>
                  <a:cubicBezTo>
                    <a:pt x="1353" y="2313"/>
                    <a:pt x="1362" y="2284"/>
                    <a:pt x="1343" y="2255"/>
                  </a:cubicBezTo>
                  <a:lnTo>
                    <a:pt x="1235" y="2069"/>
                  </a:lnTo>
                  <a:lnTo>
                    <a:pt x="1382" y="1716"/>
                  </a:lnTo>
                  <a:lnTo>
                    <a:pt x="1382" y="2392"/>
                  </a:lnTo>
                  <a:lnTo>
                    <a:pt x="1137" y="2598"/>
                  </a:lnTo>
                  <a:cubicBezTo>
                    <a:pt x="1108" y="2607"/>
                    <a:pt x="1108" y="2647"/>
                    <a:pt x="1127" y="2666"/>
                  </a:cubicBezTo>
                  <a:cubicBezTo>
                    <a:pt x="1138" y="2683"/>
                    <a:pt x="1152" y="2690"/>
                    <a:pt x="1167" y="2690"/>
                  </a:cubicBezTo>
                  <a:cubicBezTo>
                    <a:pt x="1179" y="2690"/>
                    <a:pt x="1193" y="2685"/>
                    <a:pt x="1206" y="2676"/>
                  </a:cubicBezTo>
                  <a:lnTo>
                    <a:pt x="1382" y="2539"/>
                  </a:lnTo>
                  <a:lnTo>
                    <a:pt x="1382" y="2823"/>
                  </a:lnTo>
                  <a:cubicBezTo>
                    <a:pt x="1382" y="2853"/>
                    <a:pt x="1412" y="2882"/>
                    <a:pt x="1441" y="2882"/>
                  </a:cubicBezTo>
                  <a:cubicBezTo>
                    <a:pt x="1471" y="2882"/>
                    <a:pt x="1500" y="2853"/>
                    <a:pt x="1500" y="2823"/>
                  </a:cubicBezTo>
                  <a:lnTo>
                    <a:pt x="1500" y="2539"/>
                  </a:lnTo>
                  <a:lnTo>
                    <a:pt x="1676" y="2676"/>
                  </a:lnTo>
                  <a:cubicBezTo>
                    <a:pt x="1689" y="2685"/>
                    <a:pt x="1702" y="2690"/>
                    <a:pt x="1715" y="2690"/>
                  </a:cubicBezTo>
                  <a:cubicBezTo>
                    <a:pt x="1730" y="2690"/>
                    <a:pt x="1743" y="2683"/>
                    <a:pt x="1754" y="2666"/>
                  </a:cubicBezTo>
                  <a:cubicBezTo>
                    <a:pt x="1774" y="2647"/>
                    <a:pt x="1774" y="2607"/>
                    <a:pt x="1745" y="2598"/>
                  </a:cubicBezTo>
                  <a:lnTo>
                    <a:pt x="1500" y="2392"/>
                  </a:lnTo>
                  <a:lnTo>
                    <a:pt x="1500" y="1716"/>
                  </a:lnTo>
                  <a:lnTo>
                    <a:pt x="1647" y="2069"/>
                  </a:lnTo>
                  <a:lnTo>
                    <a:pt x="1539" y="2255"/>
                  </a:lnTo>
                  <a:cubicBezTo>
                    <a:pt x="1519" y="2284"/>
                    <a:pt x="1529" y="2313"/>
                    <a:pt x="1558" y="2333"/>
                  </a:cubicBezTo>
                  <a:cubicBezTo>
                    <a:pt x="1569" y="2340"/>
                    <a:pt x="1579" y="2343"/>
                    <a:pt x="1590" y="2343"/>
                  </a:cubicBezTo>
                  <a:cubicBezTo>
                    <a:pt x="1608" y="2343"/>
                    <a:pt x="1624" y="2333"/>
                    <a:pt x="1637" y="2313"/>
                  </a:cubicBezTo>
                  <a:lnTo>
                    <a:pt x="1696" y="2196"/>
                  </a:lnTo>
                  <a:lnTo>
                    <a:pt x="1764" y="2353"/>
                  </a:lnTo>
                  <a:cubicBezTo>
                    <a:pt x="1772" y="2375"/>
                    <a:pt x="1790" y="2386"/>
                    <a:pt x="1811" y="2386"/>
                  </a:cubicBezTo>
                  <a:cubicBezTo>
                    <a:pt x="1818" y="2386"/>
                    <a:pt x="1826" y="2385"/>
                    <a:pt x="1833" y="2382"/>
                  </a:cubicBezTo>
                  <a:cubicBezTo>
                    <a:pt x="1862" y="2372"/>
                    <a:pt x="1872" y="2343"/>
                    <a:pt x="1862" y="2313"/>
                  </a:cubicBezTo>
                  <a:lnTo>
                    <a:pt x="1793" y="2157"/>
                  </a:lnTo>
                  <a:lnTo>
                    <a:pt x="1793" y="2157"/>
                  </a:lnTo>
                  <a:cubicBezTo>
                    <a:pt x="1921" y="2196"/>
                    <a:pt x="1921" y="2196"/>
                    <a:pt x="1941" y="2196"/>
                  </a:cubicBezTo>
                  <a:cubicBezTo>
                    <a:pt x="1960" y="2196"/>
                    <a:pt x="1980" y="2176"/>
                    <a:pt x="1989" y="2157"/>
                  </a:cubicBezTo>
                  <a:cubicBezTo>
                    <a:pt x="2000" y="2128"/>
                    <a:pt x="1980" y="2098"/>
                    <a:pt x="1950" y="2088"/>
                  </a:cubicBezTo>
                  <a:lnTo>
                    <a:pt x="1745" y="2030"/>
                  </a:lnTo>
                  <a:lnTo>
                    <a:pt x="1598" y="1677"/>
                  </a:lnTo>
                  <a:lnTo>
                    <a:pt x="2078" y="2157"/>
                  </a:lnTo>
                  <a:lnTo>
                    <a:pt x="2039" y="2470"/>
                  </a:lnTo>
                  <a:cubicBezTo>
                    <a:pt x="2039" y="2500"/>
                    <a:pt x="2058" y="2529"/>
                    <a:pt x="2087" y="2529"/>
                  </a:cubicBezTo>
                  <a:lnTo>
                    <a:pt x="2098" y="2529"/>
                  </a:lnTo>
                  <a:cubicBezTo>
                    <a:pt x="2127" y="2529"/>
                    <a:pt x="2146" y="2509"/>
                    <a:pt x="2146" y="2490"/>
                  </a:cubicBezTo>
                  <a:lnTo>
                    <a:pt x="2176" y="2255"/>
                  </a:lnTo>
                  <a:lnTo>
                    <a:pt x="2381" y="2461"/>
                  </a:lnTo>
                  <a:cubicBezTo>
                    <a:pt x="2391" y="2471"/>
                    <a:pt x="2406" y="2476"/>
                    <a:pt x="2421" y="2476"/>
                  </a:cubicBezTo>
                  <a:cubicBezTo>
                    <a:pt x="2435" y="2476"/>
                    <a:pt x="2450" y="2471"/>
                    <a:pt x="2460" y="2461"/>
                  </a:cubicBezTo>
                  <a:cubicBezTo>
                    <a:pt x="2479" y="2441"/>
                    <a:pt x="2479" y="2402"/>
                    <a:pt x="2460" y="2382"/>
                  </a:cubicBezTo>
                  <a:lnTo>
                    <a:pt x="2254" y="2176"/>
                  </a:lnTo>
                  <a:lnTo>
                    <a:pt x="2490" y="2147"/>
                  </a:lnTo>
                  <a:cubicBezTo>
                    <a:pt x="2519" y="2147"/>
                    <a:pt x="2538" y="2117"/>
                    <a:pt x="2538" y="2088"/>
                  </a:cubicBezTo>
                  <a:cubicBezTo>
                    <a:pt x="2530" y="2063"/>
                    <a:pt x="2514" y="2037"/>
                    <a:pt x="2484" y="2037"/>
                  </a:cubicBezTo>
                  <a:cubicBezTo>
                    <a:pt x="2480" y="2037"/>
                    <a:pt x="2475" y="2038"/>
                    <a:pt x="2470" y="2039"/>
                  </a:cubicBezTo>
                  <a:lnTo>
                    <a:pt x="2156" y="2078"/>
                  </a:lnTo>
                  <a:lnTo>
                    <a:pt x="1676" y="1599"/>
                  </a:lnTo>
                  <a:lnTo>
                    <a:pt x="2029" y="1745"/>
                  </a:lnTo>
                  <a:lnTo>
                    <a:pt x="2087" y="1951"/>
                  </a:lnTo>
                  <a:cubicBezTo>
                    <a:pt x="2096" y="1975"/>
                    <a:pt x="2117" y="1993"/>
                    <a:pt x="2141" y="1993"/>
                  </a:cubicBezTo>
                  <a:cubicBezTo>
                    <a:pt x="2146" y="1993"/>
                    <a:pt x="2151" y="1992"/>
                    <a:pt x="2156" y="1990"/>
                  </a:cubicBezTo>
                  <a:cubicBezTo>
                    <a:pt x="2185" y="1980"/>
                    <a:pt x="2205" y="1951"/>
                    <a:pt x="2196" y="1921"/>
                  </a:cubicBezTo>
                  <a:lnTo>
                    <a:pt x="2156" y="1794"/>
                  </a:lnTo>
                  <a:lnTo>
                    <a:pt x="2156" y="1794"/>
                  </a:lnTo>
                  <a:lnTo>
                    <a:pt x="2313" y="1863"/>
                  </a:lnTo>
                  <a:cubicBezTo>
                    <a:pt x="2321" y="1865"/>
                    <a:pt x="2328" y="1867"/>
                    <a:pt x="2335" y="1867"/>
                  </a:cubicBezTo>
                  <a:cubicBezTo>
                    <a:pt x="2357" y="1867"/>
                    <a:pt x="2377" y="1855"/>
                    <a:pt x="2392" y="1834"/>
                  </a:cubicBezTo>
                  <a:cubicBezTo>
                    <a:pt x="2401" y="1804"/>
                    <a:pt x="2381" y="1775"/>
                    <a:pt x="2362" y="1755"/>
                  </a:cubicBezTo>
                  <a:lnTo>
                    <a:pt x="2205" y="1697"/>
                  </a:lnTo>
                  <a:lnTo>
                    <a:pt x="2313" y="1628"/>
                  </a:lnTo>
                  <a:cubicBezTo>
                    <a:pt x="2342" y="1618"/>
                    <a:pt x="2352" y="1579"/>
                    <a:pt x="2333" y="1559"/>
                  </a:cubicBezTo>
                  <a:cubicBezTo>
                    <a:pt x="2325" y="1537"/>
                    <a:pt x="2301" y="1526"/>
                    <a:pt x="2281" y="1526"/>
                  </a:cubicBezTo>
                  <a:cubicBezTo>
                    <a:pt x="2275" y="1526"/>
                    <a:pt x="2269" y="1527"/>
                    <a:pt x="2264" y="1530"/>
                  </a:cubicBezTo>
                  <a:lnTo>
                    <a:pt x="2068" y="1638"/>
                  </a:lnTo>
                  <a:lnTo>
                    <a:pt x="1715" y="1490"/>
                  </a:lnTo>
                  <a:lnTo>
                    <a:pt x="2392" y="1490"/>
                  </a:lnTo>
                  <a:lnTo>
                    <a:pt x="2597" y="1745"/>
                  </a:lnTo>
                  <a:cubicBezTo>
                    <a:pt x="2608" y="1762"/>
                    <a:pt x="2622" y="1769"/>
                    <a:pt x="2637" y="1769"/>
                  </a:cubicBezTo>
                  <a:cubicBezTo>
                    <a:pt x="2649" y="1769"/>
                    <a:pt x="2662" y="1764"/>
                    <a:pt x="2675" y="1755"/>
                  </a:cubicBezTo>
                  <a:cubicBezTo>
                    <a:pt x="2695" y="1736"/>
                    <a:pt x="2705" y="1706"/>
                    <a:pt x="2686" y="1677"/>
                  </a:cubicBezTo>
                  <a:lnTo>
                    <a:pt x="2538" y="1490"/>
                  </a:lnTo>
                  <a:lnTo>
                    <a:pt x="2832" y="1490"/>
                  </a:lnTo>
                  <a:cubicBezTo>
                    <a:pt x="2862" y="1490"/>
                    <a:pt x="2882" y="1471"/>
                    <a:pt x="2882" y="1442"/>
                  </a:cubicBezTo>
                  <a:cubicBezTo>
                    <a:pt x="2882" y="1412"/>
                    <a:pt x="2862" y="1383"/>
                    <a:pt x="2832" y="1383"/>
                  </a:cubicBezTo>
                  <a:lnTo>
                    <a:pt x="2538" y="1383"/>
                  </a:lnTo>
                  <a:lnTo>
                    <a:pt x="2686" y="1196"/>
                  </a:lnTo>
                  <a:cubicBezTo>
                    <a:pt x="2705" y="1177"/>
                    <a:pt x="2695" y="1138"/>
                    <a:pt x="2675" y="1118"/>
                  </a:cubicBezTo>
                  <a:cubicBezTo>
                    <a:pt x="2664" y="1111"/>
                    <a:pt x="2653" y="1107"/>
                    <a:pt x="2643" y="1107"/>
                  </a:cubicBezTo>
                  <a:cubicBezTo>
                    <a:pt x="2625" y="1107"/>
                    <a:pt x="2609" y="1116"/>
                    <a:pt x="2597" y="1128"/>
                  </a:cubicBezTo>
                  <a:lnTo>
                    <a:pt x="2392" y="1383"/>
                  </a:lnTo>
                  <a:lnTo>
                    <a:pt x="1715" y="1383"/>
                  </a:lnTo>
                  <a:lnTo>
                    <a:pt x="2068" y="1236"/>
                  </a:lnTo>
                  <a:lnTo>
                    <a:pt x="2264" y="1344"/>
                  </a:lnTo>
                  <a:cubicBezTo>
                    <a:pt x="2269" y="1346"/>
                    <a:pt x="2276" y="1347"/>
                    <a:pt x="2283" y="1347"/>
                  </a:cubicBezTo>
                  <a:cubicBezTo>
                    <a:pt x="2302" y="1347"/>
                    <a:pt x="2325" y="1339"/>
                    <a:pt x="2333" y="1324"/>
                  </a:cubicBezTo>
                  <a:cubicBezTo>
                    <a:pt x="2352" y="1294"/>
                    <a:pt x="2342" y="1265"/>
                    <a:pt x="2313" y="1246"/>
                  </a:cubicBezTo>
                  <a:lnTo>
                    <a:pt x="2205" y="1187"/>
                  </a:lnTo>
                  <a:lnTo>
                    <a:pt x="2362" y="1118"/>
                  </a:lnTo>
                  <a:cubicBezTo>
                    <a:pt x="2381" y="1109"/>
                    <a:pt x="2401" y="1079"/>
                    <a:pt x="2392" y="1050"/>
                  </a:cubicBezTo>
                  <a:cubicBezTo>
                    <a:pt x="2378" y="1028"/>
                    <a:pt x="2358" y="1012"/>
                    <a:pt x="2337" y="1012"/>
                  </a:cubicBezTo>
                  <a:cubicBezTo>
                    <a:pt x="2329" y="1012"/>
                    <a:pt x="2321" y="1015"/>
                    <a:pt x="2313" y="1020"/>
                  </a:cubicBezTo>
                  <a:lnTo>
                    <a:pt x="2156" y="1079"/>
                  </a:lnTo>
                  <a:lnTo>
                    <a:pt x="2156" y="1079"/>
                  </a:lnTo>
                  <a:lnTo>
                    <a:pt x="2196" y="952"/>
                  </a:lnTo>
                  <a:cubicBezTo>
                    <a:pt x="2205" y="922"/>
                    <a:pt x="2185" y="893"/>
                    <a:pt x="2156" y="893"/>
                  </a:cubicBezTo>
                  <a:cubicBezTo>
                    <a:pt x="2149" y="890"/>
                    <a:pt x="2141" y="889"/>
                    <a:pt x="2134" y="889"/>
                  </a:cubicBezTo>
                  <a:cubicBezTo>
                    <a:pt x="2113" y="889"/>
                    <a:pt x="2095" y="900"/>
                    <a:pt x="2087" y="922"/>
                  </a:cubicBezTo>
                  <a:lnTo>
                    <a:pt x="2029" y="1138"/>
                  </a:lnTo>
                  <a:lnTo>
                    <a:pt x="1676" y="1285"/>
                  </a:lnTo>
                  <a:lnTo>
                    <a:pt x="1676" y="1285"/>
                  </a:lnTo>
                  <a:lnTo>
                    <a:pt x="2156" y="804"/>
                  </a:lnTo>
                  <a:lnTo>
                    <a:pt x="2479" y="844"/>
                  </a:lnTo>
                  <a:cubicBezTo>
                    <a:pt x="2509" y="844"/>
                    <a:pt x="2529" y="815"/>
                    <a:pt x="2538" y="795"/>
                  </a:cubicBezTo>
                  <a:cubicBezTo>
                    <a:pt x="2538" y="765"/>
                    <a:pt x="2519" y="736"/>
                    <a:pt x="2490" y="726"/>
                  </a:cubicBezTo>
                  <a:lnTo>
                    <a:pt x="2254" y="706"/>
                  </a:lnTo>
                  <a:lnTo>
                    <a:pt x="2460" y="501"/>
                  </a:lnTo>
                  <a:cubicBezTo>
                    <a:pt x="2479" y="471"/>
                    <a:pt x="2479" y="442"/>
                    <a:pt x="2460" y="423"/>
                  </a:cubicBezTo>
                  <a:cubicBezTo>
                    <a:pt x="2450" y="408"/>
                    <a:pt x="2435" y="400"/>
                    <a:pt x="2421" y="400"/>
                  </a:cubicBezTo>
                  <a:cubicBezTo>
                    <a:pt x="2406" y="400"/>
                    <a:pt x="2391" y="408"/>
                    <a:pt x="2381" y="423"/>
                  </a:cubicBezTo>
                  <a:lnTo>
                    <a:pt x="2176" y="628"/>
                  </a:lnTo>
                  <a:lnTo>
                    <a:pt x="2146" y="393"/>
                  </a:lnTo>
                  <a:cubicBezTo>
                    <a:pt x="2146" y="364"/>
                    <a:pt x="2117" y="344"/>
                    <a:pt x="2087" y="344"/>
                  </a:cubicBezTo>
                  <a:cubicBezTo>
                    <a:pt x="2058" y="344"/>
                    <a:pt x="2039" y="373"/>
                    <a:pt x="2039" y="403"/>
                  </a:cubicBezTo>
                  <a:lnTo>
                    <a:pt x="2078" y="726"/>
                  </a:lnTo>
                  <a:lnTo>
                    <a:pt x="1598" y="1207"/>
                  </a:lnTo>
                  <a:lnTo>
                    <a:pt x="1598" y="1207"/>
                  </a:lnTo>
                  <a:lnTo>
                    <a:pt x="1745" y="854"/>
                  </a:lnTo>
                  <a:lnTo>
                    <a:pt x="1950" y="795"/>
                  </a:lnTo>
                  <a:cubicBezTo>
                    <a:pt x="1980" y="785"/>
                    <a:pt x="2000" y="756"/>
                    <a:pt x="1989" y="726"/>
                  </a:cubicBezTo>
                  <a:cubicBezTo>
                    <a:pt x="1982" y="702"/>
                    <a:pt x="1960" y="684"/>
                    <a:pt x="1936" y="684"/>
                  </a:cubicBezTo>
                  <a:cubicBezTo>
                    <a:pt x="1931" y="684"/>
                    <a:pt x="1926" y="685"/>
                    <a:pt x="1921" y="687"/>
                  </a:cubicBezTo>
                  <a:lnTo>
                    <a:pt x="1793" y="717"/>
                  </a:lnTo>
                  <a:lnTo>
                    <a:pt x="1862" y="560"/>
                  </a:lnTo>
                  <a:cubicBezTo>
                    <a:pt x="1872" y="540"/>
                    <a:pt x="1862" y="501"/>
                    <a:pt x="1833" y="491"/>
                  </a:cubicBezTo>
                  <a:cubicBezTo>
                    <a:pt x="1826" y="488"/>
                    <a:pt x="1818" y="487"/>
                    <a:pt x="1811" y="487"/>
                  </a:cubicBezTo>
                  <a:cubicBezTo>
                    <a:pt x="1790" y="487"/>
                    <a:pt x="1772" y="498"/>
                    <a:pt x="1764" y="521"/>
                  </a:cubicBezTo>
                  <a:lnTo>
                    <a:pt x="1696" y="677"/>
                  </a:lnTo>
                  <a:lnTo>
                    <a:pt x="1637" y="560"/>
                  </a:lnTo>
                  <a:cubicBezTo>
                    <a:pt x="1622" y="545"/>
                    <a:pt x="1603" y="536"/>
                    <a:pt x="1582" y="536"/>
                  </a:cubicBezTo>
                  <a:cubicBezTo>
                    <a:pt x="1574" y="536"/>
                    <a:pt x="1566" y="537"/>
                    <a:pt x="1558" y="540"/>
                  </a:cubicBezTo>
                  <a:cubicBezTo>
                    <a:pt x="1529" y="560"/>
                    <a:pt x="1519" y="589"/>
                    <a:pt x="1539" y="619"/>
                  </a:cubicBezTo>
                  <a:lnTo>
                    <a:pt x="1647" y="804"/>
                  </a:lnTo>
                  <a:lnTo>
                    <a:pt x="1500" y="1157"/>
                  </a:lnTo>
                  <a:lnTo>
                    <a:pt x="1500" y="481"/>
                  </a:lnTo>
                  <a:lnTo>
                    <a:pt x="1745" y="285"/>
                  </a:lnTo>
                  <a:cubicBezTo>
                    <a:pt x="1774" y="266"/>
                    <a:pt x="1774" y="227"/>
                    <a:pt x="1754" y="207"/>
                  </a:cubicBezTo>
                  <a:cubicBezTo>
                    <a:pt x="1743" y="191"/>
                    <a:pt x="1730" y="183"/>
                    <a:pt x="1715" y="183"/>
                  </a:cubicBezTo>
                  <a:cubicBezTo>
                    <a:pt x="1702" y="183"/>
                    <a:pt x="1689" y="188"/>
                    <a:pt x="1676" y="197"/>
                  </a:cubicBezTo>
                  <a:lnTo>
                    <a:pt x="1500" y="344"/>
                  </a:lnTo>
                  <a:lnTo>
                    <a:pt x="1500" y="50"/>
                  </a:lnTo>
                  <a:cubicBezTo>
                    <a:pt x="1500" y="20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5"/>
            <p:cNvSpPr/>
            <p:nvPr/>
          </p:nvSpPr>
          <p:spPr>
            <a:xfrm>
              <a:off x="728697" y="244204"/>
              <a:ext cx="101642" cy="96632"/>
            </a:xfrm>
            <a:custGeom>
              <a:avLst/>
              <a:gdLst/>
              <a:ahLst/>
              <a:cxnLst/>
              <a:rect l="l" t="t" r="r" b="b"/>
              <a:pathLst>
                <a:path w="629" h="598" extrusionOk="0">
                  <a:moveTo>
                    <a:pt x="315" y="0"/>
                  </a:moveTo>
                  <a:lnTo>
                    <a:pt x="217" y="196"/>
                  </a:lnTo>
                  <a:lnTo>
                    <a:pt x="1" y="225"/>
                  </a:lnTo>
                  <a:lnTo>
                    <a:pt x="158" y="382"/>
                  </a:lnTo>
                  <a:lnTo>
                    <a:pt x="119" y="598"/>
                  </a:lnTo>
                  <a:lnTo>
                    <a:pt x="315" y="490"/>
                  </a:lnTo>
                  <a:lnTo>
                    <a:pt x="511" y="598"/>
                  </a:lnTo>
                  <a:lnTo>
                    <a:pt x="471" y="382"/>
                  </a:lnTo>
                  <a:lnTo>
                    <a:pt x="628" y="225"/>
                  </a:lnTo>
                  <a:lnTo>
                    <a:pt x="413" y="19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5"/>
            <p:cNvSpPr/>
            <p:nvPr/>
          </p:nvSpPr>
          <p:spPr>
            <a:xfrm>
              <a:off x="218874" y="708136"/>
              <a:ext cx="155290" cy="147372"/>
            </a:xfrm>
            <a:custGeom>
              <a:avLst/>
              <a:gdLst/>
              <a:ahLst/>
              <a:cxnLst/>
              <a:rect l="l" t="t" r="r" b="b"/>
              <a:pathLst>
                <a:path w="961" h="912" extrusionOk="0">
                  <a:moveTo>
                    <a:pt x="481" y="0"/>
                  </a:moveTo>
                  <a:lnTo>
                    <a:pt x="334" y="294"/>
                  </a:lnTo>
                  <a:lnTo>
                    <a:pt x="1" y="343"/>
                  </a:lnTo>
                  <a:lnTo>
                    <a:pt x="236" y="579"/>
                  </a:lnTo>
                  <a:lnTo>
                    <a:pt x="177" y="912"/>
                  </a:lnTo>
                  <a:lnTo>
                    <a:pt x="481" y="755"/>
                  </a:lnTo>
                  <a:lnTo>
                    <a:pt x="775" y="912"/>
                  </a:lnTo>
                  <a:lnTo>
                    <a:pt x="716" y="579"/>
                  </a:lnTo>
                  <a:lnTo>
                    <a:pt x="961" y="343"/>
                  </a:lnTo>
                  <a:lnTo>
                    <a:pt x="628" y="29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5"/>
            <p:cNvSpPr/>
            <p:nvPr/>
          </p:nvSpPr>
          <p:spPr>
            <a:xfrm>
              <a:off x="138239" y="646408"/>
              <a:ext cx="57204" cy="53972"/>
            </a:xfrm>
            <a:custGeom>
              <a:avLst/>
              <a:gdLst/>
              <a:ahLst/>
              <a:cxnLst/>
              <a:rect l="l" t="t" r="r" b="b"/>
              <a:pathLst>
                <a:path w="354" h="334" extrusionOk="0">
                  <a:moveTo>
                    <a:pt x="177" y="0"/>
                  </a:moveTo>
                  <a:lnTo>
                    <a:pt x="118" y="118"/>
                  </a:lnTo>
                  <a:lnTo>
                    <a:pt x="0" y="127"/>
                  </a:lnTo>
                  <a:lnTo>
                    <a:pt x="88" y="216"/>
                  </a:lnTo>
                  <a:lnTo>
                    <a:pt x="68" y="333"/>
                  </a:lnTo>
                  <a:lnTo>
                    <a:pt x="68" y="333"/>
                  </a:lnTo>
                  <a:lnTo>
                    <a:pt x="177" y="275"/>
                  </a:lnTo>
                  <a:lnTo>
                    <a:pt x="284" y="333"/>
                  </a:lnTo>
                  <a:lnTo>
                    <a:pt x="264" y="216"/>
                  </a:lnTo>
                  <a:lnTo>
                    <a:pt x="353" y="127"/>
                  </a:lnTo>
                  <a:lnTo>
                    <a:pt x="225" y="11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5"/>
            <p:cNvSpPr/>
            <p:nvPr/>
          </p:nvSpPr>
          <p:spPr>
            <a:xfrm>
              <a:off x="871221" y="520689"/>
              <a:ext cx="73040" cy="69000"/>
            </a:xfrm>
            <a:custGeom>
              <a:avLst/>
              <a:gdLst/>
              <a:ahLst/>
              <a:cxnLst/>
              <a:rect l="l" t="t" r="r" b="b"/>
              <a:pathLst>
                <a:path w="452" h="427" extrusionOk="0">
                  <a:moveTo>
                    <a:pt x="223" y="1"/>
                  </a:moveTo>
                  <a:cubicBezTo>
                    <a:pt x="119" y="1"/>
                    <a:pt x="30" y="83"/>
                    <a:pt x="21" y="180"/>
                  </a:cubicBezTo>
                  <a:cubicBezTo>
                    <a:pt x="1" y="298"/>
                    <a:pt x="79" y="406"/>
                    <a:pt x="197" y="425"/>
                  </a:cubicBezTo>
                  <a:cubicBezTo>
                    <a:pt x="203" y="426"/>
                    <a:pt x="210" y="426"/>
                    <a:pt x="216" y="426"/>
                  </a:cubicBezTo>
                  <a:cubicBezTo>
                    <a:pt x="326" y="426"/>
                    <a:pt x="423" y="350"/>
                    <a:pt x="432" y="239"/>
                  </a:cubicBezTo>
                  <a:cubicBezTo>
                    <a:pt x="452" y="131"/>
                    <a:pt x="373" y="23"/>
                    <a:pt x="256" y="4"/>
                  </a:cubicBezTo>
                  <a:cubicBezTo>
                    <a:pt x="245" y="2"/>
                    <a:pt x="234" y="1"/>
                    <a:pt x="22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5"/>
            <p:cNvSpPr/>
            <p:nvPr/>
          </p:nvSpPr>
          <p:spPr>
            <a:xfrm>
              <a:off x="923576" y="427612"/>
              <a:ext cx="57204" cy="54295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77" y="1"/>
                  </a:moveTo>
                  <a:cubicBezTo>
                    <a:pt x="97" y="1"/>
                    <a:pt x="28" y="58"/>
                    <a:pt x="10" y="149"/>
                  </a:cubicBezTo>
                  <a:cubicBezTo>
                    <a:pt x="1" y="237"/>
                    <a:pt x="59" y="316"/>
                    <a:pt x="157" y="335"/>
                  </a:cubicBezTo>
                  <a:cubicBezTo>
                    <a:pt x="163" y="336"/>
                    <a:pt x="168" y="336"/>
                    <a:pt x="174" y="336"/>
                  </a:cubicBezTo>
                  <a:cubicBezTo>
                    <a:pt x="255" y="336"/>
                    <a:pt x="325" y="271"/>
                    <a:pt x="343" y="188"/>
                  </a:cubicBezTo>
                  <a:cubicBezTo>
                    <a:pt x="353" y="100"/>
                    <a:pt x="284" y="11"/>
                    <a:pt x="197" y="2"/>
                  </a:cubicBezTo>
                  <a:cubicBezTo>
                    <a:pt x="190" y="1"/>
                    <a:pt x="183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5"/>
            <p:cNvSpPr/>
            <p:nvPr/>
          </p:nvSpPr>
          <p:spPr>
            <a:xfrm>
              <a:off x="950401" y="346815"/>
              <a:ext cx="36681" cy="33934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1" y="0"/>
                  </a:moveTo>
                  <a:cubicBezTo>
                    <a:pt x="60" y="0"/>
                    <a:pt x="20" y="37"/>
                    <a:pt x="11" y="90"/>
                  </a:cubicBezTo>
                  <a:cubicBezTo>
                    <a:pt x="1" y="149"/>
                    <a:pt x="40" y="198"/>
                    <a:pt x="99" y="208"/>
                  </a:cubicBezTo>
                  <a:cubicBezTo>
                    <a:pt x="105" y="209"/>
                    <a:pt x="111" y="209"/>
                    <a:pt x="116" y="209"/>
                  </a:cubicBezTo>
                  <a:cubicBezTo>
                    <a:pt x="169" y="209"/>
                    <a:pt x="217" y="172"/>
                    <a:pt x="227" y="119"/>
                  </a:cubicBezTo>
                  <a:cubicBezTo>
                    <a:pt x="227" y="61"/>
                    <a:pt x="187" y="2"/>
                    <a:pt x="129" y="2"/>
                  </a:cubicBezTo>
                  <a:cubicBezTo>
                    <a:pt x="123" y="1"/>
                    <a:pt x="117" y="0"/>
                    <a:pt x="1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5"/>
            <p:cNvSpPr/>
            <p:nvPr/>
          </p:nvSpPr>
          <p:spPr>
            <a:xfrm>
              <a:off x="549976" y="852115"/>
              <a:ext cx="71262" cy="68354"/>
            </a:xfrm>
            <a:custGeom>
              <a:avLst/>
              <a:gdLst/>
              <a:ahLst/>
              <a:cxnLst/>
              <a:rect l="l" t="t" r="r" b="b"/>
              <a:pathLst>
                <a:path w="441" h="423" extrusionOk="0">
                  <a:moveTo>
                    <a:pt x="222" y="0"/>
                  </a:moveTo>
                  <a:cubicBezTo>
                    <a:pt x="217" y="0"/>
                    <a:pt x="211" y="1"/>
                    <a:pt x="205" y="1"/>
                  </a:cubicBezTo>
                  <a:cubicBezTo>
                    <a:pt x="88" y="11"/>
                    <a:pt x="0" y="119"/>
                    <a:pt x="9" y="236"/>
                  </a:cubicBezTo>
                  <a:cubicBezTo>
                    <a:pt x="19" y="338"/>
                    <a:pt x="108" y="423"/>
                    <a:pt x="217" y="423"/>
                  </a:cubicBezTo>
                  <a:cubicBezTo>
                    <a:pt x="223" y="423"/>
                    <a:pt x="229" y="423"/>
                    <a:pt x="235" y="422"/>
                  </a:cubicBezTo>
                  <a:cubicBezTo>
                    <a:pt x="353" y="413"/>
                    <a:pt x="441" y="315"/>
                    <a:pt x="431" y="197"/>
                  </a:cubicBezTo>
                  <a:cubicBezTo>
                    <a:pt x="422" y="86"/>
                    <a:pt x="325" y="0"/>
                    <a:pt x="22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5"/>
            <p:cNvSpPr/>
            <p:nvPr/>
          </p:nvSpPr>
          <p:spPr>
            <a:xfrm>
              <a:off x="454960" y="898007"/>
              <a:ext cx="55426" cy="54295"/>
            </a:xfrm>
            <a:custGeom>
              <a:avLst/>
              <a:gdLst/>
              <a:ahLst/>
              <a:cxnLst/>
              <a:rect l="l" t="t" r="r" b="b"/>
              <a:pathLst>
                <a:path w="343" h="336" extrusionOk="0">
                  <a:moveTo>
                    <a:pt x="157" y="1"/>
                  </a:moveTo>
                  <a:cubicBezTo>
                    <a:pt x="68" y="11"/>
                    <a:pt x="0" y="90"/>
                    <a:pt x="10" y="187"/>
                  </a:cubicBezTo>
                  <a:cubicBezTo>
                    <a:pt x="19" y="270"/>
                    <a:pt x="88" y="335"/>
                    <a:pt x="169" y="335"/>
                  </a:cubicBezTo>
                  <a:cubicBezTo>
                    <a:pt x="174" y="335"/>
                    <a:pt x="180" y="335"/>
                    <a:pt x="186" y="334"/>
                  </a:cubicBezTo>
                  <a:cubicBezTo>
                    <a:pt x="274" y="325"/>
                    <a:pt x="343" y="246"/>
                    <a:pt x="333" y="158"/>
                  </a:cubicBezTo>
                  <a:cubicBezTo>
                    <a:pt x="323" y="60"/>
                    <a:pt x="245" y="1"/>
                    <a:pt x="1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5"/>
            <p:cNvSpPr/>
            <p:nvPr/>
          </p:nvSpPr>
          <p:spPr>
            <a:xfrm>
              <a:off x="372548" y="919983"/>
              <a:ext cx="36520" cy="35227"/>
            </a:xfrm>
            <a:custGeom>
              <a:avLst/>
              <a:gdLst/>
              <a:ahLst/>
              <a:cxnLst/>
              <a:rect l="l" t="t" r="r" b="b"/>
              <a:pathLst>
                <a:path w="226" h="218" extrusionOk="0">
                  <a:moveTo>
                    <a:pt x="123" y="1"/>
                  </a:moveTo>
                  <a:cubicBezTo>
                    <a:pt x="118" y="1"/>
                    <a:pt x="113" y="1"/>
                    <a:pt x="108" y="2"/>
                  </a:cubicBezTo>
                  <a:cubicBezTo>
                    <a:pt x="49" y="2"/>
                    <a:pt x="1" y="61"/>
                    <a:pt x="10" y="120"/>
                  </a:cubicBezTo>
                  <a:cubicBezTo>
                    <a:pt x="10" y="178"/>
                    <a:pt x="59" y="218"/>
                    <a:pt x="118" y="218"/>
                  </a:cubicBezTo>
                  <a:cubicBezTo>
                    <a:pt x="177" y="208"/>
                    <a:pt x="226" y="159"/>
                    <a:pt x="216" y="100"/>
                  </a:cubicBezTo>
                  <a:cubicBezTo>
                    <a:pt x="216" y="46"/>
                    <a:pt x="175" y="1"/>
                    <a:pt x="12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5"/>
            <p:cNvSpPr/>
            <p:nvPr/>
          </p:nvSpPr>
          <p:spPr>
            <a:xfrm>
              <a:off x="1020208" y="303186"/>
              <a:ext cx="2706351" cy="316398"/>
            </a:xfrm>
            <a:custGeom>
              <a:avLst/>
              <a:gdLst/>
              <a:ahLst/>
              <a:cxnLst/>
              <a:rect l="l" t="t" r="r" b="b"/>
              <a:pathLst>
                <a:path w="16748" h="1958" extrusionOk="0">
                  <a:moveTo>
                    <a:pt x="1186" y="1"/>
                  </a:moveTo>
                  <a:cubicBezTo>
                    <a:pt x="973" y="1"/>
                    <a:pt x="523" y="47"/>
                    <a:pt x="255" y="360"/>
                  </a:cubicBezTo>
                  <a:cubicBezTo>
                    <a:pt x="49" y="605"/>
                    <a:pt x="0" y="958"/>
                    <a:pt x="108" y="1408"/>
                  </a:cubicBezTo>
                  <a:cubicBezTo>
                    <a:pt x="118" y="1428"/>
                    <a:pt x="226" y="1752"/>
                    <a:pt x="549" y="1898"/>
                  </a:cubicBezTo>
                  <a:cubicBezTo>
                    <a:pt x="647" y="1938"/>
                    <a:pt x="755" y="1957"/>
                    <a:pt x="862" y="1957"/>
                  </a:cubicBezTo>
                  <a:cubicBezTo>
                    <a:pt x="1029" y="1957"/>
                    <a:pt x="1215" y="1918"/>
                    <a:pt x="1421" y="1820"/>
                  </a:cubicBezTo>
                  <a:cubicBezTo>
                    <a:pt x="1568" y="1752"/>
                    <a:pt x="1676" y="1634"/>
                    <a:pt x="1725" y="1487"/>
                  </a:cubicBezTo>
                  <a:cubicBezTo>
                    <a:pt x="1794" y="1311"/>
                    <a:pt x="1794" y="1154"/>
                    <a:pt x="1725" y="1017"/>
                  </a:cubicBezTo>
                  <a:cubicBezTo>
                    <a:pt x="1637" y="850"/>
                    <a:pt x="1461" y="733"/>
                    <a:pt x="1186" y="654"/>
                  </a:cubicBezTo>
                  <a:cubicBezTo>
                    <a:pt x="1181" y="653"/>
                    <a:pt x="1175" y="652"/>
                    <a:pt x="1170" y="652"/>
                  </a:cubicBezTo>
                  <a:cubicBezTo>
                    <a:pt x="1134" y="652"/>
                    <a:pt x="1096" y="679"/>
                    <a:pt x="1088" y="713"/>
                  </a:cubicBezTo>
                  <a:cubicBezTo>
                    <a:pt x="1078" y="762"/>
                    <a:pt x="1098" y="801"/>
                    <a:pt x="1147" y="811"/>
                  </a:cubicBezTo>
                  <a:cubicBezTo>
                    <a:pt x="1363" y="879"/>
                    <a:pt x="1509" y="968"/>
                    <a:pt x="1578" y="1095"/>
                  </a:cubicBezTo>
                  <a:cubicBezTo>
                    <a:pt x="1627" y="1184"/>
                    <a:pt x="1627" y="1301"/>
                    <a:pt x="1578" y="1428"/>
                  </a:cubicBezTo>
                  <a:cubicBezTo>
                    <a:pt x="1539" y="1536"/>
                    <a:pt x="1461" y="1624"/>
                    <a:pt x="1352" y="1673"/>
                  </a:cubicBezTo>
                  <a:cubicBezTo>
                    <a:pt x="1170" y="1758"/>
                    <a:pt x="1007" y="1802"/>
                    <a:pt x="863" y="1802"/>
                  </a:cubicBezTo>
                  <a:cubicBezTo>
                    <a:pt x="774" y="1802"/>
                    <a:pt x="692" y="1785"/>
                    <a:pt x="618" y="1752"/>
                  </a:cubicBezTo>
                  <a:cubicBezTo>
                    <a:pt x="353" y="1634"/>
                    <a:pt x="265" y="1369"/>
                    <a:pt x="265" y="1369"/>
                  </a:cubicBezTo>
                  <a:cubicBezTo>
                    <a:pt x="167" y="968"/>
                    <a:pt x="206" y="664"/>
                    <a:pt x="383" y="468"/>
                  </a:cubicBezTo>
                  <a:cubicBezTo>
                    <a:pt x="612" y="192"/>
                    <a:pt x="1033" y="162"/>
                    <a:pt x="1216" y="162"/>
                  </a:cubicBezTo>
                  <a:cubicBezTo>
                    <a:pt x="1267" y="162"/>
                    <a:pt x="1299" y="164"/>
                    <a:pt x="1304" y="164"/>
                  </a:cubicBezTo>
                  <a:lnTo>
                    <a:pt x="16659" y="164"/>
                  </a:lnTo>
                  <a:cubicBezTo>
                    <a:pt x="16708" y="164"/>
                    <a:pt x="16747" y="125"/>
                    <a:pt x="16747" y="86"/>
                  </a:cubicBezTo>
                  <a:cubicBezTo>
                    <a:pt x="16747" y="37"/>
                    <a:pt x="16708" y="8"/>
                    <a:pt x="16659" y="8"/>
                  </a:cubicBezTo>
                  <a:lnTo>
                    <a:pt x="1304" y="8"/>
                  </a:lnTo>
                  <a:cubicBezTo>
                    <a:pt x="1297" y="5"/>
                    <a:pt x="1253" y="1"/>
                    <a:pt x="118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5"/>
            <p:cNvSpPr/>
            <p:nvPr/>
          </p:nvSpPr>
          <p:spPr>
            <a:xfrm>
              <a:off x="1507893" y="377195"/>
              <a:ext cx="825091" cy="26986"/>
            </a:xfrm>
            <a:custGeom>
              <a:avLst/>
              <a:gdLst/>
              <a:ahLst/>
              <a:cxnLst/>
              <a:rect l="l" t="t" r="r" b="b"/>
              <a:pathLst>
                <a:path w="5106" h="167" extrusionOk="0">
                  <a:moveTo>
                    <a:pt x="89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27"/>
                    <a:pt x="39" y="167"/>
                    <a:pt x="89" y="167"/>
                  </a:cubicBezTo>
                  <a:lnTo>
                    <a:pt x="5028" y="167"/>
                  </a:lnTo>
                  <a:cubicBezTo>
                    <a:pt x="5067" y="167"/>
                    <a:pt x="5106" y="127"/>
                    <a:pt x="5106" y="88"/>
                  </a:cubicBezTo>
                  <a:cubicBezTo>
                    <a:pt x="5106" y="40"/>
                    <a:pt x="5067" y="0"/>
                    <a:pt x="502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5"/>
            <p:cNvSpPr/>
            <p:nvPr/>
          </p:nvSpPr>
          <p:spPr>
            <a:xfrm>
              <a:off x="2682828" y="115900"/>
              <a:ext cx="617607" cy="23916"/>
            </a:xfrm>
            <a:custGeom>
              <a:avLst/>
              <a:gdLst/>
              <a:ahLst/>
              <a:cxnLst/>
              <a:rect l="l" t="t" r="r" b="b"/>
              <a:pathLst>
                <a:path w="3822" h="148" extrusionOk="0">
                  <a:moveTo>
                    <a:pt x="69" y="0"/>
                  </a:moveTo>
                  <a:cubicBezTo>
                    <a:pt x="30" y="0"/>
                    <a:pt x="0" y="30"/>
                    <a:pt x="0" y="69"/>
                  </a:cubicBezTo>
                  <a:cubicBezTo>
                    <a:pt x="0" y="108"/>
                    <a:pt x="30" y="147"/>
                    <a:pt x="69" y="147"/>
                  </a:cubicBezTo>
                  <a:lnTo>
                    <a:pt x="3754" y="147"/>
                  </a:lnTo>
                  <a:cubicBezTo>
                    <a:pt x="3793" y="147"/>
                    <a:pt x="3822" y="108"/>
                    <a:pt x="3822" y="69"/>
                  </a:cubicBezTo>
                  <a:cubicBezTo>
                    <a:pt x="3822" y="30"/>
                    <a:pt x="3793" y="0"/>
                    <a:pt x="3754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5"/>
            <p:cNvSpPr/>
            <p:nvPr/>
          </p:nvSpPr>
          <p:spPr>
            <a:xfrm>
              <a:off x="299670" y="1014677"/>
              <a:ext cx="332719" cy="2996733"/>
            </a:xfrm>
            <a:custGeom>
              <a:avLst/>
              <a:gdLst/>
              <a:ahLst/>
              <a:cxnLst/>
              <a:rect l="l" t="t" r="r" b="b"/>
              <a:pathLst>
                <a:path w="2059" h="18545" extrusionOk="0">
                  <a:moveTo>
                    <a:pt x="1021" y="1"/>
                  </a:moveTo>
                  <a:cubicBezTo>
                    <a:pt x="775" y="1"/>
                    <a:pt x="571" y="71"/>
                    <a:pt x="412" y="210"/>
                  </a:cubicBezTo>
                  <a:cubicBezTo>
                    <a:pt x="1" y="563"/>
                    <a:pt x="49" y="1229"/>
                    <a:pt x="49" y="1249"/>
                  </a:cubicBezTo>
                  <a:lnTo>
                    <a:pt x="49" y="18456"/>
                  </a:lnTo>
                  <a:cubicBezTo>
                    <a:pt x="49" y="18505"/>
                    <a:pt x="89" y="18544"/>
                    <a:pt x="138" y="18544"/>
                  </a:cubicBezTo>
                  <a:cubicBezTo>
                    <a:pt x="177" y="18544"/>
                    <a:pt x="216" y="18505"/>
                    <a:pt x="216" y="18456"/>
                  </a:cubicBezTo>
                  <a:lnTo>
                    <a:pt x="216" y="1249"/>
                  </a:lnTo>
                  <a:cubicBezTo>
                    <a:pt x="216" y="1239"/>
                    <a:pt x="167" y="631"/>
                    <a:pt x="510" y="337"/>
                  </a:cubicBezTo>
                  <a:cubicBezTo>
                    <a:pt x="642" y="224"/>
                    <a:pt x="815" y="167"/>
                    <a:pt x="1026" y="167"/>
                  </a:cubicBezTo>
                  <a:cubicBezTo>
                    <a:pt x="1143" y="167"/>
                    <a:pt x="1272" y="185"/>
                    <a:pt x="1412" y="220"/>
                  </a:cubicBezTo>
                  <a:cubicBezTo>
                    <a:pt x="1412" y="220"/>
                    <a:pt x="1686" y="308"/>
                    <a:pt x="1804" y="572"/>
                  </a:cubicBezTo>
                  <a:cubicBezTo>
                    <a:pt x="1882" y="768"/>
                    <a:pt x="1863" y="1014"/>
                    <a:pt x="1725" y="1298"/>
                  </a:cubicBezTo>
                  <a:cubicBezTo>
                    <a:pt x="1676" y="1406"/>
                    <a:pt x="1588" y="1494"/>
                    <a:pt x="1480" y="1533"/>
                  </a:cubicBezTo>
                  <a:cubicBezTo>
                    <a:pt x="1420" y="1551"/>
                    <a:pt x="1362" y="1561"/>
                    <a:pt x="1308" y="1561"/>
                  </a:cubicBezTo>
                  <a:cubicBezTo>
                    <a:pt x="1248" y="1561"/>
                    <a:pt x="1194" y="1549"/>
                    <a:pt x="1147" y="1523"/>
                  </a:cubicBezTo>
                  <a:cubicBezTo>
                    <a:pt x="1020" y="1465"/>
                    <a:pt x="931" y="1317"/>
                    <a:pt x="863" y="1092"/>
                  </a:cubicBezTo>
                  <a:cubicBezTo>
                    <a:pt x="854" y="1058"/>
                    <a:pt x="817" y="1031"/>
                    <a:pt x="781" y="1031"/>
                  </a:cubicBezTo>
                  <a:cubicBezTo>
                    <a:pt x="776" y="1031"/>
                    <a:pt x="770" y="1032"/>
                    <a:pt x="765" y="1033"/>
                  </a:cubicBezTo>
                  <a:cubicBezTo>
                    <a:pt x="726" y="1053"/>
                    <a:pt x="696" y="1092"/>
                    <a:pt x="706" y="1141"/>
                  </a:cubicBezTo>
                  <a:cubicBezTo>
                    <a:pt x="785" y="1406"/>
                    <a:pt x="902" y="1592"/>
                    <a:pt x="1069" y="1670"/>
                  </a:cubicBezTo>
                  <a:cubicBezTo>
                    <a:pt x="1142" y="1707"/>
                    <a:pt x="1221" y="1727"/>
                    <a:pt x="1306" y="1727"/>
                  </a:cubicBezTo>
                  <a:cubicBezTo>
                    <a:pt x="1379" y="1727"/>
                    <a:pt x="1457" y="1712"/>
                    <a:pt x="1539" y="1680"/>
                  </a:cubicBezTo>
                  <a:cubicBezTo>
                    <a:pt x="1686" y="1631"/>
                    <a:pt x="1804" y="1513"/>
                    <a:pt x="1872" y="1367"/>
                  </a:cubicBezTo>
                  <a:cubicBezTo>
                    <a:pt x="2029" y="1033"/>
                    <a:pt x="2059" y="739"/>
                    <a:pt x="1950" y="504"/>
                  </a:cubicBezTo>
                  <a:cubicBezTo>
                    <a:pt x="1804" y="171"/>
                    <a:pt x="1480" y="63"/>
                    <a:pt x="1460" y="63"/>
                  </a:cubicBezTo>
                  <a:cubicBezTo>
                    <a:pt x="1302" y="21"/>
                    <a:pt x="1155" y="1"/>
                    <a:pt x="102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5"/>
            <p:cNvSpPr/>
            <p:nvPr/>
          </p:nvSpPr>
          <p:spPr>
            <a:xfrm>
              <a:off x="382082" y="1495091"/>
              <a:ext cx="26986" cy="825091"/>
            </a:xfrm>
            <a:custGeom>
              <a:avLst/>
              <a:gdLst/>
              <a:ahLst/>
              <a:cxnLst/>
              <a:rect l="l" t="t" r="r" b="b"/>
              <a:pathLst>
                <a:path w="167" h="5106" extrusionOk="0">
                  <a:moveTo>
                    <a:pt x="88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5027"/>
                  </a:lnTo>
                  <a:cubicBezTo>
                    <a:pt x="0" y="5066"/>
                    <a:pt x="40" y="5106"/>
                    <a:pt x="88" y="5106"/>
                  </a:cubicBezTo>
                  <a:cubicBezTo>
                    <a:pt x="127" y="5106"/>
                    <a:pt x="167" y="5066"/>
                    <a:pt x="167" y="5027"/>
                  </a:cubicBezTo>
                  <a:lnTo>
                    <a:pt x="167" y="79"/>
                  </a:lnTo>
                  <a:cubicBezTo>
                    <a:pt x="167" y="40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5"/>
            <p:cNvSpPr/>
            <p:nvPr/>
          </p:nvSpPr>
          <p:spPr>
            <a:xfrm>
              <a:off x="120788" y="2717537"/>
              <a:ext cx="23916" cy="867913"/>
            </a:xfrm>
            <a:custGeom>
              <a:avLst/>
              <a:gdLst/>
              <a:ahLst/>
              <a:cxnLst/>
              <a:rect l="l" t="t" r="r" b="b"/>
              <a:pathLst>
                <a:path w="148" h="5371" extrusionOk="0">
                  <a:moveTo>
                    <a:pt x="69" y="1"/>
                  </a:moveTo>
                  <a:cubicBezTo>
                    <a:pt x="30" y="1"/>
                    <a:pt x="0" y="30"/>
                    <a:pt x="0" y="69"/>
                  </a:cubicBezTo>
                  <a:lnTo>
                    <a:pt x="0" y="5302"/>
                  </a:lnTo>
                  <a:cubicBezTo>
                    <a:pt x="0" y="5341"/>
                    <a:pt x="30" y="5371"/>
                    <a:pt x="69" y="5371"/>
                  </a:cubicBezTo>
                  <a:cubicBezTo>
                    <a:pt x="108" y="5371"/>
                    <a:pt x="147" y="5341"/>
                    <a:pt x="147" y="5302"/>
                  </a:cubicBezTo>
                  <a:lnTo>
                    <a:pt x="147" y="69"/>
                  </a:lnTo>
                  <a:cubicBezTo>
                    <a:pt x="14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5"/>
            <p:cNvSpPr/>
            <p:nvPr/>
          </p:nvSpPr>
          <p:spPr>
            <a:xfrm>
              <a:off x="4415094" y="188617"/>
              <a:ext cx="4536871" cy="4044499"/>
            </a:xfrm>
            <a:custGeom>
              <a:avLst/>
              <a:gdLst/>
              <a:ahLst/>
              <a:cxnLst/>
              <a:rect l="l" t="t" r="r" b="b"/>
              <a:pathLst>
                <a:path w="28076" h="25029" extrusionOk="0">
                  <a:moveTo>
                    <a:pt x="79" y="1"/>
                  </a:moveTo>
                  <a:cubicBezTo>
                    <a:pt x="30" y="1"/>
                    <a:pt x="1" y="40"/>
                    <a:pt x="1" y="89"/>
                  </a:cubicBezTo>
                  <a:cubicBezTo>
                    <a:pt x="1" y="129"/>
                    <a:pt x="30" y="168"/>
                    <a:pt x="79" y="168"/>
                  </a:cubicBezTo>
                  <a:lnTo>
                    <a:pt x="23313" y="168"/>
                  </a:lnTo>
                  <a:cubicBezTo>
                    <a:pt x="23470" y="667"/>
                    <a:pt x="24616" y="4058"/>
                    <a:pt x="27909" y="4656"/>
                  </a:cubicBezTo>
                  <a:lnTo>
                    <a:pt x="27909" y="24950"/>
                  </a:lnTo>
                  <a:cubicBezTo>
                    <a:pt x="27909" y="24989"/>
                    <a:pt x="27948" y="25028"/>
                    <a:pt x="27987" y="25028"/>
                  </a:cubicBezTo>
                  <a:cubicBezTo>
                    <a:pt x="28036" y="25028"/>
                    <a:pt x="28076" y="24989"/>
                    <a:pt x="28076" y="24950"/>
                  </a:cubicBezTo>
                  <a:lnTo>
                    <a:pt x="28076" y="4587"/>
                  </a:lnTo>
                  <a:cubicBezTo>
                    <a:pt x="28076" y="4548"/>
                    <a:pt x="28046" y="4519"/>
                    <a:pt x="28007" y="4509"/>
                  </a:cubicBezTo>
                  <a:cubicBezTo>
                    <a:pt x="24518" y="3911"/>
                    <a:pt x="23470" y="99"/>
                    <a:pt x="23460" y="60"/>
                  </a:cubicBezTo>
                  <a:cubicBezTo>
                    <a:pt x="23450" y="31"/>
                    <a:pt x="23411" y="1"/>
                    <a:pt x="2338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5"/>
            <p:cNvSpPr/>
            <p:nvPr/>
          </p:nvSpPr>
          <p:spPr>
            <a:xfrm>
              <a:off x="8129932" y="719124"/>
              <a:ext cx="261457" cy="250468"/>
            </a:xfrm>
            <a:custGeom>
              <a:avLst/>
              <a:gdLst/>
              <a:ahLst/>
              <a:cxnLst/>
              <a:rect l="l" t="t" r="r" b="b"/>
              <a:pathLst>
                <a:path w="1618" h="1550" extrusionOk="0">
                  <a:moveTo>
                    <a:pt x="804" y="69"/>
                  </a:moveTo>
                  <a:lnTo>
                    <a:pt x="1030" y="530"/>
                  </a:lnTo>
                  <a:cubicBezTo>
                    <a:pt x="1039" y="530"/>
                    <a:pt x="1039" y="540"/>
                    <a:pt x="1049" y="540"/>
                  </a:cubicBezTo>
                  <a:lnTo>
                    <a:pt x="1549" y="609"/>
                  </a:lnTo>
                  <a:lnTo>
                    <a:pt x="1187" y="971"/>
                  </a:lnTo>
                  <a:cubicBezTo>
                    <a:pt x="1187" y="971"/>
                    <a:pt x="1176" y="981"/>
                    <a:pt x="1187" y="981"/>
                  </a:cubicBezTo>
                  <a:lnTo>
                    <a:pt x="1265" y="1490"/>
                  </a:lnTo>
                  <a:lnTo>
                    <a:pt x="814" y="1245"/>
                  </a:lnTo>
                  <a:lnTo>
                    <a:pt x="795" y="1245"/>
                  </a:lnTo>
                  <a:lnTo>
                    <a:pt x="353" y="1490"/>
                  </a:lnTo>
                  <a:lnTo>
                    <a:pt x="432" y="981"/>
                  </a:lnTo>
                  <a:lnTo>
                    <a:pt x="432" y="971"/>
                  </a:lnTo>
                  <a:lnTo>
                    <a:pt x="69" y="609"/>
                  </a:lnTo>
                  <a:lnTo>
                    <a:pt x="569" y="540"/>
                  </a:lnTo>
                  <a:cubicBezTo>
                    <a:pt x="579" y="540"/>
                    <a:pt x="579" y="530"/>
                    <a:pt x="579" y="530"/>
                  </a:cubicBezTo>
                  <a:lnTo>
                    <a:pt x="804" y="69"/>
                  </a:lnTo>
                  <a:close/>
                  <a:moveTo>
                    <a:pt x="804" y="1"/>
                  </a:moveTo>
                  <a:lnTo>
                    <a:pt x="795" y="10"/>
                  </a:lnTo>
                  <a:lnTo>
                    <a:pt x="549" y="500"/>
                  </a:lnTo>
                  <a:lnTo>
                    <a:pt x="20" y="579"/>
                  </a:lnTo>
                  <a:cubicBezTo>
                    <a:pt x="11" y="579"/>
                    <a:pt x="0" y="579"/>
                    <a:pt x="0" y="589"/>
                  </a:cubicBezTo>
                  <a:lnTo>
                    <a:pt x="0" y="609"/>
                  </a:lnTo>
                  <a:lnTo>
                    <a:pt x="392" y="990"/>
                  </a:lnTo>
                  <a:lnTo>
                    <a:pt x="305" y="1519"/>
                  </a:lnTo>
                  <a:cubicBezTo>
                    <a:pt x="294" y="1530"/>
                    <a:pt x="305" y="1539"/>
                    <a:pt x="305" y="1539"/>
                  </a:cubicBezTo>
                  <a:cubicBezTo>
                    <a:pt x="314" y="1549"/>
                    <a:pt x="314" y="1549"/>
                    <a:pt x="324" y="1549"/>
                  </a:cubicBezTo>
                  <a:lnTo>
                    <a:pt x="334" y="1539"/>
                  </a:lnTo>
                  <a:lnTo>
                    <a:pt x="804" y="1294"/>
                  </a:lnTo>
                  <a:lnTo>
                    <a:pt x="1285" y="1539"/>
                  </a:lnTo>
                  <a:cubicBezTo>
                    <a:pt x="1289" y="1544"/>
                    <a:pt x="1294" y="1547"/>
                    <a:pt x="1298" y="1547"/>
                  </a:cubicBezTo>
                  <a:cubicBezTo>
                    <a:pt x="1302" y="1547"/>
                    <a:pt x="1304" y="1544"/>
                    <a:pt x="1304" y="1539"/>
                  </a:cubicBezTo>
                  <a:cubicBezTo>
                    <a:pt x="1314" y="1539"/>
                    <a:pt x="1314" y="1530"/>
                    <a:pt x="1314" y="1519"/>
                  </a:cubicBezTo>
                  <a:lnTo>
                    <a:pt x="1226" y="990"/>
                  </a:lnTo>
                  <a:lnTo>
                    <a:pt x="1608" y="609"/>
                  </a:lnTo>
                  <a:cubicBezTo>
                    <a:pt x="1618" y="609"/>
                    <a:pt x="1618" y="598"/>
                    <a:pt x="1618" y="589"/>
                  </a:cubicBezTo>
                  <a:cubicBezTo>
                    <a:pt x="1618" y="579"/>
                    <a:pt x="1608" y="579"/>
                    <a:pt x="1598" y="579"/>
                  </a:cubicBezTo>
                  <a:lnTo>
                    <a:pt x="1069" y="500"/>
                  </a:lnTo>
                  <a:lnTo>
                    <a:pt x="824" y="10"/>
                  </a:lnTo>
                  <a:cubicBezTo>
                    <a:pt x="824" y="10"/>
                    <a:pt x="814" y="1"/>
                    <a:pt x="8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5"/>
            <p:cNvSpPr/>
            <p:nvPr/>
          </p:nvSpPr>
          <p:spPr>
            <a:xfrm>
              <a:off x="8129932" y="720740"/>
              <a:ext cx="138000" cy="136384"/>
            </a:xfrm>
            <a:custGeom>
              <a:avLst/>
              <a:gdLst/>
              <a:ahLst/>
              <a:cxnLst/>
              <a:rect l="l" t="t" r="r" b="b"/>
              <a:pathLst>
                <a:path w="854" h="844" extrusionOk="0">
                  <a:moveTo>
                    <a:pt x="804" y="0"/>
                  </a:moveTo>
                  <a:cubicBezTo>
                    <a:pt x="795" y="0"/>
                    <a:pt x="795" y="11"/>
                    <a:pt x="795" y="11"/>
                  </a:cubicBezTo>
                  <a:lnTo>
                    <a:pt x="824" y="814"/>
                  </a:lnTo>
                  <a:lnTo>
                    <a:pt x="20" y="569"/>
                  </a:lnTo>
                  <a:cubicBezTo>
                    <a:pt x="20" y="569"/>
                    <a:pt x="11" y="579"/>
                    <a:pt x="0" y="579"/>
                  </a:cubicBezTo>
                  <a:cubicBezTo>
                    <a:pt x="0" y="588"/>
                    <a:pt x="11" y="599"/>
                    <a:pt x="11" y="599"/>
                  </a:cubicBezTo>
                  <a:lnTo>
                    <a:pt x="834" y="843"/>
                  </a:lnTo>
                  <a:lnTo>
                    <a:pt x="843" y="843"/>
                  </a:lnTo>
                  <a:cubicBezTo>
                    <a:pt x="853" y="843"/>
                    <a:pt x="853" y="834"/>
                    <a:pt x="853" y="834"/>
                  </a:cubicBezTo>
                  <a:lnTo>
                    <a:pt x="824" y="11"/>
                  </a:lnTo>
                  <a:cubicBezTo>
                    <a:pt x="824" y="0"/>
                    <a:pt x="814" y="0"/>
                    <a:pt x="8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5"/>
            <p:cNvSpPr/>
            <p:nvPr/>
          </p:nvSpPr>
          <p:spPr>
            <a:xfrm>
              <a:off x="8262922" y="812525"/>
              <a:ext cx="128466" cy="155452"/>
            </a:xfrm>
            <a:custGeom>
              <a:avLst/>
              <a:gdLst/>
              <a:ahLst/>
              <a:cxnLst/>
              <a:rect l="l" t="t" r="r" b="b"/>
              <a:pathLst>
                <a:path w="795" h="962" extrusionOk="0">
                  <a:moveTo>
                    <a:pt x="765" y="1"/>
                  </a:moveTo>
                  <a:lnTo>
                    <a:pt x="11" y="246"/>
                  </a:lnTo>
                  <a:lnTo>
                    <a:pt x="1" y="256"/>
                  </a:lnTo>
                  <a:lnTo>
                    <a:pt x="1" y="275"/>
                  </a:lnTo>
                  <a:lnTo>
                    <a:pt x="462" y="952"/>
                  </a:lnTo>
                  <a:cubicBezTo>
                    <a:pt x="462" y="961"/>
                    <a:pt x="471" y="961"/>
                    <a:pt x="471" y="961"/>
                  </a:cubicBezTo>
                  <a:lnTo>
                    <a:pt x="481" y="961"/>
                  </a:lnTo>
                  <a:cubicBezTo>
                    <a:pt x="491" y="952"/>
                    <a:pt x="491" y="941"/>
                    <a:pt x="491" y="941"/>
                  </a:cubicBezTo>
                  <a:lnTo>
                    <a:pt x="40" y="275"/>
                  </a:lnTo>
                  <a:lnTo>
                    <a:pt x="775" y="31"/>
                  </a:lnTo>
                  <a:cubicBezTo>
                    <a:pt x="785" y="31"/>
                    <a:pt x="795" y="20"/>
                    <a:pt x="785" y="11"/>
                  </a:cubicBezTo>
                  <a:cubicBezTo>
                    <a:pt x="785" y="11"/>
                    <a:pt x="775" y="1"/>
                    <a:pt x="7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5"/>
            <p:cNvSpPr/>
            <p:nvPr/>
          </p:nvSpPr>
          <p:spPr>
            <a:xfrm>
              <a:off x="8179056" y="852599"/>
              <a:ext cx="88876" cy="115377"/>
            </a:xfrm>
            <a:custGeom>
              <a:avLst/>
              <a:gdLst/>
              <a:ahLst/>
              <a:cxnLst/>
              <a:rect l="l" t="t" r="r" b="b"/>
              <a:pathLst>
                <a:path w="550" h="714" extrusionOk="0">
                  <a:moveTo>
                    <a:pt x="533" y="0"/>
                  </a:moveTo>
                  <a:cubicBezTo>
                    <a:pt x="530" y="0"/>
                    <a:pt x="525" y="3"/>
                    <a:pt x="520" y="8"/>
                  </a:cubicBezTo>
                  <a:lnTo>
                    <a:pt x="1" y="693"/>
                  </a:lnTo>
                  <a:cubicBezTo>
                    <a:pt x="1" y="693"/>
                    <a:pt x="1" y="704"/>
                    <a:pt x="10" y="713"/>
                  </a:cubicBezTo>
                  <a:lnTo>
                    <a:pt x="20" y="713"/>
                  </a:lnTo>
                  <a:cubicBezTo>
                    <a:pt x="20" y="713"/>
                    <a:pt x="30" y="713"/>
                    <a:pt x="30" y="704"/>
                  </a:cubicBezTo>
                  <a:lnTo>
                    <a:pt x="549" y="27"/>
                  </a:lnTo>
                  <a:cubicBezTo>
                    <a:pt x="549" y="18"/>
                    <a:pt x="549" y="8"/>
                    <a:pt x="539" y="8"/>
                  </a:cubicBezTo>
                  <a:cubicBezTo>
                    <a:pt x="539" y="3"/>
                    <a:pt x="537" y="0"/>
                    <a:pt x="5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5"/>
            <p:cNvSpPr/>
            <p:nvPr/>
          </p:nvSpPr>
          <p:spPr>
            <a:xfrm>
              <a:off x="8262922" y="625724"/>
              <a:ext cx="5009" cy="65122"/>
            </a:xfrm>
            <a:custGeom>
              <a:avLst/>
              <a:gdLst/>
              <a:ahLst/>
              <a:cxnLst/>
              <a:rect l="l" t="t" r="r" b="b"/>
              <a:pathLst>
                <a:path w="31" h="403" extrusionOk="0">
                  <a:moveTo>
                    <a:pt x="11" y="0"/>
                  </a:moveTo>
                  <a:cubicBezTo>
                    <a:pt x="1" y="0"/>
                    <a:pt x="1" y="11"/>
                    <a:pt x="1" y="20"/>
                  </a:cubicBezTo>
                  <a:lnTo>
                    <a:pt x="1" y="383"/>
                  </a:lnTo>
                  <a:cubicBezTo>
                    <a:pt x="1" y="392"/>
                    <a:pt x="1" y="403"/>
                    <a:pt x="11" y="403"/>
                  </a:cubicBezTo>
                  <a:cubicBezTo>
                    <a:pt x="30" y="403"/>
                    <a:pt x="30" y="392"/>
                    <a:pt x="30" y="383"/>
                  </a:cubicBezTo>
                  <a:lnTo>
                    <a:pt x="30" y="20"/>
                  </a:lnTo>
                  <a:cubicBezTo>
                    <a:pt x="30" y="11"/>
                    <a:pt x="30" y="0"/>
                    <a:pt x="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5"/>
            <p:cNvSpPr/>
            <p:nvPr/>
          </p:nvSpPr>
          <p:spPr>
            <a:xfrm>
              <a:off x="8380076" y="692623"/>
              <a:ext cx="49286" cy="47185"/>
            </a:xfrm>
            <a:custGeom>
              <a:avLst/>
              <a:gdLst/>
              <a:ahLst/>
              <a:cxnLst/>
              <a:rect l="l" t="t" r="r" b="b"/>
              <a:pathLst>
                <a:path w="305" h="292" extrusionOk="0">
                  <a:moveTo>
                    <a:pt x="280" y="1"/>
                  </a:moveTo>
                  <a:cubicBezTo>
                    <a:pt x="275" y="1"/>
                    <a:pt x="270" y="3"/>
                    <a:pt x="266" y="8"/>
                  </a:cubicBezTo>
                  <a:lnTo>
                    <a:pt x="11" y="263"/>
                  </a:lnTo>
                  <a:cubicBezTo>
                    <a:pt x="1" y="263"/>
                    <a:pt x="1" y="272"/>
                    <a:pt x="11" y="283"/>
                  </a:cubicBezTo>
                  <a:cubicBezTo>
                    <a:pt x="11" y="292"/>
                    <a:pt x="20" y="292"/>
                    <a:pt x="20" y="292"/>
                  </a:cubicBezTo>
                  <a:cubicBezTo>
                    <a:pt x="31" y="292"/>
                    <a:pt x="31" y="292"/>
                    <a:pt x="40" y="283"/>
                  </a:cubicBezTo>
                  <a:lnTo>
                    <a:pt x="295" y="28"/>
                  </a:lnTo>
                  <a:cubicBezTo>
                    <a:pt x="305" y="18"/>
                    <a:pt x="305" y="8"/>
                    <a:pt x="295" y="8"/>
                  </a:cubicBezTo>
                  <a:cubicBezTo>
                    <a:pt x="290" y="3"/>
                    <a:pt x="285" y="1"/>
                    <a:pt x="28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5"/>
            <p:cNvSpPr/>
            <p:nvPr/>
          </p:nvSpPr>
          <p:spPr>
            <a:xfrm>
              <a:off x="8430816" y="852276"/>
              <a:ext cx="63506" cy="6464"/>
            </a:xfrm>
            <a:custGeom>
              <a:avLst/>
              <a:gdLst/>
              <a:ahLst/>
              <a:cxnLst/>
              <a:rect l="l" t="t" r="r" b="b"/>
              <a:pathLst>
                <a:path w="393" h="40" extrusionOk="0">
                  <a:moveTo>
                    <a:pt x="10" y="0"/>
                  </a:moveTo>
                  <a:cubicBezTo>
                    <a:pt x="0" y="0"/>
                    <a:pt x="0" y="10"/>
                    <a:pt x="0" y="20"/>
                  </a:cubicBezTo>
                  <a:cubicBezTo>
                    <a:pt x="0" y="29"/>
                    <a:pt x="0" y="39"/>
                    <a:pt x="10" y="39"/>
                  </a:cubicBezTo>
                  <a:lnTo>
                    <a:pt x="373" y="39"/>
                  </a:lnTo>
                  <a:cubicBezTo>
                    <a:pt x="383" y="39"/>
                    <a:pt x="392" y="29"/>
                    <a:pt x="392" y="20"/>
                  </a:cubicBezTo>
                  <a:cubicBezTo>
                    <a:pt x="392" y="10"/>
                    <a:pt x="383" y="0"/>
                    <a:pt x="37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5"/>
            <p:cNvSpPr/>
            <p:nvPr/>
          </p:nvSpPr>
          <p:spPr>
            <a:xfrm>
              <a:off x="8380076" y="970885"/>
              <a:ext cx="49286" cy="47670"/>
            </a:xfrm>
            <a:custGeom>
              <a:avLst/>
              <a:gdLst/>
              <a:ahLst/>
              <a:cxnLst/>
              <a:rect l="l" t="t" r="r" b="b"/>
              <a:pathLst>
                <a:path w="305" h="295" extrusionOk="0">
                  <a:moveTo>
                    <a:pt x="11" y="1"/>
                  </a:moveTo>
                  <a:cubicBezTo>
                    <a:pt x="1" y="11"/>
                    <a:pt x="1" y="20"/>
                    <a:pt x="11" y="30"/>
                  </a:cubicBezTo>
                  <a:lnTo>
                    <a:pt x="266" y="285"/>
                  </a:lnTo>
                  <a:lnTo>
                    <a:pt x="275" y="295"/>
                  </a:lnTo>
                  <a:cubicBezTo>
                    <a:pt x="285" y="295"/>
                    <a:pt x="285" y="285"/>
                    <a:pt x="295" y="285"/>
                  </a:cubicBezTo>
                  <a:cubicBezTo>
                    <a:pt x="305" y="275"/>
                    <a:pt x="305" y="266"/>
                    <a:pt x="295" y="255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5"/>
            <p:cNvSpPr/>
            <p:nvPr/>
          </p:nvSpPr>
          <p:spPr>
            <a:xfrm>
              <a:off x="8262922" y="1020009"/>
              <a:ext cx="5009" cy="63506"/>
            </a:xfrm>
            <a:custGeom>
              <a:avLst/>
              <a:gdLst/>
              <a:ahLst/>
              <a:cxnLst/>
              <a:rect l="l" t="t" r="r" b="b"/>
              <a:pathLst>
                <a:path w="31" h="393" extrusionOk="0">
                  <a:moveTo>
                    <a:pt x="11" y="1"/>
                  </a:moveTo>
                  <a:cubicBezTo>
                    <a:pt x="1" y="1"/>
                    <a:pt x="1" y="10"/>
                    <a:pt x="1" y="20"/>
                  </a:cubicBezTo>
                  <a:lnTo>
                    <a:pt x="1" y="383"/>
                  </a:lnTo>
                  <a:cubicBezTo>
                    <a:pt x="1" y="393"/>
                    <a:pt x="1" y="393"/>
                    <a:pt x="11" y="393"/>
                  </a:cubicBezTo>
                  <a:cubicBezTo>
                    <a:pt x="30" y="393"/>
                    <a:pt x="30" y="393"/>
                    <a:pt x="30" y="383"/>
                  </a:cubicBezTo>
                  <a:lnTo>
                    <a:pt x="30" y="20"/>
                  </a:lnTo>
                  <a:cubicBezTo>
                    <a:pt x="30" y="10"/>
                    <a:pt x="3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5"/>
            <p:cNvSpPr/>
            <p:nvPr/>
          </p:nvSpPr>
          <p:spPr>
            <a:xfrm>
              <a:off x="8101492" y="970885"/>
              <a:ext cx="49286" cy="47670"/>
            </a:xfrm>
            <a:custGeom>
              <a:avLst/>
              <a:gdLst/>
              <a:ahLst/>
              <a:cxnLst/>
              <a:rect l="l" t="t" r="r" b="b"/>
              <a:pathLst>
                <a:path w="305" h="295" extrusionOk="0">
                  <a:moveTo>
                    <a:pt x="265" y="1"/>
                  </a:moveTo>
                  <a:lnTo>
                    <a:pt x="10" y="255"/>
                  </a:lnTo>
                  <a:cubicBezTo>
                    <a:pt x="0" y="266"/>
                    <a:pt x="0" y="275"/>
                    <a:pt x="10" y="285"/>
                  </a:cubicBezTo>
                  <a:cubicBezTo>
                    <a:pt x="20" y="285"/>
                    <a:pt x="20" y="295"/>
                    <a:pt x="30" y="295"/>
                  </a:cubicBezTo>
                  <a:cubicBezTo>
                    <a:pt x="30" y="295"/>
                    <a:pt x="30" y="285"/>
                    <a:pt x="39" y="285"/>
                  </a:cubicBezTo>
                  <a:lnTo>
                    <a:pt x="294" y="30"/>
                  </a:lnTo>
                  <a:cubicBezTo>
                    <a:pt x="304" y="20"/>
                    <a:pt x="304" y="11"/>
                    <a:pt x="29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5"/>
            <p:cNvSpPr/>
            <p:nvPr/>
          </p:nvSpPr>
          <p:spPr>
            <a:xfrm>
              <a:off x="8036532" y="852276"/>
              <a:ext cx="63506" cy="6464"/>
            </a:xfrm>
            <a:custGeom>
              <a:avLst/>
              <a:gdLst/>
              <a:ahLst/>
              <a:cxnLst/>
              <a:rect l="l" t="t" r="r" b="b"/>
              <a:pathLst>
                <a:path w="393" h="40" extrusionOk="0">
                  <a:moveTo>
                    <a:pt x="2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29"/>
                    <a:pt x="10" y="39"/>
                    <a:pt x="20" y="39"/>
                  </a:cubicBezTo>
                  <a:lnTo>
                    <a:pt x="373" y="39"/>
                  </a:lnTo>
                  <a:cubicBezTo>
                    <a:pt x="393" y="39"/>
                    <a:pt x="393" y="29"/>
                    <a:pt x="393" y="20"/>
                  </a:cubicBezTo>
                  <a:cubicBezTo>
                    <a:pt x="393" y="10"/>
                    <a:pt x="393" y="0"/>
                    <a:pt x="37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5"/>
            <p:cNvSpPr/>
            <p:nvPr/>
          </p:nvSpPr>
          <p:spPr>
            <a:xfrm>
              <a:off x="8101492" y="692623"/>
              <a:ext cx="49286" cy="47185"/>
            </a:xfrm>
            <a:custGeom>
              <a:avLst/>
              <a:gdLst/>
              <a:ahLst/>
              <a:cxnLst/>
              <a:rect l="l" t="t" r="r" b="b"/>
              <a:pathLst>
                <a:path w="305" h="292" extrusionOk="0">
                  <a:moveTo>
                    <a:pt x="25" y="1"/>
                  </a:moveTo>
                  <a:cubicBezTo>
                    <a:pt x="20" y="1"/>
                    <a:pt x="15" y="3"/>
                    <a:pt x="10" y="8"/>
                  </a:cubicBezTo>
                  <a:cubicBezTo>
                    <a:pt x="0" y="8"/>
                    <a:pt x="0" y="18"/>
                    <a:pt x="10" y="28"/>
                  </a:cubicBezTo>
                  <a:lnTo>
                    <a:pt x="265" y="283"/>
                  </a:lnTo>
                  <a:cubicBezTo>
                    <a:pt x="274" y="292"/>
                    <a:pt x="274" y="292"/>
                    <a:pt x="285" y="292"/>
                  </a:cubicBezTo>
                  <a:lnTo>
                    <a:pt x="294" y="283"/>
                  </a:lnTo>
                  <a:cubicBezTo>
                    <a:pt x="304" y="272"/>
                    <a:pt x="304" y="263"/>
                    <a:pt x="294" y="263"/>
                  </a:cubicBezTo>
                  <a:lnTo>
                    <a:pt x="39" y="8"/>
                  </a:lnTo>
                  <a:cubicBezTo>
                    <a:pt x="35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5"/>
            <p:cNvSpPr/>
            <p:nvPr/>
          </p:nvSpPr>
          <p:spPr>
            <a:xfrm>
              <a:off x="8310430" y="654164"/>
              <a:ext cx="14543" cy="36681"/>
            </a:xfrm>
            <a:custGeom>
              <a:avLst/>
              <a:gdLst/>
              <a:ahLst/>
              <a:cxnLst/>
              <a:rect l="l" t="t" r="r" b="b"/>
              <a:pathLst>
                <a:path w="90" h="227" extrusionOk="0">
                  <a:moveTo>
                    <a:pt x="70" y="1"/>
                  </a:moveTo>
                  <a:cubicBezTo>
                    <a:pt x="59" y="1"/>
                    <a:pt x="50" y="11"/>
                    <a:pt x="50" y="20"/>
                  </a:cubicBezTo>
                  <a:lnTo>
                    <a:pt x="1" y="207"/>
                  </a:lnTo>
                  <a:cubicBezTo>
                    <a:pt x="1" y="216"/>
                    <a:pt x="11" y="227"/>
                    <a:pt x="20" y="227"/>
                  </a:cubicBezTo>
                  <a:cubicBezTo>
                    <a:pt x="30" y="227"/>
                    <a:pt x="40" y="216"/>
                    <a:pt x="40" y="216"/>
                  </a:cubicBezTo>
                  <a:lnTo>
                    <a:pt x="89" y="20"/>
                  </a:lnTo>
                  <a:cubicBezTo>
                    <a:pt x="89" y="11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5"/>
            <p:cNvSpPr/>
            <p:nvPr/>
          </p:nvSpPr>
          <p:spPr>
            <a:xfrm>
              <a:off x="8345334" y="673232"/>
              <a:ext cx="27148" cy="30218"/>
            </a:xfrm>
            <a:custGeom>
              <a:avLst/>
              <a:gdLst/>
              <a:ahLst/>
              <a:cxnLst/>
              <a:rect l="l" t="t" r="r" b="b"/>
              <a:pathLst>
                <a:path w="168" h="187" extrusionOk="0">
                  <a:moveTo>
                    <a:pt x="157" y="0"/>
                  </a:moveTo>
                  <a:cubicBezTo>
                    <a:pt x="148" y="0"/>
                    <a:pt x="137" y="0"/>
                    <a:pt x="128" y="11"/>
                  </a:cubicBezTo>
                  <a:lnTo>
                    <a:pt x="10" y="157"/>
                  </a:lnTo>
                  <a:cubicBezTo>
                    <a:pt x="0" y="167"/>
                    <a:pt x="0" y="177"/>
                    <a:pt x="10" y="177"/>
                  </a:cubicBezTo>
                  <a:cubicBezTo>
                    <a:pt x="10" y="187"/>
                    <a:pt x="20" y="187"/>
                    <a:pt x="20" y="187"/>
                  </a:cubicBezTo>
                  <a:cubicBezTo>
                    <a:pt x="30" y="187"/>
                    <a:pt x="30" y="187"/>
                    <a:pt x="39" y="177"/>
                  </a:cubicBezTo>
                  <a:lnTo>
                    <a:pt x="157" y="30"/>
                  </a:lnTo>
                  <a:cubicBezTo>
                    <a:pt x="167" y="20"/>
                    <a:pt x="167" y="11"/>
                    <a:pt x="1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5"/>
            <p:cNvSpPr/>
            <p:nvPr/>
          </p:nvSpPr>
          <p:spPr>
            <a:xfrm>
              <a:off x="8414980" y="751766"/>
              <a:ext cx="33450" cy="2294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182" y="0"/>
                  </a:moveTo>
                  <a:cubicBezTo>
                    <a:pt x="179" y="0"/>
                    <a:pt x="177" y="1"/>
                    <a:pt x="177" y="4"/>
                  </a:cubicBezTo>
                  <a:lnTo>
                    <a:pt x="11" y="102"/>
                  </a:lnTo>
                  <a:cubicBezTo>
                    <a:pt x="0" y="113"/>
                    <a:pt x="0" y="122"/>
                    <a:pt x="0" y="132"/>
                  </a:cubicBezTo>
                  <a:cubicBezTo>
                    <a:pt x="11" y="132"/>
                    <a:pt x="11" y="142"/>
                    <a:pt x="20" y="142"/>
                  </a:cubicBezTo>
                  <a:cubicBezTo>
                    <a:pt x="20" y="142"/>
                    <a:pt x="30" y="142"/>
                    <a:pt x="30" y="132"/>
                  </a:cubicBezTo>
                  <a:lnTo>
                    <a:pt x="196" y="34"/>
                  </a:lnTo>
                  <a:cubicBezTo>
                    <a:pt x="196" y="34"/>
                    <a:pt x="206" y="15"/>
                    <a:pt x="196" y="4"/>
                  </a:cubicBezTo>
                  <a:cubicBezTo>
                    <a:pt x="196" y="4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5"/>
            <p:cNvSpPr/>
            <p:nvPr/>
          </p:nvSpPr>
          <p:spPr>
            <a:xfrm>
              <a:off x="8430816" y="798304"/>
              <a:ext cx="36681" cy="9696"/>
            </a:xfrm>
            <a:custGeom>
              <a:avLst/>
              <a:gdLst/>
              <a:ahLst/>
              <a:cxnLst/>
              <a:rect l="l" t="t" r="r" b="b"/>
              <a:pathLst>
                <a:path w="227" h="60" extrusionOk="0">
                  <a:moveTo>
                    <a:pt x="206" y="1"/>
                  </a:moveTo>
                  <a:lnTo>
                    <a:pt x="20" y="21"/>
                  </a:lnTo>
                  <a:cubicBezTo>
                    <a:pt x="10" y="21"/>
                    <a:pt x="0" y="30"/>
                    <a:pt x="0" y="40"/>
                  </a:cubicBezTo>
                  <a:cubicBezTo>
                    <a:pt x="0" y="50"/>
                    <a:pt x="10" y="60"/>
                    <a:pt x="20" y="60"/>
                  </a:cubicBezTo>
                  <a:lnTo>
                    <a:pt x="216" y="40"/>
                  </a:lnTo>
                  <a:cubicBezTo>
                    <a:pt x="226" y="40"/>
                    <a:pt x="226" y="30"/>
                    <a:pt x="226" y="21"/>
                  </a:cubicBezTo>
                  <a:cubicBezTo>
                    <a:pt x="226" y="10"/>
                    <a:pt x="216" y="1"/>
                    <a:pt x="2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5"/>
            <p:cNvSpPr/>
            <p:nvPr/>
          </p:nvSpPr>
          <p:spPr>
            <a:xfrm>
              <a:off x="8429200" y="900592"/>
              <a:ext cx="36520" cy="13412"/>
            </a:xfrm>
            <a:custGeom>
              <a:avLst/>
              <a:gdLst/>
              <a:ahLst/>
              <a:cxnLst/>
              <a:rect l="l" t="t" r="r" b="b"/>
              <a:pathLst>
                <a:path w="226" h="83" extrusionOk="0">
                  <a:moveTo>
                    <a:pt x="22" y="1"/>
                  </a:moveTo>
                  <a:cubicBezTo>
                    <a:pt x="15" y="1"/>
                    <a:pt x="8" y="7"/>
                    <a:pt x="1" y="15"/>
                  </a:cubicBezTo>
                  <a:cubicBezTo>
                    <a:pt x="1" y="24"/>
                    <a:pt x="10" y="34"/>
                    <a:pt x="20" y="34"/>
                  </a:cubicBezTo>
                  <a:lnTo>
                    <a:pt x="206" y="83"/>
                  </a:lnTo>
                  <a:cubicBezTo>
                    <a:pt x="216" y="83"/>
                    <a:pt x="226" y="74"/>
                    <a:pt x="226" y="63"/>
                  </a:cubicBezTo>
                  <a:cubicBezTo>
                    <a:pt x="226" y="54"/>
                    <a:pt x="226" y="44"/>
                    <a:pt x="216" y="44"/>
                  </a:cubicBezTo>
                  <a:lnTo>
                    <a:pt x="30" y="5"/>
                  </a:lnTo>
                  <a:cubicBezTo>
                    <a:pt x="27" y="2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5"/>
            <p:cNvSpPr/>
            <p:nvPr/>
          </p:nvSpPr>
          <p:spPr>
            <a:xfrm>
              <a:off x="8416596" y="935012"/>
              <a:ext cx="31834" cy="26501"/>
            </a:xfrm>
            <a:custGeom>
              <a:avLst/>
              <a:gdLst/>
              <a:ahLst/>
              <a:cxnLst/>
              <a:rect l="l" t="t" r="r" b="b"/>
              <a:pathLst>
                <a:path w="197" h="164" extrusionOk="0">
                  <a:moveTo>
                    <a:pt x="25" y="0"/>
                  </a:moveTo>
                  <a:cubicBezTo>
                    <a:pt x="20" y="0"/>
                    <a:pt x="15" y="2"/>
                    <a:pt x="10" y="7"/>
                  </a:cubicBezTo>
                  <a:cubicBezTo>
                    <a:pt x="1" y="17"/>
                    <a:pt x="1" y="27"/>
                    <a:pt x="10" y="37"/>
                  </a:cubicBezTo>
                  <a:lnTo>
                    <a:pt x="157" y="154"/>
                  </a:lnTo>
                  <a:cubicBezTo>
                    <a:pt x="167" y="164"/>
                    <a:pt x="167" y="164"/>
                    <a:pt x="177" y="164"/>
                  </a:cubicBezTo>
                  <a:cubicBezTo>
                    <a:pt x="177" y="164"/>
                    <a:pt x="186" y="164"/>
                    <a:pt x="186" y="154"/>
                  </a:cubicBezTo>
                  <a:cubicBezTo>
                    <a:pt x="196" y="144"/>
                    <a:pt x="186" y="135"/>
                    <a:pt x="186" y="125"/>
                  </a:cubicBezTo>
                  <a:lnTo>
                    <a:pt x="40" y="7"/>
                  </a:lnTo>
                  <a:cubicBezTo>
                    <a:pt x="35" y="2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5"/>
            <p:cNvSpPr/>
            <p:nvPr/>
          </p:nvSpPr>
          <p:spPr>
            <a:xfrm>
              <a:off x="8345334" y="1004658"/>
              <a:ext cx="23916" cy="32965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30" y="0"/>
                  </a:moveTo>
                  <a:cubicBezTo>
                    <a:pt x="25" y="0"/>
                    <a:pt x="20" y="3"/>
                    <a:pt x="20" y="7"/>
                  </a:cubicBezTo>
                  <a:cubicBezTo>
                    <a:pt x="10" y="7"/>
                    <a:pt x="0" y="17"/>
                    <a:pt x="10" y="27"/>
                  </a:cubicBezTo>
                  <a:lnTo>
                    <a:pt x="108" y="194"/>
                  </a:lnTo>
                  <a:cubicBezTo>
                    <a:pt x="118" y="203"/>
                    <a:pt x="118" y="203"/>
                    <a:pt x="128" y="203"/>
                  </a:cubicBezTo>
                  <a:lnTo>
                    <a:pt x="137" y="203"/>
                  </a:lnTo>
                  <a:cubicBezTo>
                    <a:pt x="148" y="194"/>
                    <a:pt x="148" y="184"/>
                    <a:pt x="137" y="174"/>
                  </a:cubicBezTo>
                  <a:lnTo>
                    <a:pt x="39" y="7"/>
                  </a:lnTo>
                  <a:cubicBezTo>
                    <a:pt x="39" y="3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5"/>
            <p:cNvSpPr/>
            <p:nvPr/>
          </p:nvSpPr>
          <p:spPr>
            <a:xfrm>
              <a:off x="8312046" y="1020009"/>
              <a:ext cx="9696" cy="38297"/>
            </a:xfrm>
            <a:custGeom>
              <a:avLst/>
              <a:gdLst/>
              <a:ahLst/>
              <a:cxnLst/>
              <a:rect l="l" t="t" r="r" b="b"/>
              <a:pathLst>
                <a:path w="60" h="237" extrusionOk="0">
                  <a:moveTo>
                    <a:pt x="20" y="1"/>
                  </a:moveTo>
                  <a:cubicBezTo>
                    <a:pt x="10" y="1"/>
                    <a:pt x="1" y="10"/>
                    <a:pt x="10" y="20"/>
                  </a:cubicBezTo>
                  <a:lnTo>
                    <a:pt x="30" y="216"/>
                  </a:lnTo>
                  <a:cubicBezTo>
                    <a:pt x="30" y="226"/>
                    <a:pt x="30" y="236"/>
                    <a:pt x="40" y="236"/>
                  </a:cubicBezTo>
                  <a:lnTo>
                    <a:pt x="49" y="236"/>
                  </a:lnTo>
                  <a:cubicBezTo>
                    <a:pt x="60" y="236"/>
                    <a:pt x="60" y="226"/>
                    <a:pt x="60" y="216"/>
                  </a:cubicBezTo>
                  <a:lnTo>
                    <a:pt x="40" y="20"/>
                  </a:lnTo>
                  <a:cubicBezTo>
                    <a:pt x="40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5"/>
            <p:cNvSpPr/>
            <p:nvPr/>
          </p:nvSpPr>
          <p:spPr>
            <a:xfrm>
              <a:off x="8205880" y="1019363"/>
              <a:ext cx="14543" cy="35712"/>
            </a:xfrm>
            <a:custGeom>
              <a:avLst/>
              <a:gdLst/>
              <a:ahLst/>
              <a:cxnLst/>
              <a:rect l="l" t="t" r="r" b="b"/>
              <a:pathLst>
                <a:path w="90" h="221" extrusionOk="0">
                  <a:moveTo>
                    <a:pt x="61" y="1"/>
                  </a:moveTo>
                  <a:cubicBezTo>
                    <a:pt x="55" y="1"/>
                    <a:pt x="50" y="8"/>
                    <a:pt x="50" y="14"/>
                  </a:cubicBezTo>
                  <a:lnTo>
                    <a:pt x="1" y="201"/>
                  </a:lnTo>
                  <a:cubicBezTo>
                    <a:pt x="1" y="210"/>
                    <a:pt x="11" y="220"/>
                    <a:pt x="20" y="220"/>
                  </a:cubicBezTo>
                  <a:cubicBezTo>
                    <a:pt x="31" y="220"/>
                    <a:pt x="40" y="220"/>
                    <a:pt x="40" y="210"/>
                  </a:cubicBezTo>
                  <a:lnTo>
                    <a:pt x="89" y="24"/>
                  </a:lnTo>
                  <a:cubicBezTo>
                    <a:pt x="89" y="14"/>
                    <a:pt x="79" y="5"/>
                    <a:pt x="70" y="5"/>
                  </a:cubicBezTo>
                  <a:cubicBezTo>
                    <a:pt x="67" y="2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5"/>
            <p:cNvSpPr/>
            <p:nvPr/>
          </p:nvSpPr>
          <p:spPr>
            <a:xfrm>
              <a:off x="8158372" y="1007405"/>
              <a:ext cx="27148" cy="30218"/>
            </a:xfrm>
            <a:custGeom>
              <a:avLst/>
              <a:gdLst/>
              <a:ahLst/>
              <a:cxnLst/>
              <a:rect l="l" t="t" r="r" b="b"/>
              <a:pathLst>
                <a:path w="168" h="187" extrusionOk="0">
                  <a:moveTo>
                    <a:pt x="129" y="0"/>
                  </a:moveTo>
                  <a:lnTo>
                    <a:pt x="11" y="157"/>
                  </a:lnTo>
                  <a:cubicBezTo>
                    <a:pt x="1" y="157"/>
                    <a:pt x="1" y="177"/>
                    <a:pt x="11" y="177"/>
                  </a:cubicBezTo>
                  <a:lnTo>
                    <a:pt x="20" y="186"/>
                  </a:lnTo>
                  <a:cubicBezTo>
                    <a:pt x="31" y="186"/>
                    <a:pt x="40" y="186"/>
                    <a:pt x="40" y="177"/>
                  </a:cubicBezTo>
                  <a:lnTo>
                    <a:pt x="158" y="29"/>
                  </a:lnTo>
                  <a:cubicBezTo>
                    <a:pt x="168" y="20"/>
                    <a:pt x="168" y="10"/>
                    <a:pt x="1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5"/>
            <p:cNvSpPr/>
            <p:nvPr/>
          </p:nvSpPr>
          <p:spPr>
            <a:xfrm>
              <a:off x="8082424" y="936143"/>
              <a:ext cx="33450" cy="22300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177" y="0"/>
                  </a:moveTo>
                  <a:lnTo>
                    <a:pt x="11" y="108"/>
                  </a:lnTo>
                  <a:cubicBezTo>
                    <a:pt x="0" y="108"/>
                    <a:pt x="0" y="118"/>
                    <a:pt x="11" y="128"/>
                  </a:cubicBezTo>
                  <a:cubicBezTo>
                    <a:pt x="11" y="137"/>
                    <a:pt x="20" y="137"/>
                    <a:pt x="20" y="137"/>
                  </a:cubicBezTo>
                  <a:lnTo>
                    <a:pt x="30" y="137"/>
                  </a:lnTo>
                  <a:lnTo>
                    <a:pt x="196" y="30"/>
                  </a:lnTo>
                  <a:cubicBezTo>
                    <a:pt x="207" y="30"/>
                    <a:pt x="207" y="20"/>
                    <a:pt x="207" y="10"/>
                  </a:cubicBezTo>
                  <a:cubicBezTo>
                    <a:pt x="196" y="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5"/>
            <p:cNvSpPr/>
            <p:nvPr/>
          </p:nvSpPr>
          <p:spPr>
            <a:xfrm>
              <a:off x="8063356" y="902855"/>
              <a:ext cx="36681" cy="9696"/>
            </a:xfrm>
            <a:custGeom>
              <a:avLst/>
              <a:gdLst/>
              <a:ahLst/>
              <a:cxnLst/>
              <a:rect l="l" t="t" r="r" b="b"/>
              <a:pathLst>
                <a:path w="227" h="60" extrusionOk="0">
                  <a:moveTo>
                    <a:pt x="207" y="1"/>
                  </a:moveTo>
                  <a:lnTo>
                    <a:pt x="11" y="20"/>
                  </a:lnTo>
                  <a:cubicBezTo>
                    <a:pt x="1" y="20"/>
                    <a:pt x="1" y="30"/>
                    <a:pt x="1" y="40"/>
                  </a:cubicBezTo>
                  <a:cubicBezTo>
                    <a:pt x="1" y="49"/>
                    <a:pt x="11" y="60"/>
                    <a:pt x="20" y="60"/>
                  </a:cubicBezTo>
                  <a:lnTo>
                    <a:pt x="207" y="40"/>
                  </a:lnTo>
                  <a:cubicBezTo>
                    <a:pt x="216" y="40"/>
                    <a:pt x="227" y="30"/>
                    <a:pt x="227" y="20"/>
                  </a:cubicBezTo>
                  <a:cubicBezTo>
                    <a:pt x="227" y="10"/>
                    <a:pt x="216" y="1"/>
                    <a:pt x="20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5"/>
            <p:cNvSpPr/>
            <p:nvPr/>
          </p:nvSpPr>
          <p:spPr>
            <a:xfrm>
              <a:off x="8065134" y="796688"/>
              <a:ext cx="36520" cy="12927"/>
            </a:xfrm>
            <a:custGeom>
              <a:avLst/>
              <a:gdLst/>
              <a:ahLst/>
              <a:cxnLst/>
              <a:rect l="l" t="t" r="r" b="b"/>
              <a:pathLst>
                <a:path w="226" h="80" extrusionOk="0">
                  <a:moveTo>
                    <a:pt x="20" y="1"/>
                  </a:moveTo>
                  <a:cubicBezTo>
                    <a:pt x="9" y="1"/>
                    <a:pt x="0" y="1"/>
                    <a:pt x="0" y="11"/>
                  </a:cubicBezTo>
                  <a:cubicBezTo>
                    <a:pt x="0" y="20"/>
                    <a:pt x="0" y="31"/>
                    <a:pt x="9" y="31"/>
                  </a:cubicBezTo>
                  <a:lnTo>
                    <a:pt x="196" y="79"/>
                  </a:lnTo>
                  <a:lnTo>
                    <a:pt x="205" y="79"/>
                  </a:lnTo>
                  <a:cubicBezTo>
                    <a:pt x="216" y="79"/>
                    <a:pt x="216" y="70"/>
                    <a:pt x="225" y="70"/>
                  </a:cubicBezTo>
                  <a:cubicBezTo>
                    <a:pt x="225" y="60"/>
                    <a:pt x="216" y="50"/>
                    <a:pt x="205" y="4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5"/>
            <p:cNvSpPr/>
            <p:nvPr/>
          </p:nvSpPr>
          <p:spPr>
            <a:xfrm>
              <a:off x="8082424" y="749180"/>
              <a:ext cx="31834" cy="25532"/>
            </a:xfrm>
            <a:custGeom>
              <a:avLst/>
              <a:gdLst/>
              <a:ahLst/>
              <a:cxnLst/>
              <a:rect l="l" t="t" r="r" b="b"/>
              <a:pathLst>
                <a:path w="197" h="158" extrusionOk="0">
                  <a:moveTo>
                    <a:pt x="40" y="1"/>
                  </a:moveTo>
                  <a:cubicBezTo>
                    <a:pt x="30" y="1"/>
                    <a:pt x="20" y="1"/>
                    <a:pt x="11" y="11"/>
                  </a:cubicBezTo>
                  <a:cubicBezTo>
                    <a:pt x="0" y="11"/>
                    <a:pt x="0" y="31"/>
                    <a:pt x="11" y="31"/>
                  </a:cubicBezTo>
                  <a:lnTo>
                    <a:pt x="157" y="158"/>
                  </a:lnTo>
                  <a:lnTo>
                    <a:pt x="177" y="158"/>
                  </a:lnTo>
                  <a:cubicBezTo>
                    <a:pt x="177" y="158"/>
                    <a:pt x="187" y="158"/>
                    <a:pt x="187" y="148"/>
                  </a:cubicBezTo>
                  <a:cubicBezTo>
                    <a:pt x="196" y="148"/>
                    <a:pt x="196" y="129"/>
                    <a:pt x="187" y="12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5"/>
            <p:cNvSpPr/>
            <p:nvPr/>
          </p:nvSpPr>
          <p:spPr>
            <a:xfrm>
              <a:off x="8161604" y="673232"/>
              <a:ext cx="23916" cy="31834"/>
            </a:xfrm>
            <a:custGeom>
              <a:avLst/>
              <a:gdLst/>
              <a:ahLst/>
              <a:cxnLst/>
              <a:rect l="l" t="t" r="r" b="b"/>
              <a:pathLst>
                <a:path w="148" h="197" extrusionOk="0">
                  <a:moveTo>
                    <a:pt x="11" y="0"/>
                  </a:moveTo>
                  <a:cubicBezTo>
                    <a:pt x="0" y="11"/>
                    <a:pt x="0" y="20"/>
                    <a:pt x="11" y="30"/>
                  </a:cubicBezTo>
                  <a:lnTo>
                    <a:pt x="109" y="187"/>
                  </a:lnTo>
                  <a:cubicBezTo>
                    <a:pt x="109" y="196"/>
                    <a:pt x="118" y="196"/>
                    <a:pt x="118" y="196"/>
                  </a:cubicBezTo>
                  <a:lnTo>
                    <a:pt x="128" y="196"/>
                  </a:lnTo>
                  <a:cubicBezTo>
                    <a:pt x="138" y="187"/>
                    <a:pt x="148" y="177"/>
                    <a:pt x="138" y="167"/>
                  </a:cubicBezTo>
                  <a:lnTo>
                    <a:pt x="40" y="11"/>
                  </a:lnTo>
                  <a:cubicBezTo>
                    <a:pt x="30" y="0"/>
                    <a:pt x="20" y="0"/>
                    <a:pt x="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5"/>
            <p:cNvSpPr/>
            <p:nvPr/>
          </p:nvSpPr>
          <p:spPr>
            <a:xfrm>
              <a:off x="8209112" y="652710"/>
              <a:ext cx="8080" cy="36520"/>
            </a:xfrm>
            <a:custGeom>
              <a:avLst/>
              <a:gdLst/>
              <a:ahLst/>
              <a:cxnLst/>
              <a:rect l="l" t="t" r="r" b="b"/>
              <a:pathLst>
                <a:path w="50" h="226" extrusionOk="0">
                  <a:moveTo>
                    <a:pt x="11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20" y="216"/>
                  </a:lnTo>
                  <a:cubicBezTo>
                    <a:pt x="20" y="225"/>
                    <a:pt x="30" y="225"/>
                    <a:pt x="30" y="225"/>
                  </a:cubicBezTo>
                  <a:lnTo>
                    <a:pt x="40" y="225"/>
                  </a:lnTo>
                  <a:cubicBezTo>
                    <a:pt x="50" y="225"/>
                    <a:pt x="50" y="216"/>
                    <a:pt x="50" y="206"/>
                  </a:cubicBezTo>
                  <a:lnTo>
                    <a:pt x="30" y="20"/>
                  </a:lnTo>
                  <a:cubicBezTo>
                    <a:pt x="30" y="10"/>
                    <a:pt x="20" y="0"/>
                    <a:pt x="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5"/>
            <p:cNvSpPr/>
            <p:nvPr/>
          </p:nvSpPr>
          <p:spPr>
            <a:xfrm>
              <a:off x="8448268" y="220289"/>
              <a:ext cx="465710" cy="46571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1226"/>
                  </a:moveTo>
                  <a:lnTo>
                    <a:pt x="1480" y="1344"/>
                  </a:lnTo>
                  <a:lnTo>
                    <a:pt x="1588" y="1294"/>
                  </a:lnTo>
                  <a:lnTo>
                    <a:pt x="1539" y="1403"/>
                  </a:lnTo>
                  <a:lnTo>
                    <a:pt x="1647" y="1442"/>
                  </a:lnTo>
                  <a:lnTo>
                    <a:pt x="1539" y="1481"/>
                  </a:lnTo>
                  <a:lnTo>
                    <a:pt x="1588" y="1588"/>
                  </a:lnTo>
                  <a:lnTo>
                    <a:pt x="1480" y="1530"/>
                  </a:lnTo>
                  <a:lnTo>
                    <a:pt x="1441" y="1647"/>
                  </a:lnTo>
                  <a:lnTo>
                    <a:pt x="1401" y="1530"/>
                  </a:lnTo>
                  <a:lnTo>
                    <a:pt x="1294" y="1588"/>
                  </a:lnTo>
                  <a:lnTo>
                    <a:pt x="1343" y="1481"/>
                  </a:lnTo>
                  <a:lnTo>
                    <a:pt x="1235" y="1442"/>
                  </a:lnTo>
                  <a:lnTo>
                    <a:pt x="1343" y="1403"/>
                  </a:lnTo>
                  <a:lnTo>
                    <a:pt x="1294" y="1294"/>
                  </a:lnTo>
                  <a:lnTo>
                    <a:pt x="1401" y="1344"/>
                  </a:lnTo>
                  <a:lnTo>
                    <a:pt x="1441" y="1226"/>
                  </a:lnTo>
                  <a:close/>
                  <a:moveTo>
                    <a:pt x="1441" y="1"/>
                  </a:moveTo>
                  <a:cubicBezTo>
                    <a:pt x="1412" y="1"/>
                    <a:pt x="1382" y="20"/>
                    <a:pt x="1382" y="50"/>
                  </a:cubicBezTo>
                  <a:lnTo>
                    <a:pt x="1382" y="344"/>
                  </a:lnTo>
                  <a:lnTo>
                    <a:pt x="1196" y="197"/>
                  </a:lnTo>
                  <a:cubicBezTo>
                    <a:pt x="1187" y="188"/>
                    <a:pt x="1176" y="183"/>
                    <a:pt x="1165" y="183"/>
                  </a:cubicBezTo>
                  <a:cubicBezTo>
                    <a:pt x="1152" y="183"/>
                    <a:pt x="1138" y="191"/>
                    <a:pt x="1127" y="207"/>
                  </a:cubicBezTo>
                  <a:cubicBezTo>
                    <a:pt x="1107" y="227"/>
                    <a:pt x="1107" y="266"/>
                    <a:pt x="1137" y="285"/>
                  </a:cubicBezTo>
                  <a:lnTo>
                    <a:pt x="1382" y="481"/>
                  </a:lnTo>
                  <a:lnTo>
                    <a:pt x="1382" y="1157"/>
                  </a:lnTo>
                  <a:lnTo>
                    <a:pt x="1235" y="804"/>
                  </a:lnTo>
                  <a:lnTo>
                    <a:pt x="1343" y="619"/>
                  </a:lnTo>
                  <a:cubicBezTo>
                    <a:pt x="1362" y="589"/>
                    <a:pt x="1353" y="560"/>
                    <a:pt x="1323" y="540"/>
                  </a:cubicBezTo>
                  <a:cubicBezTo>
                    <a:pt x="1315" y="537"/>
                    <a:pt x="1307" y="536"/>
                    <a:pt x="1300" y="536"/>
                  </a:cubicBezTo>
                  <a:cubicBezTo>
                    <a:pt x="1279" y="536"/>
                    <a:pt x="1259" y="545"/>
                    <a:pt x="1245" y="560"/>
                  </a:cubicBezTo>
                  <a:lnTo>
                    <a:pt x="1186" y="677"/>
                  </a:lnTo>
                  <a:lnTo>
                    <a:pt x="1118" y="521"/>
                  </a:lnTo>
                  <a:cubicBezTo>
                    <a:pt x="1110" y="498"/>
                    <a:pt x="1092" y="487"/>
                    <a:pt x="1070" y="487"/>
                  </a:cubicBezTo>
                  <a:cubicBezTo>
                    <a:pt x="1063" y="487"/>
                    <a:pt x="1056" y="488"/>
                    <a:pt x="1049" y="491"/>
                  </a:cubicBezTo>
                  <a:cubicBezTo>
                    <a:pt x="1020" y="501"/>
                    <a:pt x="1009" y="540"/>
                    <a:pt x="1020" y="560"/>
                  </a:cubicBezTo>
                  <a:lnTo>
                    <a:pt x="1078" y="717"/>
                  </a:lnTo>
                  <a:lnTo>
                    <a:pt x="1078" y="717"/>
                  </a:lnTo>
                  <a:lnTo>
                    <a:pt x="961" y="687"/>
                  </a:lnTo>
                  <a:cubicBezTo>
                    <a:pt x="956" y="685"/>
                    <a:pt x="951" y="684"/>
                    <a:pt x="946" y="684"/>
                  </a:cubicBezTo>
                  <a:cubicBezTo>
                    <a:pt x="922" y="684"/>
                    <a:pt x="900" y="702"/>
                    <a:pt x="892" y="726"/>
                  </a:cubicBezTo>
                  <a:cubicBezTo>
                    <a:pt x="882" y="756"/>
                    <a:pt x="902" y="785"/>
                    <a:pt x="931" y="795"/>
                  </a:cubicBezTo>
                  <a:lnTo>
                    <a:pt x="1137" y="854"/>
                  </a:lnTo>
                  <a:lnTo>
                    <a:pt x="1284" y="1207"/>
                  </a:lnTo>
                  <a:lnTo>
                    <a:pt x="804" y="726"/>
                  </a:lnTo>
                  <a:lnTo>
                    <a:pt x="843" y="403"/>
                  </a:lnTo>
                  <a:cubicBezTo>
                    <a:pt x="843" y="373"/>
                    <a:pt x="824" y="344"/>
                    <a:pt x="794" y="344"/>
                  </a:cubicBezTo>
                  <a:cubicBezTo>
                    <a:pt x="765" y="344"/>
                    <a:pt x="735" y="364"/>
                    <a:pt x="735" y="393"/>
                  </a:cubicBezTo>
                  <a:lnTo>
                    <a:pt x="706" y="628"/>
                  </a:lnTo>
                  <a:lnTo>
                    <a:pt x="500" y="423"/>
                  </a:lnTo>
                  <a:cubicBezTo>
                    <a:pt x="490" y="408"/>
                    <a:pt x="475" y="400"/>
                    <a:pt x="461" y="400"/>
                  </a:cubicBezTo>
                  <a:cubicBezTo>
                    <a:pt x="446" y="400"/>
                    <a:pt x="431" y="408"/>
                    <a:pt x="421" y="423"/>
                  </a:cubicBezTo>
                  <a:cubicBezTo>
                    <a:pt x="402" y="442"/>
                    <a:pt x="402" y="471"/>
                    <a:pt x="421" y="501"/>
                  </a:cubicBezTo>
                  <a:lnTo>
                    <a:pt x="628" y="706"/>
                  </a:lnTo>
                  <a:lnTo>
                    <a:pt x="392" y="726"/>
                  </a:lnTo>
                  <a:cubicBezTo>
                    <a:pt x="363" y="736"/>
                    <a:pt x="343" y="765"/>
                    <a:pt x="343" y="795"/>
                  </a:cubicBezTo>
                  <a:cubicBezTo>
                    <a:pt x="343" y="815"/>
                    <a:pt x="373" y="844"/>
                    <a:pt x="402" y="844"/>
                  </a:cubicBezTo>
                  <a:cubicBezTo>
                    <a:pt x="402" y="844"/>
                    <a:pt x="715" y="804"/>
                    <a:pt x="726" y="804"/>
                  </a:cubicBezTo>
                  <a:lnTo>
                    <a:pt x="1205" y="1285"/>
                  </a:lnTo>
                  <a:lnTo>
                    <a:pt x="853" y="1138"/>
                  </a:lnTo>
                  <a:lnTo>
                    <a:pt x="794" y="922"/>
                  </a:lnTo>
                  <a:cubicBezTo>
                    <a:pt x="787" y="900"/>
                    <a:pt x="768" y="889"/>
                    <a:pt x="747" y="889"/>
                  </a:cubicBezTo>
                  <a:cubicBezTo>
                    <a:pt x="740" y="889"/>
                    <a:pt x="733" y="890"/>
                    <a:pt x="726" y="893"/>
                  </a:cubicBezTo>
                  <a:cubicBezTo>
                    <a:pt x="696" y="893"/>
                    <a:pt x="676" y="922"/>
                    <a:pt x="686" y="952"/>
                  </a:cubicBezTo>
                  <a:lnTo>
                    <a:pt x="726" y="1079"/>
                  </a:lnTo>
                  <a:lnTo>
                    <a:pt x="569" y="1020"/>
                  </a:lnTo>
                  <a:cubicBezTo>
                    <a:pt x="561" y="1015"/>
                    <a:pt x="552" y="1012"/>
                    <a:pt x="543" y="1012"/>
                  </a:cubicBezTo>
                  <a:cubicBezTo>
                    <a:pt x="520" y="1012"/>
                    <a:pt x="497" y="1028"/>
                    <a:pt x="490" y="1050"/>
                  </a:cubicBezTo>
                  <a:cubicBezTo>
                    <a:pt x="480" y="1079"/>
                    <a:pt x="490" y="1109"/>
                    <a:pt x="519" y="1118"/>
                  </a:cubicBezTo>
                  <a:lnTo>
                    <a:pt x="676" y="1187"/>
                  </a:lnTo>
                  <a:lnTo>
                    <a:pt x="569" y="1246"/>
                  </a:lnTo>
                  <a:cubicBezTo>
                    <a:pt x="539" y="1265"/>
                    <a:pt x="530" y="1294"/>
                    <a:pt x="549" y="1324"/>
                  </a:cubicBezTo>
                  <a:cubicBezTo>
                    <a:pt x="556" y="1339"/>
                    <a:pt x="579" y="1347"/>
                    <a:pt x="599" y="1347"/>
                  </a:cubicBezTo>
                  <a:cubicBezTo>
                    <a:pt x="606" y="1347"/>
                    <a:pt x="612" y="1346"/>
                    <a:pt x="617" y="1344"/>
                  </a:cubicBezTo>
                  <a:lnTo>
                    <a:pt x="813" y="1236"/>
                  </a:lnTo>
                  <a:lnTo>
                    <a:pt x="1166" y="1383"/>
                  </a:lnTo>
                  <a:lnTo>
                    <a:pt x="480" y="1383"/>
                  </a:lnTo>
                  <a:lnTo>
                    <a:pt x="284" y="1128"/>
                  </a:lnTo>
                  <a:cubicBezTo>
                    <a:pt x="272" y="1116"/>
                    <a:pt x="256" y="1107"/>
                    <a:pt x="239" y="1107"/>
                  </a:cubicBezTo>
                  <a:cubicBezTo>
                    <a:pt x="228" y="1107"/>
                    <a:pt x="217" y="1111"/>
                    <a:pt x="206" y="1118"/>
                  </a:cubicBezTo>
                  <a:cubicBezTo>
                    <a:pt x="186" y="1138"/>
                    <a:pt x="177" y="1177"/>
                    <a:pt x="196" y="1196"/>
                  </a:cubicBezTo>
                  <a:lnTo>
                    <a:pt x="343" y="1383"/>
                  </a:lnTo>
                  <a:lnTo>
                    <a:pt x="49" y="1383"/>
                  </a:lnTo>
                  <a:cubicBezTo>
                    <a:pt x="20" y="1383"/>
                    <a:pt x="0" y="1412"/>
                    <a:pt x="0" y="1442"/>
                  </a:cubicBezTo>
                  <a:cubicBezTo>
                    <a:pt x="0" y="1471"/>
                    <a:pt x="20" y="1490"/>
                    <a:pt x="49" y="1490"/>
                  </a:cubicBezTo>
                  <a:lnTo>
                    <a:pt x="343" y="1490"/>
                  </a:lnTo>
                  <a:lnTo>
                    <a:pt x="196" y="1677"/>
                  </a:lnTo>
                  <a:cubicBezTo>
                    <a:pt x="177" y="1706"/>
                    <a:pt x="186" y="1736"/>
                    <a:pt x="206" y="1755"/>
                  </a:cubicBezTo>
                  <a:cubicBezTo>
                    <a:pt x="219" y="1764"/>
                    <a:pt x="232" y="1769"/>
                    <a:pt x="245" y="1769"/>
                  </a:cubicBezTo>
                  <a:cubicBezTo>
                    <a:pt x="260" y="1769"/>
                    <a:pt x="273" y="1762"/>
                    <a:pt x="284" y="1745"/>
                  </a:cubicBezTo>
                  <a:lnTo>
                    <a:pt x="480" y="1490"/>
                  </a:lnTo>
                  <a:lnTo>
                    <a:pt x="1166" y="1490"/>
                  </a:lnTo>
                  <a:lnTo>
                    <a:pt x="813" y="1638"/>
                  </a:lnTo>
                  <a:lnTo>
                    <a:pt x="617" y="1530"/>
                  </a:lnTo>
                  <a:cubicBezTo>
                    <a:pt x="613" y="1527"/>
                    <a:pt x="607" y="1526"/>
                    <a:pt x="600" y="1526"/>
                  </a:cubicBezTo>
                  <a:cubicBezTo>
                    <a:pt x="580" y="1526"/>
                    <a:pt x="556" y="1537"/>
                    <a:pt x="549" y="1559"/>
                  </a:cubicBezTo>
                  <a:cubicBezTo>
                    <a:pt x="530" y="1579"/>
                    <a:pt x="539" y="1618"/>
                    <a:pt x="569" y="1628"/>
                  </a:cubicBezTo>
                  <a:lnTo>
                    <a:pt x="676" y="1697"/>
                  </a:lnTo>
                  <a:lnTo>
                    <a:pt x="519" y="1755"/>
                  </a:lnTo>
                  <a:cubicBezTo>
                    <a:pt x="490" y="1775"/>
                    <a:pt x="480" y="1804"/>
                    <a:pt x="490" y="1834"/>
                  </a:cubicBezTo>
                  <a:cubicBezTo>
                    <a:pt x="497" y="1855"/>
                    <a:pt x="521" y="1867"/>
                    <a:pt x="545" y="1867"/>
                  </a:cubicBezTo>
                  <a:cubicBezTo>
                    <a:pt x="553" y="1867"/>
                    <a:pt x="561" y="1865"/>
                    <a:pt x="569" y="1863"/>
                  </a:cubicBezTo>
                  <a:lnTo>
                    <a:pt x="726" y="1794"/>
                  </a:lnTo>
                  <a:lnTo>
                    <a:pt x="686" y="1921"/>
                  </a:lnTo>
                  <a:cubicBezTo>
                    <a:pt x="676" y="1951"/>
                    <a:pt x="696" y="1980"/>
                    <a:pt x="726" y="1990"/>
                  </a:cubicBezTo>
                  <a:cubicBezTo>
                    <a:pt x="731" y="1992"/>
                    <a:pt x="736" y="1993"/>
                    <a:pt x="741" y="1993"/>
                  </a:cubicBezTo>
                  <a:cubicBezTo>
                    <a:pt x="764" y="1993"/>
                    <a:pt x="786" y="1975"/>
                    <a:pt x="794" y="1951"/>
                  </a:cubicBezTo>
                  <a:lnTo>
                    <a:pt x="853" y="1745"/>
                  </a:lnTo>
                  <a:lnTo>
                    <a:pt x="1205" y="1599"/>
                  </a:lnTo>
                  <a:lnTo>
                    <a:pt x="1205" y="1599"/>
                  </a:lnTo>
                  <a:lnTo>
                    <a:pt x="726" y="2078"/>
                  </a:lnTo>
                  <a:lnTo>
                    <a:pt x="402" y="2039"/>
                  </a:lnTo>
                  <a:cubicBezTo>
                    <a:pt x="398" y="2038"/>
                    <a:pt x="394" y="2037"/>
                    <a:pt x="391" y="2037"/>
                  </a:cubicBezTo>
                  <a:cubicBezTo>
                    <a:pt x="366" y="2037"/>
                    <a:pt x="343" y="2063"/>
                    <a:pt x="343" y="2088"/>
                  </a:cubicBezTo>
                  <a:cubicBezTo>
                    <a:pt x="343" y="2117"/>
                    <a:pt x="363" y="2147"/>
                    <a:pt x="392" y="2147"/>
                  </a:cubicBezTo>
                  <a:lnTo>
                    <a:pt x="628" y="2176"/>
                  </a:lnTo>
                  <a:lnTo>
                    <a:pt x="421" y="2382"/>
                  </a:lnTo>
                  <a:cubicBezTo>
                    <a:pt x="402" y="2402"/>
                    <a:pt x="402" y="2441"/>
                    <a:pt x="421" y="2461"/>
                  </a:cubicBezTo>
                  <a:cubicBezTo>
                    <a:pt x="431" y="2471"/>
                    <a:pt x="446" y="2476"/>
                    <a:pt x="461" y="2476"/>
                  </a:cubicBezTo>
                  <a:cubicBezTo>
                    <a:pt x="475" y="2476"/>
                    <a:pt x="490" y="2471"/>
                    <a:pt x="500" y="2461"/>
                  </a:cubicBezTo>
                  <a:lnTo>
                    <a:pt x="706" y="2255"/>
                  </a:lnTo>
                  <a:lnTo>
                    <a:pt x="735" y="2490"/>
                  </a:lnTo>
                  <a:cubicBezTo>
                    <a:pt x="735" y="2509"/>
                    <a:pt x="755" y="2529"/>
                    <a:pt x="784" y="2529"/>
                  </a:cubicBezTo>
                  <a:lnTo>
                    <a:pt x="794" y="2529"/>
                  </a:lnTo>
                  <a:cubicBezTo>
                    <a:pt x="824" y="2529"/>
                    <a:pt x="843" y="2500"/>
                    <a:pt x="843" y="2470"/>
                  </a:cubicBezTo>
                  <a:lnTo>
                    <a:pt x="804" y="2157"/>
                  </a:lnTo>
                  <a:lnTo>
                    <a:pt x="1284" y="1677"/>
                  </a:lnTo>
                  <a:lnTo>
                    <a:pt x="1137" y="2030"/>
                  </a:lnTo>
                  <a:lnTo>
                    <a:pt x="931" y="2088"/>
                  </a:lnTo>
                  <a:cubicBezTo>
                    <a:pt x="902" y="2098"/>
                    <a:pt x="882" y="2128"/>
                    <a:pt x="892" y="2157"/>
                  </a:cubicBezTo>
                  <a:cubicBezTo>
                    <a:pt x="892" y="2176"/>
                    <a:pt x="922" y="2196"/>
                    <a:pt x="941" y="2196"/>
                  </a:cubicBezTo>
                  <a:cubicBezTo>
                    <a:pt x="951" y="2196"/>
                    <a:pt x="951" y="2196"/>
                    <a:pt x="1078" y="2157"/>
                  </a:cubicBezTo>
                  <a:lnTo>
                    <a:pt x="1078" y="2157"/>
                  </a:lnTo>
                  <a:lnTo>
                    <a:pt x="1020" y="2313"/>
                  </a:lnTo>
                  <a:cubicBezTo>
                    <a:pt x="1009" y="2343"/>
                    <a:pt x="1020" y="2372"/>
                    <a:pt x="1049" y="2382"/>
                  </a:cubicBezTo>
                  <a:cubicBezTo>
                    <a:pt x="1056" y="2385"/>
                    <a:pt x="1063" y="2386"/>
                    <a:pt x="1070" y="2386"/>
                  </a:cubicBezTo>
                  <a:cubicBezTo>
                    <a:pt x="1092" y="2386"/>
                    <a:pt x="1110" y="2375"/>
                    <a:pt x="1118" y="2353"/>
                  </a:cubicBezTo>
                  <a:lnTo>
                    <a:pt x="1186" y="2196"/>
                  </a:lnTo>
                  <a:lnTo>
                    <a:pt x="1245" y="2313"/>
                  </a:lnTo>
                  <a:cubicBezTo>
                    <a:pt x="1257" y="2333"/>
                    <a:pt x="1274" y="2343"/>
                    <a:pt x="1292" y="2343"/>
                  </a:cubicBezTo>
                  <a:cubicBezTo>
                    <a:pt x="1302" y="2343"/>
                    <a:pt x="1313" y="2340"/>
                    <a:pt x="1323" y="2333"/>
                  </a:cubicBezTo>
                  <a:cubicBezTo>
                    <a:pt x="1353" y="2313"/>
                    <a:pt x="1362" y="2284"/>
                    <a:pt x="1343" y="2255"/>
                  </a:cubicBezTo>
                  <a:lnTo>
                    <a:pt x="1235" y="2069"/>
                  </a:lnTo>
                  <a:lnTo>
                    <a:pt x="1382" y="1716"/>
                  </a:lnTo>
                  <a:lnTo>
                    <a:pt x="1382" y="2392"/>
                  </a:lnTo>
                  <a:lnTo>
                    <a:pt x="1137" y="2598"/>
                  </a:lnTo>
                  <a:cubicBezTo>
                    <a:pt x="1107" y="2607"/>
                    <a:pt x="1107" y="2647"/>
                    <a:pt x="1127" y="2666"/>
                  </a:cubicBezTo>
                  <a:cubicBezTo>
                    <a:pt x="1138" y="2683"/>
                    <a:pt x="1152" y="2690"/>
                    <a:pt x="1165" y="2690"/>
                  </a:cubicBezTo>
                  <a:cubicBezTo>
                    <a:pt x="1176" y="2690"/>
                    <a:pt x="1187" y="2685"/>
                    <a:pt x="1196" y="2676"/>
                  </a:cubicBezTo>
                  <a:lnTo>
                    <a:pt x="1382" y="2539"/>
                  </a:lnTo>
                  <a:lnTo>
                    <a:pt x="1382" y="2823"/>
                  </a:lnTo>
                  <a:cubicBezTo>
                    <a:pt x="1382" y="2853"/>
                    <a:pt x="1412" y="2882"/>
                    <a:pt x="1441" y="2882"/>
                  </a:cubicBezTo>
                  <a:cubicBezTo>
                    <a:pt x="1470" y="2882"/>
                    <a:pt x="1499" y="2853"/>
                    <a:pt x="1499" y="2823"/>
                  </a:cubicBezTo>
                  <a:lnTo>
                    <a:pt x="1499" y="2539"/>
                  </a:lnTo>
                  <a:lnTo>
                    <a:pt x="1676" y="2676"/>
                  </a:lnTo>
                  <a:cubicBezTo>
                    <a:pt x="1689" y="2685"/>
                    <a:pt x="1702" y="2690"/>
                    <a:pt x="1715" y="2690"/>
                  </a:cubicBezTo>
                  <a:cubicBezTo>
                    <a:pt x="1730" y="2690"/>
                    <a:pt x="1743" y="2683"/>
                    <a:pt x="1754" y="2666"/>
                  </a:cubicBezTo>
                  <a:cubicBezTo>
                    <a:pt x="1774" y="2647"/>
                    <a:pt x="1774" y="2607"/>
                    <a:pt x="1745" y="2598"/>
                  </a:cubicBezTo>
                  <a:lnTo>
                    <a:pt x="1499" y="2392"/>
                  </a:lnTo>
                  <a:lnTo>
                    <a:pt x="1499" y="1716"/>
                  </a:lnTo>
                  <a:lnTo>
                    <a:pt x="1637" y="2069"/>
                  </a:lnTo>
                  <a:lnTo>
                    <a:pt x="1539" y="2255"/>
                  </a:lnTo>
                  <a:cubicBezTo>
                    <a:pt x="1519" y="2284"/>
                    <a:pt x="1529" y="2313"/>
                    <a:pt x="1558" y="2333"/>
                  </a:cubicBezTo>
                  <a:cubicBezTo>
                    <a:pt x="1569" y="2340"/>
                    <a:pt x="1579" y="2343"/>
                    <a:pt x="1589" y="2343"/>
                  </a:cubicBezTo>
                  <a:cubicBezTo>
                    <a:pt x="1607" y="2343"/>
                    <a:pt x="1624" y="2333"/>
                    <a:pt x="1637" y="2313"/>
                  </a:cubicBezTo>
                  <a:lnTo>
                    <a:pt x="1695" y="2196"/>
                  </a:lnTo>
                  <a:lnTo>
                    <a:pt x="1764" y="2353"/>
                  </a:lnTo>
                  <a:cubicBezTo>
                    <a:pt x="1771" y="2375"/>
                    <a:pt x="1790" y="2386"/>
                    <a:pt x="1811" y="2386"/>
                  </a:cubicBezTo>
                  <a:cubicBezTo>
                    <a:pt x="1818" y="2386"/>
                    <a:pt x="1825" y="2385"/>
                    <a:pt x="1833" y="2382"/>
                  </a:cubicBezTo>
                  <a:cubicBezTo>
                    <a:pt x="1862" y="2372"/>
                    <a:pt x="1872" y="2343"/>
                    <a:pt x="1862" y="2313"/>
                  </a:cubicBezTo>
                  <a:lnTo>
                    <a:pt x="1793" y="2157"/>
                  </a:lnTo>
                  <a:lnTo>
                    <a:pt x="1793" y="2157"/>
                  </a:lnTo>
                  <a:cubicBezTo>
                    <a:pt x="1921" y="2196"/>
                    <a:pt x="1921" y="2196"/>
                    <a:pt x="1941" y="2196"/>
                  </a:cubicBezTo>
                  <a:cubicBezTo>
                    <a:pt x="1960" y="2196"/>
                    <a:pt x="1980" y="2176"/>
                    <a:pt x="1989" y="2157"/>
                  </a:cubicBezTo>
                  <a:cubicBezTo>
                    <a:pt x="2000" y="2128"/>
                    <a:pt x="1980" y="2098"/>
                    <a:pt x="1950" y="2088"/>
                  </a:cubicBezTo>
                  <a:lnTo>
                    <a:pt x="1745" y="2030"/>
                  </a:lnTo>
                  <a:lnTo>
                    <a:pt x="1597" y="1677"/>
                  </a:lnTo>
                  <a:lnTo>
                    <a:pt x="1597" y="1677"/>
                  </a:lnTo>
                  <a:lnTo>
                    <a:pt x="2078" y="2157"/>
                  </a:lnTo>
                  <a:lnTo>
                    <a:pt x="2039" y="2470"/>
                  </a:lnTo>
                  <a:cubicBezTo>
                    <a:pt x="2039" y="2500"/>
                    <a:pt x="2058" y="2529"/>
                    <a:pt x="2087" y="2529"/>
                  </a:cubicBezTo>
                  <a:lnTo>
                    <a:pt x="2098" y="2529"/>
                  </a:lnTo>
                  <a:cubicBezTo>
                    <a:pt x="2117" y="2529"/>
                    <a:pt x="2146" y="2509"/>
                    <a:pt x="2146" y="2490"/>
                  </a:cubicBezTo>
                  <a:lnTo>
                    <a:pt x="2176" y="2255"/>
                  </a:lnTo>
                  <a:lnTo>
                    <a:pt x="2381" y="2461"/>
                  </a:lnTo>
                  <a:cubicBezTo>
                    <a:pt x="2391" y="2471"/>
                    <a:pt x="2406" y="2476"/>
                    <a:pt x="2420" y="2476"/>
                  </a:cubicBezTo>
                  <a:cubicBezTo>
                    <a:pt x="2435" y="2476"/>
                    <a:pt x="2450" y="2471"/>
                    <a:pt x="2460" y="2461"/>
                  </a:cubicBezTo>
                  <a:cubicBezTo>
                    <a:pt x="2479" y="2441"/>
                    <a:pt x="2479" y="2402"/>
                    <a:pt x="2460" y="2382"/>
                  </a:cubicBezTo>
                  <a:lnTo>
                    <a:pt x="2254" y="2176"/>
                  </a:lnTo>
                  <a:lnTo>
                    <a:pt x="2489" y="2147"/>
                  </a:lnTo>
                  <a:cubicBezTo>
                    <a:pt x="2518" y="2147"/>
                    <a:pt x="2538" y="2117"/>
                    <a:pt x="2538" y="2088"/>
                  </a:cubicBezTo>
                  <a:cubicBezTo>
                    <a:pt x="2530" y="2063"/>
                    <a:pt x="2506" y="2037"/>
                    <a:pt x="2481" y="2037"/>
                  </a:cubicBezTo>
                  <a:cubicBezTo>
                    <a:pt x="2477" y="2037"/>
                    <a:pt x="2474" y="2038"/>
                    <a:pt x="2470" y="2039"/>
                  </a:cubicBezTo>
                  <a:lnTo>
                    <a:pt x="2156" y="2078"/>
                  </a:lnTo>
                  <a:lnTo>
                    <a:pt x="1676" y="1599"/>
                  </a:lnTo>
                  <a:lnTo>
                    <a:pt x="2029" y="1745"/>
                  </a:lnTo>
                  <a:lnTo>
                    <a:pt x="2087" y="1951"/>
                  </a:lnTo>
                  <a:cubicBezTo>
                    <a:pt x="2098" y="1971"/>
                    <a:pt x="2117" y="1990"/>
                    <a:pt x="2137" y="1990"/>
                  </a:cubicBezTo>
                  <a:lnTo>
                    <a:pt x="2156" y="1990"/>
                  </a:lnTo>
                  <a:cubicBezTo>
                    <a:pt x="2185" y="1980"/>
                    <a:pt x="2205" y="1951"/>
                    <a:pt x="2196" y="1921"/>
                  </a:cubicBezTo>
                  <a:lnTo>
                    <a:pt x="2156" y="1794"/>
                  </a:lnTo>
                  <a:lnTo>
                    <a:pt x="2313" y="1863"/>
                  </a:lnTo>
                  <a:cubicBezTo>
                    <a:pt x="2320" y="1865"/>
                    <a:pt x="2328" y="1867"/>
                    <a:pt x="2335" y="1867"/>
                  </a:cubicBezTo>
                  <a:cubicBezTo>
                    <a:pt x="2356" y="1867"/>
                    <a:pt x="2377" y="1855"/>
                    <a:pt x="2391" y="1834"/>
                  </a:cubicBezTo>
                  <a:cubicBezTo>
                    <a:pt x="2401" y="1804"/>
                    <a:pt x="2381" y="1775"/>
                    <a:pt x="2352" y="1755"/>
                  </a:cubicBezTo>
                  <a:lnTo>
                    <a:pt x="2205" y="1697"/>
                  </a:lnTo>
                  <a:lnTo>
                    <a:pt x="2313" y="1628"/>
                  </a:lnTo>
                  <a:cubicBezTo>
                    <a:pt x="2342" y="1618"/>
                    <a:pt x="2352" y="1579"/>
                    <a:pt x="2333" y="1559"/>
                  </a:cubicBezTo>
                  <a:cubicBezTo>
                    <a:pt x="2325" y="1537"/>
                    <a:pt x="2301" y="1526"/>
                    <a:pt x="2281" y="1526"/>
                  </a:cubicBezTo>
                  <a:cubicBezTo>
                    <a:pt x="2275" y="1526"/>
                    <a:pt x="2269" y="1527"/>
                    <a:pt x="2264" y="1530"/>
                  </a:cubicBezTo>
                  <a:lnTo>
                    <a:pt x="2068" y="1638"/>
                  </a:lnTo>
                  <a:lnTo>
                    <a:pt x="1715" y="1490"/>
                  </a:lnTo>
                  <a:lnTo>
                    <a:pt x="2391" y="1490"/>
                  </a:lnTo>
                  <a:lnTo>
                    <a:pt x="2597" y="1745"/>
                  </a:lnTo>
                  <a:cubicBezTo>
                    <a:pt x="2609" y="1757"/>
                    <a:pt x="2625" y="1766"/>
                    <a:pt x="2643" y="1766"/>
                  </a:cubicBezTo>
                  <a:cubicBezTo>
                    <a:pt x="2653" y="1766"/>
                    <a:pt x="2664" y="1763"/>
                    <a:pt x="2675" y="1755"/>
                  </a:cubicBezTo>
                  <a:cubicBezTo>
                    <a:pt x="2695" y="1736"/>
                    <a:pt x="2705" y="1706"/>
                    <a:pt x="2685" y="1677"/>
                  </a:cubicBezTo>
                  <a:lnTo>
                    <a:pt x="2538" y="1490"/>
                  </a:lnTo>
                  <a:lnTo>
                    <a:pt x="2823" y="1490"/>
                  </a:lnTo>
                  <a:cubicBezTo>
                    <a:pt x="2862" y="1490"/>
                    <a:pt x="2881" y="1471"/>
                    <a:pt x="2881" y="1442"/>
                  </a:cubicBezTo>
                  <a:cubicBezTo>
                    <a:pt x="2881" y="1412"/>
                    <a:pt x="2862" y="1383"/>
                    <a:pt x="2823" y="1383"/>
                  </a:cubicBezTo>
                  <a:lnTo>
                    <a:pt x="2538" y="1383"/>
                  </a:lnTo>
                  <a:lnTo>
                    <a:pt x="2685" y="1196"/>
                  </a:lnTo>
                  <a:cubicBezTo>
                    <a:pt x="2705" y="1177"/>
                    <a:pt x="2695" y="1138"/>
                    <a:pt x="2675" y="1118"/>
                  </a:cubicBezTo>
                  <a:cubicBezTo>
                    <a:pt x="2664" y="1111"/>
                    <a:pt x="2653" y="1107"/>
                    <a:pt x="2643" y="1107"/>
                  </a:cubicBezTo>
                  <a:cubicBezTo>
                    <a:pt x="2625" y="1107"/>
                    <a:pt x="2609" y="1116"/>
                    <a:pt x="2597" y="1128"/>
                  </a:cubicBezTo>
                  <a:lnTo>
                    <a:pt x="2391" y="1383"/>
                  </a:lnTo>
                  <a:lnTo>
                    <a:pt x="1715" y="1383"/>
                  </a:lnTo>
                  <a:lnTo>
                    <a:pt x="2068" y="1236"/>
                  </a:lnTo>
                  <a:lnTo>
                    <a:pt x="2264" y="1344"/>
                  </a:lnTo>
                  <a:cubicBezTo>
                    <a:pt x="2269" y="1346"/>
                    <a:pt x="2276" y="1347"/>
                    <a:pt x="2283" y="1347"/>
                  </a:cubicBezTo>
                  <a:cubicBezTo>
                    <a:pt x="2302" y="1347"/>
                    <a:pt x="2325" y="1339"/>
                    <a:pt x="2333" y="1324"/>
                  </a:cubicBezTo>
                  <a:cubicBezTo>
                    <a:pt x="2352" y="1294"/>
                    <a:pt x="2342" y="1265"/>
                    <a:pt x="2313" y="1246"/>
                  </a:cubicBezTo>
                  <a:lnTo>
                    <a:pt x="2205" y="1187"/>
                  </a:lnTo>
                  <a:lnTo>
                    <a:pt x="2352" y="1118"/>
                  </a:lnTo>
                  <a:cubicBezTo>
                    <a:pt x="2381" y="1109"/>
                    <a:pt x="2401" y="1079"/>
                    <a:pt x="2391" y="1050"/>
                  </a:cubicBezTo>
                  <a:cubicBezTo>
                    <a:pt x="2377" y="1028"/>
                    <a:pt x="2358" y="1012"/>
                    <a:pt x="2337" y="1012"/>
                  </a:cubicBezTo>
                  <a:cubicBezTo>
                    <a:pt x="2329" y="1012"/>
                    <a:pt x="2321" y="1015"/>
                    <a:pt x="2313" y="1020"/>
                  </a:cubicBezTo>
                  <a:lnTo>
                    <a:pt x="2156" y="1079"/>
                  </a:lnTo>
                  <a:lnTo>
                    <a:pt x="2196" y="952"/>
                  </a:lnTo>
                  <a:cubicBezTo>
                    <a:pt x="2205" y="922"/>
                    <a:pt x="2185" y="893"/>
                    <a:pt x="2156" y="893"/>
                  </a:cubicBezTo>
                  <a:cubicBezTo>
                    <a:pt x="2149" y="890"/>
                    <a:pt x="2141" y="889"/>
                    <a:pt x="2134" y="889"/>
                  </a:cubicBezTo>
                  <a:cubicBezTo>
                    <a:pt x="2113" y="889"/>
                    <a:pt x="2095" y="900"/>
                    <a:pt x="2087" y="922"/>
                  </a:cubicBezTo>
                  <a:lnTo>
                    <a:pt x="2029" y="1138"/>
                  </a:lnTo>
                  <a:lnTo>
                    <a:pt x="1676" y="1285"/>
                  </a:lnTo>
                  <a:lnTo>
                    <a:pt x="2156" y="804"/>
                  </a:lnTo>
                  <a:lnTo>
                    <a:pt x="2470" y="844"/>
                  </a:lnTo>
                  <a:lnTo>
                    <a:pt x="2479" y="844"/>
                  </a:lnTo>
                  <a:cubicBezTo>
                    <a:pt x="2509" y="844"/>
                    <a:pt x="2529" y="815"/>
                    <a:pt x="2538" y="795"/>
                  </a:cubicBezTo>
                  <a:cubicBezTo>
                    <a:pt x="2538" y="765"/>
                    <a:pt x="2518" y="736"/>
                    <a:pt x="2489" y="726"/>
                  </a:cubicBezTo>
                  <a:lnTo>
                    <a:pt x="2254" y="706"/>
                  </a:lnTo>
                  <a:lnTo>
                    <a:pt x="2460" y="501"/>
                  </a:lnTo>
                  <a:cubicBezTo>
                    <a:pt x="2479" y="471"/>
                    <a:pt x="2479" y="442"/>
                    <a:pt x="2460" y="423"/>
                  </a:cubicBezTo>
                  <a:cubicBezTo>
                    <a:pt x="2450" y="408"/>
                    <a:pt x="2435" y="400"/>
                    <a:pt x="2420" y="400"/>
                  </a:cubicBezTo>
                  <a:cubicBezTo>
                    <a:pt x="2406" y="400"/>
                    <a:pt x="2391" y="408"/>
                    <a:pt x="2381" y="423"/>
                  </a:cubicBezTo>
                  <a:lnTo>
                    <a:pt x="2176" y="628"/>
                  </a:lnTo>
                  <a:lnTo>
                    <a:pt x="2146" y="393"/>
                  </a:lnTo>
                  <a:cubicBezTo>
                    <a:pt x="2146" y="364"/>
                    <a:pt x="2117" y="344"/>
                    <a:pt x="2087" y="344"/>
                  </a:cubicBezTo>
                  <a:cubicBezTo>
                    <a:pt x="2058" y="344"/>
                    <a:pt x="2039" y="373"/>
                    <a:pt x="2039" y="403"/>
                  </a:cubicBezTo>
                  <a:lnTo>
                    <a:pt x="2078" y="726"/>
                  </a:lnTo>
                  <a:lnTo>
                    <a:pt x="1597" y="1207"/>
                  </a:lnTo>
                  <a:lnTo>
                    <a:pt x="1745" y="854"/>
                  </a:lnTo>
                  <a:lnTo>
                    <a:pt x="1950" y="795"/>
                  </a:lnTo>
                  <a:cubicBezTo>
                    <a:pt x="1980" y="785"/>
                    <a:pt x="2000" y="756"/>
                    <a:pt x="1989" y="726"/>
                  </a:cubicBezTo>
                  <a:cubicBezTo>
                    <a:pt x="1982" y="702"/>
                    <a:pt x="1960" y="684"/>
                    <a:pt x="1936" y="684"/>
                  </a:cubicBezTo>
                  <a:cubicBezTo>
                    <a:pt x="1931" y="684"/>
                    <a:pt x="1926" y="685"/>
                    <a:pt x="1921" y="687"/>
                  </a:cubicBezTo>
                  <a:lnTo>
                    <a:pt x="1793" y="717"/>
                  </a:lnTo>
                  <a:lnTo>
                    <a:pt x="1862" y="560"/>
                  </a:lnTo>
                  <a:cubicBezTo>
                    <a:pt x="1872" y="540"/>
                    <a:pt x="1862" y="501"/>
                    <a:pt x="1833" y="491"/>
                  </a:cubicBezTo>
                  <a:cubicBezTo>
                    <a:pt x="1825" y="488"/>
                    <a:pt x="1818" y="487"/>
                    <a:pt x="1811" y="487"/>
                  </a:cubicBezTo>
                  <a:cubicBezTo>
                    <a:pt x="1790" y="487"/>
                    <a:pt x="1771" y="498"/>
                    <a:pt x="1764" y="521"/>
                  </a:cubicBezTo>
                  <a:lnTo>
                    <a:pt x="1695" y="677"/>
                  </a:lnTo>
                  <a:lnTo>
                    <a:pt x="1627" y="560"/>
                  </a:lnTo>
                  <a:cubicBezTo>
                    <a:pt x="1620" y="545"/>
                    <a:pt x="1602" y="536"/>
                    <a:pt x="1582" y="536"/>
                  </a:cubicBezTo>
                  <a:cubicBezTo>
                    <a:pt x="1574" y="536"/>
                    <a:pt x="1566" y="537"/>
                    <a:pt x="1558" y="540"/>
                  </a:cubicBezTo>
                  <a:cubicBezTo>
                    <a:pt x="1529" y="560"/>
                    <a:pt x="1519" y="589"/>
                    <a:pt x="1539" y="619"/>
                  </a:cubicBezTo>
                  <a:lnTo>
                    <a:pt x="1637" y="804"/>
                  </a:lnTo>
                  <a:lnTo>
                    <a:pt x="1499" y="1157"/>
                  </a:lnTo>
                  <a:lnTo>
                    <a:pt x="1499" y="481"/>
                  </a:lnTo>
                  <a:lnTo>
                    <a:pt x="1745" y="285"/>
                  </a:lnTo>
                  <a:cubicBezTo>
                    <a:pt x="1774" y="266"/>
                    <a:pt x="1774" y="227"/>
                    <a:pt x="1754" y="207"/>
                  </a:cubicBezTo>
                  <a:cubicBezTo>
                    <a:pt x="1743" y="191"/>
                    <a:pt x="1730" y="183"/>
                    <a:pt x="1715" y="183"/>
                  </a:cubicBezTo>
                  <a:cubicBezTo>
                    <a:pt x="1702" y="183"/>
                    <a:pt x="1689" y="188"/>
                    <a:pt x="1676" y="197"/>
                  </a:cubicBezTo>
                  <a:lnTo>
                    <a:pt x="1499" y="344"/>
                  </a:lnTo>
                  <a:lnTo>
                    <a:pt x="1499" y="50"/>
                  </a:lnTo>
                  <a:cubicBezTo>
                    <a:pt x="1499" y="20"/>
                    <a:pt x="1470" y="1"/>
                    <a:pt x="144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5"/>
            <p:cNvSpPr/>
            <p:nvPr/>
          </p:nvSpPr>
          <p:spPr>
            <a:xfrm>
              <a:off x="8312046" y="244204"/>
              <a:ext cx="103096" cy="96632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324" y="0"/>
                  </a:moveTo>
                  <a:lnTo>
                    <a:pt x="226" y="196"/>
                  </a:lnTo>
                  <a:lnTo>
                    <a:pt x="1" y="225"/>
                  </a:lnTo>
                  <a:lnTo>
                    <a:pt x="167" y="382"/>
                  </a:lnTo>
                  <a:lnTo>
                    <a:pt x="128" y="598"/>
                  </a:lnTo>
                  <a:lnTo>
                    <a:pt x="324" y="490"/>
                  </a:lnTo>
                  <a:lnTo>
                    <a:pt x="520" y="598"/>
                  </a:lnTo>
                  <a:lnTo>
                    <a:pt x="481" y="382"/>
                  </a:lnTo>
                  <a:lnTo>
                    <a:pt x="637" y="225"/>
                  </a:lnTo>
                  <a:lnTo>
                    <a:pt x="422" y="19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5"/>
            <p:cNvSpPr/>
            <p:nvPr/>
          </p:nvSpPr>
          <p:spPr>
            <a:xfrm>
              <a:off x="8769675" y="708136"/>
              <a:ext cx="155290" cy="147372"/>
            </a:xfrm>
            <a:custGeom>
              <a:avLst/>
              <a:gdLst/>
              <a:ahLst/>
              <a:cxnLst/>
              <a:rect l="l" t="t" r="r" b="b"/>
              <a:pathLst>
                <a:path w="961" h="912" extrusionOk="0">
                  <a:moveTo>
                    <a:pt x="481" y="0"/>
                  </a:moveTo>
                  <a:lnTo>
                    <a:pt x="334" y="294"/>
                  </a:lnTo>
                  <a:lnTo>
                    <a:pt x="0" y="343"/>
                  </a:lnTo>
                  <a:lnTo>
                    <a:pt x="246" y="579"/>
                  </a:lnTo>
                  <a:lnTo>
                    <a:pt x="187" y="912"/>
                  </a:lnTo>
                  <a:lnTo>
                    <a:pt x="481" y="755"/>
                  </a:lnTo>
                  <a:lnTo>
                    <a:pt x="775" y="912"/>
                  </a:lnTo>
                  <a:lnTo>
                    <a:pt x="725" y="579"/>
                  </a:lnTo>
                  <a:lnTo>
                    <a:pt x="961" y="343"/>
                  </a:lnTo>
                  <a:lnTo>
                    <a:pt x="627" y="29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5"/>
            <p:cNvSpPr/>
            <p:nvPr/>
          </p:nvSpPr>
          <p:spPr>
            <a:xfrm>
              <a:off x="8948719" y="646408"/>
              <a:ext cx="57042" cy="53972"/>
            </a:xfrm>
            <a:custGeom>
              <a:avLst/>
              <a:gdLst/>
              <a:ahLst/>
              <a:cxnLst/>
              <a:rect l="l" t="t" r="r" b="b"/>
              <a:pathLst>
                <a:path w="353" h="334" extrusionOk="0">
                  <a:moveTo>
                    <a:pt x="176" y="0"/>
                  </a:moveTo>
                  <a:lnTo>
                    <a:pt x="118" y="118"/>
                  </a:lnTo>
                  <a:lnTo>
                    <a:pt x="0" y="127"/>
                  </a:lnTo>
                  <a:lnTo>
                    <a:pt x="88" y="216"/>
                  </a:lnTo>
                  <a:lnTo>
                    <a:pt x="68" y="333"/>
                  </a:lnTo>
                  <a:lnTo>
                    <a:pt x="176" y="275"/>
                  </a:lnTo>
                  <a:lnTo>
                    <a:pt x="284" y="333"/>
                  </a:lnTo>
                  <a:lnTo>
                    <a:pt x="264" y="216"/>
                  </a:lnTo>
                  <a:lnTo>
                    <a:pt x="353" y="127"/>
                  </a:lnTo>
                  <a:lnTo>
                    <a:pt x="225" y="11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5"/>
            <p:cNvSpPr/>
            <p:nvPr/>
          </p:nvSpPr>
          <p:spPr>
            <a:xfrm>
              <a:off x="8199578" y="520689"/>
              <a:ext cx="73040" cy="69000"/>
            </a:xfrm>
            <a:custGeom>
              <a:avLst/>
              <a:gdLst/>
              <a:ahLst/>
              <a:cxnLst/>
              <a:rect l="l" t="t" r="r" b="b"/>
              <a:pathLst>
                <a:path w="452" h="427" extrusionOk="0">
                  <a:moveTo>
                    <a:pt x="229" y="1"/>
                  </a:moveTo>
                  <a:cubicBezTo>
                    <a:pt x="219" y="1"/>
                    <a:pt x="208" y="2"/>
                    <a:pt x="197" y="4"/>
                  </a:cubicBezTo>
                  <a:cubicBezTo>
                    <a:pt x="79" y="23"/>
                    <a:pt x="1" y="131"/>
                    <a:pt x="20" y="239"/>
                  </a:cubicBezTo>
                  <a:cubicBezTo>
                    <a:pt x="30" y="350"/>
                    <a:pt x="126" y="426"/>
                    <a:pt x="236" y="426"/>
                  </a:cubicBezTo>
                  <a:cubicBezTo>
                    <a:pt x="243" y="426"/>
                    <a:pt x="249" y="426"/>
                    <a:pt x="255" y="425"/>
                  </a:cubicBezTo>
                  <a:cubicBezTo>
                    <a:pt x="373" y="406"/>
                    <a:pt x="451" y="298"/>
                    <a:pt x="432" y="180"/>
                  </a:cubicBezTo>
                  <a:cubicBezTo>
                    <a:pt x="414" y="83"/>
                    <a:pt x="332" y="1"/>
                    <a:pt x="2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5"/>
            <p:cNvSpPr/>
            <p:nvPr/>
          </p:nvSpPr>
          <p:spPr>
            <a:xfrm>
              <a:off x="8163220" y="427612"/>
              <a:ext cx="57204" cy="54295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77" y="1"/>
                  </a:moveTo>
                  <a:cubicBezTo>
                    <a:pt x="171" y="1"/>
                    <a:pt x="164" y="1"/>
                    <a:pt x="157" y="2"/>
                  </a:cubicBezTo>
                  <a:cubicBezTo>
                    <a:pt x="59" y="11"/>
                    <a:pt x="1" y="100"/>
                    <a:pt x="10" y="188"/>
                  </a:cubicBezTo>
                  <a:cubicBezTo>
                    <a:pt x="28" y="271"/>
                    <a:pt x="99" y="336"/>
                    <a:pt x="180" y="336"/>
                  </a:cubicBezTo>
                  <a:cubicBezTo>
                    <a:pt x="186" y="336"/>
                    <a:pt x="191" y="336"/>
                    <a:pt x="197" y="335"/>
                  </a:cubicBezTo>
                  <a:cubicBezTo>
                    <a:pt x="295" y="316"/>
                    <a:pt x="353" y="237"/>
                    <a:pt x="343" y="149"/>
                  </a:cubicBezTo>
                  <a:cubicBezTo>
                    <a:pt x="325" y="58"/>
                    <a:pt x="25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5"/>
            <p:cNvSpPr/>
            <p:nvPr/>
          </p:nvSpPr>
          <p:spPr>
            <a:xfrm>
              <a:off x="8155302" y="346815"/>
              <a:ext cx="38136" cy="33934"/>
            </a:xfrm>
            <a:custGeom>
              <a:avLst/>
              <a:gdLst/>
              <a:ahLst/>
              <a:cxnLst/>
              <a:rect l="l" t="t" r="r" b="b"/>
              <a:pathLst>
                <a:path w="236" h="210" extrusionOk="0">
                  <a:moveTo>
                    <a:pt x="126" y="0"/>
                  </a:moveTo>
                  <a:cubicBezTo>
                    <a:pt x="120" y="0"/>
                    <a:pt x="114" y="1"/>
                    <a:pt x="108" y="2"/>
                  </a:cubicBezTo>
                  <a:cubicBezTo>
                    <a:pt x="50" y="2"/>
                    <a:pt x="0" y="61"/>
                    <a:pt x="10" y="119"/>
                  </a:cubicBezTo>
                  <a:cubicBezTo>
                    <a:pt x="19" y="172"/>
                    <a:pt x="67" y="209"/>
                    <a:pt x="120" y="209"/>
                  </a:cubicBezTo>
                  <a:cubicBezTo>
                    <a:pt x="126" y="209"/>
                    <a:pt x="132" y="209"/>
                    <a:pt x="137" y="208"/>
                  </a:cubicBezTo>
                  <a:cubicBezTo>
                    <a:pt x="196" y="198"/>
                    <a:pt x="235" y="149"/>
                    <a:pt x="226" y="90"/>
                  </a:cubicBezTo>
                  <a:cubicBezTo>
                    <a:pt x="217" y="37"/>
                    <a:pt x="177" y="0"/>
                    <a:pt x="12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5"/>
            <p:cNvSpPr/>
            <p:nvPr/>
          </p:nvSpPr>
          <p:spPr>
            <a:xfrm>
              <a:off x="8522601" y="852115"/>
              <a:ext cx="71424" cy="68354"/>
            </a:xfrm>
            <a:custGeom>
              <a:avLst/>
              <a:gdLst/>
              <a:ahLst/>
              <a:cxnLst/>
              <a:rect l="l" t="t" r="r" b="b"/>
              <a:pathLst>
                <a:path w="442" h="423" extrusionOk="0">
                  <a:moveTo>
                    <a:pt x="217" y="0"/>
                  </a:moveTo>
                  <a:cubicBezTo>
                    <a:pt x="108" y="0"/>
                    <a:pt x="20" y="86"/>
                    <a:pt x="11" y="197"/>
                  </a:cubicBezTo>
                  <a:cubicBezTo>
                    <a:pt x="1" y="315"/>
                    <a:pt x="89" y="413"/>
                    <a:pt x="207" y="422"/>
                  </a:cubicBezTo>
                  <a:cubicBezTo>
                    <a:pt x="212" y="423"/>
                    <a:pt x="218" y="423"/>
                    <a:pt x="224" y="423"/>
                  </a:cubicBezTo>
                  <a:cubicBezTo>
                    <a:pt x="325" y="423"/>
                    <a:pt x="423" y="338"/>
                    <a:pt x="432" y="236"/>
                  </a:cubicBezTo>
                  <a:cubicBezTo>
                    <a:pt x="442" y="119"/>
                    <a:pt x="353" y="11"/>
                    <a:pt x="236" y="1"/>
                  </a:cubicBezTo>
                  <a:cubicBezTo>
                    <a:pt x="230" y="1"/>
                    <a:pt x="224" y="0"/>
                    <a:pt x="2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5"/>
            <p:cNvSpPr/>
            <p:nvPr/>
          </p:nvSpPr>
          <p:spPr>
            <a:xfrm>
              <a:off x="8633453" y="898007"/>
              <a:ext cx="55588" cy="54295"/>
            </a:xfrm>
            <a:custGeom>
              <a:avLst/>
              <a:gdLst/>
              <a:ahLst/>
              <a:cxnLst/>
              <a:rect l="l" t="t" r="r" b="b"/>
              <a:pathLst>
                <a:path w="344" h="336" extrusionOk="0">
                  <a:moveTo>
                    <a:pt x="187" y="1"/>
                  </a:moveTo>
                  <a:cubicBezTo>
                    <a:pt x="99" y="1"/>
                    <a:pt x="11" y="60"/>
                    <a:pt x="11" y="158"/>
                  </a:cubicBezTo>
                  <a:cubicBezTo>
                    <a:pt x="1" y="246"/>
                    <a:pt x="70" y="325"/>
                    <a:pt x="157" y="334"/>
                  </a:cubicBezTo>
                  <a:cubicBezTo>
                    <a:pt x="163" y="335"/>
                    <a:pt x="169" y="335"/>
                    <a:pt x="175" y="335"/>
                  </a:cubicBezTo>
                  <a:cubicBezTo>
                    <a:pt x="256" y="335"/>
                    <a:pt x="325" y="270"/>
                    <a:pt x="334" y="187"/>
                  </a:cubicBezTo>
                  <a:cubicBezTo>
                    <a:pt x="344" y="90"/>
                    <a:pt x="275" y="11"/>
                    <a:pt x="18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5"/>
            <p:cNvSpPr/>
            <p:nvPr/>
          </p:nvSpPr>
          <p:spPr>
            <a:xfrm>
              <a:off x="8734771" y="919983"/>
              <a:ext cx="36681" cy="35227"/>
            </a:xfrm>
            <a:custGeom>
              <a:avLst/>
              <a:gdLst/>
              <a:ahLst/>
              <a:cxnLst/>
              <a:rect l="l" t="t" r="r" b="b"/>
              <a:pathLst>
                <a:path w="227" h="218" extrusionOk="0">
                  <a:moveTo>
                    <a:pt x="104" y="1"/>
                  </a:moveTo>
                  <a:cubicBezTo>
                    <a:pt x="52" y="1"/>
                    <a:pt x="10" y="46"/>
                    <a:pt x="1" y="100"/>
                  </a:cubicBezTo>
                  <a:cubicBezTo>
                    <a:pt x="1" y="159"/>
                    <a:pt x="40" y="208"/>
                    <a:pt x="99" y="218"/>
                  </a:cubicBezTo>
                  <a:cubicBezTo>
                    <a:pt x="158" y="218"/>
                    <a:pt x="216" y="178"/>
                    <a:pt x="216" y="120"/>
                  </a:cubicBezTo>
                  <a:cubicBezTo>
                    <a:pt x="227" y="61"/>
                    <a:pt x="177" y="2"/>
                    <a:pt x="118" y="2"/>
                  </a:cubicBezTo>
                  <a:cubicBezTo>
                    <a:pt x="113" y="1"/>
                    <a:pt x="109" y="1"/>
                    <a:pt x="1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5"/>
            <p:cNvSpPr/>
            <p:nvPr/>
          </p:nvSpPr>
          <p:spPr>
            <a:xfrm>
              <a:off x="5417449" y="303186"/>
              <a:ext cx="2706351" cy="316398"/>
            </a:xfrm>
            <a:custGeom>
              <a:avLst/>
              <a:gdLst/>
              <a:ahLst/>
              <a:cxnLst/>
              <a:rect l="l" t="t" r="r" b="b"/>
              <a:pathLst>
                <a:path w="16748" h="1958" extrusionOk="0">
                  <a:moveTo>
                    <a:pt x="15557" y="1"/>
                  </a:moveTo>
                  <a:cubicBezTo>
                    <a:pt x="15491" y="1"/>
                    <a:pt x="15449" y="5"/>
                    <a:pt x="15444" y="8"/>
                  </a:cubicBezTo>
                  <a:lnTo>
                    <a:pt x="89" y="8"/>
                  </a:lnTo>
                  <a:cubicBezTo>
                    <a:pt x="40" y="8"/>
                    <a:pt x="1" y="37"/>
                    <a:pt x="1" y="86"/>
                  </a:cubicBezTo>
                  <a:cubicBezTo>
                    <a:pt x="1" y="125"/>
                    <a:pt x="40" y="164"/>
                    <a:pt x="89" y="164"/>
                  </a:cubicBezTo>
                  <a:lnTo>
                    <a:pt x="15454" y="164"/>
                  </a:lnTo>
                  <a:cubicBezTo>
                    <a:pt x="15456" y="164"/>
                    <a:pt x="15486" y="162"/>
                    <a:pt x="15536" y="162"/>
                  </a:cubicBezTo>
                  <a:cubicBezTo>
                    <a:pt x="15711" y="162"/>
                    <a:pt x="16128" y="192"/>
                    <a:pt x="16365" y="468"/>
                  </a:cubicBezTo>
                  <a:cubicBezTo>
                    <a:pt x="16542" y="664"/>
                    <a:pt x="16581" y="968"/>
                    <a:pt x="16483" y="1360"/>
                  </a:cubicBezTo>
                  <a:cubicBezTo>
                    <a:pt x="16483" y="1369"/>
                    <a:pt x="16394" y="1634"/>
                    <a:pt x="16130" y="1752"/>
                  </a:cubicBezTo>
                  <a:cubicBezTo>
                    <a:pt x="16056" y="1785"/>
                    <a:pt x="15974" y="1802"/>
                    <a:pt x="15885" y="1802"/>
                  </a:cubicBezTo>
                  <a:cubicBezTo>
                    <a:pt x="15740" y="1802"/>
                    <a:pt x="15577" y="1758"/>
                    <a:pt x="15395" y="1673"/>
                  </a:cubicBezTo>
                  <a:cubicBezTo>
                    <a:pt x="15288" y="1624"/>
                    <a:pt x="15209" y="1536"/>
                    <a:pt x="15170" y="1428"/>
                  </a:cubicBezTo>
                  <a:cubicBezTo>
                    <a:pt x="15121" y="1301"/>
                    <a:pt x="15121" y="1184"/>
                    <a:pt x="15170" y="1095"/>
                  </a:cubicBezTo>
                  <a:cubicBezTo>
                    <a:pt x="15238" y="968"/>
                    <a:pt x="15375" y="879"/>
                    <a:pt x="15601" y="811"/>
                  </a:cubicBezTo>
                  <a:cubicBezTo>
                    <a:pt x="15650" y="801"/>
                    <a:pt x="15669" y="762"/>
                    <a:pt x="15660" y="713"/>
                  </a:cubicBezTo>
                  <a:cubicBezTo>
                    <a:pt x="15651" y="679"/>
                    <a:pt x="15614" y="652"/>
                    <a:pt x="15578" y="652"/>
                  </a:cubicBezTo>
                  <a:cubicBezTo>
                    <a:pt x="15573" y="652"/>
                    <a:pt x="15567" y="653"/>
                    <a:pt x="15562" y="654"/>
                  </a:cubicBezTo>
                  <a:cubicBezTo>
                    <a:pt x="15288" y="733"/>
                    <a:pt x="15111" y="850"/>
                    <a:pt x="15023" y="1017"/>
                  </a:cubicBezTo>
                  <a:cubicBezTo>
                    <a:pt x="14954" y="1154"/>
                    <a:pt x="14954" y="1311"/>
                    <a:pt x="15013" y="1487"/>
                  </a:cubicBezTo>
                  <a:cubicBezTo>
                    <a:pt x="15072" y="1634"/>
                    <a:pt x="15179" y="1752"/>
                    <a:pt x="15327" y="1820"/>
                  </a:cubicBezTo>
                  <a:cubicBezTo>
                    <a:pt x="15532" y="1918"/>
                    <a:pt x="15709" y="1957"/>
                    <a:pt x="15885" y="1957"/>
                  </a:cubicBezTo>
                  <a:cubicBezTo>
                    <a:pt x="15993" y="1957"/>
                    <a:pt x="16101" y="1938"/>
                    <a:pt x="16199" y="1898"/>
                  </a:cubicBezTo>
                  <a:cubicBezTo>
                    <a:pt x="16522" y="1752"/>
                    <a:pt x="16630" y="1428"/>
                    <a:pt x="16640" y="1408"/>
                  </a:cubicBezTo>
                  <a:cubicBezTo>
                    <a:pt x="16747" y="958"/>
                    <a:pt x="16699" y="605"/>
                    <a:pt x="16492" y="360"/>
                  </a:cubicBezTo>
                  <a:cubicBezTo>
                    <a:pt x="16217" y="47"/>
                    <a:pt x="15766" y="1"/>
                    <a:pt x="1555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5"/>
            <p:cNvSpPr/>
            <p:nvPr/>
          </p:nvSpPr>
          <p:spPr>
            <a:xfrm>
              <a:off x="6811018" y="377195"/>
              <a:ext cx="823475" cy="26986"/>
            </a:xfrm>
            <a:custGeom>
              <a:avLst/>
              <a:gdLst/>
              <a:ahLst/>
              <a:cxnLst/>
              <a:rect l="l" t="t" r="r" b="b"/>
              <a:pathLst>
                <a:path w="5096" h="167" extrusionOk="0">
                  <a:moveTo>
                    <a:pt x="79" y="0"/>
                  </a:moveTo>
                  <a:cubicBezTo>
                    <a:pt x="29" y="0"/>
                    <a:pt x="0" y="40"/>
                    <a:pt x="0" y="88"/>
                  </a:cubicBezTo>
                  <a:cubicBezTo>
                    <a:pt x="0" y="127"/>
                    <a:pt x="29" y="167"/>
                    <a:pt x="79" y="167"/>
                  </a:cubicBezTo>
                  <a:lnTo>
                    <a:pt x="5017" y="167"/>
                  </a:lnTo>
                  <a:cubicBezTo>
                    <a:pt x="5066" y="167"/>
                    <a:pt x="5096" y="127"/>
                    <a:pt x="5096" y="88"/>
                  </a:cubicBezTo>
                  <a:cubicBezTo>
                    <a:pt x="5096" y="40"/>
                    <a:pt x="5066" y="0"/>
                    <a:pt x="501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5"/>
            <p:cNvSpPr/>
            <p:nvPr/>
          </p:nvSpPr>
          <p:spPr>
            <a:xfrm>
              <a:off x="5843406" y="115900"/>
              <a:ext cx="617768" cy="23916"/>
            </a:xfrm>
            <a:custGeom>
              <a:avLst/>
              <a:gdLst/>
              <a:ahLst/>
              <a:cxnLst/>
              <a:rect l="l" t="t" r="r" b="b"/>
              <a:pathLst>
                <a:path w="3823" h="148" extrusionOk="0">
                  <a:moveTo>
                    <a:pt x="69" y="0"/>
                  </a:moveTo>
                  <a:cubicBezTo>
                    <a:pt x="30" y="0"/>
                    <a:pt x="0" y="30"/>
                    <a:pt x="0" y="69"/>
                  </a:cubicBezTo>
                  <a:cubicBezTo>
                    <a:pt x="0" y="108"/>
                    <a:pt x="30" y="147"/>
                    <a:pt x="69" y="147"/>
                  </a:cubicBezTo>
                  <a:lnTo>
                    <a:pt x="3754" y="147"/>
                  </a:lnTo>
                  <a:cubicBezTo>
                    <a:pt x="3783" y="147"/>
                    <a:pt x="3822" y="108"/>
                    <a:pt x="3822" y="69"/>
                  </a:cubicBezTo>
                  <a:cubicBezTo>
                    <a:pt x="3822" y="30"/>
                    <a:pt x="3783" y="0"/>
                    <a:pt x="3754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5"/>
            <p:cNvSpPr/>
            <p:nvPr/>
          </p:nvSpPr>
          <p:spPr>
            <a:xfrm>
              <a:off x="8511612" y="1014677"/>
              <a:ext cx="332719" cy="2996733"/>
            </a:xfrm>
            <a:custGeom>
              <a:avLst/>
              <a:gdLst/>
              <a:ahLst/>
              <a:cxnLst/>
              <a:rect l="l" t="t" r="r" b="b"/>
              <a:pathLst>
                <a:path w="2059" h="18545" extrusionOk="0">
                  <a:moveTo>
                    <a:pt x="1037" y="1"/>
                  </a:moveTo>
                  <a:cubicBezTo>
                    <a:pt x="903" y="1"/>
                    <a:pt x="757" y="21"/>
                    <a:pt x="598" y="63"/>
                  </a:cubicBezTo>
                  <a:cubicBezTo>
                    <a:pt x="578" y="63"/>
                    <a:pt x="255" y="171"/>
                    <a:pt x="108" y="504"/>
                  </a:cubicBezTo>
                  <a:cubicBezTo>
                    <a:pt x="0" y="739"/>
                    <a:pt x="29" y="1033"/>
                    <a:pt x="186" y="1367"/>
                  </a:cubicBezTo>
                  <a:cubicBezTo>
                    <a:pt x="255" y="1513"/>
                    <a:pt x="373" y="1631"/>
                    <a:pt x="519" y="1680"/>
                  </a:cubicBezTo>
                  <a:cubicBezTo>
                    <a:pt x="601" y="1712"/>
                    <a:pt x="679" y="1727"/>
                    <a:pt x="753" y="1727"/>
                  </a:cubicBezTo>
                  <a:cubicBezTo>
                    <a:pt x="837" y="1727"/>
                    <a:pt x="916" y="1707"/>
                    <a:pt x="990" y="1670"/>
                  </a:cubicBezTo>
                  <a:cubicBezTo>
                    <a:pt x="1147" y="1592"/>
                    <a:pt x="1274" y="1406"/>
                    <a:pt x="1353" y="1141"/>
                  </a:cubicBezTo>
                  <a:cubicBezTo>
                    <a:pt x="1362" y="1092"/>
                    <a:pt x="1333" y="1053"/>
                    <a:pt x="1294" y="1033"/>
                  </a:cubicBezTo>
                  <a:cubicBezTo>
                    <a:pt x="1287" y="1032"/>
                    <a:pt x="1281" y="1031"/>
                    <a:pt x="1275" y="1031"/>
                  </a:cubicBezTo>
                  <a:cubicBezTo>
                    <a:pt x="1235" y="1031"/>
                    <a:pt x="1204" y="1058"/>
                    <a:pt x="1196" y="1092"/>
                  </a:cubicBezTo>
                  <a:cubicBezTo>
                    <a:pt x="1127" y="1317"/>
                    <a:pt x="1039" y="1465"/>
                    <a:pt x="911" y="1523"/>
                  </a:cubicBezTo>
                  <a:cubicBezTo>
                    <a:pt x="860" y="1549"/>
                    <a:pt x="806" y="1561"/>
                    <a:pt x="747" y="1561"/>
                  </a:cubicBezTo>
                  <a:cubicBezTo>
                    <a:pt x="695" y="1561"/>
                    <a:pt x="639" y="1551"/>
                    <a:pt x="578" y="1533"/>
                  </a:cubicBezTo>
                  <a:cubicBezTo>
                    <a:pt x="471" y="1494"/>
                    <a:pt x="382" y="1406"/>
                    <a:pt x="334" y="1298"/>
                  </a:cubicBezTo>
                  <a:cubicBezTo>
                    <a:pt x="196" y="1014"/>
                    <a:pt x="167" y="768"/>
                    <a:pt x="255" y="572"/>
                  </a:cubicBezTo>
                  <a:cubicBezTo>
                    <a:pt x="373" y="308"/>
                    <a:pt x="637" y="220"/>
                    <a:pt x="637" y="220"/>
                  </a:cubicBezTo>
                  <a:cubicBezTo>
                    <a:pt x="781" y="185"/>
                    <a:pt x="912" y="167"/>
                    <a:pt x="1030" y="167"/>
                  </a:cubicBezTo>
                  <a:cubicBezTo>
                    <a:pt x="1242" y="167"/>
                    <a:pt x="1413" y="224"/>
                    <a:pt x="1539" y="337"/>
                  </a:cubicBezTo>
                  <a:cubicBezTo>
                    <a:pt x="1891" y="631"/>
                    <a:pt x="1843" y="1239"/>
                    <a:pt x="1843" y="1249"/>
                  </a:cubicBezTo>
                  <a:lnTo>
                    <a:pt x="1843" y="18456"/>
                  </a:lnTo>
                  <a:cubicBezTo>
                    <a:pt x="1843" y="18505"/>
                    <a:pt x="1872" y="18544"/>
                    <a:pt x="1921" y="18544"/>
                  </a:cubicBezTo>
                  <a:cubicBezTo>
                    <a:pt x="1970" y="18544"/>
                    <a:pt x="1999" y="18505"/>
                    <a:pt x="1999" y="18456"/>
                  </a:cubicBezTo>
                  <a:lnTo>
                    <a:pt x="1999" y="1258"/>
                  </a:lnTo>
                  <a:cubicBezTo>
                    <a:pt x="2009" y="1229"/>
                    <a:pt x="2058" y="563"/>
                    <a:pt x="1647" y="210"/>
                  </a:cubicBezTo>
                  <a:cubicBezTo>
                    <a:pt x="1488" y="71"/>
                    <a:pt x="1284" y="1"/>
                    <a:pt x="103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5"/>
            <p:cNvSpPr/>
            <p:nvPr/>
          </p:nvSpPr>
          <p:spPr>
            <a:xfrm>
              <a:off x="8734771" y="1495091"/>
              <a:ext cx="27148" cy="825091"/>
            </a:xfrm>
            <a:custGeom>
              <a:avLst/>
              <a:gdLst/>
              <a:ahLst/>
              <a:cxnLst/>
              <a:rect l="l" t="t" r="r" b="b"/>
              <a:pathLst>
                <a:path w="168" h="5106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5027"/>
                  </a:lnTo>
                  <a:cubicBezTo>
                    <a:pt x="1" y="5066"/>
                    <a:pt x="40" y="5106"/>
                    <a:pt x="79" y="5106"/>
                  </a:cubicBezTo>
                  <a:cubicBezTo>
                    <a:pt x="129" y="5106"/>
                    <a:pt x="168" y="5066"/>
                    <a:pt x="168" y="5027"/>
                  </a:cubicBezTo>
                  <a:lnTo>
                    <a:pt x="168" y="79"/>
                  </a:lnTo>
                  <a:cubicBezTo>
                    <a:pt x="168" y="40"/>
                    <a:pt x="129" y="1"/>
                    <a:pt x="7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5"/>
            <p:cNvSpPr/>
            <p:nvPr/>
          </p:nvSpPr>
          <p:spPr>
            <a:xfrm>
              <a:off x="8999297" y="2717537"/>
              <a:ext cx="23916" cy="867913"/>
            </a:xfrm>
            <a:custGeom>
              <a:avLst/>
              <a:gdLst/>
              <a:ahLst/>
              <a:cxnLst/>
              <a:rect l="l" t="t" r="r" b="b"/>
              <a:pathLst>
                <a:path w="148" h="5371" extrusionOk="0">
                  <a:moveTo>
                    <a:pt x="79" y="1"/>
                  </a:moveTo>
                  <a:cubicBezTo>
                    <a:pt x="40" y="1"/>
                    <a:pt x="1" y="30"/>
                    <a:pt x="1" y="69"/>
                  </a:cubicBezTo>
                  <a:lnTo>
                    <a:pt x="1" y="5302"/>
                  </a:lnTo>
                  <a:cubicBezTo>
                    <a:pt x="1" y="5341"/>
                    <a:pt x="40" y="5371"/>
                    <a:pt x="79" y="5371"/>
                  </a:cubicBezTo>
                  <a:cubicBezTo>
                    <a:pt x="108" y="5371"/>
                    <a:pt x="147" y="5341"/>
                    <a:pt x="147" y="5302"/>
                  </a:cubicBezTo>
                  <a:lnTo>
                    <a:pt x="147" y="69"/>
                  </a:lnTo>
                  <a:cubicBezTo>
                    <a:pt x="147" y="30"/>
                    <a:pt x="108" y="1"/>
                    <a:pt x="7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5"/>
            <p:cNvSpPr/>
            <p:nvPr/>
          </p:nvSpPr>
          <p:spPr>
            <a:xfrm>
              <a:off x="4617731" y="2891733"/>
              <a:ext cx="4334234" cy="3745068"/>
            </a:xfrm>
            <a:custGeom>
              <a:avLst/>
              <a:gdLst/>
              <a:ahLst/>
              <a:cxnLst/>
              <a:rect l="l" t="t" r="r" b="b"/>
              <a:pathLst>
                <a:path w="26822" h="23176" extrusionOk="0">
                  <a:moveTo>
                    <a:pt x="26733" y="1"/>
                  </a:moveTo>
                  <a:cubicBezTo>
                    <a:pt x="26694" y="1"/>
                    <a:pt x="26655" y="30"/>
                    <a:pt x="26655" y="79"/>
                  </a:cubicBezTo>
                  <a:lnTo>
                    <a:pt x="26655" y="18521"/>
                  </a:lnTo>
                  <a:cubicBezTo>
                    <a:pt x="23362" y="19129"/>
                    <a:pt x="22216" y="22519"/>
                    <a:pt x="22059" y="23019"/>
                  </a:cubicBezTo>
                  <a:lnTo>
                    <a:pt x="79" y="23019"/>
                  </a:lnTo>
                  <a:cubicBezTo>
                    <a:pt x="40" y="23019"/>
                    <a:pt x="1" y="23048"/>
                    <a:pt x="1" y="23097"/>
                  </a:cubicBezTo>
                  <a:cubicBezTo>
                    <a:pt x="1" y="23146"/>
                    <a:pt x="40" y="23175"/>
                    <a:pt x="79" y="23175"/>
                  </a:cubicBezTo>
                  <a:lnTo>
                    <a:pt x="22127" y="23175"/>
                  </a:lnTo>
                  <a:cubicBezTo>
                    <a:pt x="22157" y="23175"/>
                    <a:pt x="22196" y="23156"/>
                    <a:pt x="22206" y="23117"/>
                  </a:cubicBezTo>
                  <a:cubicBezTo>
                    <a:pt x="22216" y="23077"/>
                    <a:pt x="23264" y="19266"/>
                    <a:pt x="26753" y="18668"/>
                  </a:cubicBezTo>
                  <a:cubicBezTo>
                    <a:pt x="26792" y="18668"/>
                    <a:pt x="26822" y="18629"/>
                    <a:pt x="26822" y="18589"/>
                  </a:cubicBezTo>
                  <a:lnTo>
                    <a:pt x="26822" y="79"/>
                  </a:lnTo>
                  <a:cubicBezTo>
                    <a:pt x="26822" y="30"/>
                    <a:pt x="26782" y="1"/>
                    <a:pt x="267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5"/>
            <p:cNvSpPr/>
            <p:nvPr/>
          </p:nvSpPr>
          <p:spPr>
            <a:xfrm>
              <a:off x="8129932" y="5857599"/>
              <a:ext cx="261457" cy="248691"/>
            </a:xfrm>
            <a:custGeom>
              <a:avLst/>
              <a:gdLst/>
              <a:ahLst/>
              <a:cxnLst/>
              <a:rect l="l" t="t" r="r" b="b"/>
              <a:pathLst>
                <a:path w="1618" h="1539" extrusionOk="0">
                  <a:moveTo>
                    <a:pt x="1265" y="59"/>
                  </a:moveTo>
                  <a:lnTo>
                    <a:pt x="1187" y="559"/>
                  </a:lnTo>
                  <a:cubicBezTo>
                    <a:pt x="1176" y="568"/>
                    <a:pt x="1187" y="568"/>
                    <a:pt x="1187" y="579"/>
                  </a:cubicBezTo>
                  <a:lnTo>
                    <a:pt x="1549" y="931"/>
                  </a:lnTo>
                  <a:lnTo>
                    <a:pt x="1049" y="1010"/>
                  </a:lnTo>
                  <a:cubicBezTo>
                    <a:pt x="1039" y="1010"/>
                    <a:pt x="1039" y="1010"/>
                    <a:pt x="1030" y="1019"/>
                  </a:cubicBezTo>
                  <a:lnTo>
                    <a:pt x="804" y="1470"/>
                  </a:lnTo>
                  <a:lnTo>
                    <a:pt x="579" y="1019"/>
                  </a:lnTo>
                  <a:cubicBezTo>
                    <a:pt x="579" y="1010"/>
                    <a:pt x="579" y="1010"/>
                    <a:pt x="569" y="1010"/>
                  </a:cubicBezTo>
                  <a:lnTo>
                    <a:pt x="69" y="931"/>
                  </a:lnTo>
                  <a:lnTo>
                    <a:pt x="432" y="579"/>
                  </a:lnTo>
                  <a:lnTo>
                    <a:pt x="432" y="559"/>
                  </a:lnTo>
                  <a:lnTo>
                    <a:pt x="353" y="59"/>
                  </a:lnTo>
                  <a:lnTo>
                    <a:pt x="353" y="59"/>
                  </a:lnTo>
                  <a:lnTo>
                    <a:pt x="795" y="294"/>
                  </a:lnTo>
                  <a:lnTo>
                    <a:pt x="814" y="294"/>
                  </a:lnTo>
                  <a:lnTo>
                    <a:pt x="1265" y="59"/>
                  </a:lnTo>
                  <a:close/>
                  <a:moveTo>
                    <a:pt x="305" y="0"/>
                  </a:moveTo>
                  <a:cubicBezTo>
                    <a:pt x="305" y="10"/>
                    <a:pt x="294" y="20"/>
                    <a:pt x="305" y="20"/>
                  </a:cubicBezTo>
                  <a:lnTo>
                    <a:pt x="392" y="559"/>
                  </a:lnTo>
                  <a:lnTo>
                    <a:pt x="0" y="931"/>
                  </a:lnTo>
                  <a:lnTo>
                    <a:pt x="0" y="951"/>
                  </a:lnTo>
                  <a:cubicBezTo>
                    <a:pt x="0" y="960"/>
                    <a:pt x="11" y="971"/>
                    <a:pt x="20" y="971"/>
                  </a:cubicBezTo>
                  <a:lnTo>
                    <a:pt x="549" y="1049"/>
                  </a:lnTo>
                  <a:lnTo>
                    <a:pt x="795" y="1529"/>
                  </a:lnTo>
                  <a:cubicBezTo>
                    <a:pt x="795" y="1539"/>
                    <a:pt x="804" y="1539"/>
                    <a:pt x="804" y="1539"/>
                  </a:cubicBezTo>
                  <a:cubicBezTo>
                    <a:pt x="814" y="1539"/>
                    <a:pt x="824" y="1539"/>
                    <a:pt x="824" y="1529"/>
                  </a:cubicBezTo>
                  <a:lnTo>
                    <a:pt x="1069" y="1049"/>
                  </a:lnTo>
                  <a:lnTo>
                    <a:pt x="1598" y="971"/>
                  </a:lnTo>
                  <a:cubicBezTo>
                    <a:pt x="1608" y="971"/>
                    <a:pt x="1618" y="960"/>
                    <a:pt x="1618" y="951"/>
                  </a:cubicBezTo>
                  <a:cubicBezTo>
                    <a:pt x="1618" y="941"/>
                    <a:pt x="1618" y="941"/>
                    <a:pt x="1608" y="931"/>
                  </a:cubicBezTo>
                  <a:lnTo>
                    <a:pt x="1226" y="559"/>
                  </a:lnTo>
                  <a:lnTo>
                    <a:pt x="1314" y="20"/>
                  </a:lnTo>
                  <a:cubicBezTo>
                    <a:pt x="1314" y="20"/>
                    <a:pt x="1314" y="10"/>
                    <a:pt x="1304" y="0"/>
                  </a:cubicBezTo>
                  <a:lnTo>
                    <a:pt x="1285" y="0"/>
                  </a:lnTo>
                  <a:lnTo>
                    <a:pt x="804" y="25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5"/>
            <p:cNvSpPr/>
            <p:nvPr/>
          </p:nvSpPr>
          <p:spPr>
            <a:xfrm>
              <a:off x="8129932" y="5968451"/>
              <a:ext cx="138000" cy="137838"/>
            </a:xfrm>
            <a:custGeom>
              <a:avLst/>
              <a:gdLst/>
              <a:ahLst/>
              <a:cxnLst/>
              <a:rect l="l" t="t" r="r" b="b"/>
              <a:pathLst>
                <a:path w="854" h="853" extrusionOk="0">
                  <a:moveTo>
                    <a:pt x="834" y="0"/>
                  </a:moveTo>
                  <a:lnTo>
                    <a:pt x="11" y="245"/>
                  </a:lnTo>
                  <a:cubicBezTo>
                    <a:pt x="11" y="245"/>
                    <a:pt x="0" y="255"/>
                    <a:pt x="0" y="265"/>
                  </a:cubicBezTo>
                  <a:cubicBezTo>
                    <a:pt x="11" y="274"/>
                    <a:pt x="20" y="274"/>
                    <a:pt x="20" y="274"/>
                  </a:cubicBezTo>
                  <a:lnTo>
                    <a:pt x="824" y="39"/>
                  </a:lnTo>
                  <a:lnTo>
                    <a:pt x="795" y="833"/>
                  </a:lnTo>
                  <a:cubicBezTo>
                    <a:pt x="795" y="843"/>
                    <a:pt x="795" y="853"/>
                    <a:pt x="804" y="853"/>
                  </a:cubicBezTo>
                  <a:cubicBezTo>
                    <a:pt x="814" y="853"/>
                    <a:pt x="824" y="843"/>
                    <a:pt x="824" y="833"/>
                  </a:cubicBezTo>
                  <a:lnTo>
                    <a:pt x="853" y="20"/>
                  </a:lnTo>
                  <a:cubicBezTo>
                    <a:pt x="853" y="10"/>
                    <a:pt x="853" y="10"/>
                    <a:pt x="8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5"/>
            <p:cNvSpPr/>
            <p:nvPr/>
          </p:nvSpPr>
          <p:spPr>
            <a:xfrm>
              <a:off x="8262922" y="5857922"/>
              <a:ext cx="128466" cy="154967"/>
            </a:xfrm>
            <a:custGeom>
              <a:avLst/>
              <a:gdLst/>
              <a:ahLst/>
              <a:cxnLst/>
              <a:rect l="l" t="t" r="r" b="b"/>
              <a:pathLst>
                <a:path w="795" h="959" extrusionOk="0">
                  <a:moveTo>
                    <a:pt x="468" y="1"/>
                  </a:moveTo>
                  <a:cubicBezTo>
                    <a:pt x="464" y="1"/>
                    <a:pt x="462" y="3"/>
                    <a:pt x="462" y="8"/>
                  </a:cubicBezTo>
                  <a:lnTo>
                    <a:pt x="1" y="694"/>
                  </a:lnTo>
                  <a:lnTo>
                    <a:pt x="1" y="704"/>
                  </a:lnTo>
                  <a:cubicBezTo>
                    <a:pt x="1" y="714"/>
                    <a:pt x="11" y="714"/>
                    <a:pt x="11" y="714"/>
                  </a:cubicBezTo>
                  <a:lnTo>
                    <a:pt x="765" y="958"/>
                  </a:lnTo>
                  <a:lnTo>
                    <a:pt x="775" y="958"/>
                  </a:lnTo>
                  <a:cubicBezTo>
                    <a:pt x="785" y="958"/>
                    <a:pt x="785" y="958"/>
                    <a:pt x="785" y="949"/>
                  </a:cubicBezTo>
                  <a:cubicBezTo>
                    <a:pt x="795" y="939"/>
                    <a:pt x="785" y="929"/>
                    <a:pt x="775" y="929"/>
                  </a:cubicBezTo>
                  <a:lnTo>
                    <a:pt x="40" y="694"/>
                  </a:lnTo>
                  <a:lnTo>
                    <a:pt x="491" y="28"/>
                  </a:lnTo>
                  <a:cubicBezTo>
                    <a:pt x="491" y="18"/>
                    <a:pt x="491" y="8"/>
                    <a:pt x="481" y="8"/>
                  </a:cubicBezTo>
                  <a:cubicBezTo>
                    <a:pt x="476" y="3"/>
                    <a:pt x="471" y="1"/>
                    <a:pt x="4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5"/>
            <p:cNvSpPr/>
            <p:nvPr/>
          </p:nvSpPr>
          <p:spPr>
            <a:xfrm>
              <a:off x="8179056" y="5857922"/>
              <a:ext cx="88876" cy="115377"/>
            </a:xfrm>
            <a:custGeom>
              <a:avLst/>
              <a:gdLst/>
              <a:ahLst/>
              <a:cxnLst/>
              <a:rect l="l" t="t" r="r" b="b"/>
              <a:pathLst>
                <a:path w="550" h="714" extrusionOk="0">
                  <a:moveTo>
                    <a:pt x="16" y="1"/>
                  </a:moveTo>
                  <a:cubicBezTo>
                    <a:pt x="13" y="1"/>
                    <a:pt x="10" y="3"/>
                    <a:pt x="10" y="8"/>
                  </a:cubicBezTo>
                  <a:cubicBezTo>
                    <a:pt x="1" y="8"/>
                    <a:pt x="1" y="18"/>
                    <a:pt x="1" y="28"/>
                  </a:cubicBezTo>
                  <a:lnTo>
                    <a:pt x="520" y="714"/>
                  </a:lnTo>
                  <a:lnTo>
                    <a:pt x="539" y="714"/>
                  </a:lnTo>
                  <a:cubicBezTo>
                    <a:pt x="549" y="704"/>
                    <a:pt x="549" y="694"/>
                    <a:pt x="549" y="694"/>
                  </a:cubicBezTo>
                  <a:lnTo>
                    <a:pt x="30" y="8"/>
                  </a:ln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5"/>
            <p:cNvSpPr/>
            <p:nvPr/>
          </p:nvSpPr>
          <p:spPr>
            <a:xfrm>
              <a:off x="8262922" y="6136184"/>
              <a:ext cx="5009" cy="63506"/>
            </a:xfrm>
            <a:custGeom>
              <a:avLst/>
              <a:gdLst/>
              <a:ahLst/>
              <a:cxnLst/>
              <a:rect l="l" t="t" r="r" b="b"/>
              <a:pathLst>
                <a:path w="31" h="393" extrusionOk="0">
                  <a:moveTo>
                    <a:pt x="11" y="1"/>
                  </a:moveTo>
                  <a:cubicBezTo>
                    <a:pt x="1" y="1"/>
                    <a:pt x="1" y="11"/>
                    <a:pt x="1" y="20"/>
                  </a:cubicBezTo>
                  <a:lnTo>
                    <a:pt x="1" y="373"/>
                  </a:lnTo>
                  <a:cubicBezTo>
                    <a:pt x="1" y="383"/>
                    <a:pt x="1" y="393"/>
                    <a:pt x="11" y="393"/>
                  </a:cubicBezTo>
                  <a:cubicBezTo>
                    <a:pt x="30" y="393"/>
                    <a:pt x="30" y="383"/>
                    <a:pt x="30" y="373"/>
                  </a:cubicBezTo>
                  <a:lnTo>
                    <a:pt x="30" y="20"/>
                  </a:lnTo>
                  <a:cubicBezTo>
                    <a:pt x="30" y="11"/>
                    <a:pt x="3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5"/>
            <p:cNvSpPr/>
            <p:nvPr/>
          </p:nvSpPr>
          <p:spPr>
            <a:xfrm>
              <a:off x="8380076" y="6087221"/>
              <a:ext cx="49286" cy="46054"/>
            </a:xfrm>
            <a:custGeom>
              <a:avLst/>
              <a:gdLst/>
              <a:ahLst/>
              <a:cxnLst/>
              <a:rect l="l" t="t" r="r" b="b"/>
              <a:pathLst>
                <a:path w="305" h="285" extrusionOk="0">
                  <a:moveTo>
                    <a:pt x="11" y="0"/>
                  </a:moveTo>
                  <a:cubicBezTo>
                    <a:pt x="1" y="10"/>
                    <a:pt x="1" y="20"/>
                    <a:pt x="11" y="29"/>
                  </a:cubicBezTo>
                  <a:lnTo>
                    <a:pt x="266" y="284"/>
                  </a:lnTo>
                  <a:lnTo>
                    <a:pt x="295" y="284"/>
                  </a:lnTo>
                  <a:cubicBezTo>
                    <a:pt x="305" y="275"/>
                    <a:pt x="305" y="265"/>
                    <a:pt x="295" y="25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5"/>
            <p:cNvSpPr/>
            <p:nvPr/>
          </p:nvSpPr>
          <p:spPr>
            <a:xfrm>
              <a:off x="8430816" y="5968451"/>
              <a:ext cx="63506" cy="6464"/>
            </a:xfrm>
            <a:custGeom>
              <a:avLst/>
              <a:gdLst/>
              <a:ahLst/>
              <a:cxnLst/>
              <a:rect l="l" t="t" r="r" b="b"/>
              <a:pathLst>
                <a:path w="393" h="40" extrusionOk="0">
                  <a:moveTo>
                    <a:pt x="10" y="0"/>
                  </a:moveTo>
                  <a:cubicBezTo>
                    <a:pt x="0" y="0"/>
                    <a:pt x="0" y="10"/>
                    <a:pt x="0" y="20"/>
                  </a:cubicBezTo>
                  <a:cubicBezTo>
                    <a:pt x="0" y="30"/>
                    <a:pt x="0" y="39"/>
                    <a:pt x="10" y="39"/>
                  </a:cubicBezTo>
                  <a:lnTo>
                    <a:pt x="373" y="39"/>
                  </a:lnTo>
                  <a:cubicBezTo>
                    <a:pt x="383" y="39"/>
                    <a:pt x="392" y="30"/>
                    <a:pt x="392" y="20"/>
                  </a:cubicBezTo>
                  <a:cubicBezTo>
                    <a:pt x="392" y="10"/>
                    <a:pt x="383" y="0"/>
                    <a:pt x="37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5"/>
            <p:cNvSpPr/>
            <p:nvPr/>
          </p:nvSpPr>
          <p:spPr>
            <a:xfrm>
              <a:off x="8380076" y="5808475"/>
              <a:ext cx="49286" cy="47670"/>
            </a:xfrm>
            <a:custGeom>
              <a:avLst/>
              <a:gdLst/>
              <a:ahLst/>
              <a:cxnLst/>
              <a:rect l="l" t="t" r="r" b="b"/>
              <a:pathLst>
                <a:path w="305" h="295" extrusionOk="0">
                  <a:moveTo>
                    <a:pt x="266" y="1"/>
                  </a:moveTo>
                  <a:lnTo>
                    <a:pt x="11" y="256"/>
                  </a:lnTo>
                  <a:cubicBezTo>
                    <a:pt x="1" y="265"/>
                    <a:pt x="1" y="275"/>
                    <a:pt x="11" y="285"/>
                  </a:cubicBezTo>
                  <a:lnTo>
                    <a:pt x="20" y="295"/>
                  </a:lnTo>
                  <a:cubicBezTo>
                    <a:pt x="31" y="295"/>
                    <a:pt x="31" y="285"/>
                    <a:pt x="40" y="285"/>
                  </a:cubicBezTo>
                  <a:lnTo>
                    <a:pt x="295" y="30"/>
                  </a:lnTo>
                  <a:cubicBezTo>
                    <a:pt x="305" y="20"/>
                    <a:pt x="305" y="10"/>
                    <a:pt x="2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5"/>
            <p:cNvSpPr/>
            <p:nvPr/>
          </p:nvSpPr>
          <p:spPr>
            <a:xfrm>
              <a:off x="8262922" y="5742060"/>
              <a:ext cx="5009" cy="64960"/>
            </a:xfrm>
            <a:custGeom>
              <a:avLst/>
              <a:gdLst/>
              <a:ahLst/>
              <a:cxnLst/>
              <a:rect l="l" t="t" r="r" b="b"/>
              <a:pathLst>
                <a:path w="31" h="402" extrusionOk="0">
                  <a:moveTo>
                    <a:pt x="11" y="0"/>
                  </a:moveTo>
                  <a:cubicBezTo>
                    <a:pt x="1" y="0"/>
                    <a:pt x="1" y="10"/>
                    <a:pt x="1" y="20"/>
                  </a:cubicBezTo>
                  <a:lnTo>
                    <a:pt x="1" y="382"/>
                  </a:lnTo>
                  <a:cubicBezTo>
                    <a:pt x="1" y="392"/>
                    <a:pt x="1" y="402"/>
                    <a:pt x="11" y="402"/>
                  </a:cubicBezTo>
                  <a:cubicBezTo>
                    <a:pt x="30" y="402"/>
                    <a:pt x="30" y="392"/>
                    <a:pt x="30" y="382"/>
                  </a:cubicBezTo>
                  <a:lnTo>
                    <a:pt x="30" y="20"/>
                  </a:lnTo>
                  <a:cubicBezTo>
                    <a:pt x="30" y="10"/>
                    <a:pt x="30" y="0"/>
                    <a:pt x="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5"/>
            <p:cNvSpPr/>
            <p:nvPr/>
          </p:nvSpPr>
          <p:spPr>
            <a:xfrm>
              <a:off x="8101492" y="5808475"/>
              <a:ext cx="49286" cy="47670"/>
            </a:xfrm>
            <a:custGeom>
              <a:avLst/>
              <a:gdLst/>
              <a:ahLst/>
              <a:cxnLst/>
              <a:rect l="l" t="t" r="r" b="b"/>
              <a:pathLst>
                <a:path w="305" h="295" extrusionOk="0">
                  <a:moveTo>
                    <a:pt x="10" y="1"/>
                  </a:moveTo>
                  <a:cubicBezTo>
                    <a:pt x="0" y="10"/>
                    <a:pt x="0" y="20"/>
                    <a:pt x="10" y="30"/>
                  </a:cubicBezTo>
                  <a:lnTo>
                    <a:pt x="265" y="285"/>
                  </a:lnTo>
                  <a:cubicBezTo>
                    <a:pt x="274" y="285"/>
                    <a:pt x="274" y="295"/>
                    <a:pt x="285" y="295"/>
                  </a:cubicBezTo>
                  <a:cubicBezTo>
                    <a:pt x="285" y="295"/>
                    <a:pt x="285" y="285"/>
                    <a:pt x="294" y="285"/>
                  </a:cubicBezTo>
                  <a:cubicBezTo>
                    <a:pt x="304" y="275"/>
                    <a:pt x="304" y="265"/>
                    <a:pt x="294" y="25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5"/>
            <p:cNvSpPr/>
            <p:nvPr/>
          </p:nvSpPr>
          <p:spPr>
            <a:xfrm>
              <a:off x="8036532" y="5968451"/>
              <a:ext cx="63506" cy="6464"/>
            </a:xfrm>
            <a:custGeom>
              <a:avLst/>
              <a:gdLst/>
              <a:ahLst/>
              <a:cxnLst/>
              <a:rect l="l" t="t" r="r" b="b"/>
              <a:pathLst>
                <a:path w="393" h="40" extrusionOk="0">
                  <a:moveTo>
                    <a:pt x="2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39"/>
                    <a:pt x="20" y="39"/>
                  </a:cubicBezTo>
                  <a:lnTo>
                    <a:pt x="373" y="39"/>
                  </a:lnTo>
                  <a:cubicBezTo>
                    <a:pt x="393" y="39"/>
                    <a:pt x="393" y="30"/>
                    <a:pt x="393" y="20"/>
                  </a:cubicBezTo>
                  <a:cubicBezTo>
                    <a:pt x="393" y="10"/>
                    <a:pt x="393" y="0"/>
                    <a:pt x="37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5"/>
            <p:cNvSpPr/>
            <p:nvPr/>
          </p:nvSpPr>
          <p:spPr>
            <a:xfrm>
              <a:off x="8101492" y="6087221"/>
              <a:ext cx="49286" cy="46054"/>
            </a:xfrm>
            <a:custGeom>
              <a:avLst/>
              <a:gdLst/>
              <a:ahLst/>
              <a:cxnLst/>
              <a:rect l="l" t="t" r="r" b="b"/>
              <a:pathLst>
                <a:path w="305" h="285" extrusionOk="0">
                  <a:moveTo>
                    <a:pt x="265" y="0"/>
                  </a:moveTo>
                  <a:lnTo>
                    <a:pt x="10" y="255"/>
                  </a:lnTo>
                  <a:cubicBezTo>
                    <a:pt x="0" y="265"/>
                    <a:pt x="0" y="275"/>
                    <a:pt x="10" y="284"/>
                  </a:cubicBezTo>
                  <a:lnTo>
                    <a:pt x="39" y="284"/>
                  </a:lnTo>
                  <a:lnTo>
                    <a:pt x="294" y="29"/>
                  </a:lnTo>
                  <a:cubicBezTo>
                    <a:pt x="304" y="20"/>
                    <a:pt x="304" y="10"/>
                    <a:pt x="2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5"/>
            <p:cNvSpPr/>
            <p:nvPr/>
          </p:nvSpPr>
          <p:spPr>
            <a:xfrm>
              <a:off x="8310430" y="6135537"/>
              <a:ext cx="14543" cy="35712"/>
            </a:xfrm>
            <a:custGeom>
              <a:avLst/>
              <a:gdLst/>
              <a:ahLst/>
              <a:cxnLst/>
              <a:rect l="l" t="t" r="r" b="b"/>
              <a:pathLst>
                <a:path w="90" h="221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1" y="5"/>
                    <a:pt x="1" y="15"/>
                    <a:pt x="1" y="24"/>
                  </a:cubicBezTo>
                  <a:lnTo>
                    <a:pt x="50" y="211"/>
                  </a:lnTo>
                  <a:cubicBezTo>
                    <a:pt x="50" y="220"/>
                    <a:pt x="59" y="220"/>
                    <a:pt x="70" y="220"/>
                  </a:cubicBezTo>
                  <a:cubicBezTo>
                    <a:pt x="79" y="220"/>
                    <a:pt x="89" y="211"/>
                    <a:pt x="89" y="201"/>
                  </a:cubicBezTo>
                  <a:lnTo>
                    <a:pt x="40" y="15"/>
                  </a:lnTo>
                  <a:cubicBezTo>
                    <a:pt x="40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5"/>
            <p:cNvSpPr/>
            <p:nvPr/>
          </p:nvSpPr>
          <p:spPr>
            <a:xfrm>
              <a:off x="8345334" y="6122933"/>
              <a:ext cx="27148" cy="30864"/>
            </a:xfrm>
            <a:custGeom>
              <a:avLst/>
              <a:gdLst/>
              <a:ahLst/>
              <a:cxnLst/>
              <a:rect l="l" t="t" r="r" b="b"/>
              <a:pathLst>
                <a:path w="168" h="191" extrusionOk="0">
                  <a:moveTo>
                    <a:pt x="20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0" y="15"/>
                    <a:pt x="0" y="24"/>
                    <a:pt x="10" y="34"/>
                  </a:cubicBezTo>
                  <a:lnTo>
                    <a:pt x="128" y="181"/>
                  </a:lnTo>
                  <a:cubicBezTo>
                    <a:pt x="128" y="181"/>
                    <a:pt x="137" y="191"/>
                    <a:pt x="148" y="191"/>
                  </a:cubicBezTo>
                  <a:cubicBezTo>
                    <a:pt x="148" y="191"/>
                    <a:pt x="148" y="181"/>
                    <a:pt x="157" y="181"/>
                  </a:cubicBezTo>
                  <a:cubicBezTo>
                    <a:pt x="167" y="171"/>
                    <a:pt x="167" y="161"/>
                    <a:pt x="157" y="152"/>
                  </a:cubicBezTo>
                  <a:lnTo>
                    <a:pt x="39" y="4"/>
                  </a:lnTo>
                  <a:cubicBezTo>
                    <a:pt x="33" y="4"/>
                    <a:pt x="26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5"/>
            <p:cNvSpPr/>
            <p:nvPr/>
          </p:nvSpPr>
          <p:spPr>
            <a:xfrm>
              <a:off x="8414980" y="6052317"/>
              <a:ext cx="33450" cy="22300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30" y="1"/>
                  </a:moveTo>
                  <a:cubicBezTo>
                    <a:pt x="20" y="1"/>
                    <a:pt x="11" y="1"/>
                    <a:pt x="0" y="10"/>
                  </a:cubicBezTo>
                  <a:cubicBezTo>
                    <a:pt x="0" y="20"/>
                    <a:pt x="0" y="30"/>
                    <a:pt x="11" y="30"/>
                  </a:cubicBezTo>
                  <a:lnTo>
                    <a:pt x="177" y="138"/>
                  </a:lnTo>
                  <a:lnTo>
                    <a:pt x="187" y="138"/>
                  </a:lnTo>
                  <a:cubicBezTo>
                    <a:pt x="187" y="138"/>
                    <a:pt x="196" y="138"/>
                    <a:pt x="196" y="128"/>
                  </a:cubicBezTo>
                  <a:cubicBezTo>
                    <a:pt x="206" y="118"/>
                    <a:pt x="196" y="108"/>
                    <a:pt x="196" y="9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5"/>
            <p:cNvSpPr/>
            <p:nvPr/>
          </p:nvSpPr>
          <p:spPr>
            <a:xfrm>
              <a:off x="8430816" y="6019029"/>
              <a:ext cx="36681" cy="8241"/>
            </a:xfrm>
            <a:custGeom>
              <a:avLst/>
              <a:gdLst/>
              <a:ahLst/>
              <a:cxnLst/>
              <a:rect l="l" t="t" r="r" b="b"/>
              <a:pathLst>
                <a:path w="227" h="51" extrusionOk="0">
                  <a:moveTo>
                    <a:pt x="20" y="1"/>
                  </a:moveTo>
                  <a:cubicBezTo>
                    <a:pt x="10" y="1"/>
                    <a:pt x="0" y="1"/>
                    <a:pt x="0" y="11"/>
                  </a:cubicBezTo>
                  <a:cubicBezTo>
                    <a:pt x="0" y="20"/>
                    <a:pt x="10" y="30"/>
                    <a:pt x="20" y="30"/>
                  </a:cubicBezTo>
                  <a:lnTo>
                    <a:pt x="206" y="50"/>
                  </a:lnTo>
                  <a:cubicBezTo>
                    <a:pt x="216" y="50"/>
                    <a:pt x="226" y="50"/>
                    <a:pt x="226" y="40"/>
                  </a:cubicBezTo>
                  <a:cubicBezTo>
                    <a:pt x="226" y="30"/>
                    <a:pt x="226" y="20"/>
                    <a:pt x="216" y="2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5"/>
            <p:cNvSpPr/>
            <p:nvPr/>
          </p:nvSpPr>
          <p:spPr>
            <a:xfrm>
              <a:off x="8429200" y="5912378"/>
              <a:ext cx="36520" cy="13412"/>
            </a:xfrm>
            <a:custGeom>
              <a:avLst/>
              <a:gdLst/>
              <a:ahLst/>
              <a:cxnLst/>
              <a:rect l="l" t="t" r="r" b="b"/>
              <a:pathLst>
                <a:path w="226" h="83" extrusionOk="0">
                  <a:moveTo>
                    <a:pt x="215" y="0"/>
                  </a:moveTo>
                  <a:cubicBezTo>
                    <a:pt x="212" y="0"/>
                    <a:pt x="209" y="1"/>
                    <a:pt x="206" y="4"/>
                  </a:cubicBezTo>
                  <a:lnTo>
                    <a:pt x="20" y="44"/>
                  </a:lnTo>
                  <a:cubicBezTo>
                    <a:pt x="10" y="44"/>
                    <a:pt x="1" y="53"/>
                    <a:pt x="1" y="63"/>
                  </a:cubicBezTo>
                  <a:cubicBezTo>
                    <a:pt x="10" y="73"/>
                    <a:pt x="10" y="83"/>
                    <a:pt x="20" y="83"/>
                  </a:cubicBezTo>
                  <a:lnTo>
                    <a:pt x="30" y="83"/>
                  </a:lnTo>
                  <a:lnTo>
                    <a:pt x="216" y="33"/>
                  </a:lnTo>
                  <a:cubicBezTo>
                    <a:pt x="226" y="33"/>
                    <a:pt x="226" y="24"/>
                    <a:pt x="226" y="14"/>
                  </a:cubicBezTo>
                  <a:cubicBezTo>
                    <a:pt x="226" y="7"/>
                    <a:pt x="221" y="0"/>
                    <a:pt x="2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5"/>
            <p:cNvSpPr/>
            <p:nvPr/>
          </p:nvSpPr>
          <p:spPr>
            <a:xfrm>
              <a:off x="8416596" y="5864709"/>
              <a:ext cx="31834" cy="26340"/>
            </a:xfrm>
            <a:custGeom>
              <a:avLst/>
              <a:gdLst/>
              <a:ahLst/>
              <a:cxnLst/>
              <a:rect l="l" t="t" r="r" b="b"/>
              <a:pathLst>
                <a:path w="197" h="163" extrusionOk="0">
                  <a:moveTo>
                    <a:pt x="167" y="1"/>
                  </a:moveTo>
                  <a:cubicBezTo>
                    <a:pt x="164" y="1"/>
                    <a:pt x="160" y="2"/>
                    <a:pt x="157" y="6"/>
                  </a:cubicBezTo>
                  <a:lnTo>
                    <a:pt x="10" y="133"/>
                  </a:lnTo>
                  <a:cubicBezTo>
                    <a:pt x="1" y="133"/>
                    <a:pt x="1" y="143"/>
                    <a:pt x="10" y="152"/>
                  </a:cubicBezTo>
                  <a:cubicBezTo>
                    <a:pt x="10" y="162"/>
                    <a:pt x="20" y="162"/>
                    <a:pt x="20" y="162"/>
                  </a:cubicBezTo>
                  <a:cubicBezTo>
                    <a:pt x="30" y="162"/>
                    <a:pt x="30" y="162"/>
                    <a:pt x="40" y="152"/>
                  </a:cubicBezTo>
                  <a:lnTo>
                    <a:pt x="186" y="35"/>
                  </a:lnTo>
                  <a:cubicBezTo>
                    <a:pt x="186" y="25"/>
                    <a:pt x="196" y="15"/>
                    <a:pt x="186" y="6"/>
                  </a:cubicBezTo>
                  <a:cubicBezTo>
                    <a:pt x="180" y="6"/>
                    <a:pt x="173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5"/>
            <p:cNvSpPr/>
            <p:nvPr/>
          </p:nvSpPr>
          <p:spPr>
            <a:xfrm>
              <a:off x="8345334" y="5788760"/>
              <a:ext cx="23916" cy="32642"/>
            </a:xfrm>
            <a:custGeom>
              <a:avLst/>
              <a:gdLst/>
              <a:ahLst/>
              <a:cxnLst/>
              <a:rect l="l" t="t" r="r" b="b"/>
              <a:pathLst>
                <a:path w="148" h="202" extrusionOk="0">
                  <a:moveTo>
                    <a:pt x="129" y="1"/>
                  </a:moveTo>
                  <a:cubicBezTo>
                    <a:pt x="122" y="1"/>
                    <a:pt x="115" y="8"/>
                    <a:pt x="108" y="15"/>
                  </a:cubicBezTo>
                  <a:lnTo>
                    <a:pt x="10" y="171"/>
                  </a:lnTo>
                  <a:cubicBezTo>
                    <a:pt x="0" y="182"/>
                    <a:pt x="10" y="191"/>
                    <a:pt x="20" y="201"/>
                  </a:cubicBezTo>
                  <a:lnTo>
                    <a:pt x="30" y="201"/>
                  </a:lnTo>
                  <a:cubicBezTo>
                    <a:pt x="30" y="201"/>
                    <a:pt x="39" y="201"/>
                    <a:pt x="39" y="191"/>
                  </a:cubicBezTo>
                  <a:lnTo>
                    <a:pt x="137" y="34"/>
                  </a:lnTo>
                  <a:cubicBezTo>
                    <a:pt x="148" y="25"/>
                    <a:pt x="148" y="5"/>
                    <a:pt x="137" y="5"/>
                  </a:cubicBezTo>
                  <a:cubicBezTo>
                    <a:pt x="135" y="2"/>
                    <a:pt x="132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5"/>
            <p:cNvSpPr/>
            <p:nvPr/>
          </p:nvSpPr>
          <p:spPr>
            <a:xfrm>
              <a:off x="8312046" y="5768884"/>
              <a:ext cx="9696" cy="36681"/>
            </a:xfrm>
            <a:custGeom>
              <a:avLst/>
              <a:gdLst/>
              <a:ahLst/>
              <a:cxnLst/>
              <a:rect l="l" t="t" r="r" b="b"/>
              <a:pathLst>
                <a:path w="60" h="227" extrusionOk="0">
                  <a:moveTo>
                    <a:pt x="49" y="0"/>
                  </a:moveTo>
                  <a:cubicBezTo>
                    <a:pt x="30" y="0"/>
                    <a:pt x="30" y="11"/>
                    <a:pt x="30" y="20"/>
                  </a:cubicBezTo>
                  <a:lnTo>
                    <a:pt x="10" y="207"/>
                  </a:lnTo>
                  <a:cubicBezTo>
                    <a:pt x="1" y="216"/>
                    <a:pt x="10" y="226"/>
                    <a:pt x="20" y="226"/>
                  </a:cubicBezTo>
                  <a:cubicBezTo>
                    <a:pt x="30" y="226"/>
                    <a:pt x="40" y="216"/>
                    <a:pt x="40" y="207"/>
                  </a:cubicBezTo>
                  <a:lnTo>
                    <a:pt x="60" y="20"/>
                  </a:lnTo>
                  <a:cubicBezTo>
                    <a:pt x="60" y="11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5"/>
            <p:cNvSpPr/>
            <p:nvPr/>
          </p:nvSpPr>
          <p:spPr>
            <a:xfrm>
              <a:off x="8205880" y="5770500"/>
              <a:ext cx="14543" cy="36520"/>
            </a:xfrm>
            <a:custGeom>
              <a:avLst/>
              <a:gdLst/>
              <a:ahLst/>
              <a:cxnLst/>
              <a:rect l="l" t="t" r="r" b="b"/>
              <a:pathLst>
                <a:path w="90" h="226" extrusionOk="0">
                  <a:moveTo>
                    <a:pt x="20" y="1"/>
                  </a:moveTo>
                  <a:cubicBezTo>
                    <a:pt x="11" y="1"/>
                    <a:pt x="1" y="10"/>
                    <a:pt x="1" y="20"/>
                  </a:cubicBezTo>
                  <a:lnTo>
                    <a:pt x="50" y="206"/>
                  </a:lnTo>
                  <a:cubicBezTo>
                    <a:pt x="50" y="216"/>
                    <a:pt x="60" y="226"/>
                    <a:pt x="70" y="226"/>
                  </a:cubicBezTo>
                  <a:cubicBezTo>
                    <a:pt x="79" y="226"/>
                    <a:pt x="89" y="206"/>
                    <a:pt x="89" y="197"/>
                  </a:cubicBezTo>
                  <a:lnTo>
                    <a:pt x="40" y="10"/>
                  </a:lnTo>
                  <a:cubicBezTo>
                    <a:pt x="40" y="1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5"/>
            <p:cNvSpPr/>
            <p:nvPr/>
          </p:nvSpPr>
          <p:spPr>
            <a:xfrm>
              <a:off x="8158372" y="5788760"/>
              <a:ext cx="27148" cy="30864"/>
            </a:xfrm>
            <a:custGeom>
              <a:avLst/>
              <a:gdLst/>
              <a:ahLst/>
              <a:cxnLst/>
              <a:rect l="l" t="t" r="r" b="b"/>
              <a:pathLst>
                <a:path w="168" h="191" extrusionOk="0">
                  <a:moveTo>
                    <a:pt x="21" y="1"/>
                  </a:moveTo>
                  <a:cubicBezTo>
                    <a:pt x="17" y="1"/>
                    <a:pt x="14" y="2"/>
                    <a:pt x="11" y="5"/>
                  </a:cubicBezTo>
                  <a:cubicBezTo>
                    <a:pt x="1" y="15"/>
                    <a:pt x="1" y="25"/>
                    <a:pt x="11" y="34"/>
                  </a:cubicBezTo>
                  <a:lnTo>
                    <a:pt x="129" y="182"/>
                  </a:lnTo>
                  <a:cubicBezTo>
                    <a:pt x="138" y="182"/>
                    <a:pt x="138" y="191"/>
                    <a:pt x="148" y="191"/>
                  </a:cubicBezTo>
                  <a:cubicBezTo>
                    <a:pt x="148" y="191"/>
                    <a:pt x="158" y="191"/>
                    <a:pt x="158" y="182"/>
                  </a:cubicBezTo>
                  <a:cubicBezTo>
                    <a:pt x="168" y="182"/>
                    <a:pt x="168" y="162"/>
                    <a:pt x="158" y="162"/>
                  </a:cubicBezTo>
                  <a:lnTo>
                    <a:pt x="40" y="5"/>
                  </a:lnTo>
                  <a:cubicBezTo>
                    <a:pt x="34" y="5"/>
                    <a:pt x="27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5"/>
            <p:cNvSpPr/>
            <p:nvPr/>
          </p:nvSpPr>
          <p:spPr>
            <a:xfrm>
              <a:off x="8082424" y="5867456"/>
              <a:ext cx="33450" cy="21977"/>
            </a:xfrm>
            <a:custGeom>
              <a:avLst/>
              <a:gdLst/>
              <a:ahLst/>
              <a:cxnLst/>
              <a:rect l="l" t="t" r="r" b="b"/>
              <a:pathLst>
                <a:path w="207" h="136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0" y="18"/>
                    <a:pt x="0" y="28"/>
                    <a:pt x="11" y="37"/>
                  </a:cubicBezTo>
                  <a:lnTo>
                    <a:pt x="177" y="135"/>
                  </a:lnTo>
                  <a:lnTo>
                    <a:pt x="207" y="135"/>
                  </a:lnTo>
                  <a:cubicBezTo>
                    <a:pt x="207" y="126"/>
                    <a:pt x="207" y="116"/>
                    <a:pt x="196" y="106"/>
                  </a:cubicBezTo>
                  <a:lnTo>
                    <a:pt x="30" y="8"/>
                  </a:lnTo>
                  <a:cubicBezTo>
                    <a:pt x="25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5"/>
            <p:cNvSpPr/>
            <p:nvPr/>
          </p:nvSpPr>
          <p:spPr>
            <a:xfrm>
              <a:off x="8063356" y="5914479"/>
              <a:ext cx="36681" cy="9696"/>
            </a:xfrm>
            <a:custGeom>
              <a:avLst/>
              <a:gdLst/>
              <a:ahLst/>
              <a:cxnLst/>
              <a:rect l="l" t="t" r="r" b="b"/>
              <a:pathLst>
                <a:path w="227" h="60" extrusionOk="0">
                  <a:moveTo>
                    <a:pt x="20" y="1"/>
                  </a:moveTo>
                  <a:cubicBezTo>
                    <a:pt x="11" y="1"/>
                    <a:pt x="1" y="11"/>
                    <a:pt x="1" y="20"/>
                  </a:cubicBezTo>
                  <a:cubicBezTo>
                    <a:pt x="1" y="31"/>
                    <a:pt x="1" y="31"/>
                    <a:pt x="11" y="40"/>
                  </a:cubicBezTo>
                  <a:lnTo>
                    <a:pt x="207" y="60"/>
                  </a:lnTo>
                  <a:cubicBezTo>
                    <a:pt x="216" y="60"/>
                    <a:pt x="227" y="50"/>
                    <a:pt x="227" y="40"/>
                  </a:cubicBezTo>
                  <a:cubicBezTo>
                    <a:pt x="227" y="31"/>
                    <a:pt x="216" y="20"/>
                    <a:pt x="207" y="2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5"/>
            <p:cNvSpPr/>
            <p:nvPr/>
          </p:nvSpPr>
          <p:spPr>
            <a:xfrm>
              <a:off x="8065134" y="6015959"/>
              <a:ext cx="36520" cy="14382"/>
            </a:xfrm>
            <a:custGeom>
              <a:avLst/>
              <a:gdLst/>
              <a:ahLst/>
              <a:cxnLst/>
              <a:rect l="l" t="t" r="r" b="b"/>
              <a:pathLst>
                <a:path w="226" h="89" extrusionOk="0">
                  <a:moveTo>
                    <a:pt x="196" y="0"/>
                  </a:moveTo>
                  <a:lnTo>
                    <a:pt x="9" y="49"/>
                  </a:lnTo>
                  <a:cubicBezTo>
                    <a:pt x="0" y="49"/>
                    <a:pt x="0" y="59"/>
                    <a:pt x="0" y="69"/>
                  </a:cubicBezTo>
                  <a:cubicBezTo>
                    <a:pt x="0" y="78"/>
                    <a:pt x="9" y="89"/>
                    <a:pt x="20" y="89"/>
                  </a:cubicBezTo>
                  <a:lnTo>
                    <a:pt x="205" y="39"/>
                  </a:lnTo>
                  <a:cubicBezTo>
                    <a:pt x="216" y="39"/>
                    <a:pt x="225" y="30"/>
                    <a:pt x="225" y="20"/>
                  </a:cubicBezTo>
                  <a:cubicBezTo>
                    <a:pt x="216" y="10"/>
                    <a:pt x="205" y="0"/>
                    <a:pt x="1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5"/>
            <p:cNvSpPr/>
            <p:nvPr/>
          </p:nvSpPr>
          <p:spPr>
            <a:xfrm>
              <a:off x="8082424" y="6051186"/>
              <a:ext cx="31834" cy="26663"/>
            </a:xfrm>
            <a:custGeom>
              <a:avLst/>
              <a:gdLst/>
              <a:ahLst/>
              <a:cxnLst/>
              <a:rect l="l" t="t" r="r" b="b"/>
              <a:pathLst>
                <a:path w="197" h="165" extrusionOk="0">
                  <a:moveTo>
                    <a:pt x="172" y="0"/>
                  </a:moveTo>
                  <a:cubicBezTo>
                    <a:pt x="167" y="0"/>
                    <a:pt x="162" y="3"/>
                    <a:pt x="157" y="8"/>
                  </a:cubicBezTo>
                  <a:lnTo>
                    <a:pt x="11" y="125"/>
                  </a:lnTo>
                  <a:cubicBezTo>
                    <a:pt x="0" y="135"/>
                    <a:pt x="0" y="145"/>
                    <a:pt x="11" y="154"/>
                  </a:cubicBezTo>
                  <a:lnTo>
                    <a:pt x="20" y="165"/>
                  </a:lnTo>
                  <a:cubicBezTo>
                    <a:pt x="30" y="165"/>
                    <a:pt x="30" y="154"/>
                    <a:pt x="40" y="154"/>
                  </a:cubicBezTo>
                  <a:lnTo>
                    <a:pt x="187" y="37"/>
                  </a:lnTo>
                  <a:cubicBezTo>
                    <a:pt x="196" y="27"/>
                    <a:pt x="196" y="17"/>
                    <a:pt x="187" y="8"/>
                  </a:cubicBezTo>
                  <a:cubicBezTo>
                    <a:pt x="182" y="3"/>
                    <a:pt x="177" y="0"/>
                    <a:pt x="1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5"/>
            <p:cNvSpPr/>
            <p:nvPr/>
          </p:nvSpPr>
          <p:spPr>
            <a:xfrm>
              <a:off x="8161604" y="6120833"/>
              <a:ext cx="23916" cy="32965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118" y="0"/>
                  </a:moveTo>
                  <a:cubicBezTo>
                    <a:pt x="114" y="0"/>
                    <a:pt x="109" y="3"/>
                    <a:pt x="109" y="8"/>
                  </a:cubicBezTo>
                  <a:lnTo>
                    <a:pt x="11" y="174"/>
                  </a:lnTo>
                  <a:cubicBezTo>
                    <a:pt x="0" y="184"/>
                    <a:pt x="0" y="194"/>
                    <a:pt x="11" y="194"/>
                  </a:cubicBezTo>
                  <a:cubicBezTo>
                    <a:pt x="11" y="204"/>
                    <a:pt x="20" y="204"/>
                    <a:pt x="20" y="204"/>
                  </a:cubicBezTo>
                  <a:cubicBezTo>
                    <a:pt x="30" y="204"/>
                    <a:pt x="30" y="194"/>
                    <a:pt x="40" y="194"/>
                  </a:cubicBezTo>
                  <a:lnTo>
                    <a:pt x="138" y="28"/>
                  </a:lnTo>
                  <a:cubicBezTo>
                    <a:pt x="148" y="17"/>
                    <a:pt x="138" y="8"/>
                    <a:pt x="128" y="8"/>
                  </a:cubicBezTo>
                  <a:cubicBezTo>
                    <a:pt x="128" y="3"/>
                    <a:pt x="123" y="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5"/>
            <p:cNvSpPr/>
            <p:nvPr/>
          </p:nvSpPr>
          <p:spPr>
            <a:xfrm>
              <a:off x="8209112" y="6136184"/>
              <a:ext cx="8080" cy="36681"/>
            </a:xfrm>
            <a:custGeom>
              <a:avLst/>
              <a:gdLst/>
              <a:ahLst/>
              <a:cxnLst/>
              <a:rect l="l" t="t" r="r" b="b"/>
              <a:pathLst>
                <a:path w="50" h="227" extrusionOk="0">
                  <a:moveTo>
                    <a:pt x="40" y="1"/>
                  </a:moveTo>
                  <a:cubicBezTo>
                    <a:pt x="20" y="1"/>
                    <a:pt x="20" y="11"/>
                    <a:pt x="20" y="20"/>
                  </a:cubicBezTo>
                  <a:lnTo>
                    <a:pt x="0" y="207"/>
                  </a:lnTo>
                  <a:cubicBezTo>
                    <a:pt x="0" y="216"/>
                    <a:pt x="0" y="227"/>
                    <a:pt x="11" y="227"/>
                  </a:cubicBezTo>
                  <a:lnTo>
                    <a:pt x="20" y="227"/>
                  </a:lnTo>
                  <a:cubicBezTo>
                    <a:pt x="20" y="227"/>
                    <a:pt x="30" y="227"/>
                    <a:pt x="30" y="216"/>
                  </a:cubicBezTo>
                  <a:lnTo>
                    <a:pt x="50" y="20"/>
                  </a:lnTo>
                  <a:cubicBezTo>
                    <a:pt x="50" y="11"/>
                    <a:pt x="50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5"/>
            <p:cNvSpPr/>
            <p:nvPr/>
          </p:nvSpPr>
          <p:spPr>
            <a:xfrm>
              <a:off x="8448268" y="6141032"/>
              <a:ext cx="465710" cy="46571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1235"/>
                  </a:moveTo>
                  <a:lnTo>
                    <a:pt x="1480" y="1343"/>
                  </a:lnTo>
                  <a:lnTo>
                    <a:pt x="1588" y="1294"/>
                  </a:lnTo>
                  <a:lnTo>
                    <a:pt x="1588" y="1294"/>
                  </a:lnTo>
                  <a:lnTo>
                    <a:pt x="1539" y="1401"/>
                  </a:lnTo>
                  <a:lnTo>
                    <a:pt x="1647" y="1441"/>
                  </a:lnTo>
                  <a:lnTo>
                    <a:pt x="1539" y="1480"/>
                  </a:lnTo>
                  <a:lnTo>
                    <a:pt x="1588" y="1588"/>
                  </a:lnTo>
                  <a:lnTo>
                    <a:pt x="1480" y="1539"/>
                  </a:lnTo>
                  <a:lnTo>
                    <a:pt x="1441" y="1647"/>
                  </a:lnTo>
                  <a:lnTo>
                    <a:pt x="1401" y="1539"/>
                  </a:lnTo>
                  <a:lnTo>
                    <a:pt x="1294" y="1588"/>
                  </a:lnTo>
                  <a:lnTo>
                    <a:pt x="1294" y="1588"/>
                  </a:lnTo>
                  <a:lnTo>
                    <a:pt x="1343" y="1480"/>
                  </a:lnTo>
                  <a:lnTo>
                    <a:pt x="1235" y="1441"/>
                  </a:lnTo>
                  <a:lnTo>
                    <a:pt x="1343" y="1401"/>
                  </a:lnTo>
                  <a:lnTo>
                    <a:pt x="1294" y="1294"/>
                  </a:lnTo>
                  <a:lnTo>
                    <a:pt x="1401" y="1343"/>
                  </a:lnTo>
                  <a:lnTo>
                    <a:pt x="1441" y="1235"/>
                  </a:lnTo>
                  <a:close/>
                  <a:moveTo>
                    <a:pt x="1441" y="1"/>
                  </a:moveTo>
                  <a:cubicBezTo>
                    <a:pt x="1412" y="1"/>
                    <a:pt x="1382" y="20"/>
                    <a:pt x="1382" y="49"/>
                  </a:cubicBezTo>
                  <a:lnTo>
                    <a:pt x="1382" y="343"/>
                  </a:lnTo>
                  <a:lnTo>
                    <a:pt x="1196" y="197"/>
                  </a:lnTo>
                  <a:cubicBezTo>
                    <a:pt x="1188" y="189"/>
                    <a:pt x="1179" y="186"/>
                    <a:pt x="1170" y="186"/>
                  </a:cubicBezTo>
                  <a:cubicBezTo>
                    <a:pt x="1155" y="186"/>
                    <a:pt x="1139" y="194"/>
                    <a:pt x="1127" y="206"/>
                  </a:cubicBezTo>
                  <a:cubicBezTo>
                    <a:pt x="1107" y="226"/>
                    <a:pt x="1107" y="265"/>
                    <a:pt x="1137" y="284"/>
                  </a:cubicBezTo>
                  <a:lnTo>
                    <a:pt x="1382" y="480"/>
                  </a:lnTo>
                  <a:lnTo>
                    <a:pt x="1382" y="1157"/>
                  </a:lnTo>
                  <a:lnTo>
                    <a:pt x="1235" y="804"/>
                  </a:lnTo>
                  <a:lnTo>
                    <a:pt x="1343" y="618"/>
                  </a:lnTo>
                  <a:cubicBezTo>
                    <a:pt x="1362" y="589"/>
                    <a:pt x="1353" y="559"/>
                    <a:pt x="1323" y="539"/>
                  </a:cubicBezTo>
                  <a:cubicBezTo>
                    <a:pt x="1316" y="537"/>
                    <a:pt x="1309" y="536"/>
                    <a:pt x="1301" y="536"/>
                  </a:cubicBezTo>
                  <a:cubicBezTo>
                    <a:pt x="1280" y="536"/>
                    <a:pt x="1259" y="547"/>
                    <a:pt x="1245" y="569"/>
                  </a:cubicBezTo>
                  <a:lnTo>
                    <a:pt x="1186" y="676"/>
                  </a:lnTo>
                  <a:lnTo>
                    <a:pt x="1118" y="520"/>
                  </a:lnTo>
                  <a:cubicBezTo>
                    <a:pt x="1110" y="498"/>
                    <a:pt x="1092" y="487"/>
                    <a:pt x="1071" y="487"/>
                  </a:cubicBezTo>
                  <a:cubicBezTo>
                    <a:pt x="1064" y="487"/>
                    <a:pt x="1056" y="488"/>
                    <a:pt x="1049" y="491"/>
                  </a:cubicBezTo>
                  <a:cubicBezTo>
                    <a:pt x="1020" y="500"/>
                    <a:pt x="1009" y="539"/>
                    <a:pt x="1020" y="569"/>
                  </a:cubicBezTo>
                  <a:lnTo>
                    <a:pt x="1078" y="716"/>
                  </a:lnTo>
                  <a:cubicBezTo>
                    <a:pt x="951" y="687"/>
                    <a:pt x="951" y="687"/>
                    <a:pt x="941" y="687"/>
                  </a:cubicBezTo>
                  <a:cubicBezTo>
                    <a:pt x="922" y="687"/>
                    <a:pt x="892" y="696"/>
                    <a:pt x="892" y="726"/>
                  </a:cubicBezTo>
                  <a:cubicBezTo>
                    <a:pt x="882" y="755"/>
                    <a:pt x="902" y="785"/>
                    <a:pt x="931" y="794"/>
                  </a:cubicBezTo>
                  <a:lnTo>
                    <a:pt x="1137" y="853"/>
                  </a:lnTo>
                  <a:lnTo>
                    <a:pt x="1284" y="1205"/>
                  </a:lnTo>
                  <a:lnTo>
                    <a:pt x="1284" y="1205"/>
                  </a:lnTo>
                  <a:lnTo>
                    <a:pt x="804" y="726"/>
                  </a:lnTo>
                  <a:lnTo>
                    <a:pt x="843" y="402"/>
                  </a:lnTo>
                  <a:cubicBezTo>
                    <a:pt x="843" y="373"/>
                    <a:pt x="824" y="343"/>
                    <a:pt x="794" y="343"/>
                  </a:cubicBezTo>
                  <a:lnTo>
                    <a:pt x="784" y="343"/>
                  </a:lnTo>
                  <a:cubicBezTo>
                    <a:pt x="755" y="343"/>
                    <a:pt x="735" y="363"/>
                    <a:pt x="735" y="393"/>
                  </a:cubicBezTo>
                  <a:lnTo>
                    <a:pt x="706" y="628"/>
                  </a:lnTo>
                  <a:lnTo>
                    <a:pt x="500" y="422"/>
                  </a:lnTo>
                  <a:cubicBezTo>
                    <a:pt x="490" y="412"/>
                    <a:pt x="475" y="407"/>
                    <a:pt x="461" y="407"/>
                  </a:cubicBezTo>
                  <a:cubicBezTo>
                    <a:pt x="446" y="407"/>
                    <a:pt x="431" y="412"/>
                    <a:pt x="421" y="422"/>
                  </a:cubicBezTo>
                  <a:cubicBezTo>
                    <a:pt x="402" y="441"/>
                    <a:pt x="402" y="471"/>
                    <a:pt x="421" y="500"/>
                  </a:cubicBezTo>
                  <a:lnTo>
                    <a:pt x="628" y="706"/>
                  </a:lnTo>
                  <a:lnTo>
                    <a:pt x="392" y="726"/>
                  </a:lnTo>
                  <a:cubicBezTo>
                    <a:pt x="363" y="735"/>
                    <a:pt x="343" y="765"/>
                    <a:pt x="343" y="794"/>
                  </a:cubicBezTo>
                  <a:cubicBezTo>
                    <a:pt x="343" y="824"/>
                    <a:pt x="373" y="843"/>
                    <a:pt x="402" y="843"/>
                  </a:cubicBezTo>
                  <a:lnTo>
                    <a:pt x="726" y="804"/>
                  </a:lnTo>
                  <a:lnTo>
                    <a:pt x="1205" y="1284"/>
                  </a:lnTo>
                  <a:lnTo>
                    <a:pt x="853" y="1137"/>
                  </a:lnTo>
                  <a:lnTo>
                    <a:pt x="794" y="931"/>
                  </a:lnTo>
                  <a:cubicBezTo>
                    <a:pt x="786" y="907"/>
                    <a:pt x="764" y="890"/>
                    <a:pt x="741" y="890"/>
                  </a:cubicBezTo>
                  <a:cubicBezTo>
                    <a:pt x="736" y="890"/>
                    <a:pt x="731" y="890"/>
                    <a:pt x="726" y="892"/>
                  </a:cubicBezTo>
                  <a:cubicBezTo>
                    <a:pt x="696" y="892"/>
                    <a:pt x="676" y="931"/>
                    <a:pt x="686" y="961"/>
                  </a:cubicBezTo>
                  <a:lnTo>
                    <a:pt x="726" y="1078"/>
                  </a:lnTo>
                  <a:lnTo>
                    <a:pt x="569" y="1020"/>
                  </a:lnTo>
                  <a:cubicBezTo>
                    <a:pt x="561" y="1017"/>
                    <a:pt x="553" y="1016"/>
                    <a:pt x="545" y="1016"/>
                  </a:cubicBezTo>
                  <a:cubicBezTo>
                    <a:pt x="521" y="1016"/>
                    <a:pt x="497" y="1027"/>
                    <a:pt x="490" y="1049"/>
                  </a:cubicBezTo>
                  <a:cubicBezTo>
                    <a:pt x="480" y="1078"/>
                    <a:pt x="490" y="1108"/>
                    <a:pt x="519" y="1118"/>
                  </a:cubicBezTo>
                  <a:lnTo>
                    <a:pt x="676" y="1186"/>
                  </a:lnTo>
                  <a:lnTo>
                    <a:pt x="569" y="1245"/>
                  </a:lnTo>
                  <a:cubicBezTo>
                    <a:pt x="539" y="1264"/>
                    <a:pt x="530" y="1294"/>
                    <a:pt x="549" y="1323"/>
                  </a:cubicBezTo>
                  <a:cubicBezTo>
                    <a:pt x="555" y="1342"/>
                    <a:pt x="574" y="1353"/>
                    <a:pt x="591" y="1353"/>
                  </a:cubicBezTo>
                  <a:cubicBezTo>
                    <a:pt x="601" y="1353"/>
                    <a:pt x="610" y="1350"/>
                    <a:pt x="617" y="1343"/>
                  </a:cubicBezTo>
                  <a:lnTo>
                    <a:pt x="813" y="1235"/>
                  </a:lnTo>
                  <a:lnTo>
                    <a:pt x="1166" y="1382"/>
                  </a:lnTo>
                  <a:lnTo>
                    <a:pt x="480" y="1382"/>
                  </a:lnTo>
                  <a:lnTo>
                    <a:pt x="284" y="1127"/>
                  </a:lnTo>
                  <a:cubicBezTo>
                    <a:pt x="273" y="1116"/>
                    <a:pt x="258" y="1111"/>
                    <a:pt x="242" y="1111"/>
                  </a:cubicBezTo>
                  <a:cubicBezTo>
                    <a:pt x="231" y="1111"/>
                    <a:pt x="218" y="1113"/>
                    <a:pt x="206" y="1118"/>
                  </a:cubicBezTo>
                  <a:cubicBezTo>
                    <a:pt x="186" y="1137"/>
                    <a:pt x="177" y="1176"/>
                    <a:pt x="196" y="1196"/>
                  </a:cubicBezTo>
                  <a:lnTo>
                    <a:pt x="343" y="1382"/>
                  </a:lnTo>
                  <a:lnTo>
                    <a:pt x="49" y="1382"/>
                  </a:lnTo>
                  <a:cubicBezTo>
                    <a:pt x="20" y="1382"/>
                    <a:pt x="0" y="1412"/>
                    <a:pt x="0" y="1441"/>
                  </a:cubicBezTo>
                  <a:cubicBezTo>
                    <a:pt x="0" y="1470"/>
                    <a:pt x="20" y="1490"/>
                    <a:pt x="49" y="1490"/>
                  </a:cubicBezTo>
                  <a:lnTo>
                    <a:pt x="343" y="1490"/>
                  </a:lnTo>
                  <a:lnTo>
                    <a:pt x="196" y="1676"/>
                  </a:lnTo>
                  <a:cubicBezTo>
                    <a:pt x="177" y="1706"/>
                    <a:pt x="186" y="1735"/>
                    <a:pt x="206" y="1754"/>
                  </a:cubicBezTo>
                  <a:cubicBezTo>
                    <a:pt x="219" y="1763"/>
                    <a:pt x="233" y="1768"/>
                    <a:pt x="245" y="1768"/>
                  </a:cubicBezTo>
                  <a:cubicBezTo>
                    <a:pt x="260" y="1768"/>
                    <a:pt x="274" y="1761"/>
                    <a:pt x="284" y="1745"/>
                  </a:cubicBezTo>
                  <a:lnTo>
                    <a:pt x="480" y="1490"/>
                  </a:lnTo>
                  <a:lnTo>
                    <a:pt x="1166" y="1490"/>
                  </a:lnTo>
                  <a:lnTo>
                    <a:pt x="813" y="1637"/>
                  </a:lnTo>
                  <a:lnTo>
                    <a:pt x="617" y="1539"/>
                  </a:lnTo>
                  <a:cubicBezTo>
                    <a:pt x="611" y="1532"/>
                    <a:pt x="601" y="1529"/>
                    <a:pt x="592" y="1529"/>
                  </a:cubicBezTo>
                  <a:cubicBezTo>
                    <a:pt x="574" y="1529"/>
                    <a:pt x="555" y="1539"/>
                    <a:pt x="549" y="1558"/>
                  </a:cubicBezTo>
                  <a:cubicBezTo>
                    <a:pt x="530" y="1578"/>
                    <a:pt x="539" y="1617"/>
                    <a:pt x="569" y="1627"/>
                  </a:cubicBezTo>
                  <a:lnTo>
                    <a:pt x="676" y="1695"/>
                  </a:lnTo>
                  <a:lnTo>
                    <a:pt x="519" y="1754"/>
                  </a:lnTo>
                  <a:cubicBezTo>
                    <a:pt x="490" y="1774"/>
                    <a:pt x="480" y="1804"/>
                    <a:pt x="490" y="1833"/>
                  </a:cubicBezTo>
                  <a:cubicBezTo>
                    <a:pt x="498" y="1855"/>
                    <a:pt x="521" y="1866"/>
                    <a:pt x="546" y="1866"/>
                  </a:cubicBezTo>
                  <a:cubicBezTo>
                    <a:pt x="554" y="1866"/>
                    <a:pt x="561" y="1865"/>
                    <a:pt x="569" y="1862"/>
                  </a:cubicBezTo>
                  <a:lnTo>
                    <a:pt x="726" y="1793"/>
                  </a:lnTo>
                  <a:lnTo>
                    <a:pt x="726" y="1793"/>
                  </a:lnTo>
                  <a:lnTo>
                    <a:pt x="686" y="1921"/>
                  </a:lnTo>
                  <a:cubicBezTo>
                    <a:pt x="676" y="1950"/>
                    <a:pt x="696" y="1980"/>
                    <a:pt x="726" y="1989"/>
                  </a:cubicBezTo>
                  <a:cubicBezTo>
                    <a:pt x="731" y="1991"/>
                    <a:pt x="736" y="1992"/>
                    <a:pt x="741" y="1992"/>
                  </a:cubicBezTo>
                  <a:cubicBezTo>
                    <a:pt x="765" y="1992"/>
                    <a:pt x="786" y="1975"/>
                    <a:pt x="794" y="1950"/>
                  </a:cubicBezTo>
                  <a:lnTo>
                    <a:pt x="853" y="1745"/>
                  </a:lnTo>
                  <a:lnTo>
                    <a:pt x="1205" y="1597"/>
                  </a:lnTo>
                  <a:lnTo>
                    <a:pt x="726" y="2078"/>
                  </a:lnTo>
                  <a:cubicBezTo>
                    <a:pt x="715" y="2078"/>
                    <a:pt x="402" y="2039"/>
                    <a:pt x="402" y="2039"/>
                  </a:cubicBezTo>
                  <a:cubicBezTo>
                    <a:pt x="373" y="2039"/>
                    <a:pt x="343" y="2058"/>
                    <a:pt x="343" y="2087"/>
                  </a:cubicBezTo>
                  <a:cubicBezTo>
                    <a:pt x="343" y="2117"/>
                    <a:pt x="363" y="2146"/>
                    <a:pt x="392" y="2146"/>
                  </a:cubicBezTo>
                  <a:lnTo>
                    <a:pt x="628" y="2176"/>
                  </a:lnTo>
                  <a:lnTo>
                    <a:pt x="421" y="2381"/>
                  </a:lnTo>
                  <a:cubicBezTo>
                    <a:pt x="402" y="2401"/>
                    <a:pt x="402" y="2440"/>
                    <a:pt x="421" y="2460"/>
                  </a:cubicBezTo>
                  <a:cubicBezTo>
                    <a:pt x="431" y="2470"/>
                    <a:pt x="446" y="2474"/>
                    <a:pt x="461" y="2474"/>
                  </a:cubicBezTo>
                  <a:cubicBezTo>
                    <a:pt x="475" y="2474"/>
                    <a:pt x="490" y="2470"/>
                    <a:pt x="500" y="2460"/>
                  </a:cubicBezTo>
                  <a:lnTo>
                    <a:pt x="706" y="2254"/>
                  </a:lnTo>
                  <a:lnTo>
                    <a:pt x="735" y="2490"/>
                  </a:lnTo>
                  <a:cubicBezTo>
                    <a:pt x="735" y="2519"/>
                    <a:pt x="765" y="2538"/>
                    <a:pt x="794" y="2538"/>
                  </a:cubicBezTo>
                  <a:cubicBezTo>
                    <a:pt x="824" y="2529"/>
                    <a:pt x="843" y="2499"/>
                    <a:pt x="843" y="2470"/>
                  </a:cubicBezTo>
                  <a:lnTo>
                    <a:pt x="804" y="2156"/>
                  </a:lnTo>
                  <a:lnTo>
                    <a:pt x="1284" y="1676"/>
                  </a:lnTo>
                  <a:lnTo>
                    <a:pt x="1284" y="1676"/>
                  </a:lnTo>
                  <a:lnTo>
                    <a:pt x="1137" y="2029"/>
                  </a:lnTo>
                  <a:lnTo>
                    <a:pt x="931" y="2087"/>
                  </a:lnTo>
                  <a:cubicBezTo>
                    <a:pt x="902" y="2098"/>
                    <a:pt x="882" y="2127"/>
                    <a:pt x="892" y="2156"/>
                  </a:cubicBezTo>
                  <a:cubicBezTo>
                    <a:pt x="900" y="2180"/>
                    <a:pt x="922" y="2198"/>
                    <a:pt x="946" y="2198"/>
                  </a:cubicBezTo>
                  <a:cubicBezTo>
                    <a:pt x="951" y="2198"/>
                    <a:pt x="956" y="2197"/>
                    <a:pt x="961" y="2196"/>
                  </a:cubicBezTo>
                  <a:lnTo>
                    <a:pt x="1078" y="2156"/>
                  </a:lnTo>
                  <a:lnTo>
                    <a:pt x="1020" y="2313"/>
                  </a:lnTo>
                  <a:cubicBezTo>
                    <a:pt x="1009" y="2342"/>
                    <a:pt x="1020" y="2372"/>
                    <a:pt x="1049" y="2381"/>
                  </a:cubicBezTo>
                  <a:cubicBezTo>
                    <a:pt x="1057" y="2387"/>
                    <a:pt x="1065" y="2389"/>
                    <a:pt x="1073" y="2389"/>
                  </a:cubicBezTo>
                  <a:cubicBezTo>
                    <a:pt x="1093" y="2389"/>
                    <a:pt x="1110" y="2373"/>
                    <a:pt x="1118" y="2352"/>
                  </a:cubicBezTo>
                  <a:lnTo>
                    <a:pt x="1186" y="2196"/>
                  </a:lnTo>
                  <a:lnTo>
                    <a:pt x="1245" y="2313"/>
                  </a:lnTo>
                  <a:cubicBezTo>
                    <a:pt x="1257" y="2332"/>
                    <a:pt x="1274" y="2343"/>
                    <a:pt x="1293" y="2343"/>
                  </a:cubicBezTo>
                  <a:cubicBezTo>
                    <a:pt x="1302" y="2343"/>
                    <a:pt x="1313" y="2340"/>
                    <a:pt x="1323" y="2333"/>
                  </a:cubicBezTo>
                  <a:cubicBezTo>
                    <a:pt x="1353" y="2323"/>
                    <a:pt x="1362" y="2283"/>
                    <a:pt x="1343" y="2254"/>
                  </a:cubicBezTo>
                  <a:lnTo>
                    <a:pt x="1235" y="2068"/>
                  </a:lnTo>
                  <a:lnTo>
                    <a:pt x="1382" y="1715"/>
                  </a:lnTo>
                  <a:lnTo>
                    <a:pt x="1382" y="2392"/>
                  </a:lnTo>
                  <a:lnTo>
                    <a:pt x="1137" y="2597"/>
                  </a:lnTo>
                  <a:cubicBezTo>
                    <a:pt x="1107" y="2617"/>
                    <a:pt x="1107" y="2646"/>
                    <a:pt x="1127" y="2675"/>
                  </a:cubicBezTo>
                  <a:cubicBezTo>
                    <a:pt x="1137" y="2685"/>
                    <a:pt x="1149" y="2690"/>
                    <a:pt x="1161" y="2690"/>
                  </a:cubicBezTo>
                  <a:cubicBezTo>
                    <a:pt x="1174" y="2690"/>
                    <a:pt x="1186" y="2685"/>
                    <a:pt x="1196" y="2675"/>
                  </a:cubicBezTo>
                  <a:lnTo>
                    <a:pt x="1382" y="2538"/>
                  </a:lnTo>
                  <a:lnTo>
                    <a:pt x="1382" y="2823"/>
                  </a:lnTo>
                  <a:cubicBezTo>
                    <a:pt x="1382" y="2852"/>
                    <a:pt x="1412" y="2882"/>
                    <a:pt x="1441" y="2882"/>
                  </a:cubicBezTo>
                  <a:cubicBezTo>
                    <a:pt x="1470" y="2882"/>
                    <a:pt x="1499" y="2852"/>
                    <a:pt x="1499" y="2823"/>
                  </a:cubicBezTo>
                  <a:lnTo>
                    <a:pt x="1499" y="2538"/>
                  </a:lnTo>
                  <a:lnTo>
                    <a:pt x="1676" y="2675"/>
                  </a:lnTo>
                  <a:cubicBezTo>
                    <a:pt x="1691" y="2685"/>
                    <a:pt x="1705" y="2690"/>
                    <a:pt x="1719" y="2690"/>
                  </a:cubicBezTo>
                  <a:cubicBezTo>
                    <a:pt x="1732" y="2690"/>
                    <a:pt x="1744" y="2685"/>
                    <a:pt x="1754" y="2675"/>
                  </a:cubicBezTo>
                  <a:cubicBezTo>
                    <a:pt x="1774" y="2646"/>
                    <a:pt x="1774" y="2617"/>
                    <a:pt x="1745" y="2597"/>
                  </a:cubicBezTo>
                  <a:lnTo>
                    <a:pt x="1499" y="2392"/>
                  </a:lnTo>
                  <a:lnTo>
                    <a:pt x="1499" y="1715"/>
                  </a:lnTo>
                  <a:lnTo>
                    <a:pt x="1637" y="2068"/>
                  </a:lnTo>
                  <a:lnTo>
                    <a:pt x="1539" y="2254"/>
                  </a:lnTo>
                  <a:cubicBezTo>
                    <a:pt x="1519" y="2283"/>
                    <a:pt x="1529" y="2323"/>
                    <a:pt x="1558" y="2333"/>
                  </a:cubicBezTo>
                  <a:cubicBezTo>
                    <a:pt x="1569" y="2340"/>
                    <a:pt x="1579" y="2343"/>
                    <a:pt x="1589" y="2343"/>
                  </a:cubicBezTo>
                  <a:cubicBezTo>
                    <a:pt x="1606" y="2343"/>
                    <a:pt x="1621" y="2332"/>
                    <a:pt x="1627" y="2313"/>
                  </a:cubicBezTo>
                  <a:lnTo>
                    <a:pt x="1695" y="2196"/>
                  </a:lnTo>
                  <a:lnTo>
                    <a:pt x="1764" y="2352"/>
                  </a:lnTo>
                  <a:cubicBezTo>
                    <a:pt x="1771" y="2373"/>
                    <a:pt x="1788" y="2389"/>
                    <a:pt x="1808" y="2389"/>
                  </a:cubicBezTo>
                  <a:cubicBezTo>
                    <a:pt x="1816" y="2389"/>
                    <a:pt x="1824" y="2387"/>
                    <a:pt x="1833" y="2381"/>
                  </a:cubicBezTo>
                  <a:cubicBezTo>
                    <a:pt x="1862" y="2372"/>
                    <a:pt x="1872" y="2342"/>
                    <a:pt x="1862" y="2313"/>
                  </a:cubicBezTo>
                  <a:lnTo>
                    <a:pt x="1793" y="2156"/>
                  </a:lnTo>
                  <a:lnTo>
                    <a:pt x="1921" y="2196"/>
                  </a:lnTo>
                  <a:cubicBezTo>
                    <a:pt x="1926" y="2197"/>
                    <a:pt x="1931" y="2198"/>
                    <a:pt x="1936" y="2198"/>
                  </a:cubicBezTo>
                  <a:cubicBezTo>
                    <a:pt x="1960" y="2198"/>
                    <a:pt x="1982" y="2180"/>
                    <a:pt x="1989" y="2156"/>
                  </a:cubicBezTo>
                  <a:cubicBezTo>
                    <a:pt x="2000" y="2127"/>
                    <a:pt x="1980" y="2098"/>
                    <a:pt x="1950" y="2087"/>
                  </a:cubicBezTo>
                  <a:lnTo>
                    <a:pt x="1745" y="2029"/>
                  </a:lnTo>
                  <a:lnTo>
                    <a:pt x="1597" y="1676"/>
                  </a:lnTo>
                  <a:lnTo>
                    <a:pt x="2078" y="2156"/>
                  </a:lnTo>
                  <a:lnTo>
                    <a:pt x="2039" y="2470"/>
                  </a:lnTo>
                  <a:cubicBezTo>
                    <a:pt x="2039" y="2499"/>
                    <a:pt x="2058" y="2529"/>
                    <a:pt x="2087" y="2538"/>
                  </a:cubicBezTo>
                  <a:cubicBezTo>
                    <a:pt x="2117" y="2538"/>
                    <a:pt x="2146" y="2519"/>
                    <a:pt x="2146" y="2490"/>
                  </a:cubicBezTo>
                  <a:lnTo>
                    <a:pt x="2176" y="2254"/>
                  </a:lnTo>
                  <a:lnTo>
                    <a:pt x="2381" y="2460"/>
                  </a:lnTo>
                  <a:cubicBezTo>
                    <a:pt x="2391" y="2470"/>
                    <a:pt x="2406" y="2474"/>
                    <a:pt x="2420" y="2474"/>
                  </a:cubicBezTo>
                  <a:cubicBezTo>
                    <a:pt x="2435" y="2474"/>
                    <a:pt x="2450" y="2470"/>
                    <a:pt x="2460" y="2460"/>
                  </a:cubicBezTo>
                  <a:cubicBezTo>
                    <a:pt x="2479" y="2440"/>
                    <a:pt x="2479" y="2401"/>
                    <a:pt x="2460" y="2381"/>
                  </a:cubicBezTo>
                  <a:lnTo>
                    <a:pt x="2254" y="2176"/>
                  </a:lnTo>
                  <a:lnTo>
                    <a:pt x="2489" y="2146"/>
                  </a:lnTo>
                  <a:cubicBezTo>
                    <a:pt x="2518" y="2146"/>
                    <a:pt x="2538" y="2117"/>
                    <a:pt x="2538" y="2087"/>
                  </a:cubicBezTo>
                  <a:cubicBezTo>
                    <a:pt x="2529" y="2058"/>
                    <a:pt x="2509" y="2039"/>
                    <a:pt x="2479" y="2039"/>
                  </a:cubicBezTo>
                  <a:lnTo>
                    <a:pt x="2470" y="2039"/>
                  </a:lnTo>
                  <a:lnTo>
                    <a:pt x="2156" y="2078"/>
                  </a:lnTo>
                  <a:lnTo>
                    <a:pt x="1676" y="1597"/>
                  </a:lnTo>
                  <a:lnTo>
                    <a:pt x="2029" y="1745"/>
                  </a:lnTo>
                  <a:lnTo>
                    <a:pt x="2087" y="1950"/>
                  </a:lnTo>
                  <a:cubicBezTo>
                    <a:pt x="2096" y="1975"/>
                    <a:pt x="2117" y="1992"/>
                    <a:pt x="2140" y="1992"/>
                  </a:cubicBezTo>
                  <a:cubicBezTo>
                    <a:pt x="2145" y="1992"/>
                    <a:pt x="2151" y="1991"/>
                    <a:pt x="2156" y="1989"/>
                  </a:cubicBezTo>
                  <a:cubicBezTo>
                    <a:pt x="2185" y="1980"/>
                    <a:pt x="2205" y="1950"/>
                    <a:pt x="2196" y="1921"/>
                  </a:cubicBezTo>
                  <a:lnTo>
                    <a:pt x="2156" y="1793"/>
                  </a:lnTo>
                  <a:lnTo>
                    <a:pt x="2156" y="1793"/>
                  </a:lnTo>
                  <a:lnTo>
                    <a:pt x="2313" y="1862"/>
                  </a:lnTo>
                  <a:cubicBezTo>
                    <a:pt x="2320" y="1865"/>
                    <a:pt x="2328" y="1866"/>
                    <a:pt x="2335" y="1866"/>
                  </a:cubicBezTo>
                  <a:cubicBezTo>
                    <a:pt x="2356" y="1866"/>
                    <a:pt x="2377" y="1855"/>
                    <a:pt x="2391" y="1833"/>
                  </a:cubicBezTo>
                  <a:cubicBezTo>
                    <a:pt x="2401" y="1804"/>
                    <a:pt x="2381" y="1774"/>
                    <a:pt x="2352" y="1754"/>
                  </a:cubicBezTo>
                  <a:lnTo>
                    <a:pt x="2205" y="1695"/>
                  </a:lnTo>
                  <a:lnTo>
                    <a:pt x="2313" y="1627"/>
                  </a:lnTo>
                  <a:cubicBezTo>
                    <a:pt x="2342" y="1617"/>
                    <a:pt x="2352" y="1578"/>
                    <a:pt x="2333" y="1558"/>
                  </a:cubicBezTo>
                  <a:cubicBezTo>
                    <a:pt x="2326" y="1539"/>
                    <a:pt x="2307" y="1529"/>
                    <a:pt x="2290" y="1529"/>
                  </a:cubicBezTo>
                  <a:cubicBezTo>
                    <a:pt x="2280" y="1529"/>
                    <a:pt x="2271" y="1532"/>
                    <a:pt x="2264" y="1539"/>
                  </a:cubicBezTo>
                  <a:lnTo>
                    <a:pt x="2068" y="1637"/>
                  </a:lnTo>
                  <a:lnTo>
                    <a:pt x="1715" y="1490"/>
                  </a:lnTo>
                  <a:lnTo>
                    <a:pt x="2391" y="1490"/>
                  </a:lnTo>
                  <a:lnTo>
                    <a:pt x="2597" y="1745"/>
                  </a:lnTo>
                  <a:cubicBezTo>
                    <a:pt x="2608" y="1761"/>
                    <a:pt x="2621" y="1768"/>
                    <a:pt x="2637" y="1768"/>
                  </a:cubicBezTo>
                  <a:cubicBezTo>
                    <a:pt x="2649" y="1768"/>
                    <a:pt x="2662" y="1763"/>
                    <a:pt x="2675" y="1754"/>
                  </a:cubicBezTo>
                  <a:cubicBezTo>
                    <a:pt x="2695" y="1735"/>
                    <a:pt x="2705" y="1706"/>
                    <a:pt x="2685" y="1676"/>
                  </a:cubicBezTo>
                  <a:lnTo>
                    <a:pt x="2538" y="1490"/>
                  </a:lnTo>
                  <a:lnTo>
                    <a:pt x="2823" y="1490"/>
                  </a:lnTo>
                  <a:cubicBezTo>
                    <a:pt x="2862" y="1490"/>
                    <a:pt x="2881" y="1470"/>
                    <a:pt x="2881" y="1441"/>
                  </a:cubicBezTo>
                  <a:cubicBezTo>
                    <a:pt x="2881" y="1412"/>
                    <a:pt x="2862" y="1382"/>
                    <a:pt x="2823" y="1382"/>
                  </a:cubicBezTo>
                  <a:lnTo>
                    <a:pt x="2538" y="1382"/>
                  </a:lnTo>
                  <a:lnTo>
                    <a:pt x="2685" y="1196"/>
                  </a:lnTo>
                  <a:cubicBezTo>
                    <a:pt x="2705" y="1176"/>
                    <a:pt x="2695" y="1137"/>
                    <a:pt x="2675" y="1118"/>
                  </a:cubicBezTo>
                  <a:cubicBezTo>
                    <a:pt x="2663" y="1113"/>
                    <a:pt x="2651" y="1111"/>
                    <a:pt x="2639" y="1111"/>
                  </a:cubicBezTo>
                  <a:cubicBezTo>
                    <a:pt x="2623" y="1111"/>
                    <a:pt x="2608" y="1116"/>
                    <a:pt x="2597" y="1127"/>
                  </a:cubicBezTo>
                  <a:lnTo>
                    <a:pt x="2391" y="1382"/>
                  </a:lnTo>
                  <a:lnTo>
                    <a:pt x="1715" y="1382"/>
                  </a:lnTo>
                  <a:lnTo>
                    <a:pt x="2068" y="1235"/>
                  </a:lnTo>
                  <a:lnTo>
                    <a:pt x="2264" y="1343"/>
                  </a:lnTo>
                  <a:cubicBezTo>
                    <a:pt x="2271" y="1350"/>
                    <a:pt x="2280" y="1353"/>
                    <a:pt x="2290" y="1353"/>
                  </a:cubicBezTo>
                  <a:cubicBezTo>
                    <a:pt x="2308" y="1353"/>
                    <a:pt x="2326" y="1342"/>
                    <a:pt x="2333" y="1323"/>
                  </a:cubicBezTo>
                  <a:cubicBezTo>
                    <a:pt x="2352" y="1294"/>
                    <a:pt x="2342" y="1264"/>
                    <a:pt x="2313" y="1245"/>
                  </a:cubicBezTo>
                  <a:lnTo>
                    <a:pt x="2205" y="1186"/>
                  </a:lnTo>
                  <a:lnTo>
                    <a:pt x="2352" y="1118"/>
                  </a:lnTo>
                  <a:cubicBezTo>
                    <a:pt x="2381" y="1108"/>
                    <a:pt x="2401" y="1078"/>
                    <a:pt x="2391" y="1049"/>
                  </a:cubicBezTo>
                  <a:cubicBezTo>
                    <a:pt x="2377" y="1027"/>
                    <a:pt x="2356" y="1016"/>
                    <a:pt x="2335" y="1016"/>
                  </a:cubicBezTo>
                  <a:cubicBezTo>
                    <a:pt x="2328" y="1016"/>
                    <a:pt x="2320" y="1017"/>
                    <a:pt x="2313" y="1020"/>
                  </a:cubicBezTo>
                  <a:lnTo>
                    <a:pt x="2156" y="1078"/>
                  </a:lnTo>
                  <a:lnTo>
                    <a:pt x="2196" y="961"/>
                  </a:lnTo>
                  <a:cubicBezTo>
                    <a:pt x="2205" y="931"/>
                    <a:pt x="2185" y="902"/>
                    <a:pt x="2156" y="892"/>
                  </a:cubicBezTo>
                  <a:cubicBezTo>
                    <a:pt x="2146" y="892"/>
                    <a:pt x="2146" y="883"/>
                    <a:pt x="2137" y="883"/>
                  </a:cubicBezTo>
                  <a:cubicBezTo>
                    <a:pt x="2117" y="883"/>
                    <a:pt x="2098" y="902"/>
                    <a:pt x="2087" y="931"/>
                  </a:cubicBezTo>
                  <a:lnTo>
                    <a:pt x="2029" y="1137"/>
                  </a:lnTo>
                  <a:lnTo>
                    <a:pt x="1676" y="1284"/>
                  </a:lnTo>
                  <a:lnTo>
                    <a:pt x="2156" y="804"/>
                  </a:lnTo>
                  <a:lnTo>
                    <a:pt x="2470" y="843"/>
                  </a:lnTo>
                  <a:cubicBezTo>
                    <a:pt x="2499" y="843"/>
                    <a:pt x="2529" y="824"/>
                    <a:pt x="2538" y="794"/>
                  </a:cubicBezTo>
                  <a:cubicBezTo>
                    <a:pt x="2538" y="765"/>
                    <a:pt x="2518" y="735"/>
                    <a:pt x="2489" y="726"/>
                  </a:cubicBezTo>
                  <a:lnTo>
                    <a:pt x="2254" y="706"/>
                  </a:lnTo>
                  <a:lnTo>
                    <a:pt x="2460" y="500"/>
                  </a:lnTo>
                  <a:cubicBezTo>
                    <a:pt x="2479" y="471"/>
                    <a:pt x="2479" y="441"/>
                    <a:pt x="2460" y="422"/>
                  </a:cubicBezTo>
                  <a:cubicBezTo>
                    <a:pt x="2450" y="412"/>
                    <a:pt x="2435" y="407"/>
                    <a:pt x="2420" y="407"/>
                  </a:cubicBezTo>
                  <a:cubicBezTo>
                    <a:pt x="2406" y="407"/>
                    <a:pt x="2391" y="412"/>
                    <a:pt x="2381" y="422"/>
                  </a:cubicBezTo>
                  <a:lnTo>
                    <a:pt x="2176" y="628"/>
                  </a:lnTo>
                  <a:lnTo>
                    <a:pt x="2146" y="393"/>
                  </a:lnTo>
                  <a:cubicBezTo>
                    <a:pt x="2146" y="363"/>
                    <a:pt x="2117" y="343"/>
                    <a:pt x="2098" y="343"/>
                  </a:cubicBezTo>
                  <a:lnTo>
                    <a:pt x="2087" y="343"/>
                  </a:lnTo>
                  <a:cubicBezTo>
                    <a:pt x="2058" y="343"/>
                    <a:pt x="2039" y="373"/>
                    <a:pt x="2039" y="402"/>
                  </a:cubicBezTo>
                  <a:lnTo>
                    <a:pt x="2078" y="726"/>
                  </a:lnTo>
                  <a:lnTo>
                    <a:pt x="1597" y="1205"/>
                  </a:lnTo>
                  <a:lnTo>
                    <a:pt x="1745" y="853"/>
                  </a:lnTo>
                  <a:lnTo>
                    <a:pt x="1950" y="794"/>
                  </a:lnTo>
                  <a:cubicBezTo>
                    <a:pt x="1980" y="785"/>
                    <a:pt x="2000" y="755"/>
                    <a:pt x="1989" y="726"/>
                  </a:cubicBezTo>
                  <a:cubicBezTo>
                    <a:pt x="1980" y="696"/>
                    <a:pt x="1960" y="687"/>
                    <a:pt x="1941" y="687"/>
                  </a:cubicBezTo>
                  <a:cubicBezTo>
                    <a:pt x="1921" y="687"/>
                    <a:pt x="1921" y="687"/>
                    <a:pt x="1793" y="716"/>
                  </a:cubicBezTo>
                  <a:lnTo>
                    <a:pt x="1862" y="569"/>
                  </a:lnTo>
                  <a:cubicBezTo>
                    <a:pt x="1872" y="539"/>
                    <a:pt x="1862" y="500"/>
                    <a:pt x="1833" y="491"/>
                  </a:cubicBezTo>
                  <a:cubicBezTo>
                    <a:pt x="1825" y="488"/>
                    <a:pt x="1818" y="487"/>
                    <a:pt x="1811" y="487"/>
                  </a:cubicBezTo>
                  <a:cubicBezTo>
                    <a:pt x="1790" y="487"/>
                    <a:pt x="1771" y="498"/>
                    <a:pt x="1764" y="520"/>
                  </a:cubicBezTo>
                  <a:lnTo>
                    <a:pt x="1695" y="676"/>
                  </a:lnTo>
                  <a:lnTo>
                    <a:pt x="1637" y="569"/>
                  </a:lnTo>
                  <a:cubicBezTo>
                    <a:pt x="1622" y="547"/>
                    <a:pt x="1602" y="536"/>
                    <a:pt x="1580" y="536"/>
                  </a:cubicBezTo>
                  <a:cubicBezTo>
                    <a:pt x="1573" y="536"/>
                    <a:pt x="1566" y="537"/>
                    <a:pt x="1558" y="539"/>
                  </a:cubicBezTo>
                  <a:cubicBezTo>
                    <a:pt x="1529" y="559"/>
                    <a:pt x="1519" y="589"/>
                    <a:pt x="1539" y="618"/>
                  </a:cubicBezTo>
                  <a:lnTo>
                    <a:pt x="1637" y="804"/>
                  </a:lnTo>
                  <a:lnTo>
                    <a:pt x="1499" y="1157"/>
                  </a:lnTo>
                  <a:lnTo>
                    <a:pt x="1499" y="480"/>
                  </a:lnTo>
                  <a:lnTo>
                    <a:pt x="1745" y="284"/>
                  </a:lnTo>
                  <a:cubicBezTo>
                    <a:pt x="1774" y="265"/>
                    <a:pt x="1774" y="226"/>
                    <a:pt x="1754" y="206"/>
                  </a:cubicBezTo>
                  <a:cubicBezTo>
                    <a:pt x="1742" y="194"/>
                    <a:pt x="1727" y="186"/>
                    <a:pt x="1709" y="186"/>
                  </a:cubicBezTo>
                  <a:cubicBezTo>
                    <a:pt x="1699" y="186"/>
                    <a:pt x="1687" y="189"/>
                    <a:pt x="1676" y="197"/>
                  </a:cubicBezTo>
                  <a:lnTo>
                    <a:pt x="1499" y="343"/>
                  </a:lnTo>
                  <a:lnTo>
                    <a:pt x="1499" y="49"/>
                  </a:lnTo>
                  <a:cubicBezTo>
                    <a:pt x="1499" y="20"/>
                    <a:pt x="1470" y="1"/>
                    <a:pt x="144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5"/>
            <p:cNvSpPr/>
            <p:nvPr/>
          </p:nvSpPr>
          <p:spPr>
            <a:xfrm>
              <a:off x="8312046" y="6486193"/>
              <a:ext cx="103096" cy="96794"/>
            </a:xfrm>
            <a:custGeom>
              <a:avLst/>
              <a:gdLst/>
              <a:ahLst/>
              <a:cxnLst/>
              <a:rect l="l" t="t" r="r" b="b"/>
              <a:pathLst>
                <a:path w="638" h="599" extrusionOk="0">
                  <a:moveTo>
                    <a:pt x="520" y="1"/>
                  </a:moveTo>
                  <a:lnTo>
                    <a:pt x="324" y="99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67" y="216"/>
                  </a:lnTo>
                  <a:lnTo>
                    <a:pt x="1" y="363"/>
                  </a:lnTo>
                  <a:lnTo>
                    <a:pt x="226" y="402"/>
                  </a:lnTo>
                  <a:lnTo>
                    <a:pt x="324" y="598"/>
                  </a:lnTo>
                  <a:lnTo>
                    <a:pt x="422" y="402"/>
                  </a:lnTo>
                  <a:lnTo>
                    <a:pt x="637" y="363"/>
                  </a:lnTo>
                  <a:lnTo>
                    <a:pt x="481" y="216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5"/>
            <p:cNvSpPr/>
            <p:nvPr/>
          </p:nvSpPr>
          <p:spPr>
            <a:xfrm>
              <a:off x="8769675" y="5971521"/>
              <a:ext cx="155290" cy="147534"/>
            </a:xfrm>
            <a:custGeom>
              <a:avLst/>
              <a:gdLst/>
              <a:ahLst/>
              <a:cxnLst/>
              <a:rect l="l" t="t" r="r" b="b"/>
              <a:pathLst>
                <a:path w="961" h="913" extrusionOk="0">
                  <a:moveTo>
                    <a:pt x="775" y="1"/>
                  </a:moveTo>
                  <a:lnTo>
                    <a:pt x="481" y="157"/>
                  </a:lnTo>
                  <a:lnTo>
                    <a:pt x="187" y="1"/>
                  </a:lnTo>
                  <a:lnTo>
                    <a:pt x="187" y="1"/>
                  </a:lnTo>
                  <a:lnTo>
                    <a:pt x="246" y="324"/>
                  </a:lnTo>
                  <a:lnTo>
                    <a:pt x="0" y="560"/>
                  </a:lnTo>
                  <a:lnTo>
                    <a:pt x="334" y="608"/>
                  </a:lnTo>
                  <a:lnTo>
                    <a:pt x="481" y="912"/>
                  </a:lnTo>
                  <a:lnTo>
                    <a:pt x="627" y="608"/>
                  </a:lnTo>
                  <a:lnTo>
                    <a:pt x="961" y="560"/>
                  </a:lnTo>
                  <a:lnTo>
                    <a:pt x="725" y="32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5"/>
            <p:cNvSpPr/>
            <p:nvPr/>
          </p:nvSpPr>
          <p:spPr>
            <a:xfrm>
              <a:off x="8948719" y="6125196"/>
              <a:ext cx="57042" cy="53972"/>
            </a:xfrm>
            <a:custGeom>
              <a:avLst/>
              <a:gdLst/>
              <a:ahLst/>
              <a:cxnLst/>
              <a:rect l="l" t="t" r="r" b="b"/>
              <a:pathLst>
                <a:path w="353" h="334" extrusionOk="0">
                  <a:moveTo>
                    <a:pt x="68" y="1"/>
                  </a:moveTo>
                  <a:lnTo>
                    <a:pt x="88" y="118"/>
                  </a:lnTo>
                  <a:lnTo>
                    <a:pt x="0" y="206"/>
                  </a:lnTo>
                  <a:lnTo>
                    <a:pt x="118" y="226"/>
                  </a:lnTo>
                  <a:lnTo>
                    <a:pt x="176" y="334"/>
                  </a:lnTo>
                  <a:lnTo>
                    <a:pt x="225" y="226"/>
                  </a:lnTo>
                  <a:lnTo>
                    <a:pt x="353" y="206"/>
                  </a:lnTo>
                  <a:lnTo>
                    <a:pt x="264" y="118"/>
                  </a:lnTo>
                  <a:lnTo>
                    <a:pt x="284" y="1"/>
                  </a:lnTo>
                  <a:lnTo>
                    <a:pt x="284" y="1"/>
                  </a:lnTo>
                  <a:lnTo>
                    <a:pt x="176" y="59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5"/>
            <p:cNvSpPr/>
            <p:nvPr/>
          </p:nvSpPr>
          <p:spPr>
            <a:xfrm>
              <a:off x="8199578" y="6237017"/>
              <a:ext cx="73040" cy="67707"/>
            </a:xfrm>
            <a:custGeom>
              <a:avLst/>
              <a:gdLst/>
              <a:ahLst/>
              <a:cxnLst/>
              <a:rect l="l" t="t" r="r" b="b"/>
              <a:pathLst>
                <a:path w="452" h="419" extrusionOk="0">
                  <a:moveTo>
                    <a:pt x="219" y="1"/>
                  </a:moveTo>
                  <a:cubicBezTo>
                    <a:pt x="117" y="1"/>
                    <a:pt x="29" y="75"/>
                    <a:pt x="20" y="180"/>
                  </a:cubicBezTo>
                  <a:cubicBezTo>
                    <a:pt x="1" y="298"/>
                    <a:pt x="79" y="406"/>
                    <a:pt x="197" y="416"/>
                  </a:cubicBezTo>
                  <a:cubicBezTo>
                    <a:pt x="209" y="418"/>
                    <a:pt x="221" y="419"/>
                    <a:pt x="232" y="419"/>
                  </a:cubicBezTo>
                  <a:cubicBezTo>
                    <a:pt x="334" y="419"/>
                    <a:pt x="414" y="345"/>
                    <a:pt x="432" y="239"/>
                  </a:cubicBezTo>
                  <a:cubicBezTo>
                    <a:pt x="451" y="122"/>
                    <a:pt x="373" y="14"/>
                    <a:pt x="255" y="4"/>
                  </a:cubicBezTo>
                  <a:cubicBezTo>
                    <a:pt x="243" y="2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5"/>
            <p:cNvSpPr/>
            <p:nvPr/>
          </p:nvSpPr>
          <p:spPr>
            <a:xfrm>
              <a:off x="8163220" y="6345123"/>
              <a:ext cx="57204" cy="53164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8" y="0"/>
                  </a:moveTo>
                  <a:cubicBezTo>
                    <a:pt x="97" y="0"/>
                    <a:pt x="28" y="57"/>
                    <a:pt x="10" y="138"/>
                  </a:cubicBezTo>
                  <a:cubicBezTo>
                    <a:pt x="1" y="227"/>
                    <a:pt x="59" y="315"/>
                    <a:pt x="157" y="325"/>
                  </a:cubicBezTo>
                  <a:cubicBezTo>
                    <a:pt x="168" y="327"/>
                    <a:pt x="178" y="328"/>
                    <a:pt x="187" y="328"/>
                  </a:cubicBezTo>
                  <a:cubicBezTo>
                    <a:pt x="263" y="328"/>
                    <a:pt x="326" y="265"/>
                    <a:pt x="343" y="188"/>
                  </a:cubicBezTo>
                  <a:cubicBezTo>
                    <a:pt x="353" y="99"/>
                    <a:pt x="295" y="11"/>
                    <a:pt x="197" y="1"/>
                  </a:cubicBezTo>
                  <a:cubicBezTo>
                    <a:pt x="190" y="1"/>
                    <a:pt x="184" y="0"/>
                    <a:pt x="1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5"/>
            <p:cNvSpPr/>
            <p:nvPr/>
          </p:nvSpPr>
          <p:spPr>
            <a:xfrm>
              <a:off x="8155302" y="6444825"/>
              <a:ext cx="38136" cy="35389"/>
            </a:xfrm>
            <a:custGeom>
              <a:avLst/>
              <a:gdLst/>
              <a:ahLst/>
              <a:cxnLst/>
              <a:rect l="l" t="t" r="r" b="b"/>
              <a:pathLst>
                <a:path w="236" h="219" extrusionOk="0">
                  <a:moveTo>
                    <a:pt x="122" y="1"/>
                  </a:moveTo>
                  <a:cubicBezTo>
                    <a:pt x="69" y="1"/>
                    <a:pt x="19" y="46"/>
                    <a:pt x="10" y="100"/>
                  </a:cubicBezTo>
                  <a:cubicBezTo>
                    <a:pt x="0" y="159"/>
                    <a:pt x="50" y="207"/>
                    <a:pt x="108" y="218"/>
                  </a:cubicBezTo>
                  <a:cubicBezTo>
                    <a:pt x="114" y="219"/>
                    <a:pt x="120" y="219"/>
                    <a:pt x="126" y="219"/>
                  </a:cubicBezTo>
                  <a:cubicBezTo>
                    <a:pt x="177" y="219"/>
                    <a:pt x="217" y="182"/>
                    <a:pt x="226" y="129"/>
                  </a:cubicBezTo>
                  <a:cubicBezTo>
                    <a:pt x="235" y="70"/>
                    <a:pt x="196" y="11"/>
                    <a:pt x="137" y="2"/>
                  </a:cubicBezTo>
                  <a:cubicBezTo>
                    <a:pt x="132" y="1"/>
                    <a:pt x="127" y="1"/>
                    <a:pt x="1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5"/>
            <p:cNvSpPr/>
            <p:nvPr/>
          </p:nvSpPr>
          <p:spPr>
            <a:xfrm>
              <a:off x="8522601" y="5904945"/>
              <a:ext cx="71424" cy="68515"/>
            </a:xfrm>
            <a:custGeom>
              <a:avLst/>
              <a:gdLst/>
              <a:ahLst/>
              <a:cxnLst/>
              <a:rect l="l" t="t" r="r" b="b"/>
              <a:pathLst>
                <a:path w="442" h="424" extrusionOk="0">
                  <a:moveTo>
                    <a:pt x="223" y="0"/>
                  </a:moveTo>
                  <a:cubicBezTo>
                    <a:pt x="217" y="0"/>
                    <a:pt x="212" y="1"/>
                    <a:pt x="207" y="1"/>
                  </a:cubicBezTo>
                  <a:cubicBezTo>
                    <a:pt x="89" y="11"/>
                    <a:pt x="1" y="119"/>
                    <a:pt x="11" y="236"/>
                  </a:cubicBezTo>
                  <a:cubicBezTo>
                    <a:pt x="20" y="339"/>
                    <a:pt x="109" y="424"/>
                    <a:pt x="219" y="424"/>
                  </a:cubicBezTo>
                  <a:cubicBezTo>
                    <a:pt x="224" y="424"/>
                    <a:pt x="230" y="423"/>
                    <a:pt x="236" y="423"/>
                  </a:cubicBezTo>
                  <a:cubicBezTo>
                    <a:pt x="353" y="413"/>
                    <a:pt x="442" y="315"/>
                    <a:pt x="432" y="197"/>
                  </a:cubicBezTo>
                  <a:cubicBezTo>
                    <a:pt x="423" y="85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5"/>
            <p:cNvSpPr/>
            <p:nvPr/>
          </p:nvSpPr>
          <p:spPr>
            <a:xfrm>
              <a:off x="8633453" y="5874889"/>
              <a:ext cx="55588" cy="52679"/>
            </a:xfrm>
            <a:custGeom>
              <a:avLst/>
              <a:gdLst/>
              <a:ahLst/>
              <a:cxnLst/>
              <a:rect l="l" t="t" r="r" b="b"/>
              <a:pathLst>
                <a:path w="344" h="326" extrusionOk="0">
                  <a:moveTo>
                    <a:pt x="175" y="0"/>
                  </a:moveTo>
                  <a:cubicBezTo>
                    <a:pt x="169" y="0"/>
                    <a:pt x="163" y="1"/>
                    <a:pt x="157" y="1"/>
                  </a:cubicBezTo>
                  <a:cubicBezTo>
                    <a:pt x="70" y="1"/>
                    <a:pt x="1" y="89"/>
                    <a:pt x="11" y="178"/>
                  </a:cubicBezTo>
                  <a:cubicBezTo>
                    <a:pt x="11" y="260"/>
                    <a:pt x="87" y="325"/>
                    <a:pt x="170" y="325"/>
                  </a:cubicBezTo>
                  <a:cubicBezTo>
                    <a:pt x="175" y="325"/>
                    <a:pt x="181" y="325"/>
                    <a:pt x="187" y="324"/>
                  </a:cubicBezTo>
                  <a:cubicBezTo>
                    <a:pt x="275" y="315"/>
                    <a:pt x="344" y="236"/>
                    <a:pt x="334" y="148"/>
                  </a:cubicBezTo>
                  <a:cubicBezTo>
                    <a:pt x="325" y="66"/>
                    <a:pt x="256" y="0"/>
                    <a:pt x="1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5"/>
            <p:cNvSpPr/>
            <p:nvPr/>
          </p:nvSpPr>
          <p:spPr>
            <a:xfrm>
              <a:off x="8734771" y="5871657"/>
              <a:ext cx="36681" cy="35227"/>
            </a:xfrm>
            <a:custGeom>
              <a:avLst/>
              <a:gdLst/>
              <a:ahLst/>
              <a:cxnLst/>
              <a:rect l="l" t="t" r="r" b="b"/>
              <a:pathLst>
                <a:path w="227" h="218" extrusionOk="0">
                  <a:moveTo>
                    <a:pt x="114" y="0"/>
                  </a:moveTo>
                  <a:cubicBezTo>
                    <a:pt x="109" y="0"/>
                    <a:pt x="104" y="1"/>
                    <a:pt x="99" y="2"/>
                  </a:cubicBezTo>
                  <a:cubicBezTo>
                    <a:pt x="40" y="2"/>
                    <a:pt x="1" y="61"/>
                    <a:pt x="1" y="119"/>
                  </a:cubicBezTo>
                  <a:cubicBezTo>
                    <a:pt x="11" y="178"/>
                    <a:pt x="60" y="217"/>
                    <a:pt x="118" y="217"/>
                  </a:cubicBezTo>
                  <a:cubicBezTo>
                    <a:pt x="177" y="207"/>
                    <a:pt x="227" y="158"/>
                    <a:pt x="216" y="100"/>
                  </a:cubicBezTo>
                  <a:cubicBezTo>
                    <a:pt x="216" y="46"/>
                    <a:pt x="168" y="0"/>
                    <a:pt x="11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5"/>
            <p:cNvSpPr/>
            <p:nvPr/>
          </p:nvSpPr>
          <p:spPr>
            <a:xfrm>
              <a:off x="5417449" y="6205669"/>
              <a:ext cx="2706351" cy="317044"/>
            </a:xfrm>
            <a:custGeom>
              <a:avLst/>
              <a:gdLst/>
              <a:ahLst/>
              <a:cxnLst/>
              <a:rect l="l" t="t" r="r" b="b"/>
              <a:pathLst>
                <a:path w="16748" h="1962" extrusionOk="0">
                  <a:moveTo>
                    <a:pt x="15879" y="1"/>
                  </a:moveTo>
                  <a:cubicBezTo>
                    <a:pt x="15711" y="1"/>
                    <a:pt x="15526" y="46"/>
                    <a:pt x="15327" y="139"/>
                  </a:cubicBezTo>
                  <a:cubicBezTo>
                    <a:pt x="15179" y="208"/>
                    <a:pt x="15072" y="335"/>
                    <a:pt x="15013" y="483"/>
                  </a:cubicBezTo>
                  <a:cubicBezTo>
                    <a:pt x="14954" y="649"/>
                    <a:pt x="14954" y="805"/>
                    <a:pt x="15023" y="943"/>
                  </a:cubicBezTo>
                  <a:cubicBezTo>
                    <a:pt x="15111" y="1110"/>
                    <a:pt x="15288" y="1227"/>
                    <a:pt x="15562" y="1306"/>
                  </a:cubicBezTo>
                  <a:cubicBezTo>
                    <a:pt x="15568" y="1307"/>
                    <a:pt x="15575" y="1308"/>
                    <a:pt x="15582" y="1308"/>
                  </a:cubicBezTo>
                  <a:cubicBezTo>
                    <a:pt x="15616" y="1308"/>
                    <a:pt x="15651" y="1288"/>
                    <a:pt x="15660" y="1247"/>
                  </a:cubicBezTo>
                  <a:cubicBezTo>
                    <a:pt x="15669" y="1208"/>
                    <a:pt x="15650" y="1158"/>
                    <a:pt x="15601" y="1149"/>
                  </a:cubicBezTo>
                  <a:cubicBezTo>
                    <a:pt x="15375" y="1090"/>
                    <a:pt x="15238" y="992"/>
                    <a:pt x="15170" y="874"/>
                  </a:cubicBezTo>
                  <a:cubicBezTo>
                    <a:pt x="15121" y="776"/>
                    <a:pt x="15121" y="659"/>
                    <a:pt x="15170" y="531"/>
                  </a:cubicBezTo>
                  <a:cubicBezTo>
                    <a:pt x="15209" y="424"/>
                    <a:pt x="15288" y="345"/>
                    <a:pt x="15395" y="287"/>
                  </a:cubicBezTo>
                  <a:cubicBezTo>
                    <a:pt x="15575" y="208"/>
                    <a:pt x="15737" y="167"/>
                    <a:pt x="15880" y="167"/>
                  </a:cubicBezTo>
                  <a:cubicBezTo>
                    <a:pt x="15971" y="167"/>
                    <a:pt x="16054" y="184"/>
                    <a:pt x="16130" y="218"/>
                  </a:cubicBezTo>
                  <a:cubicBezTo>
                    <a:pt x="16385" y="326"/>
                    <a:pt x="16483" y="600"/>
                    <a:pt x="16483" y="600"/>
                  </a:cubicBezTo>
                  <a:cubicBezTo>
                    <a:pt x="16581" y="992"/>
                    <a:pt x="16542" y="1295"/>
                    <a:pt x="16365" y="1502"/>
                  </a:cubicBezTo>
                  <a:cubicBezTo>
                    <a:pt x="16136" y="1768"/>
                    <a:pt x="15717" y="1798"/>
                    <a:pt x="15534" y="1798"/>
                  </a:cubicBezTo>
                  <a:cubicBezTo>
                    <a:pt x="15482" y="1798"/>
                    <a:pt x="15449" y="1796"/>
                    <a:pt x="15444" y="1796"/>
                  </a:cubicBezTo>
                  <a:lnTo>
                    <a:pt x="89" y="1796"/>
                  </a:lnTo>
                  <a:cubicBezTo>
                    <a:pt x="40" y="1796"/>
                    <a:pt x="1" y="1835"/>
                    <a:pt x="1" y="1883"/>
                  </a:cubicBezTo>
                  <a:cubicBezTo>
                    <a:pt x="1" y="1923"/>
                    <a:pt x="40" y="1962"/>
                    <a:pt x="89" y="1962"/>
                  </a:cubicBezTo>
                  <a:lnTo>
                    <a:pt x="15542" y="1962"/>
                  </a:lnTo>
                  <a:cubicBezTo>
                    <a:pt x="15748" y="1962"/>
                    <a:pt x="16218" y="1923"/>
                    <a:pt x="16492" y="1609"/>
                  </a:cubicBezTo>
                  <a:cubicBezTo>
                    <a:pt x="16699" y="1364"/>
                    <a:pt x="16747" y="1012"/>
                    <a:pt x="16640" y="551"/>
                  </a:cubicBezTo>
                  <a:cubicBezTo>
                    <a:pt x="16630" y="541"/>
                    <a:pt x="16522" y="208"/>
                    <a:pt x="16199" y="61"/>
                  </a:cubicBezTo>
                  <a:cubicBezTo>
                    <a:pt x="16100" y="21"/>
                    <a:pt x="15993" y="1"/>
                    <a:pt x="1587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5"/>
            <p:cNvSpPr/>
            <p:nvPr/>
          </p:nvSpPr>
          <p:spPr>
            <a:xfrm>
              <a:off x="6811018" y="6422849"/>
              <a:ext cx="823475" cy="25532"/>
            </a:xfrm>
            <a:custGeom>
              <a:avLst/>
              <a:gdLst/>
              <a:ahLst/>
              <a:cxnLst/>
              <a:rect l="l" t="t" r="r" b="b"/>
              <a:pathLst>
                <a:path w="5096" h="158" extrusionOk="0">
                  <a:moveTo>
                    <a:pt x="79" y="1"/>
                  </a:moveTo>
                  <a:cubicBezTo>
                    <a:pt x="29" y="1"/>
                    <a:pt x="0" y="30"/>
                    <a:pt x="0" y="79"/>
                  </a:cubicBezTo>
                  <a:cubicBezTo>
                    <a:pt x="0" y="118"/>
                    <a:pt x="29" y="158"/>
                    <a:pt x="79" y="158"/>
                  </a:cubicBezTo>
                  <a:lnTo>
                    <a:pt x="5017" y="158"/>
                  </a:lnTo>
                  <a:cubicBezTo>
                    <a:pt x="5066" y="158"/>
                    <a:pt x="5096" y="118"/>
                    <a:pt x="5096" y="79"/>
                  </a:cubicBezTo>
                  <a:cubicBezTo>
                    <a:pt x="5096" y="30"/>
                    <a:pt x="5066" y="1"/>
                    <a:pt x="501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5"/>
            <p:cNvSpPr/>
            <p:nvPr/>
          </p:nvSpPr>
          <p:spPr>
            <a:xfrm>
              <a:off x="5843406" y="6687214"/>
              <a:ext cx="617768" cy="22461"/>
            </a:xfrm>
            <a:custGeom>
              <a:avLst/>
              <a:gdLst/>
              <a:ahLst/>
              <a:cxnLst/>
              <a:rect l="l" t="t" r="r" b="b"/>
              <a:pathLst>
                <a:path w="3823" h="139" extrusionOk="0">
                  <a:moveTo>
                    <a:pt x="69" y="1"/>
                  </a:moveTo>
                  <a:cubicBezTo>
                    <a:pt x="30" y="1"/>
                    <a:pt x="0" y="31"/>
                    <a:pt x="0" y="70"/>
                  </a:cubicBezTo>
                  <a:cubicBezTo>
                    <a:pt x="0" y="109"/>
                    <a:pt x="30" y="138"/>
                    <a:pt x="69" y="138"/>
                  </a:cubicBezTo>
                  <a:lnTo>
                    <a:pt x="3754" y="138"/>
                  </a:lnTo>
                  <a:cubicBezTo>
                    <a:pt x="3783" y="138"/>
                    <a:pt x="3822" y="109"/>
                    <a:pt x="3822" y="70"/>
                  </a:cubicBezTo>
                  <a:cubicBezTo>
                    <a:pt x="3822" y="31"/>
                    <a:pt x="3783" y="1"/>
                    <a:pt x="375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5"/>
            <p:cNvSpPr/>
            <p:nvPr/>
          </p:nvSpPr>
          <p:spPr>
            <a:xfrm>
              <a:off x="8511612" y="3113438"/>
              <a:ext cx="332719" cy="2698433"/>
            </a:xfrm>
            <a:custGeom>
              <a:avLst/>
              <a:gdLst/>
              <a:ahLst/>
              <a:cxnLst/>
              <a:rect l="l" t="t" r="r" b="b"/>
              <a:pathLst>
                <a:path w="2059" h="16699" extrusionOk="0">
                  <a:moveTo>
                    <a:pt x="1921" y="0"/>
                  </a:moveTo>
                  <a:cubicBezTo>
                    <a:pt x="1872" y="0"/>
                    <a:pt x="1843" y="40"/>
                    <a:pt x="1843" y="79"/>
                  </a:cubicBezTo>
                  <a:lnTo>
                    <a:pt x="1843" y="15453"/>
                  </a:lnTo>
                  <a:cubicBezTo>
                    <a:pt x="1843" y="15464"/>
                    <a:pt x="1891" y="16061"/>
                    <a:pt x="1539" y="16365"/>
                  </a:cubicBezTo>
                  <a:cubicBezTo>
                    <a:pt x="1413" y="16479"/>
                    <a:pt x="1242" y="16535"/>
                    <a:pt x="1032" y="16535"/>
                  </a:cubicBezTo>
                  <a:cubicBezTo>
                    <a:pt x="916" y="16535"/>
                    <a:pt x="787" y="16518"/>
                    <a:pt x="647" y="16483"/>
                  </a:cubicBezTo>
                  <a:cubicBezTo>
                    <a:pt x="637" y="16483"/>
                    <a:pt x="373" y="16394"/>
                    <a:pt x="255" y="16130"/>
                  </a:cubicBezTo>
                  <a:cubicBezTo>
                    <a:pt x="167" y="15934"/>
                    <a:pt x="196" y="15689"/>
                    <a:pt x="334" y="15395"/>
                  </a:cubicBezTo>
                  <a:cubicBezTo>
                    <a:pt x="382" y="15287"/>
                    <a:pt x="471" y="15209"/>
                    <a:pt x="578" y="15170"/>
                  </a:cubicBezTo>
                  <a:cubicBezTo>
                    <a:pt x="642" y="15145"/>
                    <a:pt x="701" y="15133"/>
                    <a:pt x="756" y="15133"/>
                  </a:cubicBezTo>
                  <a:cubicBezTo>
                    <a:pt x="811" y="15133"/>
                    <a:pt x="862" y="15145"/>
                    <a:pt x="911" y="15170"/>
                  </a:cubicBezTo>
                  <a:cubicBezTo>
                    <a:pt x="1039" y="15228"/>
                    <a:pt x="1127" y="15375"/>
                    <a:pt x="1196" y="15601"/>
                  </a:cubicBezTo>
                  <a:cubicBezTo>
                    <a:pt x="1204" y="15642"/>
                    <a:pt x="1233" y="15662"/>
                    <a:pt x="1271" y="15662"/>
                  </a:cubicBezTo>
                  <a:cubicBezTo>
                    <a:pt x="1278" y="15662"/>
                    <a:pt x="1286" y="15661"/>
                    <a:pt x="1294" y="15660"/>
                  </a:cubicBezTo>
                  <a:cubicBezTo>
                    <a:pt x="1333" y="15649"/>
                    <a:pt x="1362" y="15601"/>
                    <a:pt x="1353" y="15562"/>
                  </a:cubicBezTo>
                  <a:cubicBezTo>
                    <a:pt x="1274" y="15287"/>
                    <a:pt x="1147" y="15111"/>
                    <a:pt x="990" y="15022"/>
                  </a:cubicBezTo>
                  <a:cubicBezTo>
                    <a:pt x="919" y="14987"/>
                    <a:pt x="842" y="14970"/>
                    <a:pt x="761" y="14970"/>
                  </a:cubicBezTo>
                  <a:cubicBezTo>
                    <a:pt x="685" y="14970"/>
                    <a:pt x="604" y="14985"/>
                    <a:pt x="519" y="15013"/>
                  </a:cubicBezTo>
                  <a:cubicBezTo>
                    <a:pt x="373" y="15072"/>
                    <a:pt x="255" y="15179"/>
                    <a:pt x="186" y="15326"/>
                  </a:cubicBezTo>
                  <a:cubicBezTo>
                    <a:pt x="29" y="15660"/>
                    <a:pt x="0" y="15954"/>
                    <a:pt x="108" y="16198"/>
                  </a:cubicBezTo>
                  <a:cubicBezTo>
                    <a:pt x="255" y="16522"/>
                    <a:pt x="578" y="16629"/>
                    <a:pt x="598" y="16640"/>
                  </a:cubicBezTo>
                  <a:cubicBezTo>
                    <a:pt x="755" y="16679"/>
                    <a:pt x="902" y="16698"/>
                    <a:pt x="1029" y="16698"/>
                  </a:cubicBezTo>
                  <a:cubicBezTo>
                    <a:pt x="1284" y="16698"/>
                    <a:pt x="1490" y="16629"/>
                    <a:pt x="1647" y="16483"/>
                  </a:cubicBezTo>
                  <a:cubicBezTo>
                    <a:pt x="2058" y="16130"/>
                    <a:pt x="2009" y="15464"/>
                    <a:pt x="1999" y="15444"/>
                  </a:cubicBezTo>
                  <a:lnTo>
                    <a:pt x="1999" y="79"/>
                  </a:lnTo>
                  <a:cubicBezTo>
                    <a:pt x="1999" y="40"/>
                    <a:pt x="1970" y="0"/>
                    <a:pt x="1921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5"/>
            <p:cNvSpPr/>
            <p:nvPr/>
          </p:nvSpPr>
          <p:spPr>
            <a:xfrm>
              <a:off x="8734771" y="4506848"/>
              <a:ext cx="27148" cy="823637"/>
            </a:xfrm>
            <a:custGeom>
              <a:avLst/>
              <a:gdLst/>
              <a:ahLst/>
              <a:cxnLst/>
              <a:rect l="l" t="t" r="r" b="b"/>
              <a:pathLst>
                <a:path w="168" h="5097" extrusionOk="0">
                  <a:moveTo>
                    <a:pt x="79" y="1"/>
                  </a:moveTo>
                  <a:cubicBezTo>
                    <a:pt x="40" y="1"/>
                    <a:pt x="1" y="30"/>
                    <a:pt x="1" y="79"/>
                  </a:cubicBezTo>
                  <a:lnTo>
                    <a:pt x="1" y="5018"/>
                  </a:lnTo>
                  <a:cubicBezTo>
                    <a:pt x="1" y="5067"/>
                    <a:pt x="40" y="5096"/>
                    <a:pt x="79" y="5096"/>
                  </a:cubicBezTo>
                  <a:cubicBezTo>
                    <a:pt x="129" y="5096"/>
                    <a:pt x="168" y="5067"/>
                    <a:pt x="168" y="5018"/>
                  </a:cubicBezTo>
                  <a:lnTo>
                    <a:pt x="168" y="79"/>
                  </a:lnTo>
                  <a:cubicBezTo>
                    <a:pt x="168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5"/>
            <p:cNvSpPr/>
            <p:nvPr/>
          </p:nvSpPr>
          <p:spPr>
            <a:xfrm>
              <a:off x="8999297" y="3539395"/>
              <a:ext cx="23916" cy="617607"/>
            </a:xfrm>
            <a:custGeom>
              <a:avLst/>
              <a:gdLst/>
              <a:ahLst/>
              <a:cxnLst/>
              <a:rect l="l" t="t" r="r" b="b"/>
              <a:pathLst>
                <a:path w="148" h="3822" extrusionOk="0">
                  <a:moveTo>
                    <a:pt x="79" y="0"/>
                  </a:moveTo>
                  <a:cubicBezTo>
                    <a:pt x="40" y="0"/>
                    <a:pt x="1" y="30"/>
                    <a:pt x="1" y="69"/>
                  </a:cubicBezTo>
                  <a:lnTo>
                    <a:pt x="1" y="3743"/>
                  </a:lnTo>
                  <a:cubicBezTo>
                    <a:pt x="1" y="3783"/>
                    <a:pt x="40" y="3822"/>
                    <a:pt x="79" y="3822"/>
                  </a:cubicBezTo>
                  <a:cubicBezTo>
                    <a:pt x="108" y="3822"/>
                    <a:pt x="147" y="3783"/>
                    <a:pt x="147" y="3743"/>
                  </a:cubicBezTo>
                  <a:lnTo>
                    <a:pt x="147" y="69"/>
                  </a:lnTo>
                  <a:cubicBezTo>
                    <a:pt x="147" y="30"/>
                    <a:pt x="108" y="0"/>
                    <a:pt x="79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5"/>
            <p:cNvSpPr/>
            <p:nvPr/>
          </p:nvSpPr>
          <p:spPr>
            <a:xfrm>
              <a:off x="192050" y="2891733"/>
              <a:ext cx="4536709" cy="3745068"/>
            </a:xfrm>
            <a:custGeom>
              <a:avLst/>
              <a:gdLst/>
              <a:ahLst/>
              <a:cxnLst/>
              <a:rect l="l" t="t" r="r" b="b"/>
              <a:pathLst>
                <a:path w="28075" h="23176" extrusionOk="0">
                  <a:moveTo>
                    <a:pt x="79" y="1"/>
                  </a:moveTo>
                  <a:cubicBezTo>
                    <a:pt x="40" y="1"/>
                    <a:pt x="0" y="30"/>
                    <a:pt x="0" y="79"/>
                  </a:cubicBezTo>
                  <a:lnTo>
                    <a:pt x="0" y="18589"/>
                  </a:lnTo>
                  <a:cubicBezTo>
                    <a:pt x="0" y="18629"/>
                    <a:pt x="29" y="18668"/>
                    <a:pt x="69" y="18668"/>
                  </a:cubicBezTo>
                  <a:cubicBezTo>
                    <a:pt x="3557" y="19266"/>
                    <a:pt x="4606" y="23077"/>
                    <a:pt x="4615" y="23117"/>
                  </a:cubicBezTo>
                  <a:cubicBezTo>
                    <a:pt x="4626" y="23156"/>
                    <a:pt x="4665" y="23175"/>
                    <a:pt x="4694" y="23175"/>
                  </a:cubicBezTo>
                  <a:lnTo>
                    <a:pt x="27996" y="23175"/>
                  </a:lnTo>
                  <a:cubicBezTo>
                    <a:pt x="28046" y="23175"/>
                    <a:pt x="28075" y="23146"/>
                    <a:pt x="28075" y="23097"/>
                  </a:cubicBezTo>
                  <a:cubicBezTo>
                    <a:pt x="28075" y="23048"/>
                    <a:pt x="28046" y="23019"/>
                    <a:pt x="27996" y="23019"/>
                  </a:cubicBezTo>
                  <a:lnTo>
                    <a:pt x="4763" y="23019"/>
                  </a:lnTo>
                  <a:cubicBezTo>
                    <a:pt x="4606" y="22519"/>
                    <a:pt x="3459" y="19129"/>
                    <a:pt x="167" y="18521"/>
                  </a:cubicBezTo>
                  <a:lnTo>
                    <a:pt x="167" y="79"/>
                  </a:lnTo>
                  <a:cubicBezTo>
                    <a:pt x="167" y="30"/>
                    <a:pt x="127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5"/>
            <p:cNvSpPr/>
            <p:nvPr/>
          </p:nvSpPr>
          <p:spPr>
            <a:xfrm>
              <a:off x="752612" y="5857599"/>
              <a:ext cx="261295" cy="248691"/>
            </a:xfrm>
            <a:custGeom>
              <a:avLst/>
              <a:gdLst/>
              <a:ahLst/>
              <a:cxnLst/>
              <a:rect l="l" t="t" r="r" b="b"/>
              <a:pathLst>
                <a:path w="1617" h="1539" extrusionOk="0">
                  <a:moveTo>
                    <a:pt x="1264" y="59"/>
                  </a:moveTo>
                  <a:lnTo>
                    <a:pt x="1186" y="559"/>
                  </a:lnTo>
                  <a:cubicBezTo>
                    <a:pt x="1176" y="568"/>
                    <a:pt x="1186" y="568"/>
                    <a:pt x="1186" y="579"/>
                  </a:cubicBezTo>
                  <a:lnTo>
                    <a:pt x="1549" y="931"/>
                  </a:lnTo>
                  <a:lnTo>
                    <a:pt x="1048" y="1010"/>
                  </a:lnTo>
                  <a:cubicBezTo>
                    <a:pt x="1039" y="1010"/>
                    <a:pt x="1039" y="1010"/>
                    <a:pt x="1029" y="1019"/>
                  </a:cubicBezTo>
                  <a:lnTo>
                    <a:pt x="804" y="1470"/>
                  </a:lnTo>
                  <a:lnTo>
                    <a:pt x="578" y="1019"/>
                  </a:lnTo>
                  <a:cubicBezTo>
                    <a:pt x="578" y="1010"/>
                    <a:pt x="578" y="1010"/>
                    <a:pt x="569" y="1010"/>
                  </a:cubicBezTo>
                  <a:lnTo>
                    <a:pt x="69" y="931"/>
                  </a:lnTo>
                  <a:lnTo>
                    <a:pt x="432" y="579"/>
                  </a:lnTo>
                  <a:lnTo>
                    <a:pt x="432" y="559"/>
                  </a:lnTo>
                  <a:lnTo>
                    <a:pt x="353" y="59"/>
                  </a:lnTo>
                  <a:lnTo>
                    <a:pt x="353" y="59"/>
                  </a:lnTo>
                  <a:lnTo>
                    <a:pt x="794" y="294"/>
                  </a:lnTo>
                  <a:lnTo>
                    <a:pt x="813" y="294"/>
                  </a:lnTo>
                  <a:lnTo>
                    <a:pt x="1264" y="59"/>
                  </a:lnTo>
                  <a:close/>
                  <a:moveTo>
                    <a:pt x="304" y="0"/>
                  </a:moveTo>
                  <a:cubicBezTo>
                    <a:pt x="304" y="10"/>
                    <a:pt x="294" y="20"/>
                    <a:pt x="304" y="20"/>
                  </a:cubicBezTo>
                  <a:lnTo>
                    <a:pt x="392" y="559"/>
                  </a:lnTo>
                  <a:lnTo>
                    <a:pt x="0" y="931"/>
                  </a:lnTo>
                  <a:lnTo>
                    <a:pt x="0" y="951"/>
                  </a:lnTo>
                  <a:cubicBezTo>
                    <a:pt x="0" y="960"/>
                    <a:pt x="10" y="971"/>
                    <a:pt x="20" y="971"/>
                  </a:cubicBezTo>
                  <a:lnTo>
                    <a:pt x="549" y="1049"/>
                  </a:lnTo>
                  <a:lnTo>
                    <a:pt x="794" y="1529"/>
                  </a:lnTo>
                  <a:cubicBezTo>
                    <a:pt x="794" y="1539"/>
                    <a:pt x="804" y="1539"/>
                    <a:pt x="804" y="1539"/>
                  </a:cubicBezTo>
                  <a:cubicBezTo>
                    <a:pt x="813" y="1539"/>
                    <a:pt x="823" y="1539"/>
                    <a:pt x="823" y="1529"/>
                  </a:cubicBezTo>
                  <a:lnTo>
                    <a:pt x="1068" y="1049"/>
                  </a:lnTo>
                  <a:lnTo>
                    <a:pt x="1597" y="971"/>
                  </a:lnTo>
                  <a:cubicBezTo>
                    <a:pt x="1607" y="971"/>
                    <a:pt x="1617" y="960"/>
                    <a:pt x="1617" y="951"/>
                  </a:cubicBezTo>
                  <a:cubicBezTo>
                    <a:pt x="1617" y="941"/>
                    <a:pt x="1617" y="941"/>
                    <a:pt x="1607" y="931"/>
                  </a:cubicBezTo>
                  <a:lnTo>
                    <a:pt x="1225" y="559"/>
                  </a:lnTo>
                  <a:lnTo>
                    <a:pt x="1313" y="20"/>
                  </a:lnTo>
                  <a:cubicBezTo>
                    <a:pt x="1313" y="20"/>
                    <a:pt x="1313" y="10"/>
                    <a:pt x="1303" y="0"/>
                  </a:cubicBezTo>
                  <a:lnTo>
                    <a:pt x="1284" y="0"/>
                  </a:lnTo>
                  <a:lnTo>
                    <a:pt x="804" y="25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5"/>
            <p:cNvSpPr/>
            <p:nvPr/>
          </p:nvSpPr>
          <p:spPr>
            <a:xfrm>
              <a:off x="876068" y="5968451"/>
              <a:ext cx="137838" cy="137838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" y="0"/>
                  </a:moveTo>
                  <a:lnTo>
                    <a:pt x="1" y="20"/>
                  </a:lnTo>
                  <a:lnTo>
                    <a:pt x="30" y="833"/>
                  </a:lnTo>
                  <a:cubicBezTo>
                    <a:pt x="30" y="843"/>
                    <a:pt x="40" y="853"/>
                    <a:pt x="40" y="853"/>
                  </a:cubicBezTo>
                  <a:cubicBezTo>
                    <a:pt x="49" y="853"/>
                    <a:pt x="59" y="843"/>
                    <a:pt x="59" y="833"/>
                  </a:cubicBezTo>
                  <a:lnTo>
                    <a:pt x="30" y="39"/>
                  </a:lnTo>
                  <a:lnTo>
                    <a:pt x="30" y="39"/>
                  </a:lnTo>
                  <a:lnTo>
                    <a:pt x="824" y="274"/>
                  </a:lnTo>
                  <a:cubicBezTo>
                    <a:pt x="833" y="274"/>
                    <a:pt x="843" y="274"/>
                    <a:pt x="843" y="265"/>
                  </a:cubicBezTo>
                  <a:cubicBezTo>
                    <a:pt x="853" y="255"/>
                    <a:pt x="843" y="245"/>
                    <a:pt x="833" y="245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5"/>
            <p:cNvSpPr/>
            <p:nvPr/>
          </p:nvSpPr>
          <p:spPr>
            <a:xfrm>
              <a:off x="752612" y="5857922"/>
              <a:ext cx="128304" cy="154967"/>
            </a:xfrm>
            <a:custGeom>
              <a:avLst/>
              <a:gdLst/>
              <a:ahLst/>
              <a:cxnLst/>
              <a:rect l="l" t="t" r="r" b="b"/>
              <a:pathLst>
                <a:path w="794" h="959" extrusionOk="0">
                  <a:moveTo>
                    <a:pt x="327" y="1"/>
                  </a:moveTo>
                  <a:cubicBezTo>
                    <a:pt x="324" y="1"/>
                    <a:pt x="319" y="3"/>
                    <a:pt x="314" y="8"/>
                  </a:cubicBezTo>
                  <a:cubicBezTo>
                    <a:pt x="304" y="8"/>
                    <a:pt x="304" y="18"/>
                    <a:pt x="304" y="28"/>
                  </a:cubicBezTo>
                  <a:lnTo>
                    <a:pt x="755" y="694"/>
                  </a:lnTo>
                  <a:lnTo>
                    <a:pt x="10" y="929"/>
                  </a:lnTo>
                  <a:cubicBezTo>
                    <a:pt x="10" y="929"/>
                    <a:pt x="0" y="939"/>
                    <a:pt x="0" y="949"/>
                  </a:cubicBezTo>
                  <a:cubicBezTo>
                    <a:pt x="10" y="958"/>
                    <a:pt x="10" y="958"/>
                    <a:pt x="20" y="958"/>
                  </a:cubicBezTo>
                  <a:lnTo>
                    <a:pt x="784" y="714"/>
                  </a:lnTo>
                  <a:cubicBezTo>
                    <a:pt x="784" y="714"/>
                    <a:pt x="794" y="714"/>
                    <a:pt x="794" y="704"/>
                  </a:cubicBezTo>
                  <a:lnTo>
                    <a:pt x="794" y="694"/>
                  </a:lnTo>
                  <a:lnTo>
                    <a:pt x="334" y="8"/>
                  </a:lnTo>
                  <a:cubicBezTo>
                    <a:pt x="334" y="3"/>
                    <a:pt x="331" y="1"/>
                    <a:pt x="32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5"/>
            <p:cNvSpPr/>
            <p:nvPr/>
          </p:nvSpPr>
          <p:spPr>
            <a:xfrm>
              <a:off x="876068" y="5857922"/>
              <a:ext cx="88876" cy="115377"/>
            </a:xfrm>
            <a:custGeom>
              <a:avLst/>
              <a:gdLst/>
              <a:ahLst/>
              <a:cxnLst/>
              <a:rect l="l" t="t" r="r" b="b"/>
              <a:pathLst>
                <a:path w="550" h="714" extrusionOk="0">
                  <a:moveTo>
                    <a:pt x="526" y="1"/>
                  </a:moveTo>
                  <a:cubicBezTo>
                    <a:pt x="522" y="1"/>
                    <a:pt x="520" y="3"/>
                    <a:pt x="520" y="8"/>
                  </a:cubicBezTo>
                  <a:lnTo>
                    <a:pt x="1" y="694"/>
                  </a:lnTo>
                  <a:lnTo>
                    <a:pt x="1" y="714"/>
                  </a:lnTo>
                  <a:lnTo>
                    <a:pt x="30" y="714"/>
                  </a:lnTo>
                  <a:lnTo>
                    <a:pt x="539" y="28"/>
                  </a:lnTo>
                  <a:cubicBezTo>
                    <a:pt x="549" y="18"/>
                    <a:pt x="549" y="8"/>
                    <a:pt x="539" y="8"/>
                  </a:cubicBezTo>
                  <a:cubicBezTo>
                    <a:pt x="535" y="3"/>
                    <a:pt x="530" y="1"/>
                    <a:pt x="52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5"/>
            <p:cNvSpPr/>
            <p:nvPr/>
          </p:nvSpPr>
          <p:spPr>
            <a:xfrm>
              <a:off x="876068" y="6136184"/>
              <a:ext cx="4848" cy="63506"/>
            </a:xfrm>
            <a:custGeom>
              <a:avLst/>
              <a:gdLst/>
              <a:ahLst/>
              <a:cxnLst/>
              <a:rect l="l" t="t" r="r" b="b"/>
              <a:pathLst>
                <a:path w="30" h="393" extrusionOk="0">
                  <a:moveTo>
                    <a:pt x="10" y="1"/>
                  </a:moveTo>
                  <a:cubicBezTo>
                    <a:pt x="1" y="1"/>
                    <a:pt x="1" y="11"/>
                    <a:pt x="1" y="20"/>
                  </a:cubicBezTo>
                  <a:lnTo>
                    <a:pt x="1" y="373"/>
                  </a:lnTo>
                  <a:cubicBezTo>
                    <a:pt x="1" y="383"/>
                    <a:pt x="1" y="393"/>
                    <a:pt x="10" y="393"/>
                  </a:cubicBezTo>
                  <a:cubicBezTo>
                    <a:pt x="20" y="393"/>
                    <a:pt x="30" y="383"/>
                    <a:pt x="30" y="373"/>
                  </a:cubicBezTo>
                  <a:lnTo>
                    <a:pt x="30" y="20"/>
                  </a:lnTo>
                  <a:cubicBezTo>
                    <a:pt x="30" y="1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5"/>
            <p:cNvSpPr/>
            <p:nvPr/>
          </p:nvSpPr>
          <p:spPr>
            <a:xfrm>
              <a:off x="714638" y="6087221"/>
              <a:ext cx="49124" cy="46054"/>
            </a:xfrm>
            <a:custGeom>
              <a:avLst/>
              <a:gdLst/>
              <a:ahLst/>
              <a:cxnLst/>
              <a:rect l="l" t="t" r="r" b="b"/>
              <a:pathLst>
                <a:path w="304" h="285" extrusionOk="0">
                  <a:moveTo>
                    <a:pt x="264" y="0"/>
                  </a:moveTo>
                  <a:lnTo>
                    <a:pt x="10" y="255"/>
                  </a:lnTo>
                  <a:cubicBezTo>
                    <a:pt x="0" y="265"/>
                    <a:pt x="0" y="275"/>
                    <a:pt x="10" y="284"/>
                  </a:cubicBezTo>
                  <a:lnTo>
                    <a:pt x="39" y="284"/>
                  </a:lnTo>
                  <a:lnTo>
                    <a:pt x="294" y="29"/>
                  </a:lnTo>
                  <a:cubicBezTo>
                    <a:pt x="304" y="20"/>
                    <a:pt x="304" y="10"/>
                    <a:pt x="2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5"/>
            <p:cNvSpPr/>
            <p:nvPr/>
          </p:nvSpPr>
          <p:spPr>
            <a:xfrm>
              <a:off x="649678" y="5968451"/>
              <a:ext cx="63344" cy="6464"/>
            </a:xfrm>
            <a:custGeom>
              <a:avLst/>
              <a:gdLst/>
              <a:ahLst/>
              <a:cxnLst/>
              <a:rect l="l" t="t" r="r" b="b"/>
              <a:pathLst>
                <a:path w="392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39"/>
                    <a:pt x="20" y="39"/>
                  </a:cubicBezTo>
                  <a:lnTo>
                    <a:pt x="372" y="39"/>
                  </a:lnTo>
                  <a:cubicBezTo>
                    <a:pt x="383" y="39"/>
                    <a:pt x="392" y="30"/>
                    <a:pt x="392" y="20"/>
                  </a:cubicBezTo>
                  <a:cubicBezTo>
                    <a:pt x="392" y="10"/>
                    <a:pt x="383" y="0"/>
                    <a:pt x="3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5"/>
            <p:cNvSpPr/>
            <p:nvPr/>
          </p:nvSpPr>
          <p:spPr>
            <a:xfrm>
              <a:off x="714638" y="5808475"/>
              <a:ext cx="49124" cy="47670"/>
            </a:xfrm>
            <a:custGeom>
              <a:avLst/>
              <a:gdLst/>
              <a:ahLst/>
              <a:cxnLst/>
              <a:rect l="l" t="t" r="r" b="b"/>
              <a:pathLst>
                <a:path w="304" h="295" extrusionOk="0">
                  <a:moveTo>
                    <a:pt x="10" y="1"/>
                  </a:moveTo>
                  <a:cubicBezTo>
                    <a:pt x="0" y="10"/>
                    <a:pt x="0" y="20"/>
                    <a:pt x="10" y="30"/>
                  </a:cubicBezTo>
                  <a:lnTo>
                    <a:pt x="264" y="285"/>
                  </a:lnTo>
                  <a:lnTo>
                    <a:pt x="275" y="295"/>
                  </a:lnTo>
                  <a:cubicBezTo>
                    <a:pt x="284" y="295"/>
                    <a:pt x="284" y="285"/>
                    <a:pt x="294" y="285"/>
                  </a:cubicBezTo>
                  <a:cubicBezTo>
                    <a:pt x="304" y="275"/>
                    <a:pt x="304" y="265"/>
                    <a:pt x="294" y="25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5"/>
            <p:cNvSpPr/>
            <p:nvPr/>
          </p:nvSpPr>
          <p:spPr>
            <a:xfrm>
              <a:off x="876068" y="5742060"/>
              <a:ext cx="4848" cy="64960"/>
            </a:xfrm>
            <a:custGeom>
              <a:avLst/>
              <a:gdLst/>
              <a:ahLst/>
              <a:cxnLst/>
              <a:rect l="l" t="t" r="r" b="b"/>
              <a:pathLst>
                <a:path w="30" h="402" extrusionOk="0">
                  <a:moveTo>
                    <a:pt x="10" y="0"/>
                  </a:moveTo>
                  <a:cubicBezTo>
                    <a:pt x="1" y="0"/>
                    <a:pt x="1" y="10"/>
                    <a:pt x="1" y="20"/>
                  </a:cubicBezTo>
                  <a:lnTo>
                    <a:pt x="1" y="382"/>
                  </a:lnTo>
                  <a:cubicBezTo>
                    <a:pt x="1" y="392"/>
                    <a:pt x="1" y="402"/>
                    <a:pt x="10" y="402"/>
                  </a:cubicBezTo>
                  <a:cubicBezTo>
                    <a:pt x="20" y="402"/>
                    <a:pt x="30" y="392"/>
                    <a:pt x="30" y="382"/>
                  </a:cubicBezTo>
                  <a:lnTo>
                    <a:pt x="30" y="20"/>
                  </a:lnTo>
                  <a:cubicBezTo>
                    <a:pt x="30" y="1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5"/>
            <p:cNvSpPr/>
            <p:nvPr/>
          </p:nvSpPr>
          <p:spPr>
            <a:xfrm>
              <a:off x="993223" y="5808475"/>
              <a:ext cx="47670" cy="47670"/>
            </a:xfrm>
            <a:custGeom>
              <a:avLst/>
              <a:gdLst/>
              <a:ahLst/>
              <a:cxnLst/>
              <a:rect l="l" t="t" r="r" b="b"/>
              <a:pathLst>
                <a:path w="295" h="295" extrusionOk="0">
                  <a:moveTo>
                    <a:pt x="265" y="1"/>
                  </a:moveTo>
                  <a:lnTo>
                    <a:pt x="10" y="256"/>
                  </a:lnTo>
                  <a:cubicBezTo>
                    <a:pt x="1" y="265"/>
                    <a:pt x="1" y="275"/>
                    <a:pt x="10" y="285"/>
                  </a:cubicBezTo>
                  <a:lnTo>
                    <a:pt x="20" y="295"/>
                  </a:lnTo>
                  <a:cubicBezTo>
                    <a:pt x="30" y="295"/>
                    <a:pt x="30" y="285"/>
                    <a:pt x="40" y="285"/>
                  </a:cubicBezTo>
                  <a:lnTo>
                    <a:pt x="295" y="3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5"/>
            <p:cNvSpPr/>
            <p:nvPr/>
          </p:nvSpPr>
          <p:spPr>
            <a:xfrm>
              <a:off x="1042347" y="5968451"/>
              <a:ext cx="65122" cy="6464"/>
            </a:xfrm>
            <a:custGeom>
              <a:avLst/>
              <a:gdLst/>
              <a:ahLst/>
              <a:cxnLst/>
              <a:rect l="l" t="t" r="r" b="b"/>
              <a:pathLst>
                <a:path w="403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39"/>
                    <a:pt x="20" y="39"/>
                  </a:cubicBezTo>
                  <a:lnTo>
                    <a:pt x="383" y="39"/>
                  </a:lnTo>
                  <a:cubicBezTo>
                    <a:pt x="392" y="39"/>
                    <a:pt x="402" y="30"/>
                    <a:pt x="402" y="20"/>
                  </a:cubicBezTo>
                  <a:cubicBezTo>
                    <a:pt x="402" y="10"/>
                    <a:pt x="392" y="0"/>
                    <a:pt x="38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5"/>
            <p:cNvSpPr/>
            <p:nvPr/>
          </p:nvSpPr>
          <p:spPr>
            <a:xfrm>
              <a:off x="993223" y="6087221"/>
              <a:ext cx="47670" cy="46054"/>
            </a:xfrm>
            <a:custGeom>
              <a:avLst/>
              <a:gdLst/>
              <a:ahLst/>
              <a:cxnLst/>
              <a:rect l="l" t="t" r="r" b="b"/>
              <a:pathLst>
                <a:path w="295" h="285" extrusionOk="0">
                  <a:moveTo>
                    <a:pt x="10" y="0"/>
                  </a:moveTo>
                  <a:cubicBezTo>
                    <a:pt x="1" y="10"/>
                    <a:pt x="1" y="20"/>
                    <a:pt x="10" y="29"/>
                  </a:cubicBezTo>
                  <a:lnTo>
                    <a:pt x="265" y="284"/>
                  </a:lnTo>
                  <a:lnTo>
                    <a:pt x="295" y="284"/>
                  </a:lnTo>
                  <a:lnTo>
                    <a:pt x="295" y="25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5"/>
            <p:cNvSpPr/>
            <p:nvPr/>
          </p:nvSpPr>
          <p:spPr>
            <a:xfrm>
              <a:off x="819026" y="6135537"/>
              <a:ext cx="14382" cy="35712"/>
            </a:xfrm>
            <a:custGeom>
              <a:avLst/>
              <a:gdLst/>
              <a:ahLst/>
              <a:cxnLst/>
              <a:rect l="l" t="t" r="r" b="b"/>
              <a:pathLst>
                <a:path w="89" h="221" extrusionOk="0">
                  <a:moveTo>
                    <a:pt x="61" y="1"/>
                  </a:moveTo>
                  <a:cubicBezTo>
                    <a:pt x="55" y="1"/>
                    <a:pt x="50" y="8"/>
                    <a:pt x="50" y="15"/>
                  </a:cubicBezTo>
                  <a:lnTo>
                    <a:pt x="1" y="201"/>
                  </a:lnTo>
                  <a:cubicBezTo>
                    <a:pt x="1" y="211"/>
                    <a:pt x="10" y="220"/>
                    <a:pt x="21" y="220"/>
                  </a:cubicBezTo>
                  <a:cubicBezTo>
                    <a:pt x="30" y="220"/>
                    <a:pt x="40" y="220"/>
                    <a:pt x="40" y="211"/>
                  </a:cubicBezTo>
                  <a:lnTo>
                    <a:pt x="89" y="24"/>
                  </a:lnTo>
                  <a:cubicBezTo>
                    <a:pt x="89" y="15"/>
                    <a:pt x="79" y="5"/>
                    <a:pt x="69" y="5"/>
                  </a:cubicBezTo>
                  <a:cubicBezTo>
                    <a:pt x="66" y="2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5"/>
            <p:cNvSpPr/>
            <p:nvPr/>
          </p:nvSpPr>
          <p:spPr>
            <a:xfrm>
              <a:off x="771518" y="6122933"/>
              <a:ext cx="27148" cy="30864"/>
            </a:xfrm>
            <a:custGeom>
              <a:avLst/>
              <a:gdLst/>
              <a:ahLst/>
              <a:cxnLst/>
              <a:rect l="l" t="t" r="r" b="b"/>
              <a:pathLst>
                <a:path w="168" h="191" extrusionOk="0">
                  <a:moveTo>
                    <a:pt x="148" y="0"/>
                  </a:moveTo>
                  <a:cubicBezTo>
                    <a:pt x="141" y="0"/>
                    <a:pt x="135" y="4"/>
                    <a:pt x="128" y="4"/>
                  </a:cubicBezTo>
                  <a:lnTo>
                    <a:pt x="10" y="152"/>
                  </a:lnTo>
                  <a:cubicBezTo>
                    <a:pt x="1" y="161"/>
                    <a:pt x="1" y="171"/>
                    <a:pt x="10" y="181"/>
                  </a:cubicBezTo>
                  <a:lnTo>
                    <a:pt x="21" y="191"/>
                  </a:lnTo>
                  <a:cubicBezTo>
                    <a:pt x="30" y="191"/>
                    <a:pt x="30" y="181"/>
                    <a:pt x="40" y="181"/>
                  </a:cubicBezTo>
                  <a:lnTo>
                    <a:pt x="158" y="34"/>
                  </a:lnTo>
                  <a:cubicBezTo>
                    <a:pt x="167" y="24"/>
                    <a:pt x="167" y="15"/>
                    <a:pt x="158" y="4"/>
                  </a:cubicBezTo>
                  <a:cubicBezTo>
                    <a:pt x="154" y="1"/>
                    <a:pt x="151" y="0"/>
                    <a:pt x="1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5"/>
            <p:cNvSpPr/>
            <p:nvPr/>
          </p:nvSpPr>
          <p:spPr>
            <a:xfrm>
              <a:off x="695570" y="6052317"/>
              <a:ext cx="33288" cy="22300"/>
            </a:xfrm>
            <a:custGeom>
              <a:avLst/>
              <a:gdLst/>
              <a:ahLst/>
              <a:cxnLst/>
              <a:rect l="l" t="t" r="r" b="b"/>
              <a:pathLst>
                <a:path w="206" h="138" extrusionOk="0">
                  <a:moveTo>
                    <a:pt x="177" y="1"/>
                  </a:moveTo>
                  <a:lnTo>
                    <a:pt x="10" y="99"/>
                  </a:lnTo>
                  <a:cubicBezTo>
                    <a:pt x="1" y="108"/>
                    <a:pt x="1" y="118"/>
                    <a:pt x="10" y="128"/>
                  </a:cubicBezTo>
                  <a:cubicBezTo>
                    <a:pt x="10" y="138"/>
                    <a:pt x="20" y="138"/>
                    <a:pt x="20" y="138"/>
                  </a:cubicBezTo>
                  <a:lnTo>
                    <a:pt x="30" y="138"/>
                  </a:lnTo>
                  <a:lnTo>
                    <a:pt x="197" y="30"/>
                  </a:lnTo>
                  <a:cubicBezTo>
                    <a:pt x="206" y="30"/>
                    <a:pt x="206" y="20"/>
                    <a:pt x="206" y="10"/>
                  </a:cubicBezTo>
                  <a:cubicBezTo>
                    <a:pt x="197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5"/>
            <p:cNvSpPr/>
            <p:nvPr/>
          </p:nvSpPr>
          <p:spPr>
            <a:xfrm>
              <a:off x="674886" y="6019029"/>
              <a:ext cx="38136" cy="8241"/>
            </a:xfrm>
            <a:custGeom>
              <a:avLst/>
              <a:gdLst/>
              <a:ahLst/>
              <a:cxnLst/>
              <a:rect l="l" t="t" r="r" b="b"/>
              <a:pathLst>
                <a:path w="236" h="51" extrusionOk="0">
                  <a:moveTo>
                    <a:pt x="216" y="1"/>
                  </a:moveTo>
                  <a:lnTo>
                    <a:pt x="20" y="20"/>
                  </a:lnTo>
                  <a:cubicBezTo>
                    <a:pt x="11" y="20"/>
                    <a:pt x="1" y="30"/>
                    <a:pt x="11" y="40"/>
                  </a:cubicBezTo>
                  <a:cubicBezTo>
                    <a:pt x="11" y="50"/>
                    <a:pt x="20" y="50"/>
                    <a:pt x="20" y="50"/>
                  </a:cubicBezTo>
                  <a:lnTo>
                    <a:pt x="31" y="50"/>
                  </a:lnTo>
                  <a:lnTo>
                    <a:pt x="216" y="30"/>
                  </a:lnTo>
                  <a:cubicBezTo>
                    <a:pt x="227" y="30"/>
                    <a:pt x="236" y="20"/>
                    <a:pt x="236" y="11"/>
                  </a:cubicBezTo>
                  <a:cubicBezTo>
                    <a:pt x="236" y="1"/>
                    <a:pt x="227" y="1"/>
                    <a:pt x="2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5"/>
            <p:cNvSpPr/>
            <p:nvPr/>
          </p:nvSpPr>
          <p:spPr>
            <a:xfrm>
              <a:off x="678118" y="5912378"/>
              <a:ext cx="36681" cy="13412"/>
            </a:xfrm>
            <a:custGeom>
              <a:avLst/>
              <a:gdLst/>
              <a:ahLst/>
              <a:cxnLst/>
              <a:rect l="l" t="t" r="r" b="b"/>
              <a:pathLst>
                <a:path w="227" h="83" extrusionOk="0">
                  <a:moveTo>
                    <a:pt x="12" y="0"/>
                  </a:moveTo>
                  <a:cubicBezTo>
                    <a:pt x="5" y="0"/>
                    <a:pt x="0" y="7"/>
                    <a:pt x="0" y="14"/>
                  </a:cubicBezTo>
                  <a:cubicBezTo>
                    <a:pt x="0" y="24"/>
                    <a:pt x="0" y="33"/>
                    <a:pt x="11" y="33"/>
                  </a:cubicBezTo>
                  <a:lnTo>
                    <a:pt x="196" y="83"/>
                  </a:lnTo>
                  <a:lnTo>
                    <a:pt x="207" y="83"/>
                  </a:lnTo>
                  <a:cubicBezTo>
                    <a:pt x="216" y="83"/>
                    <a:pt x="216" y="73"/>
                    <a:pt x="216" y="63"/>
                  </a:cubicBezTo>
                  <a:cubicBezTo>
                    <a:pt x="226" y="53"/>
                    <a:pt x="216" y="44"/>
                    <a:pt x="207" y="44"/>
                  </a:cubicBezTo>
                  <a:lnTo>
                    <a:pt x="20" y="4"/>
                  </a:lnTo>
                  <a:cubicBezTo>
                    <a:pt x="17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5"/>
            <p:cNvSpPr/>
            <p:nvPr/>
          </p:nvSpPr>
          <p:spPr>
            <a:xfrm>
              <a:off x="695570" y="5864709"/>
              <a:ext cx="31834" cy="26340"/>
            </a:xfrm>
            <a:custGeom>
              <a:avLst/>
              <a:gdLst/>
              <a:ahLst/>
              <a:cxnLst/>
              <a:rect l="l" t="t" r="r" b="b"/>
              <a:pathLst>
                <a:path w="197" h="163" extrusionOk="0">
                  <a:moveTo>
                    <a:pt x="30" y="1"/>
                  </a:moveTo>
                  <a:cubicBezTo>
                    <a:pt x="23" y="1"/>
                    <a:pt x="17" y="6"/>
                    <a:pt x="10" y="6"/>
                  </a:cubicBezTo>
                  <a:cubicBezTo>
                    <a:pt x="1" y="15"/>
                    <a:pt x="1" y="25"/>
                    <a:pt x="10" y="35"/>
                  </a:cubicBezTo>
                  <a:lnTo>
                    <a:pt x="157" y="152"/>
                  </a:lnTo>
                  <a:cubicBezTo>
                    <a:pt x="167" y="162"/>
                    <a:pt x="167" y="162"/>
                    <a:pt x="177" y="162"/>
                  </a:cubicBezTo>
                  <a:cubicBezTo>
                    <a:pt x="177" y="162"/>
                    <a:pt x="186" y="162"/>
                    <a:pt x="186" y="152"/>
                  </a:cubicBezTo>
                  <a:cubicBezTo>
                    <a:pt x="197" y="143"/>
                    <a:pt x="197" y="133"/>
                    <a:pt x="186" y="133"/>
                  </a:cubicBezTo>
                  <a:lnTo>
                    <a:pt x="40" y="6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5"/>
            <p:cNvSpPr/>
            <p:nvPr/>
          </p:nvSpPr>
          <p:spPr>
            <a:xfrm>
              <a:off x="774750" y="5788760"/>
              <a:ext cx="22300" cy="32642"/>
            </a:xfrm>
            <a:custGeom>
              <a:avLst/>
              <a:gdLst/>
              <a:ahLst/>
              <a:cxnLst/>
              <a:rect l="l" t="t" r="r" b="b"/>
              <a:pathLst>
                <a:path w="138" h="202" extrusionOk="0">
                  <a:moveTo>
                    <a:pt x="19" y="1"/>
                  </a:moveTo>
                  <a:cubicBezTo>
                    <a:pt x="16" y="1"/>
                    <a:pt x="13" y="2"/>
                    <a:pt x="10" y="5"/>
                  </a:cubicBezTo>
                  <a:cubicBezTo>
                    <a:pt x="1" y="5"/>
                    <a:pt x="1" y="25"/>
                    <a:pt x="1" y="34"/>
                  </a:cubicBezTo>
                  <a:lnTo>
                    <a:pt x="108" y="191"/>
                  </a:lnTo>
                  <a:cubicBezTo>
                    <a:pt x="108" y="201"/>
                    <a:pt x="118" y="201"/>
                    <a:pt x="118" y="201"/>
                  </a:cubicBezTo>
                  <a:lnTo>
                    <a:pt x="128" y="201"/>
                  </a:lnTo>
                  <a:cubicBezTo>
                    <a:pt x="138" y="191"/>
                    <a:pt x="138" y="182"/>
                    <a:pt x="138" y="171"/>
                  </a:cubicBezTo>
                  <a:lnTo>
                    <a:pt x="40" y="15"/>
                  </a:lnTo>
                  <a:cubicBezTo>
                    <a:pt x="33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5"/>
            <p:cNvSpPr/>
            <p:nvPr/>
          </p:nvSpPr>
          <p:spPr>
            <a:xfrm>
              <a:off x="820642" y="5768884"/>
              <a:ext cx="9696" cy="36681"/>
            </a:xfrm>
            <a:custGeom>
              <a:avLst/>
              <a:gdLst/>
              <a:ahLst/>
              <a:cxnLst/>
              <a:rect l="l" t="t" r="r" b="b"/>
              <a:pathLst>
                <a:path w="60" h="227" extrusionOk="0">
                  <a:moveTo>
                    <a:pt x="20" y="0"/>
                  </a:moveTo>
                  <a:cubicBezTo>
                    <a:pt x="11" y="0"/>
                    <a:pt x="0" y="11"/>
                    <a:pt x="11" y="20"/>
                  </a:cubicBezTo>
                  <a:lnTo>
                    <a:pt x="30" y="207"/>
                  </a:lnTo>
                  <a:cubicBezTo>
                    <a:pt x="30" y="216"/>
                    <a:pt x="30" y="226"/>
                    <a:pt x="40" y="226"/>
                  </a:cubicBezTo>
                  <a:lnTo>
                    <a:pt x="50" y="226"/>
                  </a:lnTo>
                  <a:cubicBezTo>
                    <a:pt x="59" y="226"/>
                    <a:pt x="59" y="216"/>
                    <a:pt x="59" y="207"/>
                  </a:cubicBezTo>
                  <a:lnTo>
                    <a:pt x="40" y="20"/>
                  </a:lnTo>
                  <a:cubicBezTo>
                    <a:pt x="40" y="11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5"/>
            <p:cNvSpPr/>
            <p:nvPr/>
          </p:nvSpPr>
          <p:spPr>
            <a:xfrm>
              <a:off x="923576" y="5770500"/>
              <a:ext cx="14382" cy="36520"/>
            </a:xfrm>
            <a:custGeom>
              <a:avLst/>
              <a:gdLst/>
              <a:ahLst/>
              <a:cxnLst/>
              <a:rect l="l" t="t" r="r" b="b"/>
              <a:pathLst>
                <a:path w="89" h="226" extrusionOk="0">
                  <a:moveTo>
                    <a:pt x="69" y="1"/>
                  </a:moveTo>
                  <a:cubicBezTo>
                    <a:pt x="59" y="1"/>
                    <a:pt x="49" y="1"/>
                    <a:pt x="49" y="10"/>
                  </a:cubicBezTo>
                  <a:lnTo>
                    <a:pt x="1" y="197"/>
                  </a:lnTo>
                  <a:cubicBezTo>
                    <a:pt x="1" y="206"/>
                    <a:pt x="10" y="226"/>
                    <a:pt x="20" y="226"/>
                  </a:cubicBezTo>
                  <a:cubicBezTo>
                    <a:pt x="30" y="226"/>
                    <a:pt x="40" y="216"/>
                    <a:pt x="40" y="206"/>
                  </a:cubicBezTo>
                  <a:lnTo>
                    <a:pt x="79" y="20"/>
                  </a:lnTo>
                  <a:cubicBezTo>
                    <a:pt x="88" y="10"/>
                    <a:pt x="79" y="1"/>
                    <a:pt x="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5"/>
            <p:cNvSpPr/>
            <p:nvPr/>
          </p:nvSpPr>
          <p:spPr>
            <a:xfrm>
              <a:off x="958480" y="5789568"/>
              <a:ext cx="26986" cy="30056"/>
            </a:xfrm>
            <a:custGeom>
              <a:avLst/>
              <a:gdLst/>
              <a:ahLst/>
              <a:cxnLst/>
              <a:rect l="l" t="t" r="r" b="b"/>
              <a:pathLst>
                <a:path w="167" h="186" extrusionOk="0">
                  <a:moveTo>
                    <a:pt x="127" y="0"/>
                  </a:moveTo>
                  <a:lnTo>
                    <a:pt x="10" y="157"/>
                  </a:lnTo>
                  <a:cubicBezTo>
                    <a:pt x="0" y="157"/>
                    <a:pt x="0" y="177"/>
                    <a:pt x="10" y="177"/>
                  </a:cubicBezTo>
                  <a:cubicBezTo>
                    <a:pt x="10" y="186"/>
                    <a:pt x="20" y="186"/>
                    <a:pt x="20" y="186"/>
                  </a:cubicBezTo>
                  <a:cubicBezTo>
                    <a:pt x="29" y="186"/>
                    <a:pt x="29" y="177"/>
                    <a:pt x="39" y="177"/>
                  </a:cubicBezTo>
                  <a:lnTo>
                    <a:pt x="157" y="29"/>
                  </a:lnTo>
                  <a:cubicBezTo>
                    <a:pt x="166" y="20"/>
                    <a:pt x="157" y="10"/>
                    <a:pt x="1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5"/>
            <p:cNvSpPr/>
            <p:nvPr/>
          </p:nvSpPr>
          <p:spPr>
            <a:xfrm>
              <a:off x="1028126" y="5867456"/>
              <a:ext cx="33288" cy="21977"/>
            </a:xfrm>
            <a:custGeom>
              <a:avLst/>
              <a:gdLst/>
              <a:ahLst/>
              <a:cxnLst/>
              <a:rect l="l" t="t" r="r" b="b"/>
              <a:pathLst>
                <a:path w="206" h="136" extrusionOk="0">
                  <a:moveTo>
                    <a:pt x="187" y="0"/>
                  </a:moveTo>
                  <a:cubicBezTo>
                    <a:pt x="182" y="0"/>
                    <a:pt x="177" y="3"/>
                    <a:pt x="177" y="8"/>
                  </a:cubicBezTo>
                  <a:lnTo>
                    <a:pt x="10" y="106"/>
                  </a:lnTo>
                  <a:cubicBezTo>
                    <a:pt x="0" y="116"/>
                    <a:pt x="0" y="126"/>
                    <a:pt x="0" y="135"/>
                  </a:cubicBezTo>
                  <a:lnTo>
                    <a:pt x="29" y="135"/>
                  </a:lnTo>
                  <a:lnTo>
                    <a:pt x="186" y="37"/>
                  </a:lnTo>
                  <a:cubicBezTo>
                    <a:pt x="196" y="28"/>
                    <a:pt x="206" y="18"/>
                    <a:pt x="196" y="8"/>
                  </a:cubicBezTo>
                  <a:cubicBezTo>
                    <a:pt x="196" y="3"/>
                    <a:pt x="192" y="0"/>
                    <a:pt x="1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5"/>
            <p:cNvSpPr/>
            <p:nvPr/>
          </p:nvSpPr>
          <p:spPr>
            <a:xfrm>
              <a:off x="1043962" y="5914479"/>
              <a:ext cx="36520" cy="9696"/>
            </a:xfrm>
            <a:custGeom>
              <a:avLst/>
              <a:gdLst/>
              <a:ahLst/>
              <a:cxnLst/>
              <a:rect l="l" t="t" r="r" b="b"/>
              <a:pathLst>
                <a:path w="226" h="60" extrusionOk="0">
                  <a:moveTo>
                    <a:pt x="206" y="1"/>
                  </a:moveTo>
                  <a:lnTo>
                    <a:pt x="20" y="20"/>
                  </a:lnTo>
                  <a:cubicBezTo>
                    <a:pt x="10" y="20"/>
                    <a:pt x="0" y="31"/>
                    <a:pt x="0" y="40"/>
                  </a:cubicBezTo>
                  <a:cubicBezTo>
                    <a:pt x="0" y="50"/>
                    <a:pt x="10" y="60"/>
                    <a:pt x="20" y="60"/>
                  </a:cubicBezTo>
                  <a:lnTo>
                    <a:pt x="206" y="40"/>
                  </a:lnTo>
                  <a:cubicBezTo>
                    <a:pt x="225" y="31"/>
                    <a:pt x="225" y="31"/>
                    <a:pt x="225" y="20"/>
                  </a:cubicBezTo>
                  <a:cubicBezTo>
                    <a:pt x="225" y="11"/>
                    <a:pt x="216" y="1"/>
                    <a:pt x="2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5"/>
            <p:cNvSpPr/>
            <p:nvPr/>
          </p:nvSpPr>
          <p:spPr>
            <a:xfrm>
              <a:off x="1042347" y="6015959"/>
              <a:ext cx="36520" cy="14382"/>
            </a:xfrm>
            <a:custGeom>
              <a:avLst/>
              <a:gdLst/>
              <a:ahLst/>
              <a:cxnLst/>
              <a:rect l="l" t="t" r="r" b="b"/>
              <a:pathLst>
                <a:path w="226" h="89" extrusionOk="0">
                  <a:moveTo>
                    <a:pt x="30" y="0"/>
                  </a:moveTo>
                  <a:cubicBezTo>
                    <a:pt x="20" y="0"/>
                    <a:pt x="10" y="10"/>
                    <a:pt x="0" y="20"/>
                  </a:cubicBezTo>
                  <a:cubicBezTo>
                    <a:pt x="0" y="30"/>
                    <a:pt x="10" y="39"/>
                    <a:pt x="20" y="39"/>
                  </a:cubicBezTo>
                  <a:lnTo>
                    <a:pt x="206" y="89"/>
                  </a:lnTo>
                  <a:cubicBezTo>
                    <a:pt x="216" y="89"/>
                    <a:pt x="226" y="78"/>
                    <a:pt x="226" y="69"/>
                  </a:cubicBezTo>
                  <a:cubicBezTo>
                    <a:pt x="226" y="59"/>
                    <a:pt x="226" y="49"/>
                    <a:pt x="216" y="4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5"/>
            <p:cNvSpPr/>
            <p:nvPr/>
          </p:nvSpPr>
          <p:spPr>
            <a:xfrm>
              <a:off x="1029581" y="6051186"/>
              <a:ext cx="31834" cy="26663"/>
            </a:xfrm>
            <a:custGeom>
              <a:avLst/>
              <a:gdLst/>
              <a:ahLst/>
              <a:cxnLst/>
              <a:rect l="l" t="t" r="r" b="b"/>
              <a:pathLst>
                <a:path w="197" h="165" extrusionOk="0">
                  <a:moveTo>
                    <a:pt x="21" y="0"/>
                  </a:moveTo>
                  <a:cubicBezTo>
                    <a:pt x="16" y="0"/>
                    <a:pt x="11" y="3"/>
                    <a:pt x="11" y="8"/>
                  </a:cubicBezTo>
                  <a:cubicBezTo>
                    <a:pt x="1" y="17"/>
                    <a:pt x="1" y="27"/>
                    <a:pt x="11" y="37"/>
                  </a:cubicBezTo>
                  <a:lnTo>
                    <a:pt x="158" y="154"/>
                  </a:lnTo>
                  <a:cubicBezTo>
                    <a:pt x="168" y="154"/>
                    <a:pt x="168" y="165"/>
                    <a:pt x="168" y="165"/>
                  </a:cubicBezTo>
                  <a:cubicBezTo>
                    <a:pt x="177" y="165"/>
                    <a:pt x="187" y="154"/>
                    <a:pt x="187" y="154"/>
                  </a:cubicBezTo>
                  <a:cubicBezTo>
                    <a:pt x="197" y="145"/>
                    <a:pt x="187" y="135"/>
                    <a:pt x="187" y="125"/>
                  </a:cubicBezTo>
                  <a:lnTo>
                    <a:pt x="31" y="8"/>
                  </a:lnTo>
                  <a:cubicBezTo>
                    <a:pt x="31" y="3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5"/>
            <p:cNvSpPr/>
            <p:nvPr/>
          </p:nvSpPr>
          <p:spPr>
            <a:xfrm>
              <a:off x="958480" y="6120833"/>
              <a:ext cx="23754" cy="32965"/>
            </a:xfrm>
            <a:custGeom>
              <a:avLst/>
              <a:gdLst/>
              <a:ahLst/>
              <a:cxnLst/>
              <a:rect l="l" t="t" r="r" b="b"/>
              <a:pathLst>
                <a:path w="147" h="204" extrusionOk="0">
                  <a:moveTo>
                    <a:pt x="28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10" y="8"/>
                    <a:pt x="0" y="17"/>
                    <a:pt x="10" y="28"/>
                  </a:cubicBezTo>
                  <a:lnTo>
                    <a:pt x="108" y="194"/>
                  </a:lnTo>
                  <a:cubicBezTo>
                    <a:pt x="108" y="194"/>
                    <a:pt x="118" y="204"/>
                    <a:pt x="127" y="204"/>
                  </a:cubicBezTo>
                  <a:lnTo>
                    <a:pt x="137" y="194"/>
                  </a:lnTo>
                  <a:cubicBezTo>
                    <a:pt x="147" y="194"/>
                    <a:pt x="147" y="184"/>
                    <a:pt x="137" y="174"/>
                  </a:cubicBezTo>
                  <a:lnTo>
                    <a:pt x="39" y="8"/>
                  </a:lnTo>
                  <a:cubicBezTo>
                    <a:pt x="39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5"/>
            <p:cNvSpPr/>
            <p:nvPr/>
          </p:nvSpPr>
          <p:spPr>
            <a:xfrm>
              <a:off x="925192" y="6136184"/>
              <a:ext cx="9534" cy="36681"/>
            </a:xfrm>
            <a:custGeom>
              <a:avLst/>
              <a:gdLst/>
              <a:ahLst/>
              <a:cxnLst/>
              <a:rect l="l" t="t" r="r" b="b"/>
              <a:pathLst>
                <a:path w="59" h="227" extrusionOk="0">
                  <a:moveTo>
                    <a:pt x="20" y="1"/>
                  </a:moveTo>
                  <a:cubicBezTo>
                    <a:pt x="10" y="1"/>
                    <a:pt x="0" y="11"/>
                    <a:pt x="0" y="20"/>
                  </a:cubicBezTo>
                  <a:lnTo>
                    <a:pt x="20" y="216"/>
                  </a:lnTo>
                  <a:cubicBezTo>
                    <a:pt x="30" y="227"/>
                    <a:pt x="30" y="227"/>
                    <a:pt x="39" y="227"/>
                  </a:cubicBezTo>
                  <a:lnTo>
                    <a:pt x="49" y="227"/>
                  </a:lnTo>
                  <a:cubicBezTo>
                    <a:pt x="59" y="227"/>
                    <a:pt x="59" y="216"/>
                    <a:pt x="59" y="207"/>
                  </a:cubicBezTo>
                  <a:lnTo>
                    <a:pt x="39" y="20"/>
                  </a:lnTo>
                  <a:cubicBezTo>
                    <a:pt x="39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5"/>
            <p:cNvSpPr/>
            <p:nvPr/>
          </p:nvSpPr>
          <p:spPr>
            <a:xfrm>
              <a:off x="230024" y="6141032"/>
              <a:ext cx="465710" cy="46571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1235"/>
                  </a:moveTo>
                  <a:lnTo>
                    <a:pt x="1480" y="1343"/>
                  </a:lnTo>
                  <a:lnTo>
                    <a:pt x="1588" y="1294"/>
                  </a:lnTo>
                  <a:lnTo>
                    <a:pt x="1588" y="1294"/>
                  </a:lnTo>
                  <a:lnTo>
                    <a:pt x="1539" y="1401"/>
                  </a:lnTo>
                  <a:lnTo>
                    <a:pt x="1647" y="1441"/>
                  </a:lnTo>
                  <a:lnTo>
                    <a:pt x="1539" y="1480"/>
                  </a:lnTo>
                  <a:lnTo>
                    <a:pt x="1588" y="1588"/>
                  </a:lnTo>
                  <a:lnTo>
                    <a:pt x="1480" y="1539"/>
                  </a:lnTo>
                  <a:lnTo>
                    <a:pt x="1441" y="1647"/>
                  </a:lnTo>
                  <a:lnTo>
                    <a:pt x="1402" y="1539"/>
                  </a:lnTo>
                  <a:lnTo>
                    <a:pt x="1294" y="1588"/>
                  </a:lnTo>
                  <a:lnTo>
                    <a:pt x="1343" y="1480"/>
                  </a:lnTo>
                  <a:lnTo>
                    <a:pt x="1235" y="1441"/>
                  </a:lnTo>
                  <a:lnTo>
                    <a:pt x="1343" y="1401"/>
                  </a:lnTo>
                  <a:lnTo>
                    <a:pt x="1294" y="1294"/>
                  </a:lnTo>
                  <a:lnTo>
                    <a:pt x="1294" y="1294"/>
                  </a:lnTo>
                  <a:lnTo>
                    <a:pt x="1402" y="1343"/>
                  </a:lnTo>
                  <a:lnTo>
                    <a:pt x="1441" y="1235"/>
                  </a:lnTo>
                  <a:close/>
                  <a:moveTo>
                    <a:pt x="1441" y="1"/>
                  </a:moveTo>
                  <a:cubicBezTo>
                    <a:pt x="1412" y="1"/>
                    <a:pt x="1382" y="20"/>
                    <a:pt x="1382" y="49"/>
                  </a:cubicBezTo>
                  <a:lnTo>
                    <a:pt x="1382" y="343"/>
                  </a:lnTo>
                  <a:lnTo>
                    <a:pt x="1206" y="197"/>
                  </a:lnTo>
                  <a:cubicBezTo>
                    <a:pt x="1194" y="189"/>
                    <a:pt x="1183" y="186"/>
                    <a:pt x="1172" y="186"/>
                  </a:cubicBezTo>
                  <a:cubicBezTo>
                    <a:pt x="1155" y="186"/>
                    <a:pt x="1139" y="194"/>
                    <a:pt x="1127" y="206"/>
                  </a:cubicBezTo>
                  <a:cubicBezTo>
                    <a:pt x="1108" y="226"/>
                    <a:pt x="1108" y="265"/>
                    <a:pt x="1137" y="284"/>
                  </a:cubicBezTo>
                  <a:lnTo>
                    <a:pt x="1382" y="480"/>
                  </a:lnTo>
                  <a:lnTo>
                    <a:pt x="1382" y="1157"/>
                  </a:lnTo>
                  <a:lnTo>
                    <a:pt x="1235" y="804"/>
                  </a:lnTo>
                  <a:lnTo>
                    <a:pt x="1343" y="618"/>
                  </a:lnTo>
                  <a:cubicBezTo>
                    <a:pt x="1362" y="589"/>
                    <a:pt x="1353" y="559"/>
                    <a:pt x="1323" y="539"/>
                  </a:cubicBezTo>
                  <a:cubicBezTo>
                    <a:pt x="1316" y="537"/>
                    <a:pt x="1309" y="536"/>
                    <a:pt x="1302" y="536"/>
                  </a:cubicBezTo>
                  <a:cubicBezTo>
                    <a:pt x="1280" y="536"/>
                    <a:pt x="1259" y="547"/>
                    <a:pt x="1245" y="569"/>
                  </a:cubicBezTo>
                  <a:lnTo>
                    <a:pt x="1186" y="676"/>
                  </a:lnTo>
                  <a:lnTo>
                    <a:pt x="1118" y="520"/>
                  </a:lnTo>
                  <a:cubicBezTo>
                    <a:pt x="1110" y="498"/>
                    <a:pt x="1092" y="487"/>
                    <a:pt x="1071" y="487"/>
                  </a:cubicBezTo>
                  <a:cubicBezTo>
                    <a:pt x="1064" y="487"/>
                    <a:pt x="1056" y="488"/>
                    <a:pt x="1049" y="491"/>
                  </a:cubicBezTo>
                  <a:cubicBezTo>
                    <a:pt x="1020" y="500"/>
                    <a:pt x="1010" y="539"/>
                    <a:pt x="1020" y="569"/>
                  </a:cubicBezTo>
                  <a:lnTo>
                    <a:pt x="1079" y="716"/>
                  </a:lnTo>
                  <a:cubicBezTo>
                    <a:pt x="951" y="687"/>
                    <a:pt x="951" y="687"/>
                    <a:pt x="941" y="687"/>
                  </a:cubicBezTo>
                  <a:cubicBezTo>
                    <a:pt x="922" y="687"/>
                    <a:pt x="902" y="696"/>
                    <a:pt x="892" y="726"/>
                  </a:cubicBezTo>
                  <a:cubicBezTo>
                    <a:pt x="883" y="755"/>
                    <a:pt x="902" y="785"/>
                    <a:pt x="931" y="794"/>
                  </a:cubicBezTo>
                  <a:lnTo>
                    <a:pt x="1137" y="853"/>
                  </a:lnTo>
                  <a:lnTo>
                    <a:pt x="1284" y="1205"/>
                  </a:lnTo>
                  <a:lnTo>
                    <a:pt x="804" y="726"/>
                  </a:lnTo>
                  <a:lnTo>
                    <a:pt x="843" y="402"/>
                  </a:lnTo>
                  <a:cubicBezTo>
                    <a:pt x="843" y="373"/>
                    <a:pt x="824" y="343"/>
                    <a:pt x="794" y="343"/>
                  </a:cubicBezTo>
                  <a:lnTo>
                    <a:pt x="785" y="343"/>
                  </a:lnTo>
                  <a:cubicBezTo>
                    <a:pt x="755" y="343"/>
                    <a:pt x="735" y="363"/>
                    <a:pt x="735" y="393"/>
                  </a:cubicBezTo>
                  <a:lnTo>
                    <a:pt x="706" y="628"/>
                  </a:lnTo>
                  <a:lnTo>
                    <a:pt x="500" y="422"/>
                  </a:lnTo>
                  <a:cubicBezTo>
                    <a:pt x="490" y="412"/>
                    <a:pt x="475" y="407"/>
                    <a:pt x="461" y="407"/>
                  </a:cubicBezTo>
                  <a:cubicBezTo>
                    <a:pt x="446" y="407"/>
                    <a:pt x="431" y="412"/>
                    <a:pt x="422" y="422"/>
                  </a:cubicBezTo>
                  <a:cubicBezTo>
                    <a:pt x="402" y="441"/>
                    <a:pt x="402" y="471"/>
                    <a:pt x="422" y="500"/>
                  </a:cubicBezTo>
                  <a:lnTo>
                    <a:pt x="628" y="706"/>
                  </a:lnTo>
                  <a:lnTo>
                    <a:pt x="393" y="726"/>
                  </a:lnTo>
                  <a:cubicBezTo>
                    <a:pt x="363" y="735"/>
                    <a:pt x="343" y="765"/>
                    <a:pt x="343" y="794"/>
                  </a:cubicBezTo>
                  <a:cubicBezTo>
                    <a:pt x="353" y="824"/>
                    <a:pt x="373" y="843"/>
                    <a:pt x="402" y="843"/>
                  </a:cubicBezTo>
                  <a:lnTo>
                    <a:pt x="726" y="804"/>
                  </a:lnTo>
                  <a:lnTo>
                    <a:pt x="1206" y="1284"/>
                  </a:lnTo>
                  <a:lnTo>
                    <a:pt x="1206" y="1284"/>
                  </a:lnTo>
                  <a:lnTo>
                    <a:pt x="853" y="1137"/>
                  </a:lnTo>
                  <a:lnTo>
                    <a:pt x="794" y="931"/>
                  </a:lnTo>
                  <a:cubicBezTo>
                    <a:pt x="785" y="902"/>
                    <a:pt x="765" y="883"/>
                    <a:pt x="735" y="883"/>
                  </a:cubicBezTo>
                  <a:lnTo>
                    <a:pt x="726" y="892"/>
                  </a:lnTo>
                  <a:cubicBezTo>
                    <a:pt x="696" y="902"/>
                    <a:pt x="676" y="931"/>
                    <a:pt x="687" y="961"/>
                  </a:cubicBezTo>
                  <a:lnTo>
                    <a:pt x="726" y="1078"/>
                  </a:lnTo>
                  <a:lnTo>
                    <a:pt x="569" y="1020"/>
                  </a:lnTo>
                  <a:cubicBezTo>
                    <a:pt x="561" y="1017"/>
                    <a:pt x="554" y="1016"/>
                    <a:pt x="547" y="1016"/>
                  </a:cubicBezTo>
                  <a:cubicBezTo>
                    <a:pt x="525" y="1016"/>
                    <a:pt x="505" y="1027"/>
                    <a:pt x="491" y="1049"/>
                  </a:cubicBezTo>
                  <a:cubicBezTo>
                    <a:pt x="480" y="1078"/>
                    <a:pt x="500" y="1108"/>
                    <a:pt x="520" y="1118"/>
                  </a:cubicBezTo>
                  <a:lnTo>
                    <a:pt x="676" y="1186"/>
                  </a:lnTo>
                  <a:lnTo>
                    <a:pt x="569" y="1245"/>
                  </a:lnTo>
                  <a:cubicBezTo>
                    <a:pt x="539" y="1264"/>
                    <a:pt x="530" y="1294"/>
                    <a:pt x="549" y="1323"/>
                  </a:cubicBezTo>
                  <a:cubicBezTo>
                    <a:pt x="555" y="1342"/>
                    <a:pt x="574" y="1353"/>
                    <a:pt x="591" y="1353"/>
                  </a:cubicBezTo>
                  <a:cubicBezTo>
                    <a:pt x="601" y="1353"/>
                    <a:pt x="611" y="1350"/>
                    <a:pt x="618" y="1343"/>
                  </a:cubicBezTo>
                  <a:lnTo>
                    <a:pt x="814" y="1235"/>
                  </a:lnTo>
                  <a:lnTo>
                    <a:pt x="1166" y="1382"/>
                  </a:lnTo>
                  <a:lnTo>
                    <a:pt x="480" y="1382"/>
                  </a:lnTo>
                  <a:lnTo>
                    <a:pt x="284" y="1127"/>
                  </a:lnTo>
                  <a:cubicBezTo>
                    <a:pt x="273" y="1116"/>
                    <a:pt x="258" y="1111"/>
                    <a:pt x="242" y="1111"/>
                  </a:cubicBezTo>
                  <a:cubicBezTo>
                    <a:pt x="231" y="1111"/>
                    <a:pt x="219" y="1113"/>
                    <a:pt x="206" y="1118"/>
                  </a:cubicBezTo>
                  <a:cubicBezTo>
                    <a:pt x="186" y="1137"/>
                    <a:pt x="177" y="1176"/>
                    <a:pt x="197" y="1196"/>
                  </a:cubicBezTo>
                  <a:lnTo>
                    <a:pt x="343" y="1382"/>
                  </a:lnTo>
                  <a:lnTo>
                    <a:pt x="49" y="1382"/>
                  </a:lnTo>
                  <a:cubicBezTo>
                    <a:pt x="20" y="1382"/>
                    <a:pt x="1" y="1412"/>
                    <a:pt x="1" y="1441"/>
                  </a:cubicBezTo>
                  <a:cubicBezTo>
                    <a:pt x="1" y="1470"/>
                    <a:pt x="20" y="1490"/>
                    <a:pt x="49" y="1490"/>
                  </a:cubicBezTo>
                  <a:lnTo>
                    <a:pt x="343" y="1490"/>
                  </a:lnTo>
                  <a:lnTo>
                    <a:pt x="197" y="1676"/>
                  </a:lnTo>
                  <a:cubicBezTo>
                    <a:pt x="177" y="1706"/>
                    <a:pt x="186" y="1735"/>
                    <a:pt x="206" y="1754"/>
                  </a:cubicBezTo>
                  <a:cubicBezTo>
                    <a:pt x="219" y="1763"/>
                    <a:pt x="233" y="1768"/>
                    <a:pt x="245" y="1768"/>
                  </a:cubicBezTo>
                  <a:cubicBezTo>
                    <a:pt x="260" y="1768"/>
                    <a:pt x="274" y="1761"/>
                    <a:pt x="284" y="1745"/>
                  </a:cubicBezTo>
                  <a:lnTo>
                    <a:pt x="480" y="1490"/>
                  </a:lnTo>
                  <a:lnTo>
                    <a:pt x="1166" y="1490"/>
                  </a:lnTo>
                  <a:lnTo>
                    <a:pt x="814" y="1637"/>
                  </a:lnTo>
                  <a:lnTo>
                    <a:pt x="618" y="1539"/>
                  </a:lnTo>
                  <a:cubicBezTo>
                    <a:pt x="611" y="1532"/>
                    <a:pt x="601" y="1529"/>
                    <a:pt x="592" y="1529"/>
                  </a:cubicBezTo>
                  <a:cubicBezTo>
                    <a:pt x="574" y="1529"/>
                    <a:pt x="555" y="1539"/>
                    <a:pt x="549" y="1558"/>
                  </a:cubicBezTo>
                  <a:cubicBezTo>
                    <a:pt x="530" y="1578"/>
                    <a:pt x="539" y="1617"/>
                    <a:pt x="569" y="1627"/>
                  </a:cubicBezTo>
                  <a:lnTo>
                    <a:pt x="676" y="1695"/>
                  </a:lnTo>
                  <a:lnTo>
                    <a:pt x="520" y="1754"/>
                  </a:lnTo>
                  <a:cubicBezTo>
                    <a:pt x="500" y="1774"/>
                    <a:pt x="480" y="1804"/>
                    <a:pt x="491" y="1833"/>
                  </a:cubicBezTo>
                  <a:cubicBezTo>
                    <a:pt x="505" y="1855"/>
                    <a:pt x="525" y="1866"/>
                    <a:pt x="547" y="1866"/>
                  </a:cubicBezTo>
                  <a:cubicBezTo>
                    <a:pt x="554" y="1866"/>
                    <a:pt x="562" y="1865"/>
                    <a:pt x="569" y="1862"/>
                  </a:cubicBezTo>
                  <a:lnTo>
                    <a:pt x="726" y="1793"/>
                  </a:lnTo>
                  <a:lnTo>
                    <a:pt x="726" y="1793"/>
                  </a:lnTo>
                  <a:lnTo>
                    <a:pt x="687" y="1921"/>
                  </a:lnTo>
                  <a:cubicBezTo>
                    <a:pt x="676" y="1950"/>
                    <a:pt x="696" y="1980"/>
                    <a:pt x="726" y="1989"/>
                  </a:cubicBezTo>
                  <a:cubicBezTo>
                    <a:pt x="731" y="1991"/>
                    <a:pt x="736" y="1992"/>
                    <a:pt x="742" y="1992"/>
                  </a:cubicBezTo>
                  <a:cubicBezTo>
                    <a:pt x="765" y="1992"/>
                    <a:pt x="786" y="1975"/>
                    <a:pt x="794" y="1950"/>
                  </a:cubicBezTo>
                  <a:lnTo>
                    <a:pt x="853" y="1745"/>
                  </a:lnTo>
                  <a:lnTo>
                    <a:pt x="1206" y="1597"/>
                  </a:lnTo>
                  <a:lnTo>
                    <a:pt x="1206" y="1597"/>
                  </a:lnTo>
                  <a:lnTo>
                    <a:pt x="726" y="2078"/>
                  </a:lnTo>
                  <a:lnTo>
                    <a:pt x="402" y="2039"/>
                  </a:lnTo>
                  <a:cubicBezTo>
                    <a:pt x="373" y="2039"/>
                    <a:pt x="353" y="2058"/>
                    <a:pt x="343" y="2087"/>
                  </a:cubicBezTo>
                  <a:cubicBezTo>
                    <a:pt x="343" y="2117"/>
                    <a:pt x="363" y="2146"/>
                    <a:pt x="393" y="2146"/>
                  </a:cubicBezTo>
                  <a:lnTo>
                    <a:pt x="628" y="2176"/>
                  </a:lnTo>
                  <a:lnTo>
                    <a:pt x="422" y="2381"/>
                  </a:lnTo>
                  <a:cubicBezTo>
                    <a:pt x="402" y="2401"/>
                    <a:pt x="402" y="2440"/>
                    <a:pt x="422" y="2460"/>
                  </a:cubicBezTo>
                  <a:cubicBezTo>
                    <a:pt x="431" y="2470"/>
                    <a:pt x="446" y="2474"/>
                    <a:pt x="461" y="2474"/>
                  </a:cubicBezTo>
                  <a:cubicBezTo>
                    <a:pt x="475" y="2474"/>
                    <a:pt x="490" y="2470"/>
                    <a:pt x="500" y="2460"/>
                  </a:cubicBezTo>
                  <a:lnTo>
                    <a:pt x="706" y="2254"/>
                  </a:lnTo>
                  <a:lnTo>
                    <a:pt x="735" y="2490"/>
                  </a:lnTo>
                  <a:cubicBezTo>
                    <a:pt x="735" y="2519"/>
                    <a:pt x="765" y="2538"/>
                    <a:pt x="794" y="2538"/>
                  </a:cubicBezTo>
                  <a:cubicBezTo>
                    <a:pt x="824" y="2529"/>
                    <a:pt x="843" y="2499"/>
                    <a:pt x="843" y="2470"/>
                  </a:cubicBezTo>
                  <a:lnTo>
                    <a:pt x="804" y="2156"/>
                  </a:lnTo>
                  <a:lnTo>
                    <a:pt x="1284" y="1676"/>
                  </a:lnTo>
                  <a:lnTo>
                    <a:pt x="1137" y="2029"/>
                  </a:lnTo>
                  <a:lnTo>
                    <a:pt x="931" y="2087"/>
                  </a:lnTo>
                  <a:cubicBezTo>
                    <a:pt x="902" y="2098"/>
                    <a:pt x="883" y="2127"/>
                    <a:pt x="892" y="2156"/>
                  </a:cubicBezTo>
                  <a:cubicBezTo>
                    <a:pt x="900" y="2180"/>
                    <a:pt x="922" y="2198"/>
                    <a:pt x="946" y="2198"/>
                  </a:cubicBezTo>
                  <a:cubicBezTo>
                    <a:pt x="951" y="2198"/>
                    <a:pt x="956" y="2197"/>
                    <a:pt x="961" y="2196"/>
                  </a:cubicBezTo>
                  <a:lnTo>
                    <a:pt x="1079" y="2156"/>
                  </a:lnTo>
                  <a:lnTo>
                    <a:pt x="1020" y="2313"/>
                  </a:lnTo>
                  <a:cubicBezTo>
                    <a:pt x="1010" y="2342"/>
                    <a:pt x="1020" y="2372"/>
                    <a:pt x="1049" y="2381"/>
                  </a:cubicBezTo>
                  <a:cubicBezTo>
                    <a:pt x="1057" y="2387"/>
                    <a:pt x="1065" y="2389"/>
                    <a:pt x="1073" y="2389"/>
                  </a:cubicBezTo>
                  <a:cubicBezTo>
                    <a:pt x="1093" y="2389"/>
                    <a:pt x="1110" y="2373"/>
                    <a:pt x="1118" y="2352"/>
                  </a:cubicBezTo>
                  <a:lnTo>
                    <a:pt x="1186" y="2196"/>
                  </a:lnTo>
                  <a:lnTo>
                    <a:pt x="1245" y="2313"/>
                  </a:lnTo>
                  <a:cubicBezTo>
                    <a:pt x="1257" y="2332"/>
                    <a:pt x="1274" y="2343"/>
                    <a:pt x="1293" y="2343"/>
                  </a:cubicBezTo>
                  <a:cubicBezTo>
                    <a:pt x="1303" y="2343"/>
                    <a:pt x="1313" y="2340"/>
                    <a:pt x="1323" y="2333"/>
                  </a:cubicBezTo>
                  <a:cubicBezTo>
                    <a:pt x="1353" y="2323"/>
                    <a:pt x="1362" y="2283"/>
                    <a:pt x="1343" y="2254"/>
                  </a:cubicBezTo>
                  <a:lnTo>
                    <a:pt x="1235" y="2068"/>
                  </a:lnTo>
                  <a:lnTo>
                    <a:pt x="1382" y="1715"/>
                  </a:lnTo>
                  <a:lnTo>
                    <a:pt x="1382" y="2392"/>
                  </a:lnTo>
                  <a:lnTo>
                    <a:pt x="1137" y="2597"/>
                  </a:lnTo>
                  <a:cubicBezTo>
                    <a:pt x="1108" y="2617"/>
                    <a:pt x="1108" y="2646"/>
                    <a:pt x="1127" y="2675"/>
                  </a:cubicBezTo>
                  <a:cubicBezTo>
                    <a:pt x="1137" y="2685"/>
                    <a:pt x="1149" y="2690"/>
                    <a:pt x="1163" y="2690"/>
                  </a:cubicBezTo>
                  <a:cubicBezTo>
                    <a:pt x="1176" y="2690"/>
                    <a:pt x="1191" y="2685"/>
                    <a:pt x="1206" y="2675"/>
                  </a:cubicBezTo>
                  <a:lnTo>
                    <a:pt x="1382" y="2538"/>
                  </a:lnTo>
                  <a:lnTo>
                    <a:pt x="1382" y="2823"/>
                  </a:lnTo>
                  <a:cubicBezTo>
                    <a:pt x="1382" y="2852"/>
                    <a:pt x="1412" y="2882"/>
                    <a:pt x="1441" y="2882"/>
                  </a:cubicBezTo>
                  <a:cubicBezTo>
                    <a:pt x="1471" y="2882"/>
                    <a:pt x="1500" y="2852"/>
                    <a:pt x="1500" y="2823"/>
                  </a:cubicBezTo>
                  <a:lnTo>
                    <a:pt x="1500" y="2538"/>
                  </a:lnTo>
                  <a:lnTo>
                    <a:pt x="1676" y="2675"/>
                  </a:lnTo>
                  <a:cubicBezTo>
                    <a:pt x="1691" y="2685"/>
                    <a:pt x="1705" y="2690"/>
                    <a:pt x="1719" y="2690"/>
                  </a:cubicBezTo>
                  <a:cubicBezTo>
                    <a:pt x="1732" y="2690"/>
                    <a:pt x="1744" y="2685"/>
                    <a:pt x="1754" y="2675"/>
                  </a:cubicBezTo>
                  <a:cubicBezTo>
                    <a:pt x="1774" y="2646"/>
                    <a:pt x="1774" y="2617"/>
                    <a:pt x="1745" y="2597"/>
                  </a:cubicBezTo>
                  <a:lnTo>
                    <a:pt x="1500" y="2392"/>
                  </a:lnTo>
                  <a:lnTo>
                    <a:pt x="1500" y="1715"/>
                  </a:lnTo>
                  <a:lnTo>
                    <a:pt x="1647" y="2068"/>
                  </a:lnTo>
                  <a:lnTo>
                    <a:pt x="1539" y="2254"/>
                  </a:lnTo>
                  <a:cubicBezTo>
                    <a:pt x="1519" y="2283"/>
                    <a:pt x="1529" y="2323"/>
                    <a:pt x="1558" y="2333"/>
                  </a:cubicBezTo>
                  <a:cubicBezTo>
                    <a:pt x="1569" y="2340"/>
                    <a:pt x="1579" y="2343"/>
                    <a:pt x="1589" y="2343"/>
                  </a:cubicBezTo>
                  <a:cubicBezTo>
                    <a:pt x="1607" y="2343"/>
                    <a:pt x="1624" y="2332"/>
                    <a:pt x="1637" y="2313"/>
                  </a:cubicBezTo>
                  <a:lnTo>
                    <a:pt x="1696" y="2196"/>
                  </a:lnTo>
                  <a:lnTo>
                    <a:pt x="1764" y="2352"/>
                  </a:lnTo>
                  <a:cubicBezTo>
                    <a:pt x="1771" y="2373"/>
                    <a:pt x="1789" y="2389"/>
                    <a:pt x="1809" y="2389"/>
                  </a:cubicBezTo>
                  <a:cubicBezTo>
                    <a:pt x="1816" y="2389"/>
                    <a:pt x="1825" y="2387"/>
                    <a:pt x="1833" y="2381"/>
                  </a:cubicBezTo>
                  <a:cubicBezTo>
                    <a:pt x="1862" y="2372"/>
                    <a:pt x="1872" y="2342"/>
                    <a:pt x="1862" y="2313"/>
                  </a:cubicBezTo>
                  <a:lnTo>
                    <a:pt x="1793" y="2156"/>
                  </a:lnTo>
                  <a:lnTo>
                    <a:pt x="1921" y="2196"/>
                  </a:lnTo>
                  <a:cubicBezTo>
                    <a:pt x="1926" y="2197"/>
                    <a:pt x="1931" y="2198"/>
                    <a:pt x="1936" y="2198"/>
                  </a:cubicBezTo>
                  <a:cubicBezTo>
                    <a:pt x="1960" y="2198"/>
                    <a:pt x="1982" y="2180"/>
                    <a:pt x="1989" y="2156"/>
                  </a:cubicBezTo>
                  <a:cubicBezTo>
                    <a:pt x="2000" y="2127"/>
                    <a:pt x="1980" y="2098"/>
                    <a:pt x="1950" y="2087"/>
                  </a:cubicBezTo>
                  <a:lnTo>
                    <a:pt x="1745" y="2029"/>
                  </a:lnTo>
                  <a:lnTo>
                    <a:pt x="1598" y="1676"/>
                  </a:lnTo>
                  <a:lnTo>
                    <a:pt x="2078" y="2156"/>
                  </a:lnTo>
                  <a:lnTo>
                    <a:pt x="2039" y="2470"/>
                  </a:lnTo>
                  <a:cubicBezTo>
                    <a:pt x="2039" y="2499"/>
                    <a:pt x="2058" y="2529"/>
                    <a:pt x="2087" y="2538"/>
                  </a:cubicBezTo>
                  <a:cubicBezTo>
                    <a:pt x="2117" y="2538"/>
                    <a:pt x="2146" y="2519"/>
                    <a:pt x="2146" y="2490"/>
                  </a:cubicBezTo>
                  <a:lnTo>
                    <a:pt x="2176" y="2254"/>
                  </a:lnTo>
                  <a:lnTo>
                    <a:pt x="2381" y="2460"/>
                  </a:lnTo>
                  <a:cubicBezTo>
                    <a:pt x="2391" y="2470"/>
                    <a:pt x="2406" y="2474"/>
                    <a:pt x="2421" y="2474"/>
                  </a:cubicBezTo>
                  <a:cubicBezTo>
                    <a:pt x="2435" y="2474"/>
                    <a:pt x="2450" y="2470"/>
                    <a:pt x="2460" y="2460"/>
                  </a:cubicBezTo>
                  <a:cubicBezTo>
                    <a:pt x="2479" y="2440"/>
                    <a:pt x="2479" y="2401"/>
                    <a:pt x="2460" y="2381"/>
                  </a:cubicBezTo>
                  <a:lnTo>
                    <a:pt x="2254" y="2176"/>
                  </a:lnTo>
                  <a:lnTo>
                    <a:pt x="2490" y="2146"/>
                  </a:lnTo>
                  <a:cubicBezTo>
                    <a:pt x="2519" y="2146"/>
                    <a:pt x="2538" y="2117"/>
                    <a:pt x="2538" y="2087"/>
                  </a:cubicBezTo>
                  <a:cubicBezTo>
                    <a:pt x="2529" y="2058"/>
                    <a:pt x="2509" y="2039"/>
                    <a:pt x="2479" y="2039"/>
                  </a:cubicBezTo>
                  <a:lnTo>
                    <a:pt x="2156" y="2078"/>
                  </a:lnTo>
                  <a:lnTo>
                    <a:pt x="1676" y="1597"/>
                  </a:lnTo>
                  <a:lnTo>
                    <a:pt x="1676" y="1597"/>
                  </a:lnTo>
                  <a:lnTo>
                    <a:pt x="2029" y="1745"/>
                  </a:lnTo>
                  <a:lnTo>
                    <a:pt x="2087" y="1950"/>
                  </a:lnTo>
                  <a:cubicBezTo>
                    <a:pt x="2096" y="1975"/>
                    <a:pt x="2117" y="1992"/>
                    <a:pt x="2140" y="1992"/>
                  </a:cubicBezTo>
                  <a:cubicBezTo>
                    <a:pt x="2146" y="1992"/>
                    <a:pt x="2151" y="1991"/>
                    <a:pt x="2156" y="1989"/>
                  </a:cubicBezTo>
                  <a:cubicBezTo>
                    <a:pt x="2185" y="1980"/>
                    <a:pt x="2205" y="1950"/>
                    <a:pt x="2196" y="1921"/>
                  </a:cubicBezTo>
                  <a:lnTo>
                    <a:pt x="2156" y="1793"/>
                  </a:lnTo>
                  <a:lnTo>
                    <a:pt x="2313" y="1862"/>
                  </a:lnTo>
                  <a:cubicBezTo>
                    <a:pt x="2320" y="1865"/>
                    <a:pt x="2328" y="1866"/>
                    <a:pt x="2335" y="1866"/>
                  </a:cubicBezTo>
                  <a:cubicBezTo>
                    <a:pt x="2356" y="1866"/>
                    <a:pt x="2377" y="1855"/>
                    <a:pt x="2392" y="1833"/>
                  </a:cubicBezTo>
                  <a:cubicBezTo>
                    <a:pt x="2401" y="1804"/>
                    <a:pt x="2381" y="1774"/>
                    <a:pt x="2362" y="1754"/>
                  </a:cubicBezTo>
                  <a:lnTo>
                    <a:pt x="2205" y="1695"/>
                  </a:lnTo>
                  <a:lnTo>
                    <a:pt x="2313" y="1627"/>
                  </a:lnTo>
                  <a:cubicBezTo>
                    <a:pt x="2342" y="1617"/>
                    <a:pt x="2352" y="1578"/>
                    <a:pt x="2333" y="1558"/>
                  </a:cubicBezTo>
                  <a:cubicBezTo>
                    <a:pt x="2326" y="1539"/>
                    <a:pt x="2307" y="1529"/>
                    <a:pt x="2290" y="1529"/>
                  </a:cubicBezTo>
                  <a:cubicBezTo>
                    <a:pt x="2280" y="1529"/>
                    <a:pt x="2271" y="1532"/>
                    <a:pt x="2264" y="1539"/>
                  </a:cubicBezTo>
                  <a:lnTo>
                    <a:pt x="2068" y="1637"/>
                  </a:lnTo>
                  <a:lnTo>
                    <a:pt x="1715" y="1490"/>
                  </a:lnTo>
                  <a:lnTo>
                    <a:pt x="2392" y="1490"/>
                  </a:lnTo>
                  <a:lnTo>
                    <a:pt x="2597" y="1745"/>
                  </a:lnTo>
                  <a:cubicBezTo>
                    <a:pt x="2608" y="1761"/>
                    <a:pt x="2622" y="1768"/>
                    <a:pt x="2637" y="1768"/>
                  </a:cubicBezTo>
                  <a:cubicBezTo>
                    <a:pt x="2649" y="1768"/>
                    <a:pt x="2662" y="1763"/>
                    <a:pt x="2675" y="1754"/>
                  </a:cubicBezTo>
                  <a:cubicBezTo>
                    <a:pt x="2695" y="1735"/>
                    <a:pt x="2705" y="1706"/>
                    <a:pt x="2686" y="1676"/>
                  </a:cubicBezTo>
                  <a:lnTo>
                    <a:pt x="2538" y="1490"/>
                  </a:lnTo>
                  <a:lnTo>
                    <a:pt x="2832" y="1490"/>
                  </a:lnTo>
                  <a:cubicBezTo>
                    <a:pt x="2862" y="1490"/>
                    <a:pt x="2882" y="1470"/>
                    <a:pt x="2882" y="1441"/>
                  </a:cubicBezTo>
                  <a:cubicBezTo>
                    <a:pt x="2882" y="1412"/>
                    <a:pt x="2862" y="1382"/>
                    <a:pt x="2832" y="1382"/>
                  </a:cubicBezTo>
                  <a:lnTo>
                    <a:pt x="2538" y="1382"/>
                  </a:lnTo>
                  <a:lnTo>
                    <a:pt x="2686" y="1196"/>
                  </a:lnTo>
                  <a:cubicBezTo>
                    <a:pt x="2705" y="1176"/>
                    <a:pt x="2695" y="1137"/>
                    <a:pt x="2675" y="1118"/>
                  </a:cubicBezTo>
                  <a:cubicBezTo>
                    <a:pt x="2663" y="1113"/>
                    <a:pt x="2651" y="1111"/>
                    <a:pt x="2639" y="1111"/>
                  </a:cubicBezTo>
                  <a:cubicBezTo>
                    <a:pt x="2623" y="1111"/>
                    <a:pt x="2608" y="1116"/>
                    <a:pt x="2597" y="1127"/>
                  </a:cubicBezTo>
                  <a:lnTo>
                    <a:pt x="2392" y="1382"/>
                  </a:lnTo>
                  <a:lnTo>
                    <a:pt x="1715" y="1382"/>
                  </a:lnTo>
                  <a:lnTo>
                    <a:pt x="2068" y="1235"/>
                  </a:lnTo>
                  <a:lnTo>
                    <a:pt x="2264" y="1343"/>
                  </a:lnTo>
                  <a:cubicBezTo>
                    <a:pt x="2271" y="1350"/>
                    <a:pt x="2280" y="1353"/>
                    <a:pt x="2290" y="1353"/>
                  </a:cubicBezTo>
                  <a:cubicBezTo>
                    <a:pt x="2308" y="1353"/>
                    <a:pt x="2326" y="1342"/>
                    <a:pt x="2333" y="1323"/>
                  </a:cubicBezTo>
                  <a:cubicBezTo>
                    <a:pt x="2352" y="1294"/>
                    <a:pt x="2342" y="1264"/>
                    <a:pt x="2313" y="1245"/>
                  </a:cubicBezTo>
                  <a:lnTo>
                    <a:pt x="2205" y="1186"/>
                  </a:lnTo>
                  <a:lnTo>
                    <a:pt x="2362" y="1118"/>
                  </a:lnTo>
                  <a:cubicBezTo>
                    <a:pt x="2381" y="1108"/>
                    <a:pt x="2401" y="1078"/>
                    <a:pt x="2392" y="1049"/>
                  </a:cubicBezTo>
                  <a:cubicBezTo>
                    <a:pt x="2377" y="1027"/>
                    <a:pt x="2357" y="1016"/>
                    <a:pt x="2335" y="1016"/>
                  </a:cubicBezTo>
                  <a:cubicBezTo>
                    <a:pt x="2328" y="1016"/>
                    <a:pt x="2321" y="1017"/>
                    <a:pt x="2313" y="1020"/>
                  </a:cubicBezTo>
                  <a:lnTo>
                    <a:pt x="2156" y="1078"/>
                  </a:lnTo>
                  <a:lnTo>
                    <a:pt x="2156" y="1078"/>
                  </a:lnTo>
                  <a:lnTo>
                    <a:pt x="2196" y="961"/>
                  </a:lnTo>
                  <a:cubicBezTo>
                    <a:pt x="2205" y="931"/>
                    <a:pt x="2185" y="892"/>
                    <a:pt x="2156" y="892"/>
                  </a:cubicBezTo>
                  <a:cubicBezTo>
                    <a:pt x="2151" y="890"/>
                    <a:pt x="2146" y="890"/>
                    <a:pt x="2141" y="890"/>
                  </a:cubicBezTo>
                  <a:cubicBezTo>
                    <a:pt x="2117" y="890"/>
                    <a:pt x="2096" y="907"/>
                    <a:pt x="2087" y="931"/>
                  </a:cubicBezTo>
                  <a:lnTo>
                    <a:pt x="2029" y="1137"/>
                  </a:lnTo>
                  <a:lnTo>
                    <a:pt x="1676" y="1284"/>
                  </a:lnTo>
                  <a:lnTo>
                    <a:pt x="1676" y="1284"/>
                  </a:lnTo>
                  <a:lnTo>
                    <a:pt x="2156" y="804"/>
                  </a:lnTo>
                  <a:lnTo>
                    <a:pt x="2470" y="843"/>
                  </a:lnTo>
                  <a:cubicBezTo>
                    <a:pt x="2509" y="843"/>
                    <a:pt x="2529" y="824"/>
                    <a:pt x="2538" y="794"/>
                  </a:cubicBezTo>
                  <a:cubicBezTo>
                    <a:pt x="2538" y="765"/>
                    <a:pt x="2519" y="735"/>
                    <a:pt x="2490" y="726"/>
                  </a:cubicBezTo>
                  <a:lnTo>
                    <a:pt x="2254" y="706"/>
                  </a:lnTo>
                  <a:lnTo>
                    <a:pt x="2460" y="500"/>
                  </a:lnTo>
                  <a:cubicBezTo>
                    <a:pt x="2479" y="471"/>
                    <a:pt x="2479" y="441"/>
                    <a:pt x="2460" y="422"/>
                  </a:cubicBezTo>
                  <a:cubicBezTo>
                    <a:pt x="2450" y="412"/>
                    <a:pt x="2435" y="407"/>
                    <a:pt x="2421" y="407"/>
                  </a:cubicBezTo>
                  <a:cubicBezTo>
                    <a:pt x="2406" y="407"/>
                    <a:pt x="2391" y="412"/>
                    <a:pt x="2381" y="422"/>
                  </a:cubicBezTo>
                  <a:lnTo>
                    <a:pt x="2176" y="628"/>
                  </a:lnTo>
                  <a:lnTo>
                    <a:pt x="2146" y="393"/>
                  </a:lnTo>
                  <a:cubicBezTo>
                    <a:pt x="2146" y="363"/>
                    <a:pt x="2127" y="343"/>
                    <a:pt x="2098" y="343"/>
                  </a:cubicBezTo>
                  <a:lnTo>
                    <a:pt x="2087" y="343"/>
                  </a:lnTo>
                  <a:cubicBezTo>
                    <a:pt x="2058" y="343"/>
                    <a:pt x="2039" y="373"/>
                    <a:pt x="2039" y="402"/>
                  </a:cubicBezTo>
                  <a:lnTo>
                    <a:pt x="2078" y="726"/>
                  </a:lnTo>
                  <a:lnTo>
                    <a:pt x="1598" y="1205"/>
                  </a:lnTo>
                  <a:lnTo>
                    <a:pt x="1598" y="1205"/>
                  </a:lnTo>
                  <a:lnTo>
                    <a:pt x="1745" y="853"/>
                  </a:lnTo>
                  <a:lnTo>
                    <a:pt x="1950" y="794"/>
                  </a:lnTo>
                  <a:cubicBezTo>
                    <a:pt x="1980" y="785"/>
                    <a:pt x="2000" y="755"/>
                    <a:pt x="1989" y="726"/>
                  </a:cubicBezTo>
                  <a:cubicBezTo>
                    <a:pt x="1980" y="696"/>
                    <a:pt x="1960" y="687"/>
                    <a:pt x="1941" y="687"/>
                  </a:cubicBezTo>
                  <a:cubicBezTo>
                    <a:pt x="1921" y="687"/>
                    <a:pt x="1921" y="687"/>
                    <a:pt x="1793" y="716"/>
                  </a:cubicBezTo>
                  <a:lnTo>
                    <a:pt x="1862" y="569"/>
                  </a:lnTo>
                  <a:cubicBezTo>
                    <a:pt x="1872" y="539"/>
                    <a:pt x="1862" y="500"/>
                    <a:pt x="1833" y="491"/>
                  </a:cubicBezTo>
                  <a:cubicBezTo>
                    <a:pt x="1825" y="488"/>
                    <a:pt x="1818" y="487"/>
                    <a:pt x="1811" y="487"/>
                  </a:cubicBezTo>
                  <a:cubicBezTo>
                    <a:pt x="1790" y="487"/>
                    <a:pt x="1772" y="498"/>
                    <a:pt x="1764" y="520"/>
                  </a:cubicBezTo>
                  <a:lnTo>
                    <a:pt x="1696" y="676"/>
                  </a:lnTo>
                  <a:lnTo>
                    <a:pt x="1637" y="569"/>
                  </a:lnTo>
                  <a:cubicBezTo>
                    <a:pt x="1622" y="547"/>
                    <a:pt x="1602" y="536"/>
                    <a:pt x="1580" y="536"/>
                  </a:cubicBezTo>
                  <a:cubicBezTo>
                    <a:pt x="1573" y="536"/>
                    <a:pt x="1566" y="537"/>
                    <a:pt x="1558" y="539"/>
                  </a:cubicBezTo>
                  <a:cubicBezTo>
                    <a:pt x="1529" y="559"/>
                    <a:pt x="1519" y="589"/>
                    <a:pt x="1539" y="618"/>
                  </a:cubicBezTo>
                  <a:lnTo>
                    <a:pt x="1647" y="804"/>
                  </a:lnTo>
                  <a:lnTo>
                    <a:pt x="1500" y="1157"/>
                  </a:lnTo>
                  <a:lnTo>
                    <a:pt x="1500" y="480"/>
                  </a:lnTo>
                  <a:lnTo>
                    <a:pt x="1745" y="284"/>
                  </a:lnTo>
                  <a:cubicBezTo>
                    <a:pt x="1774" y="265"/>
                    <a:pt x="1774" y="226"/>
                    <a:pt x="1754" y="206"/>
                  </a:cubicBezTo>
                  <a:cubicBezTo>
                    <a:pt x="1742" y="194"/>
                    <a:pt x="1727" y="186"/>
                    <a:pt x="1710" y="186"/>
                  </a:cubicBezTo>
                  <a:cubicBezTo>
                    <a:pt x="1699" y="186"/>
                    <a:pt x="1687" y="189"/>
                    <a:pt x="1676" y="197"/>
                  </a:cubicBezTo>
                  <a:lnTo>
                    <a:pt x="1500" y="343"/>
                  </a:lnTo>
                  <a:lnTo>
                    <a:pt x="1500" y="49"/>
                  </a:lnTo>
                  <a:cubicBezTo>
                    <a:pt x="1500" y="20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5"/>
            <p:cNvSpPr/>
            <p:nvPr/>
          </p:nvSpPr>
          <p:spPr>
            <a:xfrm>
              <a:off x="728697" y="6486193"/>
              <a:ext cx="101642" cy="96794"/>
            </a:xfrm>
            <a:custGeom>
              <a:avLst/>
              <a:gdLst/>
              <a:ahLst/>
              <a:cxnLst/>
              <a:rect l="l" t="t" r="r" b="b"/>
              <a:pathLst>
                <a:path w="629" h="599" extrusionOk="0">
                  <a:moveTo>
                    <a:pt x="119" y="1"/>
                  </a:moveTo>
                  <a:lnTo>
                    <a:pt x="158" y="216"/>
                  </a:lnTo>
                  <a:lnTo>
                    <a:pt x="1" y="363"/>
                  </a:lnTo>
                  <a:lnTo>
                    <a:pt x="217" y="402"/>
                  </a:lnTo>
                  <a:lnTo>
                    <a:pt x="315" y="598"/>
                  </a:lnTo>
                  <a:lnTo>
                    <a:pt x="413" y="402"/>
                  </a:lnTo>
                  <a:lnTo>
                    <a:pt x="628" y="363"/>
                  </a:lnTo>
                  <a:lnTo>
                    <a:pt x="471" y="216"/>
                  </a:lnTo>
                  <a:lnTo>
                    <a:pt x="511" y="1"/>
                  </a:lnTo>
                  <a:lnTo>
                    <a:pt x="315" y="99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5"/>
            <p:cNvSpPr/>
            <p:nvPr/>
          </p:nvSpPr>
          <p:spPr>
            <a:xfrm>
              <a:off x="218874" y="5971521"/>
              <a:ext cx="155290" cy="147534"/>
            </a:xfrm>
            <a:custGeom>
              <a:avLst/>
              <a:gdLst/>
              <a:ahLst/>
              <a:cxnLst/>
              <a:rect l="l" t="t" r="r" b="b"/>
              <a:pathLst>
                <a:path w="961" h="913" extrusionOk="0">
                  <a:moveTo>
                    <a:pt x="177" y="1"/>
                  </a:moveTo>
                  <a:lnTo>
                    <a:pt x="236" y="324"/>
                  </a:lnTo>
                  <a:lnTo>
                    <a:pt x="1" y="560"/>
                  </a:lnTo>
                  <a:lnTo>
                    <a:pt x="334" y="608"/>
                  </a:lnTo>
                  <a:lnTo>
                    <a:pt x="481" y="912"/>
                  </a:lnTo>
                  <a:lnTo>
                    <a:pt x="628" y="608"/>
                  </a:lnTo>
                  <a:lnTo>
                    <a:pt x="961" y="560"/>
                  </a:lnTo>
                  <a:lnTo>
                    <a:pt x="716" y="324"/>
                  </a:lnTo>
                  <a:lnTo>
                    <a:pt x="775" y="1"/>
                  </a:lnTo>
                  <a:lnTo>
                    <a:pt x="775" y="1"/>
                  </a:lnTo>
                  <a:lnTo>
                    <a:pt x="481" y="15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5"/>
            <p:cNvSpPr/>
            <p:nvPr/>
          </p:nvSpPr>
          <p:spPr>
            <a:xfrm>
              <a:off x="138239" y="6125196"/>
              <a:ext cx="57204" cy="53972"/>
            </a:xfrm>
            <a:custGeom>
              <a:avLst/>
              <a:gdLst/>
              <a:ahLst/>
              <a:cxnLst/>
              <a:rect l="l" t="t" r="r" b="b"/>
              <a:pathLst>
                <a:path w="354" h="334" extrusionOk="0">
                  <a:moveTo>
                    <a:pt x="68" y="1"/>
                  </a:moveTo>
                  <a:lnTo>
                    <a:pt x="88" y="118"/>
                  </a:lnTo>
                  <a:lnTo>
                    <a:pt x="0" y="206"/>
                  </a:lnTo>
                  <a:lnTo>
                    <a:pt x="118" y="226"/>
                  </a:lnTo>
                  <a:lnTo>
                    <a:pt x="177" y="334"/>
                  </a:lnTo>
                  <a:lnTo>
                    <a:pt x="225" y="226"/>
                  </a:lnTo>
                  <a:lnTo>
                    <a:pt x="353" y="206"/>
                  </a:lnTo>
                  <a:lnTo>
                    <a:pt x="264" y="118"/>
                  </a:lnTo>
                  <a:lnTo>
                    <a:pt x="284" y="1"/>
                  </a:lnTo>
                  <a:lnTo>
                    <a:pt x="177" y="59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5"/>
            <p:cNvSpPr/>
            <p:nvPr/>
          </p:nvSpPr>
          <p:spPr>
            <a:xfrm>
              <a:off x="871221" y="6237017"/>
              <a:ext cx="73040" cy="67707"/>
            </a:xfrm>
            <a:custGeom>
              <a:avLst/>
              <a:gdLst/>
              <a:ahLst/>
              <a:cxnLst/>
              <a:rect l="l" t="t" r="r" b="b"/>
              <a:pathLst>
                <a:path w="452" h="419" extrusionOk="0">
                  <a:moveTo>
                    <a:pt x="233" y="1"/>
                  </a:moveTo>
                  <a:cubicBezTo>
                    <a:pt x="221" y="1"/>
                    <a:pt x="209" y="2"/>
                    <a:pt x="197" y="4"/>
                  </a:cubicBezTo>
                  <a:cubicBezTo>
                    <a:pt x="79" y="14"/>
                    <a:pt x="1" y="122"/>
                    <a:pt x="21" y="239"/>
                  </a:cubicBezTo>
                  <a:cubicBezTo>
                    <a:pt x="30" y="345"/>
                    <a:pt x="117" y="419"/>
                    <a:pt x="220" y="419"/>
                  </a:cubicBezTo>
                  <a:cubicBezTo>
                    <a:pt x="232" y="419"/>
                    <a:pt x="244" y="418"/>
                    <a:pt x="256" y="416"/>
                  </a:cubicBezTo>
                  <a:cubicBezTo>
                    <a:pt x="373" y="406"/>
                    <a:pt x="452" y="298"/>
                    <a:pt x="432" y="180"/>
                  </a:cubicBezTo>
                  <a:cubicBezTo>
                    <a:pt x="424" y="75"/>
                    <a:pt x="336" y="1"/>
                    <a:pt x="2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5"/>
            <p:cNvSpPr/>
            <p:nvPr/>
          </p:nvSpPr>
          <p:spPr>
            <a:xfrm>
              <a:off x="923576" y="6345123"/>
              <a:ext cx="57204" cy="53164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6" y="0"/>
                  </a:moveTo>
                  <a:cubicBezTo>
                    <a:pt x="170" y="0"/>
                    <a:pt x="164" y="1"/>
                    <a:pt x="157" y="1"/>
                  </a:cubicBezTo>
                  <a:cubicBezTo>
                    <a:pt x="59" y="11"/>
                    <a:pt x="1" y="99"/>
                    <a:pt x="10" y="188"/>
                  </a:cubicBezTo>
                  <a:cubicBezTo>
                    <a:pt x="27" y="265"/>
                    <a:pt x="91" y="328"/>
                    <a:pt x="166" y="328"/>
                  </a:cubicBezTo>
                  <a:cubicBezTo>
                    <a:pt x="176" y="328"/>
                    <a:pt x="186" y="327"/>
                    <a:pt x="197" y="325"/>
                  </a:cubicBezTo>
                  <a:cubicBezTo>
                    <a:pt x="284" y="315"/>
                    <a:pt x="353" y="227"/>
                    <a:pt x="343" y="138"/>
                  </a:cubicBezTo>
                  <a:cubicBezTo>
                    <a:pt x="325" y="57"/>
                    <a:pt x="256" y="0"/>
                    <a:pt x="1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5"/>
            <p:cNvSpPr/>
            <p:nvPr/>
          </p:nvSpPr>
          <p:spPr>
            <a:xfrm>
              <a:off x="950401" y="6444825"/>
              <a:ext cx="36681" cy="35389"/>
            </a:xfrm>
            <a:custGeom>
              <a:avLst/>
              <a:gdLst/>
              <a:ahLst/>
              <a:cxnLst/>
              <a:rect l="l" t="t" r="r" b="b"/>
              <a:pathLst>
                <a:path w="227" h="219" extrusionOk="0">
                  <a:moveTo>
                    <a:pt x="115" y="1"/>
                  </a:moveTo>
                  <a:cubicBezTo>
                    <a:pt x="109" y="1"/>
                    <a:pt x="104" y="1"/>
                    <a:pt x="99" y="2"/>
                  </a:cubicBezTo>
                  <a:cubicBezTo>
                    <a:pt x="40" y="11"/>
                    <a:pt x="1" y="70"/>
                    <a:pt x="11" y="129"/>
                  </a:cubicBezTo>
                  <a:cubicBezTo>
                    <a:pt x="20" y="182"/>
                    <a:pt x="60" y="219"/>
                    <a:pt x="111" y="219"/>
                  </a:cubicBezTo>
                  <a:cubicBezTo>
                    <a:pt x="117" y="219"/>
                    <a:pt x="123" y="219"/>
                    <a:pt x="129" y="218"/>
                  </a:cubicBezTo>
                  <a:cubicBezTo>
                    <a:pt x="187" y="207"/>
                    <a:pt x="227" y="159"/>
                    <a:pt x="227" y="100"/>
                  </a:cubicBezTo>
                  <a:cubicBezTo>
                    <a:pt x="217" y="46"/>
                    <a:pt x="168" y="1"/>
                    <a:pt x="11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5"/>
            <p:cNvSpPr/>
            <p:nvPr/>
          </p:nvSpPr>
          <p:spPr>
            <a:xfrm>
              <a:off x="549976" y="5904945"/>
              <a:ext cx="71262" cy="68515"/>
            </a:xfrm>
            <a:custGeom>
              <a:avLst/>
              <a:gdLst/>
              <a:ahLst/>
              <a:cxnLst/>
              <a:rect l="l" t="t" r="r" b="b"/>
              <a:pathLst>
                <a:path w="441" h="424" extrusionOk="0">
                  <a:moveTo>
                    <a:pt x="218" y="0"/>
                  </a:moveTo>
                  <a:cubicBezTo>
                    <a:pt x="108" y="0"/>
                    <a:pt x="19" y="85"/>
                    <a:pt x="9" y="197"/>
                  </a:cubicBezTo>
                  <a:cubicBezTo>
                    <a:pt x="0" y="315"/>
                    <a:pt x="88" y="413"/>
                    <a:pt x="205" y="423"/>
                  </a:cubicBezTo>
                  <a:cubicBezTo>
                    <a:pt x="211" y="423"/>
                    <a:pt x="216" y="424"/>
                    <a:pt x="221" y="424"/>
                  </a:cubicBezTo>
                  <a:cubicBezTo>
                    <a:pt x="324" y="424"/>
                    <a:pt x="422" y="339"/>
                    <a:pt x="431" y="236"/>
                  </a:cubicBezTo>
                  <a:cubicBezTo>
                    <a:pt x="441" y="119"/>
                    <a:pt x="353" y="11"/>
                    <a:pt x="235" y="1"/>
                  </a:cubicBezTo>
                  <a:cubicBezTo>
                    <a:pt x="229" y="1"/>
                    <a:pt x="224" y="0"/>
                    <a:pt x="2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5"/>
            <p:cNvSpPr/>
            <p:nvPr/>
          </p:nvSpPr>
          <p:spPr>
            <a:xfrm>
              <a:off x="454960" y="5874889"/>
              <a:ext cx="55426" cy="52679"/>
            </a:xfrm>
            <a:custGeom>
              <a:avLst/>
              <a:gdLst/>
              <a:ahLst/>
              <a:cxnLst/>
              <a:rect l="l" t="t" r="r" b="b"/>
              <a:pathLst>
                <a:path w="343" h="326" extrusionOk="0">
                  <a:moveTo>
                    <a:pt x="169" y="0"/>
                  </a:moveTo>
                  <a:cubicBezTo>
                    <a:pt x="88" y="0"/>
                    <a:pt x="19" y="66"/>
                    <a:pt x="10" y="148"/>
                  </a:cubicBezTo>
                  <a:cubicBezTo>
                    <a:pt x="0" y="236"/>
                    <a:pt x="68" y="315"/>
                    <a:pt x="157" y="324"/>
                  </a:cubicBezTo>
                  <a:cubicBezTo>
                    <a:pt x="163" y="325"/>
                    <a:pt x="168" y="325"/>
                    <a:pt x="174" y="325"/>
                  </a:cubicBezTo>
                  <a:cubicBezTo>
                    <a:pt x="255" y="325"/>
                    <a:pt x="324" y="260"/>
                    <a:pt x="333" y="178"/>
                  </a:cubicBezTo>
                  <a:cubicBezTo>
                    <a:pt x="343" y="89"/>
                    <a:pt x="274" y="1"/>
                    <a:pt x="186" y="1"/>
                  </a:cubicBezTo>
                  <a:cubicBezTo>
                    <a:pt x="180" y="1"/>
                    <a:pt x="174" y="0"/>
                    <a:pt x="1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5"/>
            <p:cNvSpPr/>
            <p:nvPr/>
          </p:nvSpPr>
          <p:spPr>
            <a:xfrm>
              <a:off x="372548" y="5871657"/>
              <a:ext cx="36520" cy="35227"/>
            </a:xfrm>
            <a:custGeom>
              <a:avLst/>
              <a:gdLst/>
              <a:ahLst/>
              <a:cxnLst/>
              <a:rect l="l" t="t" r="r" b="b"/>
              <a:pathLst>
                <a:path w="226" h="218" extrusionOk="0">
                  <a:moveTo>
                    <a:pt x="103" y="0"/>
                  </a:moveTo>
                  <a:cubicBezTo>
                    <a:pt x="51" y="0"/>
                    <a:pt x="10" y="46"/>
                    <a:pt x="10" y="100"/>
                  </a:cubicBezTo>
                  <a:cubicBezTo>
                    <a:pt x="1" y="158"/>
                    <a:pt x="49" y="207"/>
                    <a:pt x="108" y="217"/>
                  </a:cubicBezTo>
                  <a:cubicBezTo>
                    <a:pt x="167" y="217"/>
                    <a:pt x="216" y="178"/>
                    <a:pt x="216" y="119"/>
                  </a:cubicBezTo>
                  <a:cubicBezTo>
                    <a:pt x="226" y="61"/>
                    <a:pt x="177" y="2"/>
                    <a:pt x="118" y="2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5"/>
            <p:cNvSpPr/>
            <p:nvPr/>
          </p:nvSpPr>
          <p:spPr>
            <a:xfrm>
              <a:off x="1020208" y="6205669"/>
              <a:ext cx="2706351" cy="317044"/>
            </a:xfrm>
            <a:custGeom>
              <a:avLst/>
              <a:gdLst/>
              <a:ahLst/>
              <a:cxnLst/>
              <a:rect l="l" t="t" r="r" b="b"/>
              <a:pathLst>
                <a:path w="16748" h="1962" extrusionOk="0">
                  <a:moveTo>
                    <a:pt x="869" y="1"/>
                  </a:moveTo>
                  <a:cubicBezTo>
                    <a:pt x="755" y="1"/>
                    <a:pt x="648" y="21"/>
                    <a:pt x="549" y="61"/>
                  </a:cubicBezTo>
                  <a:cubicBezTo>
                    <a:pt x="226" y="208"/>
                    <a:pt x="118" y="541"/>
                    <a:pt x="108" y="561"/>
                  </a:cubicBezTo>
                  <a:cubicBezTo>
                    <a:pt x="0" y="1012"/>
                    <a:pt x="49" y="1364"/>
                    <a:pt x="255" y="1609"/>
                  </a:cubicBezTo>
                  <a:cubicBezTo>
                    <a:pt x="529" y="1923"/>
                    <a:pt x="1000" y="1962"/>
                    <a:pt x="1196" y="1962"/>
                  </a:cubicBezTo>
                  <a:lnTo>
                    <a:pt x="16659" y="1962"/>
                  </a:lnTo>
                  <a:cubicBezTo>
                    <a:pt x="16708" y="1962"/>
                    <a:pt x="16747" y="1923"/>
                    <a:pt x="16747" y="1883"/>
                  </a:cubicBezTo>
                  <a:cubicBezTo>
                    <a:pt x="16747" y="1835"/>
                    <a:pt x="16708" y="1796"/>
                    <a:pt x="16659" y="1796"/>
                  </a:cubicBezTo>
                  <a:lnTo>
                    <a:pt x="1294" y="1796"/>
                  </a:lnTo>
                  <a:cubicBezTo>
                    <a:pt x="1291" y="1796"/>
                    <a:pt x="1260" y="1798"/>
                    <a:pt x="1209" y="1798"/>
                  </a:cubicBezTo>
                  <a:cubicBezTo>
                    <a:pt x="1031" y="1798"/>
                    <a:pt x="612" y="1768"/>
                    <a:pt x="383" y="1502"/>
                  </a:cubicBezTo>
                  <a:cubicBezTo>
                    <a:pt x="206" y="1295"/>
                    <a:pt x="167" y="992"/>
                    <a:pt x="265" y="600"/>
                  </a:cubicBezTo>
                  <a:cubicBezTo>
                    <a:pt x="265" y="600"/>
                    <a:pt x="353" y="326"/>
                    <a:pt x="618" y="218"/>
                  </a:cubicBezTo>
                  <a:cubicBezTo>
                    <a:pt x="694" y="184"/>
                    <a:pt x="777" y="167"/>
                    <a:pt x="867" y="167"/>
                  </a:cubicBezTo>
                  <a:cubicBezTo>
                    <a:pt x="1011" y="167"/>
                    <a:pt x="1172" y="208"/>
                    <a:pt x="1352" y="287"/>
                  </a:cubicBezTo>
                  <a:cubicBezTo>
                    <a:pt x="1461" y="345"/>
                    <a:pt x="1539" y="424"/>
                    <a:pt x="1578" y="531"/>
                  </a:cubicBezTo>
                  <a:cubicBezTo>
                    <a:pt x="1627" y="659"/>
                    <a:pt x="1627" y="776"/>
                    <a:pt x="1578" y="874"/>
                  </a:cubicBezTo>
                  <a:cubicBezTo>
                    <a:pt x="1509" y="992"/>
                    <a:pt x="1363" y="1090"/>
                    <a:pt x="1147" y="1149"/>
                  </a:cubicBezTo>
                  <a:cubicBezTo>
                    <a:pt x="1098" y="1158"/>
                    <a:pt x="1078" y="1208"/>
                    <a:pt x="1088" y="1247"/>
                  </a:cubicBezTo>
                  <a:cubicBezTo>
                    <a:pt x="1096" y="1288"/>
                    <a:pt x="1132" y="1308"/>
                    <a:pt x="1166" y="1308"/>
                  </a:cubicBezTo>
                  <a:cubicBezTo>
                    <a:pt x="1173" y="1308"/>
                    <a:pt x="1180" y="1307"/>
                    <a:pt x="1186" y="1306"/>
                  </a:cubicBezTo>
                  <a:cubicBezTo>
                    <a:pt x="1461" y="1227"/>
                    <a:pt x="1637" y="1110"/>
                    <a:pt x="1725" y="943"/>
                  </a:cubicBezTo>
                  <a:cubicBezTo>
                    <a:pt x="1794" y="805"/>
                    <a:pt x="1794" y="649"/>
                    <a:pt x="1725" y="483"/>
                  </a:cubicBezTo>
                  <a:cubicBezTo>
                    <a:pt x="1676" y="335"/>
                    <a:pt x="1568" y="208"/>
                    <a:pt x="1421" y="139"/>
                  </a:cubicBezTo>
                  <a:cubicBezTo>
                    <a:pt x="1222" y="46"/>
                    <a:pt x="1038" y="1"/>
                    <a:pt x="86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5"/>
            <p:cNvSpPr/>
            <p:nvPr/>
          </p:nvSpPr>
          <p:spPr>
            <a:xfrm>
              <a:off x="1507893" y="6422849"/>
              <a:ext cx="825091" cy="25532"/>
            </a:xfrm>
            <a:custGeom>
              <a:avLst/>
              <a:gdLst/>
              <a:ahLst/>
              <a:cxnLst/>
              <a:rect l="l" t="t" r="r" b="b"/>
              <a:pathLst>
                <a:path w="5106" h="158" extrusionOk="0">
                  <a:moveTo>
                    <a:pt x="89" y="1"/>
                  </a:moveTo>
                  <a:cubicBezTo>
                    <a:pt x="39" y="1"/>
                    <a:pt x="0" y="30"/>
                    <a:pt x="0" y="79"/>
                  </a:cubicBezTo>
                  <a:cubicBezTo>
                    <a:pt x="0" y="118"/>
                    <a:pt x="39" y="158"/>
                    <a:pt x="89" y="158"/>
                  </a:cubicBezTo>
                  <a:lnTo>
                    <a:pt x="5028" y="158"/>
                  </a:lnTo>
                  <a:cubicBezTo>
                    <a:pt x="5067" y="158"/>
                    <a:pt x="5106" y="118"/>
                    <a:pt x="5106" y="79"/>
                  </a:cubicBezTo>
                  <a:cubicBezTo>
                    <a:pt x="5106" y="30"/>
                    <a:pt x="5067" y="1"/>
                    <a:pt x="502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5"/>
            <p:cNvSpPr/>
            <p:nvPr/>
          </p:nvSpPr>
          <p:spPr>
            <a:xfrm>
              <a:off x="2682828" y="6687214"/>
              <a:ext cx="617607" cy="22461"/>
            </a:xfrm>
            <a:custGeom>
              <a:avLst/>
              <a:gdLst/>
              <a:ahLst/>
              <a:cxnLst/>
              <a:rect l="l" t="t" r="r" b="b"/>
              <a:pathLst>
                <a:path w="3822" h="139" extrusionOk="0">
                  <a:moveTo>
                    <a:pt x="69" y="1"/>
                  </a:moveTo>
                  <a:cubicBezTo>
                    <a:pt x="30" y="1"/>
                    <a:pt x="0" y="31"/>
                    <a:pt x="0" y="70"/>
                  </a:cubicBezTo>
                  <a:cubicBezTo>
                    <a:pt x="0" y="109"/>
                    <a:pt x="30" y="138"/>
                    <a:pt x="69" y="138"/>
                  </a:cubicBezTo>
                  <a:lnTo>
                    <a:pt x="3754" y="138"/>
                  </a:lnTo>
                  <a:cubicBezTo>
                    <a:pt x="3793" y="138"/>
                    <a:pt x="3822" y="109"/>
                    <a:pt x="3822" y="70"/>
                  </a:cubicBezTo>
                  <a:cubicBezTo>
                    <a:pt x="3822" y="31"/>
                    <a:pt x="3793" y="1"/>
                    <a:pt x="375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5"/>
            <p:cNvSpPr/>
            <p:nvPr/>
          </p:nvSpPr>
          <p:spPr>
            <a:xfrm>
              <a:off x="299670" y="3113438"/>
              <a:ext cx="332719" cy="2698433"/>
            </a:xfrm>
            <a:custGeom>
              <a:avLst/>
              <a:gdLst/>
              <a:ahLst/>
              <a:cxnLst/>
              <a:rect l="l" t="t" r="r" b="b"/>
              <a:pathLst>
                <a:path w="2059" h="16699" extrusionOk="0">
                  <a:moveTo>
                    <a:pt x="138" y="0"/>
                  </a:moveTo>
                  <a:cubicBezTo>
                    <a:pt x="89" y="0"/>
                    <a:pt x="49" y="40"/>
                    <a:pt x="49" y="79"/>
                  </a:cubicBezTo>
                  <a:lnTo>
                    <a:pt x="60" y="15434"/>
                  </a:lnTo>
                  <a:cubicBezTo>
                    <a:pt x="49" y="15464"/>
                    <a:pt x="1" y="16130"/>
                    <a:pt x="412" y="16483"/>
                  </a:cubicBezTo>
                  <a:cubicBezTo>
                    <a:pt x="569" y="16629"/>
                    <a:pt x="775" y="16698"/>
                    <a:pt x="1029" y="16698"/>
                  </a:cubicBezTo>
                  <a:cubicBezTo>
                    <a:pt x="1157" y="16698"/>
                    <a:pt x="1304" y="16679"/>
                    <a:pt x="1460" y="16640"/>
                  </a:cubicBezTo>
                  <a:cubicBezTo>
                    <a:pt x="1480" y="16629"/>
                    <a:pt x="1804" y="16522"/>
                    <a:pt x="1950" y="16198"/>
                  </a:cubicBezTo>
                  <a:cubicBezTo>
                    <a:pt x="2059" y="15954"/>
                    <a:pt x="2029" y="15660"/>
                    <a:pt x="1872" y="15326"/>
                  </a:cubicBezTo>
                  <a:cubicBezTo>
                    <a:pt x="1804" y="15179"/>
                    <a:pt x="1686" y="15072"/>
                    <a:pt x="1539" y="15013"/>
                  </a:cubicBezTo>
                  <a:cubicBezTo>
                    <a:pt x="1454" y="14985"/>
                    <a:pt x="1374" y="14970"/>
                    <a:pt x="1298" y="14970"/>
                  </a:cubicBezTo>
                  <a:cubicBezTo>
                    <a:pt x="1216" y="14970"/>
                    <a:pt x="1140" y="14987"/>
                    <a:pt x="1069" y="15022"/>
                  </a:cubicBezTo>
                  <a:cubicBezTo>
                    <a:pt x="902" y="15111"/>
                    <a:pt x="785" y="15287"/>
                    <a:pt x="706" y="15562"/>
                  </a:cubicBezTo>
                  <a:cubicBezTo>
                    <a:pt x="696" y="15601"/>
                    <a:pt x="726" y="15649"/>
                    <a:pt x="765" y="15660"/>
                  </a:cubicBezTo>
                  <a:cubicBezTo>
                    <a:pt x="771" y="15661"/>
                    <a:pt x="778" y="15662"/>
                    <a:pt x="785" y="15662"/>
                  </a:cubicBezTo>
                  <a:cubicBezTo>
                    <a:pt x="819" y="15662"/>
                    <a:pt x="855" y="15642"/>
                    <a:pt x="863" y="15601"/>
                  </a:cubicBezTo>
                  <a:cubicBezTo>
                    <a:pt x="931" y="15375"/>
                    <a:pt x="1020" y="15228"/>
                    <a:pt x="1147" y="15170"/>
                  </a:cubicBezTo>
                  <a:cubicBezTo>
                    <a:pt x="1191" y="15145"/>
                    <a:pt x="1243" y="15133"/>
                    <a:pt x="1299" y="15133"/>
                  </a:cubicBezTo>
                  <a:cubicBezTo>
                    <a:pt x="1355" y="15133"/>
                    <a:pt x="1417" y="15145"/>
                    <a:pt x="1480" y="15170"/>
                  </a:cubicBezTo>
                  <a:cubicBezTo>
                    <a:pt x="1588" y="15209"/>
                    <a:pt x="1676" y="15287"/>
                    <a:pt x="1725" y="15395"/>
                  </a:cubicBezTo>
                  <a:cubicBezTo>
                    <a:pt x="1863" y="15689"/>
                    <a:pt x="1882" y="15934"/>
                    <a:pt x="1804" y="16130"/>
                  </a:cubicBezTo>
                  <a:cubicBezTo>
                    <a:pt x="1686" y="16385"/>
                    <a:pt x="1421" y="16483"/>
                    <a:pt x="1421" y="16483"/>
                  </a:cubicBezTo>
                  <a:cubicBezTo>
                    <a:pt x="1278" y="16518"/>
                    <a:pt x="1147" y="16535"/>
                    <a:pt x="1029" y="16535"/>
                  </a:cubicBezTo>
                  <a:cubicBezTo>
                    <a:pt x="815" y="16535"/>
                    <a:pt x="642" y="16479"/>
                    <a:pt x="510" y="16365"/>
                  </a:cubicBezTo>
                  <a:cubicBezTo>
                    <a:pt x="167" y="16061"/>
                    <a:pt x="216" y="15464"/>
                    <a:pt x="216" y="15444"/>
                  </a:cubicBezTo>
                  <a:lnTo>
                    <a:pt x="216" y="79"/>
                  </a:lnTo>
                  <a:cubicBezTo>
                    <a:pt x="216" y="40"/>
                    <a:pt x="177" y="0"/>
                    <a:pt x="13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5"/>
            <p:cNvSpPr/>
            <p:nvPr/>
          </p:nvSpPr>
          <p:spPr>
            <a:xfrm>
              <a:off x="382082" y="4506848"/>
              <a:ext cx="26986" cy="823637"/>
            </a:xfrm>
            <a:custGeom>
              <a:avLst/>
              <a:gdLst/>
              <a:ahLst/>
              <a:cxnLst/>
              <a:rect l="l" t="t" r="r" b="b"/>
              <a:pathLst>
                <a:path w="167" h="5097" extrusionOk="0">
                  <a:moveTo>
                    <a:pt x="88" y="1"/>
                  </a:moveTo>
                  <a:cubicBezTo>
                    <a:pt x="40" y="1"/>
                    <a:pt x="0" y="30"/>
                    <a:pt x="0" y="79"/>
                  </a:cubicBezTo>
                  <a:lnTo>
                    <a:pt x="0" y="5018"/>
                  </a:lnTo>
                  <a:cubicBezTo>
                    <a:pt x="0" y="5067"/>
                    <a:pt x="40" y="5096"/>
                    <a:pt x="88" y="5096"/>
                  </a:cubicBezTo>
                  <a:cubicBezTo>
                    <a:pt x="127" y="5096"/>
                    <a:pt x="167" y="5067"/>
                    <a:pt x="167" y="5018"/>
                  </a:cubicBezTo>
                  <a:lnTo>
                    <a:pt x="167" y="79"/>
                  </a:lnTo>
                  <a:cubicBezTo>
                    <a:pt x="167" y="30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5"/>
            <p:cNvSpPr/>
            <p:nvPr/>
          </p:nvSpPr>
          <p:spPr>
            <a:xfrm>
              <a:off x="120788" y="3539395"/>
              <a:ext cx="23916" cy="617607"/>
            </a:xfrm>
            <a:custGeom>
              <a:avLst/>
              <a:gdLst/>
              <a:ahLst/>
              <a:cxnLst/>
              <a:rect l="l" t="t" r="r" b="b"/>
              <a:pathLst>
                <a:path w="148" h="3822" extrusionOk="0">
                  <a:moveTo>
                    <a:pt x="69" y="0"/>
                  </a:moveTo>
                  <a:cubicBezTo>
                    <a:pt x="30" y="0"/>
                    <a:pt x="0" y="30"/>
                    <a:pt x="0" y="69"/>
                  </a:cubicBezTo>
                  <a:lnTo>
                    <a:pt x="0" y="3743"/>
                  </a:lnTo>
                  <a:cubicBezTo>
                    <a:pt x="0" y="3783"/>
                    <a:pt x="30" y="3822"/>
                    <a:pt x="69" y="3822"/>
                  </a:cubicBezTo>
                  <a:cubicBezTo>
                    <a:pt x="108" y="3822"/>
                    <a:pt x="147" y="3783"/>
                    <a:pt x="147" y="3743"/>
                  </a:cubicBezTo>
                  <a:lnTo>
                    <a:pt x="147" y="69"/>
                  </a:lnTo>
                  <a:cubicBezTo>
                    <a:pt x="147" y="30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5"/>
            <p:cNvSpPr/>
            <p:nvPr/>
          </p:nvSpPr>
          <p:spPr>
            <a:xfrm>
              <a:off x="3534741" y="1439664"/>
              <a:ext cx="85644" cy="446642"/>
            </a:xfrm>
            <a:custGeom>
              <a:avLst/>
              <a:gdLst/>
              <a:ahLst/>
              <a:cxnLst/>
              <a:rect l="l" t="t" r="r" b="b"/>
              <a:pathLst>
                <a:path w="530" h="2764" extrusionOk="0">
                  <a:moveTo>
                    <a:pt x="407" y="1"/>
                  </a:moveTo>
                  <a:cubicBezTo>
                    <a:pt x="377" y="1"/>
                    <a:pt x="346" y="13"/>
                    <a:pt x="333" y="39"/>
                  </a:cubicBezTo>
                  <a:cubicBezTo>
                    <a:pt x="30" y="500"/>
                    <a:pt x="0" y="1019"/>
                    <a:pt x="30" y="1382"/>
                  </a:cubicBezTo>
                  <a:cubicBezTo>
                    <a:pt x="59" y="1853"/>
                    <a:pt x="206" y="2293"/>
                    <a:pt x="353" y="2705"/>
                  </a:cubicBezTo>
                  <a:cubicBezTo>
                    <a:pt x="363" y="2744"/>
                    <a:pt x="392" y="2764"/>
                    <a:pt x="431" y="2764"/>
                  </a:cubicBezTo>
                  <a:cubicBezTo>
                    <a:pt x="442" y="2764"/>
                    <a:pt x="451" y="2764"/>
                    <a:pt x="461" y="2754"/>
                  </a:cubicBezTo>
                  <a:cubicBezTo>
                    <a:pt x="500" y="2744"/>
                    <a:pt x="529" y="2695"/>
                    <a:pt x="510" y="2646"/>
                  </a:cubicBezTo>
                  <a:cubicBezTo>
                    <a:pt x="363" y="2254"/>
                    <a:pt x="226" y="1814"/>
                    <a:pt x="196" y="1372"/>
                  </a:cubicBezTo>
                  <a:cubicBezTo>
                    <a:pt x="177" y="1039"/>
                    <a:pt x="196" y="549"/>
                    <a:pt x="471" y="128"/>
                  </a:cubicBezTo>
                  <a:cubicBezTo>
                    <a:pt x="500" y="89"/>
                    <a:pt x="490" y="39"/>
                    <a:pt x="451" y="10"/>
                  </a:cubicBezTo>
                  <a:cubicBezTo>
                    <a:pt x="438" y="4"/>
                    <a:pt x="422" y="1"/>
                    <a:pt x="40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5"/>
            <p:cNvSpPr/>
            <p:nvPr/>
          </p:nvSpPr>
          <p:spPr>
            <a:xfrm>
              <a:off x="3371695" y="1376320"/>
              <a:ext cx="191649" cy="484616"/>
            </a:xfrm>
            <a:custGeom>
              <a:avLst/>
              <a:gdLst/>
              <a:ahLst/>
              <a:cxnLst/>
              <a:rect l="l" t="t" r="r" b="b"/>
              <a:pathLst>
                <a:path w="1186" h="2999" extrusionOk="0">
                  <a:moveTo>
                    <a:pt x="79" y="0"/>
                  </a:moveTo>
                  <a:cubicBezTo>
                    <a:pt x="39" y="0"/>
                    <a:pt x="0" y="39"/>
                    <a:pt x="0" y="89"/>
                  </a:cubicBezTo>
                  <a:cubicBezTo>
                    <a:pt x="0" y="598"/>
                    <a:pt x="108" y="1117"/>
                    <a:pt x="323" y="1588"/>
                  </a:cubicBezTo>
                  <a:cubicBezTo>
                    <a:pt x="353" y="1676"/>
                    <a:pt x="392" y="1755"/>
                    <a:pt x="441" y="1833"/>
                  </a:cubicBezTo>
                  <a:cubicBezTo>
                    <a:pt x="480" y="1931"/>
                    <a:pt x="529" y="2029"/>
                    <a:pt x="569" y="2127"/>
                  </a:cubicBezTo>
                  <a:cubicBezTo>
                    <a:pt x="598" y="2186"/>
                    <a:pt x="627" y="2254"/>
                    <a:pt x="647" y="2313"/>
                  </a:cubicBezTo>
                  <a:cubicBezTo>
                    <a:pt x="745" y="2548"/>
                    <a:pt x="833" y="2793"/>
                    <a:pt x="1029" y="2979"/>
                  </a:cubicBezTo>
                  <a:cubicBezTo>
                    <a:pt x="1048" y="2999"/>
                    <a:pt x="1068" y="2999"/>
                    <a:pt x="1088" y="2999"/>
                  </a:cubicBezTo>
                  <a:cubicBezTo>
                    <a:pt x="1107" y="2999"/>
                    <a:pt x="1137" y="2999"/>
                    <a:pt x="1146" y="2979"/>
                  </a:cubicBezTo>
                  <a:cubicBezTo>
                    <a:pt x="1186" y="2940"/>
                    <a:pt x="1176" y="2891"/>
                    <a:pt x="1146" y="2862"/>
                  </a:cubicBezTo>
                  <a:cubicBezTo>
                    <a:pt x="980" y="2705"/>
                    <a:pt x="902" y="2480"/>
                    <a:pt x="804" y="2254"/>
                  </a:cubicBezTo>
                  <a:cubicBezTo>
                    <a:pt x="784" y="2186"/>
                    <a:pt x="754" y="2117"/>
                    <a:pt x="725" y="2058"/>
                  </a:cubicBezTo>
                  <a:cubicBezTo>
                    <a:pt x="686" y="1960"/>
                    <a:pt x="637" y="1853"/>
                    <a:pt x="588" y="1764"/>
                  </a:cubicBezTo>
                  <a:cubicBezTo>
                    <a:pt x="549" y="1686"/>
                    <a:pt x="510" y="1598"/>
                    <a:pt x="471" y="1520"/>
                  </a:cubicBezTo>
                  <a:cubicBezTo>
                    <a:pt x="275" y="1069"/>
                    <a:pt x="166" y="579"/>
                    <a:pt x="166" y="89"/>
                  </a:cubicBezTo>
                  <a:cubicBezTo>
                    <a:pt x="166" y="39"/>
                    <a:pt x="127" y="0"/>
                    <a:pt x="7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5"/>
            <p:cNvSpPr/>
            <p:nvPr/>
          </p:nvSpPr>
          <p:spPr>
            <a:xfrm>
              <a:off x="3252763" y="1498484"/>
              <a:ext cx="234632" cy="337244"/>
            </a:xfrm>
            <a:custGeom>
              <a:avLst/>
              <a:gdLst/>
              <a:ahLst/>
              <a:cxnLst/>
              <a:rect l="l" t="t" r="r" b="b"/>
              <a:pathLst>
                <a:path w="1452" h="2087" extrusionOk="0">
                  <a:moveTo>
                    <a:pt x="99" y="1"/>
                  </a:moveTo>
                  <a:cubicBezTo>
                    <a:pt x="86" y="1"/>
                    <a:pt x="73" y="3"/>
                    <a:pt x="60" y="9"/>
                  </a:cubicBezTo>
                  <a:cubicBezTo>
                    <a:pt x="21" y="28"/>
                    <a:pt x="1" y="87"/>
                    <a:pt x="21" y="126"/>
                  </a:cubicBezTo>
                  <a:cubicBezTo>
                    <a:pt x="373" y="812"/>
                    <a:pt x="804" y="1459"/>
                    <a:pt x="1294" y="2047"/>
                  </a:cubicBezTo>
                  <a:cubicBezTo>
                    <a:pt x="1314" y="2077"/>
                    <a:pt x="1334" y="2086"/>
                    <a:pt x="1363" y="2086"/>
                  </a:cubicBezTo>
                  <a:cubicBezTo>
                    <a:pt x="1383" y="2086"/>
                    <a:pt x="1403" y="2077"/>
                    <a:pt x="1412" y="2066"/>
                  </a:cubicBezTo>
                  <a:cubicBezTo>
                    <a:pt x="1451" y="2027"/>
                    <a:pt x="1451" y="1979"/>
                    <a:pt x="1422" y="1939"/>
                  </a:cubicBezTo>
                  <a:cubicBezTo>
                    <a:pt x="942" y="1361"/>
                    <a:pt x="521" y="724"/>
                    <a:pt x="177" y="48"/>
                  </a:cubicBezTo>
                  <a:cubicBezTo>
                    <a:pt x="163" y="19"/>
                    <a:pt x="133" y="1"/>
                    <a:pt x="9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5"/>
            <p:cNvSpPr/>
            <p:nvPr/>
          </p:nvSpPr>
          <p:spPr>
            <a:xfrm>
              <a:off x="3175361" y="1902465"/>
              <a:ext cx="503684" cy="75625"/>
            </a:xfrm>
            <a:custGeom>
              <a:avLst/>
              <a:gdLst/>
              <a:ahLst/>
              <a:cxnLst/>
              <a:rect l="l" t="t" r="r" b="b"/>
              <a:pathLst>
                <a:path w="3117" h="468" extrusionOk="0">
                  <a:moveTo>
                    <a:pt x="1969" y="0"/>
                  </a:moveTo>
                  <a:cubicBezTo>
                    <a:pt x="1327" y="0"/>
                    <a:pt x="683" y="101"/>
                    <a:pt x="68" y="302"/>
                  </a:cubicBezTo>
                  <a:cubicBezTo>
                    <a:pt x="20" y="311"/>
                    <a:pt x="0" y="361"/>
                    <a:pt x="10" y="409"/>
                  </a:cubicBezTo>
                  <a:cubicBezTo>
                    <a:pt x="29" y="448"/>
                    <a:pt x="59" y="468"/>
                    <a:pt x="98" y="468"/>
                  </a:cubicBezTo>
                  <a:cubicBezTo>
                    <a:pt x="108" y="468"/>
                    <a:pt x="108" y="468"/>
                    <a:pt x="118" y="459"/>
                  </a:cubicBezTo>
                  <a:cubicBezTo>
                    <a:pt x="711" y="265"/>
                    <a:pt x="1331" y="167"/>
                    <a:pt x="1952" y="167"/>
                  </a:cubicBezTo>
                  <a:cubicBezTo>
                    <a:pt x="2306" y="167"/>
                    <a:pt x="2660" y="199"/>
                    <a:pt x="3008" y="263"/>
                  </a:cubicBezTo>
                  <a:cubicBezTo>
                    <a:pt x="3014" y="264"/>
                    <a:pt x="3021" y="264"/>
                    <a:pt x="3027" y="264"/>
                  </a:cubicBezTo>
                  <a:cubicBezTo>
                    <a:pt x="3069" y="264"/>
                    <a:pt x="3106" y="238"/>
                    <a:pt x="3106" y="204"/>
                  </a:cubicBezTo>
                  <a:cubicBezTo>
                    <a:pt x="3116" y="154"/>
                    <a:pt x="3087" y="106"/>
                    <a:pt x="3047" y="96"/>
                  </a:cubicBezTo>
                  <a:cubicBezTo>
                    <a:pt x="2692" y="32"/>
                    <a:pt x="2331" y="0"/>
                    <a:pt x="196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5"/>
            <p:cNvSpPr/>
            <p:nvPr/>
          </p:nvSpPr>
          <p:spPr>
            <a:xfrm>
              <a:off x="3689869" y="1708554"/>
              <a:ext cx="98410" cy="287150"/>
            </a:xfrm>
            <a:custGeom>
              <a:avLst/>
              <a:gdLst/>
              <a:ahLst/>
              <a:cxnLst/>
              <a:rect l="l" t="t" r="r" b="b"/>
              <a:pathLst>
                <a:path w="609" h="1777" extrusionOk="0">
                  <a:moveTo>
                    <a:pt x="136" y="1"/>
                  </a:moveTo>
                  <a:cubicBezTo>
                    <a:pt x="99" y="1"/>
                    <a:pt x="59" y="36"/>
                    <a:pt x="59" y="71"/>
                  </a:cubicBezTo>
                  <a:cubicBezTo>
                    <a:pt x="0" y="649"/>
                    <a:pt x="138" y="1237"/>
                    <a:pt x="442" y="1737"/>
                  </a:cubicBezTo>
                  <a:cubicBezTo>
                    <a:pt x="451" y="1766"/>
                    <a:pt x="481" y="1776"/>
                    <a:pt x="510" y="1776"/>
                  </a:cubicBezTo>
                  <a:cubicBezTo>
                    <a:pt x="520" y="1776"/>
                    <a:pt x="540" y="1776"/>
                    <a:pt x="549" y="1766"/>
                  </a:cubicBezTo>
                  <a:cubicBezTo>
                    <a:pt x="599" y="1737"/>
                    <a:pt x="608" y="1688"/>
                    <a:pt x="579" y="1648"/>
                  </a:cubicBezTo>
                  <a:cubicBezTo>
                    <a:pt x="294" y="1188"/>
                    <a:pt x="177" y="629"/>
                    <a:pt x="226" y="91"/>
                  </a:cubicBezTo>
                  <a:cubicBezTo>
                    <a:pt x="236" y="41"/>
                    <a:pt x="196" y="2"/>
                    <a:pt x="148" y="2"/>
                  </a:cubicBezTo>
                  <a:cubicBezTo>
                    <a:pt x="144" y="1"/>
                    <a:pt x="140" y="1"/>
                    <a:pt x="136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5"/>
            <p:cNvSpPr/>
            <p:nvPr/>
          </p:nvSpPr>
          <p:spPr>
            <a:xfrm>
              <a:off x="2785762" y="2109303"/>
              <a:ext cx="400749" cy="481707"/>
            </a:xfrm>
            <a:custGeom>
              <a:avLst/>
              <a:gdLst/>
              <a:ahLst/>
              <a:cxnLst/>
              <a:rect l="l" t="t" r="r" b="b"/>
              <a:pathLst>
                <a:path w="2480" h="2981" extrusionOk="0">
                  <a:moveTo>
                    <a:pt x="2352" y="1"/>
                  </a:moveTo>
                  <a:cubicBezTo>
                    <a:pt x="2178" y="1"/>
                    <a:pt x="2021" y="85"/>
                    <a:pt x="1882" y="178"/>
                  </a:cubicBezTo>
                  <a:cubicBezTo>
                    <a:pt x="1137" y="688"/>
                    <a:pt x="539" y="1374"/>
                    <a:pt x="157" y="2187"/>
                  </a:cubicBezTo>
                  <a:cubicBezTo>
                    <a:pt x="10" y="2510"/>
                    <a:pt x="1" y="2755"/>
                    <a:pt x="128" y="2931"/>
                  </a:cubicBezTo>
                  <a:cubicBezTo>
                    <a:pt x="147" y="2961"/>
                    <a:pt x="177" y="2981"/>
                    <a:pt x="206" y="2981"/>
                  </a:cubicBezTo>
                  <a:cubicBezTo>
                    <a:pt x="226" y="2981"/>
                    <a:pt x="245" y="2971"/>
                    <a:pt x="265" y="2961"/>
                  </a:cubicBezTo>
                  <a:cubicBezTo>
                    <a:pt x="314" y="2931"/>
                    <a:pt x="324" y="2863"/>
                    <a:pt x="295" y="2814"/>
                  </a:cubicBezTo>
                  <a:cubicBezTo>
                    <a:pt x="206" y="2706"/>
                    <a:pt x="226" y="2520"/>
                    <a:pt x="343" y="2275"/>
                  </a:cubicBezTo>
                  <a:cubicBezTo>
                    <a:pt x="706" y="1491"/>
                    <a:pt x="1284" y="825"/>
                    <a:pt x="2000" y="344"/>
                  </a:cubicBezTo>
                  <a:cubicBezTo>
                    <a:pt x="2110" y="271"/>
                    <a:pt x="2229" y="197"/>
                    <a:pt x="2349" y="197"/>
                  </a:cubicBezTo>
                  <a:cubicBezTo>
                    <a:pt x="2357" y="197"/>
                    <a:pt x="2364" y="197"/>
                    <a:pt x="2372" y="198"/>
                  </a:cubicBezTo>
                  <a:cubicBezTo>
                    <a:pt x="2431" y="198"/>
                    <a:pt x="2470" y="159"/>
                    <a:pt x="2479" y="100"/>
                  </a:cubicBezTo>
                  <a:cubicBezTo>
                    <a:pt x="2479" y="50"/>
                    <a:pt x="2440" y="2"/>
                    <a:pt x="2381" y="2"/>
                  </a:cubicBezTo>
                  <a:cubicBezTo>
                    <a:pt x="2372" y="1"/>
                    <a:pt x="2362" y="1"/>
                    <a:pt x="2352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5"/>
            <p:cNvSpPr/>
            <p:nvPr/>
          </p:nvSpPr>
          <p:spPr>
            <a:xfrm>
              <a:off x="2979026" y="2096537"/>
              <a:ext cx="472012" cy="388307"/>
            </a:xfrm>
            <a:custGeom>
              <a:avLst/>
              <a:gdLst/>
              <a:ahLst/>
              <a:cxnLst/>
              <a:rect l="l" t="t" r="r" b="b"/>
              <a:pathLst>
                <a:path w="2921" h="2403" extrusionOk="0">
                  <a:moveTo>
                    <a:pt x="2805" y="0"/>
                  </a:moveTo>
                  <a:cubicBezTo>
                    <a:pt x="2791" y="0"/>
                    <a:pt x="2777" y="4"/>
                    <a:pt x="2763" y="12"/>
                  </a:cubicBezTo>
                  <a:cubicBezTo>
                    <a:pt x="1686" y="512"/>
                    <a:pt x="735" y="1286"/>
                    <a:pt x="39" y="2246"/>
                  </a:cubicBezTo>
                  <a:cubicBezTo>
                    <a:pt x="0" y="2295"/>
                    <a:pt x="9" y="2354"/>
                    <a:pt x="59" y="2383"/>
                  </a:cubicBezTo>
                  <a:cubicBezTo>
                    <a:pt x="78" y="2403"/>
                    <a:pt x="98" y="2403"/>
                    <a:pt x="118" y="2403"/>
                  </a:cubicBezTo>
                  <a:cubicBezTo>
                    <a:pt x="147" y="2403"/>
                    <a:pt x="176" y="2393"/>
                    <a:pt x="196" y="2364"/>
                  </a:cubicBezTo>
                  <a:cubicBezTo>
                    <a:pt x="882" y="1433"/>
                    <a:pt x="1793" y="678"/>
                    <a:pt x="2842" y="188"/>
                  </a:cubicBezTo>
                  <a:cubicBezTo>
                    <a:pt x="2890" y="169"/>
                    <a:pt x="2920" y="110"/>
                    <a:pt x="2890" y="61"/>
                  </a:cubicBezTo>
                  <a:cubicBezTo>
                    <a:pt x="2876" y="25"/>
                    <a:pt x="2841" y="0"/>
                    <a:pt x="2805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5"/>
            <p:cNvSpPr/>
            <p:nvPr/>
          </p:nvSpPr>
          <p:spPr>
            <a:xfrm>
              <a:off x="3316107" y="1861420"/>
              <a:ext cx="272607" cy="241904"/>
            </a:xfrm>
            <a:custGeom>
              <a:avLst/>
              <a:gdLst/>
              <a:ahLst/>
              <a:cxnLst/>
              <a:rect l="l" t="t" r="r" b="b"/>
              <a:pathLst>
                <a:path w="1687" h="1497" extrusionOk="0">
                  <a:moveTo>
                    <a:pt x="117" y="0"/>
                  </a:moveTo>
                  <a:cubicBezTo>
                    <a:pt x="98" y="0"/>
                    <a:pt x="78" y="6"/>
                    <a:pt x="60" y="16"/>
                  </a:cubicBezTo>
                  <a:cubicBezTo>
                    <a:pt x="11" y="36"/>
                    <a:pt x="1" y="105"/>
                    <a:pt x="20" y="154"/>
                  </a:cubicBezTo>
                  <a:cubicBezTo>
                    <a:pt x="364" y="742"/>
                    <a:pt x="902" y="1222"/>
                    <a:pt x="1530" y="1486"/>
                  </a:cubicBezTo>
                  <a:cubicBezTo>
                    <a:pt x="1540" y="1497"/>
                    <a:pt x="1559" y="1497"/>
                    <a:pt x="1569" y="1497"/>
                  </a:cubicBezTo>
                  <a:cubicBezTo>
                    <a:pt x="1608" y="1497"/>
                    <a:pt x="1647" y="1477"/>
                    <a:pt x="1657" y="1438"/>
                  </a:cubicBezTo>
                  <a:cubicBezTo>
                    <a:pt x="1686" y="1388"/>
                    <a:pt x="1657" y="1330"/>
                    <a:pt x="1608" y="1301"/>
                  </a:cubicBezTo>
                  <a:cubicBezTo>
                    <a:pt x="1020" y="1055"/>
                    <a:pt x="521" y="604"/>
                    <a:pt x="197" y="46"/>
                  </a:cubicBezTo>
                  <a:cubicBezTo>
                    <a:pt x="179" y="15"/>
                    <a:pt x="149" y="0"/>
                    <a:pt x="11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5"/>
            <p:cNvSpPr/>
            <p:nvPr/>
          </p:nvSpPr>
          <p:spPr>
            <a:xfrm>
              <a:off x="3534741" y="1439664"/>
              <a:ext cx="85644" cy="446642"/>
            </a:xfrm>
            <a:custGeom>
              <a:avLst/>
              <a:gdLst/>
              <a:ahLst/>
              <a:cxnLst/>
              <a:rect l="l" t="t" r="r" b="b"/>
              <a:pathLst>
                <a:path w="530" h="2764" extrusionOk="0">
                  <a:moveTo>
                    <a:pt x="407" y="1"/>
                  </a:moveTo>
                  <a:cubicBezTo>
                    <a:pt x="377" y="1"/>
                    <a:pt x="346" y="13"/>
                    <a:pt x="333" y="39"/>
                  </a:cubicBezTo>
                  <a:cubicBezTo>
                    <a:pt x="30" y="500"/>
                    <a:pt x="0" y="1019"/>
                    <a:pt x="30" y="1382"/>
                  </a:cubicBezTo>
                  <a:cubicBezTo>
                    <a:pt x="59" y="1853"/>
                    <a:pt x="206" y="2293"/>
                    <a:pt x="353" y="2705"/>
                  </a:cubicBezTo>
                  <a:cubicBezTo>
                    <a:pt x="363" y="2744"/>
                    <a:pt x="392" y="2764"/>
                    <a:pt x="431" y="2764"/>
                  </a:cubicBezTo>
                  <a:cubicBezTo>
                    <a:pt x="442" y="2764"/>
                    <a:pt x="451" y="2764"/>
                    <a:pt x="461" y="2754"/>
                  </a:cubicBezTo>
                  <a:cubicBezTo>
                    <a:pt x="500" y="2744"/>
                    <a:pt x="529" y="2695"/>
                    <a:pt x="510" y="2646"/>
                  </a:cubicBezTo>
                  <a:cubicBezTo>
                    <a:pt x="363" y="2254"/>
                    <a:pt x="226" y="1814"/>
                    <a:pt x="196" y="1372"/>
                  </a:cubicBezTo>
                  <a:cubicBezTo>
                    <a:pt x="177" y="1039"/>
                    <a:pt x="196" y="549"/>
                    <a:pt x="471" y="128"/>
                  </a:cubicBezTo>
                  <a:cubicBezTo>
                    <a:pt x="500" y="89"/>
                    <a:pt x="490" y="39"/>
                    <a:pt x="451" y="10"/>
                  </a:cubicBezTo>
                  <a:cubicBezTo>
                    <a:pt x="438" y="4"/>
                    <a:pt x="422" y="1"/>
                    <a:pt x="40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5"/>
            <p:cNvSpPr/>
            <p:nvPr/>
          </p:nvSpPr>
          <p:spPr>
            <a:xfrm>
              <a:off x="3371695" y="1376320"/>
              <a:ext cx="191649" cy="484616"/>
            </a:xfrm>
            <a:custGeom>
              <a:avLst/>
              <a:gdLst/>
              <a:ahLst/>
              <a:cxnLst/>
              <a:rect l="l" t="t" r="r" b="b"/>
              <a:pathLst>
                <a:path w="1186" h="2999" extrusionOk="0">
                  <a:moveTo>
                    <a:pt x="79" y="0"/>
                  </a:moveTo>
                  <a:cubicBezTo>
                    <a:pt x="39" y="0"/>
                    <a:pt x="0" y="39"/>
                    <a:pt x="0" y="89"/>
                  </a:cubicBezTo>
                  <a:cubicBezTo>
                    <a:pt x="0" y="598"/>
                    <a:pt x="108" y="1117"/>
                    <a:pt x="323" y="1588"/>
                  </a:cubicBezTo>
                  <a:cubicBezTo>
                    <a:pt x="353" y="1676"/>
                    <a:pt x="392" y="1755"/>
                    <a:pt x="441" y="1833"/>
                  </a:cubicBezTo>
                  <a:cubicBezTo>
                    <a:pt x="480" y="1931"/>
                    <a:pt x="529" y="2029"/>
                    <a:pt x="569" y="2127"/>
                  </a:cubicBezTo>
                  <a:cubicBezTo>
                    <a:pt x="598" y="2186"/>
                    <a:pt x="627" y="2254"/>
                    <a:pt x="647" y="2313"/>
                  </a:cubicBezTo>
                  <a:cubicBezTo>
                    <a:pt x="745" y="2548"/>
                    <a:pt x="833" y="2793"/>
                    <a:pt x="1029" y="2979"/>
                  </a:cubicBezTo>
                  <a:cubicBezTo>
                    <a:pt x="1048" y="2999"/>
                    <a:pt x="1068" y="2999"/>
                    <a:pt x="1088" y="2999"/>
                  </a:cubicBezTo>
                  <a:cubicBezTo>
                    <a:pt x="1107" y="2999"/>
                    <a:pt x="1137" y="2999"/>
                    <a:pt x="1146" y="2979"/>
                  </a:cubicBezTo>
                  <a:cubicBezTo>
                    <a:pt x="1186" y="2940"/>
                    <a:pt x="1176" y="2891"/>
                    <a:pt x="1146" y="2862"/>
                  </a:cubicBezTo>
                  <a:cubicBezTo>
                    <a:pt x="980" y="2705"/>
                    <a:pt x="902" y="2480"/>
                    <a:pt x="804" y="2254"/>
                  </a:cubicBezTo>
                  <a:cubicBezTo>
                    <a:pt x="784" y="2186"/>
                    <a:pt x="754" y="2117"/>
                    <a:pt x="725" y="2058"/>
                  </a:cubicBezTo>
                  <a:cubicBezTo>
                    <a:pt x="686" y="1960"/>
                    <a:pt x="637" y="1853"/>
                    <a:pt x="588" y="1764"/>
                  </a:cubicBezTo>
                  <a:cubicBezTo>
                    <a:pt x="549" y="1686"/>
                    <a:pt x="510" y="1598"/>
                    <a:pt x="471" y="1520"/>
                  </a:cubicBezTo>
                  <a:cubicBezTo>
                    <a:pt x="275" y="1069"/>
                    <a:pt x="166" y="579"/>
                    <a:pt x="166" y="89"/>
                  </a:cubicBezTo>
                  <a:cubicBezTo>
                    <a:pt x="166" y="39"/>
                    <a:pt x="127" y="0"/>
                    <a:pt x="7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5"/>
            <p:cNvSpPr/>
            <p:nvPr/>
          </p:nvSpPr>
          <p:spPr>
            <a:xfrm>
              <a:off x="3252763" y="1498484"/>
              <a:ext cx="234632" cy="337244"/>
            </a:xfrm>
            <a:custGeom>
              <a:avLst/>
              <a:gdLst/>
              <a:ahLst/>
              <a:cxnLst/>
              <a:rect l="l" t="t" r="r" b="b"/>
              <a:pathLst>
                <a:path w="1452" h="2087" extrusionOk="0">
                  <a:moveTo>
                    <a:pt x="99" y="1"/>
                  </a:moveTo>
                  <a:cubicBezTo>
                    <a:pt x="86" y="1"/>
                    <a:pt x="73" y="3"/>
                    <a:pt x="60" y="9"/>
                  </a:cubicBezTo>
                  <a:cubicBezTo>
                    <a:pt x="21" y="28"/>
                    <a:pt x="1" y="87"/>
                    <a:pt x="21" y="126"/>
                  </a:cubicBezTo>
                  <a:cubicBezTo>
                    <a:pt x="373" y="812"/>
                    <a:pt x="804" y="1459"/>
                    <a:pt x="1294" y="2047"/>
                  </a:cubicBezTo>
                  <a:cubicBezTo>
                    <a:pt x="1314" y="2077"/>
                    <a:pt x="1334" y="2086"/>
                    <a:pt x="1363" y="2086"/>
                  </a:cubicBezTo>
                  <a:cubicBezTo>
                    <a:pt x="1383" y="2086"/>
                    <a:pt x="1403" y="2077"/>
                    <a:pt x="1412" y="2066"/>
                  </a:cubicBezTo>
                  <a:cubicBezTo>
                    <a:pt x="1451" y="2027"/>
                    <a:pt x="1451" y="1979"/>
                    <a:pt x="1422" y="1939"/>
                  </a:cubicBezTo>
                  <a:cubicBezTo>
                    <a:pt x="942" y="1361"/>
                    <a:pt x="521" y="724"/>
                    <a:pt x="177" y="48"/>
                  </a:cubicBezTo>
                  <a:cubicBezTo>
                    <a:pt x="163" y="19"/>
                    <a:pt x="133" y="1"/>
                    <a:pt x="9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5"/>
            <p:cNvSpPr/>
            <p:nvPr/>
          </p:nvSpPr>
          <p:spPr>
            <a:xfrm>
              <a:off x="3175361" y="1902465"/>
              <a:ext cx="503684" cy="75625"/>
            </a:xfrm>
            <a:custGeom>
              <a:avLst/>
              <a:gdLst/>
              <a:ahLst/>
              <a:cxnLst/>
              <a:rect l="l" t="t" r="r" b="b"/>
              <a:pathLst>
                <a:path w="3117" h="468" extrusionOk="0">
                  <a:moveTo>
                    <a:pt x="1969" y="0"/>
                  </a:moveTo>
                  <a:cubicBezTo>
                    <a:pt x="1327" y="0"/>
                    <a:pt x="683" y="101"/>
                    <a:pt x="68" y="302"/>
                  </a:cubicBezTo>
                  <a:cubicBezTo>
                    <a:pt x="20" y="311"/>
                    <a:pt x="0" y="361"/>
                    <a:pt x="10" y="409"/>
                  </a:cubicBezTo>
                  <a:cubicBezTo>
                    <a:pt x="29" y="448"/>
                    <a:pt x="59" y="468"/>
                    <a:pt x="98" y="468"/>
                  </a:cubicBezTo>
                  <a:cubicBezTo>
                    <a:pt x="108" y="468"/>
                    <a:pt x="108" y="468"/>
                    <a:pt x="118" y="459"/>
                  </a:cubicBezTo>
                  <a:cubicBezTo>
                    <a:pt x="711" y="265"/>
                    <a:pt x="1331" y="167"/>
                    <a:pt x="1952" y="167"/>
                  </a:cubicBezTo>
                  <a:cubicBezTo>
                    <a:pt x="2306" y="167"/>
                    <a:pt x="2660" y="199"/>
                    <a:pt x="3008" y="263"/>
                  </a:cubicBezTo>
                  <a:cubicBezTo>
                    <a:pt x="3014" y="264"/>
                    <a:pt x="3021" y="264"/>
                    <a:pt x="3027" y="264"/>
                  </a:cubicBezTo>
                  <a:cubicBezTo>
                    <a:pt x="3069" y="264"/>
                    <a:pt x="3106" y="238"/>
                    <a:pt x="3106" y="204"/>
                  </a:cubicBezTo>
                  <a:cubicBezTo>
                    <a:pt x="3116" y="154"/>
                    <a:pt x="3087" y="106"/>
                    <a:pt x="3047" y="96"/>
                  </a:cubicBezTo>
                  <a:cubicBezTo>
                    <a:pt x="2692" y="32"/>
                    <a:pt x="2331" y="0"/>
                    <a:pt x="196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5"/>
            <p:cNvSpPr/>
            <p:nvPr/>
          </p:nvSpPr>
          <p:spPr>
            <a:xfrm>
              <a:off x="3689869" y="1708554"/>
              <a:ext cx="98410" cy="287150"/>
            </a:xfrm>
            <a:custGeom>
              <a:avLst/>
              <a:gdLst/>
              <a:ahLst/>
              <a:cxnLst/>
              <a:rect l="l" t="t" r="r" b="b"/>
              <a:pathLst>
                <a:path w="609" h="1777" extrusionOk="0">
                  <a:moveTo>
                    <a:pt x="136" y="1"/>
                  </a:moveTo>
                  <a:cubicBezTo>
                    <a:pt x="99" y="1"/>
                    <a:pt x="59" y="36"/>
                    <a:pt x="59" y="71"/>
                  </a:cubicBezTo>
                  <a:cubicBezTo>
                    <a:pt x="0" y="649"/>
                    <a:pt x="138" y="1237"/>
                    <a:pt x="442" y="1737"/>
                  </a:cubicBezTo>
                  <a:cubicBezTo>
                    <a:pt x="451" y="1766"/>
                    <a:pt x="481" y="1776"/>
                    <a:pt x="510" y="1776"/>
                  </a:cubicBezTo>
                  <a:cubicBezTo>
                    <a:pt x="520" y="1776"/>
                    <a:pt x="540" y="1776"/>
                    <a:pt x="549" y="1766"/>
                  </a:cubicBezTo>
                  <a:cubicBezTo>
                    <a:pt x="599" y="1737"/>
                    <a:pt x="608" y="1688"/>
                    <a:pt x="579" y="1648"/>
                  </a:cubicBezTo>
                  <a:cubicBezTo>
                    <a:pt x="294" y="1188"/>
                    <a:pt x="177" y="629"/>
                    <a:pt x="226" y="91"/>
                  </a:cubicBezTo>
                  <a:cubicBezTo>
                    <a:pt x="236" y="41"/>
                    <a:pt x="196" y="2"/>
                    <a:pt x="148" y="2"/>
                  </a:cubicBezTo>
                  <a:cubicBezTo>
                    <a:pt x="144" y="1"/>
                    <a:pt x="140" y="1"/>
                    <a:pt x="136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5"/>
            <p:cNvSpPr/>
            <p:nvPr/>
          </p:nvSpPr>
          <p:spPr>
            <a:xfrm>
              <a:off x="2785762" y="2109303"/>
              <a:ext cx="400749" cy="481707"/>
            </a:xfrm>
            <a:custGeom>
              <a:avLst/>
              <a:gdLst/>
              <a:ahLst/>
              <a:cxnLst/>
              <a:rect l="l" t="t" r="r" b="b"/>
              <a:pathLst>
                <a:path w="2480" h="2981" extrusionOk="0">
                  <a:moveTo>
                    <a:pt x="2352" y="1"/>
                  </a:moveTo>
                  <a:cubicBezTo>
                    <a:pt x="2178" y="1"/>
                    <a:pt x="2021" y="85"/>
                    <a:pt x="1882" y="178"/>
                  </a:cubicBezTo>
                  <a:cubicBezTo>
                    <a:pt x="1137" y="688"/>
                    <a:pt x="539" y="1374"/>
                    <a:pt x="157" y="2187"/>
                  </a:cubicBezTo>
                  <a:cubicBezTo>
                    <a:pt x="10" y="2510"/>
                    <a:pt x="1" y="2755"/>
                    <a:pt x="128" y="2931"/>
                  </a:cubicBezTo>
                  <a:cubicBezTo>
                    <a:pt x="147" y="2961"/>
                    <a:pt x="177" y="2981"/>
                    <a:pt x="206" y="2981"/>
                  </a:cubicBezTo>
                  <a:cubicBezTo>
                    <a:pt x="226" y="2981"/>
                    <a:pt x="245" y="2971"/>
                    <a:pt x="265" y="2961"/>
                  </a:cubicBezTo>
                  <a:cubicBezTo>
                    <a:pt x="314" y="2931"/>
                    <a:pt x="324" y="2863"/>
                    <a:pt x="295" y="2814"/>
                  </a:cubicBezTo>
                  <a:cubicBezTo>
                    <a:pt x="206" y="2706"/>
                    <a:pt x="226" y="2520"/>
                    <a:pt x="343" y="2275"/>
                  </a:cubicBezTo>
                  <a:cubicBezTo>
                    <a:pt x="706" y="1491"/>
                    <a:pt x="1284" y="825"/>
                    <a:pt x="2000" y="344"/>
                  </a:cubicBezTo>
                  <a:cubicBezTo>
                    <a:pt x="2110" y="271"/>
                    <a:pt x="2229" y="197"/>
                    <a:pt x="2349" y="197"/>
                  </a:cubicBezTo>
                  <a:cubicBezTo>
                    <a:pt x="2357" y="197"/>
                    <a:pt x="2364" y="197"/>
                    <a:pt x="2372" y="198"/>
                  </a:cubicBezTo>
                  <a:cubicBezTo>
                    <a:pt x="2431" y="198"/>
                    <a:pt x="2470" y="159"/>
                    <a:pt x="2479" y="100"/>
                  </a:cubicBezTo>
                  <a:cubicBezTo>
                    <a:pt x="2479" y="50"/>
                    <a:pt x="2440" y="2"/>
                    <a:pt x="2381" y="2"/>
                  </a:cubicBezTo>
                  <a:cubicBezTo>
                    <a:pt x="2372" y="1"/>
                    <a:pt x="2362" y="1"/>
                    <a:pt x="2352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5"/>
            <p:cNvSpPr/>
            <p:nvPr/>
          </p:nvSpPr>
          <p:spPr>
            <a:xfrm>
              <a:off x="2979026" y="2096537"/>
              <a:ext cx="472012" cy="388307"/>
            </a:xfrm>
            <a:custGeom>
              <a:avLst/>
              <a:gdLst/>
              <a:ahLst/>
              <a:cxnLst/>
              <a:rect l="l" t="t" r="r" b="b"/>
              <a:pathLst>
                <a:path w="2921" h="2403" extrusionOk="0">
                  <a:moveTo>
                    <a:pt x="2805" y="0"/>
                  </a:moveTo>
                  <a:cubicBezTo>
                    <a:pt x="2791" y="0"/>
                    <a:pt x="2777" y="4"/>
                    <a:pt x="2763" y="12"/>
                  </a:cubicBezTo>
                  <a:cubicBezTo>
                    <a:pt x="1686" y="512"/>
                    <a:pt x="735" y="1286"/>
                    <a:pt x="39" y="2246"/>
                  </a:cubicBezTo>
                  <a:cubicBezTo>
                    <a:pt x="0" y="2295"/>
                    <a:pt x="9" y="2354"/>
                    <a:pt x="59" y="2383"/>
                  </a:cubicBezTo>
                  <a:cubicBezTo>
                    <a:pt x="78" y="2403"/>
                    <a:pt x="98" y="2403"/>
                    <a:pt x="118" y="2403"/>
                  </a:cubicBezTo>
                  <a:cubicBezTo>
                    <a:pt x="147" y="2403"/>
                    <a:pt x="176" y="2393"/>
                    <a:pt x="196" y="2364"/>
                  </a:cubicBezTo>
                  <a:cubicBezTo>
                    <a:pt x="882" y="1433"/>
                    <a:pt x="1793" y="678"/>
                    <a:pt x="2842" y="188"/>
                  </a:cubicBezTo>
                  <a:cubicBezTo>
                    <a:pt x="2890" y="169"/>
                    <a:pt x="2920" y="110"/>
                    <a:pt x="2890" y="61"/>
                  </a:cubicBezTo>
                  <a:cubicBezTo>
                    <a:pt x="2876" y="25"/>
                    <a:pt x="2841" y="0"/>
                    <a:pt x="2805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5"/>
            <p:cNvSpPr/>
            <p:nvPr/>
          </p:nvSpPr>
          <p:spPr>
            <a:xfrm>
              <a:off x="3316107" y="1861420"/>
              <a:ext cx="272607" cy="241904"/>
            </a:xfrm>
            <a:custGeom>
              <a:avLst/>
              <a:gdLst/>
              <a:ahLst/>
              <a:cxnLst/>
              <a:rect l="l" t="t" r="r" b="b"/>
              <a:pathLst>
                <a:path w="1687" h="1497" extrusionOk="0">
                  <a:moveTo>
                    <a:pt x="117" y="0"/>
                  </a:moveTo>
                  <a:cubicBezTo>
                    <a:pt x="98" y="0"/>
                    <a:pt x="78" y="6"/>
                    <a:pt x="60" y="16"/>
                  </a:cubicBezTo>
                  <a:cubicBezTo>
                    <a:pt x="11" y="36"/>
                    <a:pt x="1" y="105"/>
                    <a:pt x="20" y="154"/>
                  </a:cubicBezTo>
                  <a:cubicBezTo>
                    <a:pt x="364" y="742"/>
                    <a:pt x="902" y="1222"/>
                    <a:pt x="1530" y="1486"/>
                  </a:cubicBezTo>
                  <a:cubicBezTo>
                    <a:pt x="1540" y="1497"/>
                    <a:pt x="1559" y="1497"/>
                    <a:pt x="1569" y="1497"/>
                  </a:cubicBezTo>
                  <a:cubicBezTo>
                    <a:pt x="1608" y="1497"/>
                    <a:pt x="1647" y="1477"/>
                    <a:pt x="1657" y="1438"/>
                  </a:cubicBezTo>
                  <a:cubicBezTo>
                    <a:pt x="1686" y="1388"/>
                    <a:pt x="1657" y="1330"/>
                    <a:pt x="1608" y="1301"/>
                  </a:cubicBezTo>
                  <a:cubicBezTo>
                    <a:pt x="1020" y="1055"/>
                    <a:pt x="521" y="604"/>
                    <a:pt x="197" y="46"/>
                  </a:cubicBezTo>
                  <a:cubicBezTo>
                    <a:pt x="179" y="15"/>
                    <a:pt x="149" y="0"/>
                    <a:pt x="11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5"/>
            <p:cNvSpPr/>
            <p:nvPr/>
          </p:nvSpPr>
          <p:spPr>
            <a:xfrm>
              <a:off x="2316984" y="4601542"/>
              <a:ext cx="366007" cy="67061"/>
            </a:xfrm>
            <a:custGeom>
              <a:avLst/>
              <a:gdLst/>
              <a:ahLst/>
              <a:cxnLst/>
              <a:rect l="l" t="t" r="r" b="b"/>
              <a:pathLst>
                <a:path w="2265" h="415" extrusionOk="0">
                  <a:moveTo>
                    <a:pt x="2187" y="0"/>
                  </a:moveTo>
                  <a:cubicBezTo>
                    <a:pt x="2180" y="0"/>
                    <a:pt x="2173" y="1"/>
                    <a:pt x="2166" y="3"/>
                  </a:cubicBezTo>
                  <a:cubicBezTo>
                    <a:pt x="1843" y="130"/>
                    <a:pt x="1490" y="238"/>
                    <a:pt x="1127" y="267"/>
                  </a:cubicBezTo>
                  <a:cubicBezTo>
                    <a:pt x="1078" y="270"/>
                    <a:pt x="1024" y="273"/>
                    <a:pt x="968" y="273"/>
                  </a:cubicBezTo>
                  <a:cubicBezTo>
                    <a:pt x="713" y="273"/>
                    <a:pt x="399" y="226"/>
                    <a:pt x="119" y="42"/>
                  </a:cubicBezTo>
                  <a:cubicBezTo>
                    <a:pt x="105" y="35"/>
                    <a:pt x="91" y="32"/>
                    <a:pt x="78" y="32"/>
                  </a:cubicBezTo>
                  <a:cubicBezTo>
                    <a:pt x="54" y="32"/>
                    <a:pt x="33" y="42"/>
                    <a:pt x="21" y="62"/>
                  </a:cubicBezTo>
                  <a:cubicBezTo>
                    <a:pt x="1" y="101"/>
                    <a:pt x="10" y="140"/>
                    <a:pt x="40" y="160"/>
                  </a:cubicBezTo>
                  <a:cubicBezTo>
                    <a:pt x="344" y="355"/>
                    <a:pt x="687" y="414"/>
                    <a:pt x="961" y="414"/>
                  </a:cubicBezTo>
                  <a:cubicBezTo>
                    <a:pt x="1020" y="414"/>
                    <a:pt x="1079" y="404"/>
                    <a:pt x="1138" y="404"/>
                  </a:cubicBezTo>
                  <a:cubicBezTo>
                    <a:pt x="1519" y="375"/>
                    <a:pt x="1882" y="258"/>
                    <a:pt x="2216" y="140"/>
                  </a:cubicBezTo>
                  <a:cubicBezTo>
                    <a:pt x="2245" y="120"/>
                    <a:pt x="2264" y="81"/>
                    <a:pt x="2255" y="51"/>
                  </a:cubicBezTo>
                  <a:cubicBezTo>
                    <a:pt x="2246" y="19"/>
                    <a:pt x="2218" y="0"/>
                    <a:pt x="218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5"/>
            <p:cNvSpPr/>
            <p:nvPr/>
          </p:nvSpPr>
          <p:spPr>
            <a:xfrm>
              <a:off x="2595730" y="4705122"/>
              <a:ext cx="150604" cy="397356"/>
            </a:xfrm>
            <a:custGeom>
              <a:avLst/>
              <a:gdLst/>
              <a:ahLst/>
              <a:cxnLst/>
              <a:rect l="l" t="t" r="r" b="b"/>
              <a:pathLst>
                <a:path w="932" h="2459" extrusionOk="0">
                  <a:moveTo>
                    <a:pt x="163" y="0"/>
                  </a:moveTo>
                  <a:cubicBezTo>
                    <a:pt x="141" y="0"/>
                    <a:pt x="119" y="11"/>
                    <a:pt x="108" y="28"/>
                  </a:cubicBezTo>
                  <a:cubicBezTo>
                    <a:pt x="30" y="126"/>
                    <a:pt x="10" y="253"/>
                    <a:pt x="10" y="381"/>
                  </a:cubicBezTo>
                  <a:cubicBezTo>
                    <a:pt x="1" y="998"/>
                    <a:pt x="147" y="1605"/>
                    <a:pt x="451" y="2145"/>
                  </a:cubicBezTo>
                  <a:cubicBezTo>
                    <a:pt x="578" y="2360"/>
                    <a:pt x="706" y="2458"/>
                    <a:pt x="863" y="2458"/>
                  </a:cubicBezTo>
                  <a:cubicBezTo>
                    <a:pt x="902" y="2458"/>
                    <a:pt x="931" y="2428"/>
                    <a:pt x="931" y="2389"/>
                  </a:cubicBezTo>
                  <a:cubicBezTo>
                    <a:pt x="931" y="2360"/>
                    <a:pt x="902" y="2321"/>
                    <a:pt x="863" y="2321"/>
                  </a:cubicBezTo>
                  <a:cubicBezTo>
                    <a:pt x="765" y="2321"/>
                    <a:pt x="667" y="2243"/>
                    <a:pt x="578" y="2076"/>
                  </a:cubicBezTo>
                  <a:cubicBezTo>
                    <a:pt x="284" y="1557"/>
                    <a:pt x="138" y="978"/>
                    <a:pt x="147" y="381"/>
                  </a:cubicBezTo>
                  <a:cubicBezTo>
                    <a:pt x="147" y="283"/>
                    <a:pt x="157" y="175"/>
                    <a:pt x="216" y="106"/>
                  </a:cubicBezTo>
                  <a:cubicBezTo>
                    <a:pt x="236" y="77"/>
                    <a:pt x="236" y="37"/>
                    <a:pt x="206" y="18"/>
                  </a:cubicBezTo>
                  <a:cubicBezTo>
                    <a:pt x="194" y="6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5"/>
            <p:cNvSpPr/>
            <p:nvPr/>
          </p:nvSpPr>
          <p:spPr>
            <a:xfrm>
              <a:off x="2684444" y="4552417"/>
              <a:ext cx="74494" cy="408991"/>
            </a:xfrm>
            <a:custGeom>
              <a:avLst/>
              <a:gdLst/>
              <a:ahLst/>
              <a:cxnLst/>
              <a:rect l="l" t="t" r="r" b="b"/>
              <a:pathLst>
                <a:path w="461" h="2531" extrusionOk="0">
                  <a:moveTo>
                    <a:pt x="211" y="1"/>
                  </a:moveTo>
                  <a:cubicBezTo>
                    <a:pt x="179" y="1"/>
                    <a:pt x="156" y="27"/>
                    <a:pt x="147" y="61"/>
                  </a:cubicBezTo>
                  <a:cubicBezTo>
                    <a:pt x="0" y="865"/>
                    <a:pt x="59" y="1708"/>
                    <a:pt x="323" y="2482"/>
                  </a:cubicBezTo>
                  <a:cubicBezTo>
                    <a:pt x="334" y="2511"/>
                    <a:pt x="353" y="2531"/>
                    <a:pt x="382" y="2531"/>
                  </a:cubicBezTo>
                  <a:cubicBezTo>
                    <a:pt x="392" y="2531"/>
                    <a:pt x="402" y="2531"/>
                    <a:pt x="412" y="2521"/>
                  </a:cubicBezTo>
                  <a:cubicBezTo>
                    <a:pt x="441" y="2511"/>
                    <a:pt x="461" y="2472"/>
                    <a:pt x="451" y="2433"/>
                  </a:cubicBezTo>
                  <a:cubicBezTo>
                    <a:pt x="196" y="1679"/>
                    <a:pt x="138" y="865"/>
                    <a:pt x="284" y="81"/>
                  </a:cubicBezTo>
                  <a:cubicBezTo>
                    <a:pt x="294" y="42"/>
                    <a:pt x="265" y="13"/>
                    <a:pt x="225" y="3"/>
                  </a:cubicBezTo>
                  <a:cubicBezTo>
                    <a:pt x="220" y="1"/>
                    <a:pt x="215" y="1"/>
                    <a:pt x="21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5"/>
            <p:cNvSpPr/>
            <p:nvPr/>
          </p:nvSpPr>
          <p:spPr>
            <a:xfrm>
              <a:off x="2535618" y="4465642"/>
              <a:ext cx="235925" cy="73040"/>
            </a:xfrm>
            <a:custGeom>
              <a:avLst/>
              <a:gdLst/>
              <a:ahLst/>
              <a:cxnLst/>
              <a:rect l="l" t="t" r="r" b="b"/>
              <a:pathLst>
                <a:path w="1460" h="452" extrusionOk="0">
                  <a:moveTo>
                    <a:pt x="1386" y="0"/>
                  </a:moveTo>
                  <a:cubicBezTo>
                    <a:pt x="1374" y="0"/>
                    <a:pt x="1363" y="4"/>
                    <a:pt x="1353" y="10"/>
                  </a:cubicBezTo>
                  <a:cubicBezTo>
                    <a:pt x="1031" y="200"/>
                    <a:pt x="661" y="306"/>
                    <a:pt x="289" y="306"/>
                  </a:cubicBezTo>
                  <a:cubicBezTo>
                    <a:pt x="219" y="306"/>
                    <a:pt x="149" y="303"/>
                    <a:pt x="79" y="295"/>
                  </a:cubicBezTo>
                  <a:cubicBezTo>
                    <a:pt x="49" y="295"/>
                    <a:pt x="10" y="324"/>
                    <a:pt x="10" y="363"/>
                  </a:cubicBezTo>
                  <a:cubicBezTo>
                    <a:pt x="0" y="402"/>
                    <a:pt x="29" y="432"/>
                    <a:pt x="68" y="442"/>
                  </a:cubicBezTo>
                  <a:cubicBezTo>
                    <a:pt x="137" y="442"/>
                    <a:pt x="206" y="452"/>
                    <a:pt x="275" y="452"/>
                  </a:cubicBezTo>
                  <a:cubicBezTo>
                    <a:pt x="676" y="452"/>
                    <a:pt x="1078" y="334"/>
                    <a:pt x="1421" y="128"/>
                  </a:cubicBezTo>
                  <a:cubicBezTo>
                    <a:pt x="1451" y="108"/>
                    <a:pt x="1460" y="60"/>
                    <a:pt x="1440" y="30"/>
                  </a:cubicBezTo>
                  <a:cubicBezTo>
                    <a:pt x="1428" y="11"/>
                    <a:pt x="1407" y="0"/>
                    <a:pt x="1386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5"/>
            <p:cNvSpPr/>
            <p:nvPr/>
          </p:nvSpPr>
          <p:spPr>
            <a:xfrm>
              <a:off x="1519043" y="3506107"/>
              <a:ext cx="1504426" cy="852077"/>
            </a:xfrm>
            <a:custGeom>
              <a:avLst/>
              <a:gdLst/>
              <a:ahLst/>
              <a:cxnLst/>
              <a:rect l="l" t="t" r="r" b="b"/>
              <a:pathLst>
                <a:path w="9310" h="5273" extrusionOk="0">
                  <a:moveTo>
                    <a:pt x="3929" y="1"/>
                  </a:moveTo>
                  <a:cubicBezTo>
                    <a:pt x="3724" y="451"/>
                    <a:pt x="2862" y="745"/>
                    <a:pt x="2361" y="755"/>
                  </a:cubicBezTo>
                  <a:cubicBezTo>
                    <a:pt x="1653" y="771"/>
                    <a:pt x="1128" y="850"/>
                    <a:pt x="492" y="850"/>
                  </a:cubicBezTo>
                  <a:cubicBezTo>
                    <a:pt x="336" y="850"/>
                    <a:pt x="174" y="845"/>
                    <a:pt x="0" y="833"/>
                  </a:cubicBezTo>
                  <a:lnTo>
                    <a:pt x="0" y="833"/>
                  </a:lnTo>
                  <a:cubicBezTo>
                    <a:pt x="1019" y="1667"/>
                    <a:pt x="1675" y="2930"/>
                    <a:pt x="1773" y="4243"/>
                  </a:cubicBezTo>
                  <a:cubicBezTo>
                    <a:pt x="2067" y="4043"/>
                    <a:pt x="2424" y="3938"/>
                    <a:pt x="2781" y="3938"/>
                  </a:cubicBezTo>
                  <a:cubicBezTo>
                    <a:pt x="2947" y="3938"/>
                    <a:pt x="3114" y="3961"/>
                    <a:pt x="3273" y="4008"/>
                  </a:cubicBezTo>
                  <a:cubicBezTo>
                    <a:pt x="3772" y="4145"/>
                    <a:pt x="4537" y="4792"/>
                    <a:pt x="4752" y="5273"/>
                  </a:cubicBezTo>
                  <a:cubicBezTo>
                    <a:pt x="5282" y="4694"/>
                    <a:pt x="5497" y="4645"/>
                    <a:pt x="6174" y="4254"/>
                  </a:cubicBezTo>
                  <a:cubicBezTo>
                    <a:pt x="6374" y="4140"/>
                    <a:pt x="6648" y="4103"/>
                    <a:pt x="6948" y="4103"/>
                  </a:cubicBezTo>
                  <a:cubicBezTo>
                    <a:pt x="7533" y="4103"/>
                    <a:pt x="8220" y="4244"/>
                    <a:pt x="8674" y="4244"/>
                  </a:cubicBezTo>
                  <a:cubicBezTo>
                    <a:pt x="8693" y="4244"/>
                    <a:pt x="8712" y="4244"/>
                    <a:pt x="8731" y="4243"/>
                  </a:cubicBezTo>
                  <a:cubicBezTo>
                    <a:pt x="9309" y="4224"/>
                    <a:pt x="9240" y="3842"/>
                    <a:pt x="8721" y="3557"/>
                  </a:cubicBezTo>
                  <a:cubicBezTo>
                    <a:pt x="8280" y="3313"/>
                    <a:pt x="7702" y="2784"/>
                    <a:pt x="7369" y="2381"/>
                  </a:cubicBezTo>
                  <a:cubicBezTo>
                    <a:pt x="7241" y="2244"/>
                    <a:pt x="6908" y="1333"/>
                    <a:pt x="6771" y="765"/>
                  </a:cubicBezTo>
                  <a:cubicBezTo>
                    <a:pt x="6336" y="1166"/>
                    <a:pt x="5831" y="1527"/>
                    <a:pt x="5317" y="1527"/>
                  </a:cubicBezTo>
                  <a:cubicBezTo>
                    <a:pt x="5253" y="1527"/>
                    <a:pt x="5189" y="1522"/>
                    <a:pt x="5125" y="1510"/>
                  </a:cubicBezTo>
                  <a:cubicBezTo>
                    <a:pt x="4547" y="1402"/>
                    <a:pt x="4018" y="578"/>
                    <a:pt x="392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5"/>
            <p:cNvSpPr/>
            <p:nvPr/>
          </p:nvSpPr>
          <p:spPr>
            <a:xfrm>
              <a:off x="1618745" y="3679657"/>
              <a:ext cx="1312939" cy="474274"/>
            </a:xfrm>
            <a:custGeom>
              <a:avLst/>
              <a:gdLst/>
              <a:ahLst/>
              <a:cxnLst/>
              <a:rect l="l" t="t" r="r" b="b"/>
              <a:pathLst>
                <a:path w="8125" h="2935" extrusionOk="0">
                  <a:moveTo>
                    <a:pt x="47" y="1"/>
                  </a:moveTo>
                  <a:cubicBezTo>
                    <a:pt x="27" y="1"/>
                    <a:pt x="10" y="12"/>
                    <a:pt x="10" y="34"/>
                  </a:cubicBezTo>
                  <a:cubicBezTo>
                    <a:pt x="0" y="63"/>
                    <a:pt x="10" y="83"/>
                    <a:pt x="39" y="92"/>
                  </a:cubicBezTo>
                  <a:cubicBezTo>
                    <a:pt x="912" y="338"/>
                    <a:pt x="1764" y="691"/>
                    <a:pt x="2578" y="1043"/>
                  </a:cubicBezTo>
                  <a:cubicBezTo>
                    <a:pt x="3038" y="1239"/>
                    <a:pt x="3518" y="1445"/>
                    <a:pt x="3998" y="1621"/>
                  </a:cubicBezTo>
                  <a:cubicBezTo>
                    <a:pt x="4361" y="1768"/>
                    <a:pt x="4665" y="1866"/>
                    <a:pt x="4949" y="1935"/>
                  </a:cubicBezTo>
                  <a:cubicBezTo>
                    <a:pt x="5135" y="1993"/>
                    <a:pt x="5331" y="2033"/>
                    <a:pt x="5527" y="2072"/>
                  </a:cubicBezTo>
                  <a:cubicBezTo>
                    <a:pt x="5733" y="2121"/>
                    <a:pt x="5958" y="2170"/>
                    <a:pt x="6174" y="2229"/>
                  </a:cubicBezTo>
                  <a:cubicBezTo>
                    <a:pt x="6576" y="2346"/>
                    <a:pt x="6977" y="2503"/>
                    <a:pt x="7360" y="2660"/>
                  </a:cubicBezTo>
                  <a:lnTo>
                    <a:pt x="8046" y="2934"/>
                  </a:lnTo>
                  <a:lnTo>
                    <a:pt x="8065" y="2934"/>
                  </a:lnTo>
                  <a:cubicBezTo>
                    <a:pt x="8085" y="2934"/>
                    <a:pt x="8104" y="2925"/>
                    <a:pt x="8114" y="2905"/>
                  </a:cubicBezTo>
                  <a:cubicBezTo>
                    <a:pt x="8124" y="2886"/>
                    <a:pt x="8114" y="2856"/>
                    <a:pt x="8085" y="2846"/>
                  </a:cubicBezTo>
                  <a:lnTo>
                    <a:pt x="7399" y="2562"/>
                  </a:lnTo>
                  <a:cubicBezTo>
                    <a:pt x="7007" y="2415"/>
                    <a:pt x="6605" y="2248"/>
                    <a:pt x="6193" y="2141"/>
                  </a:cubicBezTo>
                  <a:cubicBezTo>
                    <a:pt x="5978" y="2072"/>
                    <a:pt x="5762" y="2023"/>
                    <a:pt x="5546" y="1984"/>
                  </a:cubicBezTo>
                  <a:cubicBezTo>
                    <a:pt x="5351" y="1935"/>
                    <a:pt x="5165" y="1895"/>
                    <a:pt x="4978" y="1847"/>
                  </a:cubicBezTo>
                  <a:cubicBezTo>
                    <a:pt x="4694" y="1768"/>
                    <a:pt x="4400" y="1670"/>
                    <a:pt x="4028" y="1533"/>
                  </a:cubicBezTo>
                  <a:cubicBezTo>
                    <a:pt x="3558" y="1357"/>
                    <a:pt x="3077" y="1151"/>
                    <a:pt x="2617" y="955"/>
                  </a:cubicBezTo>
                  <a:cubicBezTo>
                    <a:pt x="1794" y="602"/>
                    <a:pt x="941" y="240"/>
                    <a:pt x="69" y="5"/>
                  </a:cubicBezTo>
                  <a:cubicBezTo>
                    <a:pt x="62" y="2"/>
                    <a:pt x="54" y="1"/>
                    <a:pt x="47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5"/>
            <p:cNvSpPr/>
            <p:nvPr/>
          </p:nvSpPr>
          <p:spPr>
            <a:xfrm>
              <a:off x="1865658" y="3613404"/>
              <a:ext cx="283756" cy="462963"/>
            </a:xfrm>
            <a:custGeom>
              <a:avLst/>
              <a:gdLst/>
              <a:ahLst/>
              <a:cxnLst/>
              <a:rect l="l" t="t" r="r" b="b"/>
              <a:pathLst>
                <a:path w="1756" h="2865" extrusionOk="0">
                  <a:moveTo>
                    <a:pt x="1656" y="1"/>
                  </a:moveTo>
                  <a:cubicBezTo>
                    <a:pt x="1653" y="1"/>
                    <a:pt x="1650" y="2"/>
                    <a:pt x="1647" y="3"/>
                  </a:cubicBezTo>
                  <a:cubicBezTo>
                    <a:pt x="1618" y="3"/>
                    <a:pt x="1598" y="23"/>
                    <a:pt x="1598" y="52"/>
                  </a:cubicBezTo>
                  <a:lnTo>
                    <a:pt x="1657" y="1678"/>
                  </a:lnTo>
                  <a:cubicBezTo>
                    <a:pt x="1627" y="1698"/>
                    <a:pt x="1549" y="1737"/>
                    <a:pt x="1481" y="1776"/>
                  </a:cubicBezTo>
                  <a:cubicBezTo>
                    <a:pt x="1098" y="1982"/>
                    <a:pt x="305" y="2403"/>
                    <a:pt x="11" y="2786"/>
                  </a:cubicBezTo>
                  <a:cubicBezTo>
                    <a:pt x="1" y="2806"/>
                    <a:pt x="1" y="2835"/>
                    <a:pt x="20" y="2854"/>
                  </a:cubicBezTo>
                  <a:cubicBezTo>
                    <a:pt x="31" y="2854"/>
                    <a:pt x="40" y="2864"/>
                    <a:pt x="50" y="2864"/>
                  </a:cubicBezTo>
                  <a:cubicBezTo>
                    <a:pt x="70" y="2864"/>
                    <a:pt x="79" y="2854"/>
                    <a:pt x="89" y="2845"/>
                  </a:cubicBezTo>
                  <a:cubicBezTo>
                    <a:pt x="364" y="2482"/>
                    <a:pt x="1148" y="2061"/>
                    <a:pt x="1520" y="1865"/>
                  </a:cubicBezTo>
                  <a:cubicBezTo>
                    <a:pt x="1755" y="1737"/>
                    <a:pt x="1755" y="1737"/>
                    <a:pt x="1755" y="1698"/>
                  </a:cubicBezTo>
                  <a:lnTo>
                    <a:pt x="1696" y="42"/>
                  </a:lnTo>
                  <a:cubicBezTo>
                    <a:pt x="1696" y="25"/>
                    <a:pt x="1674" y="1"/>
                    <a:pt x="1656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5"/>
            <p:cNvSpPr/>
            <p:nvPr/>
          </p:nvSpPr>
          <p:spPr>
            <a:xfrm>
              <a:off x="1786478" y="3694039"/>
              <a:ext cx="136384" cy="189063"/>
            </a:xfrm>
            <a:custGeom>
              <a:avLst/>
              <a:gdLst/>
              <a:ahLst/>
              <a:cxnLst/>
              <a:rect l="l" t="t" r="r" b="b"/>
              <a:pathLst>
                <a:path w="844" h="1170" extrusionOk="0">
                  <a:moveTo>
                    <a:pt x="693" y="1"/>
                  </a:moveTo>
                  <a:cubicBezTo>
                    <a:pt x="688" y="1"/>
                    <a:pt x="683" y="2"/>
                    <a:pt x="677" y="3"/>
                  </a:cubicBezTo>
                  <a:cubicBezTo>
                    <a:pt x="658" y="3"/>
                    <a:pt x="638" y="33"/>
                    <a:pt x="648" y="53"/>
                  </a:cubicBezTo>
                  <a:lnTo>
                    <a:pt x="736" y="493"/>
                  </a:lnTo>
                  <a:cubicBezTo>
                    <a:pt x="736" y="523"/>
                    <a:pt x="746" y="552"/>
                    <a:pt x="736" y="562"/>
                  </a:cubicBezTo>
                  <a:cubicBezTo>
                    <a:pt x="717" y="582"/>
                    <a:pt x="579" y="680"/>
                    <a:pt x="462" y="758"/>
                  </a:cubicBezTo>
                  <a:cubicBezTo>
                    <a:pt x="227" y="915"/>
                    <a:pt x="50" y="1042"/>
                    <a:pt x="11" y="1101"/>
                  </a:cubicBezTo>
                  <a:cubicBezTo>
                    <a:pt x="1" y="1120"/>
                    <a:pt x="1" y="1150"/>
                    <a:pt x="20" y="1170"/>
                  </a:cubicBezTo>
                  <a:lnTo>
                    <a:pt x="50" y="1170"/>
                  </a:lnTo>
                  <a:cubicBezTo>
                    <a:pt x="70" y="1170"/>
                    <a:pt x="79" y="1170"/>
                    <a:pt x="89" y="1150"/>
                  </a:cubicBezTo>
                  <a:cubicBezTo>
                    <a:pt x="129" y="1101"/>
                    <a:pt x="354" y="944"/>
                    <a:pt x="521" y="837"/>
                  </a:cubicBezTo>
                  <a:cubicBezTo>
                    <a:pt x="746" y="680"/>
                    <a:pt x="804" y="641"/>
                    <a:pt x="824" y="611"/>
                  </a:cubicBezTo>
                  <a:cubicBezTo>
                    <a:pt x="844" y="562"/>
                    <a:pt x="834" y="513"/>
                    <a:pt x="824" y="474"/>
                  </a:cubicBezTo>
                  <a:lnTo>
                    <a:pt x="736" y="33"/>
                  </a:lnTo>
                  <a:cubicBezTo>
                    <a:pt x="736" y="17"/>
                    <a:pt x="716" y="1"/>
                    <a:pt x="693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5"/>
            <p:cNvSpPr/>
            <p:nvPr/>
          </p:nvSpPr>
          <p:spPr>
            <a:xfrm>
              <a:off x="2204516" y="3840118"/>
              <a:ext cx="130082" cy="198274"/>
            </a:xfrm>
            <a:custGeom>
              <a:avLst/>
              <a:gdLst/>
              <a:ahLst/>
              <a:cxnLst/>
              <a:rect l="l" t="t" r="r" b="b"/>
              <a:pathLst>
                <a:path w="805" h="1227" extrusionOk="0">
                  <a:moveTo>
                    <a:pt x="462" y="1"/>
                  </a:moveTo>
                  <a:cubicBezTo>
                    <a:pt x="432" y="11"/>
                    <a:pt x="423" y="40"/>
                    <a:pt x="423" y="60"/>
                  </a:cubicBezTo>
                  <a:cubicBezTo>
                    <a:pt x="491" y="285"/>
                    <a:pt x="579" y="501"/>
                    <a:pt x="687" y="697"/>
                  </a:cubicBezTo>
                  <a:cubicBezTo>
                    <a:pt x="442" y="815"/>
                    <a:pt x="227" y="961"/>
                    <a:pt x="31" y="1148"/>
                  </a:cubicBezTo>
                  <a:cubicBezTo>
                    <a:pt x="11" y="1167"/>
                    <a:pt x="1" y="1196"/>
                    <a:pt x="20" y="1216"/>
                  </a:cubicBezTo>
                  <a:cubicBezTo>
                    <a:pt x="31" y="1226"/>
                    <a:pt x="50" y="1226"/>
                    <a:pt x="60" y="1226"/>
                  </a:cubicBezTo>
                  <a:cubicBezTo>
                    <a:pt x="70" y="1226"/>
                    <a:pt x="79" y="1226"/>
                    <a:pt x="89" y="1216"/>
                  </a:cubicBezTo>
                  <a:cubicBezTo>
                    <a:pt x="295" y="1030"/>
                    <a:pt x="521" y="873"/>
                    <a:pt x="775" y="765"/>
                  </a:cubicBezTo>
                  <a:cubicBezTo>
                    <a:pt x="785" y="756"/>
                    <a:pt x="795" y="746"/>
                    <a:pt x="795" y="736"/>
                  </a:cubicBezTo>
                  <a:cubicBezTo>
                    <a:pt x="804" y="726"/>
                    <a:pt x="804" y="706"/>
                    <a:pt x="795" y="697"/>
                  </a:cubicBezTo>
                  <a:cubicBezTo>
                    <a:pt x="677" y="491"/>
                    <a:pt x="589" y="266"/>
                    <a:pt x="521" y="40"/>
                  </a:cubicBezTo>
                  <a:cubicBezTo>
                    <a:pt x="510" y="11"/>
                    <a:pt x="481" y="1"/>
                    <a:pt x="462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5"/>
            <p:cNvSpPr/>
            <p:nvPr/>
          </p:nvSpPr>
          <p:spPr>
            <a:xfrm>
              <a:off x="2298078" y="3704058"/>
              <a:ext cx="291513" cy="554262"/>
            </a:xfrm>
            <a:custGeom>
              <a:avLst/>
              <a:gdLst/>
              <a:ahLst/>
              <a:cxnLst/>
              <a:rect l="l" t="t" r="r" b="b"/>
              <a:pathLst>
                <a:path w="1804" h="3430" extrusionOk="0">
                  <a:moveTo>
                    <a:pt x="1754" y="0"/>
                  </a:moveTo>
                  <a:cubicBezTo>
                    <a:pt x="1734" y="0"/>
                    <a:pt x="1705" y="10"/>
                    <a:pt x="1705" y="39"/>
                  </a:cubicBezTo>
                  <a:lnTo>
                    <a:pt x="1588" y="1911"/>
                  </a:lnTo>
                  <a:cubicBezTo>
                    <a:pt x="1176" y="1931"/>
                    <a:pt x="157" y="2999"/>
                    <a:pt x="10" y="3362"/>
                  </a:cubicBezTo>
                  <a:cubicBezTo>
                    <a:pt x="0" y="3391"/>
                    <a:pt x="10" y="3420"/>
                    <a:pt x="40" y="3430"/>
                  </a:cubicBezTo>
                  <a:lnTo>
                    <a:pt x="59" y="3430"/>
                  </a:lnTo>
                  <a:cubicBezTo>
                    <a:pt x="79" y="3430"/>
                    <a:pt x="88" y="3420"/>
                    <a:pt x="98" y="3401"/>
                  </a:cubicBezTo>
                  <a:cubicBezTo>
                    <a:pt x="259" y="3002"/>
                    <a:pt x="1285" y="2006"/>
                    <a:pt x="1589" y="2006"/>
                  </a:cubicBezTo>
                  <a:cubicBezTo>
                    <a:pt x="1599" y="2006"/>
                    <a:pt x="1609" y="2007"/>
                    <a:pt x="1617" y="2009"/>
                  </a:cubicBezTo>
                  <a:cubicBezTo>
                    <a:pt x="1636" y="2009"/>
                    <a:pt x="1647" y="2009"/>
                    <a:pt x="1656" y="1999"/>
                  </a:cubicBezTo>
                  <a:cubicBezTo>
                    <a:pt x="1676" y="1990"/>
                    <a:pt x="1676" y="1980"/>
                    <a:pt x="1676" y="1960"/>
                  </a:cubicBezTo>
                  <a:lnTo>
                    <a:pt x="1803" y="50"/>
                  </a:lnTo>
                  <a:cubicBezTo>
                    <a:pt x="1803" y="20"/>
                    <a:pt x="1784" y="0"/>
                    <a:pt x="1754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5"/>
            <p:cNvSpPr/>
            <p:nvPr/>
          </p:nvSpPr>
          <p:spPr>
            <a:xfrm>
              <a:off x="2602032" y="3965191"/>
              <a:ext cx="131536" cy="149150"/>
            </a:xfrm>
            <a:custGeom>
              <a:avLst/>
              <a:gdLst/>
              <a:ahLst/>
              <a:cxnLst/>
              <a:rect l="l" t="t" r="r" b="b"/>
              <a:pathLst>
                <a:path w="814" h="923" extrusionOk="0">
                  <a:moveTo>
                    <a:pt x="379" y="0"/>
                  </a:moveTo>
                  <a:cubicBezTo>
                    <a:pt x="370" y="0"/>
                    <a:pt x="361" y="3"/>
                    <a:pt x="354" y="11"/>
                  </a:cubicBezTo>
                  <a:cubicBezTo>
                    <a:pt x="324" y="21"/>
                    <a:pt x="324" y="50"/>
                    <a:pt x="334" y="80"/>
                  </a:cubicBezTo>
                  <a:cubicBezTo>
                    <a:pt x="461" y="246"/>
                    <a:pt x="569" y="422"/>
                    <a:pt x="687" y="599"/>
                  </a:cubicBezTo>
                  <a:cubicBezTo>
                    <a:pt x="471" y="618"/>
                    <a:pt x="265" y="677"/>
                    <a:pt x="79" y="766"/>
                  </a:cubicBezTo>
                  <a:cubicBezTo>
                    <a:pt x="10" y="805"/>
                    <a:pt x="1" y="844"/>
                    <a:pt x="1" y="873"/>
                  </a:cubicBezTo>
                  <a:cubicBezTo>
                    <a:pt x="10" y="893"/>
                    <a:pt x="30" y="923"/>
                    <a:pt x="49" y="923"/>
                  </a:cubicBezTo>
                  <a:lnTo>
                    <a:pt x="60" y="923"/>
                  </a:lnTo>
                  <a:cubicBezTo>
                    <a:pt x="89" y="912"/>
                    <a:pt x="99" y="893"/>
                    <a:pt x="99" y="864"/>
                  </a:cubicBezTo>
                  <a:lnTo>
                    <a:pt x="118" y="854"/>
                  </a:lnTo>
                  <a:cubicBezTo>
                    <a:pt x="324" y="756"/>
                    <a:pt x="550" y="707"/>
                    <a:pt x="765" y="687"/>
                  </a:cubicBezTo>
                  <a:cubicBezTo>
                    <a:pt x="785" y="687"/>
                    <a:pt x="804" y="677"/>
                    <a:pt x="804" y="668"/>
                  </a:cubicBezTo>
                  <a:cubicBezTo>
                    <a:pt x="814" y="648"/>
                    <a:pt x="814" y="629"/>
                    <a:pt x="804" y="618"/>
                  </a:cubicBezTo>
                  <a:cubicBezTo>
                    <a:pt x="687" y="413"/>
                    <a:pt x="550" y="217"/>
                    <a:pt x="422" y="21"/>
                  </a:cubicBezTo>
                  <a:cubicBezTo>
                    <a:pt x="410" y="9"/>
                    <a:pt x="394" y="0"/>
                    <a:pt x="379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5"/>
            <p:cNvSpPr/>
            <p:nvPr/>
          </p:nvSpPr>
          <p:spPr>
            <a:xfrm>
              <a:off x="6536635" y="4299364"/>
              <a:ext cx="1015609" cy="1279651"/>
            </a:xfrm>
            <a:custGeom>
              <a:avLst/>
              <a:gdLst/>
              <a:ahLst/>
              <a:cxnLst/>
              <a:rect l="l" t="t" r="r" b="b"/>
              <a:pathLst>
                <a:path w="6285" h="7919" extrusionOk="0">
                  <a:moveTo>
                    <a:pt x="263" y="0"/>
                  </a:moveTo>
                  <a:cubicBezTo>
                    <a:pt x="37" y="0"/>
                    <a:pt x="1" y="295"/>
                    <a:pt x="189" y="687"/>
                  </a:cubicBezTo>
                  <a:cubicBezTo>
                    <a:pt x="414" y="1148"/>
                    <a:pt x="581" y="1902"/>
                    <a:pt x="630" y="2421"/>
                  </a:cubicBezTo>
                  <a:cubicBezTo>
                    <a:pt x="649" y="2617"/>
                    <a:pt x="405" y="3548"/>
                    <a:pt x="189" y="4097"/>
                  </a:cubicBezTo>
                  <a:cubicBezTo>
                    <a:pt x="405" y="4068"/>
                    <a:pt x="626" y="4048"/>
                    <a:pt x="839" y="4048"/>
                  </a:cubicBezTo>
                  <a:cubicBezTo>
                    <a:pt x="1283" y="4048"/>
                    <a:pt x="1695" y="4136"/>
                    <a:pt x="1972" y="4421"/>
                  </a:cubicBezTo>
                  <a:cubicBezTo>
                    <a:pt x="2384" y="4842"/>
                    <a:pt x="2345" y="5821"/>
                    <a:pt x="2080" y="6351"/>
                  </a:cubicBezTo>
                  <a:cubicBezTo>
                    <a:pt x="2207" y="6275"/>
                    <a:pt x="2373" y="6244"/>
                    <a:pt x="2555" y="6244"/>
                  </a:cubicBezTo>
                  <a:cubicBezTo>
                    <a:pt x="2990" y="6244"/>
                    <a:pt x="3514" y="6425"/>
                    <a:pt x="3805" y="6625"/>
                  </a:cubicBezTo>
                  <a:cubicBezTo>
                    <a:pt x="4540" y="7115"/>
                    <a:pt x="5098" y="7360"/>
                    <a:pt x="5784" y="7918"/>
                  </a:cubicBezTo>
                  <a:cubicBezTo>
                    <a:pt x="5422" y="6645"/>
                    <a:pt x="5608" y="5233"/>
                    <a:pt x="6284" y="4097"/>
                  </a:cubicBezTo>
                  <a:cubicBezTo>
                    <a:pt x="5764" y="4087"/>
                    <a:pt x="5245" y="3842"/>
                    <a:pt x="4922" y="3441"/>
                  </a:cubicBezTo>
                  <a:cubicBezTo>
                    <a:pt x="4588" y="3038"/>
                    <a:pt x="4334" y="2069"/>
                    <a:pt x="4422" y="1559"/>
                  </a:cubicBezTo>
                  <a:lnTo>
                    <a:pt x="4422" y="1559"/>
                  </a:lnTo>
                  <a:cubicBezTo>
                    <a:pt x="4093" y="1631"/>
                    <a:pt x="3870" y="1655"/>
                    <a:pt x="3659" y="1655"/>
                  </a:cubicBezTo>
                  <a:cubicBezTo>
                    <a:pt x="3380" y="1655"/>
                    <a:pt x="3125" y="1612"/>
                    <a:pt x="2678" y="1579"/>
                  </a:cubicBezTo>
                  <a:cubicBezTo>
                    <a:pt x="1982" y="1510"/>
                    <a:pt x="1149" y="491"/>
                    <a:pt x="571" y="118"/>
                  </a:cubicBezTo>
                  <a:cubicBezTo>
                    <a:pt x="446" y="37"/>
                    <a:pt x="343" y="0"/>
                    <a:pt x="26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5"/>
            <p:cNvSpPr/>
            <p:nvPr/>
          </p:nvSpPr>
          <p:spPr>
            <a:xfrm>
              <a:off x="6600302" y="4352689"/>
              <a:ext cx="817173" cy="1132925"/>
            </a:xfrm>
            <a:custGeom>
              <a:avLst/>
              <a:gdLst/>
              <a:ahLst/>
              <a:cxnLst/>
              <a:rect l="l" t="t" r="r" b="b"/>
              <a:pathLst>
                <a:path w="5057" h="7011" extrusionOk="0">
                  <a:moveTo>
                    <a:pt x="53" y="0"/>
                  </a:moveTo>
                  <a:cubicBezTo>
                    <a:pt x="46" y="0"/>
                    <a:pt x="38" y="1"/>
                    <a:pt x="30" y="4"/>
                  </a:cubicBezTo>
                  <a:cubicBezTo>
                    <a:pt x="11" y="23"/>
                    <a:pt x="0" y="53"/>
                    <a:pt x="20" y="73"/>
                  </a:cubicBezTo>
                  <a:lnTo>
                    <a:pt x="432" y="700"/>
                  </a:lnTo>
                  <a:cubicBezTo>
                    <a:pt x="657" y="1043"/>
                    <a:pt x="893" y="1406"/>
                    <a:pt x="1167" y="1729"/>
                  </a:cubicBezTo>
                  <a:cubicBezTo>
                    <a:pt x="1304" y="1905"/>
                    <a:pt x="1461" y="2072"/>
                    <a:pt x="1607" y="2238"/>
                  </a:cubicBezTo>
                  <a:cubicBezTo>
                    <a:pt x="1745" y="2375"/>
                    <a:pt x="1872" y="2523"/>
                    <a:pt x="1999" y="2669"/>
                  </a:cubicBezTo>
                  <a:cubicBezTo>
                    <a:pt x="2186" y="2895"/>
                    <a:pt x="2372" y="3140"/>
                    <a:pt x="2598" y="3463"/>
                  </a:cubicBezTo>
                  <a:cubicBezTo>
                    <a:pt x="2881" y="3884"/>
                    <a:pt x="3156" y="4326"/>
                    <a:pt x="3421" y="4747"/>
                  </a:cubicBezTo>
                  <a:cubicBezTo>
                    <a:pt x="3901" y="5511"/>
                    <a:pt x="4390" y="6295"/>
                    <a:pt x="4969" y="6991"/>
                  </a:cubicBezTo>
                  <a:cubicBezTo>
                    <a:pt x="4978" y="7011"/>
                    <a:pt x="4989" y="7011"/>
                    <a:pt x="5008" y="7011"/>
                  </a:cubicBezTo>
                  <a:cubicBezTo>
                    <a:pt x="5018" y="7011"/>
                    <a:pt x="5028" y="7011"/>
                    <a:pt x="5037" y="7001"/>
                  </a:cubicBezTo>
                  <a:cubicBezTo>
                    <a:pt x="5057" y="6981"/>
                    <a:pt x="5057" y="6952"/>
                    <a:pt x="5047" y="6932"/>
                  </a:cubicBezTo>
                  <a:cubicBezTo>
                    <a:pt x="4469" y="6236"/>
                    <a:pt x="3979" y="5452"/>
                    <a:pt x="3509" y="4698"/>
                  </a:cubicBezTo>
                  <a:cubicBezTo>
                    <a:pt x="3234" y="4276"/>
                    <a:pt x="2960" y="3836"/>
                    <a:pt x="2676" y="3414"/>
                  </a:cubicBezTo>
                  <a:cubicBezTo>
                    <a:pt x="2450" y="3091"/>
                    <a:pt x="2264" y="2826"/>
                    <a:pt x="2078" y="2610"/>
                  </a:cubicBezTo>
                  <a:cubicBezTo>
                    <a:pt x="1951" y="2464"/>
                    <a:pt x="1814" y="2316"/>
                    <a:pt x="1676" y="2170"/>
                  </a:cubicBezTo>
                  <a:cubicBezTo>
                    <a:pt x="1529" y="2013"/>
                    <a:pt x="1383" y="1846"/>
                    <a:pt x="1235" y="1670"/>
                  </a:cubicBezTo>
                  <a:cubicBezTo>
                    <a:pt x="971" y="1347"/>
                    <a:pt x="736" y="994"/>
                    <a:pt x="510" y="641"/>
                  </a:cubicBezTo>
                  <a:lnTo>
                    <a:pt x="98" y="23"/>
                  </a:lnTo>
                  <a:cubicBezTo>
                    <a:pt x="92" y="9"/>
                    <a:pt x="74" y="0"/>
                    <a:pt x="53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5"/>
            <p:cNvSpPr/>
            <p:nvPr/>
          </p:nvSpPr>
          <p:spPr>
            <a:xfrm>
              <a:off x="6948695" y="5010370"/>
              <a:ext cx="484616" cy="240934"/>
            </a:xfrm>
            <a:custGeom>
              <a:avLst/>
              <a:gdLst/>
              <a:ahLst/>
              <a:cxnLst/>
              <a:rect l="l" t="t" r="r" b="b"/>
              <a:pathLst>
                <a:path w="2999" h="1491" extrusionOk="0">
                  <a:moveTo>
                    <a:pt x="962" y="1"/>
                  </a:moveTo>
                  <a:cubicBezTo>
                    <a:pt x="927" y="1"/>
                    <a:pt x="922" y="10"/>
                    <a:pt x="912" y="30"/>
                  </a:cubicBezTo>
                  <a:lnTo>
                    <a:pt x="10" y="1412"/>
                  </a:lnTo>
                  <a:cubicBezTo>
                    <a:pt x="0" y="1441"/>
                    <a:pt x="10" y="1471"/>
                    <a:pt x="30" y="1480"/>
                  </a:cubicBezTo>
                  <a:cubicBezTo>
                    <a:pt x="39" y="1490"/>
                    <a:pt x="50" y="1490"/>
                    <a:pt x="59" y="1490"/>
                  </a:cubicBezTo>
                  <a:cubicBezTo>
                    <a:pt x="69" y="1490"/>
                    <a:pt x="89" y="1480"/>
                    <a:pt x="98" y="1471"/>
                  </a:cubicBezTo>
                  <a:lnTo>
                    <a:pt x="980" y="99"/>
                  </a:lnTo>
                  <a:cubicBezTo>
                    <a:pt x="1019" y="99"/>
                    <a:pt x="1098" y="108"/>
                    <a:pt x="1186" y="119"/>
                  </a:cubicBezTo>
                  <a:cubicBezTo>
                    <a:pt x="1456" y="149"/>
                    <a:pt x="1905" y="203"/>
                    <a:pt x="2314" y="203"/>
                  </a:cubicBezTo>
                  <a:cubicBezTo>
                    <a:pt x="2559" y="203"/>
                    <a:pt x="2791" y="183"/>
                    <a:pt x="2960" y="128"/>
                  </a:cubicBezTo>
                  <a:cubicBezTo>
                    <a:pt x="2989" y="119"/>
                    <a:pt x="2999" y="99"/>
                    <a:pt x="2989" y="69"/>
                  </a:cubicBezTo>
                  <a:cubicBezTo>
                    <a:pt x="2981" y="53"/>
                    <a:pt x="2967" y="37"/>
                    <a:pt x="2946" y="37"/>
                  </a:cubicBezTo>
                  <a:cubicBezTo>
                    <a:pt x="2941" y="37"/>
                    <a:pt x="2936" y="38"/>
                    <a:pt x="2931" y="40"/>
                  </a:cubicBezTo>
                  <a:cubicBezTo>
                    <a:pt x="2768" y="92"/>
                    <a:pt x="2541" y="110"/>
                    <a:pt x="2298" y="110"/>
                  </a:cubicBezTo>
                  <a:cubicBezTo>
                    <a:pt x="1899" y="110"/>
                    <a:pt x="1458" y="61"/>
                    <a:pt x="1196" y="30"/>
                  </a:cubicBezTo>
                  <a:cubicBezTo>
                    <a:pt x="1064" y="10"/>
                    <a:pt x="998" y="1"/>
                    <a:pt x="962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5"/>
            <p:cNvSpPr/>
            <p:nvPr/>
          </p:nvSpPr>
          <p:spPr>
            <a:xfrm>
              <a:off x="7186235" y="5218986"/>
              <a:ext cx="202799" cy="100349"/>
            </a:xfrm>
            <a:custGeom>
              <a:avLst/>
              <a:gdLst/>
              <a:ahLst/>
              <a:cxnLst/>
              <a:rect l="l" t="t" r="r" b="b"/>
              <a:pathLst>
                <a:path w="1255" h="621" extrusionOk="0">
                  <a:moveTo>
                    <a:pt x="1198" y="1"/>
                  </a:moveTo>
                  <a:cubicBezTo>
                    <a:pt x="1194" y="1"/>
                    <a:pt x="1190" y="2"/>
                    <a:pt x="1186" y="3"/>
                  </a:cubicBezTo>
                  <a:cubicBezTo>
                    <a:pt x="1151" y="21"/>
                    <a:pt x="1036" y="24"/>
                    <a:pt x="905" y="24"/>
                  </a:cubicBezTo>
                  <a:cubicBezTo>
                    <a:pt x="820" y="24"/>
                    <a:pt x="728" y="23"/>
                    <a:pt x="647" y="23"/>
                  </a:cubicBezTo>
                  <a:cubicBezTo>
                    <a:pt x="373" y="23"/>
                    <a:pt x="304" y="23"/>
                    <a:pt x="275" y="32"/>
                  </a:cubicBezTo>
                  <a:cubicBezTo>
                    <a:pt x="226" y="62"/>
                    <a:pt x="206" y="111"/>
                    <a:pt x="196" y="141"/>
                  </a:cubicBezTo>
                  <a:lnTo>
                    <a:pt x="10" y="552"/>
                  </a:lnTo>
                  <a:cubicBezTo>
                    <a:pt x="0" y="572"/>
                    <a:pt x="10" y="601"/>
                    <a:pt x="39" y="611"/>
                  </a:cubicBezTo>
                  <a:cubicBezTo>
                    <a:pt x="39" y="620"/>
                    <a:pt x="50" y="620"/>
                    <a:pt x="59" y="620"/>
                  </a:cubicBezTo>
                  <a:cubicBezTo>
                    <a:pt x="79" y="620"/>
                    <a:pt x="89" y="611"/>
                    <a:pt x="98" y="591"/>
                  </a:cubicBezTo>
                  <a:lnTo>
                    <a:pt x="285" y="180"/>
                  </a:lnTo>
                  <a:cubicBezTo>
                    <a:pt x="294" y="150"/>
                    <a:pt x="304" y="130"/>
                    <a:pt x="314" y="121"/>
                  </a:cubicBezTo>
                  <a:cubicBezTo>
                    <a:pt x="324" y="118"/>
                    <a:pt x="349" y="116"/>
                    <a:pt x="383" y="116"/>
                  </a:cubicBezTo>
                  <a:cubicBezTo>
                    <a:pt x="451" y="116"/>
                    <a:pt x="555" y="121"/>
                    <a:pt x="647" y="121"/>
                  </a:cubicBezTo>
                  <a:cubicBezTo>
                    <a:pt x="941" y="121"/>
                    <a:pt x="1147" y="121"/>
                    <a:pt x="1215" y="91"/>
                  </a:cubicBezTo>
                  <a:cubicBezTo>
                    <a:pt x="1245" y="82"/>
                    <a:pt x="1254" y="62"/>
                    <a:pt x="1245" y="32"/>
                  </a:cubicBezTo>
                  <a:cubicBezTo>
                    <a:pt x="1237" y="17"/>
                    <a:pt x="1216" y="1"/>
                    <a:pt x="1198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5"/>
            <p:cNvSpPr/>
            <p:nvPr/>
          </p:nvSpPr>
          <p:spPr>
            <a:xfrm>
              <a:off x="6956613" y="4848939"/>
              <a:ext cx="177590" cy="131536"/>
            </a:xfrm>
            <a:custGeom>
              <a:avLst/>
              <a:gdLst/>
              <a:ahLst/>
              <a:cxnLst/>
              <a:rect l="l" t="t" r="r" b="b"/>
              <a:pathLst>
                <a:path w="1099" h="814" extrusionOk="0">
                  <a:moveTo>
                    <a:pt x="216" y="0"/>
                  </a:moveTo>
                  <a:cubicBezTo>
                    <a:pt x="206" y="0"/>
                    <a:pt x="186" y="0"/>
                    <a:pt x="177" y="10"/>
                  </a:cubicBezTo>
                  <a:cubicBezTo>
                    <a:pt x="167" y="20"/>
                    <a:pt x="157" y="29"/>
                    <a:pt x="157" y="49"/>
                  </a:cubicBezTo>
                  <a:cubicBezTo>
                    <a:pt x="138" y="284"/>
                    <a:pt x="88" y="519"/>
                    <a:pt x="10" y="745"/>
                  </a:cubicBezTo>
                  <a:cubicBezTo>
                    <a:pt x="1" y="774"/>
                    <a:pt x="10" y="794"/>
                    <a:pt x="40" y="804"/>
                  </a:cubicBezTo>
                  <a:cubicBezTo>
                    <a:pt x="49" y="804"/>
                    <a:pt x="49" y="813"/>
                    <a:pt x="59" y="813"/>
                  </a:cubicBezTo>
                  <a:cubicBezTo>
                    <a:pt x="79" y="813"/>
                    <a:pt x="99" y="794"/>
                    <a:pt x="99" y="774"/>
                  </a:cubicBezTo>
                  <a:cubicBezTo>
                    <a:pt x="177" y="559"/>
                    <a:pt x="226" y="334"/>
                    <a:pt x="245" y="108"/>
                  </a:cubicBezTo>
                  <a:cubicBezTo>
                    <a:pt x="395" y="130"/>
                    <a:pt x="547" y="143"/>
                    <a:pt x="699" y="143"/>
                  </a:cubicBezTo>
                  <a:cubicBezTo>
                    <a:pt x="816" y="143"/>
                    <a:pt x="934" y="135"/>
                    <a:pt x="1049" y="118"/>
                  </a:cubicBezTo>
                  <a:cubicBezTo>
                    <a:pt x="1079" y="108"/>
                    <a:pt x="1098" y="88"/>
                    <a:pt x="1088" y="59"/>
                  </a:cubicBezTo>
                  <a:cubicBezTo>
                    <a:pt x="1088" y="40"/>
                    <a:pt x="1059" y="20"/>
                    <a:pt x="1039" y="20"/>
                  </a:cubicBezTo>
                  <a:cubicBezTo>
                    <a:pt x="925" y="36"/>
                    <a:pt x="811" y="44"/>
                    <a:pt x="697" y="44"/>
                  </a:cubicBezTo>
                  <a:cubicBezTo>
                    <a:pt x="537" y="44"/>
                    <a:pt x="376" y="29"/>
                    <a:pt x="216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5"/>
            <p:cNvSpPr/>
            <p:nvPr/>
          </p:nvSpPr>
          <p:spPr>
            <a:xfrm>
              <a:off x="6631974" y="4618670"/>
              <a:ext cx="551192" cy="301532"/>
            </a:xfrm>
            <a:custGeom>
              <a:avLst/>
              <a:gdLst/>
              <a:ahLst/>
              <a:cxnLst/>
              <a:rect l="l" t="t" r="r" b="b"/>
              <a:pathLst>
                <a:path w="3411" h="1866" extrusionOk="0">
                  <a:moveTo>
                    <a:pt x="3350" y="0"/>
                  </a:moveTo>
                  <a:cubicBezTo>
                    <a:pt x="3343" y="0"/>
                    <a:pt x="3337" y="2"/>
                    <a:pt x="3332" y="4"/>
                  </a:cubicBezTo>
                  <a:cubicBezTo>
                    <a:pt x="3054" y="183"/>
                    <a:pt x="2187" y="362"/>
                    <a:pt x="1669" y="362"/>
                  </a:cubicBezTo>
                  <a:cubicBezTo>
                    <a:pt x="1476" y="362"/>
                    <a:pt x="1332" y="337"/>
                    <a:pt x="1284" y="279"/>
                  </a:cubicBezTo>
                  <a:cubicBezTo>
                    <a:pt x="1277" y="272"/>
                    <a:pt x="1271" y="265"/>
                    <a:pt x="1260" y="265"/>
                  </a:cubicBezTo>
                  <a:cubicBezTo>
                    <a:pt x="1256" y="265"/>
                    <a:pt x="1251" y="266"/>
                    <a:pt x="1245" y="269"/>
                  </a:cubicBezTo>
                  <a:cubicBezTo>
                    <a:pt x="1235" y="269"/>
                    <a:pt x="1226" y="269"/>
                    <a:pt x="1216" y="279"/>
                  </a:cubicBezTo>
                  <a:lnTo>
                    <a:pt x="20" y="1788"/>
                  </a:lnTo>
                  <a:cubicBezTo>
                    <a:pt x="0" y="1807"/>
                    <a:pt x="0" y="1837"/>
                    <a:pt x="20" y="1857"/>
                  </a:cubicBezTo>
                  <a:cubicBezTo>
                    <a:pt x="30" y="1866"/>
                    <a:pt x="40" y="1866"/>
                    <a:pt x="50" y="1866"/>
                  </a:cubicBezTo>
                  <a:cubicBezTo>
                    <a:pt x="69" y="1866"/>
                    <a:pt x="79" y="1857"/>
                    <a:pt x="89" y="1846"/>
                  </a:cubicBezTo>
                  <a:lnTo>
                    <a:pt x="1255" y="376"/>
                  </a:lnTo>
                  <a:cubicBezTo>
                    <a:pt x="1342" y="434"/>
                    <a:pt x="1501" y="458"/>
                    <a:pt x="1695" y="458"/>
                  </a:cubicBezTo>
                  <a:cubicBezTo>
                    <a:pt x="2264" y="458"/>
                    <a:pt x="3133" y="253"/>
                    <a:pt x="3382" y="93"/>
                  </a:cubicBezTo>
                  <a:cubicBezTo>
                    <a:pt x="3401" y="73"/>
                    <a:pt x="3411" y="43"/>
                    <a:pt x="3401" y="24"/>
                  </a:cubicBezTo>
                  <a:cubicBezTo>
                    <a:pt x="3387" y="9"/>
                    <a:pt x="3367" y="0"/>
                    <a:pt x="3350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5"/>
            <p:cNvSpPr/>
            <p:nvPr/>
          </p:nvSpPr>
          <p:spPr>
            <a:xfrm>
              <a:off x="6716002" y="4528987"/>
              <a:ext cx="134607" cy="130082"/>
            </a:xfrm>
            <a:custGeom>
              <a:avLst/>
              <a:gdLst/>
              <a:ahLst/>
              <a:cxnLst/>
              <a:rect l="l" t="t" r="r" b="b"/>
              <a:pathLst>
                <a:path w="833" h="805" extrusionOk="0">
                  <a:moveTo>
                    <a:pt x="49" y="1"/>
                  </a:moveTo>
                  <a:cubicBezTo>
                    <a:pt x="29" y="10"/>
                    <a:pt x="20" y="30"/>
                    <a:pt x="20" y="40"/>
                  </a:cubicBezTo>
                  <a:cubicBezTo>
                    <a:pt x="10" y="275"/>
                    <a:pt x="0" y="520"/>
                    <a:pt x="0" y="755"/>
                  </a:cubicBezTo>
                  <a:cubicBezTo>
                    <a:pt x="0" y="785"/>
                    <a:pt x="20" y="804"/>
                    <a:pt x="49" y="804"/>
                  </a:cubicBezTo>
                  <a:cubicBezTo>
                    <a:pt x="68" y="804"/>
                    <a:pt x="88" y="785"/>
                    <a:pt x="98" y="755"/>
                  </a:cubicBezTo>
                  <a:cubicBezTo>
                    <a:pt x="98" y="550"/>
                    <a:pt x="98" y="334"/>
                    <a:pt x="108" y="128"/>
                  </a:cubicBezTo>
                  <a:cubicBezTo>
                    <a:pt x="294" y="226"/>
                    <a:pt x="500" y="295"/>
                    <a:pt x="696" y="334"/>
                  </a:cubicBezTo>
                  <a:cubicBezTo>
                    <a:pt x="707" y="335"/>
                    <a:pt x="718" y="336"/>
                    <a:pt x="728" y="336"/>
                  </a:cubicBezTo>
                  <a:cubicBezTo>
                    <a:pt x="792" y="336"/>
                    <a:pt x="814" y="312"/>
                    <a:pt x="823" y="295"/>
                  </a:cubicBezTo>
                  <a:cubicBezTo>
                    <a:pt x="833" y="265"/>
                    <a:pt x="833" y="236"/>
                    <a:pt x="804" y="226"/>
                  </a:cubicBezTo>
                  <a:cubicBezTo>
                    <a:pt x="797" y="223"/>
                    <a:pt x="788" y="220"/>
                    <a:pt x="780" y="220"/>
                  </a:cubicBezTo>
                  <a:cubicBezTo>
                    <a:pt x="765" y="220"/>
                    <a:pt x="751" y="227"/>
                    <a:pt x="745" y="246"/>
                  </a:cubicBezTo>
                  <a:cubicBezTo>
                    <a:pt x="745" y="246"/>
                    <a:pt x="735" y="246"/>
                    <a:pt x="715" y="236"/>
                  </a:cubicBezTo>
                  <a:cubicBezTo>
                    <a:pt x="500" y="206"/>
                    <a:pt x="284" y="119"/>
                    <a:pt x="88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5"/>
            <p:cNvSpPr/>
            <p:nvPr/>
          </p:nvSpPr>
          <p:spPr>
            <a:xfrm>
              <a:off x="1625047" y="4116926"/>
              <a:ext cx="1156033" cy="882457"/>
            </a:xfrm>
            <a:custGeom>
              <a:avLst/>
              <a:gdLst/>
              <a:ahLst/>
              <a:cxnLst/>
              <a:rect l="l" t="t" r="r" b="b"/>
              <a:pathLst>
                <a:path w="7154" h="5461" extrusionOk="0">
                  <a:moveTo>
                    <a:pt x="6841" y="1"/>
                  </a:moveTo>
                  <a:cubicBezTo>
                    <a:pt x="6738" y="1"/>
                    <a:pt x="6606" y="34"/>
                    <a:pt x="6458" y="101"/>
                  </a:cubicBezTo>
                  <a:cubicBezTo>
                    <a:pt x="6056" y="297"/>
                    <a:pt x="5380" y="434"/>
                    <a:pt x="4920" y="474"/>
                  </a:cubicBezTo>
                  <a:cubicBezTo>
                    <a:pt x="4913" y="474"/>
                    <a:pt x="4905" y="475"/>
                    <a:pt x="4896" y="475"/>
                  </a:cubicBezTo>
                  <a:cubicBezTo>
                    <a:pt x="4679" y="475"/>
                    <a:pt x="3902" y="250"/>
                    <a:pt x="3450" y="62"/>
                  </a:cubicBezTo>
                  <a:lnTo>
                    <a:pt x="3450" y="62"/>
                  </a:lnTo>
                  <a:cubicBezTo>
                    <a:pt x="3508" y="650"/>
                    <a:pt x="3508" y="1277"/>
                    <a:pt x="3136" y="1630"/>
                  </a:cubicBezTo>
                  <a:cubicBezTo>
                    <a:pt x="2937" y="1818"/>
                    <a:pt x="2608" y="1898"/>
                    <a:pt x="2272" y="1898"/>
                  </a:cubicBezTo>
                  <a:cubicBezTo>
                    <a:pt x="1963" y="1898"/>
                    <a:pt x="1647" y="1830"/>
                    <a:pt x="1422" y="1718"/>
                  </a:cubicBezTo>
                  <a:lnTo>
                    <a:pt x="1422" y="1718"/>
                  </a:lnTo>
                  <a:cubicBezTo>
                    <a:pt x="1647" y="2100"/>
                    <a:pt x="1411" y="2874"/>
                    <a:pt x="1167" y="3237"/>
                  </a:cubicBezTo>
                  <a:cubicBezTo>
                    <a:pt x="716" y="3884"/>
                    <a:pt x="490" y="4374"/>
                    <a:pt x="0" y="4981"/>
                  </a:cubicBezTo>
                  <a:cubicBezTo>
                    <a:pt x="367" y="4879"/>
                    <a:pt x="746" y="4829"/>
                    <a:pt x="1125" y="4829"/>
                  </a:cubicBezTo>
                  <a:cubicBezTo>
                    <a:pt x="1911" y="4829"/>
                    <a:pt x="2697" y="5045"/>
                    <a:pt x="3371" y="5461"/>
                  </a:cubicBezTo>
                  <a:cubicBezTo>
                    <a:pt x="3381" y="5001"/>
                    <a:pt x="3606" y="4550"/>
                    <a:pt x="3969" y="4256"/>
                  </a:cubicBezTo>
                  <a:cubicBezTo>
                    <a:pt x="4275" y="4016"/>
                    <a:pt x="4939" y="3824"/>
                    <a:pt x="5409" y="3824"/>
                  </a:cubicBezTo>
                  <a:cubicBezTo>
                    <a:pt x="5495" y="3824"/>
                    <a:pt x="5575" y="3831"/>
                    <a:pt x="5645" y="3844"/>
                  </a:cubicBezTo>
                  <a:cubicBezTo>
                    <a:pt x="5498" y="3168"/>
                    <a:pt x="5576" y="2982"/>
                    <a:pt x="5645" y="2296"/>
                  </a:cubicBezTo>
                  <a:cubicBezTo>
                    <a:pt x="5703" y="1678"/>
                    <a:pt x="6625" y="953"/>
                    <a:pt x="6958" y="454"/>
                  </a:cubicBezTo>
                  <a:cubicBezTo>
                    <a:pt x="7153" y="158"/>
                    <a:pt x="7067" y="1"/>
                    <a:pt x="684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5"/>
            <p:cNvSpPr/>
            <p:nvPr/>
          </p:nvSpPr>
          <p:spPr>
            <a:xfrm>
              <a:off x="1705843" y="4164596"/>
              <a:ext cx="1015124" cy="709876"/>
            </a:xfrm>
            <a:custGeom>
              <a:avLst/>
              <a:gdLst/>
              <a:ahLst/>
              <a:cxnLst/>
              <a:rect l="l" t="t" r="r" b="b"/>
              <a:pathLst>
                <a:path w="6282" h="4393" extrusionOk="0">
                  <a:moveTo>
                    <a:pt x="6235" y="1"/>
                  </a:moveTo>
                  <a:cubicBezTo>
                    <a:pt x="6228" y="1"/>
                    <a:pt x="6221" y="4"/>
                    <a:pt x="6213" y="12"/>
                  </a:cubicBezTo>
                  <a:lnTo>
                    <a:pt x="5654" y="364"/>
                  </a:lnTo>
                  <a:cubicBezTo>
                    <a:pt x="5341" y="560"/>
                    <a:pt x="5018" y="766"/>
                    <a:pt x="4724" y="1002"/>
                  </a:cubicBezTo>
                  <a:cubicBezTo>
                    <a:pt x="4567" y="1129"/>
                    <a:pt x="4420" y="1266"/>
                    <a:pt x="4273" y="1394"/>
                  </a:cubicBezTo>
                  <a:cubicBezTo>
                    <a:pt x="4145" y="1501"/>
                    <a:pt x="4018" y="1619"/>
                    <a:pt x="3890" y="1736"/>
                  </a:cubicBezTo>
                  <a:cubicBezTo>
                    <a:pt x="3685" y="1893"/>
                    <a:pt x="3459" y="2060"/>
                    <a:pt x="3175" y="2256"/>
                  </a:cubicBezTo>
                  <a:cubicBezTo>
                    <a:pt x="2803" y="2501"/>
                    <a:pt x="2411" y="2736"/>
                    <a:pt x="2029" y="2971"/>
                  </a:cubicBezTo>
                  <a:cubicBezTo>
                    <a:pt x="1353" y="3382"/>
                    <a:pt x="657" y="3804"/>
                    <a:pt x="20" y="4314"/>
                  </a:cubicBezTo>
                  <a:cubicBezTo>
                    <a:pt x="10" y="4323"/>
                    <a:pt x="0" y="4353"/>
                    <a:pt x="20" y="4373"/>
                  </a:cubicBezTo>
                  <a:cubicBezTo>
                    <a:pt x="29" y="4382"/>
                    <a:pt x="40" y="4392"/>
                    <a:pt x="49" y="4392"/>
                  </a:cubicBezTo>
                  <a:cubicBezTo>
                    <a:pt x="59" y="4392"/>
                    <a:pt x="69" y="4382"/>
                    <a:pt x="79" y="4382"/>
                  </a:cubicBezTo>
                  <a:cubicBezTo>
                    <a:pt x="706" y="3872"/>
                    <a:pt x="1401" y="3451"/>
                    <a:pt x="2078" y="3040"/>
                  </a:cubicBezTo>
                  <a:cubicBezTo>
                    <a:pt x="2450" y="2814"/>
                    <a:pt x="2852" y="2570"/>
                    <a:pt x="3224" y="2324"/>
                  </a:cubicBezTo>
                  <a:cubicBezTo>
                    <a:pt x="3518" y="2128"/>
                    <a:pt x="3744" y="1962"/>
                    <a:pt x="3940" y="1795"/>
                  </a:cubicBezTo>
                  <a:cubicBezTo>
                    <a:pt x="4077" y="1688"/>
                    <a:pt x="4204" y="1570"/>
                    <a:pt x="4332" y="1452"/>
                  </a:cubicBezTo>
                  <a:cubicBezTo>
                    <a:pt x="4478" y="1325"/>
                    <a:pt x="4626" y="1187"/>
                    <a:pt x="4782" y="1070"/>
                  </a:cubicBezTo>
                  <a:cubicBezTo>
                    <a:pt x="5066" y="835"/>
                    <a:pt x="5390" y="629"/>
                    <a:pt x="5704" y="433"/>
                  </a:cubicBezTo>
                  <a:lnTo>
                    <a:pt x="6252" y="81"/>
                  </a:lnTo>
                  <a:cubicBezTo>
                    <a:pt x="6272" y="70"/>
                    <a:pt x="6281" y="41"/>
                    <a:pt x="6272" y="22"/>
                  </a:cubicBezTo>
                  <a:cubicBezTo>
                    <a:pt x="6260" y="10"/>
                    <a:pt x="6248" y="1"/>
                    <a:pt x="6235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5"/>
            <p:cNvSpPr/>
            <p:nvPr/>
          </p:nvSpPr>
          <p:spPr>
            <a:xfrm>
              <a:off x="1919468" y="4462411"/>
              <a:ext cx="212494" cy="429351"/>
            </a:xfrm>
            <a:custGeom>
              <a:avLst/>
              <a:gdLst/>
              <a:ahLst/>
              <a:cxnLst/>
              <a:rect l="l" t="t" r="r" b="b"/>
              <a:pathLst>
                <a:path w="1315" h="2657" extrusionOk="0">
                  <a:moveTo>
                    <a:pt x="45" y="0"/>
                  </a:moveTo>
                  <a:cubicBezTo>
                    <a:pt x="31" y="0"/>
                    <a:pt x="17" y="9"/>
                    <a:pt x="11" y="21"/>
                  </a:cubicBezTo>
                  <a:cubicBezTo>
                    <a:pt x="1" y="41"/>
                    <a:pt x="1" y="70"/>
                    <a:pt x="21" y="80"/>
                  </a:cubicBezTo>
                  <a:lnTo>
                    <a:pt x="1226" y="883"/>
                  </a:lnTo>
                  <a:cubicBezTo>
                    <a:pt x="1226" y="912"/>
                    <a:pt x="1216" y="981"/>
                    <a:pt x="1207" y="1060"/>
                  </a:cubicBezTo>
                  <a:cubicBezTo>
                    <a:pt x="1157" y="1441"/>
                    <a:pt x="1050" y="2225"/>
                    <a:pt x="1177" y="2628"/>
                  </a:cubicBezTo>
                  <a:cubicBezTo>
                    <a:pt x="1177" y="2647"/>
                    <a:pt x="1196" y="2657"/>
                    <a:pt x="1216" y="2657"/>
                  </a:cubicBezTo>
                  <a:lnTo>
                    <a:pt x="1226" y="2657"/>
                  </a:lnTo>
                  <a:cubicBezTo>
                    <a:pt x="1246" y="2657"/>
                    <a:pt x="1265" y="2628"/>
                    <a:pt x="1255" y="2608"/>
                  </a:cubicBezTo>
                  <a:cubicBezTo>
                    <a:pt x="1138" y="2225"/>
                    <a:pt x="1236" y="1441"/>
                    <a:pt x="1285" y="1069"/>
                  </a:cubicBezTo>
                  <a:cubicBezTo>
                    <a:pt x="1314" y="844"/>
                    <a:pt x="1314" y="844"/>
                    <a:pt x="1294" y="825"/>
                  </a:cubicBezTo>
                  <a:lnTo>
                    <a:pt x="70" y="11"/>
                  </a:lnTo>
                  <a:cubicBezTo>
                    <a:pt x="63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5"/>
            <p:cNvSpPr/>
            <p:nvPr/>
          </p:nvSpPr>
          <p:spPr>
            <a:xfrm>
              <a:off x="1856285" y="4672481"/>
              <a:ext cx="88714" cy="178075"/>
            </a:xfrm>
            <a:custGeom>
              <a:avLst/>
              <a:gdLst/>
              <a:ahLst/>
              <a:cxnLst/>
              <a:rect l="l" t="t" r="r" b="b"/>
              <a:pathLst>
                <a:path w="549" h="1102" extrusionOk="0">
                  <a:moveTo>
                    <a:pt x="52" y="1"/>
                  </a:moveTo>
                  <a:cubicBezTo>
                    <a:pt x="35" y="1"/>
                    <a:pt x="17" y="10"/>
                    <a:pt x="10" y="24"/>
                  </a:cubicBezTo>
                  <a:cubicBezTo>
                    <a:pt x="0" y="43"/>
                    <a:pt x="10" y="73"/>
                    <a:pt x="30" y="83"/>
                  </a:cubicBezTo>
                  <a:lnTo>
                    <a:pt x="392" y="250"/>
                  </a:lnTo>
                  <a:cubicBezTo>
                    <a:pt x="422" y="259"/>
                    <a:pt x="441" y="269"/>
                    <a:pt x="441" y="279"/>
                  </a:cubicBezTo>
                  <a:cubicBezTo>
                    <a:pt x="451" y="298"/>
                    <a:pt x="451" y="455"/>
                    <a:pt x="441" y="573"/>
                  </a:cubicBezTo>
                  <a:cubicBezTo>
                    <a:pt x="441" y="827"/>
                    <a:pt x="431" y="1014"/>
                    <a:pt x="461" y="1073"/>
                  </a:cubicBezTo>
                  <a:cubicBezTo>
                    <a:pt x="461" y="1092"/>
                    <a:pt x="481" y="1102"/>
                    <a:pt x="500" y="1102"/>
                  </a:cubicBezTo>
                  <a:lnTo>
                    <a:pt x="510" y="1102"/>
                  </a:lnTo>
                  <a:cubicBezTo>
                    <a:pt x="529" y="1092"/>
                    <a:pt x="549" y="1063"/>
                    <a:pt x="539" y="1043"/>
                  </a:cubicBezTo>
                  <a:cubicBezTo>
                    <a:pt x="520" y="994"/>
                    <a:pt x="520" y="749"/>
                    <a:pt x="529" y="573"/>
                  </a:cubicBezTo>
                  <a:cubicBezTo>
                    <a:pt x="529" y="328"/>
                    <a:pt x="529" y="269"/>
                    <a:pt x="520" y="239"/>
                  </a:cubicBezTo>
                  <a:cubicBezTo>
                    <a:pt x="500" y="200"/>
                    <a:pt x="461" y="181"/>
                    <a:pt x="431" y="171"/>
                  </a:cubicBezTo>
                  <a:lnTo>
                    <a:pt x="69" y="4"/>
                  </a:lnTo>
                  <a:cubicBezTo>
                    <a:pt x="64" y="2"/>
                    <a:pt x="58" y="1"/>
                    <a:pt x="52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5"/>
            <p:cNvSpPr/>
            <p:nvPr/>
          </p:nvSpPr>
          <p:spPr>
            <a:xfrm>
              <a:off x="2160240" y="4472914"/>
              <a:ext cx="115862" cy="155937"/>
            </a:xfrm>
            <a:custGeom>
              <a:avLst/>
              <a:gdLst/>
              <a:ahLst/>
              <a:cxnLst/>
              <a:rect l="l" t="t" r="r" b="b"/>
              <a:pathLst>
                <a:path w="717" h="965" extrusionOk="0">
                  <a:moveTo>
                    <a:pt x="42" y="1"/>
                  </a:moveTo>
                  <a:cubicBezTo>
                    <a:pt x="26" y="1"/>
                    <a:pt x="8" y="10"/>
                    <a:pt x="0" y="24"/>
                  </a:cubicBezTo>
                  <a:cubicBezTo>
                    <a:pt x="0" y="54"/>
                    <a:pt x="11" y="74"/>
                    <a:pt x="30" y="83"/>
                  </a:cubicBezTo>
                  <a:cubicBezTo>
                    <a:pt x="226" y="152"/>
                    <a:pt x="422" y="191"/>
                    <a:pt x="618" y="220"/>
                  </a:cubicBezTo>
                  <a:cubicBezTo>
                    <a:pt x="579" y="455"/>
                    <a:pt x="569" y="691"/>
                    <a:pt x="608" y="926"/>
                  </a:cubicBezTo>
                  <a:cubicBezTo>
                    <a:pt x="608" y="945"/>
                    <a:pt x="628" y="965"/>
                    <a:pt x="647" y="965"/>
                  </a:cubicBezTo>
                  <a:cubicBezTo>
                    <a:pt x="677" y="965"/>
                    <a:pt x="686" y="945"/>
                    <a:pt x="686" y="916"/>
                  </a:cubicBezTo>
                  <a:cubicBezTo>
                    <a:pt x="657" y="671"/>
                    <a:pt x="667" y="436"/>
                    <a:pt x="716" y="191"/>
                  </a:cubicBezTo>
                  <a:cubicBezTo>
                    <a:pt x="716" y="181"/>
                    <a:pt x="716" y="172"/>
                    <a:pt x="706" y="161"/>
                  </a:cubicBezTo>
                  <a:cubicBezTo>
                    <a:pt x="697" y="152"/>
                    <a:pt x="686" y="142"/>
                    <a:pt x="677" y="142"/>
                  </a:cubicBezTo>
                  <a:cubicBezTo>
                    <a:pt x="461" y="122"/>
                    <a:pt x="255" y="74"/>
                    <a:pt x="59" y="5"/>
                  </a:cubicBezTo>
                  <a:cubicBezTo>
                    <a:pt x="54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5"/>
            <p:cNvSpPr/>
            <p:nvPr/>
          </p:nvSpPr>
          <p:spPr>
            <a:xfrm>
              <a:off x="2215666" y="4185926"/>
              <a:ext cx="263073" cy="488979"/>
            </a:xfrm>
            <a:custGeom>
              <a:avLst/>
              <a:gdLst/>
              <a:ahLst/>
              <a:cxnLst/>
              <a:rect l="l" t="t" r="r" b="b"/>
              <a:pathLst>
                <a:path w="1628" h="3026" extrusionOk="0">
                  <a:moveTo>
                    <a:pt x="51" y="1"/>
                  </a:moveTo>
                  <a:cubicBezTo>
                    <a:pt x="38" y="1"/>
                    <a:pt x="26" y="5"/>
                    <a:pt x="20" y="17"/>
                  </a:cubicBezTo>
                  <a:cubicBezTo>
                    <a:pt x="1" y="36"/>
                    <a:pt x="1" y="56"/>
                    <a:pt x="20" y="76"/>
                  </a:cubicBezTo>
                  <a:lnTo>
                    <a:pt x="1304" y="1124"/>
                  </a:lnTo>
                  <a:cubicBezTo>
                    <a:pt x="1108" y="1428"/>
                    <a:pt x="1353" y="2712"/>
                    <a:pt x="1539" y="3006"/>
                  </a:cubicBezTo>
                  <a:cubicBezTo>
                    <a:pt x="1549" y="3025"/>
                    <a:pt x="1569" y="3025"/>
                    <a:pt x="1578" y="3025"/>
                  </a:cubicBezTo>
                  <a:lnTo>
                    <a:pt x="1598" y="3025"/>
                  </a:lnTo>
                  <a:cubicBezTo>
                    <a:pt x="1617" y="3006"/>
                    <a:pt x="1627" y="2986"/>
                    <a:pt x="1617" y="2967"/>
                  </a:cubicBezTo>
                  <a:cubicBezTo>
                    <a:pt x="1402" y="2623"/>
                    <a:pt x="1206" y="1301"/>
                    <a:pt x="1392" y="1153"/>
                  </a:cubicBezTo>
                  <a:cubicBezTo>
                    <a:pt x="1402" y="1144"/>
                    <a:pt x="1412" y="1134"/>
                    <a:pt x="1412" y="1114"/>
                  </a:cubicBezTo>
                  <a:cubicBezTo>
                    <a:pt x="1412" y="1105"/>
                    <a:pt x="1402" y="1095"/>
                    <a:pt x="1392" y="1085"/>
                  </a:cubicBezTo>
                  <a:lnTo>
                    <a:pt x="79" y="7"/>
                  </a:lnTo>
                  <a:cubicBezTo>
                    <a:pt x="71" y="3"/>
                    <a:pt x="61" y="1"/>
                    <a:pt x="51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5"/>
            <p:cNvSpPr/>
            <p:nvPr/>
          </p:nvSpPr>
          <p:spPr>
            <a:xfrm>
              <a:off x="2446904" y="4261390"/>
              <a:ext cx="115700" cy="120548"/>
            </a:xfrm>
            <a:custGeom>
              <a:avLst/>
              <a:gdLst/>
              <a:ahLst/>
              <a:cxnLst/>
              <a:rect l="l" t="t" r="r" b="b"/>
              <a:pathLst>
                <a:path w="716" h="746" extrusionOk="0">
                  <a:moveTo>
                    <a:pt x="49" y="0"/>
                  </a:moveTo>
                  <a:cubicBezTo>
                    <a:pt x="20" y="0"/>
                    <a:pt x="1" y="20"/>
                    <a:pt x="1" y="50"/>
                  </a:cubicBezTo>
                  <a:cubicBezTo>
                    <a:pt x="1" y="69"/>
                    <a:pt x="20" y="89"/>
                    <a:pt x="49" y="89"/>
                  </a:cubicBezTo>
                  <a:cubicBezTo>
                    <a:pt x="226" y="89"/>
                    <a:pt x="412" y="98"/>
                    <a:pt x="598" y="109"/>
                  </a:cubicBezTo>
                  <a:cubicBezTo>
                    <a:pt x="510" y="275"/>
                    <a:pt x="441" y="451"/>
                    <a:pt x="412" y="628"/>
                  </a:cubicBezTo>
                  <a:cubicBezTo>
                    <a:pt x="392" y="697"/>
                    <a:pt x="432" y="726"/>
                    <a:pt x="451" y="736"/>
                  </a:cubicBezTo>
                  <a:cubicBezTo>
                    <a:pt x="451" y="745"/>
                    <a:pt x="461" y="745"/>
                    <a:pt x="471" y="745"/>
                  </a:cubicBezTo>
                  <a:cubicBezTo>
                    <a:pt x="480" y="745"/>
                    <a:pt x="500" y="736"/>
                    <a:pt x="510" y="726"/>
                  </a:cubicBezTo>
                  <a:cubicBezTo>
                    <a:pt x="519" y="706"/>
                    <a:pt x="510" y="677"/>
                    <a:pt x="490" y="667"/>
                  </a:cubicBezTo>
                  <a:lnTo>
                    <a:pt x="490" y="647"/>
                  </a:lnTo>
                  <a:cubicBezTo>
                    <a:pt x="530" y="451"/>
                    <a:pt x="608" y="265"/>
                    <a:pt x="706" y="98"/>
                  </a:cubicBezTo>
                  <a:cubicBezTo>
                    <a:pt x="715" y="79"/>
                    <a:pt x="715" y="69"/>
                    <a:pt x="706" y="50"/>
                  </a:cubicBezTo>
                  <a:cubicBezTo>
                    <a:pt x="706" y="40"/>
                    <a:pt x="686" y="30"/>
                    <a:pt x="676" y="30"/>
                  </a:cubicBezTo>
                  <a:cubicBezTo>
                    <a:pt x="471" y="20"/>
                    <a:pt x="255" y="11"/>
                    <a:pt x="49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5"/>
            <p:cNvSpPr/>
            <p:nvPr/>
          </p:nvSpPr>
          <p:spPr>
            <a:xfrm>
              <a:off x="1254517" y="3090007"/>
              <a:ext cx="1202087" cy="417878"/>
            </a:xfrm>
            <a:custGeom>
              <a:avLst/>
              <a:gdLst/>
              <a:ahLst/>
              <a:cxnLst/>
              <a:rect l="l" t="t" r="r" b="b"/>
              <a:pathLst>
                <a:path w="7439" h="2586" extrusionOk="0">
                  <a:moveTo>
                    <a:pt x="7346" y="1"/>
                  </a:moveTo>
                  <a:cubicBezTo>
                    <a:pt x="7318" y="1"/>
                    <a:pt x="7289" y="14"/>
                    <a:pt x="7271" y="37"/>
                  </a:cubicBezTo>
                  <a:cubicBezTo>
                    <a:pt x="6840" y="635"/>
                    <a:pt x="6341" y="1311"/>
                    <a:pt x="5655" y="1703"/>
                  </a:cubicBezTo>
                  <a:cubicBezTo>
                    <a:pt x="4959" y="2095"/>
                    <a:pt x="4342" y="2291"/>
                    <a:pt x="3577" y="2360"/>
                  </a:cubicBezTo>
                  <a:cubicBezTo>
                    <a:pt x="3200" y="2397"/>
                    <a:pt x="2827" y="2415"/>
                    <a:pt x="2464" y="2415"/>
                  </a:cubicBezTo>
                  <a:cubicBezTo>
                    <a:pt x="1582" y="2415"/>
                    <a:pt x="764" y="2309"/>
                    <a:pt x="118" y="2115"/>
                  </a:cubicBezTo>
                  <a:cubicBezTo>
                    <a:pt x="110" y="2113"/>
                    <a:pt x="102" y="2112"/>
                    <a:pt x="95" y="2112"/>
                  </a:cubicBezTo>
                  <a:cubicBezTo>
                    <a:pt x="57" y="2112"/>
                    <a:pt x="27" y="2133"/>
                    <a:pt x="11" y="2173"/>
                  </a:cubicBezTo>
                  <a:cubicBezTo>
                    <a:pt x="0" y="2223"/>
                    <a:pt x="20" y="2262"/>
                    <a:pt x="69" y="2282"/>
                  </a:cubicBezTo>
                  <a:cubicBezTo>
                    <a:pt x="853" y="2517"/>
                    <a:pt x="1725" y="2585"/>
                    <a:pt x="2450" y="2585"/>
                  </a:cubicBezTo>
                  <a:cubicBezTo>
                    <a:pt x="2901" y="2585"/>
                    <a:pt x="3303" y="2556"/>
                    <a:pt x="3597" y="2536"/>
                  </a:cubicBezTo>
                  <a:cubicBezTo>
                    <a:pt x="4381" y="2458"/>
                    <a:pt x="5018" y="2252"/>
                    <a:pt x="5743" y="1851"/>
                  </a:cubicBezTo>
                  <a:cubicBezTo>
                    <a:pt x="6458" y="1439"/>
                    <a:pt x="6968" y="743"/>
                    <a:pt x="7409" y="135"/>
                  </a:cubicBezTo>
                  <a:cubicBezTo>
                    <a:pt x="7438" y="96"/>
                    <a:pt x="7428" y="47"/>
                    <a:pt x="7399" y="18"/>
                  </a:cubicBezTo>
                  <a:cubicBezTo>
                    <a:pt x="7384" y="6"/>
                    <a:pt x="7365" y="1"/>
                    <a:pt x="734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5"/>
            <p:cNvSpPr/>
            <p:nvPr/>
          </p:nvSpPr>
          <p:spPr>
            <a:xfrm>
              <a:off x="1227693" y="3156583"/>
              <a:ext cx="503684" cy="351302"/>
            </a:xfrm>
            <a:custGeom>
              <a:avLst/>
              <a:gdLst/>
              <a:ahLst/>
              <a:cxnLst/>
              <a:rect l="l" t="t" r="r" b="b"/>
              <a:pathLst>
                <a:path w="3117" h="2174" extrusionOk="0">
                  <a:moveTo>
                    <a:pt x="101" y="0"/>
                  </a:moveTo>
                  <a:cubicBezTo>
                    <a:pt x="90" y="0"/>
                    <a:pt x="79" y="3"/>
                    <a:pt x="68" y="8"/>
                  </a:cubicBezTo>
                  <a:cubicBezTo>
                    <a:pt x="20" y="27"/>
                    <a:pt x="0" y="76"/>
                    <a:pt x="20" y="115"/>
                  </a:cubicBezTo>
                  <a:cubicBezTo>
                    <a:pt x="206" y="537"/>
                    <a:pt x="529" y="938"/>
                    <a:pt x="980" y="1272"/>
                  </a:cubicBezTo>
                  <a:cubicBezTo>
                    <a:pt x="1392" y="1585"/>
                    <a:pt x="1871" y="1801"/>
                    <a:pt x="2283" y="1977"/>
                  </a:cubicBezTo>
                  <a:cubicBezTo>
                    <a:pt x="2518" y="2085"/>
                    <a:pt x="2744" y="2173"/>
                    <a:pt x="2988" y="2173"/>
                  </a:cubicBezTo>
                  <a:lnTo>
                    <a:pt x="3018" y="2173"/>
                  </a:lnTo>
                  <a:cubicBezTo>
                    <a:pt x="3057" y="2173"/>
                    <a:pt x="3086" y="2144"/>
                    <a:pt x="3106" y="2114"/>
                  </a:cubicBezTo>
                  <a:cubicBezTo>
                    <a:pt x="3116" y="2075"/>
                    <a:pt x="3097" y="2036"/>
                    <a:pt x="3067" y="2016"/>
                  </a:cubicBezTo>
                  <a:cubicBezTo>
                    <a:pt x="2499" y="1624"/>
                    <a:pt x="2038" y="1086"/>
                    <a:pt x="1754" y="459"/>
                  </a:cubicBezTo>
                  <a:cubicBezTo>
                    <a:pt x="1739" y="422"/>
                    <a:pt x="1703" y="402"/>
                    <a:pt x="1669" y="402"/>
                  </a:cubicBezTo>
                  <a:cubicBezTo>
                    <a:pt x="1658" y="402"/>
                    <a:pt x="1646" y="404"/>
                    <a:pt x="1636" y="409"/>
                  </a:cubicBezTo>
                  <a:cubicBezTo>
                    <a:pt x="1597" y="429"/>
                    <a:pt x="1577" y="488"/>
                    <a:pt x="1597" y="527"/>
                  </a:cubicBezTo>
                  <a:cubicBezTo>
                    <a:pt x="1852" y="1086"/>
                    <a:pt x="2234" y="1576"/>
                    <a:pt x="2705" y="1957"/>
                  </a:cubicBezTo>
                  <a:cubicBezTo>
                    <a:pt x="2587" y="1928"/>
                    <a:pt x="2470" y="1879"/>
                    <a:pt x="2352" y="1830"/>
                  </a:cubicBezTo>
                  <a:cubicBezTo>
                    <a:pt x="1950" y="1654"/>
                    <a:pt x="1479" y="1439"/>
                    <a:pt x="1078" y="1134"/>
                  </a:cubicBezTo>
                  <a:cubicBezTo>
                    <a:pt x="656" y="821"/>
                    <a:pt x="343" y="448"/>
                    <a:pt x="177" y="47"/>
                  </a:cubicBezTo>
                  <a:cubicBezTo>
                    <a:pt x="162" y="18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5"/>
            <p:cNvSpPr/>
            <p:nvPr/>
          </p:nvSpPr>
          <p:spPr>
            <a:xfrm>
              <a:off x="1189557" y="3482676"/>
              <a:ext cx="337405" cy="158199"/>
            </a:xfrm>
            <a:custGeom>
              <a:avLst/>
              <a:gdLst/>
              <a:ahLst/>
              <a:cxnLst/>
              <a:rect l="l" t="t" r="r" b="b"/>
              <a:pathLst>
                <a:path w="2088" h="979" extrusionOk="0">
                  <a:moveTo>
                    <a:pt x="1988" y="1"/>
                  </a:moveTo>
                  <a:cubicBezTo>
                    <a:pt x="1957" y="1"/>
                    <a:pt x="1926" y="21"/>
                    <a:pt x="1911" y="57"/>
                  </a:cubicBezTo>
                  <a:cubicBezTo>
                    <a:pt x="1745" y="440"/>
                    <a:pt x="1373" y="734"/>
                    <a:pt x="961" y="792"/>
                  </a:cubicBezTo>
                  <a:cubicBezTo>
                    <a:pt x="870" y="804"/>
                    <a:pt x="779" y="809"/>
                    <a:pt x="690" y="809"/>
                  </a:cubicBezTo>
                  <a:cubicBezTo>
                    <a:pt x="625" y="809"/>
                    <a:pt x="562" y="806"/>
                    <a:pt x="500" y="802"/>
                  </a:cubicBezTo>
                  <a:lnTo>
                    <a:pt x="99" y="792"/>
                  </a:lnTo>
                  <a:cubicBezTo>
                    <a:pt x="50" y="792"/>
                    <a:pt x="10" y="832"/>
                    <a:pt x="10" y="871"/>
                  </a:cubicBezTo>
                  <a:cubicBezTo>
                    <a:pt x="1" y="919"/>
                    <a:pt x="40" y="959"/>
                    <a:pt x="89" y="959"/>
                  </a:cubicBezTo>
                  <a:lnTo>
                    <a:pt x="491" y="978"/>
                  </a:lnTo>
                  <a:lnTo>
                    <a:pt x="696" y="978"/>
                  </a:lnTo>
                  <a:cubicBezTo>
                    <a:pt x="794" y="978"/>
                    <a:pt x="883" y="978"/>
                    <a:pt x="981" y="959"/>
                  </a:cubicBezTo>
                  <a:cubicBezTo>
                    <a:pt x="1451" y="890"/>
                    <a:pt x="1882" y="557"/>
                    <a:pt x="2068" y="116"/>
                  </a:cubicBezTo>
                  <a:cubicBezTo>
                    <a:pt x="2088" y="77"/>
                    <a:pt x="2068" y="28"/>
                    <a:pt x="2020" y="8"/>
                  </a:cubicBezTo>
                  <a:cubicBezTo>
                    <a:pt x="2009" y="3"/>
                    <a:pt x="1999" y="1"/>
                    <a:pt x="198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5"/>
            <p:cNvSpPr/>
            <p:nvPr/>
          </p:nvSpPr>
          <p:spPr>
            <a:xfrm>
              <a:off x="1700995" y="3452297"/>
              <a:ext cx="320115" cy="350009"/>
            </a:xfrm>
            <a:custGeom>
              <a:avLst/>
              <a:gdLst/>
              <a:ahLst/>
              <a:cxnLst/>
              <a:rect l="l" t="t" r="r" b="b"/>
              <a:pathLst>
                <a:path w="1981" h="2166" extrusionOk="0">
                  <a:moveTo>
                    <a:pt x="1745" y="0"/>
                  </a:moveTo>
                  <a:cubicBezTo>
                    <a:pt x="1716" y="0"/>
                    <a:pt x="1677" y="20"/>
                    <a:pt x="1667" y="59"/>
                  </a:cubicBezTo>
                  <a:cubicBezTo>
                    <a:pt x="1481" y="637"/>
                    <a:pt x="1148" y="1088"/>
                    <a:pt x="736" y="1323"/>
                  </a:cubicBezTo>
                  <a:cubicBezTo>
                    <a:pt x="638" y="1382"/>
                    <a:pt x="540" y="1421"/>
                    <a:pt x="442" y="1470"/>
                  </a:cubicBezTo>
                  <a:cubicBezTo>
                    <a:pt x="314" y="1529"/>
                    <a:pt x="168" y="1597"/>
                    <a:pt x="50" y="1686"/>
                  </a:cubicBezTo>
                  <a:cubicBezTo>
                    <a:pt x="11" y="1706"/>
                    <a:pt x="1" y="1764"/>
                    <a:pt x="20" y="1804"/>
                  </a:cubicBezTo>
                  <a:cubicBezTo>
                    <a:pt x="38" y="1827"/>
                    <a:pt x="63" y="1840"/>
                    <a:pt x="89" y="1840"/>
                  </a:cubicBezTo>
                  <a:cubicBezTo>
                    <a:pt x="105" y="1840"/>
                    <a:pt x="122" y="1835"/>
                    <a:pt x="138" y="1823"/>
                  </a:cubicBezTo>
                  <a:cubicBezTo>
                    <a:pt x="255" y="1745"/>
                    <a:pt x="383" y="1686"/>
                    <a:pt x="510" y="1627"/>
                  </a:cubicBezTo>
                  <a:cubicBezTo>
                    <a:pt x="618" y="1578"/>
                    <a:pt x="716" y="1529"/>
                    <a:pt x="814" y="1470"/>
                  </a:cubicBezTo>
                  <a:cubicBezTo>
                    <a:pt x="1196" y="1255"/>
                    <a:pt x="1520" y="872"/>
                    <a:pt x="1725" y="382"/>
                  </a:cubicBezTo>
                  <a:lnTo>
                    <a:pt x="1725" y="382"/>
                  </a:lnTo>
                  <a:cubicBezTo>
                    <a:pt x="1755" y="696"/>
                    <a:pt x="1667" y="1020"/>
                    <a:pt x="1588" y="1284"/>
                  </a:cubicBezTo>
                  <a:cubicBezTo>
                    <a:pt x="1500" y="1539"/>
                    <a:pt x="1402" y="1804"/>
                    <a:pt x="1285" y="2048"/>
                  </a:cubicBezTo>
                  <a:cubicBezTo>
                    <a:pt x="1265" y="2087"/>
                    <a:pt x="1285" y="2146"/>
                    <a:pt x="1324" y="2166"/>
                  </a:cubicBezTo>
                  <a:lnTo>
                    <a:pt x="1363" y="2166"/>
                  </a:lnTo>
                  <a:cubicBezTo>
                    <a:pt x="1392" y="2166"/>
                    <a:pt x="1422" y="2156"/>
                    <a:pt x="1431" y="2117"/>
                  </a:cubicBezTo>
                  <a:cubicBezTo>
                    <a:pt x="1549" y="1862"/>
                    <a:pt x="1657" y="1597"/>
                    <a:pt x="1745" y="1333"/>
                  </a:cubicBezTo>
                  <a:cubicBezTo>
                    <a:pt x="1863" y="970"/>
                    <a:pt x="1980" y="490"/>
                    <a:pt x="1834" y="49"/>
                  </a:cubicBezTo>
                  <a:cubicBezTo>
                    <a:pt x="1814" y="20"/>
                    <a:pt x="1784" y="0"/>
                    <a:pt x="174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5"/>
            <p:cNvSpPr/>
            <p:nvPr/>
          </p:nvSpPr>
          <p:spPr>
            <a:xfrm>
              <a:off x="1811848" y="3235278"/>
              <a:ext cx="423049" cy="128466"/>
            </a:xfrm>
            <a:custGeom>
              <a:avLst/>
              <a:gdLst/>
              <a:ahLst/>
              <a:cxnLst/>
              <a:rect l="l" t="t" r="r" b="b"/>
              <a:pathLst>
                <a:path w="2618" h="795" extrusionOk="0">
                  <a:moveTo>
                    <a:pt x="94" y="1"/>
                  </a:moveTo>
                  <a:cubicBezTo>
                    <a:pt x="64" y="1"/>
                    <a:pt x="33" y="14"/>
                    <a:pt x="20" y="40"/>
                  </a:cubicBezTo>
                  <a:cubicBezTo>
                    <a:pt x="1" y="79"/>
                    <a:pt x="11" y="138"/>
                    <a:pt x="50" y="157"/>
                  </a:cubicBezTo>
                  <a:cubicBezTo>
                    <a:pt x="579" y="462"/>
                    <a:pt x="1187" y="677"/>
                    <a:pt x="1794" y="765"/>
                  </a:cubicBezTo>
                  <a:cubicBezTo>
                    <a:pt x="1892" y="775"/>
                    <a:pt x="2000" y="795"/>
                    <a:pt x="2108" y="795"/>
                  </a:cubicBezTo>
                  <a:cubicBezTo>
                    <a:pt x="2265" y="795"/>
                    <a:pt x="2421" y="765"/>
                    <a:pt x="2559" y="687"/>
                  </a:cubicBezTo>
                  <a:cubicBezTo>
                    <a:pt x="2607" y="667"/>
                    <a:pt x="2617" y="618"/>
                    <a:pt x="2598" y="569"/>
                  </a:cubicBezTo>
                  <a:cubicBezTo>
                    <a:pt x="2585" y="543"/>
                    <a:pt x="2555" y="530"/>
                    <a:pt x="2524" y="530"/>
                  </a:cubicBezTo>
                  <a:cubicBezTo>
                    <a:pt x="2509" y="530"/>
                    <a:pt x="2493" y="533"/>
                    <a:pt x="2480" y="540"/>
                  </a:cubicBezTo>
                  <a:cubicBezTo>
                    <a:pt x="2367" y="602"/>
                    <a:pt x="2238" y="622"/>
                    <a:pt x="2105" y="622"/>
                  </a:cubicBezTo>
                  <a:cubicBezTo>
                    <a:pt x="2008" y="622"/>
                    <a:pt x="1909" y="611"/>
                    <a:pt x="1814" y="599"/>
                  </a:cubicBezTo>
                  <a:cubicBezTo>
                    <a:pt x="1235" y="510"/>
                    <a:pt x="647" y="305"/>
                    <a:pt x="138" y="11"/>
                  </a:cubicBezTo>
                  <a:cubicBezTo>
                    <a:pt x="125" y="4"/>
                    <a:pt x="109" y="1"/>
                    <a:pt x="9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5"/>
            <p:cNvSpPr/>
            <p:nvPr/>
          </p:nvSpPr>
          <p:spPr>
            <a:xfrm>
              <a:off x="2150706" y="3274868"/>
              <a:ext cx="169672" cy="316883"/>
            </a:xfrm>
            <a:custGeom>
              <a:avLst/>
              <a:gdLst/>
              <a:ahLst/>
              <a:cxnLst/>
              <a:rect l="l" t="t" r="r" b="b"/>
              <a:pathLst>
                <a:path w="1050" h="1961" extrusionOk="0">
                  <a:moveTo>
                    <a:pt x="971" y="1"/>
                  </a:moveTo>
                  <a:cubicBezTo>
                    <a:pt x="922" y="1"/>
                    <a:pt x="883" y="30"/>
                    <a:pt x="873" y="79"/>
                  </a:cubicBezTo>
                  <a:cubicBezTo>
                    <a:pt x="843" y="383"/>
                    <a:pt x="795" y="736"/>
                    <a:pt x="658" y="1059"/>
                  </a:cubicBezTo>
                  <a:cubicBezTo>
                    <a:pt x="569" y="1294"/>
                    <a:pt x="383" y="1617"/>
                    <a:pt x="59" y="1804"/>
                  </a:cubicBezTo>
                  <a:cubicBezTo>
                    <a:pt x="20" y="1833"/>
                    <a:pt x="1" y="1882"/>
                    <a:pt x="20" y="1922"/>
                  </a:cubicBezTo>
                  <a:cubicBezTo>
                    <a:pt x="40" y="1951"/>
                    <a:pt x="70" y="1961"/>
                    <a:pt x="99" y="1961"/>
                  </a:cubicBezTo>
                  <a:cubicBezTo>
                    <a:pt x="109" y="1961"/>
                    <a:pt x="128" y="1961"/>
                    <a:pt x="138" y="1951"/>
                  </a:cubicBezTo>
                  <a:cubicBezTo>
                    <a:pt x="510" y="1745"/>
                    <a:pt x="716" y="1382"/>
                    <a:pt x="814" y="1127"/>
                  </a:cubicBezTo>
                  <a:cubicBezTo>
                    <a:pt x="961" y="785"/>
                    <a:pt x="1010" y="413"/>
                    <a:pt x="1050" y="99"/>
                  </a:cubicBezTo>
                  <a:cubicBezTo>
                    <a:pt x="1050" y="50"/>
                    <a:pt x="1020" y="10"/>
                    <a:pt x="97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5"/>
            <p:cNvSpPr/>
            <p:nvPr/>
          </p:nvSpPr>
          <p:spPr>
            <a:xfrm>
              <a:off x="2288544" y="3362290"/>
              <a:ext cx="90330" cy="166117"/>
            </a:xfrm>
            <a:custGeom>
              <a:avLst/>
              <a:gdLst/>
              <a:ahLst/>
              <a:cxnLst/>
              <a:rect l="l" t="t" r="r" b="b"/>
              <a:pathLst>
                <a:path w="559" h="1028" extrusionOk="0">
                  <a:moveTo>
                    <a:pt x="101" y="1"/>
                  </a:moveTo>
                  <a:cubicBezTo>
                    <a:pt x="74" y="1"/>
                    <a:pt x="47" y="11"/>
                    <a:pt x="30" y="28"/>
                  </a:cubicBezTo>
                  <a:cubicBezTo>
                    <a:pt x="1" y="68"/>
                    <a:pt x="10" y="126"/>
                    <a:pt x="49" y="155"/>
                  </a:cubicBezTo>
                  <a:cubicBezTo>
                    <a:pt x="265" y="332"/>
                    <a:pt x="373" y="645"/>
                    <a:pt x="314" y="930"/>
                  </a:cubicBezTo>
                  <a:cubicBezTo>
                    <a:pt x="295" y="969"/>
                    <a:pt x="324" y="1018"/>
                    <a:pt x="373" y="1028"/>
                  </a:cubicBezTo>
                  <a:lnTo>
                    <a:pt x="393" y="1028"/>
                  </a:lnTo>
                  <a:cubicBezTo>
                    <a:pt x="432" y="1028"/>
                    <a:pt x="461" y="1008"/>
                    <a:pt x="471" y="969"/>
                  </a:cubicBezTo>
                  <a:cubicBezTo>
                    <a:pt x="559" y="616"/>
                    <a:pt x="432" y="244"/>
                    <a:pt x="157" y="18"/>
                  </a:cubicBezTo>
                  <a:cubicBezTo>
                    <a:pt x="141" y="6"/>
                    <a:pt x="121" y="1"/>
                    <a:pt x="10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5"/>
            <p:cNvSpPr/>
            <p:nvPr/>
          </p:nvSpPr>
          <p:spPr>
            <a:xfrm>
              <a:off x="2133416" y="3154482"/>
              <a:ext cx="258225" cy="65122"/>
            </a:xfrm>
            <a:custGeom>
              <a:avLst/>
              <a:gdLst/>
              <a:ahLst/>
              <a:cxnLst/>
              <a:rect l="l" t="t" r="r" b="b"/>
              <a:pathLst>
                <a:path w="1598" h="403" extrusionOk="0">
                  <a:moveTo>
                    <a:pt x="96" y="1"/>
                  </a:moveTo>
                  <a:cubicBezTo>
                    <a:pt x="68" y="1"/>
                    <a:pt x="39" y="14"/>
                    <a:pt x="20" y="40"/>
                  </a:cubicBezTo>
                  <a:cubicBezTo>
                    <a:pt x="0" y="80"/>
                    <a:pt x="10" y="138"/>
                    <a:pt x="49" y="158"/>
                  </a:cubicBezTo>
                  <a:cubicBezTo>
                    <a:pt x="314" y="315"/>
                    <a:pt x="617" y="403"/>
                    <a:pt x="931" y="403"/>
                  </a:cubicBezTo>
                  <a:cubicBezTo>
                    <a:pt x="1137" y="403"/>
                    <a:pt x="1342" y="363"/>
                    <a:pt x="1538" y="285"/>
                  </a:cubicBezTo>
                  <a:cubicBezTo>
                    <a:pt x="1578" y="265"/>
                    <a:pt x="1597" y="217"/>
                    <a:pt x="1588" y="178"/>
                  </a:cubicBezTo>
                  <a:cubicBezTo>
                    <a:pt x="1573" y="141"/>
                    <a:pt x="1542" y="121"/>
                    <a:pt x="1507" y="121"/>
                  </a:cubicBezTo>
                  <a:cubicBezTo>
                    <a:pt x="1495" y="121"/>
                    <a:pt x="1483" y="123"/>
                    <a:pt x="1470" y="128"/>
                  </a:cubicBezTo>
                  <a:cubicBezTo>
                    <a:pt x="1299" y="196"/>
                    <a:pt x="1113" y="230"/>
                    <a:pt x="925" y="230"/>
                  </a:cubicBezTo>
                  <a:cubicBezTo>
                    <a:pt x="649" y="230"/>
                    <a:pt x="371" y="157"/>
                    <a:pt x="137" y="11"/>
                  </a:cubicBezTo>
                  <a:cubicBezTo>
                    <a:pt x="125" y="4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5"/>
            <p:cNvSpPr/>
            <p:nvPr/>
          </p:nvSpPr>
          <p:spPr>
            <a:xfrm>
              <a:off x="1167419" y="3080150"/>
              <a:ext cx="134768" cy="134768"/>
            </a:xfrm>
            <a:custGeom>
              <a:avLst/>
              <a:gdLst/>
              <a:ahLst/>
              <a:cxnLst/>
              <a:rect l="l" t="t" r="r" b="b"/>
              <a:pathLst>
                <a:path w="834" h="834" extrusionOk="0">
                  <a:moveTo>
                    <a:pt x="412" y="0"/>
                  </a:moveTo>
                  <a:cubicBezTo>
                    <a:pt x="187" y="0"/>
                    <a:pt x="1" y="187"/>
                    <a:pt x="1" y="412"/>
                  </a:cubicBezTo>
                  <a:cubicBezTo>
                    <a:pt x="1" y="647"/>
                    <a:pt x="187" y="834"/>
                    <a:pt x="412" y="834"/>
                  </a:cubicBezTo>
                  <a:cubicBezTo>
                    <a:pt x="648" y="834"/>
                    <a:pt x="833" y="647"/>
                    <a:pt x="833" y="412"/>
                  </a:cubicBezTo>
                  <a:cubicBezTo>
                    <a:pt x="833" y="187"/>
                    <a:pt x="648" y="0"/>
                    <a:pt x="412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5"/>
            <p:cNvSpPr/>
            <p:nvPr/>
          </p:nvSpPr>
          <p:spPr>
            <a:xfrm>
              <a:off x="1167419" y="3366815"/>
              <a:ext cx="134768" cy="134607"/>
            </a:xfrm>
            <a:custGeom>
              <a:avLst/>
              <a:gdLst/>
              <a:ahLst/>
              <a:cxnLst/>
              <a:rect l="l" t="t" r="r" b="b"/>
              <a:pathLst>
                <a:path w="834" h="833" extrusionOk="0">
                  <a:moveTo>
                    <a:pt x="412" y="0"/>
                  </a:moveTo>
                  <a:cubicBezTo>
                    <a:pt x="187" y="0"/>
                    <a:pt x="1" y="186"/>
                    <a:pt x="1" y="412"/>
                  </a:cubicBezTo>
                  <a:cubicBezTo>
                    <a:pt x="1" y="647"/>
                    <a:pt x="187" y="833"/>
                    <a:pt x="412" y="833"/>
                  </a:cubicBezTo>
                  <a:cubicBezTo>
                    <a:pt x="648" y="833"/>
                    <a:pt x="833" y="647"/>
                    <a:pt x="833" y="412"/>
                  </a:cubicBezTo>
                  <a:cubicBezTo>
                    <a:pt x="833" y="186"/>
                    <a:pt x="648" y="0"/>
                    <a:pt x="412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5"/>
            <p:cNvSpPr/>
            <p:nvPr/>
          </p:nvSpPr>
          <p:spPr>
            <a:xfrm>
              <a:off x="1137363" y="3526629"/>
              <a:ext cx="134768" cy="134768"/>
            </a:xfrm>
            <a:custGeom>
              <a:avLst/>
              <a:gdLst/>
              <a:ahLst/>
              <a:cxnLst/>
              <a:rect l="l" t="t" r="r" b="b"/>
              <a:pathLst>
                <a:path w="834" h="834" extrusionOk="0">
                  <a:moveTo>
                    <a:pt x="412" y="1"/>
                  </a:moveTo>
                  <a:cubicBezTo>
                    <a:pt x="187" y="1"/>
                    <a:pt x="0" y="187"/>
                    <a:pt x="0" y="422"/>
                  </a:cubicBezTo>
                  <a:cubicBezTo>
                    <a:pt x="0" y="647"/>
                    <a:pt x="187" y="834"/>
                    <a:pt x="412" y="834"/>
                  </a:cubicBezTo>
                  <a:cubicBezTo>
                    <a:pt x="647" y="834"/>
                    <a:pt x="834" y="647"/>
                    <a:pt x="834" y="422"/>
                  </a:cubicBezTo>
                  <a:cubicBezTo>
                    <a:pt x="834" y="187"/>
                    <a:pt x="647" y="1"/>
                    <a:pt x="412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5"/>
            <p:cNvSpPr/>
            <p:nvPr/>
          </p:nvSpPr>
          <p:spPr>
            <a:xfrm>
              <a:off x="1433561" y="3154644"/>
              <a:ext cx="134607" cy="134607"/>
            </a:xfrm>
            <a:custGeom>
              <a:avLst/>
              <a:gdLst/>
              <a:ahLst/>
              <a:cxnLst/>
              <a:rect l="l" t="t" r="r" b="b"/>
              <a:pathLst>
                <a:path w="833" h="833" extrusionOk="0">
                  <a:moveTo>
                    <a:pt x="412" y="0"/>
                  </a:moveTo>
                  <a:cubicBezTo>
                    <a:pt x="186" y="0"/>
                    <a:pt x="0" y="186"/>
                    <a:pt x="0" y="412"/>
                  </a:cubicBezTo>
                  <a:cubicBezTo>
                    <a:pt x="0" y="647"/>
                    <a:pt x="186" y="833"/>
                    <a:pt x="412" y="833"/>
                  </a:cubicBezTo>
                  <a:cubicBezTo>
                    <a:pt x="647" y="833"/>
                    <a:pt x="833" y="647"/>
                    <a:pt x="833" y="412"/>
                  </a:cubicBezTo>
                  <a:cubicBezTo>
                    <a:pt x="833" y="186"/>
                    <a:pt x="647" y="0"/>
                    <a:pt x="412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5"/>
            <p:cNvSpPr/>
            <p:nvPr/>
          </p:nvSpPr>
          <p:spPr>
            <a:xfrm>
              <a:off x="1652033" y="3653318"/>
              <a:ext cx="134607" cy="134768"/>
            </a:xfrm>
            <a:custGeom>
              <a:avLst/>
              <a:gdLst/>
              <a:ahLst/>
              <a:cxnLst/>
              <a:rect l="l" t="t" r="r" b="b"/>
              <a:pathLst>
                <a:path w="833" h="834" extrusionOk="0">
                  <a:moveTo>
                    <a:pt x="412" y="1"/>
                  </a:moveTo>
                  <a:cubicBezTo>
                    <a:pt x="186" y="1"/>
                    <a:pt x="0" y="187"/>
                    <a:pt x="0" y="422"/>
                  </a:cubicBezTo>
                  <a:cubicBezTo>
                    <a:pt x="0" y="647"/>
                    <a:pt x="186" y="834"/>
                    <a:pt x="412" y="834"/>
                  </a:cubicBezTo>
                  <a:cubicBezTo>
                    <a:pt x="647" y="834"/>
                    <a:pt x="833" y="647"/>
                    <a:pt x="833" y="422"/>
                  </a:cubicBezTo>
                  <a:cubicBezTo>
                    <a:pt x="833" y="187"/>
                    <a:pt x="647" y="1"/>
                    <a:pt x="412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5"/>
            <p:cNvSpPr/>
            <p:nvPr/>
          </p:nvSpPr>
          <p:spPr>
            <a:xfrm>
              <a:off x="1865658" y="3692908"/>
              <a:ext cx="134930" cy="134768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423" y="1"/>
                  </a:moveTo>
                  <a:cubicBezTo>
                    <a:pt x="187" y="1"/>
                    <a:pt x="1" y="187"/>
                    <a:pt x="1" y="413"/>
                  </a:cubicBezTo>
                  <a:cubicBezTo>
                    <a:pt x="1" y="648"/>
                    <a:pt x="187" y="834"/>
                    <a:pt x="423" y="834"/>
                  </a:cubicBezTo>
                  <a:cubicBezTo>
                    <a:pt x="648" y="834"/>
                    <a:pt x="834" y="648"/>
                    <a:pt x="834" y="413"/>
                  </a:cubicBezTo>
                  <a:cubicBezTo>
                    <a:pt x="834" y="187"/>
                    <a:pt x="648" y="1"/>
                    <a:pt x="423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5"/>
            <p:cNvSpPr/>
            <p:nvPr/>
          </p:nvSpPr>
          <p:spPr>
            <a:xfrm>
              <a:off x="1769187" y="3186316"/>
              <a:ext cx="134607" cy="136222"/>
            </a:xfrm>
            <a:custGeom>
              <a:avLst/>
              <a:gdLst/>
              <a:ahLst/>
              <a:cxnLst/>
              <a:rect l="l" t="t" r="r" b="b"/>
              <a:pathLst>
                <a:path w="833" h="843" extrusionOk="0">
                  <a:moveTo>
                    <a:pt x="421" y="0"/>
                  </a:moveTo>
                  <a:cubicBezTo>
                    <a:pt x="186" y="0"/>
                    <a:pt x="0" y="196"/>
                    <a:pt x="0" y="421"/>
                  </a:cubicBezTo>
                  <a:cubicBezTo>
                    <a:pt x="0" y="656"/>
                    <a:pt x="186" y="843"/>
                    <a:pt x="421" y="843"/>
                  </a:cubicBezTo>
                  <a:cubicBezTo>
                    <a:pt x="647" y="843"/>
                    <a:pt x="833" y="656"/>
                    <a:pt x="833" y="421"/>
                  </a:cubicBezTo>
                  <a:cubicBezTo>
                    <a:pt x="833" y="196"/>
                    <a:pt x="647" y="0"/>
                    <a:pt x="421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5"/>
            <p:cNvSpPr/>
            <p:nvPr/>
          </p:nvSpPr>
          <p:spPr>
            <a:xfrm>
              <a:off x="2098512" y="3501259"/>
              <a:ext cx="136384" cy="134930"/>
            </a:xfrm>
            <a:custGeom>
              <a:avLst/>
              <a:gdLst/>
              <a:ahLst/>
              <a:cxnLst/>
              <a:rect l="l" t="t" r="r" b="b"/>
              <a:pathLst>
                <a:path w="844" h="835" extrusionOk="0">
                  <a:moveTo>
                    <a:pt x="422" y="1"/>
                  </a:moveTo>
                  <a:cubicBezTo>
                    <a:pt x="186" y="1"/>
                    <a:pt x="1" y="187"/>
                    <a:pt x="1" y="423"/>
                  </a:cubicBezTo>
                  <a:cubicBezTo>
                    <a:pt x="1" y="648"/>
                    <a:pt x="186" y="834"/>
                    <a:pt x="422" y="834"/>
                  </a:cubicBezTo>
                  <a:cubicBezTo>
                    <a:pt x="657" y="834"/>
                    <a:pt x="843" y="648"/>
                    <a:pt x="843" y="423"/>
                  </a:cubicBezTo>
                  <a:cubicBezTo>
                    <a:pt x="843" y="187"/>
                    <a:pt x="657" y="1"/>
                    <a:pt x="422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5"/>
            <p:cNvSpPr/>
            <p:nvPr/>
          </p:nvSpPr>
          <p:spPr>
            <a:xfrm>
              <a:off x="2304380" y="3480737"/>
              <a:ext cx="115700" cy="115700"/>
            </a:xfrm>
            <a:custGeom>
              <a:avLst/>
              <a:gdLst/>
              <a:ahLst/>
              <a:cxnLst/>
              <a:rect l="l" t="t" r="r" b="b"/>
              <a:pathLst>
                <a:path w="716" h="716" extrusionOk="0">
                  <a:moveTo>
                    <a:pt x="363" y="1"/>
                  </a:moveTo>
                  <a:cubicBezTo>
                    <a:pt x="157" y="1"/>
                    <a:pt x="1" y="158"/>
                    <a:pt x="1" y="363"/>
                  </a:cubicBezTo>
                  <a:cubicBezTo>
                    <a:pt x="1" y="559"/>
                    <a:pt x="157" y="716"/>
                    <a:pt x="363" y="716"/>
                  </a:cubicBezTo>
                  <a:cubicBezTo>
                    <a:pt x="559" y="716"/>
                    <a:pt x="716" y="559"/>
                    <a:pt x="716" y="363"/>
                  </a:cubicBezTo>
                  <a:cubicBezTo>
                    <a:pt x="716" y="158"/>
                    <a:pt x="559" y="1"/>
                    <a:pt x="363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5"/>
            <p:cNvSpPr/>
            <p:nvPr/>
          </p:nvSpPr>
          <p:spPr>
            <a:xfrm>
              <a:off x="2100128" y="3111822"/>
              <a:ext cx="114084" cy="115700"/>
            </a:xfrm>
            <a:custGeom>
              <a:avLst/>
              <a:gdLst/>
              <a:ahLst/>
              <a:cxnLst/>
              <a:rect l="l" t="t" r="r" b="b"/>
              <a:pathLst>
                <a:path w="706" h="716" extrusionOk="0">
                  <a:moveTo>
                    <a:pt x="353" y="0"/>
                  </a:moveTo>
                  <a:cubicBezTo>
                    <a:pt x="157" y="0"/>
                    <a:pt x="0" y="167"/>
                    <a:pt x="0" y="363"/>
                  </a:cubicBezTo>
                  <a:cubicBezTo>
                    <a:pt x="0" y="559"/>
                    <a:pt x="157" y="716"/>
                    <a:pt x="353" y="716"/>
                  </a:cubicBezTo>
                  <a:cubicBezTo>
                    <a:pt x="549" y="716"/>
                    <a:pt x="706" y="559"/>
                    <a:pt x="706" y="363"/>
                  </a:cubicBezTo>
                  <a:cubicBezTo>
                    <a:pt x="706" y="167"/>
                    <a:pt x="549" y="0"/>
                    <a:pt x="353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5"/>
            <p:cNvSpPr/>
            <p:nvPr/>
          </p:nvSpPr>
          <p:spPr>
            <a:xfrm>
              <a:off x="3810255" y="915136"/>
              <a:ext cx="369077" cy="914129"/>
            </a:xfrm>
            <a:custGeom>
              <a:avLst/>
              <a:gdLst/>
              <a:ahLst/>
              <a:cxnLst/>
              <a:rect l="l" t="t" r="r" b="b"/>
              <a:pathLst>
                <a:path w="2284" h="5657" extrusionOk="0">
                  <a:moveTo>
                    <a:pt x="317" y="0"/>
                  </a:moveTo>
                  <a:cubicBezTo>
                    <a:pt x="291" y="0"/>
                    <a:pt x="263" y="19"/>
                    <a:pt x="255" y="52"/>
                  </a:cubicBezTo>
                  <a:cubicBezTo>
                    <a:pt x="0" y="1042"/>
                    <a:pt x="98" y="2188"/>
                    <a:pt x="187" y="2786"/>
                  </a:cubicBezTo>
                  <a:cubicBezTo>
                    <a:pt x="265" y="3383"/>
                    <a:pt x="451" y="3873"/>
                    <a:pt x="794" y="4422"/>
                  </a:cubicBezTo>
                  <a:cubicBezTo>
                    <a:pt x="1128" y="4962"/>
                    <a:pt x="1686" y="5324"/>
                    <a:pt x="2176" y="5647"/>
                  </a:cubicBezTo>
                  <a:cubicBezTo>
                    <a:pt x="2186" y="5657"/>
                    <a:pt x="2195" y="5657"/>
                    <a:pt x="2205" y="5657"/>
                  </a:cubicBezTo>
                  <a:cubicBezTo>
                    <a:pt x="2234" y="5657"/>
                    <a:pt x="2254" y="5647"/>
                    <a:pt x="2264" y="5628"/>
                  </a:cubicBezTo>
                  <a:cubicBezTo>
                    <a:pt x="2284" y="5598"/>
                    <a:pt x="2274" y="5559"/>
                    <a:pt x="2245" y="5539"/>
                  </a:cubicBezTo>
                  <a:cubicBezTo>
                    <a:pt x="1764" y="5226"/>
                    <a:pt x="1226" y="4864"/>
                    <a:pt x="902" y="4344"/>
                  </a:cubicBezTo>
                  <a:cubicBezTo>
                    <a:pt x="569" y="3825"/>
                    <a:pt x="392" y="3344"/>
                    <a:pt x="314" y="2766"/>
                  </a:cubicBezTo>
                  <a:cubicBezTo>
                    <a:pt x="177" y="1767"/>
                    <a:pt x="206" y="796"/>
                    <a:pt x="383" y="81"/>
                  </a:cubicBezTo>
                  <a:cubicBezTo>
                    <a:pt x="392" y="42"/>
                    <a:pt x="373" y="13"/>
                    <a:pt x="333" y="3"/>
                  </a:cubicBezTo>
                  <a:cubicBezTo>
                    <a:pt x="328" y="1"/>
                    <a:pt x="323" y="0"/>
                    <a:pt x="31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5"/>
            <p:cNvSpPr/>
            <p:nvPr/>
          </p:nvSpPr>
          <p:spPr>
            <a:xfrm>
              <a:off x="3827707" y="885403"/>
              <a:ext cx="258225" cy="397679"/>
            </a:xfrm>
            <a:custGeom>
              <a:avLst/>
              <a:gdLst/>
              <a:ahLst/>
              <a:cxnLst/>
              <a:rect l="l" t="t" r="r" b="b"/>
              <a:pathLst>
                <a:path w="1598" h="2461" extrusionOk="0">
                  <a:moveTo>
                    <a:pt x="1528" y="1"/>
                  </a:moveTo>
                  <a:cubicBezTo>
                    <a:pt x="1516" y="1"/>
                    <a:pt x="1503" y="4"/>
                    <a:pt x="1490" y="11"/>
                  </a:cubicBezTo>
                  <a:cubicBezTo>
                    <a:pt x="1166" y="157"/>
                    <a:pt x="872" y="432"/>
                    <a:pt x="637" y="784"/>
                  </a:cubicBezTo>
                  <a:cubicBezTo>
                    <a:pt x="412" y="1118"/>
                    <a:pt x="255" y="1500"/>
                    <a:pt x="127" y="1823"/>
                  </a:cubicBezTo>
                  <a:cubicBezTo>
                    <a:pt x="59" y="2010"/>
                    <a:pt x="0" y="2196"/>
                    <a:pt x="10" y="2402"/>
                  </a:cubicBezTo>
                  <a:cubicBezTo>
                    <a:pt x="10" y="2431"/>
                    <a:pt x="29" y="2450"/>
                    <a:pt x="59" y="2461"/>
                  </a:cubicBezTo>
                  <a:lnTo>
                    <a:pt x="79" y="2461"/>
                  </a:lnTo>
                  <a:cubicBezTo>
                    <a:pt x="98" y="2461"/>
                    <a:pt x="118" y="2450"/>
                    <a:pt x="127" y="2431"/>
                  </a:cubicBezTo>
                  <a:cubicBezTo>
                    <a:pt x="412" y="1971"/>
                    <a:pt x="813" y="1598"/>
                    <a:pt x="1294" y="1353"/>
                  </a:cubicBezTo>
                  <a:cubicBezTo>
                    <a:pt x="1323" y="1333"/>
                    <a:pt x="1333" y="1294"/>
                    <a:pt x="1323" y="1265"/>
                  </a:cubicBezTo>
                  <a:cubicBezTo>
                    <a:pt x="1309" y="1244"/>
                    <a:pt x="1284" y="1227"/>
                    <a:pt x="1261" y="1227"/>
                  </a:cubicBezTo>
                  <a:cubicBezTo>
                    <a:pt x="1252" y="1227"/>
                    <a:pt x="1243" y="1230"/>
                    <a:pt x="1235" y="1235"/>
                  </a:cubicBezTo>
                  <a:cubicBezTo>
                    <a:pt x="813" y="1451"/>
                    <a:pt x="441" y="1764"/>
                    <a:pt x="167" y="2147"/>
                  </a:cubicBezTo>
                  <a:cubicBezTo>
                    <a:pt x="186" y="2058"/>
                    <a:pt x="216" y="1960"/>
                    <a:pt x="255" y="1862"/>
                  </a:cubicBezTo>
                  <a:cubicBezTo>
                    <a:pt x="373" y="1549"/>
                    <a:pt x="530" y="1187"/>
                    <a:pt x="745" y="863"/>
                  </a:cubicBezTo>
                  <a:cubicBezTo>
                    <a:pt x="970" y="520"/>
                    <a:pt x="1245" y="265"/>
                    <a:pt x="1549" y="128"/>
                  </a:cubicBezTo>
                  <a:cubicBezTo>
                    <a:pt x="1578" y="109"/>
                    <a:pt x="1597" y="70"/>
                    <a:pt x="1578" y="40"/>
                  </a:cubicBezTo>
                  <a:cubicBezTo>
                    <a:pt x="1571" y="14"/>
                    <a:pt x="1552" y="1"/>
                    <a:pt x="152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5"/>
            <p:cNvSpPr/>
            <p:nvPr/>
          </p:nvSpPr>
          <p:spPr>
            <a:xfrm>
              <a:off x="3710553" y="871183"/>
              <a:ext cx="131536" cy="253539"/>
            </a:xfrm>
            <a:custGeom>
              <a:avLst/>
              <a:gdLst/>
              <a:ahLst/>
              <a:cxnLst/>
              <a:rect l="l" t="t" r="r" b="b"/>
              <a:pathLst>
                <a:path w="814" h="1569" extrusionOk="0">
                  <a:moveTo>
                    <a:pt x="59" y="1"/>
                  </a:moveTo>
                  <a:cubicBezTo>
                    <a:pt x="29" y="1"/>
                    <a:pt x="0" y="30"/>
                    <a:pt x="0" y="69"/>
                  </a:cubicBezTo>
                  <a:lnTo>
                    <a:pt x="0" y="383"/>
                  </a:lnTo>
                  <a:cubicBezTo>
                    <a:pt x="0" y="500"/>
                    <a:pt x="10" y="628"/>
                    <a:pt x="29" y="755"/>
                  </a:cubicBezTo>
                  <a:cubicBezTo>
                    <a:pt x="98" y="1118"/>
                    <a:pt x="373" y="1441"/>
                    <a:pt x="715" y="1569"/>
                  </a:cubicBezTo>
                  <a:lnTo>
                    <a:pt x="745" y="1569"/>
                  </a:lnTo>
                  <a:cubicBezTo>
                    <a:pt x="765" y="1569"/>
                    <a:pt x="794" y="1558"/>
                    <a:pt x="804" y="1529"/>
                  </a:cubicBezTo>
                  <a:cubicBezTo>
                    <a:pt x="813" y="1490"/>
                    <a:pt x="804" y="1460"/>
                    <a:pt x="765" y="1441"/>
                  </a:cubicBezTo>
                  <a:cubicBezTo>
                    <a:pt x="460" y="1333"/>
                    <a:pt x="225" y="1049"/>
                    <a:pt x="157" y="735"/>
                  </a:cubicBezTo>
                  <a:cubicBezTo>
                    <a:pt x="137" y="618"/>
                    <a:pt x="137" y="491"/>
                    <a:pt x="137" y="373"/>
                  </a:cubicBezTo>
                  <a:lnTo>
                    <a:pt x="127" y="60"/>
                  </a:lnTo>
                  <a:cubicBezTo>
                    <a:pt x="127" y="30"/>
                    <a:pt x="98" y="1"/>
                    <a:pt x="6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5"/>
            <p:cNvSpPr/>
            <p:nvPr/>
          </p:nvSpPr>
          <p:spPr>
            <a:xfrm>
              <a:off x="3607458" y="1270477"/>
              <a:ext cx="275677" cy="229461"/>
            </a:xfrm>
            <a:custGeom>
              <a:avLst/>
              <a:gdLst/>
              <a:ahLst/>
              <a:cxnLst/>
              <a:rect l="l" t="t" r="r" b="b"/>
              <a:pathLst>
                <a:path w="1706" h="1420" extrusionOk="0">
                  <a:moveTo>
                    <a:pt x="286" y="1"/>
                  </a:moveTo>
                  <a:cubicBezTo>
                    <a:pt x="272" y="1"/>
                    <a:pt x="258" y="6"/>
                    <a:pt x="246" y="19"/>
                  </a:cubicBezTo>
                  <a:cubicBezTo>
                    <a:pt x="217" y="38"/>
                    <a:pt x="207" y="78"/>
                    <a:pt x="236" y="107"/>
                  </a:cubicBezTo>
                  <a:cubicBezTo>
                    <a:pt x="295" y="195"/>
                    <a:pt x="344" y="283"/>
                    <a:pt x="403" y="391"/>
                  </a:cubicBezTo>
                  <a:cubicBezTo>
                    <a:pt x="442" y="459"/>
                    <a:pt x="481" y="538"/>
                    <a:pt x="530" y="616"/>
                  </a:cubicBezTo>
                  <a:cubicBezTo>
                    <a:pt x="717" y="901"/>
                    <a:pt x="1020" y="1136"/>
                    <a:pt x="1403" y="1282"/>
                  </a:cubicBezTo>
                  <a:cubicBezTo>
                    <a:pt x="1352" y="1289"/>
                    <a:pt x="1301" y="1291"/>
                    <a:pt x="1250" y="1291"/>
                  </a:cubicBezTo>
                  <a:cubicBezTo>
                    <a:pt x="1054" y="1291"/>
                    <a:pt x="860" y="1251"/>
                    <a:pt x="697" y="1204"/>
                  </a:cubicBezTo>
                  <a:cubicBezTo>
                    <a:pt x="501" y="1145"/>
                    <a:pt x="295" y="1077"/>
                    <a:pt x="99" y="999"/>
                  </a:cubicBezTo>
                  <a:cubicBezTo>
                    <a:pt x="88" y="993"/>
                    <a:pt x="77" y="991"/>
                    <a:pt x="67" y="991"/>
                  </a:cubicBezTo>
                  <a:cubicBezTo>
                    <a:pt x="40" y="991"/>
                    <a:pt x="18" y="1007"/>
                    <a:pt x="11" y="1028"/>
                  </a:cubicBezTo>
                  <a:cubicBezTo>
                    <a:pt x="1" y="1067"/>
                    <a:pt x="11" y="1106"/>
                    <a:pt x="50" y="1116"/>
                  </a:cubicBezTo>
                  <a:cubicBezTo>
                    <a:pt x="246" y="1204"/>
                    <a:pt x="452" y="1273"/>
                    <a:pt x="667" y="1332"/>
                  </a:cubicBezTo>
                  <a:cubicBezTo>
                    <a:pt x="834" y="1371"/>
                    <a:pt x="1040" y="1420"/>
                    <a:pt x="1246" y="1420"/>
                  </a:cubicBezTo>
                  <a:cubicBezTo>
                    <a:pt x="1383" y="1420"/>
                    <a:pt x="1530" y="1400"/>
                    <a:pt x="1657" y="1351"/>
                  </a:cubicBezTo>
                  <a:cubicBezTo>
                    <a:pt x="1686" y="1341"/>
                    <a:pt x="1706" y="1312"/>
                    <a:pt x="1697" y="1282"/>
                  </a:cubicBezTo>
                  <a:cubicBezTo>
                    <a:pt x="1697" y="1253"/>
                    <a:pt x="1677" y="1234"/>
                    <a:pt x="1657" y="1224"/>
                  </a:cubicBezTo>
                  <a:cubicBezTo>
                    <a:pt x="1196" y="1097"/>
                    <a:pt x="834" y="851"/>
                    <a:pt x="638" y="548"/>
                  </a:cubicBezTo>
                  <a:cubicBezTo>
                    <a:pt x="589" y="479"/>
                    <a:pt x="550" y="401"/>
                    <a:pt x="510" y="322"/>
                  </a:cubicBezTo>
                  <a:cubicBezTo>
                    <a:pt x="462" y="224"/>
                    <a:pt x="413" y="126"/>
                    <a:pt x="334" y="28"/>
                  </a:cubicBezTo>
                  <a:cubicBezTo>
                    <a:pt x="323" y="11"/>
                    <a:pt x="305" y="1"/>
                    <a:pt x="28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5"/>
            <p:cNvSpPr/>
            <p:nvPr/>
          </p:nvSpPr>
          <p:spPr>
            <a:xfrm>
              <a:off x="3954395" y="1338669"/>
              <a:ext cx="91946" cy="327548"/>
            </a:xfrm>
            <a:custGeom>
              <a:avLst/>
              <a:gdLst/>
              <a:ahLst/>
              <a:cxnLst/>
              <a:rect l="l" t="t" r="r" b="b"/>
              <a:pathLst>
                <a:path w="569" h="2027" extrusionOk="0">
                  <a:moveTo>
                    <a:pt x="493" y="0"/>
                  </a:moveTo>
                  <a:cubicBezTo>
                    <a:pt x="470" y="0"/>
                    <a:pt x="446" y="16"/>
                    <a:pt x="432" y="37"/>
                  </a:cubicBezTo>
                  <a:cubicBezTo>
                    <a:pt x="216" y="459"/>
                    <a:pt x="69" y="929"/>
                    <a:pt x="20" y="1409"/>
                  </a:cubicBezTo>
                  <a:cubicBezTo>
                    <a:pt x="0" y="1596"/>
                    <a:pt x="0" y="1811"/>
                    <a:pt x="108" y="1997"/>
                  </a:cubicBezTo>
                  <a:cubicBezTo>
                    <a:pt x="127" y="2017"/>
                    <a:pt x="147" y="2027"/>
                    <a:pt x="167" y="2027"/>
                  </a:cubicBezTo>
                  <a:cubicBezTo>
                    <a:pt x="177" y="2027"/>
                    <a:pt x="186" y="2027"/>
                    <a:pt x="196" y="2017"/>
                  </a:cubicBezTo>
                  <a:cubicBezTo>
                    <a:pt x="236" y="1997"/>
                    <a:pt x="245" y="1958"/>
                    <a:pt x="225" y="1929"/>
                  </a:cubicBezTo>
                  <a:cubicBezTo>
                    <a:pt x="138" y="1782"/>
                    <a:pt x="138" y="1586"/>
                    <a:pt x="157" y="1419"/>
                  </a:cubicBezTo>
                  <a:cubicBezTo>
                    <a:pt x="196" y="958"/>
                    <a:pt x="334" y="508"/>
                    <a:pt x="549" y="96"/>
                  </a:cubicBezTo>
                  <a:cubicBezTo>
                    <a:pt x="569" y="67"/>
                    <a:pt x="549" y="28"/>
                    <a:pt x="519" y="8"/>
                  </a:cubicBezTo>
                  <a:cubicBezTo>
                    <a:pt x="511" y="3"/>
                    <a:pt x="502" y="0"/>
                    <a:pt x="49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5"/>
            <p:cNvSpPr/>
            <p:nvPr/>
          </p:nvSpPr>
          <p:spPr>
            <a:xfrm>
              <a:off x="3778583" y="1613861"/>
              <a:ext cx="251923" cy="118932"/>
            </a:xfrm>
            <a:custGeom>
              <a:avLst/>
              <a:gdLst/>
              <a:ahLst/>
              <a:cxnLst/>
              <a:rect l="l" t="t" r="r" b="b"/>
              <a:pathLst>
                <a:path w="1559" h="736" extrusionOk="0">
                  <a:moveTo>
                    <a:pt x="74" y="0"/>
                  </a:moveTo>
                  <a:cubicBezTo>
                    <a:pt x="62" y="0"/>
                    <a:pt x="50" y="3"/>
                    <a:pt x="39" y="10"/>
                  </a:cubicBezTo>
                  <a:cubicBezTo>
                    <a:pt x="10" y="30"/>
                    <a:pt x="0" y="69"/>
                    <a:pt x="20" y="98"/>
                  </a:cubicBezTo>
                  <a:cubicBezTo>
                    <a:pt x="196" y="373"/>
                    <a:pt x="481" y="520"/>
                    <a:pt x="686" y="588"/>
                  </a:cubicBezTo>
                  <a:cubicBezTo>
                    <a:pt x="951" y="686"/>
                    <a:pt x="1235" y="716"/>
                    <a:pt x="1490" y="736"/>
                  </a:cubicBezTo>
                  <a:cubicBezTo>
                    <a:pt x="1529" y="736"/>
                    <a:pt x="1559" y="706"/>
                    <a:pt x="1559" y="667"/>
                  </a:cubicBezTo>
                  <a:cubicBezTo>
                    <a:pt x="1559" y="638"/>
                    <a:pt x="1529" y="598"/>
                    <a:pt x="1500" y="598"/>
                  </a:cubicBezTo>
                  <a:cubicBezTo>
                    <a:pt x="1255" y="579"/>
                    <a:pt x="980" y="559"/>
                    <a:pt x="725" y="471"/>
                  </a:cubicBezTo>
                  <a:cubicBezTo>
                    <a:pt x="540" y="402"/>
                    <a:pt x="285" y="275"/>
                    <a:pt x="128" y="30"/>
                  </a:cubicBezTo>
                  <a:cubicBezTo>
                    <a:pt x="115" y="11"/>
                    <a:pt x="95" y="0"/>
                    <a:pt x="7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5"/>
            <p:cNvSpPr/>
            <p:nvPr/>
          </p:nvSpPr>
          <p:spPr>
            <a:xfrm>
              <a:off x="3835625" y="1712271"/>
              <a:ext cx="128466" cy="64799"/>
            </a:xfrm>
            <a:custGeom>
              <a:avLst/>
              <a:gdLst/>
              <a:ahLst/>
              <a:cxnLst/>
              <a:rect l="l" t="t" r="r" b="b"/>
              <a:pathLst>
                <a:path w="795" h="401" extrusionOk="0">
                  <a:moveTo>
                    <a:pt x="721" y="1"/>
                  </a:moveTo>
                  <a:cubicBezTo>
                    <a:pt x="699" y="1"/>
                    <a:pt x="678" y="11"/>
                    <a:pt x="666" y="29"/>
                  </a:cubicBezTo>
                  <a:cubicBezTo>
                    <a:pt x="558" y="179"/>
                    <a:pt x="364" y="272"/>
                    <a:pt x="175" y="272"/>
                  </a:cubicBezTo>
                  <a:cubicBezTo>
                    <a:pt x="143" y="272"/>
                    <a:pt x="110" y="269"/>
                    <a:pt x="78" y="264"/>
                  </a:cubicBezTo>
                  <a:cubicBezTo>
                    <a:pt x="71" y="262"/>
                    <a:pt x="65" y="261"/>
                    <a:pt x="59" y="261"/>
                  </a:cubicBezTo>
                  <a:cubicBezTo>
                    <a:pt x="30" y="261"/>
                    <a:pt x="8" y="280"/>
                    <a:pt x="0" y="312"/>
                  </a:cubicBezTo>
                  <a:cubicBezTo>
                    <a:pt x="0" y="351"/>
                    <a:pt x="20" y="381"/>
                    <a:pt x="59" y="391"/>
                  </a:cubicBezTo>
                  <a:cubicBezTo>
                    <a:pt x="98" y="401"/>
                    <a:pt x="137" y="401"/>
                    <a:pt x="187" y="401"/>
                  </a:cubicBezTo>
                  <a:cubicBezTo>
                    <a:pt x="412" y="401"/>
                    <a:pt x="637" y="293"/>
                    <a:pt x="775" y="107"/>
                  </a:cubicBezTo>
                  <a:cubicBezTo>
                    <a:pt x="794" y="77"/>
                    <a:pt x="794" y="38"/>
                    <a:pt x="764" y="18"/>
                  </a:cubicBezTo>
                  <a:cubicBezTo>
                    <a:pt x="752" y="6"/>
                    <a:pt x="736" y="1"/>
                    <a:pt x="72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5"/>
            <p:cNvSpPr/>
            <p:nvPr/>
          </p:nvSpPr>
          <p:spPr>
            <a:xfrm>
              <a:off x="4063632" y="1584774"/>
              <a:ext cx="55588" cy="198759"/>
            </a:xfrm>
            <a:custGeom>
              <a:avLst/>
              <a:gdLst/>
              <a:ahLst/>
              <a:cxnLst/>
              <a:rect l="l" t="t" r="r" b="b"/>
              <a:pathLst>
                <a:path w="344" h="1230" extrusionOk="0">
                  <a:moveTo>
                    <a:pt x="275" y="0"/>
                  </a:moveTo>
                  <a:cubicBezTo>
                    <a:pt x="247" y="0"/>
                    <a:pt x="221" y="11"/>
                    <a:pt x="206" y="34"/>
                  </a:cubicBezTo>
                  <a:cubicBezTo>
                    <a:pt x="20" y="386"/>
                    <a:pt x="0" y="827"/>
                    <a:pt x="167" y="1190"/>
                  </a:cubicBezTo>
                  <a:cubicBezTo>
                    <a:pt x="176" y="1209"/>
                    <a:pt x="196" y="1229"/>
                    <a:pt x="226" y="1229"/>
                  </a:cubicBezTo>
                  <a:cubicBezTo>
                    <a:pt x="235" y="1229"/>
                    <a:pt x="245" y="1229"/>
                    <a:pt x="255" y="1219"/>
                  </a:cubicBezTo>
                  <a:cubicBezTo>
                    <a:pt x="285" y="1209"/>
                    <a:pt x="304" y="1170"/>
                    <a:pt x="285" y="1131"/>
                  </a:cubicBezTo>
                  <a:cubicBezTo>
                    <a:pt x="137" y="807"/>
                    <a:pt x="157" y="406"/>
                    <a:pt x="324" y="92"/>
                  </a:cubicBezTo>
                  <a:cubicBezTo>
                    <a:pt x="343" y="63"/>
                    <a:pt x="333" y="23"/>
                    <a:pt x="304" y="4"/>
                  </a:cubicBezTo>
                  <a:cubicBezTo>
                    <a:pt x="295" y="1"/>
                    <a:pt x="285" y="0"/>
                    <a:pt x="27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5"/>
            <p:cNvSpPr/>
            <p:nvPr/>
          </p:nvSpPr>
          <p:spPr>
            <a:xfrm>
              <a:off x="4036646" y="836279"/>
              <a:ext cx="107944" cy="103258"/>
            </a:xfrm>
            <a:custGeom>
              <a:avLst/>
              <a:gdLst/>
              <a:ahLst/>
              <a:cxnLst/>
              <a:rect l="l" t="t" r="r" b="b"/>
              <a:pathLst>
                <a:path w="668" h="639" extrusionOk="0">
                  <a:moveTo>
                    <a:pt x="342" y="1"/>
                  </a:moveTo>
                  <a:cubicBezTo>
                    <a:pt x="336" y="1"/>
                    <a:pt x="330" y="1"/>
                    <a:pt x="324" y="1"/>
                  </a:cubicBezTo>
                  <a:cubicBezTo>
                    <a:pt x="138" y="1"/>
                    <a:pt x="1" y="158"/>
                    <a:pt x="10" y="334"/>
                  </a:cubicBezTo>
                  <a:cubicBezTo>
                    <a:pt x="20" y="505"/>
                    <a:pt x="166" y="638"/>
                    <a:pt x="335" y="638"/>
                  </a:cubicBezTo>
                  <a:cubicBezTo>
                    <a:pt x="341" y="638"/>
                    <a:pt x="348" y="638"/>
                    <a:pt x="354" y="638"/>
                  </a:cubicBezTo>
                  <a:cubicBezTo>
                    <a:pt x="530" y="638"/>
                    <a:pt x="667" y="481"/>
                    <a:pt x="657" y="305"/>
                  </a:cubicBezTo>
                  <a:cubicBezTo>
                    <a:pt x="648" y="134"/>
                    <a:pt x="510" y="1"/>
                    <a:pt x="342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5"/>
            <p:cNvSpPr/>
            <p:nvPr/>
          </p:nvSpPr>
          <p:spPr>
            <a:xfrm>
              <a:off x="3816558" y="845813"/>
              <a:ext cx="106328" cy="104874"/>
            </a:xfrm>
            <a:custGeom>
              <a:avLst/>
              <a:gdLst/>
              <a:ahLst/>
              <a:cxnLst/>
              <a:rect l="l" t="t" r="r" b="b"/>
              <a:pathLst>
                <a:path w="658" h="649" extrusionOk="0">
                  <a:moveTo>
                    <a:pt x="332" y="0"/>
                  </a:moveTo>
                  <a:cubicBezTo>
                    <a:pt x="326" y="0"/>
                    <a:pt x="320" y="1"/>
                    <a:pt x="314" y="1"/>
                  </a:cubicBezTo>
                  <a:cubicBezTo>
                    <a:pt x="138" y="10"/>
                    <a:pt x="0" y="158"/>
                    <a:pt x="0" y="334"/>
                  </a:cubicBezTo>
                  <a:cubicBezTo>
                    <a:pt x="10" y="514"/>
                    <a:pt x="157" y="648"/>
                    <a:pt x="327" y="648"/>
                  </a:cubicBezTo>
                  <a:cubicBezTo>
                    <a:pt x="332" y="648"/>
                    <a:pt x="338" y="648"/>
                    <a:pt x="344" y="648"/>
                  </a:cubicBezTo>
                  <a:cubicBezTo>
                    <a:pt x="520" y="637"/>
                    <a:pt x="657" y="491"/>
                    <a:pt x="647" y="304"/>
                  </a:cubicBezTo>
                  <a:cubicBezTo>
                    <a:pt x="638" y="134"/>
                    <a:pt x="501" y="0"/>
                    <a:pt x="332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5"/>
            <p:cNvSpPr/>
            <p:nvPr/>
          </p:nvSpPr>
          <p:spPr>
            <a:xfrm>
              <a:off x="3689869" y="828361"/>
              <a:ext cx="107782" cy="104874"/>
            </a:xfrm>
            <a:custGeom>
              <a:avLst/>
              <a:gdLst/>
              <a:ahLst/>
              <a:cxnLst/>
              <a:rect l="l" t="t" r="r" b="b"/>
              <a:pathLst>
                <a:path w="667" h="649" extrusionOk="0">
                  <a:moveTo>
                    <a:pt x="341" y="0"/>
                  </a:moveTo>
                  <a:cubicBezTo>
                    <a:pt x="336" y="0"/>
                    <a:pt x="330" y="0"/>
                    <a:pt x="324" y="1"/>
                  </a:cubicBezTo>
                  <a:cubicBezTo>
                    <a:pt x="138" y="11"/>
                    <a:pt x="0" y="158"/>
                    <a:pt x="11" y="334"/>
                  </a:cubicBezTo>
                  <a:cubicBezTo>
                    <a:pt x="20" y="514"/>
                    <a:pt x="157" y="648"/>
                    <a:pt x="334" y="648"/>
                  </a:cubicBezTo>
                  <a:cubicBezTo>
                    <a:pt x="340" y="648"/>
                    <a:pt x="347" y="648"/>
                    <a:pt x="353" y="648"/>
                  </a:cubicBezTo>
                  <a:cubicBezTo>
                    <a:pt x="530" y="638"/>
                    <a:pt x="667" y="491"/>
                    <a:pt x="657" y="305"/>
                  </a:cubicBezTo>
                  <a:cubicBezTo>
                    <a:pt x="648" y="134"/>
                    <a:pt x="510" y="0"/>
                    <a:pt x="341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5"/>
            <p:cNvSpPr/>
            <p:nvPr/>
          </p:nvSpPr>
          <p:spPr>
            <a:xfrm>
              <a:off x="3989138" y="1043602"/>
              <a:ext cx="107944" cy="104874"/>
            </a:xfrm>
            <a:custGeom>
              <a:avLst/>
              <a:gdLst/>
              <a:ahLst/>
              <a:cxnLst/>
              <a:rect l="l" t="t" r="r" b="b"/>
              <a:pathLst>
                <a:path w="668" h="649" extrusionOk="0">
                  <a:moveTo>
                    <a:pt x="332" y="1"/>
                  </a:moveTo>
                  <a:cubicBezTo>
                    <a:pt x="327" y="1"/>
                    <a:pt x="321" y="1"/>
                    <a:pt x="315" y="1"/>
                  </a:cubicBezTo>
                  <a:cubicBezTo>
                    <a:pt x="138" y="12"/>
                    <a:pt x="1" y="158"/>
                    <a:pt x="10" y="345"/>
                  </a:cubicBezTo>
                  <a:cubicBezTo>
                    <a:pt x="20" y="515"/>
                    <a:pt x="157" y="649"/>
                    <a:pt x="325" y="649"/>
                  </a:cubicBezTo>
                  <a:cubicBezTo>
                    <a:pt x="331" y="649"/>
                    <a:pt x="337" y="649"/>
                    <a:pt x="344" y="648"/>
                  </a:cubicBezTo>
                  <a:cubicBezTo>
                    <a:pt x="530" y="639"/>
                    <a:pt x="667" y="491"/>
                    <a:pt x="657" y="315"/>
                  </a:cubicBezTo>
                  <a:cubicBezTo>
                    <a:pt x="648" y="135"/>
                    <a:pt x="510" y="1"/>
                    <a:pt x="332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5"/>
            <p:cNvSpPr/>
            <p:nvPr/>
          </p:nvSpPr>
          <p:spPr>
            <a:xfrm>
              <a:off x="3610689" y="1230564"/>
              <a:ext cx="107782" cy="104874"/>
            </a:xfrm>
            <a:custGeom>
              <a:avLst/>
              <a:gdLst/>
              <a:ahLst/>
              <a:cxnLst/>
              <a:rect l="l" t="t" r="r" b="b"/>
              <a:pathLst>
                <a:path w="667" h="649" extrusionOk="0">
                  <a:moveTo>
                    <a:pt x="341" y="0"/>
                  </a:moveTo>
                  <a:cubicBezTo>
                    <a:pt x="336" y="0"/>
                    <a:pt x="330" y="0"/>
                    <a:pt x="324" y="1"/>
                  </a:cubicBezTo>
                  <a:cubicBezTo>
                    <a:pt x="138" y="11"/>
                    <a:pt x="1" y="158"/>
                    <a:pt x="11" y="334"/>
                  </a:cubicBezTo>
                  <a:cubicBezTo>
                    <a:pt x="20" y="514"/>
                    <a:pt x="157" y="648"/>
                    <a:pt x="334" y="648"/>
                  </a:cubicBezTo>
                  <a:cubicBezTo>
                    <a:pt x="340" y="648"/>
                    <a:pt x="347" y="648"/>
                    <a:pt x="353" y="648"/>
                  </a:cubicBezTo>
                  <a:cubicBezTo>
                    <a:pt x="530" y="638"/>
                    <a:pt x="667" y="491"/>
                    <a:pt x="657" y="305"/>
                  </a:cubicBezTo>
                  <a:cubicBezTo>
                    <a:pt x="648" y="134"/>
                    <a:pt x="510" y="0"/>
                    <a:pt x="341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5"/>
            <p:cNvSpPr/>
            <p:nvPr/>
          </p:nvSpPr>
          <p:spPr>
            <a:xfrm>
              <a:off x="3588551" y="1398458"/>
              <a:ext cx="106328" cy="104712"/>
            </a:xfrm>
            <a:custGeom>
              <a:avLst/>
              <a:gdLst/>
              <a:ahLst/>
              <a:cxnLst/>
              <a:rect l="l" t="t" r="r" b="b"/>
              <a:pathLst>
                <a:path w="658" h="648" extrusionOk="0">
                  <a:moveTo>
                    <a:pt x="331" y="0"/>
                  </a:moveTo>
                  <a:cubicBezTo>
                    <a:pt x="325" y="0"/>
                    <a:pt x="320" y="0"/>
                    <a:pt x="314" y="0"/>
                  </a:cubicBezTo>
                  <a:cubicBezTo>
                    <a:pt x="138" y="0"/>
                    <a:pt x="0" y="157"/>
                    <a:pt x="11" y="334"/>
                  </a:cubicBezTo>
                  <a:cubicBezTo>
                    <a:pt x="20" y="510"/>
                    <a:pt x="167" y="647"/>
                    <a:pt x="344" y="647"/>
                  </a:cubicBezTo>
                  <a:cubicBezTo>
                    <a:pt x="520" y="638"/>
                    <a:pt x="657" y="481"/>
                    <a:pt x="657" y="305"/>
                  </a:cubicBezTo>
                  <a:cubicBezTo>
                    <a:pt x="647" y="134"/>
                    <a:pt x="500" y="0"/>
                    <a:pt x="331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5"/>
            <p:cNvSpPr/>
            <p:nvPr/>
          </p:nvSpPr>
          <p:spPr>
            <a:xfrm>
              <a:off x="3976534" y="1305058"/>
              <a:ext cx="106166" cy="104712"/>
            </a:xfrm>
            <a:custGeom>
              <a:avLst/>
              <a:gdLst/>
              <a:ahLst/>
              <a:cxnLst/>
              <a:rect l="l" t="t" r="r" b="b"/>
              <a:pathLst>
                <a:path w="657" h="648" extrusionOk="0">
                  <a:moveTo>
                    <a:pt x="333" y="0"/>
                  </a:moveTo>
                  <a:cubicBezTo>
                    <a:pt x="326" y="0"/>
                    <a:pt x="320" y="0"/>
                    <a:pt x="314" y="1"/>
                  </a:cubicBezTo>
                  <a:cubicBezTo>
                    <a:pt x="138" y="10"/>
                    <a:pt x="1" y="158"/>
                    <a:pt x="1" y="334"/>
                  </a:cubicBezTo>
                  <a:cubicBezTo>
                    <a:pt x="10" y="514"/>
                    <a:pt x="157" y="648"/>
                    <a:pt x="326" y="648"/>
                  </a:cubicBezTo>
                  <a:cubicBezTo>
                    <a:pt x="332" y="648"/>
                    <a:pt x="337" y="648"/>
                    <a:pt x="343" y="647"/>
                  </a:cubicBezTo>
                  <a:cubicBezTo>
                    <a:pt x="520" y="637"/>
                    <a:pt x="657" y="491"/>
                    <a:pt x="647" y="304"/>
                  </a:cubicBezTo>
                  <a:cubicBezTo>
                    <a:pt x="637" y="134"/>
                    <a:pt x="501" y="0"/>
                    <a:pt x="333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5"/>
            <p:cNvSpPr/>
            <p:nvPr/>
          </p:nvSpPr>
          <p:spPr>
            <a:xfrm>
              <a:off x="3745295" y="1571039"/>
              <a:ext cx="106328" cy="104874"/>
            </a:xfrm>
            <a:custGeom>
              <a:avLst/>
              <a:gdLst/>
              <a:ahLst/>
              <a:cxnLst/>
              <a:rect l="l" t="t" r="r" b="b"/>
              <a:pathLst>
                <a:path w="658" h="649" extrusionOk="0">
                  <a:moveTo>
                    <a:pt x="333" y="0"/>
                  </a:moveTo>
                  <a:cubicBezTo>
                    <a:pt x="327" y="0"/>
                    <a:pt x="321" y="1"/>
                    <a:pt x="314" y="1"/>
                  </a:cubicBezTo>
                  <a:cubicBezTo>
                    <a:pt x="138" y="10"/>
                    <a:pt x="1" y="158"/>
                    <a:pt x="1" y="344"/>
                  </a:cubicBezTo>
                  <a:cubicBezTo>
                    <a:pt x="10" y="514"/>
                    <a:pt x="157" y="648"/>
                    <a:pt x="326" y="648"/>
                  </a:cubicBezTo>
                  <a:cubicBezTo>
                    <a:pt x="332" y="648"/>
                    <a:pt x="338" y="648"/>
                    <a:pt x="343" y="648"/>
                  </a:cubicBezTo>
                  <a:cubicBezTo>
                    <a:pt x="520" y="638"/>
                    <a:pt x="657" y="491"/>
                    <a:pt x="648" y="315"/>
                  </a:cubicBezTo>
                  <a:cubicBezTo>
                    <a:pt x="638" y="135"/>
                    <a:pt x="501" y="0"/>
                    <a:pt x="333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5"/>
            <p:cNvSpPr/>
            <p:nvPr/>
          </p:nvSpPr>
          <p:spPr>
            <a:xfrm>
              <a:off x="3783431" y="1729399"/>
              <a:ext cx="90330" cy="89037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83" y="0"/>
                  </a:moveTo>
                  <a:cubicBezTo>
                    <a:pt x="277" y="0"/>
                    <a:pt x="271" y="0"/>
                    <a:pt x="264" y="1"/>
                  </a:cubicBezTo>
                  <a:cubicBezTo>
                    <a:pt x="118" y="1"/>
                    <a:pt x="0" y="138"/>
                    <a:pt x="0" y="285"/>
                  </a:cubicBezTo>
                  <a:cubicBezTo>
                    <a:pt x="9" y="436"/>
                    <a:pt x="128" y="550"/>
                    <a:pt x="276" y="550"/>
                  </a:cubicBezTo>
                  <a:cubicBezTo>
                    <a:pt x="282" y="550"/>
                    <a:pt x="288" y="550"/>
                    <a:pt x="294" y="550"/>
                  </a:cubicBezTo>
                  <a:cubicBezTo>
                    <a:pt x="441" y="539"/>
                    <a:pt x="558" y="412"/>
                    <a:pt x="558" y="265"/>
                  </a:cubicBezTo>
                  <a:cubicBezTo>
                    <a:pt x="549" y="115"/>
                    <a:pt x="431" y="0"/>
                    <a:pt x="283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5"/>
            <p:cNvSpPr/>
            <p:nvPr/>
          </p:nvSpPr>
          <p:spPr>
            <a:xfrm>
              <a:off x="4060400" y="1556819"/>
              <a:ext cx="91946" cy="90492"/>
            </a:xfrm>
            <a:custGeom>
              <a:avLst/>
              <a:gdLst/>
              <a:ahLst/>
              <a:cxnLst/>
              <a:rect l="l" t="t" r="r" b="b"/>
              <a:pathLst>
                <a:path w="569" h="560" extrusionOk="0">
                  <a:moveTo>
                    <a:pt x="265" y="0"/>
                  </a:moveTo>
                  <a:cubicBezTo>
                    <a:pt x="118" y="11"/>
                    <a:pt x="1" y="138"/>
                    <a:pt x="11" y="294"/>
                  </a:cubicBezTo>
                  <a:cubicBezTo>
                    <a:pt x="11" y="442"/>
                    <a:pt x="148" y="559"/>
                    <a:pt x="294" y="559"/>
                  </a:cubicBezTo>
                  <a:cubicBezTo>
                    <a:pt x="451" y="549"/>
                    <a:pt x="569" y="422"/>
                    <a:pt x="559" y="265"/>
                  </a:cubicBezTo>
                  <a:cubicBezTo>
                    <a:pt x="549" y="118"/>
                    <a:pt x="422" y="0"/>
                    <a:pt x="265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5"/>
            <p:cNvSpPr/>
            <p:nvPr/>
          </p:nvSpPr>
          <p:spPr>
            <a:xfrm>
              <a:off x="2913905" y="1027927"/>
              <a:ext cx="1151185" cy="816365"/>
            </a:xfrm>
            <a:custGeom>
              <a:avLst/>
              <a:gdLst/>
              <a:ahLst/>
              <a:cxnLst/>
              <a:rect l="l" t="t" r="r" b="b"/>
              <a:pathLst>
                <a:path w="7124" h="5052" extrusionOk="0">
                  <a:moveTo>
                    <a:pt x="1" y="0"/>
                  </a:moveTo>
                  <a:cubicBezTo>
                    <a:pt x="677" y="961"/>
                    <a:pt x="932" y="2195"/>
                    <a:pt x="697" y="3342"/>
                  </a:cubicBezTo>
                  <a:cubicBezTo>
                    <a:pt x="854" y="3289"/>
                    <a:pt x="1020" y="3262"/>
                    <a:pt x="1187" y="3262"/>
                  </a:cubicBezTo>
                  <a:cubicBezTo>
                    <a:pt x="1479" y="3262"/>
                    <a:pt x="1774" y="3343"/>
                    <a:pt x="2030" y="3499"/>
                  </a:cubicBezTo>
                  <a:cubicBezTo>
                    <a:pt x="2422" y="3744"/>
                    <a:pt x="2912" y="4479"/>
                    <a:pt x="2980" y="4930"/>
                  </a:cubicBezTo>
                  <a:cubicBezTo>
                    <a:pt x="3568" y="4567"/>
                    <a:pt x="3764" y="4586"/>
                    <a:pt x="4440" y="4410"/>
                  </a:cubicBezTo>
                  <a:cubicBezTo>
                    <a:pt x="4503" y="4395"/>
                    <a:pt x="4570" y="4388"/>
                    <a:pt x="4641" y="4388"/>
                  </a:cubicBezTo>
                  <a:cubicBezTo>
                    <a:pt x="5243" y="4388"/>
                    <a:pt x="6098" y="4896"/>
                    <a:pt x="6616" y="5028"/>
                  </a:cubicBezTo>
                  <a:cubicBezTo>
                    <a:pt x="6685" y="5044"/>
                    <a:pt x="6746" y="5051"/>
                    <a:pt x="6797" y="5051"/>
                  </a:cubicBezTo>
                  <a:cubicBezTo>
                    <a:pt x="7124" y="5051"/>
                    <a:pt x="7095" y="4753"/>
                    <a:pt x="6782" y="4440"/>
                  </a:cubicBezTo>
                  <a:cubicBezTo>
                    <a:pt x="6459" y="4116"/>
                    <a:pt x="6096" y="3528"/>
                    <a:pt x="5900" y="3107"/>
                  </a:cubicBezTo>
                  <a:cubicBezTo>
                    <a:pt x="5832" y="2960"/>
                    <a:pt x="5773" y="2097"/>
                    <a:pt x="5793" y="1588"/>
                  </a:cubicBezTo>
                  <a:lnTo>
                    <a:pt x="5793" y="1588"/>
                  </a:lnTo>
                  <a:cubicBezTo>
                    <a:pt x="5426" y="1771"/>
                    <a:pt x="5032" y="1926"/>
                    <a:pt x="4671" y="1926"/>
                  </a:cubicBezTo>
                  <a:cubicBezTo>
                    <a:pt x="4510" y="1926"/>
                    <a:pt x="4356" y="1896"/>
                    <a:pt x="4215" y="1823"/>
                  </a:cubicBezTo>
                  <a:cubicBezTo>
                    <a:pt x="3744" y="1598"/>
                    <a:pt x="3489" y="755"/>
                    <a:pt x="3558" y="246"/>
                  </a:cubicBezTo>
                  <a:lnTo>
                    <a:pt x="3558" y="246"/>
                  </a:lnTo>
                  <a:cubicBezTo>
                    <a:pt x="3364" y="473"/>
                    <a:pt x="2924" y="568"/>
                    <a:pt x="2530" y="568"/>
                  </a:cubicBezTo>
                  <a:cubicBezTo>
                    <a:pt x="2347" y="568"/>
                    <a:pt x="2173" y="547"/>
                    <a:pt x="2039" y="510"/>
                  </a:cubicBezTo>
                  <a:cubicBezTo>
                    <a:pt x="1285" y="314"/>
                    <a:pt x="746" y="265"/>
                    <a:pt x="1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5"/>
            <p:cNvSpPr/>
            <p:nvPr/>
          </p:nvSpPr>
          <p:spPr>
            <a:xfrm>
              <a:off x="2988399" y="1087555"/>
              <a:ext cx="1007368" cy="718117"/>
            </a:xfrm>
            <a:custGeom>
              <a:avLst/>
              <a:gdLst/>
              <a:ahLst/>
              <a:cxnLst/>
              <a:rect l="l" t="t" r="r" b="b"/>
              <a:pathLst>
                <a:path w="6234" h="4444" extrusionOk="0">
                  <a:moveTo>
                    <a:pt x="52" y="0"/>
                  </a:moveTo>
                  <a:cubicBezTo>
                    <a:pt x="35" y="0"/>
                    <a:pt x="18" y="9"/>
                    <a:pt x="10" y="23"/>
                  </a:cubicBezTo>
                  <a:cubicBezTo>
                    <a:pt x="1" y="43"/>
                    <a:pt x="1" y="63"/>
                    <a:pt x="20" y="82"/>
                  </a:cubicBezTo>
                  <a:cubicBezTo>
                    <a:pt x="706" y="494"/>
                    <a:pt x="1343" y="1014"/>
                    <a:pt x="1961" y="1504"/>
                  </a:cubicBezTo>
                  <a:cubicBezTo>
                    <a:pt x="2303" y="1787"/>
                    <a:pt x="2666" y="2072"/>
                    <a:pt x="3028" y="2346"/>
                  </a:cubicBezTo>
                  <a:cubicBezTo>
                    <a:pt x="3303" y="2552"/>
                    <a:pt x="3538" y="2708"/>
                    <a:pt x="3764" y="2836"/>
                  </a:cubicBezTo>
                  <a:cubicBezTo>
                    <a:pt x="3910" y="2934"/>
                    <a:pt x="4067" y="3013"/>
                    <a:pt x="4214" y="3091"/>
                  </a:cubicBezTo>
                  <a:cubicBezTo>
                    <a:pt x="4391" y="3189"/>
                    <a:pt x="4567" y="3277"/>
                    <a:pt x="4733" y="3385"/>
                  </a:cubicBezTo>
                  <a:cubicBezTo>
                    <a:pt x="5047" y="3581"/>
                    <a:pt x="5351" y="3806"/>
                    <a:pt x="5635" y="4032"/>
                  </a:cubicBezTo>
                  <a:lnTo>
                    <a:pt x="6164" y="4433"/>
                  </a:lnTo>
                  <a:cubicBezTo>
                    <a:pt x="6164" y="4443"/>
                    <a:pt x="6174" y="4443"/>
                    <a:pt x="6184" y="4443"/>
                  </a:cubicBezTo>
                  <a:cubicBezTo>
                    <a:pt x="6203" y="4443"/>
                    <a:pt x="6214" y="4443"/>
                    <a:pt x="6223" y="4433"/>
                  </a:cubicBezTo>
                  <a:cubicBezTo>
                    <a:pt x="6233" y="4413"/>
                    <a:pt x="6233" y="4384"/>
                    <a:pt x="6214" y="4365"/>
                  </a:cubicBezTo>
                  <a:lnTo>
                    <a:pt x="5694" y="3963"/>
                  </a:lnTo>
                  <a:cubicBezTo>
                    <a:pt x="5400" y="3738"/>
                    <a:pt x="5096" y="3512"/>
                    <a:pt x="4773" y="3307"/>
                  </a:cubicBezTo>
                  <a:cubicBezTo>
                    <a:pt x="4606" y="3209"/>
                    <a:pt x="4430" y="3111"/>
                    <a:pt x="4254" y="3022"/>
                  </a:cubicBezTo>
                  <a:cubicBezTo>
                    <a:pt x="4106" y="2934"/>
                    <a:pt x="3950" y="2856"/>
                    <a:pt x="3803" y="2767"/>
                  </a:cubicBezTo>
                  <a:cubicBezTo>
                    <a:pt x="3587" y="2640"/>
                    <a:pt x="3352" y="2483"/>
                    <a:pt x="3078" y="2277"/>
                  </a:cubicBezTo>
                  <a:cubicBezTo>
                    <a:pt x="2715" y="2003"/>
                    <a:pt x="2353" y="1719"/>
                    <a:pt x="2009" y="1445"/>
                  </a:cubicBezTo>
                  <a:cubicBezTo>
                    <a:pt x="1392" y="945"/>
                    <a:pt x="755" y="426"/>
                    <a:pt x="69" y="4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5"/>
            <p:cNvSpPr/>
            <p:nvPr/>
          </p:nvSpPr>
          <p:spPr>
            <a:xfrm>
              <a:off x="3107169" y="1153000"/>
              <a:ext cx="342253" cy="332719"/>
            </a:xfrm>
            <a:custGeom>
              <a:avLst/>
              <a:gdLst/>
              <a:ahLst/>
              <a:cxnLst/>
              <a:rect l="l" t="t" r="r" b="b"/>
              <a:pathLst>
                <a:path w="2118" h="2059" extrusionOk="0">
                  <a:moveTo>
                    <a:pt x="2078" y="1"/>
                  </a:moveTo>
                  <a:cubicBezTo>
                    <a:pt x="2058" y="1"/>
                    <a:pt x="2039" y="10"/>
                    <a:pt x="2029" y="40"/>
                  </a:cubicBezTo>
                  <a:lnTo>
                    <a:pt x="1686" y="1441"/>
                  </a:lnTo>
                  <a:cubicBezTo>
                    <a:pt x="1657" y="1451"/>
                    <a:pt x="1578" y="1461"/>
                    <a:pt x="1509" y="1480"/>
                  </a:cubicBezTo>
                  <a:cubicBezTo>
                    <a:pt x="1137" y="1559"/>
                    <a:pt x="353" y="1726"/>
                    <a:pt x="20" y="1980"/>
                  </a:cubicBezTo>
                  <a:cubicBezTo>
                    <a:pt x="0" y="2000"/>
                    <a:pt x="0" y="2020"/>
                    <a:pt x="11" y="2039"/>
                  </a:cubicBezTo>
                  <a:cubicBezTo>
                    <a:pt x="20" y="2049"/>
                    <a:pt x="30" y="2059"/>
                    <a:pt x="40" y="2059"/>
                  </a:cubicBezTo>
                  <a:cubicBezTo>
                    <a:pt x="50" y="2059"/>
                    <a:pt x="59" y="2059"/>
                    <a:pt x="69" y="2049"/>
                  </a:cubicBezTo>
                  <a:cubicBezTo>
                    <a:pt x="392" y="1813"/>
                    <a:pt x="1157" y="1637"/>
                    <a:pt x="1529" y="1559"/>
                  </a:cubicBezTo>
                  <a:cubicBezTo>
                    <a:pt x="1755" y="1510"/>
                    <a:pt x="1755" y="1510"/>
                    <a:pt x="1764" y="1480"/>
                  </a:cubicBezTo>
                  <a:lnTo>
                    <a:pt x="2108" y="60"/>
                  </a:lnTo>
                  <a:cubicBezTo>
                    <a:pt x="2117" y="30"/>
                    <a:pt x="2108" y="10"/>
                    <a:pt x="2078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5"/>
            <p:cNvSpPr/>
            <p:nvPr/>
          </p:nvSpPr>
          <p:spPr>
            <a:xfrm>
              <a:off x="3085031" y="1165765"/>
              <a:ext cx="145756" cy="137838"/>
            </a:xfrm>
            <a:custGeom>
              <a:avLst/>
              <a:gdLst/>
              <a:ahLst/>
              <a:cxnLst/>
              <a:rect l="l" t="t" r="r" b="b"/>
              <a:pathLst>
                <a:path w="902" h="853" extrusionOk="0">
                  <a:moveTo>
                    <a:pt x="863" y="0"/>
                  </a:moveTo>
                  <a:cubicBezTo>
                    <a:pt x="834" y="0"/>
                    <a:pt x="814" y="10"/>
                    <a:pt x="814" y="40"/>
                  </a:cubicBezTo>
                  <a:lnTo>
                    <a:pt x="784" y="432"/>
                  </a:lnTo>
                  <a:cubicBezTo>
                    <a:pt x="784" y="461"/>
                    <a:pt x="775" y="480"/>
                    <a:pt x="775" y="490"/>
                  </a:cubicBezTo>
                  <a:cubicBezTo>
                    <a:pt x="745" y="500"/>
                    <a:pt x="608" y="549"/>
                    <a:pt x="490" y="588"/>
                  </a:cubicBezTo>
                  <a:cubicBezTo>
                    <a:pt x="246" y="667"/>
                    <a:pt x="69" y="735"/>
                    <a:pt x="20" y="774"/>
                  </a:cubicBezTo>
                  <a:cubicBezTo>
                    <a:pt x="0" y="784"/>
                    <a:pt x="0" y="813"/>
                    <a:pt x="20" y="833"/>
                  </a:cubicBezTo>
                  <a:cubicBezTo>
                    <a:pt x="20" y="843"/>
                    <a:pt x="39" y="853"/>
                    <a:pt x="50" y="853"/>
                  </a:cubicBezTo>
                  <a:cubicBezTo>
                    <a:pt x="59" y="853"/>
                    <a:pt x="69" y="843"/>
                    <a:pt x="79" y="843"/>
                  </a:cubicBezTo>
                  <a:cubicBezTo>
                    <a:pt x="118" y="804"/>
                    <a:pt x="353" y="726"/>
                    <a:pt x="520" y="667"/>
                  </a:cubicBezTo>
                  <a:cubicBezTo>
                    <a:pt x="745" y="598"/>
                    <a:pt x="814" y="569"/>
                    <a:pt x="834" y="549"/>
                  </a:cubicBezTo>
                  <a:cubicBezTo>
                    <a:pt x="863" y="519"/>
                    <a:pt x="863" y="471"/>
                    <a:pt x="863" y="441"/>
                  </a:cubicBezTo>
                  <a:lnTo>
                    <a:pt x="902" y="40"/>
                  </a:lnTo>
                  <a:cubicBezTo>
                    <a:pt x="902" y="20"/>
                    <a:pt x="882" y="0"/>
                    <a:pt x="863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5"/>
            <p:cNvSpPr/>
            <p:nvPr/>
          </p:nvSpPr>
          <p:spPr>
            <a:xfrm>
              <a:off x="3404821" y="1382622"/>
              <a:ext cx="128466" cy="153836"/>
            </a:xfrm>
            <a:custGeom>
              <a:avLst/>
              <a:gdLst/>
              <a:ahLst/>
              <a:cxnLst/>
              <a:rect l="l" t="t" r="r" b="b"/>
              <a:pathLst>
                <a:path w="795" h="952" extrusionOk="0">
                  <a:moveTo>
                    <a:pt x="677" y="0"/>
                  </a:moveTo>
                  <a:cubicBezTo>
                    <a:pt x="647" y="0"/>
                    <a:pt x="628" y="20"/>
                    <a:pt x="628" y="50"/>
                  </a:cubicBezTo>
                  <a:cubicBezTo>
                    <a:pt x="638" y="246"/>
                    <a:pt x="658" y="451"/>
                    <a:pt x="697" y="647"/>
                  </a:cubicBezTo>
                  <a:cubicBezTo>
                    <a:pt x="462" y="686"/>
                    <a:pt x="236" y="765"/>
                    <a:pt x="30" y="873"/>
                  </a:cubicBezTo>
                  <a:cubicBezTo>
                    <a:pt x="11" y="882"/>
                    <a:pt x="1" y="912"/>
                    <a:pt x="11" y="932"/>
                  </a:cubicBezTo>
                  <a:cubicBezTo>
                    <a:pt x="20" y="941"/>
                    <a:pt x="30" y="951"/>
                    <a:pt x="50" y="951"/>
                  </a:cubicBezTo>
                  <a:lnTo>
                    <a:pt x="70" y="951"/>
                  </a:lnTo>
                  <a:cubicBezTo>
                    <a:pt x="285" y="834"/>
                    <a:pt x="520" y="765"/>
                    <a:pt x="756" y="726"/>
                  </a:cubicBezTo>
                  <a:cubicBezTo>
                    <a:pt x="765" y="726"/>
                    <a:pt x="775" y="716"/>
                    <a:pt x="785" y="706"/>
                  </a:cubicBezTo>
                  <a:cubicBezTo>
                    <a:pt x="795" y="697"/>
                    <a:pt x="795" y="686"/>
                    <a:pt x="795" y="677"/>
                  </a:cubicBezTo>
                  <a:cubicBezTo>
                    <a:pt x="745" y="471"/>
                    <a:pt x="716" y="255"/>
                    <a:pt x="716" y="40"/>
                  </a:cubicBezTo>
                  <a:cubicBezTo>
                    <a:pt x="716" y="20"/>
                    <a:pt x="697" y="0"/>
                    <a:pt x="677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5"/>
            <p:cNvSpPr/>
            <p:nvPr/>
          </p:nvSpPr>
          <p:spPr>
            <a:xfrm>
              <a:off x="3430191" y="1339316"/>
              <a:ext cx="380227" cy="407698"/>
            </a:xfrm>
            <a:custGeom>
              <a:avLst/>
              <a:gdLst/>
              <a:ahLst/>
              <a:cxnLst/>
              <a:rect l="l" t="t" r="r" b="b"/>
              <a:pathLst>
                <a:path w="2353" h="2523" extrusionOk="0">
                  <a:moveTo>
                    <a:pt x="2301" y="0"/>
                  </a:moveTo>
                  <a:cubicBezTo>
                    <a:pt x="2284" y="0"/>
                    <a:pt x="2271" y="10"/>
                    <a:pt x="2264" y="24"/>
                  </a:cubicBezTo>
                  <a:lnTo>
                    <a:pt x="1716" y="1592"/>
                  </a:lnTo>
                  <a:cubicBezTo>
                    <a:pt x="1696" y="1587"/>
                    <a:pt x="1674" y="1585"/>
                    <a:pt x="1650" y="1585"/>
                  </a:cubicBezTo>
                  <a:cubicBezTo>
                    <a:pt x="1240" y="1585"/>
                    <a:pt x="224" y="2185"/>
                    <a:pt x="20" y="2454"/>
                  </a:cubicBezTo>
                  <a:cubicBezTo>
                    <a:pt x="0" y="2464"/>
                    <a:pt x="11" y="2493"/>
                    <a:pt x="30" y="2513"/>
                  </a:cubicBezTo>
                  <a:cubicBezTo>
                    <a:pt x="30" y="2513"/>
                    <a:pt x="40" y="2522"/>
                    <a:pt x="50" y="2522"/>
                  </a:cubicBezTo>
                  <a:cubicBezTo>
                    <a:pt x="69" y="2522"/>
                    <a:pt x="79" y="2513"/>
                    <a:pt x="89" y="2503"/>
                  </a:cubicBezTo>
                  <a:cubicBezTo>
                    <a:pt x="313" y="2215"/>
                    <a:pt x="1319" y="1665"/>
                    <a:pt x="1644" y="1665"/>
                  </a:cubicBezTo>
                  <a:cubicBezTo>
                    <a:pt x="1674" y="1665"/>
                    <a:pt x="1698" y="1670"/>
                    <a:pt x="1716" y="1680"/>
                  </a:cubicBezTo>
                  <a:cubicBezTo>
                    <a:pt x="1725" y="1690"/>
                    <a:pt x="1745" y="1690"/>
                    <a:pt x="1755" y="1690"/>
                  </a:cubicBezTo>
                  <a:lnTo>
                    <a:pt x="1784" y="1660"/>
                  </a:lnTo>
                  <a:lnTo>
                    <a:pt x="2343" y="53"/>
                  </a:lnTo>
                  <a:cubicBezTo>
                    <a:pt x="2352" y="33"/>
                    <a:pt x="2343" y="4"/>
                    <a:pt x="2323" y="4"/>
                  </a:cubicBezTo>
                  <a:cubicBezTo>
                    <a:pt x="2315" y="2"/>
                    <a:pt x="2308" y="0"/>
                    <a:pt x="2301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5"/>
            <p:cNvSpPr/>
            <p:nvPr/>
          </p:nvSpPr>
          <p:spPr>
            <a:xfrm>
              <a:off x="3724773" y="1581542"/>
              <a:ext cx="122002" cy="114731"/>
            </a:xfrm>
            <a:custGeom>
              <a:avLst/>
              <a:gdLst/>
              <a:ahLst/>
              <a:cxnLst/>
              <a:rect l="l" t="t" r="r" b="b"/>
              <a:pathLst>
                <a:path w="755" h="710" extrusionOk="0">
                  <a:moveTo>
                    <a:pt x="525" y="1"/>
                  </a:moveTo>
                  <a:cubicBezTo>
                    <a:pt x="520" y="1"/>
                    <a:pt x="514" y="2"/>
                    <a:pt x="510" y="4"/>
                  </a:cubicBezTo>
                  <a:cubicBezTo>
                    <a:pt x="490" y="14"/>
                    <a:pt x="470" y="34"/>
                    <a:pt x="481" y="54"/>
                  </a:cubicBezTo>
                  <a:cubicBezTo>
                    <a:pt x="539" y="230"/>
                    <a:pt x="598" y="406"/>
                    <a:pt x="647" y="592"/>
                  </a:cubicBezTo>
                  <a:cubicBezTo>
                    <a:pt x="553" y="571"/>
                    <a:pt x="453" y="561"/>
                    <a:pt x="353" y="561"/>
                  </a:cubicBezTo>
                  <a:cubicBezTo>
                    <a:pt x="267" y="561"/>
                    <a:pt x="180" y="569"/>
                    <a:pt x="98" y="583"/>
                  </a:cubicBezTo>
                  <a:cubicBezTo>
                    <a:pt x="30" y="592"/>
                    <a:pt x="10" y="631"/>
                    <a:pt x="10" y="651"/>
                  </a:cubicBezTo>
                  <a:cubicBezTo>
                    <a:pt x="0" y="681"/>
                    <a:pt x="20" y="700"/>
                    <a:pt x="39" y="710"/>
                  </a:cubicBezTo>
                  <a:lnTo>
                    <a:pt x="49" y="710"/>
                  </a:lnTo>
                  <a:cubicBezTo>
                    <a:pt x="69" y="710"/>
                    <a:pt x="78" y="700"/>
                    <a:pt x="89" y="671"/>
                  </a:cubicBezTo>
                  <a:lnTo>
                    <a:pt x="108" y="671"/>
                  </a:lnTo>
                  <a:cubicBezTo>
                    <a:pt x="199" y="657"/>
                    <a:pt x="292" y="650"/>
                    <a:pt x="383" y="650"/>
                  </a:cubicBezTo>
                  <a:cubicBezTo>
                    <a:pt x="490" y="650"/>
                    <a:pt x="596" y="660"/>
                    <a:pt x="696" y="681"/>
                  </a:cubicBezTo>
                  <a:cubicBezTo>
                    <a:pt x="702" y="683"/>
                    <a:pt x="707" y="685"/>
                    <a:pt x="711" y="685"/>
                  </a:cubicBezTo>
                  <a:cubicBezTo>
                    <a:pt x="721" y="685"/>
                    <a:pt x="728" y="678"/>
                    <a:pt x="735" y="671"/>
                  </a:cubicBezTo>
                  <a:cubicBezTo>
                    <a:pt x="755" y="661"/>
                    <a:pt x="755" y="642"/>
                    <a:pt x="745" y="631"/>
                  </a:cubicBezTo>
                  <a:cubicBezTo>
                    <a:pt x="696" y="435"/>
                    <a:pt x="627" y="230"/>
                    <a:pt x="559" y="34"/>
                  </a:cubicBezTo>
                  <a:cubicBezTo>
                    <a:pt x="559" y="12"/>
                    <a:pt x="542" y="1"/>
                    <a:pt x="525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5"/>
            <p:cNvSpPr/>
            <p:nvPr/>
          </p:nvSpPr>
          <p:spPr>
            <a:xfrm>
              <a:off x="6383446" y="2789930"/>
              <a:ext cx="286665" cy="602417"/>
            </a:xfrm>
            <a:custGeom>
              <a:avLst/>
              <a:gdLst/>
              <a:ahLst/>
              <a:cxnLst/>
              <a:rect l="l" t="t" r="r" b="b"/>
              <a:pathLst>
                <a:path w="1774" h="3728" extrusionOk="0">
                  <a:moveTo>
                    <a:pt x="1215" y="1"/>
                  </a:moveTo>
                  <a:cubicBezTo>
                    <a:pt x="1193" y="1"/>
                    <a:pt x="1171" y="8"/>
                    <a:pt x="1157" y="23"/>
                  </a:cubicBezTo>
                  <a:cubicBezTo>
                    <a:pt x="1117" y="52"/>
                    <a:pt x="1117" y="111"/>
                    <a:pt x="1146" y="141"/>
                  </a:cubicBezTo>
                  <a:cubicBezTo>
                    <a:pt x="1284" y="278"/>
                    <a:pt x="1342" y="474"/>
                    <a:pt x="1382" y="670"/>
                  </a:cubicBezTo>
                  <a:cubicBezTo>
                    <a:pt x="1568" y="1502"/>
                    <a:pt x="1538" y="2365"/>
                    <a:pt x="1470" y="3218"/>
                  </a:cubicBezTo>
                  <a:cubicBezTo>
                    <a:pt x="1215" y="2639"/>
                    <a:pt x="725" y="2159"/>
                    <a:pt x="127" y="1944"/>
                  </a:cubicBezTo>
                  <a:cubicBezTo>
                    <a:pt x="115" y="1939"/>
                    <a:pt x="102" y="1936"/>
                    <a:pt x="90" y="1936"/>
                  </a:cubicBezTo>
                  <a:cubicBezTo>
                    <a:pt x="56" y="1936"/>
                    <a:pt x="27" y="1956"/>
                    <a:pt x="20" y="1992"/>
                  </a:cubicBezTo>
                  <a:cubicBezTo>
                    <a:pt x="0" y="2031"/>
                    <a:pt x="20" y="2081"/>
                    <a:pt x="69" y="2100"/>
                  </a:cubicBezTo>
                  <a:cubicBezTo>
                    <a:pt x="745" y="2345"/>
                    <a:pt x="1284" y="2963"/>
                    <a:pt x="1440" y="3668"/>
                  </a:cubicBezTo>
                  <a:cubicBezTo>
                    <a:pt x="1451" y="3708"/>
                    <a:pt x="1490" y="3727"/>
                    <a:pt x="1529" y="3727"/>
                  </a:cubicBezTo>
                  <a:cubicBezTo>
                    <a:pt x="1578" y="3727"/>
                    <a:pt x="1607" y="3697"/>
                    <a:pt x="1607" y="3658"/>
                  </a:cubicBezTo>
                  <a:cubicBezTo>
                    <a:pt x="1686" y="2659"/>
                    <a:pt x="1774" y="1630"/>
                    <a:pt x="1549" y="631"/>
                  </a:cubicBezTo>
                  <a:cubicBezTo>
                    <a:pt x="1499" y="415"/>
                    <a:pt x="1431" y="189"/>
                    <a:pt x="1274" y="23"/>
                  </a:cubicBezTo>
                  <a:cubicBezTo>
                    <a:pt x="1259" y="8"/>
                    <a:pt x="1237" y="1"/>
                    <a:pt x="1215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5"/>
            <p:cNvSpPr/>
            <p:nvPr/>
          </p:nvSpPr>
          <p:spPr>
            <a:xfrm>
              <a:off x="6497368" y="3014058"/>
              <a:ext cx="133152" cy="352918"/>
            </a:xfrm>
            <a:custGeom>
              <a:avLst/>
              <a:gdLst/>
              <a:ahLst/>
              <a:cxnLst/>
              <a:rect l="l" t="t" r="r" b="b"/>
              <a:pathLst>
                <a:path w="824" h="2184" extrusionOk="0">
                  <a:moveTo>
                    <a:pt x="98" y="0"/>
                  </a:moveTo>
                  <a:cubicBezTo>
                    <a:pt x="86" y="0"/>
                    <a:pt x="73" y="3"/>
                    <a:pt x="60" y="8"/>
                  </a:cubicBezTo>
                  <a:cubicBezTo>
                    <a:pt x="20" y="37"/>
                    <a:pt x="1" y="86"/>
                    <a:pt x="20" y="125"/>
                  </a:cubicBezTo>
                  <a:cubicBezTo>
                    <a:pt x="324" y="753"/>
                    <a:pt x="539" y="1419"/>
                    <a:pt x="648" y="2105"/>
                  </a:cubicBezTo>
                  <a:cubicBezTo>
                    <a:pt x="657" y="2154"/>
                    <a:pt x="687" y="2183"/>
                    <a:pt x="735" y="2183"/>
                  </a:cubicBezTo>
                  <a:lnTo>
                    <a:pt x="746" y="2183"/>
                  </a:lnTo>
                  <a:cubicBezTo>
                    <a:pt x="794" y="2173"/>
                    <a:pt x="824" y="2125"/>
                    <a:pt x="814" y="2085"/>
                  </a:cubicBezTo>
                  <a:cubicBezTo>
                    <a:pt x="706" y="1380"/>
                    <a:pt x="491" y="694"/>
                    <a:pt x="177" y="47"/>
                  </a:cubicBezTo>
                  <a:cubicBezTo>
                    <a:pt x="163" y="18"/>
                    <a:pt x="133" y="0"/>
                    <a:pt x="98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5"/>
            <p:cNvSpPr/>
            <p:nvPr/>
          </p:nvSpPr>
          <p:spPr>
            <a:xfrm>
              <a:off x="6358076" y="3265011"/>
              <a:ext cx="159977" cy="372632"/>
            </a:xfrm>
            <a:custGeom>
              <a:avLst/>
              <a:gdLst/>
              <a:ahLst/>
              <a:cxnLst/>
              <a:rect l="l" t="t" r="r" b="b"/>
              <a:pathLst>
                <a:path w="990" h="2306" extrusionOk="0">
                  <a:moveTo>
                    <a:pt x="93" y="0"/>
                  </a:moveTo>
                  <a:cubicBezTo>
                    <a:pt x="71" y="0"/>
                    <a:pt x="49" y="8"/>
                    <a:pt x="30" y="23"/>
                  </a:cubicBezTo>
                  <a:cubicBezTo>
                    <a:pt x="1" y="62"/>
                    <a:pt x="1" y="111"/>
                    <a:pt x="40" y="140"/>
                  </a:cubicBezTo>
                  <a:cubicBezTo>
                    <a:pt x="412" y="493"/>
                    <a:pt x="686" y="963"/>
                    <a:pt x="813" y="1453"/>
                  </a:cubicBezTo>
                  <a:lnTo>
                    <a:pt x="824" y="2218"/>
                  </a:lnTo>
                  <a:cubicBezTo>
                    <a:pt x="824" y="2266"/>
                    <a:pt x="863" y="2306"/>
                    <a:pt x="911" y="2306"/>
                  </a:cubicBezTo>
                  <a:cubicBezTo>
                    <a:pt x="951" y="2306"/>
                    <a:pt x="990" y="2266"/>
                    <a:pt x="990" y="2218"/>
                  </a:cubicBezTo>
                  <a:lnTo>
                    <a:pt x="980" y="1443"/>
                  </a:lnTo>
                  <a:lnTo>
                    <a:pt x="980" y="1424"/>
                  </a:lnTo>
                  <a:cubicBezTo>
                    <a:pt x="843" y="895"/>
                    <a:pt x="549" y="395"/>
                    <a:pt x="157" y="23"/>
                  </a:cubicBezTo>
                  <a:cubicBezTo>
                    <a:pt x="138" y="8"/>
                    <a:pt x="116" y="0"/>
                    <a:pt x="93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5"/>
            <p:cNvSpPr/>
            <p:nvPr/>
          </p:nvSpPr>
          <p:spPr>
            <a:xfrm>
              <a:off x="6074644" y="3611788"/>
              <a:ext cx="294583" cy="353726"/>
            </a:xfrm>
            <a:custGeom>
              <a:avLst/>
              <a:gdLst/>
              <a:ahLst/>
              <a:cxnLst/>
              <a:rect l="l" t="t" r="r" b="b"/>
              <a:pathLst>
                <a:path w="1823" h="2189" extrusionOk="0">
                  <a:moveTo>
                    <a:pt x="104" y="1"/>
                  </a:moveTo>
                  <a:cubicBezTo>
                    <a:pt x="64" y="1"/>
                    <a:pt x="28" y="21"/>
                    <a:pt x="20" y="62"/>
                  </a:cubicBezTo>
                  <a:cubicBezTo>
                    <a:pt x="0" y="101"/>
                    <a:pt x="30" y="150"/>
                    <a:pt x="69" y="170"/>
                  </a:cubicBezTo>
                  <a:cubicBezTo>
                    <a:pt x="549" y="316"/>
                    <a:pt x="882" y="669"/>
                    <a:pt x="1078" y="944"/>
                  </a:cubicBezTo>
                  <a:cubicBezTo>
                    <a:pt x="1333" y="1306"/>
                    <a:pt x="1509" y="1727"/>
                    <a:pt x="1646" y="2130"/>
                  </a:cubicBezTo>
                  <a:cubicBezTo>
                    <a:pt x="1666" y="2169"/>
                    <a:pt x="1696" y="2188"/>
                    <a:pt x="1735" y="2188"/>
                  </a:cubicBezTo>
                  <a:cubicBezTo>
                    <a:pt x="1744" y="2188"/>
                    <a:pt x="1755" y="2188"/>
                    <a:pt x="1755" y="2178"/>
                  </a:cubicBezTo>
                  <a:cubicBezTo>
                    <a:pt x="1803" y="2169"/>
                    <a:pt x="1823" y="2119"/>
                    <a:pt x="1813" y="2071"/>
                  </a:cubicBezTo>
                  <a:cubicBezTo>
                    <a:pt x="1666" y="1659"/>
                    <a:pt x="1490" y="1228"/>
                    <a:pt x="1215" y="846"/>
                  </a:cubicBezTo>
                  <a:cubicBezTo>
                    <a:pt x="1000" y="552"/>
                    <a:pt x="647" y="170"/>
                    <a:pt x="128" y="3"/>
                  </a:cubicBezTo>
                  <a:cubicBezTo>
                    <a:pt x="120" y="1"/>
                    <a:pt x="112" y="1"/>
                    <a:pt x="104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5"/>
            <p:cNvSpPr/>
            <p:nvPr/>
          </p:nvSpPr>
          <p:spPr>
            <a:xfrm>
              <a:off x="6199716" y="3426119"/>
              <a:ext cx="201183" cy="483970"/>
            </a:xfrm>
            <a:custGeom>
              <a:avLst/>
              <a:gdLst/>
              <a:ahLst/>
              <a:cxnLst/>
              <a:rect l="l" t="t" r="r" b="b"/>
              <a:pathLst>
                <a:path w="1245" h="2995" extrusionOk="0">
                  <a:moveTo>
                    <a:pt x="99" y="0"/>
                  </a:moveTo>
                  <a:cubicBezTo>
                    <a:pt x="78" y="0"/>
                    <a:pt x="57" y="8"/>
                    <a:pt x="40" y="25"/>
                  </a:cubicBezTo>
                  <a:cubicBezTo>
                    <a:pt x="10" y="54"/>
                    <a:pt x="1" y="104"/>
                    <a:pt x="30" y="143"/>
                  </a:cubicBezTo>
                  <a:cubicBezTo>
                    <a:pt x="343" y="515"/>
                    <a:pt x="578" y="966"/>
                    <a:pt x="716" y="1436"/>
                  </a:cubicBezTo>
                  <a:lnTo>
                    <a:pt x="774" y="1701"/>
                  </a:lnTo>
                  <a:cubicBezTo>
                    <a:pt x="804" y="1799"/>
                    <a:pt x="824" y="1907"/>
                    <a:pt x="863" y="2014"/>
                  </a:cubicBezTo>
                  <a:cubicBezTo>
                    <a:pt x="883" y="2083"/>
                    <a:pt x="902" y="2151"/>
                    <a:pt x="922" y="2210"/>
                  </a:cubicBezTo>
                  <a:cubicBezTo>
                    <a:pt x="1000" y="2445"/>
                    <a:pt x="1068" y="2671"/>
                    <a:pt x="1049" y="2896"/>
                  </a:cubicBezTo>
                  <a:cubicBezTo>
                    <a:pt x="1039" y="2945"/>
                    <a:pt x="1079" y="2985"/>
                    <a:pt x="1118" y="2994"/>
                  </a:cubicBezTo>
                  <a:lnTo>
                    <a:pt x="1127" y="2994"/>
                  </a:lnTo>
                  <a:cubicBezTo>
                    <a:pt x="1177" y="2994"/>
                    <a:pt x="1216" y="2965"/>
                    <a:pt x="1216" y="2916"/>
                  </a:cubicBezTo>
                  <a:cubicBezTo>
                    <a:pt x="1245" y="2651"/>
                    <a:pt x="1166" y="2406"/>
                    <a:pt x="1079" y="2162"/>
                  </a:cubicBezTo>
                  <a:cubicBezTo>
                    <a:pt x="1059" y="2093"/>
                    <a:pt x="1039" y="2034"/>
                    <a:pt x="1020" y="1966"/>
                  </a:cubicBezTo>
                  <a:cubicBezTo>
                    <a:pt x="990" y="1868"/>
                    <a:pt x="970" y="1759"/>
                    <a:pt x="941" y="1661"/>
                  </a:cubicBezTo>
                  <a:cubicBezTo>
                    <a:pt x="922" y="1574"/>
                    <a:pt x="902" y="1485"/>
                    <a:pt x="872" y="1397"/>
                  </a:cubicBezTo>
                  <a:cubicBezTo>
                    <a:pt x="735" y="897"/>
                    <a:pt x="491" y="427"/>
                    <a:pt x="167" y="35"/>
                  </a:cubicBezTo>
                  <a:cubicBezTo>
                    <a:pt x="151" y="13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5"/>
            <p:cNvSpPr/>
            <p:nvPr/>
          </p:nvSpPr>
          <p:spPr>
            <a:xfrm>
              <a:off x="6367610" y="3445672"/>
              <a:ext cx="69808" cy="396386"/>
            </a:xfrm>
            <a:custGeom>
              <a:avLst/>
              <a:gdLst/>
              <a:ahLst/>
              <a:cxnLst/>
              <a:rect l="l" t="t" r="r" b="b"/>
              <a:pathLst>
                <a:path w="432" h="2453" extrusionOk="0">
                  <a:moveTo>
                    <a:pt x="95" y="0"/>
                  </a:moveTo>
                  <a:cubicBezTo>
                    <a:pt x="89" y="0"/>
                    <a:pt x="84" y="1"/>
                    <a:pt x="79" y="2"/>
                  </a:cubicBezTo>
                  <a:cubicBezTo>
                    <a:pt x="29" y="12"/>
                    <a:pt x="0" y="61"/>
                    <a:pt x="10" y="110"/>
                  </a:cubicBezTo>
                  <a:cubicBezTo>
                    <a:pt x="177" y="845"/>
                    <a:pt x="265" y="1609"/>
                    <a:pt x="255" y="2364"/>
                  </a:cubicBezTo>
                  <a:cubicBezTo>
                    <a:pt x="255" y="2413"/>
                    <a:pt x="294" y="2452"/>
                    <a:pt x="343" y="2452"/>
                  </a:cubicBezTo>
                  <a:cubicBezTo>
                    <a:pt x="392" y="2452"/>
                    <a:pt x="432" y="2413"/>
                    <a:pt x="432" y="2364"/>
                  </a:cubicBezTo>
                  <a:cubicBezTo>
                    <a:pt x="432" y="1590"/>
                    <a:pt x="353" y="825"/>
                    <a:pt x="177" y="70"/>
                  </a:cubicBezTo>
                  <a:cubicBezTo>
                    <a:pt x="168" y="28"/>
                    <a:pt x="130" y="0"/>
                    <a:pt x="9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5"/>
            <p:cNvSpPr/>
            <p:nvPr/>
          </p:nvSpPr>
          <p:spPr>
            <a:xfrm>
              <a:off x="6598848" y="3342576"/>
              <a:ext cx="247075" cy="95501"/>
            </a:xfrm>
            <a:custGeom>
              <a:avLst/>
              <a:gdLst/>
              <a:ahLst/>
              <a:cxnLst/>
              <a:rect l="l" t="t" r="r" b="b"/>
              <a:pathLst>
                <a:path w="1529" h="591" extrusionOk="0">
                  <a:moveTo>
                    <a:pt x="1431" y="1"/>
                  </a:moveTo>
                  <a:cubicBezTo>
                    <a:pt x="1424" y="1"/>
                    <a:pt x="1417" y="1"/>
                    <a:pt x="1411" y="3"/>
                  </a:cubicBezTo>
                  <a:cubicBezTo>
                    <a:pt x="960" y="131"/>
                    <a:pt x="510" y="277"/>
                    <a:pt x="68" y="425"/>
                  </a:cubicBezTo>
                  <a:cubicBezTo>
                    <a:pt x="20" y="444"/>
                    <a:pt x="0" y="483"/>
                    <a:pt x="9" y="532"/>
                  </a:cubicBezTo>
                  <a:cubicBezTo>
                    <a:pt x="20" y="571"/>
                    <a:pt x="59" y="591"/>
                    <a:pt x="88" y="591"/>
                  </a:cubicBezTo>
                  <a:cubicBezTo>
                    <a:pt x="98" y="591"/>
                    <a:pt x="107" y="591"/>
                    <a:pt x="118" y="581"/>
                  </a:cubicBezTo>
                  <a:cubicBezTo>
                    <a:pt x="558" y="434"/>
                    <a:pt x="1009" y="297"/>
                    <a:pt x="1450" y="170"/>
                  </a:cubicBezTo>
                  <a:cubicBezTo>
                    <a:pt x="1499" y="150"/>
                    <a:pt x="1529" y="101"/>
                    <a:pt x="1509" y="62"/>
                  </a:cubicBezTo>
                  <a:cubicBezTo>
                    <a:pt x="1501" y="21"/>
                    <a:pt x="1465" y="1"/>
                    <a:pt x="143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5"/>
            <p:cNvSpPr/>
            <p:nvPr/>
          </p:nvSpPr>
          <p:spPr>
            <a:xfrm>
              <a:off x="6397666" y="3600962"/>
              <a:ext cx="473628" cy="236248"/>
            </a:xfrm>
            <a:custGeom>
              <a:avLst/>
              <a:gdLst/>
              <a:ahLst/>
              <a:cxnLst/>
              <a:rect l="l" t="t" r="r" b="b"/>
              <a:pathLst>
                <a:path w="2931" h="1462" extrusionOk="0">
                  <a:moveTo>
                    <a:pt x="2506" y="1"/>
                  </a:moveTo>
                  <a:cubicBezTo>
                    <a:pt x="2439" y="1"/>
                    <a:pt x="2365" y="8"/>
                    <a:pt x="2284" y="21"/>
                  </a:cubicBezTo>
                  <a:cubicBezTo>
                    <a:pt x="1539" y="158"/>
                    <a:pt x="843" y="492"/>
                    <a:pt x="265" y="991"/>
                  </a:cubicBezTo>
                  <a:cubicBezTo>
                    <a:pt x="157" y="1089"/>
                    <a:pt x="39" y="1207"/>
                    <a:pt x="10" y="1363"/>
                  </a:cubicBezTo>
                  <a:cubicBezTo>
                    <a:pt x="0" y="1403"/>
                    <a:pt x="30" y="1452"/>
                    <a:pt x="79" y="1461"/>
                  </a:cubicBezTo>
                  <a:lnTo>
                    <a:pt x="89" y="1461"/>
                  </a:lnTo>
                  <a:cubicBezTo>
                    <a:pt x="128" y="1461"/>
                    <a:pt x="167" y="1432"/>
                    <a:pt x="177" y="1393"/>
                  </a:cubicBezTo>
                  <a:cubicBezTo>
                    <a:pt x="196" y="1295"/>
                    <a:pt x="285" y="1207"/>
                    <a:pt x="383" y="1119"/>
                  </a:cubicBezTo>
                  <a:cubicBezTo>
                    <a:pt x="931" y="638"/>
                    <a:pt x="1598" y="315"/>
                    <a:pt x="2313" y="187"/>
                  </a:cubicBezTo>
                  <a:cubicBezTo>
                    <a:pt x="2384" y="175"/>
                    <a:pt x="2449" y="168"/>
                    <a:pt x="2506" y="168"/>
                  </a:cubicBezTo>
                  <a:cubicBezTo>
                    <a:pt x="2630" y="168"/>
                    <a:pt x="2720" y="199"/>
                    <a:pt x="2774" y="266"/>
                  </a:cubicBezTo>
                  <a:cubicBezTo>
                    <a:pt x="2791" y="283"/>
                    <a:pt x="2814" y="294"/>
                    <a:pt x="2839" y="294"/>
                  </a:cubicBezTo>
                  <a:cubicBezTo>
                    <a:pt x="2857" y="294"/>
                    <a:pt x="2875" y="288"/>
                    <a:pt x="2891" y="276"/>
                  </a:cubicBezTo>
                  <a:cubicBezTo>
                    <a:pt x="2920" y="246"/>
                    <a:pt x="2930" y="187"/>
                    <a:pt x="2901" y="148"/>
                  </a:cubicBezTo>
                  <a:cubicBezTo>
                    <a:pt x="2815" y="49"/>
                    <a:pt x="2684" y="1"/>
                    <a:pt x="2506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5"/>
            <p:cNvSpPr/>
            <p:nvPr/>
          </p:nvSpPr>
          <p:spPr>
            <a:xfrm>
              <a:off x="6331090" y="3743971"/>
              <a:ext cx="414970" cy="305410"/>
            </a:xfrm>
            <a:custGeom>
              <a:avLst/>
              <a:gdLst/>
              <a:ahLst/>
              <a:cxnLst/>
              <a:rect l="l" t="t" r="r" b="b"/>
              <a:pathLst>
                <a:path w="2568" h="1890" extrusionOk="0">
                  <a:moveTo>
                    <a:pt x="2482" y="0"/>
                  </a:moveTo>
                  <a:cubicBezTo>
                    <a:pt x="2471" y="0"/>
                    <a:pt x="2460" y="3"/>
                    <a:pt x="2450" y="8"/>
                  </a:cubicBezTo>
                  <a:cubicBezTo>
                    <a:pt x="1510" y="371"/>
                    <a:pt x="677" y="978"/>
                    <a:pt x="30" y="1752"/>
                  </a:cubicBezTo>
                  <a:cubicBezTo>
                    <a:pt x="1" y="1782"/>
                    <a:pt x="1" y="1841"/>
                    <a:pt x="40" y="1870"/>
                  </a:cubicBezTo>
                  <a:cubicBezTo>
                    <a:pt x="50" y="1880"/>
                    <a:pt x="70" y="1889"/>
                    <a:pt x="89" y="1889"/>
                  </a:cubicBezTo>
                  <a:cubicBezTo>
                    <a:pt x="118" y="1889"/>
                    <a:pt x="138" y="1880"/>
                    <a:pt x="157" y="1860"/>
                  </a:cubicBezTo>
                  <a:cubicBezTo>
                    <a:pt x="784" y="1105"/>
                    <a:pt x="1598" y="518"/>
                    <a:pt x="2509" y="165"/>
                  </a:cubicBezTo>
                  <a:cubicBezTo>
                    <a:pt x="2548" y="145"/>
                    <a:pt x="2568" y="97"/>
                    <a:pt x="2559" y="57"/>
                  </a:cubicBezTo>
                  <a:cubicBezTo>
                    <a:pt x="2544" y="21"/>
                    <a:pt x="2513" y="0"/>
                    <a:pt x="2482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5"/>
            <p:cNvSpPr/>
            <p:nvPr/>
          </p:nvSpPr>
          <p:spPr>
            <a:xfrm>
              <a:off x="6160126" y="3890697"/>
              <a:ext cx="148988" cy="266304"/>
            </a:xfrm>
            <a:custGeom>
              <a:avLst/>
              <a:gdLst/>
              <a:ahLst/>
              <a:cxnLst/>
              <a:rect l="l" t="t" r="r" b="b"/>
              <a:pathLst>
                <a:path w="922" h="1648" extrusionOk="0">
                  <a:moveTo>
                    <a:pt x="94" y="0"/>
                  </a:moveTo>
                  <a:cubicBezTo>
                    <a:pt x="70" y="0"/>
                    <a:pt x="46" y="10"/>
                    <a:pt x="30" y="31"/>
                  </a:cubicBezTo>
                  <a:cubicBezTo>
                    <a:pt x="0" y="60"/>
                    <a:pt x="0" y="110"/>
                    <a:pt x="30" y="149"/>
                  </a:cubicBezTo>
                  <a:cubicBezTo>
                    <a:pt x="422" y="531"/>
                    <a:pt x="677" y="1031"/>
                    <a:pt x="755" y="1569"/>
                  </a:cubicBezTo>
                  <a:cubicBezTo>
                    <a:pt x="755" y="1609"/>
                    <a:pt x="794" y="1648"/>
                    <a:pt x="834" y="1648"/>
                  </a:cubicBezTo>
                  <a:cubicBezTo>
                    <a:pt x="843" y="1648"/>
                    <a:pt x="843" y="1648"/>
                    <a:pt x="843" y="1638"/>
                  </a:cubicBezTo>
                  <a:cubicBezTo>
                    <a:pt x="892" y="1638"/>
                    <a:pt x="921" y="1589"/>
                    <a:pt x="921" y="1550"/>
                  </a:cubicBezTo>
                  <a:cubicBezTo>
                    <a:pt x="834" y="972"/>
                    <a:pt x="559" y="433"/>
                    <a:pt x="148" y="21"/>
                  </a:cubicBezTo>
                  <a:cubicBezTo>
                    <a:pt x="134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5"/>
            <p:cNvSpPr/>
            <p:nvPr/>
          </p:nvSpPr>
          <p:spPr>
            <a:xfrm>
              <a:off x="5976396" y="5086318"/>
              <a:ext cx="346939" cy="153836"/>
            </a:xfrm>
            <a:custGeom>
              <a:avLst/>
              <a:gdLst/>
              <a:ahLst/>
              <a:cxnLst/>
              <a:rect l="l" t="t" r="r" b="b"/>
              <a:pathLst>
                <a:path w="2147" h="952" extrusionOk="0">
                  <a:moveTo>
                    <a:pt x="2053" y="1"/>
                  </a:moveTo>
                  <a:cubicBezTo>
                    <a:pt x="2038" y="1"/>
                    <a:pt x="2023" y="4"/>
                    <a:pt x="2010" y="11"/>
                  </a:cubicBezTo>
                  <a:cubicBezTo>
                    <a:pt x="1402" y="363"/>
                    <a:pt x="755" y="618"/>
                    <a:pt x="79" y="785"/>
                  </a:cubicBezTo>
                  <a:cubicBezTo>
                    <a:pt x="30" y="795"/>
                    <a:pt x="1" y="834"/>
                    <a:pt x="11" y="883"/>
                  </a:cubicBezTo>
                  <a:cubicBezTo>
                    <a:pt x="20" y="922"/>
                    <a:pt x="59" y="951"/>
                    <a:pt x="99" y="951"/>
                  </a:cubicBezTo>
                  <a:cubicBezTo>
                    <a:pt x="109" y="951"/>
                    <a:pt x="109" y="951"/>
                    <a:pt x="118" y="942"/>
                  </a:cubicBezTo>
                  <a:cubicBezTo>
                    <a:pt x="814" y="785"/>
                    <a:pt x="1481" y="520"/>
                    <a:pt x="2098" y="158"/>
                  </a:cubicBezTo>
                  <a:cubicBezTo>
                    <a:pt x="2137" y="138"/>
                    <a:pt x="2147" y="89"/>
                    <a:pt x="2127" y="40"/>
                  </a:cubicBezTo>
                  <a:cubicBezTo>
                    <a:pt x="2114" y="14"/>
                    <a:pt x="2084" y="1"/>
                    <a:pt x="205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5"/>
            <p:cNvSpPr/>
            <p:nvPr/>
          </p:nvSpPr>
          <p:spPr>
            <a:xfrm>
              <a:off x="5699427" y="4964963"/>
              <a:ext cx="364229" cy="183407"/>
            </a:xfrm>
            <a:custGeom>
              <a:avLst/>
              <a:gdLst/>
              <a:ahLst/>
              <a:cxnLst/>
              <a:rect l="l" t="t" r="r" b="b"/>
              <a:pathLst>
                <a:path w="2254" h="1135" extrusionOk="0">
                  <a:moveTo>
                    <a:pt x="2165" y="0"/>
                  </a:moveTo>
                  <a:cubicBezTo>
                    <a:pt x="2140" y="0"/>
                    <a:pt x="2115" y="13"/>
                    <a:pt x="2097" y="37"/>
                  </a:cubicBezTo>
                  <a:cubicBezTo>
                    <a:pt x="1773" y="429"/>
                    <a:pt x="1333" y="742"/>
                    <a:pt x="852" y="899"/>
                  </a:cubicBezTo>
                  <a:lnTo>
                    <a:pt x="78" y="968"/>
                  </a:lnTo>
                  <a:cubicBezTo>
                    <a:pt x="39" y="968"/>
                    <a:pt x="0" y="1016"/>
                    <a:pt x="9" y="1056"/>
                  </a:cubicBezTo>
                  <a:cubicBezTo>
                    <a:pt x="9" y="1105"/>
                    <a:pt x="49" y="1134"/>
                    <a:pt x="88" y="1134"/>
                  </a:cubicBezTo>
                  <a:lnTo>
                    <a:pt x="98" y="1134"/>
                  </a:lnTo>
                  <a:lnTo>
                    <a:pt x="872" y="1075"/>
                  </a:lnTo>
                  <a:cubicBezTo>
                    <a:pt x="882" y="1075"/>
                    <a:pt x="882" y="1066"/>
                    <a:pt x="891" y="1066"/>
                  </a:cubicBezTo>
                  <a:cubicBezTo>
                    <a:pt x="1411" y="889"/>
                    <a:pt x="1882" y="566"/>
                    <a:pt x="2224" y="145"/>
                  </a:cubicBezTo>
                  <a:cubicBezTo>
                    <a:pt x="2254" y="106"/>
                    <a:pt x="2254" y="47"/>
                    <a:pt x="2215" y="17"/>
                  </a:cubicBezTo>
                  <a:cubicBezTo>
                    <a:pt x="2199" y="5"/>
                    <a:pt x="2182" y="0"/>
                    <a:pt x="216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5"/>
            <p:cNvSpPr/>
            <p:nvPr/>
          </p:nvSpPr>
          <p:spPr>
            <a:xfrm>
              <a:off x="5360569" y="4708516"/>
              <a:ext cx="335789" cy="314782"/>
            </a:xfrm>
            <a:custGeom>
              <a:avLst/>
              <a:gdLst/>
              <a:ahLst/>
              <a:cxnLst/>
              <a:rect l="l" t="t" r="r" b="b"/>
              <a:pathLst>
                <a:path w="2078" h="1948" extrusionOk="0">
                  <a:moveTo>
                    <a:pt x="1977" y="1"/>
                  </a:moveTo>
                  <a:cubicBezTo>
                    <a:pt x="1940" y="1"/>
                    <a:pt x="1908" y="27"/>
                    <a:pt x="1901" y="66"/>
                  </a:cubicBezTo>
                  <a:cubicBezTo>
                    <a:pt x="1793" y="556"/>
                    <a:pt x="1460" y="909"/>
                    <a:pt x="1205" y="1124"/>
                  </a:cubicBezTo>
                  <a:cubicBezTo>
                    <a:pt x="862" y="1408"/>
                    <a:pt x="451" y="1614"/>
                    <a:pt x="59" y="1780"/>
                  </a:cubicBezTo>
                  <a:cubicBezTo>
                    <a:pt x="20" y="1800"/>
                    <a:pt x="0" y="1849"/>
                    <a:pt x="20" y="1898"/>
                  </a:cubicBezTo>
                  <a:cubicBezTo>
                    <a:pt x="29" y="1928"/>
                    <a:pt x="59" y="1947"/>
                    <a:pt x="98" y="1947"/>
                  </a:cubicBezTo>
                  <a:cubicBezTo>
                    <a:pt x="107" y="1947"/>
                    <a:pt x="118" y="1947"/>
                    <a:pt x="127" y="1937"/>
                  </a:cubicBezTo>
                  <a:cubicBezTo>
                    <a:pt x="529" y="1761"/>
                    <a:pt x="950" y="1555"/>
                    <a:pt x="1313" y="1251"/>
                  </a:cubicBezTo>
                  <a:cubicBezTo>
                    <a:pt x="1588" y="1026"/>
                    <a:pt x="1950" y="634"/>
                    <a:pt x="2067" y="105"/>
                  </a:cubicBezTo>
                  <a:cubicBezTo>
                    <a:pt x="2077" y="56"/>
                    <a:pt x="2048" y="16"/>
                    <a:pt x="2008" y="7"/>
                  </a:cubicBezTo>
                  <a:cubicBezTo>
                    <a:pt x="1998" y="3"/>
                    <a:pt x="1988" y="1"/>
                    <a:pt x="197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5"/>
            <p:cNvSpPr/>
            <p:nvPr/>
          </p:nvSpPr>
          <p:spPr>
            <a:xfrm>
              <a:off x="5419065" y="4820014"/>
              <a:ext cx="472012" cy="226876"/>
            </a:xfrm>
            <a:custGeom>
              <a:avLst/>
              <a:gdLst/>
              <a:ahLst/>
              <a:cxnLst/>
              <a:rect l="l" t="t" r="r" b="b"/>
              <a:pathLst>
                <a:path w="2921" h="1404" extrusionOk="0">
                  <a:moveTo>
                    <a:pt x="2827" y="0"/>
                  </a:moveTo>
                  <a:cubicBezTo>
                    <a:pt x="2805" y="0"/>
                    <a:pt x="2783" y="8"/>
                    <a:pt x="2764" y="23"/>
                  </a:cubicBezTo>
                  <a:cubicBezTo>
                    <a:pt x="2411" y="365"/>
                    <a:pt x="1980" y="630"/>
                    <a:pt x="1519" y="796"/>
                  </a:cubicBezTo>
                  <a:cubicBezTo>
                    <a:pt x="1441" y="826"/>
                    <a:pt x="1353" y="855"/>
                    <a:pt x="1265" y="875"/>
                  </a:cubicBezTo>
                  <a:cubicBezTo>
                    <a:pt x="1167" y="914"/>
                    <a:pt x="1059" y="944"/>
                    <a:pt x="961" y="983"/>
                  </a:cubicBezTo>
                  <a:cubicBezTo>
                    <a:pt x="892" y="1003"/>
                    <a:pt x="823" y="1032"/>
                    <a:pt x="765" y="1061"/>
                  </a:cubicBezTo>
                  <a:cubicBezTo>
                    <a:pt x="551" y="1154"/>
                    <a:pt x="336" y="1238"/>
                    <a:pt x="122" y="1238"/>
                  </a:cubicBezTo>
                  <a:cubicBezTo>
                    <a:pt x="111" y="1238"/>
                    <a:pt x="100" y="1238"/>
                    <a:pt x="89" y="1238"/>
                  </a:cubicBezTo>
                  <a:cubicBezTo>
                    <a:pt x="50" y="1238"/>
                    <a:pt x="10" y="1267"/>
                    <a:pt x="0" y="1316"/>
                  </a:cubicBezTo>
                  <a:cubicBezTo>
                    <a:pt x="0" y="1365"/>
                    <a:pt x="39" y="1404"/>
                    <a:pt x="89" y="1404"/>
                  </a:cubicBezTo>
                  <a:lnTo>
                    <a:pt x="128" y="1404"/>
                  </a:lnTo>
                  <a:cubicBezTo>
                    <a:pt x="373" y="1404"/>
                    <a:pt x="608" y="1306"/>
                    <a:pt x="834" y="1218"/>
                  </a:cubicBezTo>
                  <a:cubicBezTo>
                    <a:pt x="892" y="1188"/>
                    <a:pt x="951" y="1169"/>
                    <a:pt x="1019" y="1140"/>
                  </a:cubicBezTo>
                  <a:cubicBezTo>
                    <a:pt x="1117" y="1101"/>
                    <a:pt x="1215" y="1071"/>
                    <a:pt x="1324" y="1042"/>
                  </a:cubicBezTo>
                  <a:cubicBezTo>
                    <a:pt x="1411" y="1012"/>
                    <a:pt x="1490" y="983"/>
                    <a:pt x="1578" y="953"/>
                  </a:cubicBezTo>
                  <a:cubicBezTo>
                    <a:pt x="2068" y="777"/>
                    <a:pt x="2519" y="502"/>
                    <a:pt x="2881" y="140"/>
                  </a:cubicBezTo>
                  <a:cubicBezTo>
                    <a:pt x="2920" y="110"/>
                    <a:pt x="2920" y="62"/>
                    <a:pt x="2891" y="23"/>
                  </a:cubicBezTo>
                  <a:cubicBezTo>
                    <a:pt x="2872" y="8"/>
                    <a:pt x="2850" y="0"/>
                    <a:pt x="282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5"/>
            <p:cNvSpPr/>
            <p:nvPr/>
          </p:nvSpPr>
          <p:spPr>
            <a:xfrm>
              <a:off x="5490327" y="4987909"/>
              <a:ext cx="392831" cy="93885"/>
            </a:xfrm>
            <a:custGeom>
              <a:avLst/>
              <a:gdLst/>
              <a:ahLst/>
              <a:cxnLst/>
              <a:rect l="l" t="t" r="r" b="b"/>
              <a:pathLst>
                <a:path w="2431" h="581" extrusionOk="0">
                  <a:moveTo>
                    <a:pt x="2337" y="0"/>
                  </a:moveTo>
                  <a:cubicBezTo>
                    <a:pt x="2330" y="0"/>
                    <a:pt x="2322" y="1"/>
                    <a:pt x="2313" y="3"/>
                  </a:cubicBezTo>
                  <a:cubicBezTo>
                    <a:pt x="1588" y="228"/>
                    <a:pt x="833" y="365"/>
                    <a:pt x="79" y="414"/>
                  </a:cubicBezTo>
                  <a:cubicBezTo>
                    <a:pt x="40" y="414"/>
                    <a:pt x="1" y="463"/>
                    <a:pt x="1" y="502"/>
                  </a:cubicBezTo>
                  <a:cubicBezTo>
                    <a:pt x="10" y="551"/>
                    <a:pt x="40" y="581"/>
                    <a:pt x="88" y="581"/>
                  </a:cubicBezTo>
                  <a:lnTo>
                    <a:pt x="99" y="581"/>
                  </a:lnTo>
                  <a:cubicBezTo>
                    <a:pt x="863" y="532"/>
                    <a:pt x="1627" y="395"/>
                    <a:pt x="2362" y="169"/>
                  </a:cubicBezTo>
                  <a:cubicBezTo>
                    <a:pt x="2411" y="149"/>
                    <a:pt x="2431" y="101"/>
                    <a:pt x="2421" y="62"/>
                  </a:cubicBezTo>
                  <a:cubicBezTo>
                    <a:pt x="2404" y="21"/>
                    <a:pt x="2375" y="0"/>
                    <a:pt x="233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5"/>
            <p:cNvSpPr/>
            <p:nvPr/>
          </p:nvSpPr>
          <p:spPr>
            <a:xfrm>
              <a:off x="5754692" y="5165337"/>
              <a:ext cx="188740" cy="499159"/>
            </a:xfrm>
            <a:custGeom>
              <a:avLst/>
              <a:gdLst/>
              <a:ahLst/>
              <a:cxnLst/>
              <a:rect l="l" t="t" r="r" b="b"/>
              <a:pathLst>
                <a:path w="1168" h="3089" extrusionOk="0">
                  <a:moveTo>
                    <a:pt x="98" y="1"/>
                  </a:moveTo>
                  <a:cubicBezTo>
                    <a:pt x="75" y="1"/>
                    <a:pt x="51" y="10"/>
                    <a:pt x="30" y="31"/>
                  </a:cubicBezTo>
                  <a:cubicBezTo>
                    <a:pt x="1" y="70"/>
                    <a:pt x="11" y="120"/>
                    <a:pt x="40" y="149"/>
                  </a:cubicBezTo>
                  <a:cubicBezTo>
                    <a:pt x="266" y="355"/>
                    <a:pt x="530" y="580"/>
                    <a:pt x="658" y="865"/>
                  </a:cubicBezTo>
                  <a:cubicBezTo>
                    <a:pt x="756" y="1050"/>
                    <a:pt x="795" y="1266"/>
                    <a:pt x="824" y="1453"/>
                  </a:cubicBezTo>
                  <a:cubicBezTo>
                    <a:pt x="922" y="1991"/>
                    <a:pt x="991" y="2520"/>
                    <a:pt x="785" y="2971"/>
                  </a:cubicBezTo>
                  <a:cubicBezTo>
                    <a:pt x="765" y="3010"/>
                    <a:pt x="785" y="3060"/>
                    <a:pt x="834" y="3079"/>
                  </a:cubicBezTo>
                  <a:cubicBezTo>
                    <a:pt x="843" y="3089"/>
                    <a:pt x="854" y="3089"/>
                    <a:pt x="863" y="3089"/>
                  </a:cubicBezTo>
                  <a:cubicBezTo>
                    <a:pt x="902" y="3089"/>
                    <a:pt x="932" y="3069"/>
                    <a:pt x="941" y="3040"/>
                  </a:cubicBezTo>
                  <a:cubicBezTo>
                    <a:pt x="1167" y="2540"/>
                    <a:pt x="1089" y="1972"/>
                    <a:pt x="991" y="1423"/>
                  </a:cubicBezTo>
                  <a:cubicBezTo>
                    <a:pt x="952" y="1227"/>
                    <a:pt x="912" y="1002"/>
                    <a:pt x="814" y="796"/>
                  </a:cubicBezTo>
                  <a:cubicBezTo>
                    <a:pt x="667" y="473"/>
                    <a:pt x="393" y="237"/>
                    <a:pt x="157" y="22"/>
                  </a:cubicBezTo>
                  <a:cubicBezTo>
                    <a:pt x="139" y="8"/>
                    <a:pt x="119" y="1"/>
                    <a:pt x="98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5"/>
            <p:cNvSpPr/>
            <p:nvPr/>
          </p:nvSpPr>
          <p:spPr>
            <a:xfrm>
              <a:off x="5905134" y="5215108"/>
              <a:ext cx="115700" cy="238834"/>
            </a:xfrm>
            <a:custGeom>
              <a:avLst/>
              <a:gdLst/>
              <a:ahLst/>
              <a:cxnLst/>
              <a:rect l="l" t="t" r="r" b="b"/>
              <a:pathLst>
                <a:path w="716" h="1478" extrusionOk="0">
                  <a:moveTo>
                    <a:pt x="97" y="0"/>
                  </a:moveTo>
                  <a:cubicBezTo>
                    <a:pt x="85" y="0"/>
                    <a:pt x="72" y="3"/>
                    <a:pt x="60" y="8"/>
                  </a:cubicBezTo>
                  <a:cubicBezTo>
                    <a:pt x="21" y="27"/>
                    <a:pt x="1" y="76"/>
                    <a:pt x="21" y="125"/>
                  </a:cubicBezTo>
                  <a:cubicBezTo>
                    <a:pt x="197" y="546"/>
                    <a:pt x="373" y="988"/>
                    <a:pt x="540" y="1419"/>
                  </a:cubicBezTo>
                  <a:cubicBezTo>
                    <a:pt x="550" y="1458"/>
                    <a:pt x="579" y="1478"/>
                    <a:pt x="618" y="1478"/>
                  </a:cubicBezTo>
                  <a:cubicBezTo>
                    <a:pt x="628" y="1478"/>
                    <a:pt x="638" y="1478"/>
                    <a:pt x="648" y="1468"/>
                  </a:cubicBezTo>
                  <a:cubicBezTo>
                    <a:pt x="687" y="1458"/>
                    <a:pt x="716" y="1409"/>
                    <a:pt x="696" y="1360"/>
                  </a:cubicBezTo>
                  <a:cubicBezTo>
                    <a:pt x="530" y="929"/>
                    <a:pt x="354" y="488"/>
                    <a:pt x="177" y="56"/>
                  </a:cubicBezTo>
                  <a:cubicBezTo>
                    <a:pt x="163" y="20"/>
                    <a:pt x="132" y="0"/>
                    <a:pt x="9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5"/>
            <p:cNvSpPr/>
            <p:nvPr/>
          </p:nvSpPr>
          <p:spPr>
            <a:xfrm>
              <a:off x="5493559" y="5044951"/>
              <a:ext cx="270829" cy="454883"/>
            </a:xfrm>
            <a:custGeom>
              <a:avLst/>
              <a:gdLst/>
              <a:ahLst/>
              <a:cxnLst/>
              <a:rect l="l" t="t" r="r" b="b"/>
              <a:pathLst>
                <a:path w="1676" h="2815" extrusionOk="0">
                  <a:moveTo>
                    <a:pt x="79" y="1"/>
                  </a:moveTo>
                  <a:cubicBezTo>
                    <a:pt x="39" y="1"/>
                    <a:pt x="8" y="29"/>
                    <a:pt x="0" y="71"/>
                  </a:cubicBezTo>
                  <a:cubicBezTo>
                    <a:pt x="0" y="120"/>
                    <a:pt x="29" y="159"/>
                    <a:pt x="79" y="169"/>
                  </a:cubicBezTo>
                  <a:cubicBezTo>
                    <a:pt x="177" y="179"/>
                    <a:pt x="275" y="267"/>
                    <a:pt x="362" y="345"/>
                  </a:cubicBezTo>
                  <a:cubicBezTo>
                    <a:pt x="882" y="865"/>
                    <a:pt x="1254" y="1501"/>
                    <a:pt x="1440" y="2207"/>
                  </a:cubicBezTo>
                  <a:cubicBezTo>
                    <a:pt x="1499" y="2433"/>
                    <a:pt x="1479" y="2590"/>
                    <a:pt x="1401" y="2668"/>
                  </a:cubicBezTo>
                  <a:cubicBezTo>
                    <a:pt x="1362" y="2707"/>
                    <a:pt x="1362" y="2756"/>
                    <a:pt x="1392" y="2785"/>
                  </a:cubicBezTo>
                  <a:cubicBezTo>
                    <a:pt x="1411" y="2805"/>
                    <a:pt x="1431" y="2814"/>
                    <a:pt x="1460" y="2814"/>
                  </a:cubicBezTo>
                  <a:cubicBezTo>
                    <a:pt x="1479" y="2814"/>
                    <a:pt x="1499" y="2805"/>
                    <a:pt x="1519" y="2795"/>
                  </a:cubicBezTo>
                  <a:cubicBezTo>
                    <a:pt x="1646" y="2658"/>
                    <a:pt x="1675" y="2452"/>
                    <a:pt x="1597" y="2168"/>
                  </a:cubicBezTo>
                  <a:cubicBezTo>
                    <a:pt x="1411" y="1433"/>
                    <a:pt x="1019" y="757"/>
                    <a:pt x="480" y="228"/>
                  </a:cubicBezTo>
                  <a:cubicBezTo>
                    <a:pt x="373" y="120"/>
                    <a:pt x="255" y="22"/>
                    <a:pt x="98" y="3"/>
                  </a:cubicBezTo>
                  <a:cubicBezTo>
                    <a:pt x="92" y="1"/>
                    <a:pt x="85" y="1"/>
                    <a:pt x="7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5"/>
            <p:cNvSpPr/>
            <p:nvPr/>
          </p:nvSpPr>
          <p:spPr>
            <a:xfrm>
              <a:off x="5276541" y="4993403"/>
              <a:ext cx="335789" cy="390892"/>
            </a:xfrm>
            <a:custGeom>
              <a:avLst/>
              <a:gdLst/>
              <a:ahLst/>
              <a:cxnLst/>
              <a:rect l="l" t="t" r="r" b="b"/>
              <a:pathLst>
                <a:path w="2078" h="2419" extrusionOk="0">
                  <a:moveTo>
                    <a:pt x="93" y="0"/>
                  </a:moveTo>
                  <a:cubicBezTo>
                    <a:pt x="67" y="0"/>
                    <a:pt x="38" y="13"/>
                    <a:pt x="20" y="37"/>
                  </a:cubicBezTo>
                  <a:cubicBezTo>
                    <a:pt x="0" y="76"/>
                    <a:pt x="0" y="126"/>
                    <a:pt x="39" y="155"/>
                  </a:cubicBezTo>
                  <a:cubicBezTo>
                    <a:pt x="843" y="723"/>
                    <a:pt x="1480" y="1487"/>
                    <a:pt x="1901" y="2369"/>
                  </a:cubicBezTo>
                  <a:cubicBezTo>
                    <a:pt x="1921" y="2408"/>
                    <a:pt x="1951" y="2419"/>
                    <a:pt x="1980" y="2419"/>
                  </a:cubicBezTo>
                  <a:lnTo>
                    <a:pt x="2019" y="2419"/>
                  </a:lnTo>
                  <a:cubicBezTo>
                    <a:pt x="2058" y="2389"/>
                    <a:pt x="2078" y="2340"/>
                    <a:pt x="2058" y="2301"/>
                  </a:cubicBezTo>
                  <a:cubicBezTo>
                    <a:pt x="1627" y="1389"/>
                    <a:pt x="961" y="605"/>
                    <a:pt x="137" y="17"/>
                  </a:cubicBezTo>
                  <a:cubicBezTo>
                    <a:pt x="126" y="6"/>
                    <a:pt x="110" y="0"/>
                    <a:pt x="93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5"/>
            <p:cNvSpPr/>
            <p:nvPr/>
          </p:nvSpPr>
          <p:spPr>
            <a:xfrm>
              <a:off x="5165689" y="4812743"/>
              <a:ext cx="259841" cy="164501"/>
            </a:xfrm>
            <a:custGeom>
              <a:avLst/>
              <a:gdLst/>
              <a:ahLst/>
              <a:cxnLst/>
              <a:rect l="l" t="t" r="r" b="b"/>
              <a:pathLst>
                <a:path w="1608" h="1018" extrusionOk="0">
                  <a:moveTo>
                    <a:pt x="1510" y="1"/>
                  </a:moveTo>
                  <a:cubicBezTo>
                    <a:pt x="1485" y="1"/>
                    <a:pt x="1458" y="11"/>
                    <a:pt x="1441" y="28"/>
                  </a:cubicBezTo>
                  <a:cubicBezTo>
                    <a:pt x="1088" y="449"/>
                    <a:pt x="608" y="734"/>
                    <a:pt x="79" y="852"/>
                  </a:cubicBezTo>
                  <a:cubicBezTo>
                    <a:pt x="30" y="861"/>
                    <a:pt x="0" y="910"/>
                    <a:pt x="11" y="959"/>
                  </a:cubicBezTo>
                  <a:cubicBezTo>
                    <a:pt x="20" y="998"/>
                    <a:pt x="59" y="1018"/>
                    <a:pt x="98" y="1018"/>
                  </a:cubicBezTo>
                  <a:lnTo>
                    <a:pt x="109" y="1018"/>
                  </a:lnTo>
                  <a:cubicBezTo>
                    <a:pt x="677" y="891"/>
                    <a:pt x="1196" y="587"/>
                    <a:pt x="1568" y="146"/>
                  </a:cubicBezTo>
                  <a:cubicBezTo>
                    <a:pt x="1607" y="107"/>
                    <a:pt x="1598" y="48"/>
                    <a:pt x="1559" y="18"/>
                  </a:cubicBezTo>
                  <a:cubicBezTo>
                    <a:pt x="1546" y="6"/>
                    <a:pt x="1529" y="1"/>
                    <a:pt x="1510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5"/>
            <p:cNvSpPr/>
            <p:nvPr/>
          </p:nvSpPr>
          <p:spPr>
            <a:xfrm>
              <a:off x="6343694" y="3932064"/>
              <a:ext cx="1419105" cy="701635"/>
            </a:xfrm>
            <a:custGeom>
              <a:avLst/>
              <a:gdLst/>
              <a:ahLst/>
              <a:cxnLst/>
              <a:rect l="l" t="t" r="r" b="b"/>
              <a:pathLst>
                <a:path w="8782" h="4342" extrusionOk="0">
                  <a:moveTo>
                    <a:pt x="3108" y="0"/>
                  </a:moveTo>
                  <a:cubicBezTo>
                    <a:pt x="2833" y="431"/>
                    <a:pt x="2304" y="1098"/>
                    <a:pt x="2157" y="1186"/>
                  </a:cubicBezTo>
                  <a:cubicBezTo>
                    <a:pt x="1755" y="1422"/>
                    <a:pt x="1128" y="1705"/>
                    <a:pt x="687" y="1784"/>
                  </a:cubicBezTo>
                  <a:cubicBezTo>
                    <a:pt x="177" y="1882"/>
                    <a:pt x="1" y="2176"/>
                    <a:pt x="482" y="2362"/>
                  </a:cubicBezTo>
                  <a:cubicBezTo>
                    <a:pt x="1050" y="2578"/>
                    <a:pt x="2216" y="2626"/>
                    <a:pt x="2627" y="3097"/>
                  </a:cubicBezTo>
                  <a:cubicBezTo>
                    <a:pt x="3088" y="3617"/>
                    <a:pt x="3254" y="3715"/>
                    <a:pt x="3529" y="4342"/>
                  </a:cubicBezTo>
                  <a:cubicBezTo>
                    <a:pt x="3843" y="4018"/>
                    <a:pt x="4628" y="3704"/>
                    <a:pt x="5095" y="3704"/>
                  </a:cubicBezTo>
                  <a:cubicBezTo>
                    <a:pt x="5109" y="3704"/>
                    <a:pt x="5122" y="3704"/>
                    <a:pt x="5136" y="3704"/>
                  </a:cubicBezTo>
                  <a:cubicBezTo>
                    <a:pt x="5597" y="3734"/>
                    <a:pt x="6037" y="3959"/>
                    <a:pt x="6322" y="4332"/>
                  </a:cubicBezTo>
                  <a:cubicBezTo>
                    <a:pt x="6773" y="3254"/>
                    <a:pt x="7684" y="2382"/>
                    <a:pt x="8781" y="1970"/>
                  </a:cubicBezTo>
                  <a:cubicBezTo>
                    <a:pt x="8027" y="1764"/>
                    <a:pt x="7557" y="1500"/>
                    <a:pt x="6812" y="1235"/>
                  </a:cubicBezTo>
                  <a:cubicBezTo>
                    <a:pt x="6400" y="1088"/>
                    <a:pt x="5763" y="588"/>
                    <a:pt x="5714" y="157"/>
                  </a:cubicBezTo>
                  <a:cubicBezTo>
                    <a:pt x="5493" y="591"/>
                    <a:pt x="4871" y="1094"/>
                    <a:pt x="4374" y="1094"/>
                  </a:cubicBezTo>
                  <a:cubicBezTo>
                    <a:pt x="4343" y="1094"/>
                    <a:pt x="4313" y="1092"/>
                    <a:pt x="4284" y="1088"/>
                  </a:cubicBezTo>
                  <a:cubicBezTo>
                    <a:pt x="3764" y="1019"/>
                    <a:pt x="3402" y="510"/>
                    <a:pt x="310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5"/>
            <p:cNvSpPr/>
            <p:nvPr/>
          </p:nvSpPr>
          <p:spPr>
            <a:xfrm>
              <a:off x="6434024" y="4249270"/>
              <a:ext cx="1230527" cy="43953"/>
            </a:xfrm>
            <a:custGeom>
              <a:avLst/>
              <a:gdLst/>
              <a:ahLst/>
              <a:cxnLst/>
              <a:rect l="l" t="t" r="r" b="b"/>
              <a:pathLst>
                <a:path w="7615" h="272" extrusionOk="0">
                  <a:moveTo>
                    <a:pt x="6997" y="0"/>
                  </a:moveTo>
                  <a:cubicBezTo>
                    <a:pt x="6381" y="0"/>
                    <a:pt x="5761" y="50"/>
                    <a:pt x="5165" y="95"/>
                  </a:cubicBezTo>
                  <a:cubicBezTo>
                    <a:pt x="4724" y="134"/>
                    <a:pt x="4263" y="164"/>
                    <a:pt x="3812" y="184"/>
                  </a:cubicBezTo>
                  <a:cubicBezTo>
                    <a:pt x="3672" y="188"/>
                    <a:pt x="3542" y="190"/>
                    <a:pt x="3419" y="190"/>
                  </a:cubicBezTo>
                  <a:cubicBezTo>
                    <a:pt x="3242" y="190"/>
                    <a:pt x="3081" y="185"/>
                    <a:pt x="2930" y="173"/>
                  </a:cubicBezTo>
                  <a:cubicBezTo>
                    <a:pt x="2764" y="164"/>
                    <a:pt x="2588" y="144"/>
                    <a:pt x="2421" y="125"/>
                  </a:cubicBezTo>
                  <a:cubicBezTo>
                    <a:pt x="2225" y="105"/>
                    <a:pt x="2029" y="86"/>
                    <a:pt x="1824" y="75"/>
                  </a:cubicBezTo>
                  <a:cubicBezTo>
                    <a:pt x="1714" y="70"/>
                    <a:pt x="1605" y="67"/>
                    <a:pt x="1494" y="67"/>
                  </a:cubicBezTo>
                  <a:cubicBezTo>
                    <a:pt x="1228" y="67"/>
                    <a:pt x="960" y="81"/>
                    <a:pt x="696" y="95"/>
                  </a:cubicBezTo>
                  <a:lnTo>
                    <a:pt x="40" y="134"/>
                  </a:lnTo>
                  <a:cubicBezTo>
                    <a:pt x="21" y="134"/>
                    <a:pt x="1" y="154"/>
                    <a:pt x="1" y="173"/>
                  </a:cubicBezTo>
                  <a:cubicBezTo>
                    <a:pt x="1" y="203"/>
                    <a:pt x="21" y="213"/>
                    <a:pt x="50" y="213"/>
                  </a:cubicBezTo>
                  <a:lnTo>
                    <a:pt x="706" y="184"/>
                  </a:lnTo>
                  <a:cubicBezTo>
                    <a:pt x="985" y="169"/>
                    <a:pt x="1276" y="147"/>
                    <a:pt x="1565" y="147"/>
                  </a:cubicBezTo>
                  <a:cubicBezTo>
                    <a:pt x="1651" y="147"/>
                    <a:pt x="1738" y="149"/>
                    <a:pt x="1824" y="154"/>
                  </a:cubicBezTo>
                  <a:cubicBezTo>
                    <a:pt x="2020" y="164"/>
                    <a:pt x="2216" y="193"/>
                    <a:pt x="2412" y="213"/>
                  </a:cubicBezTo>
                  <a:cubicBezTo>
                    <a:pt x="2578" y="232"/>
                    <a:pt x="2754" y="252"/>
                    <a:pt x="2930" y="262"/>
                  </a:cubicBezTo>
                  <a:cubicBezTo>
                    <a:pt x="3078" y="271"/>
                    <a:pt x="3235" y="271"/>
                    <a:pt x="3401" y="271"/>
                  </a:cubicBezTo>
                  <a:lnTo>
                    <a:pt x="3812" y="271"/>
                  </a:lnTo>
                  <a:cubicBezTo>
                    <a:pt x="4273" y="252"/>
                    <a:pt x="4724" y="213"/>
                    <a:pt x="5165" y="184"/>
                  </a:cubicBezTo>
                  <a:cubicBezTo>
                    <a:pt x="5782" y="130"/>
                    <a:pt x="6412" y="83"/>
                    <a:pt x="7039" y="83"/>
                  </a:cubicBezTo>
                  <a:cubicBezTo>
                    <a:pt x="7218" y="83"/>
                    <a:pt x="7397" y="86"/>
                    <a:pt x="7575" y="95"/>
                  </a:cubicBezTo>
                  <a:cubicBezTo>
                    <a:pt x="7595" y="95"/>
                    <a:pt x="7614" y="86"/>
                    <a:pt x="7614" y="56"/>
                  </a:cubicBezTo>
                  <a:cubicBezTo>
                    <a:pt x="7614" y="36"/>
                    <a:pt x="7595" y="17"/>
                    <a:pt x="7575" y="17"/>
                  </a:cubicBezTo>
                  <a:cubicBezTo>
                    <a:pt x="7383" y="5"/>
                    <a:pt x="7190" y="0"/>
                    <a:pt x="6997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5"/>
            <p:cNvSpPr/>
            <p:nvPr/>
          </p:nvSpPr>
          <p:spPr>
            <a:xfrm>
              <a:off x="7160865" y="4053420"/>
              <a:ext cx="190194" cy="461508"/>
            </a:xfrm>
            <a:custGeom>
              <a:avLst/>
              <a:gdLst/>
              <a:ahLst/>
              <a:cxnLst/>
              <a:rect l="l" t="t" r="r" b="b"/>
              <a:pathLst>
                <a:path w="1177" h="2856" extrusionOk="0">
                  <a:moveTo>
                    <a:pt x="568" y="0"/>
                  </a:moveTo>
                  <a:cubicBezTo>
                    <a:pt x="550" y="0"/>
                    <a:pt x="537" y="12"/>
                    <a:pt x="530" y="33"/>
                  </a:cubicBezTo>
                  <a:lnTo>
                    <a:pt x="20" y="1405"/>
                  </a:lnTo>
                  <a:cubicBezTo>
                    <a:pt x="0" y="1435"/>
                    <a:pt x="0" y="1435"/>
                    <a:pt x="157" y="1601"/>
                  </a:cubicBezTo>
                  <a:cubicBezTo>
                    <a:pt x="422" y="1875"/>
                    <a:pt x="961" y="2444"/>
                    <a:pt x="1088" y="2826"/>
                  </a:cubicBezTo>
                  <a:cubicBezTo>
                    <a:pt x="1088" y="2846"/>
                    <a:pt x="1108" y="2855"/>
                    <a:pt x="1128" y="2855"/>
                  </a:cubicBezTo>
                  <a:lnTo>
                    <a:pt x="1137" y="2855"/>
                  </a:lnTo>
                  <a:cubicBezTo>
                    <a:pt x="1157" y="2846"/>
                    <a:pt x="1176" y="2826"/>
                    <a:pt x="1167" y="2807"/>
                  </a:cubicBezTo>
                  <a:cubicBezTo>
                    <a:pt x="1030" y="2405"/>
                    <a:pt x="490" y="1827"/>
                    <a:pt x="226" y="1542"/>
                  </a:cubicBezTo>
                  <a:cubicBezTo>
                    <a:pt x="177" y="1483"/>
                    <a:pt x="118" y="1435"/>
                    <a:pt x="98" y="1415"/>
                  </a:cubicBezTo>
                  <a:lnTo>
                    <a:pt x="608" y="63"/>
                  </a:lnTo>
                  <a:cubicBezTo>
                    <a:pt x="618" y="33"/>
                    <a:pt x="608" y="14"/>
                    <a:pt x="588" y="4"/>
                  </a:cubicBezTo>
                  <a:cubicBezTo>
                    <a:pt x="581" y="2"/>
                    <a:pt x="574" y="0"/>
                    <a:pt x="568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5"/>
            <p:cNvSpPr/>
            <p:nvPr/>
          </p:nvSpPr>
          <p:spPr>
            <a:xfrm>
              <a:off x="7382569" y="4186896"/>
              <a:ext cx="88714" cy="190356"/>
            </a:xfrm>
            <a:custGeom>
              <a:avLst/>
              <a:gdLst/>
              <a:ahLst/>
              <a:cxnLst/>
              <a:rect l="l" t="t" r="r" b="b"/>
              <a:pathLst>
                <a:path w="549" h="1178" extrusionOk="0">
                  <a:moveTo>
                    <a:pt x="269" y="0"/>
                  </a:moveTo>
                  <a:cubicBezTo>
                    <a:pt x="255" y="0"/>
                    <a:pt x="242" y="9"/>
                    <a:pt x="235" y="21"/>
                  </a:cubicBezTo>
                  <a:lnTo>
                    <a:pt x="39" y="364"/>
                  </a:lnTo>
                  <a:cubicBezTo>
                    <a:pt x="20" y="393"/>
                    <a:pt x="0" y="432"/>
                    <a:pt x="0" y="481"/>
                  </a:cubicBezTo>
                  <a:cubicBezTo>
                    <a:pt x="10" y="511"/>
                    <a:pt x="50" y="559"/>
                    <a:pt x="196" y="755"/>
                  </a:cubicBezTo>
                  <a:cubicBezTo>
                    <a:pt x="304" y="893"/>
                    <a:pt x="451" y="1089"/>
                    <a:pt x="461" y="1147"/>
                  </a:cubicBezTo>
                  <a:cubicBezTo>
                    <a:pt x="471" y="1158"/>
                    <a:pt x="481" y="1177"/>
                    <a:pt x="500" y="1177"/>
                  </a:cubicBezTo>
                  <a:lnTo>
                    <a:pt x="510" y="1177"/>
                  </a:lnTo>
                  <a:cubicBezTo>
                    <a:pt x="540" y="1167"/>
                    <a:pt x="549" y="1138"/>
                    <a:pt x="540" y="1118"/>
                  </a:cubicBezTo>
                  <a:cubicBezTo>
                    <a:pt x="529" y="1060"/>
                    <a:pt x="412" y="912"/>
                    <a:pt x="265" y="707"/>
                  </a:cubicBezTo>
                  <a:cubicBezTo>
                    <a:pt x="187" y="609"/>
                    <a:pt x="98" y="491"/>
                    <a:pt x="89" y="461"/>
                  </a:cubicBezTo>
                  <a:cubicBezTo>
                    <a:pt x="89" y="452"/>
                    <a:pt x="98" y="432"/>
                    <a:pt x="108" y="413"/>
                  </a:cubicBezTo>
                  <a:lnTo>
                    <a:pt x="304" y="70"/>
                  </a:lnTo>
                  <a:cubicBezTo>
                    <a:pt x="324" y="41"/>
                    <a:pt x="314" y="21"/>
                    <a:pt x="294" y="11"/>
                  </a:cubicBezTo>
                  <a:cubicBezTo>
                    <a:pt x="287" y="3"/>
                    <a:pt x="278" y="0"/>
                    <a:pt x="269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5"/>
            <p:cNvSpPr/>
            <p:nvPr/>
          </p:nvSpPr>
          <p:spPr>
            <a:xfrm>
              <a:off x="6988285" y="4201762"/>
              <a:ext cx="87260" cy="186478"/>
            </a:xfrm>
            <a:custGeom>
              <a:avLst/>
              <a:gdLst/>
              <a:ahLst/>
              <a:cxnLst/>
              <a:rect l="l" t="t" r="r" b="b"/>
              <a:pathLst>
                <a:path w="540" h="1154" extrusionOk="0">
                  <a:moveTo>
                    <a:pt x="466" y="1"/>
                  </a:moveTo>
                  <a:cubicBezTo>
                    <a:pt x="455" y="1"/>
                    <a:pt x="443" y="5"/>
                    <a:pt x="432" y="17"/>
                  </a:cubicBezTo>
                  <a:cubicBezTo>
                    <a:pt x="314" y="193"/>
                    <a:pt x="167" y="350"/>
                    <a:pt x="10" y="497"/>
                  </a:cubicBezTo>
                  <a:cubicBezTo>
                    <a:pt x="1" y="507"/>
                    <a:pt x="1" y="517"/>
                    <a:pt x="1" y="526"/>
                  </a:cubicBezTo>
                  <a:cubicBezTo>
                    <a:pt x="1" y="536"/>
                    <a:pt x="1" y="546"/>
                    <a:pt x="10" y="556"/>
                  </a:cubicBezTo>
                  <a:cubicBezTo>
                    <a:pt x="186" y="722"/>
                    <a:pt x="343" y="918"/>
                    <a:pt x="461" y="1134"/>
                  </a:cubicBezTo>
                  <a:cubicBezTo>
                    <a:pt x="461" y="1144"/>
                    <a:pt x="480" y="1153"/>
                    <a:pt x="491" y="1153"/>
                  </a:cubicBezTo>
                  <a:lnTo>
                    <a:pt x="510" y="1153"/>
                  </a:lnTo>
                  <a:cubicBezTo>
                    <a:pt x="539" y="1134"/>
                    <a:pt x="539" y="1114"/>
                    <a:pt x="530" y="1095"/>
                  </a:cubicBezTo>
                  <a:cubicBezTo>
                    <a:pt x="422" y="879"/>
                    <a:pt x="275" y="693"/>
                    <a:pt x="108" y="526"/>
                  </a:cubicBezTo>
                  <a:cubicBezTo>
                    <a:pt x="255" y="389"/>
                    <a:pt x="382" y="232"/>
                    <a:pt x="500" y="66"/>
                  </a:cubicBezTo>
                  <a:cubicBezTo>
                    <a:pt x="520" y="47"/>
                    <a:pt x="510" y="27"/>
                    <a:pt x="491" y="7"/>
                  </a:cubicBezTo>
                  <a:cubicBezTo>
                    <a:pt x="482" y="3"/>
                    <a:pt x="474" y="1"/>
                    <a:pt x="466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5"/>
            <p:cNvSpPr/>
            <p:nvPr/>
          </p:nvSpPr>
          <p:spPr>
            <a:xfrm>
              <a:off x="6771267" y="4001711"/>
              <a:ext cx="163370" cy="544890"/>
            </a:xfrm>
            <a:custGeom>
              <a:avLst/>
              <a:gdLst/>
              <a:ahLst/>
              <a:cxnLst/>
              <a:rect l="l" t="t" r="r" b="b"/>
              <a:pathLst>
                <a:path w="1011" h="3372" extrusionOk="0">
                  <a:moveTo>
                    <a:pt x="501" y="0"/>
                  </a:moveTo>
                  <a:cubicBezTo>
                    <a:pt x="481" y="0"/>
                    <a:pt x="452" y="11"/>
                    <a:pt x="452" y="30"/>
                  </a:cubicBezTo>
                  <a:lnTo>
                    <a:pt x="11" y="1676"/>
                  </a:lnTo>
                  <a:cubicBezTo>
                    <a:pt x="1" y="1686"/>
                    <a:pt x="11" y="1705"/>
                    <a:pt x="11" y="1716"/>
                  </a:cubicBezTo>
                  <a:cubicBezTo>
                    <a:pt x="20" y="1725"/>
                    <a:pt x="31" y="1725"/>
                    <a:pt x="50" y="1735"/>
                  </a:cubicBezTo>
                  <a:cubicBezTo>
                    <a:pt x="285" y="1745"/>
                    <a:pt x="902" y="2931"/>
                    <a:pt x="922" y="3332"/>
                  </a:cubicBezTo>
                  <a:cubicBezTo>
                    <a:pt x="932" y="3352"/>
                    <a:pt x="941" y="3371"/>
                    <a:pt x="971" y="3371"/>
                  </a:cubicBezTo>
                  <a:cubicBezTo>
                    <a:pt x="991" y="3371"/>
                    <a:pt x="1010" y="3352"/>
                    <a:pt x="1010" y="3323"/>
                  </a:cubicBezTo>
                  <a:cubicBezTo>
                    <a:pt x="991" y="2970"/>
                    <a:pt x="432" y="1784"/>
                    <a:pt x="99" y="1657"/>
                  </a:cubicBezTo>
                  <a:lnTo>
                    <a:pt x="530" y="59"/>
                  </a:lnTo>
                  <a:cubicBezTo>
                    <a:pt x="540" y="30"/>
                    <a:pt x="520" y="11"/>
                    <a:pt x="501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5"/>
            <p:cNvSpPr/>
            <p:nvPr/>
          </p:nvSpPr>
          <p:spPr>
            <a:xfrm>
              <a:off x="6620986" y="4198530"/>
              <a:ext cx="102934" cy="138970"/>
            </a:xfrm>
            <a:custGeom>
              <a:avLst/>
              <a:gdLst/>
              <a:ahLst/>
              <a:cxnLst/>
              <a:rect l="l" t="t" r="r" b="b"/>
              <a:pathLst>
                <a:path w="637" h="860" extrusionOk="0">
                  <a:moveTo>
                    <a:pt x="537" y="1"/>
                  </a:moveTo>
                  <a:cubicBezTo>
                    <a:pt x="528" y="1"/>
                    <a:pt x="518" y="3"/>
                    <a:pt x="510" y="8"/>
                  </a:cubicBezTo>
                  <a:cubicBezTo>
                    <a:pt x="343" y="135"/>
                    <a:pt x="177" y="262"/>
                    <a:pt x="20" y="400"/>
                  </a:cubicBezTo>
                  <a:cubicBezTo>
                    <a:pt x="10" y="409"/>
                    <a:pt x="0" y="419"/>
                    <a:pt x="0" y="439"/>
                  </a:cubicBezTo>
                  <a:cubicBezTo>
                    <a:pt x="0" y="448"/>
                    <a:pt x="20" y="468"/>
                    <a:pt x="29" y="468"/>
                  </a:cubicBezTo>
                  <a:cubicBezTo>
                    <a:pt x="216" y="546"/>
                    <a:pt x="382" y="654"/>
                    <a:pt x="519" y="792"/>
                  </a:cubicBezTo>
                  <a:cubicBezTo>
                    <a:pt x="529" y="801"/>
                    <a:pt x="539" y="801"/>
                    <a:pt x="539" y="801"/>
                  </a:cubicBezTo>
                  <a:cubicBezTo>
                    <a:pt x="529" y="831"/>
                    <a:pt x="539" y="850"/>
                    <a:pt x="558" y="860"/>
                  </a:cubicBezTo>
                  <a:lnTo>
                    <a:pt x="578" y="860"/>
                  </a:lnTo>
                  <a:cubicBezTo>
                    <a:pt x="598" y="860"/>
                    <a:pt x="608" y="850"/>
                    <a:pt x="617" y="840"/>
                  </a:cubicBezTo>
                  <a:cubicBezTo>
                    <a:pt x="627" y="821"/>
                    <a:pt x="637" y="781"/>
                    <a:pt x="578" y="733"/>
                  </a:cubicBezTo>
                  <a:cubicBezTo>
                    <a:pt x="451" y="605"/>
                    <a:pt x="294" y="498"/>
                    <a:pt x="127" y="419"/>
                  </a:cubicBezTo>
                  <a:cubicBezTo>
                    <a:pt x="264" y="302"/>
                    <a:pt x="412" y="184"/>
                    <a:pt x="558" y="76"/>
                  </a:cubicBezTo>
                  <a:cubicBezTo>
                    <a:pt x="578" y="67"/>
                    <a:pt x="588" y="37"/>
                    <a:pt x="569" y="17"/>
                  </a:cubicBezTo>
                  <a:cubicBezTo>
                    <a:pt x="563" y="6"/>
                    <a:pt x="550" y="1"/>
                    <a:pt x="537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5"/>
            <p:cNvSpPr/>
            <p:nvPr/>
          </p:nvSpPr>
          <p:spPr>
            <a:xfrm>
              <a:off x="6472160" y="3516934"/>
              <a:ext cx="164824" cy="454883"/>
            </a:xfrm>
            <a:custGeom>
              <a:avLst/>
              <a:gdLst/>
              <a:ahLst/>
              <a:cxnLst/>
              <a:rect l="l" t="t" r="r" b="b"/>
              <a:pathLst>
                <a:path w="1020" h="2815" extrusionOk="0">
                  <a:moveTo>
                    <a:pt x="799" y="0"/>
                  </a:moveTo>
                  <a:cubicBezTo>
                    <a:pt x="794" y="0"/>
                    <a:pt x="789" y="1"/>
                    <a:pt x="784" y="2"/>
                  </a:cubicBezTo>
                  <a:cubicBezTo>
                    <a:pt x="725" y="12"/>
                    <a:pt x="686" y="71"/>
                    <a:pt x="706" y="119"/>
                  </a:cubicBezTo>
                  <a:cubicBezTo>
                    <a:pt x="813" y="718"/>
                    <a:pt x="764" y="1345"/>
                    <a:pt x="549" y="1913"/>
                  </a:cubicBezTo>
                  <a:lnTo>
                    <a:pt x="29" y="2658"/>
                  </a:lnTo>
                  <a:cubicBezTo>
                    <a:pt x="0" y="2706"/>
                    <a:pt x="9" y="2765"/>
                    <a:pt x="59" y="2795"/>
                  </a:cubicBezTo>
                  <a:cubicBezTo>
                    <a:pt x="78" y="2815"/>
                    <a:pt x="98" y="2815"/>
                    <a:pt x="118" y="2815"/>
                  </a:cubicBezTo>
                  <a:cubicBezTo>
                    <a:pt x="147" y="2815"/>
                    <a:pt x="176" y="2804"/>
                    <a:pt x="196" y="2775"/>
                  </a:cubicBezTo>
                  <a:lnTo>
                    <a:pt x="725" y="2020"/>
                  </a:lnTo>
                  <a:cubicBezTo>
                    <a:pt x="725" y="2011"/>
                    <a:pt x="735" y="2001"/>
                    <a:pt x="735" y="1991"/>
                  </a:cubicBezTo>
                  <a:cubicBezTo>
                    <a:pt x="960" y="1393"/>
                    <a:pt x="1019" y="718"/>
                    <a:pt x="902" y="80"/>
                  </a:cubicBezTo>
                  <a:cubicBezTo>
                    <a:pt x="892" y="37"/>
                    <a:pt x="844" y="0"/>
                    <a:pt x="799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5"/>
            <p:cNvSpPr/>
            <p:nvPr/>
          </p:nvSpPr>
          <p:spPr>
            <a:xfrm>
              <a:off x="6073028" y="3656873"/>
              <a:ext cx="106166" cy="527115"/>
            </a:xfrm>
            <a:custGeom>
              <a:avLst/>
              <a:gdLst/>
              <a:ahLst/>
              <a:cxnLst/>
              <a:rect l="l" t="t" r="r" b="b"/>
              <a:pathLst>
                <a:path w="657" h="3262" extrusionOk="0">
                  <a:moveTo>
                    <a:pt x="105" y="1"/>
                  </a:moveTo>
                  <a:cubicBezTo>
                    <a:pt x="85" y="1"/>
                    <a:pt x="65" y="6"/>
                    <a:pt x="49" y="18"/>
                  </a:cubicBezTo>
                  <a:cubicBezTo>
                    <a:pt x="1" y="57"/>
                    <a:pt x="1" y="116"/>
                    <a:pt x="30" y="165"/>
                  </a:cubicBezTo>
                  <a:cubicBezTo>
                    <a:pt x="382" y="636"/>
                    <a:pt x="461" y="1204"/>
                    <a:pt x="461" y="1596"/>
                  </a:cubicBezTo>
                  <a:cubicBezTo>
                    <a:pt x="461" y="2125"/>
                    <a:pt x="334" y="2654"/>
                    <a:pt x="197" y="3134"/>
                  </a:cubicBezTo>
                  <a:cubicBezTo>
                    <a:pt x="186" y="3193"/>
                    <a:pt x="216" y="3242"/>
                    <a:pt x="265" y="3262"/>
                  </a:cubicBezTo>
                  <a:lnTo>
                    <a:pt x="295" y="3262"/>
                  </a:lnTo>
                  <a:cubicBezTo>
                    <a:pt x="343" y="3262"/>
                    <a:pt x="382" y="3232"/>
                    <a:pt x="393" y="3193"/>
                  </a:cubicBezTo>
                  <a:cubicBezTo>
                    <a:pt x="530" y="2693"/>
                    <a:pt x="657" y="2154"/>
                    <a:pt x="657" y="1596"/>
                  </a:cubicBezTo>
                  <a:cubicBezTo>
                    <a:pt x="657" y="1174"/>
                    <a:pt x="578" y="557"/>
                    <a:pt x="186" y="37"/>
                  </a:cubicBezTo>
                  <a:cubicBezTo>
                    <a:pt x="169" y="14"/>
                    <a:pt x="137" y="1"/>
                    <a:pt x="105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5"/>
            <p:cNvSpPr/>
            <p:nvPr/>
          </p:nvSpPr>
          <p:spPr>
            <a:xfrm>
              <a:off x="6168044" y="3564442"/>
              <a:ext cx="193426" cy="586258"/>
            </a:xfrm>
            <a:custGeom>
              <a:avLst/>
              <a:gdLst/>
              <a:ahLst/>
              <a:cxnLst/>
              <a:rect l="l" t="t" r="r" b="b"/>
              <a:pathLst>
                <a:path w="1197" h="3628" extrusionOk="0">
                  <a:moveTo>
                    <a:pt x="1063" y="1"/>
                  </a:moveTo>
                  <a:cubicBezTo>
                    <a:pt x="1059" y="1"/>
                    <a:pt x="1054" y="1"/>
                    <a:pt x="1049" y="2"/>
                  </a:cubicBezTo>
                  <a:cubicBezTo>
                    <a:pt x="990" y="2"/>
                    <a:pt x="951" y="51"/>
                    <a:pt x="951" y="110"/>
                  </a:cubicBezTo>
                  <a:cubicBezTo>
                    <a:pt x="1000" y="688"/>
                    <a:pt x="912" y="1276"/>
                    <a:pt x="716" y="1824"/>
                  </a:cubicBezTo>
                  <a:lnTo>
                    <a:pt x="598" y="2118"/>
                  </a:lnTo>
                  <a:cubicBezTo>
                    <a:pt x="549" y="2236"/>
                    <a:pt x="500" y="2354"/>
                    <a:pt x="461" y="2481"/>
                  </a:cubicBezTo>
                  <a:cubicBezTo>
                    <a:pt x="432" y="2560"/>
                    <a:pt x="412" y="2638"/>
                    <a:pt x="382" y="2717"/>
                  </a:cubicBezTo>
                  <a:cubicBezTo>
                    <a:pt x="295" y="2991"/>
                    <a:pt x="216" y="3255"/>
                    <a:pt x="40" y="3461"/>
                  </a:cubicBezTo>
                  <a:cubicBezTo>
                    <a:pt x="1" y="3501"/>
                    <a:pt x="1" y="3559"/>
                    <a:pt x="40" y="3599"/>
                  </a:cubicBezTo>
                  <a:cubicBezTo>
                    <a:pt x="59" y="3618"/>
                    <a:pt x="88" y="3628"/>
                    <a:pt x="108" y="3628"/>
                  </a:cubicBezTo>
                  <a:cubicBezTo>
                    <a:pt x="138" y="3628"/>
                    <a:pt x="167" y="3618"/>
                    <a:pt x="186" y="3588"/>
                  </a:cubicBezTo>
                  <a:cubicBezTo>
                    <a:pt x="393" y="3363"/>
                    <a:pt x="491" y="3059"/>
                    <a:pt x="578" y="2775"/>
                  </a:cubicBezTo>
                  <a:cubicBezTo>
                    <a:pt x="598" y="2697"/>
                    <a:pt x="628" y="2619"/>
                    <a:pt x="647" y="2540"/>
                  </a:cubicBezTo>
                  <a:cubicBezTo>
                    <a:pt x="687" y="2423"/>
                    <a:pt x="735" y="2305"/>
                    <a:pt x="785" y="2197"/>
                  </a:cubicBezTo>
                  <a:cubicBezTo>
                    <a:pt x="824" y="2099"/>
                    <a:pt x="863" y="1991"/>
                    <a:pt x="902" y="1893"/>
                  </a:cubicBezTo>
                  <a:cubicBezTo>
                    <a:pt x="1108" y="1325"/>
                    <a:pt x="1196" y="698"/>
                    <a:pt x="1157" y="90"/>
                  </a:cubicBezTo>
                  <a:cubicBezTo>
                    <a:pt x="1148" y="45"/>
                    <a:pt x="1114" y="1"/>
                    <a:pt x="1063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5"/>
            <p:cNvSpPr/>
            <p:nvPr/>
          </p:nvSpPr>
          <p:spPr>
            <a:xfrm>
              <a:off x="6253526" y="3698240"/>
              <a:ext cx="250468" cy="414485"/>
            </a:xfrm>
            <a:custGeom>
              <a:avLst/>
              <a:gdLst/>
              <a:ahLst/>
              <a:cxnLst/>
              <a:rect l="l" t="t" r="r" b="b"/>
              <a:pathLst>
                <a:path w="1550" h="2565" extrusionOk="0">
                  <a:moveTo>
                    <a:pt x="1438" y="1"/>
                  </a:moveTo>
                  <a:cubicBezTo>
                    <a:pt x="1398" y="1"/>
                    <a:pt x="1358" y="27"/>
                    <a:pt x="1343" y="66"/>
                  </a:cubicBezTo>
                  <a:cubicBezTo>
                    <a:pt x="1000" y="889"/>
                    <a:pt x="559" y="1673"/>
                    <a:pt x="30" y="2408"/>
                  </a:cubicBezTo>
                  <a:cubicBezTo>
                    <a:pt x="1" y="2447"/>
                    <a:pt x="10" y="2506"/>
                    <a:pt x="60" y="2545"/>
                  </a:cubicBezTo>
                  <a:cubicBezTo>
                    <a:pt x="69" y="2555"/>
                    <a:pt x="99" y="2564"/>
                    <a:pt x="118" y="2564"/>
                  </a:cubicBezTo>
                  <a:cubicBezTo>
                    <a:pt x="147" y="2564"/>
                    <a:pt x="177" y="2545"/>
                    <a:pt x="197" y="2516"/>
                  </a:cubicBezTo>
                  <a:cubicBezTo>
                    <a:pt x="726" y="1780"/>
                    <a:pt x="1177" y="977"/>
                    <a:pt x="1529" y="144"/>
                  </a:cubicBezTo>
                  <a:cubicBezTo>
                    <a:pt x="1549" y="86"/>
                    <a:pt x="1529" y="27"/>
                    <a:pt x="1471" y="7"/>
                  </a:cubicBezTo>
                  <a:cubicBezTo>
                    <a:pt x="1460" y="3"/>
                    <a:pt x="1449" y="1"/>
                    <a:pt x="143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5"/>
            <p:cNvSpPr/>
            <p:nvPr/>
          </p:nvSpPr>
          <p:spPr>
            <a:xfrm>
              <a:off x="6247224" y="4040655"/>
              <a:ext cx="590782" cy="182923"/>
            </a:xfrm>
            <a:custGeom>
              <a:avLst/>
              <a:gdLst/>
              <a:ahLst/>
              <a:cxnLst/>
              <a:rect l="l" t="t" r="r" b="b"/>
              <a:pathLst>
                <a:path w="3656" h="1132" extrusionOk="0">
                  <a:moveTo>
                    <a:pt x="1026" y="0"/>
                  </a:moveTo>
                  <a:cubicBezTo>
                    <a:pt x="864" y="0"/>
                    <a:pt x="701" y="8"/>
                    <a:pt x="539" y="24"/>
                  </a:cubicBezTo>
                  <a:cubicBezTo>
                    <a:pt x="363" y="44"/>
                    <a:pt x="177" y="73"/>
                    <a:pt x="40" y="201"/>
                  </a:cubicBezTo>
                  <a:cubicBezTo>
                    <a:pt x="1" y="240"/>
                    <a:pt x="1" y="308"/>
                    <a:pt x="30" y="347"/>
                  </a:cubicBezTo>
                  <a:cubicBezTo>
                    <a:pt x="49" y="367"/>
                    <a:pt x="76" y="377"/>
                    <a:pt x="103" y="377"/>
                  </a:cubicBezTo>
                  <a:cubicBezTo>
                    <a:pt x="130" y="377"/>
                    <a:pt x="157" y="367"/>
                    <a:pt x="177" y="347"/>
                  </a:cubicBezTo>
                  <a:cubicBezTo>
                    <a:pt x="265" y="269"/>
                    <a:pt x="412" y="240"/>
                    <a:pt x="559" y="230"/>
                  </a:cubicBezTo>
                  <a:cubicBezTo>
                    <a:pt x="721" y="213"/>
                    <a:pt x="884" y="205"/>
                    <a:pt x="1046" y="205"/>
                  </a:cubicBezTo>
                  <a:cubicBezTo>
                    <a:pt x="1743" y="205"/>
                    <a:pt x="2430" y="357"/>
                    <a:pt x="3058" y="652"/>
                  </a:cubicBezTo>
                  <a:cubicBezTo>
                    <a:pt x="3313" y="769"/>
                    <a:pt x="3440" y="896"/>
                    <a:pt x="3450" y="1044"/>
                  </a:cubicBezTo>
                  <a:cubicBezTo>
                    <a:pt x="3459" y="1092"/>
                    <a:pt x="3499" y="1131"/>
                    <a:pt x="3548" y="1131"/>
                  </a:cubicBezTo>
                  <a:lnTo>
                    <a:pt x="3557" y="1131"/>
                  </a:lnTo>
                  <a:cubicBezTo>
                    <a:pt x="3616" y="1122"/>
                    <a:pt x="3655" y="1083"/>
                    <a:pt x="3655" y="1024"/>
                  </a:cubicBezTo>
                  <a:cubicBezTo>
                    <a:pt x="3636" y="798"/>
                    <a:pt x="3470" y="622"/>
                    <a:pt x="3146" y="475"/>
                  </a:cubicBezTo>
                  <a:cubicBezTo>
                    <a:pt x="2481" y="162"/>
                    <a:pt x="1756" y="0"/>
                    <a:pt x="1026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5"/>
            <p:cNvSpPr/>
            <p:nvPr/>
          </p:nvSpPr>
          <p:spPr>
            <a:xfrm>
              <a:off x="6036508" y="4190289"/>
              <a:ext cx="598700" cy="69808"/>
            </a:xfrm>
            <a:custGeom>
              <a:avLst/>
              <a:gdLst/>
              <a:ahLst/>
              <a:cxnLst/>
              <a:rect l="l" t="t" r="r" b="b"/>
              <a:pathLst>
                <a:path w="3705" h="432" extrusionOk="0">
                  <a:moveTo>
                    <a:pt x="1896" y="1"/>
                  </a:moveTo>
                  <a:cubicBezTo>
                    <a:pt x="1289" y="1"/>
                    <a:pt x="682" y="79"/>
                    <a:pt x="89" y="235"/>
                  </a:cubicBezTo>
                  <a:cubicBezTo>
                    <a:pt x="40" y="245"/>
                    <a:pt x="1" y="303"/>
                    <a:pt x="21" y="353"/>
                  </a:cubicBezTo>
                  <a:cubicBezTo>
                    <a:pt x="31" y="401"/>
                    <a:pt x="70" y="431"/>
                    <a:pt x="118" y="431"/>
                  </a:cubicBezTo>
                  <a:cubicBezTo>
                    <a:pt x="129" y="431"/>
                    <a:pt x="129" y="431"/>
                    <a:pt x="138" y="421"/>
                  </a:cubicBezTo>
                  <a:cubicBezTo>
                    <a:pt x="706" y="277"/>
                    <a:pt x="1292" y="203"/>
                    <a:pt x="1879" y="203"/>
                  </a:cubicBezTo>
                  <a:cubicBezTo>
                    <a:pt x="2446" y="203"/>
                    <a:pt x="3014" y="272"/>
                    <a:pt x="3568" y="411"/>
                  </a:cubicBezTo>
                  <a:cubicBezTo>
                    <a:pt x="3574" y="413"/>
                    <a:pt x="3580" y="413"/>
                    <a:pt x="3587" y="413"/>
                  </a:cubicBezTo>
                  <a:cubicBezTo>
                    <a:pt x="3631" y="413"/>
                    <a:pt x="3677" y="385"/>
                    <a:pt x="3685" y="333"/>
                  </a:cubicBezTo>
                  <a:cubicBezTo>
                    <a:pt x="3705" y="284"/>
                    <a:pt x="3666" y="225"/>
                    <a:pt x="3617" y="216"/>
                  </a:cubicBezTo>
                  <a:cubicBezTo>
                    <a:pt x="3053" y="72"/>
                    <a:pt x="2475" y="1"/>
                    <a:pt x="189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5"/>
            <p:cNvSpPr/>
            <p:nvPr/>
          </p:nvSpPr>
          <p:spPr>
            <a:xfrm>
              <a:off x="5914668" y="3984097"/>
              <a:ext cx="99864" cy="344030"/>
            </a:xfrm>
            <a:custGeom>
              <a:avLst/>
              <a:gdLst/>
              <a:ahLst/>
              <a:cxnLst/>
              <a:rect l="l" t="t" r="r" b="b"/>
              <a:pathLst>
                <a:path w="618" h="2129" extrusionOk="0">
                  <a:moveTo>
                    <a:pt x="405" y="0"/>
                  </a:moveTo>
                  <a:cubicBezTo>
                    <a:pt x="398" y="0"/>
                    <a:pt x="390" y="1"/>
                    <a:pt x="383" y="2"/>
                  </a:cubicBezTo>
                  <a:cubicBezTo>
                    <a:pt x="334" y="11"/>
                    <a:pt x="295" y="61"/>
                    <a:pt x="304" y="109"/>
                  </a:cubicBezTo>
                  <a:cubicBezTo>
                    <a:pt x="412" y="747"/>
                    <a:pt x="314" y="1413"/>
                    <a:pt x="20" y="1981"/>
                  </a:cubicBezTo>
                  <a:cubicBezTo>
                    <a:pt x="1" y="2030"/>
                    <a:pt x="20" y="2089"/>
                    <a:pt x="69" y="2119"/>
                  </a:cubicBezTo>
                  <a:cubicBezTo>
                    <a:pt x="79" y="2119"/>
                    <a:pt x="99" y="2128"/>
                    <a:pt x="108" y="2128"/>
                  </a:cubicBezTo>
                  <a:cubicBezTo>
                    <a:pt x="147" y="2128"/>
                    <a:pt x="187" y="2108"/>
                    <a:pt x="197" y="2069"/>
                  </a:cubicBezTo>
                  <a:cubicBezTo>
                    <a:pt x="510" y="1462"/>
                    <a:pt x="618" y="756"/>
                    <a:pt x="500" y="80"/>
                  </a:cubicBezTo>
                  <a:cubicBezTo>
                    <a:pt x="492" y="29"/>
                    <a:pt x="453" y="0"/>
                    <a:pt x="405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5"/>
            <p:cNvSpPr/>
            <p:nvPr/>
          </p:nvSpPr>
          <p:spPr>
            <a:xfrm>
              <a:off x="6282128" y="2116898"/>
              <a:ext cx="620838" cy="171611"/>
            </a:xfrm>
            <a:custGeom>
              <a:avLst/>
              <a:gdLst/>
              <a:ahLst/>
              <a:cxnLst/>
              <a:rect l="l" t="t" r="r" b="b"/>
              <a:pathLst>
                <a:path w="3842" h="1062" extrusionOk="0">
                  <a:moveTo>
                    <a:pt x="2062" y="0"/>
                  </a:moveTo>
                  <a:cubicBezTo>
                    <a:pt x="1807" y="0"/>
                    <a:pt x="1546" y="16"/>
                    <a:pt x="1283" y="53"/>
                  </a:cubicBezTo>
                  <a:cubicBezTo>
                    <a:pt x="706" y="141"/>
                    <a:pt x="304" y="327"/>
                    <a:pt x="29" y="621"/>
                  </a:cubicBezTo>
                  <a:cubicBezTo>
                    <a:pt x="10" y="650"/>
                    <a:pt x="0" y="689"/>
                    <a:pt x="20" y="728"/>
                  </a:cubicBezTo>
                  <a:cubicBezTo>
                    <a:pt x="29" y="768"/>
                    <a:pt x="68" y="787"/>
                    <a:pt x="108" y="787"/>
                  </a:cubicBezTo>
                  <a:cubicBezTo>
                    <a:pt x="154" y="787"/>
                    <a:pt x="201" y="787"/>
                    <a:pt x="248" y="787"/>
                  </a:cubicBezTo>
                  <a:cubicBezTo>
                    <a:pt x="1173" y="787"/>
                    <a:pt x="2104" y="875"/>
                    <a:pt x="3008" y="1062"/>
                  </a:cubicBezTo>
                  <a:lnTo>
                    <a:pt x="3028" y="1062"/>
                  </a:lnTo>
                  <a:cubicBezTo>
                    <a:pt x="3077" y="1062"/>
                    <a:pt x="3116" y="1033"/>
                    <a:pt x="3126" y="983"/>
                  </a:cubicBezTo>
                  <a:cubicBezTo>
                    <a:pt x="3136" y="924"/>
                    <a:pt x="3106" y="876"/>
                    <a:pt x="3047" y="866"/>
                  </a:cubicBezTo>
                  <a:cubicBezTo>
                    <a:pt x="2165" y="689"/>
                    <a:pt x="1264" y="591"/>
                    <a:pt x="373" y="582"/>
                  </a:cubicBezTo>
                  <a:cubicBezTo>
                    <a:pt x="598" y="425"/>
                    <a:pt x="911" y="307"/>
                    <a:pt x="1313" y="249"/>
                  </a:cubicBezTo>
                  <a:cubicBezTo>
                    <a:pt x="1559" y="213"/>
                    <a:pt x="1806" y="198"/>
                    <a:pt x="2047" y="198"/>
                  </a:cubicBezTo>
                  <a:cubicBezTo>
                    <a:pt x="2661" y="198"/>
                    <a:pt x="3243" y="294"/>
                    <a:pt x="3714" y="386"/>
                  </a:cubicBezTo>
                  <a:cubicBezTo>
                    <a:pt x="3720" y="387"/>
                    <a:pt x="3725" y="387"/>
                    <a:pt x="3731" y="387"/>
                  </a:cubicBezTo>
                  <a:cubicBezTo>
                    <a:pt x="3782" y="387"/>
                    <a:pt x="3823" y="351"/>
                    <a:pt x="3831" y="307"/>
                  </a:cubicBezTo>
                  <a:cubicBezTo>
                    <a:pt x="3841" y="249"/>
                    <a:pt x="3812" y="199"/>
                    <a:pt x="3753" y="190"/>
                  </a:cubicBezTo>
                  <a:cubicBezTo>
                    <a:pt x="3274" y="93"/>
                    <a:pt x="2685" y="0"/>
                    <a:pt x="2062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5"/>
            <p:cNvSpPr/>
            <p:nvPr/>
          </p:nvSpPr>
          <p:spPr>
            <a:xfrm>
              <a:off x="5940038" y="2099769"/>
              <a:ext cx="266143" cy="362937"/>
            </a:xfrm>
            <a:custGeom>
              <a:avLst/>
              <a:gdLst/>
              <a:ahLst/>
              <a:cxnLst/>
              <a:rect l="l" t="t" r="r" b="b"/>
              <a:pathLst>
                <a:path w="1647" h="2246" extrusionOk="0">
                  <a:moveTo>
                    <a:pt x="113" y="0"/>
                  </a:moveTo>
                  <a:cubicBezTo>
                    <a:pt x="90" y="0"/>
                    <a:pt x="67" y="8"/>
                    <a:pt x="49" y="22"/>
                  </a:cubicBezTo>
                  <a:cubicBezTo>
                    <a:pt x="10" y="61"/>
                    <a:pt x="1" y="129"/>
                    <a:pt x="40" y="168"/>
                  </a:cubicBezTo>
                  <a:cubicBezTo>
                    <a:pt x="608" y="766"/>
                    <a:pt x="1078" y="1452"/>
                    <a:pt x="1441" y="2187"/>
                  </a:cubicBezTo>
                  <a:cubicBezTo>
                    <a:pt x="1460" y="2226"/>
                    <a:pt x="1490" y="2246"/>
                    <a:pt x="1529" y="2246"/>
                  </a:cubicBezTo>
                  <a:cubicBezTo>
                    <a:pt x="1549" y="2246"/>
                    <a:pt x="1558" y="2246"/>
                    <a:pt x="1578" y="2236"/>
                  </a:cubicBezTo>
                  <a:cubicBezTo>
                    <a:pt x="1627" y="2206"/>
                    <a:pt x="1647" y="2148"/>
                    <a:pt x="1617" y="2099"/>
                  </a:cubicBezTo>
                  <a:cubicBezTo>
                    <a:pt x="1245" y="1344"/>
                    <a:pt x="765" y="649"/>
                    <a:pt x="186" y="31"/>
                  </a:cubicBezTo>
                  <a:cubicBezTo>
                    <a:pt x="165" y="10"/>
                    <a:pt x="139" y="0"/>
                    <a:pt x="113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5"/>
            <p:cNvSpPr/>
            <p:nvPr/>
          </p:nvSpPr>
          <p:spPr>
            <a:xfrm>
              <a:off x="5868776" y="2430387"/>
              <a:ext cx="305733" cy="377480"/>
            </a:xfrm>
            <a:custGeom>
              <a:avLst/>
              <a:gdLst/>
              <a:ahLst/>
              <a:cxnLst/>
              <a:rect l="l" t="t" r="r" b="b"/>
              <a:pathLst>
                <a:path w="1892" h="2336" extrusionOk="0">
                  <a:moveTo>
                    <a:pt x="113" y="0"/>
                  </a:moveTo>
                  <a:cubicBezTo>
                    <a:pt x="76" y="0"/>
                    <a:pt x="43" y="22"/>
                    <a:pt x="30" y="62"/>
                  </a:cubicBezTo>
                  <a:cubicBezTo>
                    <a:pt x="0" y="112"/>
                    <a:pt x="20" y="171"/>
                    <a:pt x="79" y="190"/>
                  </a:cubicBezTo>
                  <a:cubicBezTo>
                    <a:pt x="618" y="454"/>
                    <a:pt x="1088" y="886"/>
                    <a:pt x="1411" y="1395"/>
                  </a:cubicBezTo>
                  <a:lnTo>
                    <a:pt x="1686" y="2268"/>
                  </a:lnTo>
                  <a:cubicBezTo>
                    <a:pt x="1696" y="2307"/>
                    <a:pt x="1735" y="2336"/>
                    <a:pt x="1784" y="2336"/>
                  </a:cubicBezTo>
                  <a:cubicBezTo>
                    <a:pt x="1794" y="2336"/>
                    <a:pt x="1803" y="2336"/>
                    <a:pt x="1813" y="2326"/>
                  </a:cubicBezTo>
                  <a:cubicBezTo>
                    <a:pt x="1862" y="2307"/>
                    <a:pt x="1892" y="2257"/>
                    <a:pt x="1872" y="2199"/>
                  </a:cubicBezTo>
                  <a:lnTo>
                    <a:pt x="1598" y="1327"/>
                  </a:lnTo>
                  <a:cubicBezTo>
                    <a:pt x="1588" y="1317"/>
                    <a:pt x="1588" y="1307"/>
                    <a:pt x="1588" y="1307"/>
                  </a:cubicBezTo>
                  <a:cubicBezTo>
                    <a:pt x="1245" y="759"/>
                    <a:pt x="745" y="298"/>
                    <a:pt x="167" y="14"/>
                  </a:cubicBezTo>
                  <a:cubicBezTo>
                    <a:pt x="149" y="4"/>
                    <a:pt x="131" y="0"/>
                    <a:pt x="113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5"/>
            <p:cNvSpPr/>
            <p:nvPr/>
          </p:nvSpPr>
          <p:spPr>
            <a:xfrm>
              <a:off x="5674057" y="2921789"/>
              <a:ext cx="445026" cy="308965"/>
            </a:xfrm>
            <a:custGeom>
              <a:avLst/>
              <a:gdLst/>
              <a:ahLst/>
              <a:cxnLst/>
              <a:rect l="l" t="t" r="r" b="b"/>
              <a:pathLst>
                <a:path w="2754" h="1912" extrusionOk="0">
                  <a:moveTo>
                    <a:pt x="98" y="0"/>
                  </a:moveTo>
                  <a:cubicBezTo>
                    <a:pt x="39" y="0"/>
                    <a:pt x="0" y="40"/>
                    <a:pt x="0" y="98"/>
                  </a:cubicBezTo>
                  <a:cubicBezTo>
                    <a:pt x="0" y="157"/>
                    <a:pt x="39" y="196"/>
                    <a:pt x="98" y="196"/>
                  </a:cubicBezTo>
                  <a:cubicBezTo>
                    <a:pt x="686" y="196"/>
                    <a:pt x="1186" y="490"/>
                    <a:pt x="1499" y="725"/>
                  </a:cubicBezTo>
                  <a:cubicBezTo>
                    <a:pt x="1921" y="1049"/>
                    <a:pt x="2264" y="1461"/>
                    <a:pt x="2568" y="1862"/>
                  </a:cubicBezTo>
                  <a:cubicBezTo>
                    <a:pt x="2587" y="1892"/>
                    <a:pt x="2616" y="1912"/>
                    <a:pt x="2646" y="1912"/>
                  </a:cubicBezTo>
                  <a:cubicBezTo>
                    <a:pt x="2666" y="1912"/>
                    <a:pt x="2685" y="1901"/>
                    <a:pt x="2705" y="1882"/>
                  </a:cubicBezTo>
                  <a:cubicBezTo>
                    <a:pt x="2744" y="1853"/>
                    <a:pt x="2753" y="1794"/>
                    <a:pt x="2724" y="1745"/>
                  </a:cubicBezTo>
                  <a:cubicBezTo>
                    <a:pt x="2411" y="1333"/>
                    <a:pt x="2058" y="902"/>
                    <a:pt x="1617" y="569"/>
                  </a:cubicBezTo>
                  <a:cubicBezTo>
                    <a:pt x="1284" y="305"/>
                    <a:pt x="745" y="0"/>
                    <a:pt x="9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5"/>
            <p:cNvSpPr/>
            <p:nvPr/>
          </p:nvSpPr>
          <p:spPr>
            <a:xfrm>
              <a:off x="5746935" y="2668251"/>
              <a:ext cx="384752" cy="489625"/>
            </a:xfrm>
            <a:custGeom>
              <a:avLst/>
              <a:gdLst/>
              <a:ahLst/>
              <a:cxnLst/>
              <a:rect l="l" t="t" r="r" b="b"/>
              <a:pathLst>
                <a:path w="2381" h="3030" extrusionOk="0">
                  <a:moveTo>
                    <a:pt x="120" y="0"/>
                  </a:moveTo>
                  <a:cubicBezTo>
                    <a:pt x="87" y="0"/>
                    <a:pt x="54" y="20"/>
                    <a:pt x="29" y="51"/>
                  </a:cubicBezTo>
                  <a:cubicBezTo>
                    <a:pt x="0" y="90"/>
                    <a:pt x="20" y="158"/>
                    <a:pt x="59" y="188"/>
                  </a:cubicBezTo>
                  <a:cubicBezTo>
                    <a:pt x="549" y="502"/>
                    <a:pt x="970" y="933"/>
                    <a:pt x="1283" y="1413"/>
                  </a:cubicBezTo>
                  <a:cubicBezTo>
                    <a:pt x="1342" y="1501"/>
                    <a:pt x="1392" y="1599"/>
                    <a:pt x="1450" y="1687"/>
                  </a:cubicBezTo>
                  <a:cubicBezTo>
                    <a:pt x="1509" y="1795"/>
                    <a:pt x="1577" y="1913"/>
                    <a:pt x="1646" y="2020"/>
                  </a:cubicBezTo>
                  <a:cubicBezTo>
                    <a:pt x="1695" y="2089"/>
                    <a:pt x="1744" y="2148"/>
                    <a:pt x="1793" y="2216"/>
                  </a:cubicBezTo>
                  <a:cubicBezTo>
                    <a:pt x="1960" y="2461"/>
                    <a:pt x="2126" y="2686"/>
                    <a:pt x="2175" y="2941"/>
                  </a:cubicBezTo>
                  <a:cubicBezTo>
                    <a:pt x="2185" y="2991"/>
                    <a:pt x="2224" y="3030"/>
                    <a:pt x="2273" y="3030"/>
                  </a:cubicBezTo>
                  <a:lnTo>
                    <a:pt x="2293" y="3030"/>
                  </a:lnTo>
                  <a:cubicBezTo>
                    <a:pt x="2342" y="3020"/>
                    <a:pt x="2381" y="2961"/>
                    <a:pt x="2371" y="2912"/>
                  </a:cubicBezTo>
                  <a:cubicBezTo>
                    <a:pt x="2313" y="2599"/>
                    <a:pt x="2126" y="2344"/>
                    <a:pt x="1960" y="2099"/>
                  </a:cubicBezTo>
                  <a:cubicBezTo>
                    <a:pt x="1910" y="2040"/>
                    <a:pt x="1862" y="1972"/>
                    <a:pt x="1813" y="1903"/>
                  </a:cubicBezTo>
                  <a:cubicBezTo>
                    <a:pt x="1744" y="1805"/>
                    <a:pt x="1686" y="1687"/>
                    <a:pt x="1617" y="1580"/>
                  </a:cubicBezTo>
                  <a:cubicBezTo>
                    <a:pt x="1568" y="1491"/>
                    <a:pt x="1509" y="1403"/>
                    <a:pt x="1450" y="1305"/>
                  </a:cubicBezTo>
                  <a:cubicBezTo>
                    <a:pt x="1127" y="796"/>
                    <a:pt x="686" y="354"/>
                    <a:pt x="176" y="21"/>
                  </a:cubicBezTo>
                  <a:cubicBezTo>
                    <a:pt x="158" y="7"/>
                    <a:pt x="139" y="0"/>
                    <a:pt x="120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5"/>
            <p:cNvSpPr/>
            <p:nvPr/>
          </p:nvSpPr>
          <p:spPr>
            <a:xfrm>
              <a:off x="5943270" y="2632862"/>
              <a:ext cx="210717" cy="433229"/>
            </a:xfrm>
            <a:custGeom>
              <a:avLst/>
              <a:gdLst/>
              <a:ahLst/>
              <a:cxnLst/>
              <a:rect l="l" t="t" r="r" b="b"/>
              <a:pathLst>
                <a:path w="1304" h="2681" extrusionOk="0">
                  <a:moveTo>
                    <a:pt x="120" y="1"/>
                  </a:moveTo>
                  <a:cubicBezTo>
                    <a:pt x="103" y="1"/>
                    <a:pt x="85" y="5"/>
                    <a:pt x="68" y="15"/>
                  </a:cubicBezTo>
                  <a:cubicBezTo>
                    <a:pt x="20" y="44"/>
                    <a:pt x="0" y="103"/>
                    <a:pt x="29" y="152"/>
                  </a:cubicBezTo>
                  <a:cubicBezTo>
                    <a:pt x="480" y="926"/>
                    <a:pt x="833" y="1749"/>
                    <a:pt x="1098" y="2611"/>
                  </a:cubicBezTo>
                  <a:cubicBezTo>
                    <a:pt x="1107" y="2651"/>
                    <a:pt x="1146" y="2680"/>
                    <a:pt x="1196" y="2680"/>
                  </a:cubicBezTo>
                  <a:lnTo>
                    <a:pt x="1225" y="2680"/>
                  </a:lnTo>
                  <a:cubicBezTo>
                    <a:pt x="1274" y="2661"/>
                    <a:pt x="1303" y="2602"/>
                    <a:pt x="1283" y="2553"/>
                  </a:cubicBezTo>
                  <a:cubicBezTo>
                    <a:pt x="1019" y="1681"/>
                    <a:pt x="656" y="838"/>
                    <a:pt x="206" y="44"/>
                  </a:cubicBezTo>
                  <a:cubicBezTo>
                    <a:pt x="186" y="18"/>
                    <a:pt x="154" y="1"/>
                    <a:pt x="120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5"/>
            <p:cNvSpPr/>
            <p:nvPr/>
          </p:nvSpPr>
          <p:spPr>
            <a:xfrm>
              <a:off x="6174346" y="2424408"/>
              <a:ext cx="544890" cy="306056"/>
            </a:xfrm>
            <a:custGeom>
              <a:avLst/>
              <a:gdLst/>
              <a:ahLst/>
              <a:cxnLst/>
              <a:rect l="l" t="t" r="r" b="b"/>
              <a:pathLst>
                <a:path w="3372" h="1894" extrusionOk="0">
                  <a:moveTo>
                    <a:pt x="2903" y="0"/>
                  </a:moveTo>
                  <a:cubicBezTo>
                    <a:pt x="2406" y="0"/>
                    <a:pt x="1914" y="194"/>
                    <a:pt x="1421" y="413"/>
                  </a:cubicBezTo>
                  <a:cubicBezTo>
                    <a:pt x="1196" y="502"/>
                    <a:pt x="951" y="609"/>
                    <a:pt x="735" y="776"/>
                  </a:cubicBezTo>
                  <a:cubicBezTo>
                    <a:pt x="412" y="1040"/>
                    <a:pt x="206" y="1412"/>
                    <a:pt x="30" y="1746"/>
                  </a:cubicBezTo>
                  <a:cubicBezTo>
                    <a:pt x="1" y="1795"/>
                    <a:pt x="20" y="1854"/>
                    <a:pt x="69" y="1883"/>
                  </a:cubicBezTo>
                  <a:cubicBezTo>
                    <a:pt x="79" y="1893"/>
                    <a:pt x="99" y="1893"/>
                    <a:pt x="118" y="1893"/>
                  </a:cubicBezTo>
                  <a:cubicBezTo>
                    <a:pt x="147" y="1893"/>
                    <a:pt x="187" y="1873"/>
                    <a:pt x="206" y="1844"/>
                  </a:cubicBezTo>
                  <a:cubicBezTo>
                    <a:pt x="373" y="1530"/>
                    <a:pt x="569" y="1168"/>
                    <a:pt x="863" y="933"/>
                  </a:cubicBezTo>
                  <a:cubicBezTo>
                    <a:pt x="1049" y="785"/>
                    <a:pt x="1284" y="678"/>
                    <a:pt x="1500" y="589"/>
                  </a:cubicBezTo>
                  <a:cubicBezTo>
                    <a:pt x="1974" y="384"/>
                    <a:pt x="2449" y="204"/>
                    <a:pt x="2913" y="204"/>
                  </a:cubicBezTo>
                  <a:cubicBezTo>
                    <a:pt x="3024" y="204"/>
                    <a:pt x="3134" y="214"/>
                    <a:pt x="3244" y="237"/>
                  </a:cubicBezTo>
                  <a:cubicBezTo>
                    <a:pt x="3250" y="238"/>
                    <a:pt x="3257" y="238"/>
                    <a:pt x="3263" y="238"/>
                  </a:cubicBezTo>
                  <a:cubicBezTo>
                    <a:pt x="3313" y="238"/>
                    <a:pt x="3353" y="202"/>
                    <a:pt x="3362" y="158"/>
                  </a:cubicBezTo>
                  <a:cubicBezTo>
                    <a:pt x="3372" y="99"/>
                    <a:pt x="3342" y="51"/>
                    <a:pt x="3283" y="41"/>
                  </a:cubicBezTo>
                  <a:cubicBezTo>
                    <a:pt x="3156" y="13"/>
                    <a:pt x="3030" y="0"/>
                    <a:pt x="2903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5"/>
            <p:cNvSpPr/>
            <p:nvPr/>
          </p:nvSpPr>
          <p:spPr>
            <a:xfrm>
              <a:off x="6191798" y="2358640"/>
              <a:ext cx="256609" cy="184862"/>
            </a:xfrm>
            <a:custGeom>
              <a:avLst/>
              <a:gdLst/>
              <a:ahLst/>
              <a:cxnLst/>
              <a:rect l="l" t="t" r="r" b="b"/>
              <a:pathLst>
                <a:path w="1588" h="1144" extrusionOk="0">
                  <a:moveTo>
                    <a:pt x="1478" y="0"/>
                  </a:moveTo>
                  <a:cubicBezTo>
                    <a:pt x="1459" y="0"/>
                    <a:pt x="1440" y="6"/>
                    <a:pt x="1422" y="16"/>
                  </a:cubicBezTo>
                  <a:cubicBezTo>
                    <a:pt x="961" y="321"/>
                    <a:pt x="500" y="644"/>
                    <a:pt x="59" y="967"/>
                  </a:cubicBezTo>
                  <a:cubicBezTo>
                    <a:pt x="10" y="996"/>
                    <a:pt x="0" y="1065"/>
                    <a:pt x="30" y="1105"/>
                  </a:cubicBezTo>
                  <a:cubicBezTo>
                    <a:pt x="50" y="1134"/>
                    <a:pt x="79" y="1144"/>
                    <a:pt x="118" y="1144"/>
                  </a:cubicBezTo>
                  <a:cubicBezTo>
                    <a:pt x="137" y="1144"/>
                    <a:pt x="157" y="1144"/>
                    <a:pt x="177" y="1124"/>
                  </a:cubicBezTo>
                  <a:cubicBezTo>
                    <a:pt x="618" y="811"/>
                    <a:pt x="1078" y="487"/>
                    <a:pt x="1529" y="183"/>
                  </a:cubicBezTo>
                  <a:cubicBezTo>
                    <a:pt x="1578" y="154"/>
                    <a:pt x="1588" y="95"/>
                    <a:pt x="1559" y="46"/>
                  </a:cubicBezTo>
                  <a:cubicBezTo>
                    <a:pt x="1540" y="15"/>
                    <a:pt x="1510" y="0"/>
                    <a:pt x="147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5"/>
            <p:cNvSpPr/>
            <p:nvPr/>
          </p:nvSpPr>
          <p:spPr>
            <a:xfrm>
              <a:off x="6103084" y="2654839"/>
              <a:ext cx="472012" cy="411253"/>
            </a:xfrm>
            <a:custGeom>
              <a:avLst/>
              <a:gdLst/>
              <a:ahLst/>
              <a:cxnLst/>
              <a:rect l="l" t="t" r="r" b="b"/>
              <a:pathLst>
                <a:path w="2921" h="2545" extrusionOk="0">
                  <a:moveTo>
                    <a:pt x="2594" y="0"/>
                  </a:moveTo>
                  <a:cubicBezTo>
                    <a:pt x="2457" y="0"/>
                    <a:pt x="2298" y="47"/>
                    <a:pt x="2117" y="143"/>
                  </a:cubicBezTo>
                  <a:cubicBezTo>
                    <a:pt x="1324" y="555"/>
                    <a:pt x="657" y="1182"/>
                    <a:pt x="187" y="1946"/>
                  </a:cubicBezTo>
                  <a:cubicBezTo>
                    <a:pt x="89" y="2094"/>
                    <a:pt x="0" y="2270"/>
                    <a:pt x="20" y="2446"/>
                  </a:cubicBezTo>
                  <a:cubicBezTo>
                    <a:pt x="30" y="2505"/>
                    <a:pt x="69" y="2544"/>
                    <a:pt x="118" y="2544"/>
                  </a:cubicBezTo>
                  <a:lnTo>
                    <a:pt x="128" y="2544"/>
                  </a:lnTo>
                  <a:cubicBezTo>
                    <a:pt x="187" y="2534"/>
                    <a:pt x="226" y="2486"/>
                    <a:pt x="226" y="2436"/>
                  </a:cubicBezTo>
                  <a:cubicBezTo>
                    <a:pt x="207" y="2309"/>
                    <a:pt x="275" y="2172"/>
                    <a:pt x="353" y="2055"/>
                  </a:cubicBezTo>
                  <a:cubicBezTo>
                    <a:pt x="804" y="1319"/>
                    <a:pt x="1451" y="722"/>
                    <a:pt x="2215" y="320"/>
                  </a:cubicBezTo>
                  <a:cubicBezTo>
                    <a:pt x="2369" y="240"/>
                    <a:pt x="2496" y="203"/>
                    <a:pt x="2598" y="203"/>
                  </a:cubicBezTo>
                  <a:cubicBezTo>
                    <a:pt x="2659" y="203"/>
                    <a:pt x="2711" y="216"/>
                    <a:pt x="2754" y="241"/>
                  </a:cubicBezTo>
                  <a:cubicBezTo>
                    <a:pt x="2773" y="252"/>
                    <a:pt x="2792" y="258"/>
                    <a:pt x="2811" y="258"/>
                  </a:cubicBezTo>
                  <a:cubicBezTo>
                    <a:pt x="2843" y="258"/>
                    <a:pt x="2873" y="243"/>
                    <a:pt x="2892" y="212"/>
                  </a:cubicBezTo>
                  <a:cubicBezTo>
                    <a:pt x="2921" y="163"/>
                    <a:pt x="2911" y="104"/>
                    <a:pt x="2862" y="75"/>
                  </a:cubicBezTo>
                  <a:cubicBezTo>
                    <a:pt x="2783" y="25"/>
                    <a:pt x="2694" y="0"/>
                    <a:pt x="2594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5"/>
            <p:cNvSpPr/>
            <p:nvPr/>
          </p:nvSpPr>
          <p:spPr>
            <a:xfrm>
              <a:off x="6103084" y="2846649"/>
              <a:ext cx="375541" cy="480576"/>
            </a:xfrm>
            <a:custGeom>
              <a:avLst/>
              <a:gdLst/>
              <a:ahLst/>
              <a:cxnLst/>
              <a:rect l="l" t="t" r="r" b="b"/>
              <a:pathLst>
                <a:path w="2324" h="2974" extrusionOk="0">
                  <a:moveTo>
                    <a:pt x="2204" y="0"/>
                  </a:moveTo>
                  <a:cubicBezTo>
                    <a:pt x="2183" y="0"/>
                    <a:pt x="2163" y="8"/>
                    <a:pt x="2147" y="25"/>
                  </a:cubicBezTo>
                  <a:cubicBezTo>
                    <a:pt x="1216" y="770"/>
                    <a:pt x="481" y="1739"/>
                    <a:pt x="20" y="2837"/>
                  </a:cubicBezTo>
                  <a:cubicBezTo>
                    <a:pt x="0" y="2886"/>
                    <a:pt x="20" y="2945"/>
                    <a:pt x="69" y="2974"/>
                  </a:cubicBezTo>
                  <a:lnTo>
                    <a:pt x="109" y="2974"/>
                  </a:lnTo>
                  <a:cubicBezTo>
                    <a:pt x="148" y="2974"/>
                    <a:pt x="187" y="2954"/>
                    <a:pt x="207" y="2915"/>
                  </a:cubicBezTo>
                  <a:cubicBezTo>
                    <a:pt x="647" y="1847"/>
                    <a:pt x="1363" y="907"/>
                    <a:pt x="2264" y="182"/>
                  </a:cubicBezTo>
                  <a:cubicBezTo>
                    <a:pt x="2313" y="152"/>
                    <a:pt x="2323" y="84"/>
                    <a:pt x="2284" y="44"/>
                  </a:cubicBezTo>
                  <a:cubicBezTo>
                    <a:pt x="2261" y="16"/>
                    <a:pt x="2232" y="0"/>
                    <a:pt x="2204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5"/>
            <p:cNvSpPr/>
            <p:nvPr/>
          </p:nvSpPr>
          <p:spPr>
            <a:xfrm>
              <a:off x="5864089" y="3207808"/>
              <a:ext cx="254993" cy="258871"/>
            </a:xfrm>
            <a:custGeom>
              <a:avLst/>
              <a:gdLst/>
              <a:ahLst/>
              <a:cxnLst/>
              <a:rect l="l" t="t" r="r" b="b"/>
              <a:pathLst>
                <a:path w="1578" h="1602" extrusionOk="0">
                  <a:moveTo>
                    <a:pt x="108" y="0"/>
                  </a:moveTo>
                  <a:cubicBezTo>
                    <a:pt x="73" y="0"/>
                    <a:pt x="40" y="20"/>
                    <a:pt x="20" y="53"/>
                  </a:cubicBezTo>
                  <a:cubicBezTo>
                    <a:pt x="0" y="102"/>
                    <a:pt x="20" y="161"/>
                    <a:pt x="68" y="190"/>
                  </a:cubicBezTo>
                  <a:cubicBezTo>
                    <a:pt x="637" y="484"/>
                    <a:pt x="1098" y="965"/>
                    <a:pt x="1372" y="1542"/>
                  </a:cubicBezTo>
                  <a:cubicBezTo>
                    <a:pt x="1392" y="1582"/>
                    <a:pt x="1431" y="1601"/>
                    <a:pt x="1470" y="1601"/>
                  </a:cubicBezTo>
                  <a:cubicBezTo>
                    <a:pt x="1479" y="1601"/>
                    <a:pt x="1499" y="1601"/>
                    <a:pt x="1509" y="1592"/>
                  </a:cubicBezTo>
                  <a:cubicBezTo>
                    <a:pt x="1558" y="1572"/>
                    <a:pt x="1577" y="1513"/>
                    <a:pt x="1558" y="1455"/>
                  </a:cubicBezTo>
                  <a:cubicBezTo>
                    <a:pt x="1264" y="837"/>
                    <a:pt x="765" y="327"/>
                    <a:pt x="157" y="14"/>
                  </a:cubicBezTo>
                  <a:cubicBezTo>
                    <a:pt x="141" y="5"/>
                    <a:pt x="125" y="0"/>
                    <a:pt x="10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5"/>
            <p:cNvSpPr/>
            <p:nvPr/>
          </p:nvSpPr>
          <p:spPr>
            <a:xfrm>
              <a:off x="5851324" y="1954336"/>
              <a:ext cx="1379354" cy="737993"/>
            </a:xfrm>
            <a:custGeom>
              <a:avLst/>
              <a:gdLst/>
              <a:ahLst/>
              <a:cxnLst/>
              <a:rect l="l" t="t" r="r" b="b"/>
              <a:pathLst>
                <a:path w="8536" h="4567" extrusionOk="0">
                  <a:moveTo>
                    <a:pt x="5155" y="0"/>
                  </a:moveTo>
                  <a:cubicBezTo>
                    <a:pt x="5018" y="510"/>
                    <a:pt x="4469" y="1186"/>
                    <a:pt x="3949" y="1225"/>
                  </a:cubicBezTo>
                  <a:cubicBezTo>
                    <a:pt x="3932" y="1226"/>
                    <a:pt x="3915" y="1226"/>
                    <a:pt x="3897" y="1226"/>
                  </a:cubicBezTo>
                  <a:cubicBezTo>
                    <a:pt x="3408" y="1226"/>
                    <a:pt x="2956" y="828"/>
                    <a:pt x="2578" y="402"/>
                  </a:cubicBezTo>
                  <a:cubicBezTo>
                    <a:pt x="2401" y="882"/>
                    <a:pt x="2029" y="1656"/>
                    <a:pt x="1902" y="1774"/>
                  </a:cubicBezTo>
                  <a:cubicBezTo>
                    <a:pt x="1558" y="2087"/>
                    <a:pt x="1000" y="2499"/>
                    <a:pt x="589" y="2666"/>
                  </a:cubicBezTo>
                  <a:cubicBezTo>
                    <a:pt x="108" y="2871"/>
                    <a:pt x="1" y="3195"/>
                    <a:pt x="510" y="3273"/>
                  </a:cubicBezTo>
                  <a:cubicBezTo>
                    <a:pt x="654" y="3294"/>
                    <a:pt x="830" y="3299"/>
                    <a:pt x="1022" y="3299"/>
                  </a:cubicBezTo>
                  <a:cubicBezTo>
                    <a:pt x="1175" y="3299"/>
                    <a:pt x="1338" y="3296"/>
                    <a:pt x="1501" y="3296"/>
                  </a:cubicBezTo>
                  <a:cubicBezTo>
                    <a:pt x="1986" y="3296"/>
                    <a:pt x="2480" y="3322"/>
                    <a:pt x="2764" y="3528"/>
                  </a:cubicBezTo>
                  <a:cubicBezTo>
                    <a:pt x="3322" y="3940"/>
                    <a:pt x="3509" y="4008"/>
                    <a:pt x="3910" y="4567"/>
                  </a:cubicBezTo>
                  <a:cubicBezTo>
                    <a:pt x="4156" y="4165"/>
                    <a:pt x="4890" y="3675"/>
                    <a:pt x="5341" y="3596"/>
                  </a:cubicBezTo>
                  <a:cubicBezTo>
                    <a:pt x="5427" y="3582"/>
                    <a:pt x="5514" y="3575"/>
                    <a:pt x="5600" y="3575"/>
                  </a:cubicBezTo>
                  <a:cubicBezTo>
                    <a:pt x="5977" y="3575"/>
                    <a:pt x="6348" y="3710"/>
                    <a:pt x="6634" y="3949"/>
                  </a:cubicBezTo>
                  <a:cubicBezTo>
                    <a:pt x="6850" y="2803"/>
                    <a:pt x="7556" y="1754"/>
                    <a:pt x="8536" y="1127"/>
                  </a:cubicBezTo>
                  <a:cubicBezTo>
                    <a:pt x="7752" y="1088"/>
                    <a:pt x="7242" y="931"/>
                    <a:pt x="6458" y="824"/>
                  </a:cubicBezTo>
                  <a:cubicBezTo>
                    <a:pt x="6027" y="774"/>
                    <a:pt x="5292" y="421"/>
                    <a:pt x="5155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5"/>
            <p:cNvSpPr/>
            <p:nvPr/>
          </p:nvSpPr>
          <p:spPr>
            <a:xfrm>
              <a:off x="5938422" y="2159720"/>
              <a:ext cx="1198855" cy="290382"/>
            </a:xfrm>
            <a:custGeom>
              <a:avLst/>
              <a:gdLst/>
              <a:ahLst/>
              <a:cxnLst/>
              <a:rect l="l" t="t" r="r" b="b"/>
              <a:pathLst>
                <a:path w="7419" h="1797" extrusionOk="0">
                  <a:moveTo>
                    <a:pt x="7381" y="1"/>
                  </a:moveTo>
                  <a:cubicBezTo>
                    <a:pt x="7377" y="1"/>
                    <a:pt x="7373" y="1"/>
                    <a:pt x="7369" y="3"/>
                  </a:cubicBezTo>
                  <a:cubicBezTo>
                    <a:pt x="6576" y="130"/>
                    <a:pt x="5792" y="365"/>
                    <a:pt x="5028" y="591"/>
                  </a:cubicBezTo>
                  <a:cubicBezTo>
                    <a:pt x="4606" y="718"/>
                    <a:pt x="4165" y="855"/>
                    <a:pt x="3734" y="964"/>
                  </a:cubicBezTo>
                  <a:cubicBezTo>
                    <a:pt x="3391" y="1051"/>
                    <a:pt x="3117" y="1110"/>
                    <a:pt x="2872" y="1140"/>
                  </a:cubicBezTo>
                  <a:cubicBezTo>
                    <a:pt x="2696" y="1169"/>
                    <a:pt x="2529" y="1189"/>
                    <a:pt x="2352" y="1208"/>
                  </a:cubicBezTo>
                  <a:cubicBezTo>
                    <a:pt x="2156" y="1228"/>
                    <a:pt x="1960" y="1247"/>
                    <a:pt x="1764" y="1277"/>
                  </a:cubicBezTo>
                  <a:cubicBezTo>
                    <a:pt x="1392" y="1345"/>
                    <a:pt x="1019" y="1443"/>
                    <a:pt x="667" y="1541"/>
                  </a:cubicBezTo>
                  <a:lnTo>
                    <a:pt x="30" y="1718"/>
                  </a:lnTo>
                  <a:cubicBezTo>
                    <a:pt x="11" y="1728"/>
                    <a:pt x="0" y="1748"/>
                    <a:pt x="0" y="1767"/>
                  </a:cubicBezTo>
                  <a:cubicBezTo>
                    <a:pt x="11" y="1787"/>
                    <a:pt x="30" y="1796"/>
                    <a:pt x="50" y="1796"/>
                  </a:cubicBezTo>
                  <a:lnTo>
                    <a:pt x="59" y="1796"/>
                  </a:lnTo>
                  <a:lnTo>
                    <a:pt x="686" y="1620"/>
                  </a:lnTo>
                  <a:cubicBezTo>
                    <a:pt x="1049" y="1522"/>
                    <a:pt x="1411" y="1424"/>
                    <a:pt x="1774" y="1365"/>
                  </a:cubicBezTo>
                  <a:cubicBezTo>
                    <a:pt x="1970" y="1336"/>
                    <a:pt x="2166" y="1306"/>
                    <a:pt x="2362" y="1287"/>
                  </a:cubicBezTo>
                  <a:cubicBezTo>
                    <a:pt x="2539" y="1277"/>
                    <a:pt x="2705" y="1258"/>
                    <a:pt x="2881" y="1228"/>
                  </a:cubicBezTo>
                  <a:cubicBezTo>
                    <a:pt x="3136" y="1189"/>
                    <a:pt x="3410" y="1130"/>
                    <a:pt x="3754" y="1042"/>
                  </a:cubicBezTo>
                  <a:cubicBezTo>
                    <a:pt x="4185" y="934"/>
                    <a:pt x="4626" y="797"/>
                    <a:pt x="5057" y="670"/>
                  </a:cubicBezTo>
                  <a:cubicBezTo>
                    <a:pt x="5812" y="444"/>
                    <a:pt x="6596" y="209"/>
                    <a:pt x="7380" y="82"/>
                  </a:cubicBezTo>
                  <a:cubicBezTo>
                    <a:pt x="7409" y="82"/>
                    <a:pt x="7419" y="62"/>
                    <a:pt x="7419" y="32"/>
                  </a:cubicBezTo>
                  <a:cubicBezTo>
                    <a:pt x="7419" y="16"/>
                    <a:pt x="7399" y="1"/>
                    <a:pt x="7381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5"/>
            <p:cNvSpPr/>
            <p:nvPr/>
          </p:nvSpPr>
          <p:spPr>
            <a:xfrm>
              <a:off x="6651042" y="2052099"/>
              <a:ext cx="232855" cy="432745"/>
            </a:xfrm>
            <a:custGeom>
              <a:avLst/>
              <a:gdLst/>
              <a:ahLst/>
              <a:cxnLst/>
              <a:rect l="l" t="t" r="r" b="b"/>
              <a:pathLst>
                <a:path w="1441" h="2678" extrusionOk="0">
                  <a:moveTo>
                    <a:pt x="253" y="0"/>
                  </a:moveTo>
                  <a:cubicBezTo>
                    <a:pt x="235" y="0"/>
                    <a:pt x="216" y="16"/>
                    <a:pt x="216" y="32"/>
                  </a:cubicBezTo>
                  <a:lnTo>
                    <a:pt x="0" y="1482"/>
                  </a:lnTo>
                  <a:cubicBezTo>
                    <a:pt x="0" y="1521"/>
                    <a:pt x="0" y="1521"/>
                    <a:pt x="187" y="1649"/>
                  </a:cubicBezTo>
                  <a:cubicBezTo>
                    <a:pt x="500" y="1865"/>
                    <a:pt x="1147" y="2305"/>
                    <a:pt x="1352" y="2658"/>
                  </a:cubicBezTo>
                  <a:cubicBezTo>
                    <a:pt x="1362" y="2668"/>
                    <a:pt x="1372" y="2678"/>
                    <a:pt x="1391" y="2678"/>
                  </a:cubicBezTo>
                  <a:cubicBezTo>
                    <a:pt x="1402" y="2678"/>
                    <a:pt x="1402" y="2678"/>
                    <a:pt x="1411" y="2668"/>
                  </a:cubicBezTo>
                  <a:cubicBezTo>
                    <a:pt x="1431" y="2658"/>
                    <a:pt x="1441" y="2629"/>
                    <a:pt x="1431" y="2610"/>
                  </a:cubicBezTo>
                  <a:cubicBezTo>
                    <a:pt x="1215" y="2247"/>
                    <a:pt x="549" y="1796"/>
                    <a:pt x="235" y="1580"/>
                  </a:cubicBezTo>
                  <a:lnTo>
                    <a:pt x="89" y="1482"/>
                  </a:lnTo>
                  <a:lnTo>
                    <a:pt x="304" y="52"/>
                  </a:lnTo>
                  <a:cubicBezTo>
                    <a:pt x="304" y="23"/>
                    <a:pt x="285" y="3"/>
                    <a:pt x="265" y="3"/>
                  </a:cubicBezTo>
                  <a:cubicBezTo>
                    <a:pt x="261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5"/>
            <p:cNvSpPr/>
            <p:nvPr/>
          </p:nvSpPr>
          <p:spPr>
            <a:xfrm>
              <a:off x="6859981" y="2145500"/>
              <a:ext cx="112630" cy="177913"/>
            </a:xfrm>
            <a:custGeom>
              <a:avLst/>
              <a:gdLst/>
              <a:ahLst/>
              <a:cxnLst/>
              <a:rect l="l" t="t" r="r" b="b"/>
              <a:pathLst>
                <a:path w="697" h="1101" extrusionOk="0">
                  <a:moveTo>
                    <a:pt x="192" y="0"/>
                  </a:moveTo>
                  <a:cubicBezTo>
                    <a:pt x="170" y="0"/>
                    <a:pt x="156" y="16"/>
                    <a:pt x="148" y="33"/>
                  </a:cubicBezTo>
                  <a:lnTo>
                    <a:pt x="30" y="414"/>
                  </a:lnTo>
                  <a:cubicBezTo>
                    <a:pt x="20" y="434"/>
                    <a:pt x="0" y="483"/>
                    <a:pt x="20" y="522"/>
                  </a:cubicBezTo>
                  <a:cubicBezTo>
                    <a:pt x="30" y="551"/>
                    <a:pt x="79" y="601"/>
                    <a:pt x="265" y="758"/>
                  </a:cubicBezTo>
                  <a:cubicBezTo>
                    <a:pt x="403" y="875"/>
                    <a:pt x="579" y="1032"/>
                    <a:pt x="608" y="1081"/>
                  </a:cubicBezTo>
                  <a:cubicBezTo>
                    <a:pt x="618" y="1091"/>
                    <a:pt x="628" y="1100"/>
                    <a:pt x="647" y="1100"/>
                  </a:cubicBezTo>
                  <a:cubicBezTo>
                    <a:pt x="657" y="1100"/>
                    <a:pt x="657" y="1100"/>
                    <a:pt x="667" y="1091"/>
                  </a:cubicBezTo>
                  <a:cubicBezTo>
                    <a:pt x="686" y="1081"/>
                    <a:pt x="697" y="1061"/>
                    <a:pt x="686" y="1041"/>
                  </a:cubicBezTo>
                  <a:cubicBezTo>
                    <a:pt x="657" y="983"/>
                    <a:pt x="510" y="856"/>
                    <a:pt x="324" y="689"/>
                  </a:cubicBezTo>
                  <a:cubicBezTo>
                    <a:pt x="226" y="610"/>
                    <a:pt x="109" y="512"/>
                    <a:pt x="98" y="493"/>
                  </a:cubicBezTo>
                  <a:cubicBezTo>
                    <a:pt x="98" y="483"/>
                    <a:pt x="98" y="464"/>
                    <a:pt x="109" y="434"/>
                  </a:cubicBezTo>
                  <a:lnTo>
                    <a:pt x="226" y="52"/>
                  </a:lnTo>
                  <a:cubicBezTo>
                    <a:pt x="236" y="33"/>
                    <a:pt x="226" y="13"/>
                    <a:pt x="207" y="3"/>
                  </a:cubicBezTo>
                  <a:cubicBezTo>
                    <a:pt x="201" y="1"/>
                    <a:pt x="196" y="0"/>
                    <a:pt x="192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5"/>
            <p:cNvSpPr/>
            <p:nvPr/>
          </p:nvSpPr>
          <p:spPr>
            <a:xfrm>
              <a:off x="6481532" y="2237123"/>
              <a:ext cx="106328" cy="181307"/>
            </a:xfrm>
            <a:custGeom>
              <a:avLst/>
              <a:gdLst/>
              <a:ahLst/>
              <a:cxnLst/>
              <a:rect l="l" t="t" r="r" b="b"/>
              <a:pathLst>
                <a:path w="658" h="1122" extrusionOk="0">
                  <a:moveTo>
                    <a:pt x="356" y="0"/>
                  </a:moveTo>
                  <a:cubicBezTo>
                    <a:pt x="340" y="0"/>
                    <a:pt x="324" y="9"/>
                    <a:pt x="324" y="24"/>
                  </a:cubicBezTo>
                  <a:cubicBezTo>
                    <a:pt x="236" y="220"/>
                    <a:pt x="128" y="406"/>
                    <a:pt x="10" y="583"/>
                  </a:cubicBezTo>
                  <a:cubicBezTo>
                    <a:pt x="1" y="592"/>
                    <a:pt x="1" y="602"/>
                    <a:pt x="1" y="612"/>
                  </a:cubicBezTo>
                  <a:cubicBezTo>
                    <a:pt x="10" y="631"/>
                    <a:pt x="10" y="641"/>
                    <a:pt x="20" y="641"/>
                  </a:cubicBezTo>
                  <a:cubicBezTo>
                    <a:pt x="236" y="768"/>
                    <a:pt x="422" y="925"/>
                    <a:pt x="579" y="1112"/>
                  </a:cubicBezTo>
                  <a:cubicBezTo>
                    <a:pt x="589" y="1121"/>
                    <a:pt x="598" y="1121"/>
                    <a:pt x="608" y="1121"/>
                  </a:cubicBezTo>
                  <a:cubicBezTo>
                    <a:pt x="618" y="1121"/>
                    <a:pt x="628" y="1121"/>
                    <a:pt x="637" y="1112"/>
                  </a:cubicBezTo>
                  <a:cubicBezTo>
                    <a:pt x="657" y="1102"/>
                    <a:pt x="657" y="1073"/>
                    <a:pt x="648" y="1053"/>
                  </a:cubicBezTo>
                  <a:cubicBezTo>
                    <a:pt x="491" y="877"/>
                    <a:pt x="304" y="720"/>
                    <a:pt x="108" y="592"/>
                  </a:cubicBezTo>
                  <a:cubicBezTo>
                    <a:pt x="216" y="426"/>
                    <a:pt x="314" y="249"/>
                    <a:pt x="402" y="63"/>
                  </a:cubicBezTo>
                  <a:cubicBezTo>
                    <a:pt x="402" y="43"/>
                    <a:pt x="393" y="14"/>
                    <a:pt x="373" y="4"/>
                  </a:cubicBezTo>
                  <a:cubicBezTo>
                    <a:pt x="368" y="2"/>
                    <a:pt x="362" y="0"/>
                    <a:pt x="356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5"/>
            <p:cNvSpPr/>
            <p:nvPr/>
          </p:nvSpPr>
          <p:spPr>
            <a:xfrm>
              <a:off x="6267746" y="2087326"/>
              <a:ext cx="217180" cy="516450"/>
            </a:xfrm>
            <a:custGeom>
              <a:avLst/>
              <a:gdLst/>
              <a:ahLst/>
              <a:cxnLst/>
              <a:rect l="l" t="t" r="r" b="b"/>
              <a:pathLst>
                <a:path w="1344" h="3196" extrusionOk="0">
                  <a:moveTo>
                    <a:pt x="128" y="1"/>
                  </a:moveTo>
                  <a:cubicBezTo>
                    <a:pt x="109" y="1"/>
                    <a:pt x="89" y="20"/>
                    <a:pt x="89" y="40"/>
                  </a:cubicBezTo>
                  <a:lnTo>
                    <a:pt x="1" y="1745"/>
                  </a:lnTo>
                  <a:cubicBezTo>
                    <a:pt x="1" y="1754"/>
                    <a:pt x="11" y="1764"/>
                    <a:pt x="20" y="1774"/>
                  </a:cubicBezTo>
                  <a:cubicBezTo>
                    <a:pt x="30" y="1784"/>
                    <a:pt x="40" y="1784"/>
                    <a:pt x="50" y="1784"/>
                  </a:cubicBezTo>
                  <a:cubicBezTo>
                    <a:pt x="54" y="1783"/>
                    <a:pt x="59" y="1783"/>
                    <a:pt x="64" y="1783"/>
                  </a:cubicBezTo>
                  <a:cubicBezTo>
                    <a:pt x="317" y="1783"/>
                    <a:pt x="1149" y="2780"/>
                    <a:pt x="1255" y="3156"/>
                  </a:cubicBezTo>
                  <a:cubicBezTo>
                    <a:pt x="1255" y="3175"/>
                    <a:pt x="1274" y="3195"/>
                    <a:pt x="1294" y="3195"/>
                  </a:cubicBezTo>
                  <a:cubicBezTo>
                    <a:pt x="1294" y="3195"/>
                    <a:pt x="1304" y="3195"/>
                    <a:pt x="1304" y="3185"/>
                  </a:cubicBezTo>
                  <a:cubicBezTo>
                    <a:pt x="1324" y="3185"/>
                    <a:pt x="1343" y="3156"/>
                    <a:pt x="1333" y="3136"/>
                  </a:cubicBezTo>
                  <a:cubicBezTo>
                    <a:pt x="1235" y="2793"/>
                    <a:pt x="442" y="1754"/>
                    <a:pt x="89" y="1706"/>
                  </a:cubicBezTo>
                  <a:lnTo>
                    <a:pt x="168" y="49"/>
                  </a:lnTo>
                  <a:cubicBezTo>
                    <a:pt x="168" y="20"/>
                    <a:pt x="157" y="1"/>
                    <a:pt x="128" y="1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5"/>
            <p:cNvSpPr/>
            <p:nvPr/>
          </p:nvSpPr>
          <p:spPr>
            <a:xfrm>
              <a:off x="6118920" y="2309839"/>
              <a:ext cx="112630" cy="135576"/>
            </a:xfrm>
            <a:custGeom>
              <a:avLst/>
              <a:gdLst/>
              <a:ahLst/>
              <a:cxnLst/>
              <a:rect l="l" t="t" r="r" b="b"/>
              <a:pathLst>
                <a:path w="697" h="839" extrusionOk="0">
                  <a:moveTo>
                    <a:pt x="441" y="0"/>
                  </a:moveTo>
                  <a:cubicBezTo>
                    <a:pt x="432" y="0"/>
                    <a:pt x="422" y="5"/>
                    <a:pt x="412" y="15"/>
                  </a:cubicBezTo>
                  <a:cubicBezTo>
                    <a:pt x="275" y="172"/>
                    <a:pt x="138" y="338"/>
                    <a:pt x="11" y="495"/>
                  </a:cubicBezTo>
                  <a:cubicBezTo>
                    <a:pt x="0" y="514"/>
                    <a:pt x="0" y="525"/>
                    <a:pt x="11" y="544"/>
                  </a:cubicBezTo>
                  <a:cubicBezTo>
                    <a:pt x="11" y="554"/>
                    <a:pt x="20" y="564"/>
                    <a:pt x="40" y="564"/>
                  </a:cubicBezTo>
                  <a:cubicBezTo>
                    <a:pt x="236" y="603"/>
                    <a:pt x="422" y="671"/>
                    <a:pt x="588" y="779"/>
                  </a:cubicBezTo>
                  <a:cubicBezTo>
                    <a:pt x="599" y="779"/>
                    <a:pt x="608" y="789"/>
                    <a:pt x="608" y="789"/>
                  </a:cubicBezTo>
                  <a:cubicBezTo>
                    <a:pt x="608" y="808"/>
                    <a:pt x="618" y="828"/>
                    <a:pt x="638" y="838"/>
                  </a:cubicBezTo>
                  <a:lnTo>
                    <a:pt x="647" y="838"/>
                  </a:lnTo>
                  <a:cubicBezTo>
                    <a:pt x="667" y="838"/>
                    <a:pt x="686" y="819"/>
                    <a:pt x="697" y="799"/>
                  </a:cubicBezTo>
                  <a:cubicBezTo>
                    <a:pt x="697" y="779"/>
                    <a:pt x="697" y="740"/>
                    <a:pt x="638" y="701"/>
                  </a:cubicBezTo>
                  <a:cubicBezTo>
                    <a:pt x="481" y="603"/>
                    <a:pt x="305" y="534"/>
                    <a:pt x="118" y="495"/>
                  </a:cubicBezTo>
                  <a:cubicBezTo>
                    <a:pt x="236" y="348"/>
                    <a:pt x="353" y="211"/>
                    <a:pt x="481" y="74"/>
                  </a:cubicBezTo>
                  <a:cubicBezTo>
                    <a:pt x="490" y="54"/>
                    <a:pt x="490" y="24"/>
                    <a:pt x="471" y="15"/>
                  </a:cubicBezTo>
                  <a:cubicBezTo>
                    <a:pt x="461" y="5"/>
                    <a:pt x="451" y="0"/>
                    <a:pt x="441" y="0"/>
                  </a:cubicBezTo>
                  <a:close/>
                </a:path>
              </a:pathLst>
            </a:custGeom>
            <a:solidFill>
              <a:srgbClr val="D1B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5"/>
            <p:cNvSpPr/>
            <p:nvPr/>
          </p:nvSpPr>
          <p:spPr>
            <a:xfrm>
              <a:off x="6598848" y="3439208"/>
              <a:ext cx="679335" cy="700503"/>
            </a:xfrm>
            <a:custGeom>
              <a:avLst/>
              <a:gdLst/>
              <a:ahLst/>
              <a:cxnLst/>
              <a:rect l="l" t="t" r="r" b="b"/>
              <a:pathLst>
                <a:path w="4204" h="4335" extrusionOk="0">
                  <a:moveTo>
                    <a:pt x="4136" y="0"/>
                  </a:moveTo>
                  <a:cubicBezTo>
                    <a:pt x="4130" y="0"/>
                    <a:pt x="4123" y="1"/>
                    <a:pt x="4116" y="3"/>
                  </a:cubicBezTo>
                  <a:cubicBezTo>
                    <a:pt x="3116" y="228"/>
                    <a:pt x="2146" y="836"/>
                    <a:pt x="1656" y="1179"/>
                  </a:cubicBezTo>
                  <a:cubicBezTo>
                    <a:pt x="1156" y="1532"/>
                    <a:pt x="804" y="1914"/>
                    <a:pt x="470" y="2462"/>
                  </a:cubicBezTo>
                  <a:cubicBezTo>
                    <a:pt x="147" y="3011"/>
                    <a:pt x="78" y="3677"/>
                    <a:pt x="9" y="4256"/>
                  </a:cubicBezTo>
                  <a:cubicBezTo>
                    <a:pt x="0" y="4295"/>
                    <a:pt x="29" y="4324"/>
                    <a:pt x="68" y="4334"/>
                  </a:cubicBezTo>
                  <a:cubicBezTo>
                    <a:pt x="107" y="4334"/>
                    <a:pt x="137" y="4305"/>
                    <a:pt x="137" y="4276"/>
                  </a:cubicBezTo>
                  <a:cubicBezTo>
                    <a:pt x="205" y="3707"/>
                    <a:pt x="274" y="3060"/>
                    <a:pt x="588" y="2531"/>
                  </a:cubicBezTo>
                  <a:cubicBezTo>
                    <a:pt x="902" y="2002"/>
                    <a:pt x="1244" y="1630"/>
                    <a:pt x="1725" y="1286"/>
                  </a:cubicBezTo>
                  <a:cubicBezTo>
                    <a:pt x="2548" y="709"/>
                    <a:pt x="3430" y="287"/>
                    <a:pt x="4145" y="130"/>
                  </a:cubicBezTo>
                  <a:cubicBezTo>
                    <a:pt x="4184" y="121"/>
                    <a:pt x="4203" y="81"/>
                    <a:pt x="4194" y="52"/>
                  </a:cubicBezTo>
                  <a:cubicBezTo>
                    <a:pt x="4194" y="19"/>
                    <a:pt x="4167" y="0"/>
                    <a:pt x="413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5"/>
            <p:cNvSpPr/>
            <p:nvPr/>
          </p:nvSpPr>
          <p:spPr>
            <a:xfrm>
              <a:off x="6935929" y="3546344"/>
              <a:ext cx="465710" cy="142040"/>
            </a:xfrm>
            <a:custGeom>
              <a:avLst/>
              <a:gdLst/>
              <a:ahLst/>
              <a:cxnLst/>
              <a:rect l="l" t="t" r="r" b="b"/>
              <a:pathLst>
                <a:path w="2882" h="879" extrusionOk="0">
                  <a:moveTo>
                    <a:pt x="1318" y="0"/>
                  </a:moveTo>
                  <a:cubicBezTo>
                    <a:pt x="1071" y="0"/>
                    <a:pt x="833" y="21"/>
                    <a:pt x="619" y="46"/>
                  </a:cubicBezTo>
                  <a:cubicBezTo>
                    <a:pt x="412" y="65"/>
                    <a:pt x="216" y="94"/>
                    <a:pt x="40" y="202"/>
                  </a:cubicBezTo>
                  <a:cubicBezTo>
                    <a:pt x="20" y="212"/>
                    <a:pt x="1" y="242"/>
                    <a:pt x="11" y="271"/>
                  </a:cubicBezTo>
                  <a:cubicBezTo>
                    <a:pt x="20" y="300"/>
                    <a:pt x="40" y="320"/>
                    <a:pt x="70" y="320"/>
                  </a:cubicBezTo>
                  <a:cubicBezTo>
                    <a:pt x="608" y="359"/>
                    <a:pt x="1118" y="555"/>
                    <a:pt x="1559" y="869"/>
                  </a:cubicBezTo>
                  <a:cubicBezTo>
                    <a:pt x="1569" y="878"/>
                    <a:pt x="1579" y="878"/>
                    <a:pt x="1599" y="878"/>
                  </a:cubicBezTo>
                  <a:cubicBezTo>
                    <a:pt x="1618" y="878"/>
                    <a:pt x="1638" y="869"/>
                    <a:pt x="1647" y="849"/>
                  </a:cubicBezTo>
                  <a:cubicBezTo>
                    <a:pt x="1667" y="819"/>
                    <a:pt x="1667" y="780"/>
                    <a:pt x="1638" y="761"/>
                  </a:cubicBezTo>
                  <a:cubicBezTo>
                    <a:pt x="1246" y="477"/>
                    <a:pt x="804" y="300"/>
                    <a:pt x="334" y="222"/>
                  </a:cubicBezTo>
                  <a:cubicBezTo>
                    <a:pt x="432" y="202"/>
                    <a:pt x="530" y="183"/>
                    <a:pt x="628" y="173"/>
                  </a:cubicBezTo>
                  <a:cubicBezTo>
                    <a:pt x="837" y="148"/>
                    <a:pt x="1072" y="128"/>
                    <a:pt x="1313" y="128"/>
                  </a:cubicBezTo>
                  <a:cubicBezTo>
                    <a:pt x="1457" y="128"/>
                    <a:pt x="1602" y="135"/>
                    <a:pt x="1745" y="153"/>
                  </a:cubicBezTo>
                  <a:cubicBezTo>
                    <a:pt x="2147" y="202"/>
                    <a:pt x="2500" y="329"/>
                    <a:pt x="2764" y="536"/>
                  </a:cubicBezTo>
                  <a:cubicBezTo>
                    <a:pt x="2778" y="544"/>
                    <a:pt x="2795" y="549"/>
                    <a:pt x="2811" y="549"/>
                  </a:cubicBezTo>
                  <a:cubicBezTo>
                    <a:pt x="2832" y="549"/>
                    <a:pt x="2851" y="542"/>
                    <a:pt x="2862" y="525"/>
                  </a:cubicBezTo>
                  <a:cubicBezTo>
                    <a:pt x="2882" y="496"/>
                    <a:pt x="2872" y="447"/>
                    <a:pt x="2843" y="427"/>
                  </a:cubicBezTo>
                  <a:cubicBezTo>
                    <a:pt x="2559" y="212"/>
                    <a:pt x="2186" y="75"/>
                    <a:pt x="1765" y="26"/>
                  </a:cubicBezTo>
                  <a:cubicBezTo>
                    <a:pt x="1615" y="8"/>
                    <a:pt x="1465" y="0"/>
                    <a:pt x="131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5"/>
            <p:cNvSpPr/>
            <p:nvPr/>
          </p:nvSpPr>
          <p:spPr>
            <a:xfrm>
              <a:off x="7067465" y="3293290"/>
              <a:ext cx="186963" cy="223967"/>
            </a:xfrm>
            <a:custGeom>
              <a:avLst/>
              <a:gdLst/>
              <a:ahLst/>
              <a:cxnLst/>
              <a:rect l="l" t="t" r="r" b="b"/>
              <a:pathLst>
                <a:path w="1157" h="1386" extrusionOk="0">
                  <a:moveTo>
                    <a:pt x="1073" y="1"/>
                  </a:moveTo>
                  <a:cubicBezTo>
                    <a:pt x="1064" y="1"/>
                    <a:pt x="1056" y="2"/>
                    <a:pt x="1049" y="5"/>
                  </a:cubicBezTo>
                  <a:lnTo>
                    <a:pt x="774" y="151"/>
                  </a:lnTo>
                  <a:cubicBezTo>
                    <a:pt x="657" y="210"/>
                    <a:pt x="549" y="269"/>
                    <a:pt x="451" y="347"/>
                  </a:cubicBezTo>
                  <a:cubicBezTo>
                    <a:pt x="157" y="582"/>
                    <a:pt x="1" y="965"/>
                    <a:pt x="40" y="1337"/>
                  </a:cubicBezTo>
                  <a:cubicBezTo>
                    <a:pt x="40" y="1366"/>
                    <a:pt x="69" y="1386"/>
                    <a:pt x="108" y="1386"/>
                  </a:cubicBezTo>
                  <a:lnTo>
                    <a:pt x="118" y="1386"/>
                  </a:lnTo>
                  <a:cubicBezTo>
                    <a:pt x="147" y="1386"/>
                    <a:pt x="177" y="1357"/>
                    <a:pt x="167" y="1318"/>
                  </a:cubicBezTo>
                  <a:cubicBezTo>
                    <a:pt x="128" y="994"/>
                    <a:pt x="275" y="651"/>
                    <a:pt x="530" y="455"/>
                  </a:cubicBezTo>
                  <a:cubicBezTo>
                    <a:pt x="618" y="377"/>
                    <a:pt x="726" y="328"/>
                    <a:pt x="833" y="269"/>
                  </a:cubicBezTo>
                  <a:lnTo>
                    <a:pt x="1108" y="122"/>
                  </a:lnTo>
                  <a:cubicBezTo>
                    <a:pt x="1137" y="103"/>
                    <a:pt x="1157" y="63"/>
                    <a:pt x="1137" y="34"/>
                  </a:cubicBezTo>
                  <a:cubicBezTo>
                    <a:pt x="1123" y="12"/>
                    <a:pt x="1097" y="1"/>
                    <a:pt x="107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5"/>
            <p:cNvSpPr/>
            <p:nvPr/>
          </p:nvSpPr>
          <p:spPr>
            <a:xfrm>
              <a:off x="6685785" y="3415292"/>
              <a:ext cx="182276" cy="304763"/>
            </a:xfrm>
            <a:custGeom>
              <a:avLst/>
              <a:gdLst/>
              <a:ahLst/>
              <a:cxnLst/>
              <a:rect l="l" t="t" r="r" b="b"/>
              <a:pathLst>
                <a:path w="1128" h="1886" extrusionOk="0">
                  <a:moveTo>
                    <a:pt x="1051" y="0"/>
                  </a:moveTo>
                  <a:cubicBezTo>
                    <a:pt x="1026" y="0"/>
                    <a:pt x="1005" y="11"/>
                    <a:pt x="991" y="33"/>
                  </a:cubicBezTo>
                  <a:cubicBezTo>
                    <a:pt x="941" y="131"/>
                    <a:pt x="883" y="219"/>
                    <a:pt x="814" y="308"/>
                  </a:cubicBezTo>
                  <a:cubicBezTo>
                    <a:pt x="765" y="386"/>
                    <a:pt x="716" y="454"/>
                    <a:pt x="667" y="533"/>
                  </a:cubicBezTo>
                  <a:cubicBezTo>
                    <a:pt x="501" y="827"/>
                    <a:pt x="432" y="1199"/>
                    <a:pt x="481" y="1611"/>
                  </a:cubicBezTo>
                  <a:cubicBezTo>
                    <a:pt x="334" y="1415"/>
                    <a:pt x="275" y="1160"/>
                    <a:pt x="226" y="955"/>
                  </a:cubicBezTo>
                  <a:cubicBezTo>
                    <a:pt x="187" y="748"/>
                    <a:pt x="157" y="533"/>
                    <a:pt x="138" y="317"/>
                  </a:cubicBezTo>
                  <a:cubicBezTo>
                    <a:pt x="138" y="288"/>
                    <a:pt x="99" y="258"/>
                    <a:pt x="70" y="258"/>
                  </a:cubicBezTo>
                  <a:cubicBezTo>
                    <a:pt x="30" y="269"/>
                    <a:pt x="1" y="298"/>
                    <a:pt x="11" y="327"/>
                  </a:cubicBezTo>
                  <a:cubicBezTo>
                    <a:pt x="20" y="552"/>
                    <a:pt x="59" y="768"/>
                    <a:pt x="99" y="974"/>
                  </a:cubicBezTo>
                  <a:cubicBezTo>
                    <a:pt x="157" y="1268"/>
                    <a:pt x="266" y="1630"/>
                    <a:pt x="540" y="1876"/>
                  </a:cubicBezTo>
                  <a:cubicBezTo>
                    <a:pt x="549" y="1885"/>
                    <a:pt x="560" y="1885"/>
                    <a:pt x="579" y="1885"/>
                  </a:cubicBezTo>
                  <a:cubicBezTo>
                    <a:pt x="589" y="1885"/>
                    <a:pt x="599" y="1885"/>
                    <a:pt x="608" y="1876"/>
                  </a:cubicBezTo>
                  <a:cubicBezTo>
                    <a:pt x="638" y="1866"/>
                    <a:pt x="647" y="1837"/>
                    <a:pt x="638" y="1807"/>
                  </a:cubicBezTo>
                  <a:cubicBezTo>
                    <a:pt x="549" y="1347"/>
                    <a:pt x="599" y="915"/>
                    <a:pt x="785" y="592"/>
                  </a:cubicBezTo>
                  <a:cubicBezTo>
                    <a:pt x="824" y="523"/>
                    <a:pt x="873" y="454"/>
                    <a:pt x="922" y="386"/>
                  </a:cubicBezTo>
                  <a:cubicBezTo>
                    <a:pt x="991" y="298"/>
                    <a:pt x="1059" y="200"/>
                    <a:pt x="1108" y="92"/>
                  </a:cubicBezTo>
                  <a:cubicBezTo>
                    <a:pt x="1128" y="62"/>
                    <a:pt x="1108" y="23"/>
                    <a:pt x="1078" y="4"/>
                  </a:cubicBezTo>
                  <a:cubicBezTo>
                    <a:pt x="1069" y="1"/>
                    <a:pt x="1060" y="0"/>
                    <a:pt x="105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5"/>
            <p:cNvSpPr/>
            <p:nvPr/>
          </p:nvSpPr>
          <p:spPr>
            <a:xfrm>
              <a:off x="6658960" y="3784692"/>
              <a:ext cx="319953" cy="114246"/>
            </a:xfrm>
            <a:custGeom>
              <a:avLst/>
              <a:gdLst/>
              <a:ahLst/>
              <a:cxnLst/>
              <a:rect l="l" t="t" r="r" b="b"/>
              <a:pathLst>
                <a:path w="1980" h="707" extrusionOk="0">
                  <a:moveTo>
                    <a:pt x="1842" y="1"/>
                  </a:moveTo>
                  <a:cubicBezTo>
                    <a:pt x="1386" y="1"/>
                    <a:pt x="930" y="97"/>
                    <a:pt x="510" y="256"/>
                  </a:cubicBezTo>
                  <a:cubicBezTo>
                    <a:pt x="334" y="334"/>
                    <a:pt x="127" y="422"/>
                    <a:pt x="20" y="609"/>
                  </a:cubicBezTo>
                  <a:cubicBezTo>
                    <a:pt x="0" y="638"/>
                    <a:pt x="10" y="677"/>
                    <a:pt x="40" y="697"/>
                  </a:cubicBezTo>
                  <a:cubicBezTo>
                    <a:pt x="49" y="707"/>
                    <a:pt x="59" y="707"/>
                    <a:pt x="79" y="707"/>
                  </a:cubicBezTo>
                  <a:cubicBezTo>
                    <a:pt x="98" y="707"/>
                    <a:pt x="118" y="697"/>
                    <a:pt x="127" y="677"/>
                  </a:cubicBezTo>
                  <a:cubicBezTo>
                    <a:pt x="225" y="530"/>
                    <a:pt x="392" y="442"/>
                    <a:pt x="559" y="383"/>
                  </a:cubicBezTo>
                  <a:cubicBezTo>
                    <a:pt x="970" y="217"/>
                    <a:pt x="1431" y="128"/>
                    <a:pt x="1882" y="128"/>
                  </a:cubicBezTo>
                  <a:lnTo>
                    <a:pt x="1911" y="128"/>
                  </a:lnTo>
                  <a:cubicBezTo>
                    <a:pt x="1914" y="129"/>
                    <a:pt x="1918" y="130"/>
                    <a:pt x="1921" y="130"/>
                  </a:cubicBezTo>
                  <a:cubicBezTo>
                    <a:pt x="1949" y="130"/>
                    <a:pt x="1980" y="96"/>
                    <a:pt x="1980" y="70"/>
                  </a:cubicBezTo>
                  <a:cubicBezTo>
                    <a:pt x="1980" y="30"/>
                    <a:pt x="1950" y="1"/>
                    <a:pt x="1911" y="1"/>
                  </a:cubicBezTo>
                  <a:cubicBezTo>
                    <a:pt x="1888" y="1"/>
                    <a:pt x="1865" y="1"/>
                    <a:pt x="1842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5"/>
            <p:cNvSpPr/>
            <p:nvPr/>
          </p:nvSpPr>
          <p:spPr>
            <a:xfrm>
              <a:off x="6576548" y="3692908"/>
              <a:ext cx="65122" cy="269375"/>
            </a:xfrm>
            <a:custGeom>
              <a:avLst/>
              <a:gdLst/>
              <a:ahLst/>
              <a:cxnLst/>
              <a:rect l="l" t="t" r="r" b="b"/>
              <a:pathLst>
                <a:path w="403" h="1667" extrusionOk="0">
                  <a:moveTo>
                    <a:pt x="222" y="0"/>
                  </a:moveTo>
                  <a:cubicBezTo>
                    <a:pt x="201" y="0"/>
                    <a:pt x="180" y="11"/>
                    <a:pt x="167" y="30"/>
                  </a:cubicBezTo>
                  <a:cubicBezTo>
                    <a:pt x="1" y="315"/>
                    <a:pt x="1" y="638"/>
                    <a:pt x="30" y="853"/>
                  </a:cubicBezTo>
                  <a:cubicBezTo>
                    <a:pt x="69" y="1138"/>
                    <a:pt x="177" y="1402"/>
                    <a:pt x="275" y="1628"/>
                  </a:cubicBezTo>
                  <a:cubicBezTo>
                    <a:pt x="285" y="1657"/>
                    <a:pt x="304" y="1667"/>
                    <a:pt x="334" y="1667"/>
                  </a:cubicBezTo>
                  <a:lnTo>
                    <a:pt x="354" y="1667"/>
                  </a:lnTo>
                  <a:cubicBezTo>
                    <a:pt x="393" y="1647"/>
                    <a:pt x="402" y="1608"/>
                    <a:pt x="393" y="1578"/>
                  </a:cubicBezTo>
                  <a:cubicBezTo>
                    <a:pt x="295" y="1363"/>
                    <a:pt x="197" y="1098"/>
                    <a:pt x="158" y="834"/>
                  </a:cubicBezTo>
                  <a:cubicBezTo>
                    <a:pt x="118" y="559"/>
                    <a:pt x="167" y="295"/>
                    <a:pt x="285" y="99"/>
                  </a:cubicBezTo>
                  <a:cubicBezTo>
                    <a:pt x="295" y="69"/>
                    <a:pt x="285" y="30"/>
                    <a:pt x="256" y="10"/>
                  </a:cubicBezTo>
                  <a:cubicBezTo>
                    <a:pt x="245" y="3"/>
                    <a:pt x="233" y="0"/>
                    <a:pt x="222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5"/>
            <p:cNvSpPr/>
            <p:nvPr/>
          </p:nvSpPr>
          <p:spPr>
            <a:xfrm>
              <a:off x="6500600" y="3806507"/>
              <a:ext cx="109398" cy="97117"/>
            </a:xfrm>
            <a:custGeom>
              <a:avLst/>
              <a:gdLst/>
              <a:ahLst/>
              <a:cxnLst/>
              <a:rect l="l" t="t" r="r" b="b"/>
              <a:pathLst>
                <a:path w="677" h="601" extrusionOk="0">
                  <a:moveTo>
                    <a:pt x="75" y="1"/>
                  </a:moveTo>
                  <a:cubicBezTo>
                    <a:pt x="70" y="1"/>
                    <a:pt x="64" y="2"/>
                    <a:pt x="59" y="4"/>
                  </a:cubicBezTo>
                  <a:cubicBezTo>
                    <a:pt x="20" y="13"/>
                    <a:pt x="0" y="52"/>
                    <a:pt x="10" y="91"/>
                  </a:cubicBezTo>
                  <a:cubicBezTo>
                    <a:pt x="88" y="356"/>
                    <a:pt x="323" y="562"/>
                    <a:pt x="588" y="601"/>
                  </a:cubicBezTo>
                  <a:lnTo>
                    <a:pt x="598" y="601"/>
                  </a:lnTo>
                  <a:cubicBezTo>
                    <a:pt x="637" y="601"/>
                    <a:pt x="657" y="581"/>
                    <a:pt x="667" y="542"/>
                  </a:cubicBezTo>
                  <a:cubicBezTo>
                    <a:pt x="676" y="513"/>
                    <a:pt x="647" y="474"/>
                    <a:pt x="608" y="474"/>
                  </a:cubicBezTo>
                  <a:cubicBezTo>
                    <a:pt x="392" y="435"/>
                    <a:pt x="196" y="268"/>
                    <a:pt x="138" y="52"/>
                  </a:cubicBezTo>
                  <a:cubicBezTo>
                    <a:pt x="129" y="2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5"/>
            <p:cNvSpPr/>
            <p:nvPr/>
          </p:nvSpPr>
          <p:spPr>
            <a:xfrm>
              <a:off x="6609836" y="3962121"/>
              <a:ext cx="183731" cy="95178"/>
            </a:xfrm>
            <a:custGeom>
              <a:avLst/>
              <a:gdLst/>
              <a:ahLst/>
              <a:cxnLst/>
              <a:rect l="l" t="t" r="r" b="b"/>
              <a:pathLst>
                <a:path w="1137" h="589" extrusionOk="0">
                  <a:moveTo>
                    <a:pt x="1037" y="0"/>
                  </a:moveTo>
                  <a:cubicBezTo>
                    <a:pt x="646" y="0"/>
                    <a:pt x="268" y="185"/>
                    <a:pt x="20" y="481"/>
                  </a:cubicBezTo>
                  <a:cubicBezTo>
                    <a:pt x="0" y="510"/>
                    <a:pt x="0" y="559"/>
                    <a:pt x="30" y="579"/>
                  </a:cubicBezTo>
                  <a:cubicBezTo>
                    <a:pt x="39" y="589"/>
                    <a:pt x="59" y="589"/>
                    <a:pt x="69" y="589"/>
                  </a:cubicBezTo>
                  <a:cubicBezTo>
                    <a:pt x="89" y="589"/>
                    <a:pt x="108" y="579"/>
                    <a:pt x="128" y="569"/>
                  </a:cubicBezTo>
                  <a:cubicBezTo>
                    <a:pt x="338" y="292"/>
                    <a:pt x="686" y="127"/>
                    <a:pt x="1039" y="127"/>
                  </a:cubicBezTo>
                  <a:cubicBezTo>
                    <a:pt x="1049" y="127"/>
                    <a:pt x="1059" y="128"/>
                    <a:pt x="1069" y="128"/>
                  </a:cubicBezTo>
                  <a:cubicBezTo>
                    <a:pt x="1108" y="128"/>
                    <a:pt x="1128" y="99"/>
                    <a:pt x="1137" y="69"/>
                  </a:cubicBezTo>
                  <a:cubicBezTo>
                    <a:pt x="1137" y="30"/>
                    <a:pt x="1108" y="1"/>
                    <a:pt x="1069" y="1"/>
                  </a:cubicBezTo>
                  <a:cubicBezTo>
                    <a:pt x="1058" y="1"/>
                    <a:pt x="1048" y="0"/>
                    <a:pt x="103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5"/>
            <p:cNvSpPr/>
            <p:nvPr/>
          </p:nvSpPr>
          <p:spPr>
            <a:xfrm>
              <a:off x="7344595" y="3583348"/>
              <a:ext cx="120386" cy="105358"/>
            </a:xfrm>
            <a:custGeom>
              <a:avLst/>
              <a:gdLst/>
              <a:ahLst/>
              <a:cxnLst/>
              <a:rect l="l" t="t" r="r" b="b"/>
              <a:pathLst>
                <a:path w="745" h="652" extrusionOk="0">
                  <a:moveTo>
                    <a:pt x="367" y="1"/>
                  </a:moveTo>
                  <a:cubicBezTo>
                    <a:pt x="315" y="1"/>
                    <a:pt x="262" y="14"/>
                    <a:pt x="216" y="42"/>
                  </a:cubicBezTo>
                  <a:cubicBezTo>
                    <a:pt x="59" y="130"/>
                    <a:pt x="0" y="336"/>
                    <a:pt x="89" y="483"/>
                  </a:cubicBezTo>
                  <a:cubicBezTo>
                    <a:pt x="149" y="590"/>
                    <a:pt x="264" y="651"/>
                    <a:pt x="377" y="651"/>
                  </a:cubicBezTo>
                  <a:cubicBezTo>
                    <a:pt x="430" y="651"/>
                    <a:pt x="483" y="638"/>
                    <a:pt x="529" y="610"/>
                  </a:cubicBezTo>
                  <a:cubicBezTo>
                    <a:pt x="686" y="522"/>
                    <a:pt x="745" y="316"/>
                    <a:pt x="657" y="169"/>
                  </a:cubicBezTo>
                  <a:cubicBezTo>
                    <a:pt x="596" y="62"/>
                    <a:pt x="481" y="1"/>
                    <a:pt x="367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5"/>
            <p:cNvSpPr/>
            <p:nvPr/>
          </p:nvSpPr>
          <p:spPr>
            <a:xfrm>
              <a:off x="7235359" y="3391377"/>
              <a:ext cx="118770" cy="104550"/>
            </a:xfrm>
            <a:custGeom>
              <a:avLst/>
              <a:gdLst/>
              <a:ahLst/>
              <a:cxnLst/>
              <a:rect l="l" t="t" r="r" b="b"/>
              <a:pathLst>
                <a:path w="735" h="647" extrusionOk="0">
                  <a:moveTo>
                    <a:pt x="370" y="1"/>
                  </a:moveTo>
                  <a:cubicBezTo>
                    <a:pt x="315" y="1"/>
                    <a:pt x="258" y="15"/>
                    <a:pt x="206" y="44"/>
                  </a:cubicBezTo>
                  <a:cubicBezTo>
                    <a:pt x="49" y="132"/>
                    <a:pt x="0" y="328"/>
                    <a:pt x="88" y="485"/>
                  </a:cubicBezTo>
                  <a:cubicBezTo>
                    <a:pt x="147" y="589"/>
                    <a:pt x="254" y="646"/>
                    <a:pt x="365" y="646"/>
                  </a:cubicBezTo>
                  <a:cubicBezTo>
                    <a:pt x="421" y="646"/>
                    <a:pt x="477" y="632"/>
                    <a:pt x="529" y="602"/>
                  </a:cubicBezTo>
                  <a:cubicBezTo>
                    <a:pt x="686" y="515"/>
                    <a:pt x="735" y="319"/>
                    <a:pt x="647" y="162"/>
                  </a:cubicBezTo>
                  <a:cubicBezTo>
                    <a:pt x="588" y="57"/>
                    <a:pt x="481" y="1"/>
                    <a:pt x="370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5"/>
            <p:cNvSpPr/>
            <p:nvPr/>
          </p:nvSpPr>
          <p:spPr>
            <a:xfrm>
              <a:off x="7194153" y="3271475"/>
              <a:ext cx="118932" cy="105197"/>
            </a:xfrm>
            <a:custGeom>
              <a:avLst/>
              <a:gdLst/>
              <a:ahLst/>
              <a:cxnLst/>
              <a:rect l="l" t="t" r="r" b="b"/>
              <a:pathLst>
                <a:path w="736" h="651" extrusionOk="0">
                  <a:moveTo>
                    <a:pt x="362" y="0"/>
                  </a:moveTo>
                  <a:cubicBezTo>
                    <a:pt x="309" y="0"/>
                    <a:pt x="256" y="13"/>
                    <a:pt x="206" y="42"/>
                  </a:cubicBezTo>
                  <a:cubicBezTo>
                    <a:pt x="49" y="129"/>
                    <a:pt x="1" y="325"/>
                    <a:pt x="88" y="482"/>
                  </a:cubicBezTo>
                  <a:cubicBezTo>
                    <a:pt x="149" y="589"/>
                    <a:pt x="260" y="651"/>
                    <a:pt x="374" y="651"/>
                  </a:cubicBezTo>
                  <a:cubicBezTo>
                    <a:pt x="427" y="651"/>
                    <a:pt x="480" y="638"/>
                    <a:pt x="530" y="610"/>
                  </a:cubicBezTo>
                  <a:cubicBezTo>
                    <a:pt x="676" y="512"/>
                    <a:pt x="735" y="316"/>
                    <a:pt x="647" y="169"/>
                  </a:cubicBezTo>
                  <a:cubicBezTo>
                    <a:pt x="587" y="62"/>
                    <a:pt x="476" y="0"/>
                    <a:pt x="362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5"/>
            <p:cNvSpPr/>
            <p:nvPr/>
          </p:nvSpPr>
          <p:spPr>
            <a:xfrm>
              <a:off x="7137111" y="3635543"/>
              <a:ext cx="120548" cy="105358"/>
            </a:xfrm>
            <a:custGeom>
              <a:avLst/>
              <a:gdLst/>
              <a:ahLst/>
              <a:cxnLst/>
              <a:rect l="l" t="t" r="r" b="b"/>
              <a:pathLst>
                <a:path w="746" h="652" extrusionOk="0">
                  <a:moveTo>
                    <a:pt x="368" y="1"/>
                  </a:moveTo>
                  <a:cubicBezTo>
                    <a:pt x="315" y="1"/>
                    <a:pt x="263" y="14"/>
                    <a:pt x="216" y="42"/>
                  </a:cubicBezTo>
                  <a:cubicBezTo>
                    <a:pt x="60" y="130"/>
                    <a:pt x="1" y="336"/>
                    <a:pt x="89" y="483"/>
                  </a:cubicBezTo>
                  <a:cubicBezTo>
                    <a:pt x="149" y="590"/>
                    <a:pt x="264" y="652"/>
                    <a:pt x="378" y="652"/>
                  </a:cubicBezTo>
                  <a:cubicBezTo>
                    <a:pt x="431" y="652"/>
                    <a:pt x="483" y="638"/>
                    <a:pt x="530" y="611"/>
                  </a:cubicBezTo>
                  <a:cubicBezTo>
                    <a:pt x="687" y="522"/>
                    <a:pt x="745" y="317"/>
                    <a:pt x="657" y="169"/>
                  </a:cubicBezTo>
                  <a:cubicBezTo>
                    <a:pt x="597" y="62"/>
                    <a:pt x="482" y="1"/>
                    <a:pt x="368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5"/>
            <p:cNvSpPr/>
            <p:nvPr/>
          </p:nvSpPr>
          <p:spPr>
            <a:xfrm>
              <a:off x="6639893" y="3440501"/>
              <a:ext cx="118932" cy="104389"/>
            </a:xfrm>
            <a:custGeom>
              <a:avLst/>
              <a:gdLst/>
              <a:ahLst/>
              <a:cxnLst/>
              <a:rect l="l" t="t" r="r" b="b"/>
              <a:pathLst>
                <a:path w="736" h="646" extrusionOk="0">
                  <a:moveTo>
                    <a:pt x="371" y="0"/>
                  </a:moveTo>
                  <a:cubicBezTo>
                    <a:pt x="315" y="0"/>
                    <a:pt x="258" y="14"/>
                    <a:pt x="206" y="44"/>
                  </a:cubicBezTo>
                  <a:cubicBezTo>
                    <a:pt x="49" y="132"/>
                    <a:pt x="1" y="328"/>
                    <a:pt x="89" y="485"/>
                  </a:cubicBezTo>
                  <a:cubicBezTo>
                    <a:pt x="148" y="590"/>
                    <a:pt x="254" y="646"/>
                    <a:pt x="366" y="646"/>
                  </a:cubicBezTo>
                  <a:cubicBezTo>
                    <a:pt x="421" y="646"/>
                    <a:pt x="478" y="632"/>
                    <a:pt x="530" y="603"/>
                  </a:cubicBezTo>
                  <a:cubicBezTo>
                    <a:pt x="687" y="514"/>
                    <a:pt x="735" y="318"/>
                    <a:pt x="648" y="161"/>
                  </a:cubicBezTo>
                  <a:cubicBezTo>
                    <a:pt x="588" y="57"/>
                    <a:pt x="482" y="0"/>
                    <a:pt x="371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5"/>
            <p:cNvSpPr/>
            <p:nvPr/>
          </p:nvSpPr>
          <p:spPr>
            <a:xfrm>
              <a:off x="6899571" y="3743001"/>
              <a:ext cx="118932" cy="104389"/>
            </a:xfrm>
            <a:custGeom>
              <a:avLst/>
              <a:gdLst/>
              <a:ahLst/>
              <a:cxnLst/>
              <a:rect l="l" t="t" r="r" b="b"/>
              <a:pathLst>
                <a:path w="736" h="646" extrusionOk="0">
                  <a:moveTo>
                    <a:pt x="371" y="0"/>
                  </a:moveTo>
                  <a:cubicBezTo>
                    <a:pt x="315" y="0"/>
                    <a:pt x="259" y="14"/>
                    <a:pt x="206" y="44"/>
                  </a:cubicBezTo>
                  <a:cubicBezTo>
                    <a:pt x="49" y="132"/>
                    <a:pt x="1" y="328"/>
                    <a:pt x="89" y="484"/>
                  </a:cubicBezTo>
                  <a:cubicBezTo>
                    <a:pt x="148" y="589"/>
                    <a:pt x="255" y="646"/>
                    <a:pt x="366" y="646"/>
                  </a:cubicBezTo>
                  <a:cubicBezTo>
                    <a:pt x="421" y="646"/>
                    <a:pt x="478" y="631"/>
                    <a:pt x="530" y="602"/>
                  </a:cubicBezTo>
                  <a:cubicBezTo>
                    <a:pt x="687" y="514"/>
                    <a:pt x="735" y="318"/>
                    <a:pt x="648" y="161"/>
                  </a:cubicBezTo>
                  <a:cubicBezTo>
                    <a:pt x="589" y="57"/>
                    <a:pt x="482" y="0"/>
                    <a:pt x="371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5"/>
            <p:cNvSpPr/>
            <p:nvPr/>
          </p:nvSpPr>
          <p:spPr>
            <a:xfrm>
              <a:off x="6557642" y="3657842"/>
              <a:ext cx="118770" cy="105197"/>
            </a:xfrm>
            <a:custGeom>
              <a:avLst/>
              <a:gdLst/>
              <a:ahLst/>
              <a:cxnLst/>
              <a:rect l="l" t="t" r="r" b="b"/>
              <a:pathLst>
                <a:path w="735" h="651" extrusionOk="0">
                  <a:moveTo>
                    <a:pt x="362" y="0"/>
                  </a:moveTo>
                  <a:cubicBezTo>
                    <a:pt x="309" y="0"/>
                    <a:pt x="255" y="13"/>
                    <a:pt x="206" y="42"/>
                  </a:cubicBezTo>
                  <a:cubicBezTo>
                    <a:pt x="49" y="129"/>
                    <a:pt x="0" y="336"/>
                    <a:pt x="88" y="482"/>
                  </a:cubicBezTo>
                  <a:cubicBezTo>
                    <a:pt x="149" y="589"/>
                    <a:pt x="259" y="651"/>
                    <a:pt x="374" y="651"/>
                  </a:cubicBezTo>
                  <a:cubicBezTo>
                    <a:pt x="426" y="651"/>
                    <a:pt x="480" y="638"/>
                    <a:pt x="529" y="610"/>
                  </a:cubicBezTo>
                  <a:cubicBezTo>
                    <a:pt x="676" y="521"/>
                    <a:pt x="735" y="325"/>
                    <a:pt x="647" y="169"/>
                  </a:cubicBezTo>
                  <a:cubicBezTo>
                    <a:pt x="587" y="62"/>
                    <a:pt x="476" y="0"/>
                    <a:pt x="362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5"/>
            <p:cNvSpPr/>
            <p:nvPr/>
          </p:nvSpPr>
          <p:spPr>
            <a:xfrm>
              <a:off x="6445174" y="3761261"/>
              <a:ext cx="103096" cy="89199"/>
            </a:xfrm>
            <a:custGeom>
              <a:avLst/>
              <a:gdLst/>
              <a:ahLst/>
              <a:cxnLst/>
              <a:rect l="l" t="t" r="r" b="b"/>
              <a:pathLst>
                <a:path w="638" h="552" extrusionOk="0">
                  <a:moveTo>
                    <a:pt x="320" y="0"/>
                  </a:moveTo>
                  <a:cubicBezTo>
                    <a:pt x="274" y="0"/>
                    <a:pt x="228" y="12"/>
                    <a:pt x="187" y="38"/>
                  </a:cubicBezTo>
                  <a:cubicBezTo>
                    <a:pt x="49" y="117"/>
                    <a:pt x="0" y="284"/>
                    <a:pt x="78" y="411"/>
                  </a:cubicBezTo>
                  <a:cubicBezTo>
                    <a:pt x="132" y="504"/>
                    <a:pt x="226" y="551"/>
                    <a:pt x="320" y="551"/>
                  </a:cubicBezTo>
                  <a:cubicBezTo>
                    <a:pt x="365" y="551"/>
                    <a:pt x="410" y="541"/>
                    <a:pt x="451" y="519"/>
                  </a:cubicBezTo>
                  <a:cubicBezTo>
                    <a:pt x="588" y="440"/>
                    <a:pt x="637" y="273"/>
                    <a:pt x="559" y="136"/>
                  </a:cubicBezTo>
                  <a:cubicBezTo>
                    <a:pt x="506" y="51"/>
                    <a:pt x="414" y="0"/>
                    <a:pt x="320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5"/>
            <p:cNvSpPr/>
            <p:nvPr/>
          </p:nvSpPr>
          <p:spPr>
            <a:xfrm>
              <a:off x="6725375" y="3930449"/>
              <a:ext cx="101642" cy="88714"/>
            </a:xfrm>
            <a:custGeom>
              <a:avLst/>
              <a:gdLst/>
              <a:ahLst/>
              <a:cxnLst/>
              <a:rect l="l" t="t" r="r" b="b"/>
              <a:pathLst>
                <a:path w="629" h="549" extrusionOk="0">
                  <a:moveTo>
                    <a:pt x="319" y="0"/>
                  </a:moveTo>
                  <a:cubicBezTo>
                    <a:pt x="270" y="0"/>
                    <a:pt x="221" y="13"/>
                    <a:pt x="177" y="40"/>
                  </a:cubicBezTo>
                  <a:cubicBezTo>
                    <a:pt x="40" y="108"/>
                    <a:pt x="1" y="275"/>
                    <a:pt x="69" y="412"/>
                  </a:cubicBezTo>
                  <a:cubicBezTo>
                    <a:pt x="122" y="498"/>
                    <a:pt x="215" y="548"/>
                    <a:pt x="311" y="548"/>
                  </a:cubicBezTo>
                  <a:cubicBezTo>
                    <a:pt x="359" y="548"/>
                    <a:pt x="407" y="536"/>
                    <a:pt x="452" y="510"/>
                  </a:cubicBezTo>
                  <a:cubicBezTo>
                    <a:pt x="579" y="441"/>
                    <a:pt x="628" y="265"/>
                    <a:pt x="550" y="138"/>
                  </a:cubicBezTo>
                  <a:cubicBezTo>
                    <a:pt x="504" y="48"/>
                    <a:pt x="413" y="0"/>
                    <a:pt x="319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5"/>
            <p:cNvSpPr/>
            <p:nvPr/>
          </p:nvSpPr>
          <p:spPr>
            <a:xfrm>
              <a:off x="5512465" y="1117934"/>
              <a:ext cx="549576" cy="1113534"/>
            </a:xfrm>
            <a:custGeom>
              <a:avLst/>
              <a:gdLst/>
              <a:ahLst/>
              <a:cxnLst/>
              <a:rect l="l" t="t" r="r" b="b"/>
              <a:pathLst>
                <a:path w="3401" h="6891" extrusionOk="0">
                  <a:moveTo>
                    <a:pt x="3126" y="0"/>
                  </a:moveTo>
                  <a:cubicBezTo>
                    <a:pt x="3120" y="0"/>
                    <a:pt x="3113" y="1"/>
                    <a:pt x="3107" y="2"/>
                  </a:cubicBezTo>
                  <a:cubicBezTo>
                    <a:pt x="3068" y="2"/>
                    <a:pt x="3039" y="51"/>
                    <a:pt x="3039" y="90"/>
                  </a:cubicBezTo>
                  <a:cubicBezTo>
                    <a:pt x="3185" y="1011"/>
                    <a:pt x="3097" y="2237"/>
                    <a:pt x="2813" y="3471"/>
                  </a:cubicBezTo>
                  <a:cubicBezTo>
                    <a:pt x="2636" y="4196"/>
                    <a:pt x="2362" y="4774"/>
                    <a:pt x="1882" y="5392"/>
                  </a:cubicBezTo>
                  <a:cubicBezTo>
                    <a:pt x="1412" y="6000"/>
                    <a:pt x="696" y="6392"/>
                    <a:pt x="60" y="6734"/>
                  </a:cubicBezTo>
                  <a:cubicBezTo>
                    <a:pt x="20" y="6754"/>
                    <a:pt x="1" y="6803"/>
                    <a:pt x="20" y="6842"/>
                  </a:cubicBezTo>
                  <a:cubicBezTo>
                    <a:pt x="40" y="6871"/>
                    <a:pt x="69" y="6891"/>
                    <a:pt x="99" y="6891"/>
                  </a:cubicBezTo>
                  <a:cubicBezTo>
                    <a:pt x="108" y="6891"/>
                    <a:pt x="118" y="6881"/>
                    <a:pt x="138" y="6881"/>
                  </a:cubicBezTo>
                  <a:cubicBezTo>
                    <a:pt x="785" y="6529"/>
                    <a:pt x="1529" y="6127"/>
                    <a:pt x="2019" y="5490"/>
                  </a:cubicBezTo>
                  <a:cubicBezTo>
                    <a:pt x="2509" y="4853"/>
                    <a:pt x="2793" y="4255"/>
                    <a:pt x="2970" y="3511"/>
                  </a:cubicBezTo>
                  <a:cubicBezTo>
                    <a:pt x="3146" y="2775"/>
                    <a:pt x="3401" y="1345"/>
                    <a:pt x="3205" y="71"/>
                  </a:cubicBezTo>
                  <a:cubicBezTo>
                    <a:pt x="3197" y="28"/>
                    <a:pt x="3166" y="0"/>
                    <a:pt x="312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5"/>
            <p:cNvSpPr/>
            <p:nvPr/>
          </p:nvSpPr>
          <p:spPr>
            <a:xfrm>
              <a:off x="5738856" y="1054913"/>
              <a:ext cx="285211" cy="527438"/>
            </a:xfrm>
            <a:custGeom>
              <a:avLst/>
              <a:gdLst/>
              <a:ahLst/>
              <a:cxnLst/>
              <a:rect l="l" t="t" r="r" b="b"/>
              <a:pathLst>
                <a:path w="1765" h="3264" extrusionOk="0">
                  <a:moveTo>
                    <a:pt x="97" y="0"/>
                  </a:moveTo>
                  <a:cubicBezTo>
                    <a:pt x="70" y="0"/>
                    <a:pt x="44" y="13"/>
                    <a:pt x="30" y="40"/>
                  </a:cubicBezTo>
                  <a:cubicBezTo>
                    <a:pt x="1" y="79"/>
                    <a:pt x="20" y="127"/>
                    <a:pt x="59" y="157"/>
                  </a:cubicBezTo>
                  <a:cubicBezTo>
                    <a:pt x="412" y="373"/>
                    <a:pt x="736" y="726"/>
                    <a:pt x="981" y="1176"/>
                  </a:cubicBezTo>
                  <a:cubicBezTo>
                    <a:pt x="1216" y="1608"/>
                    <a:pt x="1363" y="2087"/>
                    <a:pt x="1481" y="2499"/>
                  </a:cubicBezTo>
                  <a:cubicBezTo>
                    <a:pt x="1510" y="2616"/>
                    <a:pt x="1540" y="2744"/>
                    <a:pt x="1559" y="2862"/>
                  </a:cubicBezTo>
                  <a:cubicBezTo>
                    <a:pt x="1246" y="2352"/>
                    <a:pt x="824" y="1911"/>
                    <a:pt x="324" y="1588"/>
                  </a:cubicBezTo>
                  <a:cubicBezTo>
                    <a:pt x="311" y="1581"/>
                    <a:pt x="297" y="1578"/>
                    <a:pt x="283" y="1578"/>
                  </a:cubicBezTo>
                  <a:cubicBezTo>
                    <a:pt x="254" y="1578"/>
                    <a:pt x="226" y="1591"/>
                    <a:pt x="207" y="1617"/>
                  </a:cubicBezTo>
                  <a:cubicBezTo>
                    <a:pt x="187" y="1656"/>
                    <a:pt x="197" y="1706"/>
                    <a:pt x="236" y="1735"/>
                  </a:cubicBezTo>
                  <a:cubicBezTo>
                    <a:pt x="804" y="2097"/>
                    <a:pt x="1265" y="2607"/>
                    <a:pt x="1569" y="3215"/>
                  </a:cubicBezTo>
                  <a:cubicBezTo>
                    <a:pt x="1579" y="3244"/>
                    <a:pt x="1608" y="3263"/>
                    <a:pt x="1638" y="3263"/>
                  </a:cubicBezTo>
                  <a:lnTo>
                    <a:pt x="1647" y="3263"/>
                  </a:lnTo>
                  <a:cubicBezTo>
                    <a:pt x="1686" y="3254"/>
                    <a:pt x="1716" y="3234"/>
                    <a:pt x="1716" y="3195"/>
                  </a:cubicBezTo>
                  <a:cubicBezTo>
                    <a:pt x="1765" y="2950"/>
                    <a:pt x="1706" y="2705"/>
                    <a:pt x="1638" y="2450"/>
                  </a:cubicBezTo>
                  <a:cubicBezTo>
                    <a:pt x="1520" y="2028"/>
                    <a:pt x="1373" y="1539"/>
                    <a:pt x="1128" y="1098"/>
                  </a:cubicBezTo>
                  <a:cubicBezTo>
                    <a:pt x="863" y="617"/>
                    <a:pt x="530" y="245"/>
                    <a:pt x="138" y="10"/>
                  </a:cubicBezTo>
                  <a:cubicBezTo>
                    <a:pt x="125" y="3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5"/>
            <p:cNvSpPr/>
            <p:nvPr/>
          </p:nvSpPr>
          <p:spPr>
            <a:xfrm>
              <a:off x="6019218" y="1078667"/>
              <a:ext cx="194881" cy="305733"/>
            </a:xfrm>
            <a:custGeom>
              <a:avLst/>
              <a:gdLst/>
              <a:ahLst/>
              <a:cxnLst/>
              <a:rect l="l" t="t" r="r" b="b"/>
              <a:pathLst>
                <a:path w="1206" h="1892" extrusionOk="0">
                  <a:moveTo>
                    <a:pt x="1127" y="0"/>
                  </a:moveTo>
                  <a:cubicBezTo>
                    <a:pt x="1078" y="0"/>
                    <a:pt x="1039" y="30"/>
                    <a:pt x="1029" y="78"/>
                  </a:cubicBezTo>
                  <a:lnTo>
                    <a:pt x="990" y="470"/>
                  </a:lnTo>
                  <a:cubicBezTo>
                    <a:pt x="970" y="618"/>
                    <a:pt x="961" y="764"/>
                    <a:pt x="911" y="912"/>
                  </a:cubicBezTo>
                  <a:cubicBezTo>
                    <a:pt x="804" y="1304"/>
                    <a:pt x="471" y="1627"/>
                    <a:pt x="69" y="1735"/>
                  </a:cubicBezTo>
                  <a:cubicBezTo>
                    <a:pt x="30" y="1744"/>
                    <a:pt x="1" y="1794"/>
                    <a:pt x="10" y="1833"/>
                  </a:cubicBezTo>
                  <a:cubicBezTo>
                    <a:pt x="20" y="1872"/>
                    <a:pt x="59" y="1892"/>
                    <a:pt x="88" y="1892"/>
                  </a:cubicBezTo>
                  <a:lnTo>
                    <a:pt x="118" y="1892"/>
                  </a:lnTo>
                  <a:cubicBezTo>
                    <a:pt x="569" y="1774"/>
                    <a:pt x="941" y="1402"/>
                    <a:pt x="1078" y="960"/>
                  </a:cubicBezTo>
                  <a:cubicBezTo>
                    <a:pt x="1118" y="804"/>
                    <a:pt x="1137" y="637"/>
                    <a:pt x="1157" y="481"/>
                  </a:cubicBezTo>
                  <a:lnTo>
                    <a:pt x="1196" y="98"/>
                  </a:lnTo>
                  <a:cubicBezTo>
                    <a:pt x="1205" y="49"/>
                    <a:pt x="1166" y="10"/>
                    <a:pt x="112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5"/>
            <p:cNvSpPr/>
            <p:nvPr/>
          </p:nvSpPr>
          <p:spPr>
            <a:xfrm>
              <a:off x="5925656" y="1588814"/>
              <a:ext cx="350171" cy="272122"/>
            </a:xfrm>
            <a:custGeom>
              <a:avLst/>
              <a:gdLst/>
              <a:ahLst/>
              <a:cxnLst/>
              <a:rect l="l" t="t" r="r" b="b"/>
              <a:pathLst>
                <a:path w="2167" h="1684" extrusionOk="0">
                  <a:moveTo>
                    <a:pt x="1933" y="0"/>
                  </a:moveTo>
                  <a:cubicBezTo>
                    <a:pt x="1907" y="0"/>
                    <a:pt x="1880" y="11"/>
                    <a:pt x="1863" y="28"/>
                  </a:cubicBezTo>
                  <a:cubicBezTo>
                    <a:pt x="1765" y="136"/>
                    <a:pt x="1686" y="263"/>
                    <a:pt x="1608" y="381"/>
                  </a:cubicBezTo>
                  <a:lnTo>
                    <a:pt x="1432" y="645"/>
                  </a:lnTo>
                  <a:cubicBezTo>
                    <a:pt x="1138" y="1008"/>
                    <a:pt x="658" y="1272"/>
                    <a:pt x="70" y="1370"/>
                  </a:cubicBezTo>
                  <a:cubicBezTo>
                    <a:pt x="40" y="1380"/>
                    <a:pt x="11" y="1409"/>
                    <a:pt x="1" y="1449"/>
                  </a:cubicBezTo>
                  <a:cubicBezTo>
                    <a:pt x="1" y="1478"/>
                    <a:pt x="21" y="1518"/>
                    <a:pt x="50" y="1527"/>
                  </a:cubicBezTo>
                  <a:cubicBezTo>
                    <a:pt x="266" y="1645"/>
                    <a:pt x="511" y="1684"/>
                    <a:pt x="746" y="1684"/>
                  </a:cubicBezTo>
                  <a:cubicBezTo>
                    <a:pt x="942" y="1684"/>
                    <a:pt x="1128" y="1655"/>
                    <a:pt x="1294" y="1625"/>
                  </a:cubicBezTo>
                  <a:cubicBezTo>
                    <a:pt x="1569" y="1576"/>
                    <a:pt x="1843" y="1507"/>
                    <a:pt x="2098" y="1429"/>
                  </a:cubicBezTo>
                  <a:cubicBezTo>
                    <a:pt x="2147" y="1420"/>
                    <a:pt x="2167" y="1370"/>
                    <a:pt x="2157" y="1331"/>
                  </a:cubicBezTo>
                  <a:cubicBezTo>
                    <a:pt x="2140" y="1290"/>
                    <a:pt x="2110" y="1270"/>
                    <a:pt x="2072" y="1270"/>
                  </a:cubicBezTo>
                  <a:cubicBezTo>
                    <a:pt x="2065" y="1270"/>
                    <a:pt x="2057" y="1271"/>
                    <a:pt x="2049" y="1272"/>
                  </a:cubicBezTo>
                  <a:cubicBezTo>
                    <a:pt x="1795" y="1351"/>
                    <a:pt x="1530" y="1409"/>
                    <a:pt x="1275" y="1459"/>
                  </a:cubicBezTo>
                  <a:cubicBezTo>
                    <a:pt x="1106" y="1489"/>
                    <a:pt x="919" y="1515"/>
                    <a:pt x="732" y="1515"/>
                  </a:cubicBezTo>
                  <a:cubicBezTo>
                    <a:pt x="614" y="1515"/>
                    <a:pt x="497" y="1505"/>
                    <a:pt x="384" y="1478"/>
                  </a:cubicBezTo>
                  <a:cubicBezTo>
                    <a:pt x="883" y="1341"/>
                    <a:pt x="1294" y="1086"/>
                    <a:pt x="1559" y="743"/>
                  </a:cubicBezTo>
                  <a:cubicBezTo>
                    <a:pt x="1628" y="655"/>
                    <a:pt x="1686" y="567"/>
                    <a:pt x="1745" y="469"/>
                  </a:cubicBezTo>
                  <a:cubicBezTo>
                    <a:pt x="1824" y="351"/>
                    <a:pt x="1893" y="244"/>
                    <a:pt x="1991" y="136"/>
                  </a:cubicBezTo>
                  <a:cubicBezTo>
                    <a:pt x="2020" y="107"/>
                    <a:pt x="2020" y="57"/>
                    <a:pt x="1980" y="18"/>
                  </a:cubicBezTo>
                  <a:cubicBezTo>
                    <a:pt x="1968" y="6"/>
                    <a:pt x="1951" y="0"/>
                    <a:pt x="193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5"/>
            <p:cNvSpPr/>
            <p:nvPr/>
          </p:nvSpPr>
          <p:spPr>
            <a:xfrm>
              <a:off x="5735785" y="1630020"/>
              <a:ext cx="85644" cy="417878"/>
            </a:xfrm>
            <a:custGeom>
              <a:avLst/>
              <a:gdLst/>
              <a:ahLst/>
              <a:cxnLst/>
              <a:rect l="l" t="t" r="r" b="b"/>
              <a:pathLst>
                <a:path w="530" h="2586" extrusionOk="0">
                  <a:moveTo>
                    <a:pt x="102" y="1"/>
                  </a:moveTo>
                  <a:cubicBezTo>
                    <a:pt x="91" y="1"/>
                    <a:pt x="80" y="3"/>
                    <a:pt x="69" y="8"/>
                  </a:cubicBezTo>
                  <a:cubicBezTo>
                    <a:pt x="20" y="28"/>
                    <a:pt x="0" y="67"/>
                    <a:pt x="20" y="116"/>
                  </a:cubicBezTo>
                  <a:cubicBezTo>
                    <a:pt x="235" y="645"/>
                    <a:pt x="353" y="1243"/>
                    <a:pt x="363" y="1821"/>
                  </a:cubicBezTo>
                  <a:cubicBezTo>
                    <a:pt x="363" y="2036"/>
                    <a:pt x="343" y="2272"/>
                    <a:pt x="216" y="2448"/>
                  </a:cubicBezTo>
                  <a:cubicBezTo>
                    <a:pt x="187" y="2487"/>
                    <a:pt x="196" y="2546"/>
                    <a:pt x="226" y="2566"/>
                  </a:cubicBezTo>
                  <a:cubicBezTo>
                    <a:pt x="245" y="2576"/>
                    <a:pt x="265" y="2585"/>
                    <a:pt x="274" y="2585"/>
                  </a:cubicBezTo>
                  <a:cubicBezTo>
                    <a:pt x="304" y="2585"/>
                    <a:pt x="333" y="2576"/>
                    <a:pt x="343" y="2556"/>
                  </a:cubicBezTo>
                  <a:cubicBezTo>
                    <a:pt x="510" y="2330"/>
                    <a:pt x="529" y="2056"/>
                    <a:pt x="520" y="1821"/>
                  </a:cubicBezTo>
                  <a:cubicBezTo>
                    <a:pt x="520" y="1213"/>
                    <a:pt x="402" y="606"/>
                    <a:pt x="176" y="48"/>
                  </a:cubicBezTo>
                  <a:cubicBezTo>
                    <a:pt x="162" y="19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5"/>
            <p:cNvSpPr/>
            <p:nvPr/>
          </p:nvSpPr>
          <p:spPr>
            <a:xfrm>
              <a:off x="5712031" y="2003137"/>
              <a:ext cx="327871" cy="122326"/>
            </a:xfrm>
            <a:custGeom>
              <a:avLst/>
              <a:gdLst/>
              <a:ahLst/>
              <a:cxnLst/>
              <a:rect l="l" t="t" r="r" b="b"/>
              <a:pathLst>
                <a:path w="2029" h="757" extrusionOk="0">
                  <a:moveTo>
                    <a:pt x="1926" y="1"/>
                  </a:moveTo>
                  <a:cubicBezTo>
                    <a:pt x="1902" y="1"/>
                    <a:pt x="1878" y="11"/>
                    <a:pt x="1862" y="32"/>
                  </a:cubicBezTo>
                  <a:cubicBezTo>
                    <a:pt x="1647" y="326"/>
                    <a:pt x="1303" y="453"/>
                    <a:pt x="1068" y="511"/>
                  </a:cubicBezTo>
                  <a:cubicBezTo>
                    <a:pt x="819" y="577"/>
                    <a:pt x="560" y="594"/>
                    <a:pt x="318" y="594"/>
                  </a:cubicBezTo>
                  <a:cubicBezTo>
                    <a:pt x="236" y="594"/>
                    <a:pt x="156" y="592"/>
                    <a:pt x="79" y="590"/>
                  </a:cubicBezTo>
                  <a:cubicBezTo>
                    <a:pt x="40" y="590"/>
                    <a:pt x="0" y="629"/>
                    <a:pt x="0" y="668"/>
                  </a:cubicBezTo>
                  <a:cubicBezTo>
                    <a:pt x="0" y="718"/>
                    <a:pt x="29" y="757"/>
                    <a:pt x="79" y="757"/>
                  </a:cubicBezTo>
                  <a:lnTo>
                    <a:pt x="294" y="757"/>
                  </a:lnTo>
                  <a:cubicBezTo>
                    <a:pt x="549" y="757"/>
                    <a:pt x="833" y="747"/>
                    <a:pt x="1107" y="678"/>
                  </a:cubicBezTo>
                  <a:cubicBezTo>
                    <a:pt x="1372" y="609"/>
                    <a:pt x="1745" y="463"/>
                    <a:pt x="2000" y="130"/>
                  </a:cubicBezTo>
                  <a:cubicBezTo>
                    <a:pt x="2029" y="100"/>
                    <a:pt x="2019" y="41"/>
                    <a:pt x="1980" y="21"/>
                  </a:cubicBezTo>
                  <a:cubicBezTo>
                    <a:pt x="1966" y="8"/>
                    <a:pt x="1946" y="1"/>
                    <a:pt x="192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5"/>
            <p:cNvSpPr/>
            <p:nvPr/>
          </p:nvSpPr>
          <p:spPr>
            <a:xfrm>
              <a:off x="5794443" y="2108818"/>
              <a:ext cx="156745" cy="92754"/>
            </a:xfrm>
            <a:custGeom>
              <a:avLst/>
              <a:gdLst/>
              <a:ahLst/>
              <a:cxnLst/>
              <a:rect l="l" t="t" r="r" b="b"/>
              <a:pathLst>
                <a:path w="970" h="574" extrusionOk="0">
                  <a:moveTo>
                    <a:pt x="90" y="0"/>
                  </a:moveTo>
                  <a:cubicBezTo>
                    <a:pt x="76" y="0"/>
                    <a:pt x="62" y="5"/>
                    <a:pt x="49" y="14"/>
                  </a:cubicBezTo>
                  <a:cubicBezTo>
                    <a:pt x="9" y="34"/>
                    <a:pt x="0" y="83"/>
                    <a:pt x="20" y="122"/>
                  </a:cubicBezTo>
                  <a:cubicBezTo>
                    <a:pt x="186" y="397"/>
                    <a:pt x="490" y="573"/>
                    <a:pt x="813" y="573"/>
                  </a:cubicBezTo>
                  <a:cubicBezTo>
                    <a:pt x="833" y="573"/>
                    <a:pt x="862" y="573"/>
                    <a:pt x="891" y="563"/>
                  </a:cubicBezTo>
                  <a:cubicBezTo>
                    <a:pt x="941" y="563"/>
                    <a:pt x="970" y="524"/>
                    <a:pt x="970" y="475"/>
                  </a:cubicBezTo>
                  <a:cubicBezTo>
                    <a:pt x="962" y="432"/>
                    <a:pt x="931" y="404"/>
                    <a:pt x="897" y="404"/>
                  </a:cubicBezTo>
                  <a:cubicBezTo>
                    <a:pt x="892" y="404"/>
                    <a:pt x="887" y="405"/>
                    <a:pt x="882" y="406"/>
                  </a:cubicBezTo>
                  <a:cubicBezTo>
                    <a:pt x="865" y="407"/>
                    <a:pt x="848" y="408"/>
                    <a:pt x="831" y="408"/>
                  </a:cubicBezTo>
                  <a:cubicBezTo>
                    <a:pt x="563" y="408"/>
                    <a:pt x="295" y="265"/>
                    <a:pt x="166" y="44"/>
                  </a:cubicBezTo>
                  <a:cubicBezTo>
                    <a:pt x="147" y="18"/>
                    <a:pt x="118" y="0"/>
                    <a:pt x="9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5"/>
            <p:cNvSpPr/>
            <p:nvPr/>
          </p:nvSpPr>
          <p:spPr>
            <a:xfrm>
              <a:off x="5602634" y="1929289"/>
              <a:ext cx="71585" cy="249984"/>
            </a:xfrm>
            <a:custGeom>
              <a:avLst/>
              <a:gdLst/>
              <a:ahLst/>
              <a:cxnLst/>
              <a:rect l="l" t="t" r="r" b="b"/>
              <a:pathLst>
                <a:path w="443" h="1547" extrusionOk="0">
                  <a:moveTo>
                    <a:pt x="170" y="1"/>
                  </a:moveTo>
                  <a:cubicBezTo>
                    <a:pt x="159" y="1"/>
                    <a:pt x="148" y="3"/>
                    <a:pt x="138" y="8"/>
                  </a:cubicBezTo>
                  <a:cubicBezTo>
                    <a:pt x="99" y="28"/>
                    <a:pt x="79" y="77"/>
                    <a:pt x="99" y="116"/>
                  </a:cubicBezTo>
                  <a:cubicBezTo>
                    <a:pt x="275" y="537"/>
                    <a:pt x="246" y="1037"/>
                    <a:pt x="21" y="1429"/>
                  </a:cubicBezTo>
                  <a:cubicBezTo>
                    <a:pt x="1" y="1468"/>
                    <a:pt x="11" y="1517"/>
                    <a:pt x="50" y="1537"/>
                  </a:cubicBezTo>
                  <a:cubicBezTo>
                    <a:pt x="70" y="1547"/>
                    <a:pt x="79" y="1547"/>
                    <a:pt x="99" y="1547"/>
                  </a:cubicBezTo>
                  <a:cubicBezTo>
                    <a:pt x="119" y="1547"/>
                    <a:pt x="148" y="1537"/>
                    <a:pt x="168" y="1508"/>
                  </a:cubicBezTo>
                  <a:cubicBezTo>
                    <a:pt x="412" y="1077"/>
                    <a:pt x="442" y="518"/>
                    <a:pt x="246" y="57"/>
                  </a:cubicBezTo>
                  <a:cubicBezTo>
                    <a:pt x="232" y="21"/>
                    <a:pt x="201" y="1"/>
                    <a:pt x="17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5"/>
            <p:cNvSpPr/>
            <p:nvPr/>
          </p:nvSpPr>
          <p:spPr>
            <a:xfrm>
              <a:off x="5662907" y="990922"/>
              <a:ext cx="141070" cy="131213"/>
            </a:xfrm>
            <a:custGeom>
              <a:avLst/>
              <a:gdLst/>
              <a:ahLst/>
              <a:cxnLst/>
              <a:rect l="l" t="t" r="r" b="b"/>
              <a:pathLst>
                <a:path w="873" h="812" extrusionOk="0">
                  <a:moveTo>
                    <a:pt x="435" y="1"/>
                  </a:moveTo>
                  <a:cubicBezTo>
                    <a:pt x="241" y="1"/>
                    <a:pt x="66" y="141"/>
                    <a:pt x="30" y="347"/>
                  </a:cubicBezTo>
                  <a:cubicBezTo>
                    <a:pt x="0" y="573"/>
                    <a:pt x="157" y="778"/>
                    <a:pt x="383" y="808"/>
                  </a:cubicBezTo>
                  <a:cubicBezTo>
                    <a:pt x="402" y="810"/>
                    <a:pt x="421" y="812"/>
                    <a:pt x="439" y="812"/>
                  </a:cubicBezTo>
                  <a:cubicBezTo>
                    <a:pt x="641" y="812"/>
                    <a:pt x="816" y="671"/>
                    <a:pt x="843" y="465"/>
                  </a:cubicBezTo>
                  <a:cubicBezTo>
                    <a:pt x="873" y="240"/>
                    <a:pt x="716" y="33"/>
                    <a:pt x="490" y="4"/>
                  </a:cubicBezTo>
                  <a:cubicBezTo>
                    <a:pt x="472" y="2"/>
                    <a:pt x="453" y="1"/>
                    <a:pt x="435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5"/>
            <p:cNvSpPr/>
            <p:nvPr/>
          </p:nvSpPr>
          <p:spPr>
            <a:xfrm>
              <a:off x="5940038" y="1029058"/>
              <a:ext cx="141070" cy="132667"/>
            </a:xfrm>
            <a:custGeom>
              <a:avLst/>
              <a:gdLst/>
              <a:ahLst/>
              <a:cxnLst/>
              <a:rect l="l" t="t" r="r" b="b"/>
              <a:pathLst>
                <a:path w="873" h="821" extrusionOk="0">
                  <a:moveTo>
                    <a:pt x="445" y="0"/>
                  </a:moveTo>
                  <a:cubicBezTo>
                    <a:pt x="242" y="0"/>
                    <a:pt x="66" y="149"/>
                    <a:pt x="30" y="356"/>
                  </a:cubicBezTo>
                  <a:cubicBezTo>
                    <a:pt x="1" y="581"/>
                    <a:pt x="157" y="788"/>
                    <a:pt x="382" y="817"/>
                  </a:cubicBezTo>
                  <a:cubicBezTo>
                    <a:pt x="401" y="819"/>
                    <a:pt x="419" y="820"/>
                    <a:pt x="437" y="820"/>
                  </a:cubicBezTo>
                  <a:cubicBezTo>
                    <a:pt x="641" y="820"/>
                    <a:pt x="816" y="671"/>
                    <a:pt x="843" y="464"/>
                  </a:cubicBezTo>
                  <a:cubicBezTo>
                    <a:pt x="872" y="248"/>
                    <a:pt x="715" y="43"/>
                    <a:pt x="500" y="4"/>
                  </a:cubicBezTo>
                  <a:cubicBezTo>
                    <a:pt x="481" y="1"/>
                    <a:pt x="463" y="0"/>
                    <a:pt x="445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5"/>
            <p:cNvSpPr/>
            <p:nvPr/>
          </p:nvSpPr>
          <p:spPr>
            <a:xfrm>
              <a:off x="6099852" y="1022595"/>
              <a:ext cx="141232" cy="131213"/>
            </a:xfrm>
            <a:custGeom>
              <a:avLst/>
              <a:gdLst/>
              <a:ahLst/>
              <a:cxnLst/>
              <a:rect l="l" t="t" r="r" b="b"/>
              <a:pathLst>
                <a:path w="874" h="812" extrusionOk="0">
                  <a:moveTo>
                    <a:pt x="433" y="1"/>
                  </a:moveTo>
                  <a:cubicBezTo>
                    <a:pt x="232" y="1"/>
                    <a:pt x="57" y="141"/>
                    <a:pt x="31" y="347"/>
                  </a:cubicBezTo>
                  <a:cubicBezTo>
                    <a:pt x="1" y="573"/>
                    <a:pt x="158" y="778"/>
                    <a:pt x="383" y="808"/>
                  </a:cubicBezTo>
                  <a:cubicBezTo>
                    <a:pt x="402" y="810"/>
                    <a:pt x="420" y="812"/>
                    <a:pt x="438" y="812"/>
                  </a:cubicBezTo>
                  <a:cubicBezTo>
                    <a:pt x="633" y="812"/>
                    <a:pt x="808" y="671"/>
                    <a:pt x="844" y="465"/>
                  </a:cubicBezTo>
                  <a:cubicBezTo>
                    <a:pt x="873" y="240"/>
                    <a:pt x="717" y="33"/>
                    <a:pt x="491" y="4"/>
                  </a:cubicBezTo>
                  <a:cubicBezTo>
                    <a:pt x="471" y="2"/>
                    <a:pt x="452" y="1"/>
                    <a:pt x="433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5"/>
            <p:cNvSpPr/>
            <p:nvPr/>
          </p:nvSpPr>
          <p:spPr>
            <a:xfrm>
              <a:off x="5699427" y="1258519"/>
              <a:ext cx="140909" cy="131213"/>
            </a:xfrm>
            <a:custGeom>
              <a:avLst/>
              <a:gdLst/>
              <a:ahLst/>
              <a:cxnLst/>
              <a:rect l="l" t="t" r="r" b="b"/>
              <a:pathLst>
                <a:path w="872" h="812" extrusionOk="0">
                  <a:moveTo>
                    <a:pt x="433" y="0"/>
                  </a:moveTo>
                  <a:cubicBezTo>
                    <a:pt x="231" y="0"/>
                    <a:pt x="56" y="141"/>
                    <a:pt x="29" y="348"/>
                  </a:cubicBezTo>
                  <a:cubicBezTo>
                    <a:pt x="0" y="572"/>
                    <a:pt x="157" y="779"/>
                    <a:pt x="372" y="808"/>
                  </a:cubicBezTo>
                  <a:cubicBezTo>
                    <a:pt x="391" y="810"/>
                    <a:pt x="409" y="811"/>
                    <a:pt x="427" y="811"/>
                  </a:cubicBezTo>
                  <a:cubicBezTo>
                    <a:pt x="630" y="811"/>
                    <a:pt x="806" y="663"/>
                    <a:pt x="833" y="465"/>
                  </a:cubicBezTo>
                  <a:cubicBezTo>
                    <a:pt x="872" y="239"/>
                    <a:pt x="715" y="34"/>
                    <a:pt x="490" y="4"/>
                  </a:cubicBezTo>
                  <a:cubicBezTo>
                    <a:pt x="471" y="2"/>
                    <a:pt x="452" y="0"/>
                    <a:pt x="433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5"/>
            <p:cNvSpPr/>
            <p:nvPr/>
          </p:nvSpPr>
          <p:spPr>
            <a:xfrm>
              <a:off x="6152208" y="1537266"/>
              <a:ext cx="141070" cy="131536"/>
            </a:xfrm>
            <a:custGeom>
              <a:avLst/>
              <a:gdLst/>
              <a:ahLst/>
              <a:cxnLst/>
              <a:rect l="l" t="t" r="r" b="b"/>
              <a:pathLst>
                <a:path w="873" h="814" extrusionOk="0">
                  <a:moveTo>
                    <a:pt x="437" y="0"/>
                  </a:moveTo>
                  <a:cubicBezTo>
                    <a:pt x="233" y="0"/>
                    <a:pt x="57" y="149"/>
                    <a:pt x="30" y="347"/>
                  </a:cubicBezTo>
                  <a:cubicBezTo>
                    <a:pt x="1" y="572"/>
                    <a:pt x="157" y="778"/>
                    <a:pt x="382" y="807"/>
                  </a:cubicBezTo>
                  <a:cubicBezTo>
                    <a:pt x="405" y="811"/>
                    <a:pt x="427" y="813"/>
                    <a:pt x="449" y="813"/>
                  </a:cubicBezTo>
                  <a:cubicBezTo>
                    <a:pt x="639" y="813"/>
                    <a:pt x="808" y="666"/>
                    <a:pt x="843" y="465"/>
                  </a:cubicBezTo>
                  <a:cubicBezTo>
                    <a:pt x="872" y="239"/>
                    <a:pt x="716" y="34"/>
                    <a:pt x="491" y="4"/>
                  </a:cubicBezTo>
                  <a:cubicBezTo>
                    <a:pt x="472" y="1"/>
                    <a:pt x="454" y="0"/>
                    <a:pt x="437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5"/>
            <p:cNvSpPr/>
            <p:nvPr/>
          </p:nvSpPr>
          <p:spPr>
            <a:xfrm>
              <a:off x="6161742" y="1749437"/>
              <a:ext cx="139454" cy="132829"/>
            </a:xfrm>
            <a:custGeom>
              <a:avLst/>
              <a:gdLst/>
              <a:ahLst/>
              <a:cxnLst/>
              <a:rect l="l" t="t" r="r" b="b"/>
              <a:pathLst>
                <a:path w="863" h="822" extrusionOk="0">
                  <a:moveTo>
                    <a:pt x="437" y="0"/>
                  </a:moveTo>
                  <a:cubicBezTo>
                    <a:pt x="233" y="0"/>
                    <a:pt x="57" y="150"/>
                    <a:pt x="29" y="357"/>
                  </a:cubicBezTo>
                  <a:cubicBezTo>
                    <a:pt x="0" y="572"/>
                    <a:pt x="147" y="788"/>
                    <a:pt x="373" y="818"/>
                  </a:cubicBezTo>
                  <a:cubicBezTo>
                    <a:pt x="391" y="820"/>
                    <a:pt x="409" y="821"/>
                    <a:pt x="426" y="821"/>
                  </a:cubicBezTo>
                  <a:cubicBezTo>
                    <a:pt x="630" y="821"/>
                    <a:pt x="806" y="672"/>
                    <a:pt x="833" y="465"/>
                  </a:cubicBezTo>
                  <a:cubicBezTo>
                    <a:pt x="863" y="249"/>
                    <a:pt x="715" y="43"/>
                    <a:pt x="490" y="4"/>
                  </a:cubicBezTo>
                  <a:cubicBezTo>
                    <a:pt x="472" y="2"/>
                    <a:pt x="454" y="0"/>
                    <a:pt x="437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5"/>
            <p:cNvSpPr/>
            <p:nvPr/>
          </p:nvSpPr>
          <p:spPr>
            <a:xfrm>
              <a:off x="5898832" y="2143722"/>
              <a:ext cx="120548" cy="112307"/>
            </a:xfrm>
            <a:custGeom>
              <a:avLst/>
              <a:gdLst/>
              <a:ahLst/>
              <a:cxnLst/>
              <a:rect l="l" t="t" r="r" b="b"/>
              <a:pathLst>
                <a:path w="746" h="695" extrusionOk="0">
                  <a:moveTo>
                    <a:pt x="368" y="0"/>
                  </a:moveTo>
                  <a:cubicBezTo>
                    <a:pt x="196" y="0"/>
                    <a:pt x="57" y="129"/>
                    <a:pt x="30" y="298"/>
                  </a:cubicBezTo>
                  <a:cubicBezTo>
                    <a:pt x="1" y="494"/>
                    <a:pt x="138" y="671"/>
                    <a:pt x="324" y="690"/>
                  </a:cubicBezTo>
                  <a:cubicBezTo>
                    <a:pt x="342" y="693"/>
                    <a:pt x="359" y="694"/>
                    <a:pt x="377" y="694"/>
                  </a:cubicBezTo>
                  <a:cubicBezTo>
                    <a:pt x="543" y="694"/>
                    <a:pt x="689" y="574"/>
                    <a:pt x="716" y="396"/>
                  </a:cubicBezTo>
                  <a:cubicBezTo>
                    <a:pt x="746" y="210"/>
                    <a:pt x="608" y="33"/>
                    <a:pt x="422" y="4"/>
                  </a:cubicBezTo>
                  <a:cubicBezTo>
                    <a:pt x="404" y="2"/>
                    <a:pt x="386" y="0"/>
                    <a:pt x="368" y="0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5"/>
            <p:cNvSpPr/>
            <p:nvPr/>
          </p:nvSpPr>
          <p:spPr>
            <a:xfrm>
              <a:off x="5570962" y="1895032"/>
              <a:ext cx="119094" cy="113600"/>
            </a:xfrm>
            <a:custGeom>
              <a:avLst/>
              <a:gdLst/>
              <a:ahLst/>
              <a:cxnLst/>
              <a:rect l="l" t="t" r="r" b="b"/>
              <a:pathLst>
                <a:path w="737" h="703" extrusionOk="0">
                  <a:moveTo>
                    <a:pt x="363" y="1"/>
                  </a:moveTo>
                  <a:cubicBezTo>
                    <a:pt x="196" y="1"/>
                    <a:pt x="48" y="129"/>
                    <a:pt x="21" y="298"/>
                  </a:cubicBezTo>
                  <a:cubicBezTo>
                    <a:pt x="1" y="494"/>
                    <a:pt x="129" y="671"/>
                    <a:pt x="325" y="701"/>
                  </a:cubicBezTo>
                  <a:cubicBezTo>
                    <a:pt x="337" y="702"/>
                    <a:pt x="350" y="703"/>
                    <a:pt x="362" y="703"/>
                  </a:cubicBezTo>
                  <a:cubicBezTo>
                    <a:pt x="534" y="703"/>
                    <a:pt x="689" y="579"/>
                    <a:pt x="717" y="396"/>
                  </a:cubicBezTo>
                  <a:cubicBezTo>
                    <a:pt x="736" y="211"/>
                    <a:pt x="608" y="34"/>
                    <a:pt x="413" y="4"/>
                  </a:cubicBezTo>
                  <a:cubicBezTo>
                    <a:pt x="396" y="2"/>
                    <a:pt x="379" y="1"/>
                    <a:pt x="363" y="1"/>
                  </a:cubicBezTo>
                  <a:close/>
                </a:path>
              </a:pathLst>
            </a:custGeom>
            <a:solidFill>
              <a:srgbClr val="C9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5"/>
            <p:cNvSpPr/>
            <p:nvPr/>
          </p:nvSpPr>
          <p:spPr>
            <a:xfrm>
              <a:off x="1575923" y="1844938"/>
              <a:ext cx="114246" cy="119094"/>
            </a:xfrm>
            <a:custGeom>
              <a:avLst/>
              <a:gdLst/>
              <a:ahLst/>
              <a:cxnLst/>
              <a:rect l="l" t="t" r="r" b="b"/>
              <a:pathLst>
                <a:path w="707" h="737" extrusionOk="0">
                  <a:moveTo>
                    <a:pt x="256" y="1"/>
                  </a:moveTo>
                  <a:lnTo>
                    <a:pt x="226" y="256"/>
                  </a:lnTo>
                  <a:lnTo>
                    <a:pt x="1" y="373"/>
                  </a:lnTo>
                  <a:lnTo>
                    <a:pt x="236" y="481"/>
                  </a:lnTo>
                  <a:lnTo>
                    <a:pt x="275" y="736"/>
                  </a:lnTo>
                  <a:lnTo>
                    <a:pt x="452" y="550"/>
                  </a:lnTo>
                  <a:lnTo>
                    <a:pt x="706" y="589"/>
                  </a:lnTo>
                  <a:lnTo>
                    <a:pt x="579" y="364"/>
                  </a:lnTo>
                  <a:lnTo>
                    <a:pt x="696" y="138"/>
                  </a:lnTo>
                  <a:lnTo>
                    <a:pt x="442" y="18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5"/>
            <p:cNvSpPr/>
            <p:nvPr/>
          </p:nvSpPr>
          <p:spPr>
            <a:xfrm>
              <a:off x="1072403" y="2158589"/>
              <a:ext cx="193426" cy="186963"/>
            </a:xfrm>
            <a:custGeom>
              <a:avLst/>
              <a:gdLst/>
              <a:ahLst/>
              <a:cxnLst/>
              <a:rect l="l" t="t" r="r" b="b"/>
              <a:pathLst>
                <a:path w="1197" h="1157" extrusionOk="0">
                  <a:moveTo>
                    <a:pt x="922" y="0"/>
                  </a:moveTo>
                  <a:lnTo>
                    <a:pt x="569" y="216"/>
                  </a:lnTo>
                  <a:lnTo>
                    <a:pt x="187" y="49"/>
                  </a:lnTo>
                  <a:lnTo>
                    <a:pt x="285" y="451"/>
                  </a:lnTo>
                  <a:lnTo>
                    <a:pt x="1" y="764"/>
                  </a:lnTo>
                  <a:lnTo>
                    <a:pt x="422" y="794"/>
                  </a:lnTo>
                  <a:lnTo>
                    <a:pt x="628" y="1156"/>
                  </a:lnTo>
                  <a:lnTo>
                    <a:pt x="785" y="775"/>
                  </a:lnTo>
                  <a:lnTo>
                    <a:pt x="1196" y="686"/>
                  </a:lnTo>
                  <a:lnTo>
                    <a:pt x="873" y="41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5"/>
            <p:cNvSpPr/>
            <p:nvPr/>
          </p:nvSpPr>
          <p:spPr>
            <a:xfrm>
              <a:off x="1390739" y="1311360"/>
              <a:ext cx="122002" cy="122164"/>
            </a:xfrm>
            <a:custGeom>
              <a:avLst/>
              <a:gdLst/>
              <a:ahLst/>
              <a:cxnLst/>
              <a:rect l="l" t="t" r="r" b="b"/>
              <a:pathLst>
                <a:path w="755" h="756" extrusionOk="0">
                  <a:moveTo>
                    <a:pt x="333" y="1"/>
                  </a:moveTo>
                  <a:lnTo>
                    <a:pt x="255" y="256"/>
                  </a:lnTo>
                  <a:lnTo>
                    <a:pt x="0" y="334"/>
                  </a:lnTo>
                  <a:lnTo>
                    <a:pt x="216" y="491"/>
                  </a:lnTo>
                  <a:lnTo>
                    <a:pt x="216" y="755"/>
                  </a:lnTo>
                  <a:lnTo>
                    <a:pt x="431" y="598"/>
                  </a:lnTo>
                  <a:lnTo>
                    <a:pt x="677" y="677"/>
                  </a:lnTo>
                  <a:lnTo>
                    <a:pt x="598" y="422"/>
                  </a:lnTo>
                  <a:lnTo>
                    <a:pt x="755" y="206"/>
                  </a:lnTo>
                  <a:lnTo>
                    <a:pt x="755" y="206"/>
                  </a:lnTo>
                  <a:lnTo>
                    <a:pt x="481" y="216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5"/>
            <p:cNvSpPr/>
            <p:nvPr/>
          </p:nvSpPr>
          <p:spPr>
            <a:xfrm>
              <a:off x="2326518" y="934527"/>
              <a:ext cx="118932" cy="115700"/>
            </a:xfrm>
            <a:custGeom>
              <a:avLst/>
              <a:gdLst/>
              <a:ahLst/>
              <a:cxnLst/>
              <a:rect l="l" t="t" r="r" b="b"/>
              <a:pathLst>
                <a:path w="736" h="716" extrusionOk="0">
                  <a:moveTo>
                    <a:pt x="343" y="1"/>
                  </a:moveTo>
                  <a:lnTo>
                    <a:pt x="245" y="236"/>
                  </a:lnTo>
                  <a:lnTo>
                    <a:pt x="1" y="304"/>
                  </a:lnTo>
                  <a:lnTo>
                    <a:pt x="197" y="461"/>
                  </a:lnTo>
                  <a:lnTo>
                    <a:pt x="177" y="716"/>
                  </a:lnTo>
                  <a:lnTo>
                    <a:pt x="393" y="578"/>
                  </a:lnTo>
                  <a:lnTo>
                    <a:pt x="637" y="676"/>
                  </a:lnTo>
                  <a:lnTo>
                    <a:pt x="569" y="432"/>
                  </a:lnTo>
                  <a:lnTo>
                    <a:pt x="735" y="236"/>
                  </a:lnTo>
                  <a:lnTo>
                    <a:pt x="481" y="216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5"/>
            <p:cNvSpPr/>
            <p:nvPr/>
          </p:nvSpPr>
          <p:spPr>
            <a:xfrm>
              <a:off x="3449259" y="937759"/>
              <a:ext cx="99864" cy="96632"/>
            </a:xfrm>
            <a:custGeom>
              <a:avLst/>
              <a:gdLst/>
              <a:ahLst/>
              <a:cxnLst/>
              <a:rect l="l" t="t" r="r" b="b"/>
              <a:pathLst>
                <a:path w="618" h="598" extrusionOk="0">
                  <a:moveTo>
                    <a:pt x="324" y="0"/>
                  </a:moveTo>
                  <a:lnTo>
                    <a:pt x="216" y="186"/>
                  </a:lnTo>
                  <a:lnTo>
                    <a:pt x="0" y="206"/>
                  </a:lnTo>
                  <a:lnTo>
                    <a:pt x="147" y="373"/>
                  </a:lnTo>
                  <a:lnTo>
                    <a:pt x="98" y="578"/>
                  </a:lnTo>
                  <a:lnTo>
                    <a:pt x="294" y="490"/>
                  </a:lnTo>
                  <a:lnTo>
                    <a:pt x="481" y="598"/>
                  </a:lnTo>
                  <a:lnTo>
                    <a:pt x="451" y="382"/>
                  </a:lnTo>
                  <a:lnTo>
                    <a:pt x="618" y="245"/>
                  </a:lnTo>
                  <a:lnTo>
                    <a:pt x="402" y="20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5"/>
            <p:cNvSpPr/>
            <p:nvPr/>
          </p:nvSpPr>
          <p:spPr>
            <a:xfrm>
              <a:off x="807877" y="4174291"/>
              <a:ext cx="172904" cy="171288"/>
            </a:xfrm>
            <a:custGeom>
              <a:avLst/>
              <a:gdLst/>
              <a:ahLst/>
              <a:cxnLst/>
              <a:rect l="l" t="t" r="r" b="b"/>
              <a:pathLst>
                <a:path w="1070" h="1060" extrusionOk="0">
                  <a:moveTo>
                    <a:pt x="481" y="1"/>
                  </a:moveTo>
                  <a:lnTo>
                    <a:pt x="364" y="363"/>
                  </a:lnTo>
                  <a:lnTo>
                    <a:pt x="1" y="461"/>
                  </a:lnTo>
                  <a:lnTo>
                    <a:pt x="305" y="687"/>
                  </a:lnTo>
                  <a:lnTo>
                    <a:pt x="286" y="1059"/>
                  </a:lnTo>
                  <a:lnTo>
                    <a:pt x="286" y="1059"/>
                  </a:lnTo>
                  <a:lnTo>
                    <a:pt x="589" y="844"/>
                  </a:lnTo>
                  <a:lnTo>
                    <a:pt x="942" y="971"/>
                  </a:lnTo>
                  <a:lnTo>
                    <a:pt x="834" y="618"/>
                  </a:lnTo>
                  <a:lnTo>
                    <a:pt x="1069" y="324"/>
                  </a:lnTo>
                  <a:lnTo>
                    <a:pt x="687" y="31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5"/>
            <p:cNvSpPr/>
            <p:nvPr/>
          </p:nvSpPr>
          <p:spPr>
            <a:xfrm>
              <a:off x="1335313" y="4476792"/>
              <a:ext cx="329487" cy="335789"/>
            </a:xfrm>
            <a:custGeom>
              <a:avLst/>
              <a:gdLst/>
              <a:ahLst/>
              <a:cxnLst/>
              <a:rect l="l" t="t" r="r" b="b"/>
              <a:pathLst>
                <a:path w="2039" h="2078" extrusionOk="0">
                  <a:moveTo>
                    <a:pt x="1176" y="0"/>
                  </a:moveTo>
                  <a:lnTo>
                    <a:pt x="726" y="579"/>
                  </a:lnTo>
                  <a:lnTo>
                    <a:pt x="0" y="529"/>
                  </a:lnTo>
                  <a:lnTo>
                    <a:pt x="0" y="529"/>
                  </a:lnTo>
                  <a:lnTo>
                    <a:pt x="412" y="1137"/>
                  </a:lnTo>
                  <a:lnTo>
                    <a:pt x="138" y="1813"/>
                  </a:lnTo>
                  <a:lnTo>
                    <a:pt x="843" y="1617"/>
                  </a:lnTo>
                  <a:lnTo>
                    <a:pt x="1401" y="2078"/>
                  </a:lnTo>
                  <a:lnTo>
                    <a:pt x="1431" y="1352"/>
                  </a:lnTo>
                  <a:lnTo>
                    <a:pt x="2039" y="961"/>
                  </a:lnTo>
                  <a:lnTo>
                    <a:pt x="1362" y="70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5"/>
            <p:cNvSpPr/>
            <p:nvPr/>
          </p:nvSpPr>
          <p:spPr>
            <a:xfrm>
              <a:off x="929879" y="5160813"/>
              <a:ext cx="61890" cy="60274"/>
            </a:xfrm>
            <a:custGeom>
              <a:avLst/>
              <a:gdLst/>
              <a:ahLst/>
              <a:cxnLst/>
              <a:rect l="l" t="t" r="r" b="b"/>
              <a:pathLst>
                <a:path w="383" h="373" extrusionOk="0">
                  <a:moveTo>
                    <a:pt x="187" y="0"/>
                  </a:moveTo>
                  <a:lnTo>
                    <a:pt x="128" y="128"/>
                  </a:lnTo>
                  <a:lnTo>
                    <a:pt x="1" y="148"/>
                  </a:lnTo>
                  <a:lnTo>
                    <a:pt x="89" y="236"/>
                  </a:lnTo>
                  <a:lnTo>
                    <a:pt x="69" y="373"/>
                  </a:lnTo>
                  <a:lnTo>
                    <a:pt x="187" y="314"/>
                  </a:lnTo>
                  <a:lnTo>
                    <a:pt x="314" y="373"/>
                  </a:lnTo>
                  <a:lnTo>
                    <a:pt x="285" y="236"/>
                  </a:lnTo>
                  <a:lnTo>
                    <a:pt x="383" y="148"/>
                  </a:lnTo>
                  <a:lnTo>
                    <a:pt x="245" y="1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5"/>
            <p:cNvSpPr/>
            <p:nvPr/>
          </p:nvSpPr>
          <p:spPr>
            <a:xfrm>
              <a:off x="1887957" y="5119607"/>
              <a:ext cx="133152" cy="133152"/>
            </a:xfrm>
            <a:custGeom>
              <a:avLst/>
              <a:gdLst/>
              <a:ahLst/>
              <a:cxnLst/>
              <a:rect l="l" t="t" r="r" b="b"/>
              <a:pathLst>
                <a:path w="824" h="824" extrusionOk="0">
                  <a:moveTo>
                    <a:pt x="353" y="1"/>
                  </a:moveTo>
                  <a:lnTo>
                    <a:pt x="274" y="275"/>
                  </a:lnTo>
                  <a:lnTo>
                    <a:pt x="0" y="373"/>
                  </a:lnTo>
                  <a:lnTo>
                    <a:pt x="245" y="530"/>
                  </a:lnTo>
                  <a:lnTo>
                    <a:pt x="245" y="824"/>
                  </a:lnTo>
                  <a:lnTo>
                    <a:pt x="470" y="647"/>
                  </a:lnTo>
                  <a:lnTo>
                    <a:pt x="755" y="736"/>
                  </a:lnTo>
                  <a:lnTo>
                    <a:pt x="755" y="736"/>
                  </a:lnTo>
                  <a:lnTo>
                    <a:pt x="647" y="462"/>
                  </a:lnTo>
                  <a:lnTo>
                    <a:pt x="823" y="226"/>
                  </a:lnTo>
                  <a:lnTo>
                    <a:pt x="823" y="226"/>
                  </a:lnTo>
                  <a:lnTo>
                    <a:pt x="529" y="236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5"/>
            <p:cNvSpPr/>
            <p:nvPr/>
          </p:nvSpPr>
          <p:spPr>
            <a:xfrm>
              <a:off x="2899846" y="5708611"/>
              <a:ext cx="313651" cy="329649"/>
            </a:xfrm>
            <a:custGeom>
              <a:avLst/>
              <a:gdLst/>
              <a:ahLst/>
              <a:cxnLst/>
              <a:rect l="l" t="t" r="r" b="b"/>
              <a:pathLst>
                <a:path w="1941" h="2040" extrusionOk="0">
                  <a:moveTo>
                    <a:pt x="1215" y="1"/>
                  </a:moveTo>
                  <a:lnTo>
                    <a:pt x="715" y="511"/>
                  </a:lnTo>
                  <a:lnTo>
                    <a:pt x="9" y="384"/>
                  </a:lnTo>
                  <a:lnTo>
                    <a:pt x="9" y="384"/>
                  </a:lnTo>
                  <a:lnTo>
                    <a:pt x="333" y="1011"/>
                  </a:lnTo>
                  <a:lnTo>
                    <a:pt x="0" y="1638"/>
                  </a:lnTo>
                  <a:lnTo>
                    <a:pt x="706" y="1530"/>
                  </a:lnTo>
                  <a:lnTo>
                    <a:pt x="1196" y="2039"/>
                  </a:lnTo>
                  <a:lnTo>
                    <a:pt x="1303" y="1334"/>
                  </a:lnTo>
                  <a:lnTo>
                    <a:pt x="1940" y="1030"/>
                  </a:lnTo>
                  <a:lnTo>
                    <a:pt x="1313" y="707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5"/>
            <p:cNvSpPr/>
            <p:nvPr/>
          </p:nvSpPr>
          <p:spPr>
            <a:xfrm>
              <a:off x="565812" y="3038944"/>
              <a:ext cx="123618" cy="120548"/>
            </a:xfrm>
            <a:custGeom>
              <a:avLst/>
              <a:gdLst/>
              <a:ahLst/>
              <a:cxnLst/>
              <a:rect l="l" t="t" r="r" b="b"/>
              <a:pathLst>
                <a:path w="765" h="746" extrusionOk="0">
                  <a:moveTo>
                    <a:pt x="362" y="0"/>
                  </a:moveTo>
                  <a:lnTo>
                    <a:pt x="264" y="246"/>
                  </a:lnTo>
                  <a:lnTo>
                    <a:pt x="0" y="305"/>
                  </a:lnTo>
                  <a:lnTo>
                    <a:pt x="205" y="481"/>
                  </a:lnTo>
                  <a:lnTo>
                    <a:pt x="176" y="745"/>
                  </a:lnTo>
                  <a:lnTo>
                    <a:pt x="401" y="599"/>
                  </a:lnTo>
                  <a:lnTo>
                    <a:pt x="647" y="716"/>
                  </a:lnTo>
                  <a:lnTo>
                    <a:pt x="588" y="451"/>
                  </a:lnTo>
                  <a:lnTo>
                    <a:pt x="764" y="255"/>
                  </a:lnTo>
                  <a:lnTo>
                    <a:pt x="499" y="23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5"/>
            <p:cNvSpPr/>
            <p:nvPr/>
          </p:nvSpPr>
          <p:spPr>
            <a:xfrm>
              <a:off x="7696058" y="4001711"/>
              <a:ext cx="109398" cy="112630"/>
            </a:xfrm>
            <a:custGeom>
              <a:avLst/>
              <a:gdLst/>
              <a:ahLst/>
              <a:cxnLst/>
              <a:rect l="l" t="t" r="r" b="b"/>
              <a:pathLst>
                <a:path w="677" h="697" extrusionOk="0">
                  <a:moveTo>
                    <a:pt x="275" y="0"/>
                  </a:moveTo>
                  <a:lnTo>
                    <a:pt x="226" y="236"/>
                  </a:lnTo>
                  <a:lnTo>
                    <a:pt x="0" y="334"/>
                  </a:lnTo>
                  <a:lnTo>
                    <a:pt x="207" y="451"/>
                  </a:lnTo>
                  <a:lnTo>
                    <a:pt x="216" y="697"/>
                  </a:lnTo>
                  <a:lnTo>
                    <a:pt x="403" y="540"/>
                  </a:lnTo>
                  <a:lnTo>
                    <a:pt x="638" y="599"/>
                  </a:lnTo>
                  <a:lnTo>
                    <a:pt x="549" y="373"/>
                  </a:lnTo>
                  <a:lnTo>
                    <a:pt x="677" y="167"/>
                  </a:lnTo>
                  <a:lnTo>
                    <a:pt x="677" y="167"/>
                  </a:lnTo>
                  <a:lnTo>
                    <a:pt x="432" y="187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5"/>
            <p:cNvSpPr/>
            <p:nvPr/>
          </p:nvSpPr>
          <p:spPr>
            <a:xfrm>
              <a:off x="7783156" y="4549509"/>
              <a:ext cx="88876" cy="92108"/>
            </a:xfrm>
            <a:custGeom>
              <a:avLst/>
              <a:gdLst/>
              <a:ahLst/>
              <a:cxnLst/>
              <a:rect l="l" t="t" r="r" b="b"/>
              <a:pathLst>
                <a:path w="550" h="570" extrusionOk="0">
                  <a:moveTo>
                    <a:pt x="197" y="1"/>
                  </a:moveTo>
                  <a:lnTo>
                    <a:pt x="177" y="197"/>
                  </a:lnTo>
                  <a:lnTo>
                    <a:pt x="1" y="295"/>
                  </a:lnTo>
                  <a:lnTo>
                    <a:pt x="177" y="373"/>
                  </a:lnTo>
                  <a:lnTo>
                    <a:pt x="216" y="569"/>
                  </a:lnTo>
                  <a:lnTo>
                    <a:pt x="354" y="423"/>
                  </a:lnTo>
                  <a:lnTo>
                    <a:pt x="550" y="452"/>
                  </a:lnTo>
                  <a:lnTo>
                    <a:pt x="452" y="275"/>
                  </a:lnTo>
                  <a:lnTo>
                    <a:pt x="539" y="99"/>
                  </a:lnTo>
                  <a:lnTo>
                    <a:pt x="539" y="99"/>
                  </a:lnTo>
                  <a:lnTo>
                    <a:pt x="343" y="138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5"/>
            <p:cNvSpPr/>
            <p:nvPr/>
          </p:nvSpPr>
          <p:spPr>
            <a:xfrm>
              <a:off x="7772006" y="5146592"/>
              <a:ext cx="234632" cy="245621"/>
            </a:xfrm>
            <a:custGeom>
              <a:avLst/>
              <a:gdLst/>
              <a:ahLst/>
              <a:cxnLst/>
              <a:rect l="l" t="t" r="r" b="b"/>
              <a:pathLst>
                <a:path w="1452" h="1520" extrusionOk="0">
                  <a:moveTo>
                    <a:pt x="893" y="1"/>
                  </a:moveTo>
                  <a:lnTo>
                    <a:pt x="521" y="382"/>
                  </a:lnTo>
                  <a:lnTo>
                    <a:pt x="1" y="295"/>
                  </a:lnTo>
                  <a:lnTo>
                    <a:pt x="246" y="765"/>
                  </a:lnTo>
                  <a:lnTo>
                    <a:pt x="11" y="1235"/>
                  </a:lnTo>
                  <a:lnTo>
                    <a:pt x="530" y="1137"/>
                  </a:lnTo>
                  <a:lnTo>
                    <a:pt x="902" y="1519"/>
                  </a:lnTo>
                  <a:lnTo>
                    <a:pt x="971" y="990"/>
                  </a:lnTo>
                  <a:lnTo>
                    <a:pt x="1451" y="755"/>
                  </a:lnTo>
                  <a:lnTo>
                    <a:pt x="971" y="520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5"/>
            <p:cNvSpPr/>
            <p:nvPr/>
          </p:nvSpPr>
          <p:spPr>
            <a:xfrm>
              <a:off x="7433148" y="5691320"/>
              <a:ext cx="112630" cy="117316"/>
            </a:xfrm>
            <a:custGeom>
              <a:avLst/>
              <a:gdLst/>
              <a:ahLst/>
              <a:cxnLst/>
              <a:rect l="l" t="t" r="r" b="b"/>
              <a:pathLst>
                <a:path w="697" h="726" extrusionOk="0">
                  <a:moveTo>
                    <a:pt x="275" y="1"/>
                  </a:moveTo>
                  <a:lnTo>
                    <a:pt x="236" y="255"/>
                  </a:lnTo>
                  <a:lnTo>
                    <a:pt x="1" y="363"/>
                  </a:lnTo>
                  <a:lnTo>
                    <a:pt x="227" y="480"/>
                  </a:lnTo>
                  <a:lnTo>
                    <a:pt x="266" y="726"/>
                  </a:lnTo>
                  <a:lnTo>
                    <a:pt x="442" y="549"/>
                  </a:lnTo>
                  <a:lnTo>
                    <a:pt x="687" y="589"/>
                  </a:lnTo>
                  <a:lnTo>
                    <a:pt x="687" y="589"/>
                  </a:lnTo>
                  <a:lnTo>
                    <a:pt x="579" y="373"/>
                  </a:lnTo>
                  <a:lnTo>
                    <a:pt x="697" y="147"/>
                  </a:lnTo>
                  <a:lnTo>
                    <a:pt x="442" y="18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5"/>
            <p:cNvSpPr/>
            <p:nvPr/>
          </p:nvSpPr>
          <p:spPr>
            <a:xfrm>
              <a:off x="6006614" y="5830613"/>
              <a:ext cx="319953" cy="321569"/>
            </a:xfrm>
            <a:custGeom>
              <a:avLst/>
              <a:gdLst/>
              <a:ahLst/>
              <a:cxnLst/>
              <a:rect l="l" t="t" r="r" b="b"/>
              <a:pathLst>
                <a:path w="1980" h="1990" extrusionOk="0">
                  <a:moveTo>
                    <a:pt x="1107" y="1"/>
                  </a:moveTo>
                  <a:lnTo>
                    <a:pt x="695" y="569"/>
                  </a:lnTo>
                  <a:lnTo>
                    <a:pt x="0" y="550"/>
                  </a:lnTo>
                  <a:lnTo>
                    <a:pt x="401" y="1118"/>
                  </a:lnTo>
                  <a:lnTo>
                    <a:pt x="166" y="1784"/>
                  </a:lnTo>
                  <a:lnTo>
                    <a:pt x="833" y="1569"/>
                  </a:lnTo>
                  <a:lnTo>
                    <a:pt x="1392" y="1990"/>
                  </a:lnTo>
                  <a:lnTo>
                    <a:pt x="1392" y="1294"/>
                  </a:lnTo>
                  <a:lnTo>
                    <a:pt x="1980" y="892"/>
                  </a:lnTo>
                  <a:lnTo>
                    <a:pt x="1313" y="677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5"/>
            <p:cNvSpPr/>
            <p:nvPr/>
          </p:nvSpPr>
          <p:spPr>
            <a:xfrm>
              <a:off x="5558357" y="6033411"/>
              <a:ext cx="152220" cy="145756"/>
            </a:xfrm>
            <a:custGeom>
              <a:avLst/>
              <a:gdLst/>
              <a:ahLst/>
              <a:cxnLst/>
              <a:rect l="l" t="t" r="r" b="b"/>
              <a:pathLst>
                <a:path w="942" h="902" extrusionOk="0">
                  <a:moveTo>
                    <a:pt x="462" y="0"/>
                  </a:moveTo>
                  <a:lnTo>
                    <a:pt x="324" y="304"/>
                  </a:lnTo>
                  <a:lnTo>
                    <a:pt x="1" y="353"/>
                  </a:lnTo>
                  <a:lnTo>
                    <a:pt x="236" y="578"/>
                  </a:lnTo>
                  <a:lnTo>
                    <a:pt x="177" y="902"/>
                  </a:lnTo>
                  <a:lnTo>
                    <a:pt x="471" y="745"/>
                  </a:lnTo>
                  <a:lnTo>
                    <a:pt x="765" y="902"/>
                  </a:lnTo>
                  <a:lnTo>
                    <a:pt x="706" y="578"/>
                  </a:lnTo>
                  <a:lnTo>
                    <a:pt x="941" y="343"/>
                  </a:lnTo>
                  <a:lnTo>
                    <a:pt x="608" y="29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5"/>
            <p:cNvSpPr/>
            <p:nvPr/>
          </p:nvSpPr>
          <p:spPr>
            <a:xfrm>
              <a:off x="7420543" y="1859320"/>
              <a:ext cx="141070" cy="142686"/>
            </a:xfrm>
            <a:custGeom>
              <a:avLst/>
              <a:gdLst/>
              <a:ahLst/>
              <a:cxnLst/>
              <a:rect l="l" t="t" r="r" b="b"/>
              <a:pathLst>
                <a:path w="873" h="883" extrusionOk="0">
                  <a:moveTo>
                    <a:pt x="363" y="0"/>
                  </a:moveTo>
                  <a:lnTo>
                    <a:pt x="294" y="294"/>
                  </a:lnTo>
                  <a:lnTo>
                    <a:pt x="0" y="402"/>
                  </a:lnTo>
                  <a:lnTo>
                    <a:pt x="255" y="569"/>
                  </a:lnTo>
                  <a:lnTo>
                    <a:pt x="275" y="882"/>
                  </a:lnTo>
                  <a:lnTo>
                    <a:pt x="510" y="686"/>
                  </a:lnTo>
                  <a:lnTo>
                    <a:pt x="814" y="774"/>
                  </a:lnTo>
                  <a:lnTo>
                    <a:pt x="697" y="480"/>
                  </a:lnTo>
                  <a:lnTo>
                    <a:pt x="873" y="225"/>
                  </a:lnTo>
                  <a:lnTo>
                    <a:pt x="559" y="245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5"/>
            <p:cNvSpPr/>
            <p:nvPr/>
          </p:nvSpPr>
          <p:spPr>
            <a:xfrm>
              <a:off x="7879788" y="2323251"/>
              <a:ext cx="270991" cy="258225"/>
            </a:xfrm>
            <a:custGeom>
              <a:avLst/>
              <a:gdLst/>
              <a:ahLst/>
              <a:cxnLst/>
              <a:rect l="l" t="t" r="r" b="b"/>
              <a:pathLst>
                <a:path w="1677" h="1598" extrusionOk="0">
                  <a:moveTo>
                    <a:pt x="324" y="0"/>
                  </a:moveTo>
                  <a:lnTo>
                    <a:pt x="422" y="579"/>
                  </a:lnTo>
                  <a:lnTo>
                    <a:pt x="0" y="990"/>
                  </a:lnTo>
                  <a:lnTo>
                    <a:pt x="579" y="1069"/>
                  </a:lnTo>
                  <a:lnTo>
                    <a:pt x="843" y="1598"/>
                  </a:lnTo>
                  <a:lnTo>
                    <a:pt x="1098" y="1069"/>
                  </a:lnTo>
                  <a:lnTo>
                    <a:pt x="1676" y="990"/>
                  </a:lnTo>
                  <a:lnTo>
                    <a:pt x="1254" y="579"/>
                  </a:lnTo>
                  <a:lnTo>
                    <a:pt x="1352" y="0"/>
                  </a:lnTo>
                  <a:lnTo>
                    <a:pt x="1352" y="0"/>
                  </a:lnTo>
                  <a:lnTo>
                    <a:pt x="843" y="275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5"/>
            <p:cNvSpPr/>
            <p:nvPr/>
          </p:nvSpPr>
          <p:spPr>
            <a:xfrm>
              <a:off x="7667617" y="2828389"/>
              <a:ext cx="99864" cy="101480"/>
            </a:xfrm>
            <a:custGeom>
              <a:avLst/>
              <a:gdLst/>
              <a:ahLst/>
              <a:cxnLst/>
              <a:rect l="l" t="t" r="r" b="b"/>
              <a:pathLst>
                <a:path w="618" h="628" extrusionOk="0">
                  <a:moveTo>
                    <a:pt x="206" y="1"/>
                  </a:moveTo>
                  <a:lnTo>
                    <a:pt x="187" y="216"/>
                  </a:lnTo>
                  <a:lnTo>
                    <a:pt x="0" y="334"/>
                  </a:lnTo>
                  <a:lnTo>
                    <a:pt x="206" y="412"/>
                  </a:lnTo>
                  <a:lnTo>
                    <a:pt x="255" y="628"/>
                  </a:lnTo>
                  <a:lnTo>
                    <a:pt x="402" y="461"/>
                  </a:lnTo>
                  <a:lnTo>
                    <a:pt x="618" y="480"/>
                  </a:lnTo>
                  <a:lnTo>
                    <a:pt x="618" y="480"/>
                  </a:lnTo>
                  <a:lnTo>
                    <a:pt x="500" y="295"/>
                  </a:lnTo>
                  <a:lnTo>
                    <a:pt x="588" y="88"/>
                  </a:lnTo>
                  <a:lnTo>
                    <a:pt x="372" y="147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5"/>
            <p:cNvSpPr/>
            <p:nvPr/>
          </p:nvSpPr>
          <p:spPr>
            <a:xfrm>
              <a:off x="5336653" y="871183"/>
              <a:ext cx="157068" cy="158522"/>
            </a:xfrm>
            <a:custGeom>
              <a:avLst/>
              <a:gdLst/>
              <a:ahLst/>
              <a:cxnLst/>
              <a:rect l="l" t="t" r="r" b="b"/>
              <a:pathLst>
                <a:path w="972" h="981" extrusionOk="0">
                  <a:moveTo>
                    <a:pt x="560" y="1"/>
                  </a:moveTo>
                  <a:lnTo>
                    <a:pt x="344" y="265"/>
                  </a:lnTo>
                  <a:lnTo>
                    <a:pt x="1" y="245"/>
                  </a:lnTo>
                  <a:lnTo>
                    <a:pt x="187" y="539"/>
                  </a:lnTo>
                  <a:lnTo>
                    <a:pt x="70" y="853"/>
                  </a:lnTo>
                  <a:lnTo>
                    <a:pt x="70" y="853"/>
                  </a:lnTo>
                  <a:lnTo>
                    <a:pt x="403" y="765"/>
                  </a:lnTo>
                  <a:lnTo>
                    <a:pt x="667" y="981"/>
                  </a:lnTo>
                  <a:lnTo>
                    <a:pt x="677" y="637"/>
                  </a:lnTo>
                  <a:lnTo>
                    <a:pt x="971" y="451"/>
                  </a:lnTo>
                  <a:lnTo>
                    <a:pt x="638" y="334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5"/>
            <p:cNvSpPr/>
            <p:nvPr/>
          </p:nvSpPr>
          <p:spPr>
            <a:xfrm>
              <a:off x="4997795" y="985267"/>
              <a:ext cx="90492" cy="91946"/>
            </a:xfrm>
            <a:custGeom>
              <a:avLst/>
              <a:gdLst/>
              <a:ahLst/>
              <a:cxnLst/>
              <a:rect l="l" t="t" r="r" b="b"/>
              <a:pathLst>
                <a:path w="560" h="569" extrusionOk="0">
                  <a:moveTo>
                    <a:pt x="177" y="0"/>
                  </a:moveTo>
                  <a:lnTo>
                    <a:pt x="168" y="196"/>
                  </a:lnTo>
                  <a:lnTo>
                    <a:pt x="1" y="304"/>
                  </a:lnTo>
                  <a:lnTo>
                    <a:pt x="187" y="373"/>
                  </a:lnTo>
                  <a:lnTo>
                    <a:pt x="246" y="569"/>
                  </a:lnTo>
                  <a:lnTo>
                    <a:pt x="364" y="412"/>
                  </a:lnTo>
                  <a:lnTo>
                    <a:pt x="560" y="421"/>
                  </a:lnTo>
                  <a:lnTo>
                    <a:pt x="451" y="255"/>
                  </a:lnTo>
                  <a:lnTo>
                    <a:pt x="520" y="68"/>
                  </a:lnTo>
                  <a:lnTo>
                    <a:pt x="334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5"/>
            <p:cNvSpPr/>
            <p:nvPr/>
          </p:nvSpPr>
          <p:spPr>
            <a:xfrm>
              <a:off x="6364378" y="1137164"/>
              <a:ext cx="73040" cy="71424"/>
            </a:xfrm>
            <a:custGeom>
              <a:avLst/>
              <a:gdLst/>
              <a:ahLst/>
              <a:cxnLst/>
              <a:rect l="l" t="t" r="r" b="b"/>
              <a:pathLst>
                <a:path w="452" h="442" extrusionOk="0">
                  <a:moveTo>
                    <a:pt x="324" y="1"/>
                  </a:moveTo>
                  <a:lnTo>
                    <a:pt x="197" y="8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99" y="187"/>
                  </a:lnTo>
                  <a:lnTo>
                    <a:pt x="1" y="315"/>
                  </a:lnTo>
                  <a:lnTo>
                    <a:pt x="158" y="315"/>
                  </a:lnTo>
                  <a:lnTo>
                    <a:pt x="245" y="442"/>
                  </a:lnTo>
                  <a:lnTo>
                    <a:pt x="295" y="295"/>
                  </a:lnTo>
                  <a:lnTo>
                    <a:pt x="452" y="246"/>
                  </a:lnTo>
                  <a:lnTo>
                    <a:pt x="324" y="158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5"/>
            <p:cNvSpPr/>
            <p:nvPr/>
          </p:nvSpPr>
          <p:spPr>
            <a:xfrm>
              <a:off x="7145029" y="1051681"/>
              <a:ext cx="267759" cy="274061"/>
            </a:xfrm>
            <a:custGeom>
              <a:avLst/>
              <a:gdLst/>
              <a:ahLst/>
              <a:cxnLst/>
              <a:rect l="l" t="t" r="r" b="b"/>
              <a:pathLst>
                <a:path w="1657" h="1696" extrusionOk="0">
                  <a:moveTo>
                    <a:pt x="1117" y="1"/>
                  </a:moveTo>
                  <a:lnTo>
                    <a:pt x="667" y="383"/>
                  </a:lnTo>
                  <a:lnTo>
                    <a:pt x="98" y="236"/>
                  </a:lnTo>
                  <a:lnTo>
                    <a:pt x="324" y="775"/>
                  </a:lnTo>
                  <a:lnTo>
                    <a:pt x="0" y="1275"/>
                  </a:lnTo>
                  <a:lnTo>
                    <a:pt x="588" y="1236"/>
                  </a:lnTo>
                  <a:lnTo>
                    <a:pt x="961" y="1696"/>
                  </a:lnTo>
                  <a:lnTo>
                    <a:pt x="1098" y="1118"/>
                  </a:lnTo>
                  <a:lnTo>
                    <a:pt x="1657" y="902"/>
                  </a:lnTo>
                  <a:lnTo>
                    <a:pt x="1147" y="598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5"/>
            <p:cNvSpPr/>
            <p:nvPr/>
          </p:nvSpPr>
          <p:spPr>
            <a:xfrm>
              <a:off x="2239420" y="1460348"/>
              <a:ext cx="4666791" cy="4666468"/>
            </a:xfrm>
            <a:custGeom>
              <a:avLst/>
              <a:gdLst/>
              <a:ahLst/>
              <a:cxnLst/>
              <a:rect l="l" t="t" r="r" b="b"/>
              <a:pathLst>
                <a:path w="28880" h="28878" extrusionOk="0">
                  <a:moveTo>
                    <a:pt x="14435" y="0"/>
                  </a:moveTo>
                  <a:cubicBezTo>
                    <a:pt x="6468" y="0"/>
                    <a:pt x="0" y="6468"/>
                    <a:pt x="0" y="14444"/>
                  </a:cubicBezTo>
                  <a:cubicBezTo>
                    <a:pt x="0" y="22421"/>
                    <a:pt x="6468" y="28878"/>
                    <a:pt x="14435" y="28878"/>
                  </a:cubicBezTo>
                  <a:cubicBezTo>
                    <a:pt x="22412" y="28878"/>
                    <a:pt x="28879" y="22421"/>
                    <a:pt x="28879" y="14444"/>
                  </a:cubicBezTo>
                  <a:cubicBezTo>
                    <a:pt x="28879" y="6468"/>
                    <a:pt x="22412" y="0"/>
                    <a:pt x="1443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5"/>
            <p:cNvSpPr/>
            <p:nvPr/>
          </p:nvSpPr>
          <p:spPr>
            <a:xfrm>
              <a:off x="2627397" y="2404857"/>
              <a:ext cx="3833782" cy="268728"/>
            </a:xfrm>
            <a:custGeom>
              <a:avLst/>
              <a:gdLst/>
              <a:ahLst/>
              <a:cxnLst/>
              <a:rect l="l" t="t" r="r" b="b"/>
              <a:pathLst>
                <a:path w="23725" h="1663" extrusionOk="0">
                  <a:moveTo>
                    <a:pt x="23548" y="1"/>
                  </a:moveTo>
                  <a:cubicBezTo>
                    <a:pt x="23526" y="1"/>
                    <a:pt x="23503" y="6"/>
                    <a:pt x="23480" y="16"/>
                  </a:cubicBezTo>
                  <a:cubicBezTo>
                    <a:pt x="23401" y="45"/>
                    <a:pt x="23362" y="143"/>
                    <a:pt x="23391" y="222"/>
                  </a:cubicBezTo>
                  <a:cubicBezTo>
                    <a:pt x="23421" y="291"/>
                    <a:pt x="23480" y="330"/>
                    <a:pt x="23538" y="330"/>
                  </a:cubicBezTo>
                  <a:cubicBezTo>
                    <a:pt x="23558" y="330"/>
                    <a:pt x="23578" y="320"/>
                    <a:pt x="23597" y="310"/>
                  </a:cubicBezTo>
                  <a:cubicBezTo>
                    <a:pt x="23685" y="280"/>
                    <a:pt x="23724" y="182"/>
                    <a:pt x="23695" y="104"/>
                  </a:cubicBezTo>
                  <a:cubicBezTo>
                    <a:pt x="23666" y="39"/>
                    <a:pt x="23611" y="1"/>
                    <a:pt x="23548" y="1"/>
                  </a:cubicBezTo>
                  <a:close/>
                  <a:moveTo>
                    <a:pt x="22778" y="282"/>
                  </a:moveTo>
                  <a:cubicBezTo>
                    <a:pt x="22760" y="282"/>
                    <a:pt x="22743" y="285"/>
                    <a:pt x="22725" y="291"/>
                  </a:cubicBezTo>
                  <a:cubicBezTo>
                    <a:pt x="22646" y="320"/>
                    <a:pt x="22598" y="408"/>
                    <a:pt x="22627" y="496"/>
                  </a:cubicBezTo>
                  <a:cubicBezTo>
                    <a:pt x="22646" y="565"/>
                    <a:pt x="22715" y="604"/>
                    <a:pt x="22774" y="604"/>
                  </a:cubicBezTo>
                  <a:cubicBezTo>
                    <a:pt x="22794" y="604"/>
                    <a:pt x="22813" y="604"/>
                    <a:pt x="22833" y="594"/>
                  </a:cubicBezTo>
                  <a:cubicBezTo>
                    <a:pt x="22911" y="565"/>
                    <a:pt x="22960" y="476"/>
                    <a:pt x="22931" y="389"/>
                  </a:cubicBezTo>
                  <a:cubicBezTo>
                    <a:pt x="22907" y="326"/>
                    <a:pt x="22846" y="282"/>
                    <a:pt x="22778" y="282"/>
                  </a:cubicBezTo>
                  <a:close/>
                  <a:moveTo>
                    <a:pt x="22000" y="521"/>
                  </a:moveTo>
                  <a:cubicBezTo>
                    <a:pt x="21987" y="521"/>
                    <a:pt x="21974" y="523"/>
                    <a:pt x="21960" y="526"/>
                  </a:cubicBezTo>
                  <a:cubicBezTo>
                    <a:pt x="21873" y="545"/>
                    <a:pt x="21823" y="643"/>
                    <a:pt x="21843" y="722"/>
                  </a:cubicBezTo>
                  <a:cubicBezTo>
                    <a:pt x="21862" y="800"/>
                    <a:pt x="21931" y="839"/>
                    <a:pt x="22000" y="839"/>
                  </a:cubicBezTo>
                  <a:lnTo>
                    <a:pt x="22049" y="839"/>
                  </a:lnTo>
                  <a:cubicBezTo>
                    <a:pt x="22127" y="810"/>
                    <a:pt x="22186" y="722"/>
                    <a:pt x="22156" y="633"/>
                  </a:cubicBezTo>
                  <a:cubicBezTo>
                    <a:pt x="22140" y="566"/>
                    <a:pt x="22074" y="521"/>
                    <a:pt x="22000" y="521"/>
                  </a:cubicBezTo>
                  <a:close/>
                  <a:moveTo>
                    <a:pt x="172" y="551"/>
                  </a:moveTo>
                  <a:cubicBezTo>
                    <a:pt x="96" y="551"/>
                    <a:pt x="27" y="605"/>
                    <a:pt x="10" y="683"/>
                  </a:cubicBezTo>
                  <a:cubicBezTo>
                    <a:pt x="1" y="770"/>
                    <a:pt x="49" y="859"/>
                    <a:pt x="138" y="879"/>
                  </a:cubicBezTo>
                  <a:lnTo>
                    <a:pt x="167" y="879"/>
                  </a:lnTo>
                  <a:cubicBezTo>
                    <a:pt x="245" y="879"/>
                    <a:pt x="314" y="820"/>
                    <a:pt x="334" y="741"/>
                  </a:cubicBezTo>
                  <a:cubicBezTo>
                    <a:pt x="343" y="653"/>
                    <a:pt x="285" y="574"/>
                    <a:pt x="206" y="555"/>
                  </a:cubicBezTo>
                  <a:cubicBezTo>
                    <a:pt x="195" y="552"/>
                    <a:pt x="183" y="551"/>
                    <a:pt x="172" y="551"/>
                  </a:cubicBezTo>
                  <a:close/>
                  <a:moveTo>
                    <a:pt x="982" y="691"/>
                  </a:moveTo>
                  <a:cubicBezTo>
                    <a:pt x="900" y="691"/>
                    <a:pt x="823" y="747"/>
                    <a:pt x="814" y="829"/>
                  </a:cubicBezTo>
                  <a:cubicBezTo>
                    <a:pt x="794" y="918"/>
                    <a:pt x="853" y="1006"/>
                    <a:pt x="942" y="1016"/>
                  </a:cubicBezTo>
                  <a:lnTo>
                    <a:pt x="971" y="1016"/>
                  </a:lnTo>
                  <a:cubicBezTo>
                    <a:pt x="1049" y="1016"/>
                    <a:pt x="1118" y="957"/>
                    <a:pt x="1127" y="879"/>
                  </a:cubicBezTo>
                  <a:cubicBezTo>
                    <a:pt x="1147" y="790"/>
                    <a:pt x="1088" y="712"/>
                    <a:pt x="1000" y="692"/>
                  </a:cubicBezTo>
                  <a:cubicBezTo>
                    <a:pt x="994" y="691"/>
                    <a:pt x="988" y="691"/>
                    <a:pt x="982" y="691"/>
                  </a:cubicBezTo>
                  <a:close/>
                  <a:moveTo>
                    <a:pt x="21211" y="718"/>
                  </a:moveTo>
                  <a:cubicBezTo>
                    <a:pt x="21200" y="718"/>
                    <a:pt x="21188" y="719"/>
                    <a:pt x="21176" y="722"/>
                  </a:cubicBezTo>
                  <a:cubicBezTo>
                    <a:pt x="21089" y="741"/>
                    <a:pt x="21039" y="829"/>
                    <a:pt x="21059" y="918"/>
                  </a:cubicBezTo>
                  <a:cubicBezTo>
                    <a:pt x="21069" y="996"/>
                    <a:pt x="21137" y="1045"/>
                    <a:pt x="21216" y="1045"/>
                  </a:cubicBezTo>
                  <a:cubicBezTo>
                    <a:pt x="21226" y="1045"/>
                    <a:pt x="21235" y="1045"/>
                    <a:pt x="21245" y="1035"/>
                  </a:cubicBezTo>
                  <a:cubicBezTo>
                    <a:pt x="21333" y="1016"/>
                    <a:pt x="21392" y="927"/>
                    <a:pt x="21372" y="849"/>
                  </a:cubicBezTo>
                  <a:cubicBezTo>
                    <a:pt x="21355" y="772"/>
                    <a:pt x="21287" y="718"/>
                    <a:pt x="21211" y="718"/>
                  </a:cubicBezTo>
                  <a:close/>
                  <a:moveTo>
                    <a:pt x="1774" y="819"/>
                  </a:moveTo>
                  <a:cubicBezTo>
                    <a:pt x="1694" y="819"/>
                    <a:pt x="1627" y="875"/>
                    <a:pt x="1617" y="957"/>
                  </a:cubicBezTo>
                  <a:cubicBezTo>
                    <a:pt x="1598" y="1045"/>
                    <a:pt x="1667" y="1123"/>
                    <a:pt x="1754" y="1143"/>
                  </a:cubicBezTo>
                  <a:lnTo>
                    <a:pt x="1774" y="1143"/>
                  </a:lnTo>
                  <a:cubicBezTo>
                    <a:pt x="1852" y="1143"/>
                    <a:pt x="1921" y="1084"/>
                    <a:pt x="1931" y="1006"/>
                  </a:cubicBezTo>
                  <a:cubicBezTo>
                    <a:pt x="1950" y="918"/>
                    <a:pt x="1882" y="829"/>
                    <a:pt x="1794" y="820"/>
                  </a:cubicBezTo>
                  <a:cubicBezTo>
                    <a:pt x="1787" y="819"/>
                    <a:pt x="1780" y="819"/>
                    <a:pt x="1774" y="819"/>
                  </a:cubicBezTo>
                  <a:close/>
                  <a:moveTo>
                    <a:pt x="20427" y="884"/>
                  </a:moveTo>
                  <a:cubicBezTo>
                    <a:pt x="20415" y="884"/>
                    <a:pt x="20404" y="885"/>
                    <a:pt x="20393" y="888"/>
                  </a:cubicBezTo>
                  <a:cubicBezTo>
                    <a:pt x="20305" y="898"/>
                    <a:pt x="20246" y="986"/>
                    <a:pt x="20255" y="1074"/>
                  </a:cubicBezTo>
                  <a:cubicBezTo>
                    <a:pt x="20275" y="1153"/>
                    <a:pt x="20344" y="1201"/>
                    <a:pt x="20422" y="1201"/>
                  </a:cubicBezTo>
                  <a:lnTo>
                    <a:pt x="20451" y="1201"/>
                  </a:lnTo>
                  <a:cubicBezTo>
                    <a:pt x="20540" y="1192"/>
                    <a:pt x="20589" y="1103"/>
                    <a:pt x="20579" y="1016"/>
                  </a:cubicBezTo>
                  <a:cubicBezTo>
                    <a:pt x="20562" y="939"/>
                    <a:pt x="20501" y="884"/>
                    <a:pt x="20427" y="884"/>
                  </a:cubicBezTo>
                  <a:close/>
                  <a:moveTo>
                    <a:pt x="2579" y="926"/>
                  </a:moveTo>
                  <a:cubicBezTo>
                    <a:pt x="2499" y="926"/>
                    <a:pt x="2430" y="983"/>
                    <a:pt x="2421" y="1064"/>
                  </a:cubicBezTo>
                  <a:cubicBezTo>
                    <a:pt x="2411" y="1153"/>
                    <a:pt x="2470" y="1241"/>
                    <a:pt x="2558" y="1251"/>
                  </a:cubicBezTo>
                  <a:lnTo>
                    <a:pt x="2578" y="1251"/>
                  </a:lnTo>
                  <a:cubicBezTo>
                    <a:pt x="2656" y="1251"/>
                    <a:pt x="2734" y="1192"/>
                    <a:pt x="2745" y="1103"/>
                  </a:cubicBezTo>
                  <a:cubicBezTo>
                    <a:pt x="2754" y="1016"/>
                    <a:pt x="2686" y="937"/>
                    <a:pt x="2597" y="927"/>
                  </a:cubicBezTo>
                  <a:cubicBezTo>
                    <a:pt x="2591" y="926"/>
                    <a:pt x="2585" y="926"/>
                    <a:pt x="2579" y="926"/>
                  </a:cubicBezTo>
                  <a:close/>
                  <a:moveTo>
                    <a:pt x="3383" y="1015"/>
                  </a:moveTo>
                  <a:cubicBezTo>
                    <a:pt x="3303" y="1015"/>
                    <a:pt x="3234" y="1080"/>
                    <a:pt x="3224" y="1162"/>
                  </a:cubicBezTo>
                  <a:cubicBezTo>
                    <a:pt x="3215" y="1251"/>
                    <a:pt x="3283" y="1329"/>
                    <a:pt x="3372" y="1339"/>
                  </a:cubicBezTo>
                  <a:lnTo>
                    <a:pt x="3391" y="1339"/>
                  </a:lnTo>
                  <a:cubicBezTo>
                    <a:pt x="3470" y="1339"/>
                    <a:pt x="3538" y="1280"/>
                    <a:pt x="3548" y="1192"/>
                  </a:cubicBezTo>
                  <a:cubicBezTo>
                    <a:pt x="3557" y="1103"/>
                    <a:pt x="3489" y="1025"/>
                    <a:pt x="3401" y="1016"/>
                  </a:cubicBezTo>
                  <a:cubicBezTo>
                    <a:pt x="3395" y="1015"/>
                    <a:pt x="3389" y="1015"/>
                    <a:pt x="3383" y="1015"/>
                  </a:cubicBezTo>
                  <a:close/>
                  <a:moveTo>
                    <a:pt x="19609" y="1015"/>
                  </a:moveTo>
                  <a:cubicBezTo>
                    <a:pt x="19602" y="1015"/>
                    <a:pt x="19596" y="1015"/>
                    <a:pt x="19589" y="1016"/>
                  </a:cubicBezTo>
                  <a:cubicBezTo>
                    <a:pt x="19501" y="1025"/>
                    <a:pt x="19442" y="1103"/>
                    <a:pt x="19452" y="1201"/>
                  </a:cubicBezTo>
                  <a:cubicBezTo>
                    <a:pt x="19471" y="1280"/>
                    <a:pt x="19540" y="1339"/>
                    <a:pt x="19619" y="1339"/>
                  </a:cubicBezTo>
                  <a:lnTo>
                    <a:pt x="19638" y="1339"/>
                  </a:lnTo>
                  <a:cubicBezTo>
                    <a:pt x="19726" y="1319"/>
                    <a:pt x="19785" y="1241"/>
                    <a:pt x="19776" y="1153"/>
                  </a:cubicBezTo>
                  <a:cubicBezTo>
                    <a:pt x="19766" y="1071"/>
                    <a:pt x="19690" y="1015"/>
                    <a:pt x="19609" y="1015"/>
                  </a:cubicBezTo>
                  <a:close/>
                  <a:moveTo>
                    <a:pt x="4197" y="1093"/>
                  </a:moveTo>
                  <a:cubicBezTo>
                    <a:pt x="4116" y="1093"/>
                    <a:pt x="4047" y="1159"/>
                    <a:pt x="4038" y="1241"/>
                  </a:cubicBezTo>
                  <a:cubicBezTo>
                    <a:pt x="4028" y="1329"/>
                    <a:pt x="4097" y="1408"/>
                    <a:pt x="4185" y="1417"/>
                  </a:cubicBezTo>
                  <a:lnTo>
                    <a:pt x="4195" y="1417"/>
                  </a:lnTo>
                  <a:cubicBezTo>
                    <a:pt x="4283" y="1417"/>
                    <a:pt x="4352" y="1358"/>
                    <a:pt x="4361" y="1270"/>
                  </a:cubicBezTo>
                  <a:cubicBezTo>
                    <a:pt x="4361" y="1182"/>
                    <a:pt x="4302" y="1103"/>
                    <a:pt x="4214" y="1094"/>
                  </a:cubicBezTo>
                  <a:cubicBezTo>
                    <a:pt x="4209" y="1093"/>
                    <a:pt x="4203" y="1093"/>
                    <a:pt x="4197" y="1093"/>
                  </a:cubicBezTo>
                  <a:close/>
                  <a:moveTo>
                    <a:pt x="18813" y="1113"/>
                  </a:moveTo>
                  <a:cubicBezTo>
                    <a:pt x="18807" y="1113"/>
                    <a:pt x="18801" y="1113"/>
                    <a:pt x="18796" y="1114"/>
                  </a:cubicBezTo>
                  <a:cubicBezTo>
                    <a:pt x="18707" y="1123"/>
                    <a:pt x="18639" y="1201"/>
                    <a:pt x="18648" y="1290"/>
                  </a:cubicBezTo>
                  <a:cubicBezTo>
                    <a:pt x="18658" y="1378"/>
                    <a:pt x="18727" y="1437"/>
                    <a:pt x="18805" y="1437"/>
                  </a:cubicBezTo>
                  <a:lnTo>
                    <a:pt x="18825" y="1437"/>
                  </a:lnTo>
                  <a:cubicBezTo>
                    <a:pt x="18913" y="1427"/>
                    <a:pt x="18981" y="1349"/>
                    <a:pt x="18972" y="1260"/>
                  </a:cubicBezTo>
                  <a:cubicBezTo>
                    <a:pt x="18963" y="1178"/>
                    <a:pt x="18893" y="1113"/>
                    <a:pt x="18813" y="1113"/>
                  </a:cubicBezTo>
                  <a:close/>
                  <a:moveTo>
                    <a:pt x="5002" y="1161"/>
                  </a:moveTo>
                  <a:cubicBezTo>
                    <a:pt x="4920" y="1161"/>
                    <a:pt x="4850" y="1227"/>
                    <a:pt x="4842" y="1310"/>
                  </a:cubicBezTo>
                  <a:cubicBezTo>
                    <a:pt x="4842" y="1397"/>
                    <a:pt x="4910" y="1476"/>
                    <a:pt x="4998" y="1486"/>
                  </a:cubicBezTo>
                  <a:lnTo>
                    <a:pt x="5008" y="1486"/>
                  </a:lnTo>
                  <a:cubicBezTo>
                    <a:pt x="5086" y="1486"/>
                    <a:pt x="5165" y="1417"/>
                    <a:pt x="5165" y="1329"/>
                  </a:cubicBezTo>
                  <a:cubicBezTo>
                    <a:pt x="5175" y="1241"/>
                    <a:pt x="5106" y="1162"/>
                    <a:pt x="5018" y="1162"/>
                  </a:cubicBezTo>
                  <a:cubicBezTo>
                    <a:pt x="5012" y="1162"/>
                    <a:pt x="5007" y="1161"/>
                    <a:pt x="5002" y="1161"/>
                  </a:cubicBezTo>
                  <a:close/>
                  <a:moveTo>
                    <a:pt x="17992" y="1182"/>
                  </a:moveTo>
                  <a:cubicBezTo>
                    <a:pt x="17904" y="1192"/>
                    <a:pt x="17835" y="1270"/>
                    <a:pt x="17835" y="1358"/>
                  </a:cubicBezTo>
                  <a:cubicBezTo>
                    <a:pt x="17845" y="1447"/>
                    <a:pt x="17914" y="1506"/>
                    <a:pt x="18002" y="1506"/>
                  </a:cubicBezTo>
                  <a:lnTo>
                    <a:pt x="18012" y="1506"/>
                  </a:lnTo>
                  <a:cubicBezTo>
                    <a:pt x="18100" y="1506"/>
                    <a:pt x="18168" y="1427"/>
                    <a:pt x="18158" y="1339"/>
                  </a:cubicBezTo>
                  <a:cubicBezTo>
                    <a:pt x="18158" y="1251"/>
                    <a:pt x="18080" y="1182"/>
                    <a:pt x="17992" y="1182"/>
                  </a:cubicBezTo>
                  <a:close/>
                  <a:moveTo>
                    <a:pt x="5831" y="1212"/>
                  </a:moveTo>
                  <a:cubicBezTo>
                    <a:pt x="5733" y="1212"/>
                    <a:pt x="5665" y="1280"/>
                    <a:pt x="5655" y="1368"/>
                  </a:cubicBezTo>
                  <a:cubicBezTo>
                    <a:pt x="5655" y="1456"/>
                    <a:pt x="5724" y="1535"/>
                    <a:pt x="5811" y="1535"/>
                  </a:cubicBezTo>
                  <a:lnTo>
                    <a:pt x="5822" y="1535"/>
                  </a:lnTo>
                  <a:cubicBezTo>
                    <a:pt x="5900" y="1535"/>
                    <a:pt x="5978" y="1466"/>
                    <a:pt x="5978" y="1388"/>
                  </a:cubicBezTo>
                  <a:cubicBezTo>
                    <a:pt x="5988" y="1290"/>
                    <a:pt x="5919" y="1221"/>
                    <a:pt x="5831" y="1212"/>
                  </a:cubicBezTo>
                  <a:close/>
                  <a:moveTo>
                    <a:pt x="17195" y="1240"/>
                  </a:moveTo>
                  <a:cubicBezTo>
                    <a:pt x="17189" y="1240"/>
                    <a:pt x="17184" y="1240"/>
                    <a:pt x="17178" y="1241"/>
                  </a:cubicBezTo>
                  <a:cubicBezTo>
                    <a:pt x="17091" y="1241"/>
                    <a:pt x="17022" y="1319"/>
                    <a:pt x="17032" y="1408"/>
                  </a:cubicBezTo>
                  <a:cubicBezTo>
                    <a:pt x="17032" y="1495"/>
                    <a:pt x="17100" y="1564"/>
                    <a:pt x="17189" y="1564"/>
                  </a:cubicBezTo>
                  <a:lnTo>
                    <a:pt x="17198" y="1564"/>
                  </a:lnTo>
                  <a:cubicBezTo>
                    <a:pt x="17287" y="1554"/>
                    <a:pt x="17355" y="1476"/>
                    <a:pt x="17355" y="1388"/>
                  </a:cubicBezTo>
                  <a:cubicBezTo>
                    <a:pt x="17346" y="1305"/>
                    <a:pt x="17276" y="1240"/>
                    <a:pt x="17195" y="1240"/>
                  </a:cubicBezTo>
                  <a:close/>
                  <a:moveTo>
                    <a:pt x="6634" y="1251"/>
                  </a:moveTo>
                  <a:cubicBezTo>
                    <a:pt x="6547" y="1251"/>
                    <a:pt x="6468" y="1319"/>
                    <a:pt x="6468" y="1408"/>
                  </a:cubicBezTo>
                  <a:cubicBezTo>
                    <a:pt x="6458" y="1495"/>
                    <a:pt x="6536" y="1574"/>
                    <a:pt x="6625" y="1574"/>
                  </a:cubicBezTo>
                  <a:cubicBezTo>
                    <a:pt x="6713" y="1574"/>
                    <a:pt x="6782" y="1506"/>
                    <a:pt x="6791" y="1427"/>
                  </a:cubicBezTo>
                  <a:cubicBezTo>
                    <a:pt x="6791" y="1329"/>
                    <a:pt x="6723" y="1260"/>
                    <a:pt x="6634" y="1251"/>
                  </a:cubicBezTo>
                  <a:close/>
                  <a:moveTo>
                    <a:pt x="16375" y="1270"/>
                  </a:moveTo>
                  <a:cubicBezTo>
                    <a:pt x="16287" y="1280"/>
                    <a:pt x="16209" y="1349"/>
                    <a:pt x="16218" y="1437"/>
                  </a:cubicBezTo>
                  <a:cubicBezTo>
                    <a:pt x="16218" y="1525"/>
                    <a:pt x="16287" y="1593"/>
                    <a:pt x="16375" y="1593"/>
                  </a:cubicBezTo>
                  <a:lnTo>
                    <a:pt x="16385" y="1593"/>
                  </a:lnTo>
                  <a:cubicBezTo>
                    <a:pt x="16473" y="1593"/>
                    <a:pt x="16542" y="1515"/>
                    <a:pt x="16542" y="1427"/>
                  </a:cubicBezTo>
                  <a:cubicBezTo>
                    <a:pt x="16532" y="1339"/>
                    <a:pt x="16463" y="1270"/>
                    <a:pt x="16375" y="1270"/>
                  </a:cubicBezTo>
                  <a:close/>
                  <a:moveTo>
                    <a:pt x="7431" y="1289"/>
                  </a:moveTo>
                  <a:cubicBezTo>
                    <a:pt x="7350" y="1289"/>
                    <a:pt x="7281" y="1355"/>
                    <a:pt x="7281" y="1447"/>
                  </a:cubicBezTo>
                  <a:cubicBezTo>
                    <a:pt x="7272" y="1535"/>
                    <a:pt x="7350" y="1604"/>
                    <a:pt x="7438" y="1613"/>
                  </a:cubicBezTo>
                  <a:cubicBezTo>
                    <a:pt x="7527" y="1613"/>
                    <a:pt x="7595" y="1545"/>
                    <a:pt x="7605" y="1456"/>
                  </a:cubicBezTo>
                  <a:cubicBezTo>
                    <a:pt x="7605" y="1368"/>
                    <a:pt x="7536" y="1290"/>
                    <a:pt x="7448" y="1290"/>
                  </a:cubicBezTo>
                  <a:cubicBezTo>
                    <a:pt x="7442" y="1289"/>
                    <a:pt x="7437" y="1289"/>
                    <a:pt x="7431" y="1289"/>
                  </a:cubicBezTo>
                  <a:close/>
                  <a:moveTo>
                    <a:pt x="15562" y="1290"/>
                  </a:moveTo>
                  <a:cubicBezTo>
                    <a:pt x="15473" y="1299"/>
                    <a:pt x="15405" y="1368"/>
                    <a:pt x="15405" y="1456"/>
                  </a:cubicBezTo>
                  <a:cubicBezTo>
                    <a:pt x="15405" y="1545"/>
                    <a:pt x="15473" y="1613"/>
                    <a:pt x="15562" y="1613"/>
                  </a:cubicBezTo>
                  <a:lnTo>
                    <a:pt x="15571" y="1613"/>
                  </a:lnTo>
                  <a:cubicBezTo>
                    <a:pt x="15660" y="1613"/>
                    <a:pt x="15728" y="1545"/>
                    <a:pt x="15728" y="1456"/>
                  </a:cubicBezTo>
                  <a:cubicBezTo>
                    <a:pt x="15728" y="1358"/>
                    <a:pt x="15650" y="1290"/>
                    <a:pt x="15562" y="1290"/>
                  </a:cubicBezTo>
                  <a:close/>
                  <a:moveTo>
                    <a:pt x="8261" y="1310"/>
                  </a:moveTo>
                  <a:cubicBezTo>
                    <a:pt x="8163" y="1310"/>
                    <a:pt x="8095" y="1378"/>
                    <a:pt x="8095" y="1466"/>
                  </a:cubicBezTo>
                  <a:cubicBezTo>
                    <a:pt x="8085" y="1554"/>
                    <a:pt x="8163" y="1633"/>
                    <a:pt x="8252" y="1633"/>
                  </a:cubicBezTo>
                  <a:cubicBezTo>
                    <a:pt x="8340" y="1633"/>
                    <a:pt x="8408" y="1564"/>
                    <a:pt x="8418" y="1476"/>
                  </a:cubicBezTo>
                  <a:cubicBezTo>
                    <a:pt x="8418" y="1388"/>
                    <a:pt x="8350" y="1310"/>
                    <a:pt x="8261" y="1310"/>
                  </a:cubicBezTo>
                  <a:close/>
                  <a:moveTo>
                    <a:pt x="14748" y="1310"/>
                  </a:moveTo>
                  <a:cubicBezTo>
                    <a:pt x="14660" y="1310"/>
                    <a:pt x="14591" y="1378"/>
                    <a:pt x="14591" y="1466"/>
                  </a:cubicBezTo>
                  <a:cubicBezTo>
                    <a:pt x="14591" y="1564"/>
                    <a:pt x="14660" y="1633"/>
                    <a:pt x="14748" y="1633"/>
                  </a:cubicBezTo>
                  <a:lnTo>
                    <a:pt x="14758" y="1633"/>
                  </a:lnTo>
                  <a:cubicBezTo>
                    <a:pt x="14846" y="1633"/>
                    <a:pt x="14915" y="1554"/>
                    <a:pt x="14915" y="1466"/>
                  </a:cubicBezTo>
                  <a:cubicBezTo>
                    <a:pt x="14915" y="1378"/>
                    <a:pt x="14837" y="1310"/>
                    <a:pt x="14748" y="1310"/>
                  </a:cubicBezTo>
                  <a:close/>
                  <a:moveTo>
                    <a:pt x="13122" y="1319"/>
                  </a:moveTo>
                  <a:cubicBezTo>
                    <a:pt x="13034" y="1329"/>
                    <a:pt x="12965" y="1397"/>
                    <a:pt x="12965" y="1486"/>
                  </a:cubicBezTo>
                  <a:cubicBezTo>
                    <a:pt x="12965" y="1574"/>
                    <a:pt x="13043" y="1643"/>
                    <a:pt x="13132" y="1643"/>
                  </a:cubicBezTo>
                  <a:cubicBezTo>
                    <a:pt x="13220" y="1643"/>
                    <a:pt x="13288" y="1574"/>
                    <a:pt x="13288" y="1486"/>
                  </a:cubicBezTo>
                  <a:cubicBezTo>
                    <a:pt x="13288" y="1397"/>
                    <a:pt x="13220" y="1319"/>
                    <a:pt x="13132" y="1319"/>
                  </a:cubicBezTo>
                  <a:close/>
                  <a:moveTo>
                    <a:pt x="13935" y="1319"/>
                  </a:moveTo>
                  <a:cubicBezTo>
                    <a:pt x="13847" y="1319"/>
                    <a:pt x="13778" y="1388"/>
                    <a:pt x="13778" y="1476"/>
                  </a:cubicBezTo>
                  <a:cubicBezTo>
                    <a:pt x="13778" y="1564"/>
                    <a:pt x="13847" y="1643"/>
                    <a:pt x="13945" y="1643"/>
                  </a:cubicBezTo>
                  <a:cubicBezTo>
                    <a:pt x="14033" y="1643"/>
                    <a:pt x="14101" y="1564"/>
                    <a:pt x="14101" y="1476"/>
                  </a:cubicBezTo>
                  <a:cubicBezTo>
                    <a:pt x="14101" y="1388"/>
                    <a:pt x="14033" y="1319"/>
                    <a:pt x="13935" y="1319"/>
                  </a:cubicBezTo>
                  <a:close/>
                  <a:moveTo>
                    <a:pt x="9049" y="1328"/>
                  </a:moveTo>
                  <a:cubicBezTo>
                    <a:pt x="8969" y="1328"/>
                    <a:pt x="8908" y="1403"/>
                    <a:pt x="8908" y="1486"/>
                  </a:cubicBezTo>
                  <a:cubicBezTo>
                    <a:pt x="8898" y="1574"/>
                    <a:pt x="8977" y="1643"/>
                    <a:pt x="9065" y="1652"/>
                  </a:cubicBezTo>
                  <a:cubicBezTo>
                    <a:pt x="9153" y="1652"/>
                    <a:pt x="9221" y="1574"/>
                    <a:pt x="9221" y="1486"/>
                  </a:cubicBezTo>
                  <a:cubicBezTo>
                    <a:pt x="9232" y="1397"/>
                    <a:pt x="9153" y="1329"/>
                    <a:pt x="9065" y="1329"/>
                  </a:cubicBezTo>
                  <a:cubicBezTo>
                    <a:pt x="9059" y="1329"/>
                    <a:pt x="9054" y="1328"/>
                    <a:pt x="9049" y="1328"/>
                  </a:cubicBezTo>
                  <a:close/>
                  <a:moveTo>
                    <a:pt x="9878" y="1329"/>
                  </a:moveTo>
                  <a:cubicBezTo>
                    <a:pt x="9790" y="1329"/>
                    <a:pt x="9722" y="1408"/>
                    <a:pt x="9711" y="1495"/>
                  </a:cubicBezTo>
                  <a:cubicBezTo>
                    <a:pt x="9711" y="1584"/>
                    <a:pt x="9790" y="1652"/>
                    <a:pt x="9878" y="1652"/>
                  </a:cubicBezTo>
                  <a:cubicBezTo>
                    <a:pt x="9966" y="1652"/>
                    <a:pt x="10035" y="1584"/>
                    <a:pt x="10035" y="1495"/>
                  </a:cubicBezTo>
                  <a:cubicBezTo>
                    <a:pt x="10045" y="1408"/>
                    <a:pt x="9966" y="1339"/>
                    <a:pt x="9878" y="1329"/>
                  </a:cubicBezTo>
                  <a:close/>
                  <a:moveTo>
                    <a:pt x="12318" y="1329"/>
                  </a:moveTo>
                  <a:cubicBezTo>
                    <a:pt x="12220" y="1329"/>
                    <a:pt x="12152" y="1408"/>
                    <a:pt x="12152" y="1495"/>
                  </a:cubicBezTo>
                  <a:cubicBezTo>
                    <a:pt x="12152" y="1584"/>
                    <a:pt x="12230" y="1652"/>
                    <a:pt x="12318" y="1652"/>
                  </a:cubicBezTo>
                  <a:cubicBezTo>
                    <a:pt x="12407" y="1652"/>
                    <a:pt x="12475" y="1584"/>
                    <a:pt x="12475" y="1495"/>
                  </a:cubicBezTo>
                  <a:cubicBezTo>
                    <a:pt x="12475" y="1397"/>
                    <a:pt x="12407" y="1329"/>
                    <a:pt x="12318" y="1329"/>
                  </a:cubicBezTo>
                  <a:close/>
                  <a:moveTo>
                    <a:pt x="10691" y="1339"/>
                  </a:moveTo>
                  <a:cubicBezTo>
                    <a:pt x="10604" y="1339"/>
                    <a:pt x="10525" y="1408"/>
                    <a:pt x="10525" y="1495"/>
                  </a:cubicBezTo>
                  <a:cubicBezTo>
                    <a:pt x="10525" y="1584"/>
                    <a:pt x="10604" y="1662"/>
                    <a:pt x="10691" y="1662"/>
                  </a:cubicBezTo>
                  <a:cubicBezTo>
                    <a:pt x="10780" y="1662"/>
                    <a:pt x="10848" y="1584"/>
                    <a:pt x="10848" y="1495"/>
                  </a:cubicBezTo>
                  <a:cubicBezTo>
                    <a:pt x="10848" y="1408"/>
                    <a:pt x="10780" y="1339"/>
                    <a:pt x="10691" y="1339"/>
                  </a:cubicBezTo>
                  <a:close/>
                  <a:moveTo>
                    <a:pt x="11505" y="1339"/>
                  </a:moveTo>
                  <a:cubicBezTo>
                    <a:pt x="11416" y="1339"/>
                    <a:pt x="11338" y="1408"/>
                    <a:pt x="11338" y="1495"/>
                  </a:cubicBezTo>
                  <a:cubicBezTo>
                    <a:pt x="11338" y="1584"/>
                    <a:pt x="11416" y="1662"/>
                    <a:pt x="11505" y="1662"/>
                  </a:cubicBezTo>
                  <a:cubicBezTo>
                    <a:pt x="11593" y="1662"/>
                    <a:pt x="11662" y="1584"/>
                    <a:pt x="11662" y="1495"/>
                  </a:cubicBezTo>
                  <a:cubicBezTo>
                    <a:pt x="11662" y="1408"/>
                    <a:pt x="11593" y="1339"/>
                    <a:pt x="11505" y="1339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5"/>
            <p:cNvSpPr/>
            <p:nvPr/>
          </p:nvSpPr>
          <p:spPr>
            <a:xfrm>
              <a:off x="2712884" y="5016672"/>
              <a:ext cx="3833782" cy="267759"/>
            </a:xfrm>
            <a:custGeom>
              <a:avLst/>
              <a:gdLst/>
              <a:ahLst/>
              <a:cxnLst/>
              <a:rect l="l" t="t" r="r" b="b"/>
              <a:pathLst>
                <a:path w="23725" h="1657" extrusionOk="0">
                  <a:moveTo>
                    <a:pt x="23538" y="1"/>
                  </a:moveTo>
                  <a:cubicBezTo>
                    <a:pt x="23519" y="1"/>
                    <a:pt x="23499" y="4"/>
                    <a:pt x="23480" y="11"/>
                  </a:cubicBezTo>
                  <a:cubicBezTo>
                    <a:pt x="23401" y="50"/>
                    <a:pt x="23362" y="138"/>
                    <a:pt x="23391" y="226"/>
                  </a:cubicBezTo>
                  <a:cubicBezTo>
                    <a:pt x="23421" y="285"/>
                    <a:pt x="23480" y="324"/>
                    <a:pt x="23538" y="324"/>
                  </a:cubicBezTo>
                  <a:cubicBezTo>
                    <a:pt x="23558" y="324"/>
                    <a:pt x="23578" y="324"/>
                    <a:pt x="23597" y="315"/>
                  </a:cubicBezTo>
                  <a:cubicBezTo>
                    <a:pt x="23685" y="276"/>
                    <a:pt x="23724" y="187"/>
                    <a:pt x="23695" y="99"/>
                  </a:cubicBezTo>
                  <a:cubicBezTo>
                    <a:pt x="23665" y="38"/>
                    <a:pt x="23605" y="1"/>
                    <a:pt x="23538" y="1"/>
                  </a:cubicBezTo>
                  <a:close/>
                  <a:moveTo>
                    <a:pt x="22769" y="280"/>
                  </a:moveTo>
                  <a:cubicBezTo>
                    <a:pt x="22755" y="280"/>
                    <a:pt x="22740" y="282"/>
                    <a:pt x="22725" y="285"/>
                  </a:cubicBezTo>
                  <a:cubicBezTo>
                    <a:pt x="22646" y="315"/>
                    <a:pt x="22598" y="413"/>
                    <a:pt x="22627" y="491"/>
                  </a:cubicBezTo>
                  <a:cubicBezTo>
                    <a:pt x="22646" y="559"/>
                    <a:pt x="22715" y="609"/>
                    <a:pt x="22774" y="609"/>
                  </a:cubicBezTo>
                  <a:cubicBezTo>
                    <a:pt x="22794" y="609"/>
                    <a:pt x="22813" y="598"/>
                    <a:pt x="22833" y="598"/>
                  </a:cubicBezTo>
                  <a:cubicBezTo>
                    <a:pt x="22911" y="569"/>
                    <a:pt x="22960" y="471"/>
                    <a:pt x="22931" y="393"/>
                  </a:cubicBezTo>
                  <a:cubicBezTo>
                    <a:pt x="22906" y="319"/>
                    <a:pt x="22841" y="280"/>
                    <a:pt x="22769" y="280"/>
                  </a:cubicBezTo>
                  <a:close/>
                  <a:moveTo>
                    <a:pt x="22012" y="522"/>
                  </a:moveTo>
                  <a:cubicBezTo>
                    <a:pt x="21995" y="522"/>
                    <a:pt x="21978" y="524"/>
                    <a:pt x="21960" y="530"/>
                  </a:cubicBezTo>
                  <a:cubicBezTo>
                    <a:pt x="21873" y="550"/>
                    <a:pt x="21823" y="638"/>
                    <a:pt x="21843" y="726"/>
                  </a:cubicBezTo>
                  <a:cubicBezTo>
                    <a:pt x="21862" y="794"/>
                    <a:pt x="21931" y="844"/>
                    <a:pt x="22000" y="844"/>
                  </a:cubicBezTo>
                  <a:cubicBezTo>
                    <a:pt x="22019" y="844"/>
                    <a:pt x="22029" y="844"/>
                    <a:pt x="22049" y="834"/>
                  </a:cubicBezTo>
                  <a:cubicBezTo>
                    <a:pt x="22127" y="814"/>
                    <a:pt x="22186" y="726"/>
                    <a:pt x="22156" y="638"/>
                  </a:cubicBezTo>
                  <a:cubicBezTo>
                    <a:pt x="22141" y="567"/>
                    <a:pt x="22081" y="522"/>
                    <a:pt x="22012" y="522"/>
                  </a:cubicBezTo>
                  <a:close/>
                  <a:moveTo>
                    <a:pt x="172" y="556"/>
                  </a:moveTo>
                  <a:cubicBezTo>
                    <a:pt x="96" y="556"/>
                    <a:pt x="27" y="610"/>
                    <a:pt x="10" y="687"/>
                  </a:cubicBezTo>
                  <a:cubicBezTo>
                    <a:pt x="1" y="775"/>
                    <a:pt x="49" y="853"/>
                    <a:pt x="138" y="873"/>
                  </a:cubicBezTo>
                  <a:lnTo>
                    <a:pt x="167" y="873"/>
                  </a:lnTo>
                  <a:cubicBezTo>
                    <a:pt x="245" y="873"/>
                    <a:pt x="314" y="824"/>
                    <a:pt x="334" y="746"/>
                  </a:cubicBezTo>
                  <a:cubicBezTo>
                    <a:pt x="343" y="657"/>
                    <a:pt x="285" y="569"/>
                    <a:pt x="206" y="559"/>
                  </a:cubicBezTo>
                  <a:cubicBezTo>
                    <a:pt x="195" y="557"/>
                    <a:pt x="183" y="556"/>
                    <a:pt x="172" y="556"/>
                  </a:cubicBezTo>
                  <a:close/>
                  <a:moveTo>
                    <a:pt x="970" y="693"/>
                  </a:moveTo>
                  <a:cubicBezTo>
                    <a:pt x="892" y="693"/>
                    <a:pt x="823" y="756"/>
                    <a:pt x="814" y="834"/>
                  </a:cubicBezTo>
                  <a:cubicBezTo>
                    <a:pt x="794" y="922"/>
                    <a:pt x="853" y="1001"/>
                    <a:pt x="942" y="1020"/>
                  </a:cubicBezTo>
                  <a:lnTo>
                    <a:pt x="971" y="1020"/>
                  </a:lnTo>
                  <a:cubicBezTo>
                    <a:pt x="1049" y="1020"/>
                    <a:pt x="1118" y="961"/>
                    <a:pt x="1127" y="883"/>
                  </a:cubicBezTo>
                  <a:cubicBezTo>
                    <a:pt x="1147" y="794"/>
                    <a:pt x="1088" y="707"/>
                    <a:pt x="1000" y="696"/>
                  </a:cubicBezTo>
                  <a:cubicBezTo>
                    <a:pt x="990" y="694"/>
                    <a:pt x="980" y="693"/>
                    <a:pt x="970" y="693"/>
                  </a:cubicBezTo>
                  <a:close/>
                  <a:moveTo>
                    <a:pt x="21216" y="722"/>
                  </a:moveTo>
                  <a:cubicBezTo>
                    <a:pt x="21203" y="722"/>
                    <a:pt x="21190" y="723"/>
                    <a:pt x="21176" y="726"/>
                  </a:cubicBezTo>
                  <a:cubicBezTo>
                    <a:pt x="21089" y="746"/>
                    <a:pt x="21039" y="834"/>
                    <a:pt x="21059" y="912"/>
                  </a:cubicBezTo>
                  <a:cubicBezTo>
                    <a:pt x="21069" y="990"/>
                    <a:pt x="21137" y="1040"/>
                    <a:pt x="21216" y="1040"/>
                  </a:cubicBezTo>
                  <a:lnTo>
                    <a:pt x="21245" y="1040"/>
                  </a:lnTo>
                  <a:cubicBezTo>
                    <a:pt x="21333" y="1020"/>
                    <a:pt x="21392" y="932"/>
                    <a:pt x="21372" y="844"/>
                  </a:cubicBezTo>
                  <a:cubicBezTo>
                    <a:pt x="21356" y="768"/>
                    <a:pt x="21290" y="722"/>
                    <a:pt x="21216" y="722"/>
                  </a:cubicBezTo>
                  <a:close/>
                  <a:moveTo>
                    <a:pt x="1760" y="821"/>
                  </a:moveTo>
                  <a:cubicBezTo>
                    <a:pt x="1687" y="821"/>
                    <a:pt x="1626" y="876"/>
                    <a:pt x="1617" y="961"/>
                  </a:cubicBezTo>
                  <a:cubicBezTo>
                    <a:pt x="1598" y="1049"/>
                    <a:pt x="1667" y="1128"/>
                    <a:pt x="1754" y="1138"/>
                  </a:cubicBezTo>
                  <a:lnTo>
                    <a:pt x="1774" y="1138"/>
                  </a:lnTo>
                  <a:cubicBezTo>
                    <a:pt x="1852" y="1138"/>
                    <a:pt x="1921" y="1079"/>
                    <a:pt x="1931" y="1001"/>
                  </a:cubicBezTo>
                  <a:cubicBezTo>
                    <a:pt x="1950" y="912"/>
                    <a:pt x="1882" y="834"/>
                    <a:pt x="1794" y="824"/>
                  </a:cubicBezTo>
                  <a:cubicBezTo>
                    <a:pt x="1782" y="822"/>
                    <a:pt x="1771" y="821"/>
                    <a:pt x="1760" y="821"/>
                  </a:cubicBezTo>
                  <a:close/>
                  <a:moveTo>
                    <a:pt x="20412" y="882"/>
                  </a:moveTo>
                  <a:cubicBezTo>
                    <a:pt x="20406" y="882"/>
                    <a:pt x="20399" y="882"/>
                    <a:pt x="20393" y="883"/>
                  </a:cubicBezTo>
                  <a:cubicBezTo>
                    <a:pt x="20305" y="903"/>
                    <a:pt x="20246" y="981"/>
                    <a:pt x="20255" y="1069"/>
                  </a:cubicBezTo>
                  <a:cubicBezTo>
                    <a:pt x="20275" y="1147"/>
                    <a:pt x="20344" y="1206"/>
                    <a:pt x="20422" y="1206"/>
                  </a:cubicBezTo>
                  <a:lnTo>
                    <a:pt x="20451" y="1206"/>
                  </a:lnTo>
                  <a:cubicBezTo>
                    <a:pt x="20540" y="1186"/>
                    <a:pt x="20589" y="1099"/>
                    <a:pt x="20579" y="1020"/>
                  </a:cubicBezTo>
                  <a:cubicBezTo>
                    <a:pt x="20561" y="938"/>
                    <a:pt x="20493" y="882"/>
                    <a:pt x="20412" y="882"/>
                  </a:cubicBezTo>
                  <a:close/>
                  <a:moveTo>
                    <a:pt x="2580" y="921"/>
                  </a:moveTo>
                  <a:cubicBezTo>
                    <a:pt x="2499" y="921"/>
                    <a:pt x="2430" y="987"/>
                    <a:pt x="2421" y="1069"/>
                  </a:cubicBezTo>
                  <a:cubicBezTo>
                    <a:pt x="2411" y="1157"/>
                    <a:pt x="2470" y="1236"/>
                    <a:pt x="2558" y="1245"/>
                  </a:cubicBezTo>
                  <a:lnTo>
                    <a:pt x="2578" y="1245"/>
                  </a:lnTo>
                  <a:cubicBezTo>
                    <a:pt x="2656" y="1245"/>
                    <a:pt x="2734" y="1186"/>
                    <a:pt x="2745" y="1108"/>
                  </a:cubicBezTo>
                  <a:cubicBezTo>
                    <a:pt x="2754" y="1020"/>
                    <a:pt x="2686" y="942"/>
                    <a:pt x="2597" y="922"/>
                  </a:cubicBezTo>
                  <a:cubicBezTo>
                    <a:pt x="2591" y="922"/>
                    <a:pt x="2586" y="921"/>
                    <a:pt x="2580" y="921"/>
                  </a:cubicBezTo>
                  <a:close/>
                  <a:moveTo>
                    <a:pt x="19608" y="1009"/>
                  </a:moveTo>
                  <a:cubicBezTo>
                    <a:pt x="19601" y="1009"/>
                    <a:pt x="19595" y="1009"/>
                    <a:pt x="19589" y="1010"/>
                  </a:cubicBezTo>
                  <a:cubicBezTo>
                    <a:pt x="19501" y="1030"/>
                    <a:pt x="19442" y="1108"/>
                    <a:pt x="19452" y="1197"/>
                  </a:cubicBezTo>
                  <a:cubicBezTo>
                    <a:pt x="19471" y="1275"/>
                    <a:pt x="19540" y="1334"/>
                    <a:pt x="19619" y="1334"/>
                  </a:cubicBezTo>
                  <a:lnTo>
                    <a:pt x="19638" y="1334"/>
                  </a:lnTo>
                  <a:cubicBezTo>
                    <a:pt x="19726" y="1324"/>
                    <a:pt x="19785" y="1236"/>
                    <a:pt x="19776" y="1147"/>
                  </a:cubicBezTo>
                  <a:cubicBezTo>
                    <a:pt x="19766" y="1066"/>
                    <a:pt x="19690" y="1009"/>
                    <a:pt x="19608" y="1009"/>
                  </a:cubicBezTo>
                  <a:close/>
                  <a:moveTo>
                    <a:pt x="3381" y="1019"/>
                  </a:moveTo>
                  <a:cubicBezTo>
                    <a:pt x="3302" y="1019"/>
                    <a:pt x="3234" y="1076"/>
                    <a:pt x="3224" y="1167"/>
                  </a:cubicBezTo>
                  <a:cubicBezTo>
                    <a:pt x="3215" y="1255"/>
                    <a:pt x="3283" y="1334"/>
                    <a:pt x="3372" y="1343"/>
                  </a:cubicBezTo>
                  <a:lnTo>
                    <a:pt x="3391" y="1343"/>
                  </a:lnTo>
                  <a:cubicBezTo>
                    <a:pt x="3470" y="1343"/>
                    <a:pt x="3538" y="1275"/>
                    <a:pt x="3548" y="1197"/>
                  </a:cubicBezTo>
                  <a:cubicBezTo>
                    <a:pt x="3557" y="1108"/>
                    <a:pt x="3489" y="1030"/>
                    <a:pt x="3401" y="1020"/>
                  </a:cubicBezTo>
                  <a:cubicBezTo>
                    <a:pt x="3394" y="1019"/>
                    <a:pt x="3388" y="1019"/>
                    <a:pt x="3381" y="1019"/>
                  </a:cubicBezTo>
                  <a:close/>
                  <a:moveTo>
                    <a:pt x="4197" y="1098"/>
                  </a:moveTo>
                  <a:cubicBezTo>
                    <a:pt x="4116" y="1098"/>
                    <a:pt x="4047" y="1163"/>
                    <a:pt x="4038" y="1245"/>
                  </a:cubicBezTo>
                  <a:cubicBezTo>
                    <a:pt x="4028" y="1334"/>
                    <a:pt x="4097" y="1412"/>
                    <a:pt x="4185" y="1422"/>
                  </a:cubicBezTo>
                  <a:lnTo>
                    <a:pt x="4195" y="1422"/>
                  </a:lnTo>
                  <a:cubicBezTo>
                    <a:pt x="4283" y="1422"/>
                    <a:pt x="4352" y="1353"/>
                    <a:pt x="4361" y="1275"/>
                  </a:cubicBezTo>
                  <a:cubicBezTo>
                    <a:pt x="4361" y="1186"/>
                    <a:pt x="4302" y="1108"/>
                    <a:pt x="4214" y="1099"/>
                  </a:cubicBezTo>
                  <a:cubicBezTo>
                    <a:pt x="4209" y="1098"/>
                    <a:pt x="4203" y="1098"/>
                    <a:pt x="4197" y="1098"/>
                  </a:cubicBezTo>
                  <a:close/>
                  <a:moveTo>
                    <a:pt x="18815" y="1117"/>
                  </a:moveTo>
                  <a:cubicBezTo>
                    <a:pt x="18809" y="1117"/>
                    <a:pt x="18802" y="1117"/>
                    <a:pt x="18796" y="1118"/>
                  </a:cubicBezTo>
                  <a:cubicBezTo>
                    <a:pt x="18707" y="1118"/>
                    <a:pt x="18639" y="1206"/>
                    <a:pt x="18648" y="1295"/>
                  </a:cubicBezTo>
                  <a:cubicBezTo>
                    <a:pt x="18658" y="1373"/>
                    <a:pt x="18727" y="1432"/>
                    <a:pt x="18805" y="1432"/>
                  </a:cubicBezTo>
                  <a:lnTo>
                    <a:pt x="18825" y="1432"/>
                  </a:lnTo>
                  <a:cubicBezTo>
                    <a:pt x="18913" y="1422"/>
                    <a:pt x="18981" y="1343"/>
                    <a:pt x="18972" y="1255"/>
                  </a:cubicBezTo>
                  <a:cubicBezTo>
                    <a:pt x="18963" y="1174"/>
                    <a:pt x="18895" y="1117"/>
                    <a:pt x="18815" y="1117"/>
                  </a:cubicBezTo>
                  <a:close/>
                  <a:moveTo>
                    <a:pt x="5018" y="1157"/>
                  </a:moveTo>
                  <a:cubicBezTo>
                    <a:pt x="4929" y="1157"/>
                    <a:pt x="4851" y="1226"/>
                    <a:pt x="4842" y="1314"/>
                  </a:cubicBezTo>
                  <a:cubicBezTo>
                    <a:pt x="4842" y="1402"/>
                    <a:pt x="4910" y="1480"/>
                    <a:pt x="4998" y="1480"/>
                  </a:cubicBezTo>
                  <a:lnTo>
                    <a:pt x="5008" y="1480"/>
                  </a:lnTo>
                  <a:cubicBezTo>
                    <a:pt x="5086" y="1480"/>
                    <a:pt x="5165" y="1422"/>
                    <a:pt x="5165" y="1334"/>
                  </a:cubicBezTo>
                  <a:cubicBezTo>
                    <a:pt x="5175" y="1245"/>
                    <a:pt x="5106" y="1167"/>
                    <a:pt x="5018" y="1157"/>
                  </a:cubicBezTo>
                  <a:close/>
                  <a:moveTo>
                    <a:pt x="18008" y="1186"/>
                  </a:moveTo>
                  <a:cubicBezTo>
                    <a:pt x="18003" y="1186"/>
                    <a:pt x="17998" y="1186"/>
                    <a:pt x="17992" y="1186"/>
                  </a:cubicBezTo>
                  <a:cubicBezTo>
                    <a:pt x="17904" y="1197"/>
                    <a:pt x="17835" y="1275"/>
                    <a:pt x="17835" y="1363"/>
                  </a:cubicBezTo>
                  <a:cubicBezTo>
                    <a:pt x="17845" y="1441"/>
                    <a:pt x="17914" y="1510"/>
                    <a:pt x="18002" y="1510"/>
                  </a:cubicBezTo>
                  <a:lnTo>
                    <a:pt x="18012" y="1510"/>
                  </a:lnTo>
                  <a:cubicBezTo>
                    <a:pt x="18100" y="1500"/>
                    <a:pt x="18168" y="1422"/>
                    <a:pt x="18158" y="1334"/>
                  </a:cubicBezTo>
                  <a:cubicBezTo>
                    <a:pt x="18158" y="1251"/>
                    <a:pt x="18089" y="1186"/>
                    <a:pt x="18008" y="1186"/>
                  </a:cubicBezTo>
                  <a:close/>
                  <a:moveTo>
                    <a:pt x="5812" y="1215"/>
                  </a:moveTo>
                  <a:cubicBezTo>
                    <a:pt x="5724" y="1215"/>
                    <a:pt x="5664" y="1281"/>
                    <a:pt x="5655" y="1363"/>
                  </a:cubicBezTo>
                  <a:cubicBezTo>
                    <a:pt x="5655" y="1451"/>
                    <a:pt x="5724" y="1530"/>
                    <a:pt x="5811" y="1539"/>
                  </a:cubicBezTo>
                  <a:lnTo>
                    <a:pt x="5822" y="1539"/>
                  </a:lnTo>
                  <a:cubicBezTo>
                    <a:pt x="5900" y="1539"/>
                    <a:pt x="5978" y="1471"/>
                    <a:pt x="5978" y="1382"/>
                  </a:cubicBezTo>
                  <a:cubicBezTo>
                    <a:pt x="5988" y="1295"/>
                    <a:pt x="5919" y="1216"/>
                    <a:pt x="5831" y="1216"/>
                  </a:cubicBezTo>
                  <a:cubicBezTo>
                    <a:pt x="5824" y="1216"/>
                    <a:pt x="5818" y="1215"/>
                    <a:pt x="5812" y="1215"/>
                  </a:cubicBezTo>
                  <a:close/>
                  <a:moveTo>
                    <a:pt x="17178" y="1236"/>
                  </a:moveTo>
                  <a:cubicBezTo>
                    <a:pt x="17091" y="1245"/>
                    <a:pt x="17022" y="1314"/>
                    <a:pt x="17032" y="1412"/>
                  </a:cubicBezTo>
                  <a:cubicBezTo>
                    <a:pt x="17032" y="1491"/>
                    <a:pt x="17100" y="1559"/>
                    <a:pt x="17189" y="1559"/>
                  </a:cubicBezTo>
                  <a:lnTo>
                    <a:pt x="17198" y="1559"/>
                  </a:lnTo>
                  <a:cubicBezTo>
                    <a:pt x="17287" y="1559"/>
                    <a:pt x="17355" y="1480"/>
                    <a:pt x="17355" y="1393"/>
                  </a:cubicBezTo>
                  <a:cubicBezTo>
                    <a:pt x="17345" y="1304"/>
                    <a:pt x="17267" y="1236"/>
                    <a:pt x="17178" y="1236"/>
                  </a:cubicBezTo>
                  <a:close/>
                  <a:moveTo>
                    <a:pt x="6634" y="1255"/>
                  </a:moveTo>
                  <a:cubicBezTo>
                    <a:pt x="6547" y="1255"/>
                    <a:pt x="6468" y="1324"/>
                    <a:pt x="6468" y="1412"/>
                  </a:cubicBezTo>
                  <a:cubicBezTo>
                    <a:pt x="6458" y="1500"/>
                    <a:pt x="6536" y="1578"/>
                    <a:pt x="6625" y="1578"/>
                  </a:cubicBezTo>
                  <a:cubicBezTo>
                    <a:pt x="6713" y="1578"/>
                    <a:pt x="6782" y="1510"/>
                    <a:pt x="6791" y="1422"/>
                  </a:cubicBezTo>
                  <a:cubicBezTo>
                    <a:pt x="6791" y="1334"/>
                    <a:pt x="6723" y="1255"/>
                    <a:pt x="6634" y="1255"/>
                  </a:cubicBezTo>
                  <a:close/>
                  <a:moveTo>
                    <a:pt x="16375" y="1275"/>
                  </a:moveTo>
                  <a:cubicBezTo>
                    <a:pt x="16287" y="1275"/>
                    <a:pt x="16209" y="1353"/>
                    <a:pt x="16218" y="1441"/>
                  </a:cubicBezTo>
                  <a:cubicBezTo>
                    <a:pt x="16218" y="1530"/>
                    <a:pt x="16287" y="1598"/>
                    <a:pt x="16375" y="1598"/>
                  </a:cubicBezTo>
                  <a:lnTo>
                    <a:pt x="16385" y="1598"/>
                  </a:lnTo>
                  <a:cubicBezTo>
                    <a:pt x="16473" y="1598"/>
                    <a:pt x="16542" y="1520"/>
                    <a:pt x="16542" y="1432"/>
                  </a:cubicBezTo>
                  <a:cubicBezTo>
                    <a:pt x="16532" y="1343"/>
                    <a:pt x="16463" y="1275"/>
                    <a:pt x="16375" y="1275"/>
                  </a:cubicBezTo>
                  <a:close/>
                  <a:moveTo>
                    <a:pt x="7448" y="1284"/>
                  </a:moveTo>
                  <a:cubicBezTo>
                    <a:pt x="7360" y="1284"/>
                    <a:pt x="7281" y="1353"/>
                    <a:pt x="7281" y="1441"/>
                  </a:cubicBezTo>
                  <a:cubicBezTo>
                    <a:pt x="7272" y="1530"/>
                    <a:pt x="7350" y="1608"/>
                    <a:pt x="7438" y="1608"/>
                  </a:cubicBezTo>
                  <a:cubicBezTo>
                    <a:pt x="7527" y="1608"/>
                    <a:pt x="7595" y="1539"/>
                    <a:pt x="7605" y="1451"/>
                  </a:cubicBezTo>
                  <a:cubicBezTo>
                    <a:pt x="7605" y="1363"/>
                    <a:pt x="7536" y="1295"/>
                    <a:pt x="7448" y="1284"/>
                  </a:cubicBezTo>
                  <a:close/>
                  <a:moveTo>
                    <a:pt x="15562" y="1295"/>
                  </a:moveTo>
                  <a:cubicBezTo>
                    <a:pt x="15473" y="1295"/>
                    <a:pt x="15405" y="1373"/>
                    <a:pt x="15405" y="1461"/>
                  </a:cubicBezTo>
                  <a:cubicBezTo>
                    <a:pt x="15405" y="1549"/>
                    <a:pt x="15473" y="1618"/>
                    <a:pt x="15562" y="1618"/>
                  </a:cubicBezTo>
                  <a:lnTo>
                    <a:pt x="15571" y="1618"/>
                  </a:lnTo>
                  <a:cubicBezTo>
                    <a:pt x="15660" y="1618"/>
                    <a:pt x="15728" y="1539"/>
                    <a:pt x="15728" y="1451"/>
                  </a:cubicBezTo>
                  <a:cubicBezTo>
                    <a:pt x="15728" y="1363"/>
                    <a:pt x="15650" y="1295"/>
                    <a:pt x="15562" y="1295"/>
                  </a:cubicBezTo>
                  <a:close/>
                  <a:moveTo>
                    <a:pt x="14748" y="1304"/>
                  </a:moveTo>
                  <a:cubicBezTo>
                    <a:pt x="14660" y="1304"/>
                    <a:pt x="14591" y="1382"/>
                    <a:pt x="14591" y="1471"/>
                  </a:cubicBezTo>
                  <a:cubicBezTo>
                    <a:pt x="14591" y="1559"/>
                    <a:pt x="14660" y="1628"/>
                    <a:pt x="14748" y="1628"/>
                  </a:cubicBezTo>
                  <a:lnTo>
                    <a:pt x="14758" y="1628"/>
                  </a:lnTo>
                  <a:cubicBezTo>
                    <a:pt x="14846" y="1628"/>
                    <a:pt x="14915" y="1559"/>
                    <a:pt x="14915" y="1471"/>
                  </a:cubicBezTo>
                  <a:cubicBezTo>
                    <a:pt x="14915" y="1373"/>
                    <a:pt x="14837" y="1304"/>
                    <a:pt x="14748" y="1304"/>
                  </a:cubicBezTo>
                  <a:close/>
                  <a:moveTo>
                    <a:pt x="8244" y="1313"/>
                  </a:moveTo>
                  <a:cubicBezTo>
                    <a:pt x="8155" y="1313"/>
                    <a:pt x="8095" y="1388"/>
                    <a:pt x="8095" y="1471"/>
                  </a:cubicBezTo>
                  <a:cubicBezTo>
                    <a:pt x="8085" y="1559"/>
                    <a:pt x="8163" y="1628"/>
                    <a:pt x="8252" y="1628"/>
                  </a:cubicBezTo>
                  <a:lnTo>
                    <a:pt x="8252" y="1637"/>
                  </a:lnTo>
                  <a:cubicBezTo>
                    <a:pt x="8340" y="1637"/>
                    <a:pt x="8408" y="1559"/>
                    <a:pt x="8418" y="1471"/>
                  </a:cubicBezTo>
                  <a:cubicBezTo>
                    <a:pt x="8418" y="1382"/>
                    <a:pt x="8350" y="1314"/>
                    <a:pt x="8261" y="1314"/>
                  </a:cubicBezTo>
                  <a:cubicBezTo>
                    <a:pt x="8255" y="1314"/>
                    <a:pt x="8250" y="1313"/>
                    <a:pt x="8244" y="1313"/>
                  </a:cubicBezTo>
                  <a:close/>
                  <a:moveTo>
                    <a:pt x="13935" y="1314"/>
                  </a:moveTo>
                  <a:cubicBezTo>
                    <a:pt x="13847" y="1314"/>
                    <a:pt x="13778" y="1393"/>
                    <a:pt x="13778" y="1480"/>
                  </a:cubicBezTo>
                  <a:cubicBezTo>
                    <a:pt x="13778" y="1569"/>
                    <a:pt x="13857" y="1637"/>
                    <a:pt x="13945" y="1637"/>
                  </a:cubicBezTo>
                  <a:cubicBezTo>
                    <a:pt x="14033" y="1637"/>
                    <a:pt x="14101" y="1569"/>
                    <a:pt x="14101" y="1480"/>
                  </a:cubicBezTo>
                  <a:cubicBezTo>
                    <a:pt x="14101" y="1382"/>
                    <a:pt x="14033" y="1314"/>
                    <a:pt x="13935" y="1314"/>
                  </a:cubicBezTo>
                  <a:close/>
                  <a:moveTo>
                    <a:pt x="9065" y="1324"/>
                  </a:moveTo>
                  <a:cubicBezTo>
                    <a:pt x="8977" y="1324"/>
                    <a:pt x="8908" y="1393"/>
                    <a:pt x="8908" y="1480"/>
                  </a:cubicBezTo>
                  <a:cubicBezTo>
                    <a:pt x="8898" y="1569"/>
                    <a:pt x="8977" y="1647"/>
                    <a:pt x="9065" y="1647"/>
                  </a:cubicBezTo>
                  <a:cubicBezTo>
                    <a:pt x="9153" y="1647"/>
                    <a:pt x="9221" y="1578"/>
                    <a:pt x="9221" y="1491"/>
                  </a:cubicBezTo>
                  <a:cubicBezTo>
                    <a:pt x="9232" y="1402"/>
                    <a:pt x="9153" y="1324"/>
                    <a:pt x="9065" y="1324"/>
                  </a:cubicBezTo>
                  <a:close/>
                  <a:moveTo>
                    <a:pt x="13122" y="1324"/>
                  </a:moveTo>
                  <a:cubicBezTo>
                    <a:pt x="13034" y="1324"/>
                    <a:pt x="12965" y="1402"/>
                    <a:pt x="12965" y="1491"/>
                  </a:cubicBezTo>
                  <a:cubicBezTo>
                    <a:pt x="12965" y="1578"/>
                    <a:pt x="13043" y="1647"/>
                    <a:pt x="13132" y="1647"/>
                  </a:cubicBezTo>
                  <a:cubicBezTo>
                    <a:pt x="13220" y="1647"/>
                    <a:pt x="13288" y="1578"/>
                    <a:pt x="13288" y="1480"/>
                  </a:cubicBezTo>
                  <a:cubicBezTo>
                    <a:pt x="13288" y="1393"/>
                    <a:pt x="13220" y="1324"/>
                    <a:pt x="13122" y="1324"/>
                  </a:cubicBezTo>
                  <a:close/>
                  <a:moveTo>
                    <a:pt x="9878" y="1334"/>
                  </a:moveTo>
                  <a:cubicBezTo>
                    <a:pt x="9790" y="1334"/>
                    <a:pt x="9722" y="1402"/>
                    <a:pt x="9711" y="1491"/>
                  </a:cubicBezTo>
                  <a:cubicBezTo>
                    <a:pt x="9711" y="1589"/>
                    <a:pt x="9790" y="1657"/>
                    <a:pt x="9878" y="1657"/>
                  </a:cubicBezTo>
                  <a:cubicBezTo>
                    <a:pt x="9966" y="1657"/>
                    <a:pt x="10035" y="1589"/>
                    <a:pt x="10035" y="1500"/>
                  </a:cubicBezTo>
                  <a:cubicBezTo>
                    <a:pt x="10045" y="1402"/>
                    <a:pt x="9966" y="1334"/>
                    <a:pt x="9878" y="1334"/>
                  </a:cubicBezTo>
                  <a:close/>
                  <a:moveTo>
                    <a:pt x="10691" y="1334"/>
                  </a:moveTo>
                  <a:cubicBezTo>
                    <a:pt x="10604" y="1334"/>
                    <a:pt x="10525" y="1412"/>
                    <a:pt x="10525" y="1500"/>
                  </a:cubicBezTo>
                  <a:cubicBezTo>
                    <a:pt x="10525" y="1589"/>
                    <a:pt x="10604" y="1657"/>
                    <a:pt x="10691" y="1657"/>
                  </a:cubicBezTo>
                  <a:cubicBezTo>
                    <a:pt x="10780" y="1657"/>
                    <a:pt x="10848" y="1589"/>
                    <a:pt x="10848" y="1500"/>
                  </a:cubicBezTo>
                  <a:cubicBezTo>
                    <a:pt x="10848" y="1412"/>
                    <a:pt x="10780" y="1334"/>
                    <a:pt x="10691" y="1334"/>
                  </a:cubicBezTo>
                  <a:close/>
                  <a:moveTo>
                    <a:pt x="11505" y="1334"/>
                  </a:moveTo>
                  <a:cubicBezTo>
                    <a:pt x="11416" y="1334"/>
                    <a:pt x="11338" y="1412"/>
                    <a:pt x="11338" y="1500"/>
                  </a:cubicBezTo>
                  <a:cubicBezTo>
                    <a:pt x="11338" y="1589"/>
                    <a:pt x="11416" y="1657"/>
                    <a:pt x="11505" y="1657"/>
                  </a:cubicBezTo>
                  <a:cubicBezTo>
                    <a:pt x="11593" y="1657"/>
                    <a:pt x="11662" y="1589"/>
                    <a:pt x="11662" y="1500"/>
                  </a:cubicBezTo>
                  <a:cubicBezTo>
                    <a:pt x="11662" y="1412"/>
                    <a:pt x="11593" y="1334"/>
                    <a:pt x="11505" y="1334"/>
                  </a:cubicBezTo>
                  <a:close/>
                  <a:moveTo>
                    <a:pt x="12318" y="1334"/>
                  </a:moveTo>
                  <a:cubicBezTo>
                    <a:pt x="12220" y="1334"/>
                    <a:pt x="12152" y="1402"/>
                    <a:pt x="12152" y="1491"/>
                  </a:cubicBezTo>
                  <a:cubicBezTo>
                    <a:pt x="12152" y="1578"/>
                    <a:pt x="12230" y="1657"/>
                    <a:pt x="12318" y="1657"/>
                  </a:cubicBezTo>
                  <a:cubicBezTo>
                    <a:pt x="12407" y="1657"/>
                    <a:pt x="12475" y="1578"/>
                    <a:pt x="12475" y="1491"/>
                  </a:cubicBezTo>
                  <a:cubicBezTo>
                    <a:pt x="12475" y="1402"/>
                    <a:pt x="12407" y="1334"/>
                    <a:pt x="12318" y="1334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5"/>
            <p:cNvSpPr/>
            <p:nvPr/>
          </p:nvSpPr>
          <p:spPr>
            <a:xfrm>
              <a:off x="2499100" y="2508275"/>
              <a:ext cx="4036577" cy="321726"/>
            </a:xfrm>
            <a:custGeom>
              <a:avLst/>
              <a:gdLst/>
              <a:ahLst/>
              <a:cxnLst/>
              <a:rect l="l" t="t" r="r" b="b"/>
              <a:pathLst>
                <a:path w="25792" h="1991" extrusionOk="0">
                  <a:moveTo>
                    <a:pt x="25604" y="1"/>
                  </a:moveTo>
                  <a:cubicBezTo>
                    <a:pt x="25582" y="1"/>
                    <a:pt x="25559" y="4"/>
                    <a:pt x="25537" y="12"/>
                  </a:cubicBezTo>
                  <a:cubicBezTo>
                    <a:pt x="24058" y="708"/>
                    <a:pt x="22372" y="1158"/>
                    <a:pt x="20413" y="1394"/>
                  </a:cubicBezTo>
                  <a:cubicBezTo>
                    <a:pt x="18658" y="1609"/>
                    <a:pt x="16855" y="1619"/>
                    <a:pt x="15121" y="1638"/>
                  </a:cubicBezTo>
                  <a:cubicBezTo>
                    <a:pt x="14035" y="1649"/>
                    <a:pt x="12939" y="1660"/>
                    <a:pt x="11840" y="1660"/>
                  </a:cubicBezTo>
                  <a:cubicBezTo>
                    <a:pt x="7960" y="1660"/>
                    <a:pt x="4024" y="1519"/>
                    <a:pt x="207" y="717"/>
                  </a:cubicBezTo>
                  <a:cubicBezTo>
                    <a:pt x="199" y="716"/>
                    <a:pt x="192" y="716"/>
                    <a:pt x="185" y="716"/>
                  </a:cubicBezTo>
                  <a:cubicBezTo>
                    <a:pt x="104" y="716"/>
                    <a:pt x="29" y="764"/>
                    <a:pt x="20" y="845"/>
                  </a:cubicBezTo>
                  <a:cubicBezTo>
                    <a:pt x="0" y="933"/>
                    <a:pt x="50" y="1021"/>
                    <a:pt x="138" y="1041"/>
                  </a:cubicBezTo>
                  <a:cubicBezTo>
                    <a:pt x="4009" y="1844"/>
                    <a:pt x="7977" y="1991"/>
                    <a:pt x="11887" y="1991"/>
                  </a:cubicBezTo>
                  <a:cubicBezTo>
                    <a:pt x="12975" y="1991"/>
                    <a:pt x="14053" y="1982"/>
                    <a:pt x="15121" y="1971"/>
                  </a:cubicBezTo>
                  <a:cubicBezTo>
                    <a:pt x="16875" y="1952"/>
                    <a:pt x="18678" y="1932"/>
                    <a:pt x="20452" y="1717"/>
                  </a:cubicBezTo>
                  <a:cubicBezTo>
                    <a:pt x="22451" y="1472"/>
                    <a:pt x="24165" y="1011"/>
                    <a:pt x="25674" y="316"/>
                  </a:cubicBezTo>
                  <a:cubicBezTo>
                    <a:pt x="25763" y="277"/>
                    <a:pt x="25792" y="179"/>
                    <a:pt x="25763" y="100"/>
                  </a:cubicBezTo>
                  <a:cubicBezTo>
                    <a:pt x="25734" y="34"/>
                    <a:pt x="25671" y="1"/>
                    <a:pt x="2560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5"/>
            <p:cNvSpPr/>
            <p:nvPr/>
          </p:nvSpPr>
          <p:spPr>
            <a:xfrm>
              <a:off x="2499100" y="4775100"/>
              <a:ext cx="4204155" cy="349525"/>
            </a:xfrm>
            <a:custGeom>
              <a:avLst/>
              <a:gdLst/>
              <a:ahLst/>
              <a:cxnLst/>
              <a:rect l="l" t="t" r="r" b="b"/>
              <a:pathLst>
                <a:path w="26155" h="2163" extrusionOk="0">
                  <a:moveTo>
                    <a:pt x="25965" y="1"/>
                  </a:moveTo>
                  <a:cubicBezTo>
                    <a:pt x="25943" y="1"/>
                    <a:pt x="25921" y="6"/>
                    <a:pt x="25900" y="16"/>
                  </a:cubicBezTo>
                  <a:cubicBezTo>
                    <a:pt x="24391" y="771"/>
                    <a:pt x="22686" y="1251"/>
                    <a:pt x="20696" y="1516"/>
                  </a:cubicBezTo>
                  <a:cubicBezTo>
                    <a:pt x="18913" y="1741"/>
                    <a:pt x="17090" y="1771"/>
                    <a:pt x="15326" y="1780"/>
                  </a:cubicBezTo>
                  <a:cubicBezTo>
                    <a:pt x="14211" y="1793"/>
                    <a:pt x="13087" y="1806"/>
                    <a:pt x="11959" y="1806"/>
                  </a:cubicBezTo>
                  <a:cubicBezTo>
                    <a:pt x="8040" y="1806"/>
                    <a:pt x="4066" y="1648"/>
                    <a:pt x="216" y="780"/>
                  </a:cubicBezTo>
                  <a:cubicBezTo>
                    <a:pt x="205" y="778"/>
                    <a:pt x="194" y="777"/>
                    <a:pt x="183" y="777"/>
                  </a:cubicBezTo>
                  <a:cubicBezTo>
                    <a:pt x="99" y="777"/>
                    <a:pt x="29" y="841"/>
                    <a:pt x="20" y="928"/>
                  </a:cubicBezTo>
                  <a:cubicBezTo>
                    <a:pt x="0" y="1016"/>
                    <a:pt x="59" y="1114"/>
                    <a:pt x="148" y="1133"/>
                  </a:cubicBezTo>
                  <a:cubicBezTo>
                    <a:pt x="4057" y="2006"/>
                    <a:pt x="8085" y="2162"/>
                    <a:pt x="12054" y="2162"/>
                  </a:cubicBezTo>
                  <a:cubicBezTo>
                    <a:pt x="13151" y="2162"/>
                    <a:pt x="14249" y="2152"/>
                    <a:pt x="15337" y="2143"/>
                  </a:cubicBezTo>
                  <a:cubicBezTo>
                    <a:pt x="17110" y="2123"/>
                    <a:pt x="18943" y="2104"/>
                    <a:pt x="20736" y="1868"/>
                  </a:cubicBezTo>
                  <a:cubicBezTo>
                    <a:pt x="22764" y="1604"/>
                    <a:pt x="24498" y="1104"/>
                    <a:pt x="26037" y="340"/>
                  </a:cubicBezTo>
                  <a:cubicBezTo>
                    <a:pt x="26125" y="301"/>
                    <a:pt x="26155" y="192"/>
                    <a:pt x="26116" y="105"/>
                  </a:cubicBezTo>
                  <a:cubicBezTo>
                    <a:pt x="26087" y="39"/>
                    <a:pt x="26026" y="1"/>
                    <a:pt x="2596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5"/>
            <p:cNvSpPr/>
            <p:nvPr/>
          </p:nvSpPr>
          <p:spPr>
            <a:xfrm>
              <a:off x="2785750" y="2044175"/>
              <a:ext cx="3410895" cy="451827"/>
            </a:xfrm>
            <a:custGeom>
              <a:avLst/>
              <a:gdLst/>
              <a:ahLst/>
              <a:cxnLst/>
              <a:rect l="l" t="t" r="r" b="b"/>
              <a:pathLst>
                <a:path w="23832" h="2796" extrusionOk="0">
                  <a:moveTo>
                    <a:pt x="20794" y="424"/>
                  </a:moveTo>
                  <a:cubicBezTo>
                    <a:pt x="20823" y="424"/>
                    <a:pt x="20853" y="434"/>
                    <a:pt x="20882" y="453"/>
                  </a:cubicBezTo>
                  <a:cubicBezTo>
                    <a:pt x="20941" y="512"/>
                    <a:pt x="20951" y="610"/>
                    <a:pt x="20960" y="679"/>
                  </a:cubicBezTo>
                  <a:cubicBezTo>
                    <a:pt x="20971" y="855"/>
                    <a:pt x="20931" y="1041"/>
                    <a:pt x="20843" y="1208"/>
                  </a:cubicBezTo>
                  <a:cubicBezTo>
                    <a:pt x="20696" y="1110"/>
                    <a:pt x="20510" y="953"/>
                    <a:pt x="20500" y="728"/>
                  </a:cubicBezTo>
                  <a:cubicBezTo>
                    <a:pt x="20500" y="610"/>
                    <a:pt x="20598" y="493"/>
                    <a:pt x="20696" y="444"/>
                  </a:cubicBezTo>
                  <a:cubicBezTo>
                    <a:pt x="20725" y="434"/>
                    <a:pt x="20755" y="424"/>
                    <a:pt x="20794" y="424"/>
                  </a:cubicBezTo>
                  <a:close/>
                  <a:moveTo>
                    <a:pt x="3988" y="326"/>
                  </a:moveTo>
                  <a:cubicBezTo>
                    <a:pt x="4086" y="326"/>
                    <a:pt x="4184" y="366"/>
                    <a:pt x="4263" y="444"/>
                  </a:cubicBezTo>
                  <a:cubicBezTo>
                    <a:pt x="4302" y="483"/>
                    <a:pt x="4361" y="562"/>
                    <a:pt x="4321" y="649"/>
                  </a:cubicBezTo>
                  <a:cubicBezTo>
                    <a:pt x="4292" y="728"/>
                    <a:pt x="4214" y="797"/>
                    <a:pt x="4096" y="875"/>
                  </a:cubicBezTo>
                  <a:cubicBezTo>
                    <a:pt x="3910" y="1002"/>
                    <a:pt x="3704" y="1120"/>
                    <a:pt x="3498" y="1218"/>
                  </a:cubicBezTo>
                  <a:cubicBezTo>
                    <a:pt x="3489" y="1149"/>
                    <a:pt x="3489" y="1080"/>
                    <a:pt x="3498" y="1022"/>
                  </a:cubicBezTo>
                  <a:cubicBezTo>
                    <a:pt x="3518" y="767"/>
                    <a:pt x="3635" y="434"/>
                    <a:pt x="3900" y="336"/>
                  </a:cubicBezTo>
                  <a:cubicBezTo>
                    <a:pt x="3929" y="326"/>
                    <a:pt x="3959" y="326"/>
                    <a:pt x="3988" y="326"/>
                  </a:cubicBezTo>
                  <a:close/>
                  <a:moveTo>
                    <a:pt x="9045" y="934"/>
                  </a:moveTo>
                  <a:cubicBezTo>
                    <a:pt x="9045" y="934"/>
                    <a:pt x="9045" y="943"/>
                    <a:pt x="9055" y="953"/>
                  </a:cubicBezTo>
                  <a:cubicBezTo>
                    <a:pt x="9153" y="1159"/>
                    <a:pt x="9153" y="1414"/>
                    <a:pt x="9074" y="1639"/>
                  </a:cubicBezTo>
                  <a:cubicBezTo>
                    <a:pt x="8957" y="1463"/>
                    <a:pt x="8898" y="1228"/>
                    <a:pt x="8966" y="1022"/>
                  </a:cubicBezTo>
                  <a:cubicBezTo>
                    <a:pt x="8986" y="982"/>
                    <a:pt x="9016" y="943"/>
                    <a:pt x="9045" y="934"/>
                  </a:cubicBezTo>
                  <a:close/>
                  <a:moveTo>
                    <a:pt x="6585" y="708"/>
                  </a:moveTo>
                  <a:cubicBezTo>
                    <a:pt x="6605" y="708"/>
                    <a:pt x="6634" y="718"/>
                    <a:pt x="6664" y="738"/>
                  </a:cubicBezTo>
                  <a:cubicBezTo>
                    <a:pt x="6752" y="806"/>
                    <a:pt x="6810" y="953"/>
                    <a:pt x="6801" y="1080"/>
                  </a:cubicBezTo>
                  <a:cubicBezTo>
                    <a:pt x="6791" y="1326"/>
                    <a:pt x="6683" y="1531"/>
                    <a:pt x="6516" y="1698"/>
                  </a:cubicBezTo>
                  <a:cubicBezTo>
                    <a:pt x="6507" y="1679"/>
                    <a:pt x="6497" y="1668"/>
                    <a:pt x="6497" y="1649"/>
                  </a:cubicBezTo>
                  <a:cubicBezTo>
                    <a:pt x="6399" y="1472"/>
                    <a:pt x="6311" y="1198"/>
                    <a:pt x="6409" y="904"/>
                  </a:cubicBezTo>
                  <a:cubicBezTo>
                    <a:pt x="6448" y="806"/>
                    <a:pt x="6497" y="728"/>
                    <a:pt x="6556" y="708"/>
                  </a:cubicBezTo>
                  <a:close/>
                  <a:moveTo>
                    <a:pt x="14748" y="816"/>
                  </a:moveTo>
                  <a:cubicBezTo>
                    <a:pt x="14758" y="816"/>
                    <a:pt x="14767" y="816"/>
                    <a:pt x="14777" y="826"/>
                  </a:cubicBezTo>
                  <a:cubicBezTo>
                    <a:pt x="14885" y="836"/>
                    <a:pt x="14973" y="963"/>
                    <a:pt x="14983" y="1100"/>
                  </a:cubicBezTo>
                  <a:cubicBezTo>
                    <a:pt x="15002" y="1267"/>
                    <a:pt x="14904" y="1433"/>
                    <a:pt x="14826" y="1541"/>
                  </a:cubicBezTo>
                  <a:cubicBezTo>
                    <a:pt x="14758" y="1629"/>
                    <a:pt x="14679" y="1718"/>
                    <a:pt x="14591" y="1786"/>
                  </a:cubicBezTo>
                  <a:cubicBezTo>
                    <a:pt x="14444" y="1581"/>
                    <a:pt x="14366" y="1326"/>
                    <a:pt x="14444" y="1080"/>
                  </a:cubicBezTo>
                  <a:cubicBezTo>
                    <a:pt x="14493" y="953"/>
                    <a:pt x="14621" y="816"/>
                    <a:pt x="14748" y="816"/>
                  </a:cubicBezTo>
                  <a:close/>
                  <a:moveTo>
                    <a:pt x="17609" y="914"/>
                  </a:moveTo>
                  <a:cubicBezTo>
                    <a:pt x="17766" y="914"/>
                    <a:pt x="17883" y="1012"/>
                    <a:pt x="17942" y="1071"/>
                  </a:cubicBezTo>
                  <a:cubicBezTo>
                    <a:pt x="18090" y="1218"/>
                    <a:pt x="18158" y="1433"/>
                    <a:pt x="18129" y="1610"/>
                  </a:cubicBezTo>
                  <a:cubicBezTo>
                    <a:pt x="18119" y="1688"/>
                    <a:pt x="18090" y="1766"/>
                    <a:pt x="18060" y="1835"/>
                  </a:cubicBezTo>
                  <a:cubicBezTo>
                    <a:pt x="17942" y="1786"/>
                    <a:pt x="17835" y="1727"/>
                    <a:pt x="17746" y="1649"/>
                  </a:cubicBezTo>
                  <a:cubicBezTo>
                    <a:pt x="17619" y="1531"/>
                    <a:pt x="17531" y="1345"/>
                    <a:pt x="17531" y="1169"/>
                  </a:cubicBezTo>
                  <a:cubicBezTo>
                    <a:pt x="17531" y="1100"/>
                    <a:pt x="17541" y="993"/>
                    <a:pt x="17609" y="914"/>
                  </a:cubicBezTo>
                  <a:close/>
                  <a:moveTo>
                    <a:pt x="11867" y="836"/>
                  </a:moveTo>
                  <a:cubicBezTo>
                    <a:pt x="11965" y="855"/>
                    <a:pt x="12004" y="1012"/>
                    <a:pt x="12023" y="1149"/>
                  </a:cubicBezTo>
                  <a:cubicBezTo>
                    <a:pt x="12053" y="1433"/>
                    <a:pt x="12034" y="1718"/>
                    <a:pt x="11975" y="1992"/>
                  </a:cubicBezTo>
                  <a:cubicBezTo>
                    <a:pt x="11945" y="1973"/>
                    <a:pt x="11926" y="1953"/>
                    <a:pt x="11896" y="1933"/>
                  </a:cubicBezTo>
                  <a:cubicBezTo>
                    <a:pt x="11622" y="1718"/>
                    <a:pt x="11465" y="1276"/>
                    <a:pt x="11661" y="973"/>
                  </a:cubicBezTo>
                  <a:cubicBezTo>
                    <a:pt x="11701" y="904"/>
                    <a:pt x="11779" y="836"/>
                    <a:pt x="11847" y="836"/>
                  </a:cubicBezTo>
                  <a:close/>
                  <a:moveTo>
                    <a:pt x="3988" y="0"/>
                  </a:moveTo>
                  <a:cubicBezTo>
                    <a:pt x="3921" y="0"/>
                    <a:pt x="3854" y="11"/>
                    <a:pt x="3792" y="32"/>
                  </a:cubicBezTo>
                  <a:cubicBezTo>
                    <a:pt x="3381" y="189"/>
                    <a:pt x="3204" y="630"/>
                    <a:pt x="3175" y="993"/>
                  </a:cubicBezTo>
                  <a:cubicBezTo>
                    <a:pt x="3165" y="1110"/>
                    <a:pt x="3175" y="1228"/>
                    <a:pt x="3195" y="1355"/>
                  </a:cubicBezTo>
                  <a:cubicBezTo>
                    <a:pt x="2654" y="1564"/>
                    <a:pt x="2073" y="1672"/>
                    <a:pt x="1493" y="1672"/>
                  </a:cubicBezTo>
                  <a:cubicBezTo>
                    <a:pt x="1065" y="1672"/>
                    <a:pt x="637" y="1613"/>
                    <a:pt x="225" y="1492"/>
                  </a:cubicBezTo>
                  <a:cubicBezTo>
                    <a:pt x="212" y="1489"/>
                    <a:pt x="199" y="1488"/>
                    <a:pt x="187" y="1488"/>
                  </a:cubicBezTo>
                  <a:cubicBezTo>
                    <a:pt x="113" y="1488"/>
                    <a:pt x="45" y="1535"/>
                    <a:pt x="20" y="1610"/>
                  </a:cubicBezTo>
                  <a:cubicBezTo>
                    <a:pt x="0" y="1688"/>
                    <a:pt x="49" y="1777"/>
                    <a:pt x="127" y="1806"/>
                  </a:cubicBezTo>
                  <a:cubicBezTo>
                    <a:pt x="571" y="1931"/>
                    <a:pt x="1026" y="1992"/>
                    <a:pt x="1481" y="1992"/>
                  </a:cubicBezTo>
                  <a:cubicBezTo>
                    <a:pt x="2092" y="1992"/>
                    <a:pt x="2700" y="1882"/>
                    <a:pt x="3273" y="1668"/>
                  </a:cubicBezTo>
                  <a:cubicBezTo>
                    <a:pt x="3352" y="1864"/>
                    <a:pt x="3479" y="2041"/>
                    <a:pt x="3675" y="2169"/>
                  </a:cubicBezTo>
                  <a:cubicBezTo>
                    <a:pt x="3861" y="2286"/>
                    <a:pt x="4077" y="2335"/>
                    <a:pt x="4302" y="2374"/>
                  </a:cubicBezTo>
                  <a:cubicBezTo>
                    <a:pt x="4619" y="2431"/>
                    <a:pt x="4950" y="2481"/>
                    <a:pt x="5278" y="2481"/>
                  </a:cubicBezTo>
                  <a:cubicBezTo>
                    <a:pt x="5518" y="2481"/>
                    <a:pt x="5756" y="2454"/>
                    <a:pt x="5987" y="2384"/>
                  </a:cubicBezTo>
                  <a:cubicBezTo>
                    <a:pt x="6164" y="2335"/>
                    <a:pt x="6320" y="2256"/>
                    <a:pt x="6468" y="2158"/>
                  </a:cubicBezTo>
                  <a:cubicBezTo>
                    <a:pt x="6693" y="2404"/>
                    <a:pt x="6997" y="2600"/>
                    <a:pt x="7310" y="2688"/>
                  </a:cubicBezTo>
                  <a:cubicBezTo>
                    <a:pt x="7486" y="2735"/>
                    <a:pt x="7666" y="2758"/>
                    <a:pt x="7843" y="2758"/>
                  </a:cubicBezTo>
                  <a:cubicBezTo>
                    <a:pt x="8249" y="2758"/>
                    <a:pt x="8640" y="2636"/>
                    <a:pt x="8927" y="2404"/>
                  </a:cubicBezTo>
                  <a:cubicBezTo>
                    <a:pt x="9016" y="2335"/>
                    <a:pt x="9084" y="2256"/>
                    <a:pt x="9153" y="2178"/>
                  </a:cubicBezTo>
                  <a:cubicBezTo>
                    <a:pt x="9515" y="2433"/>
                    <a:pt x="9966" y="2511"/>
                    <a:pt x="10348" y="2550"/>
                  </a:cubicBezTo>
                  <a:cubicBezTo>
                    <a:pt x="10675" y="2587"/>
                    <a:pt x="11008" y="2607"/>
                    <a:pt x="11338" y="2607"/>
                  </a:cubicBezTo>
                  <a:cubicBezTo>
                    <a:pt x="11453" y="2607"/>
                    <a:pt x="11567" y="2605"/>
                    <a:pt x="11681" y="2600"/>
                  </a:cubicBezTo>
                  <a:cubicBezTo>
                    <a:pt x="11818" y="2600"/>
                    <a:pt x="11975" y="2580"/>
                    <a:pt x="12092" y="2472"/>
                  </a:cubicBezTo>
                  <a:cubicBezTo>
                    <a:pt x="12112" y="2463"/>
                    <a:pt x="12121" y="2452"/>
                    <a:pt x="12132" y="2433"/>
                  </a:cubicBezTo>
                  <a:cubicBezTo>
                    <a:pt x="12386" y="2531"/>
                    <a:pt x="12690" y="2580"/>
                    <a:pt x="13043" y="2580"/>
                  </a:cubicBezTo>
                  <a:lnTo>
                    <a:pt x="13053" y="2580"/>
                  </a:lnTo>
                  <a:cubicBezTo>
                    <a:pt x="13631" y="2580"/>
                    <a:pt x="14140" y="2452"/>
                    <a:pt x="14542" y="2217"/>
                  </a:cubicBezTo>
                  <a:cubicBezTo>
                    <a:pt x="14581" y="2256"/>
                    <a:pt x="14630" y="2296"/>
                    <a:pt x="14679" y="2325"/>
                  </a:cubicBezTo>
                  <a:cubicBezTo>
                    <a:pt x="15081" y="2600"/>
                    <a:pt x="15571" y="2678"/>
                    <a:pt x="16032" y="2737"/>
                  </a:cubicBezTo>
                  <a:cubicBezTo>
                    <a:pt x="16267" y="2766"/>
                    <a:pt x="16512" y="2796"/>
                    <a:pt x="16757" y="2796"/>
                  </a:cubicBezTo>
                  <a:cubicBezTo>
                    <a:pt x="16982" y="2796"/>
                    <a:pt x="17217" y="2766"/>
                    <a:pt x="17443" y="2707"/>
                  </a:cubicBezTo>
                  <a:cubicBezTo>
                    <a:pt x="17746" y="2609"/>
                    <a:pt x="18011" y="2433"/>
                    <a:pt x="18197" y="2217"/>
                  </a:cubicBezTo>
                  <a:cubicBezTo>
                    <a:pt x="18354" y="2256"/>
                    <a:pt x="18521" y="2276"/>
                    <a:pt x="18678" y="2296"/>
                  </a:cubicBezTo>
                  <a:cubicBezTo>
                    <a:pt x="18828" y="2309"/>
                    <a:pt x="19002" y="2321"/>
                    <a:pt x="19187" y="2321"/>
                  </a:cubicBezTo>
                  <a:cubicBezTo>
                    <a:pt x="19557" y="2321"/>
                    <a:pt x="19974" y="2273"/>
                    <a:pt x="20353" y="2090"/>
                  </a:cubicBezTo>
                  <a:cubicBezTo>
                    <a:pt x="20588" y="1982"/>
                    <a:pt x="20794" y="1816"/>
                    <a:pt x="20951" y="1629"/>
                  </a:cubicBezTo>
                  <a:cubicBezTo>
                    <a:pt x="21217" y="1739"/>
                    <a:pt x="21504" y="1791"/>
                    <a:pt x="21792" y="1791"/>
                  </a:cubicBezTo>
                  <a:cubicBezTo>
                    <a:pt x="22564" y="1791"/>
                    <a:pt x="23348" y="1417"/>
                    <a:pt x="23783" y="767"/>
                  </a:cubicBezTo>
                  <a:cubicBezTo>
                    <a:pt x="23832" y="699"/>
                    <a:pt x="23812" y="591"/>
                    <a:pt x="23734" y="542"/>
                  </a:cubicBezTo>
                  <a:cubicBezTo>
                    <a:pt x="23709" y="524"/>
                    <a:pt x="23678" y="515"/>
                    <a:pt x="23647" y="515"/>
                  </a:cubicBezTo>
                  <a:cubicBezTo>
                    <a:pt x="23594" y="515"/>
                    <a:pt x="23539" y="541"/>
                    <a:pt x="23508" y="591"/>
                  </a:cubicBezTo>
                  <a:cubicBezTo>
                    <a:pt x="23137" y="1144"/>
                    <a:pt x="22469" y="1465"/>
                    <a:pt x="21808" y="1465"/>
                  </a:cubicBezTo>
                  <a:cubicBezTo>
                    <a:pt x="21579" y="1465"/>
                    <a:pt x="21351" y="1426"/>
                    <a:pt x="21137" y="1345"/>
                  </a:cubicBezTo>
                  <a:cubicBezTo>
                    <a:pt x="21245" y="1130"/>
                    <a:pt x="21304" y="895"/>
                    <a:pt x="21284" y="660"/>
                  </a:cubicBezTo>
                  <a:cubicBezTo>
                    <a:pt x="21265" y="473"/>
                    <a:pt x="21206" y="326"/>
                    <a:pt x="21098" y="218"/>
                  </a:cubicBezTo>
                  <a:cubicBezTo>
                    <a:pt x="21014" y="140"/>
                    <a:pt x="20904" y="99"/>
                    <a:pt x="20787" y="99"/>
                  </a:cubicBezTo>
                  <a:cubicBezTo>
                    <a:pt x="20712" y="99"/>
                    <a:pt x="20635" y="116"/>
                    <a:pt x="20559" y="150"/>
                  </a:cubicBezTo>
                  <a:cubicBezTo>
                    <a:pt x="20324" y="268"/>
                    <a:pt x="20167" y="503"/>
                    <a:pt x="20176" y="747"/>
                  </a:cubicBezTo>
                  <a:cubicBezTo>
                    <a:pt x="20196" y="1022"/>
                    <a:pt x="20363" y="1287"/>
                    <a:pt x="20657" y="1472"/>
                  </a:cubicBezTo>
                  <a:cubicBezTo>
                    <a:pt x="20539" y="1600"/>
                    <a:pt x="20392" y="1718"/>
                    <a:pt x="20216" y="1796"/>
                  </a:cubicBezTo>
                  <a:cubicBezTo>
                    <a:pt x="19883" y="1953"/>
                    <a:pt x="19506" y="1997"/>
                    <a:pt x="19173" y="1997"/>
                  </a:cubicBezTo>
                  <a:cubicBezTo>
                    <a:pt x="19006" y="1997"/>
                    <a:pt x="18851" y="1986"/>
                    <a:pt x="18717" y="1973"/>
                  </a:cubicBezTo>
                  <a:cubicBezTo>
                    <a:pt x="18599" y="1962"/>
                    <a:pt x="18491" y="1943"/>
                    <a:pt x="18373" y="1923"/>
                  </a:cubicBezTo>
                  <a:cubicBezTo>
                    <a:pt x="18413" y="1845"/>
                    <a:pt x="18432" y="1757"/>
                    <a:pt x="18452" y="1659"/>
                  </a:cubicBezTo>
                  <a:cubicBezTo>
                    <a:pt x="18491" y="1374"/>
                    <a:pt x="18384" y="1061"/>
                    <a:pt x="18177" y="845"/>
                  </a:cubicBezTo>
                  <a:cubicBezTo>
                    <a:pt x="18015" y="674"/>
                    <a:pt x="17807" y="585"/>
                    <a:pt x="17599" y="585"/>
                  </a:cubicBezTo>
                  <a:cubicBezTo>
                    <a:pt x="17570" y="585"/>
                    <a:pt x="17540" y="587"/>
                    <a:pt x="17511" y="591"/>
                  </a:cubicBezTo>
                  <a:cubicBezTo>
                    <a:pt x="17472" y="601"/>
                    <a:pt x="17443" y="610"/>
                    <a:pt x="17423" y="640"/>
                  </a:cubicBezTo>
                  <a:cubicBezTo>
                    <a:pt x="17276" y="777"/>
                    <a:pt x="17208" y="963"/>
                    <a:pt x="17208" y="1178"/>
                  </a:cubicBezTo>
                  <a:cubicBezTo>
                    <a:pt x="17217" y="1443"/>
                    <a:pt x="17335" y="1708"/>
                    <a:pt x="17531" y="1884"/>
                  </a:cubicBezTo>
                  <a:cubicBezTo>
                    <a:pt x="17629" y="1973"/>
                    <a:pt x="17737" y="2051"/>
                    <a:pt x="17854" y="2100"/>
                  </a:cubicBezTo>
                  <a:cubicBezTo>
                    <a:pt x="17707" y="2237"/>
                    <a:pt x="17521" y="2345"/>
                    <a:pt x="17345" y="2394"/>
                  </a:cubicBezTo>
                  <a:cubicBezTo>
                    <a:pt x="17155" y="2449"/>
                    <a:pt x="16954" y="2470"/>
                    <a:pt x="16750" y="2470"/>
                  </a:cubicBezTo>
                  <a:cubicBezTo>
                    <a:pt x="16523" y="2470"/>
                    <a:pt x="16293" y="2444"/>
                    <a:pt x="16071" y="2413"/>
                  </a:cubicBezTo>
                  <a:cubicBezTo>
                    <a:pt x="15649" y="2365"/>
                    <a:pt x="15209" y="2286"/>
                    <a:pt x="14865" y="2060"/>
                  </a:cubicBezTo>
                  <a:cubicBezTo>
                    <a:pt x="14846" y="2051"/>
                    <a:pt x="14826" y="2031"/>
                    <a:pt x="14817" y="2021"/>
                  </a:cubicBezTo>
                  <a:cubicBezTo>
                    <a:pt x="14915" y="1933"/>
                    <a:pt x="15013" y="1835"/>
                    <a:pt x="15091" y="1727"/>
                  </a:cubicBezTo>
                  <a:cubicBezTo>
                    <a:pt x="15248" y="1512"/>
                    <a:pt x="15326" y="1287"/>
                    <a:pt x="15307" y="1071"/>
                  </a:cubicBezTo>
                  <a:cubicBezTo>
                    <a:pt x="15287" y="787"/>
                    <a:pt x="15081" y="542"/>
                    <a:pt x="14826" y="503"/>
                  </a:cubicBezTo>
                  <a:cubicBezTo>
                    <a:pt x="14799" y="499"/>
                    <a:pt x="14772" y="497"/>
                    <a:pt x="14745" y="497"/>
                  </a:cubicBezTo>
                  <a:cubicBezTo>
                    <a:pt x="14459" y="497"/>
                    <a:pt x="14230" y="731"/>
                    <a:pt x="14140" y="973"/>
                  </a:cubicBezTo>
                  <a:cubicBezTo>
                    <a:pt x="14023" y="1326"/>
                    <a:pt x="14121" y="1688"/>
                    <a:pt x="14317" y="1973"/>
                  </a:cubicBezTo>
                  <a:cubicBezTo>
                    <a:pt x="13983" y="2158"/>
                    <a:pt x="13543" y="2256"/>
                    <a:pt x="13053" y="2256"/>
                  </a:cubicBezTo>
                  <a:lnTo>
                    <a:pt x="13043" y="2256"/>
                  </a:lnTo>
                  <a:cubicBezTo>
                    <a:pt x="12739" y="2256"/>
                    <a:pt x="12484" y="2217"/>
                    <a:pt x="12269" y="2139"/>
                  </a:cubicBezTo>
                  <a:cubicBezTo>
                    <a:pt x="12357" y="1806"/>
                    <a:pt x="12376" y="1463"/>
                    <a:pt x="12347" y="1110"/>
                  </a:cubicBezTo>
                  <a:cubicBezTo>
                    <a:pt x="12308" y="787"/>
                    <a:pt x="12171" y="581"/>
                    <a:pt x="11945" y="522"/>
                  </a:cubicBezTo>
                  <a:cubicBezTo>
                    <a:pt x="11912" y="514"/>
                    <a:pt x="11879" y="510"/>
                    <a:pt x="11847" y="510"/>
                  </a:cubicBezTo>
                  <a:cubicBezTo>
                    <a:pt x="11657" y="510"/>
                    <a:pt x="11479" y="646"/>
                    <a:pt x="11387" y="797"/>
                  </a:cubicBezTo>
                  <a:cubicBezTo>
                    <a:pt x="11093" y="1257"/>
                    <a:pt x="11318" y="1884"/>
                    <a:pt x="11690" y="2188"/>
                  </a:cubicBezTo>
                  <a:cubicBezTo>
                    <a:pt x="11730" y="2217"/>
                    <a:pt x="11759" y="2237"/>
                    <a:pt x="11799" y="2267"/>
                  </a:cubicBezTo>
                  <a:cubicBezTo>
                    <a:pt x="11759" y="2276"/>
                    <a:pt x="11710" y="2276"/>
                    <a:pt x="11671" y="2276"/>
                  </a:cubicBezTo>
                  <a:cubicBezTo>
                    <a:pt x="11555" y="2281"/>
                    <a:pt x="11440" y="2284"/>
                    <a:pt x="11324" y="2284"/>
                  </a:cubicBezTo>
                  <a:cubicBezTo>
                    <a:pt x="11009" y="2284"/>
                    <a:pt x="10696" y="2265"/>
                    <a:pt x="10387" y="2237"/>
                  </a:cubicBezTo>
                  <a:cubicBezTo>
                    <a:pt x="10035" y="2198"/>
                    <a:pt x="9623" y="2119"/>
                    <a:pt x="9319" y="1904"/>
                  </a:cubicBezTo>
                  <a:cubicBezTo>
                    <a:pt x="9486" y="1551"/>
                    <a:pt x="9505" y="1149"/>
                    <a:pt x="9349" y="816"/>
                  </a:cubicBezTo>
                  <a:cubicBezTo>
                    <a:pt x="9319" y="767"/>
                    <a:pt x="9290" y="708"/>
                    <a:pt x="9231" y="660"/>
                  </a:cubicBezTo>
                  <a:cubicBezTo>
                    <a:pt x="9181" y="622"/>
                    <a:pt x="9123" y="604"/>
                    <a:pt x="9064" y="604"/>
                  </a:cubicBezTo>
                  <a:cubicBezTo>
                    <a:pt x="9031" y="604"/>
                    <a:pt x="8998" y="610"/>
                    <a:pt x="8966" y="620"/>
                  </a:cubicBezTo>
                  <a:cubicBezTo>
                    <a:pt x="8820" y="660"/>
                    <a:pt x="8711" y="797"/>
                    <a:pt x="8663" y="914"/>
                  </a:cubicBezTo>
                  <a:cubicBezTo>
                    <a:pt x="8535" y="1287"/>
                    <a:pt x="8672" y="1679"/>
                    <a:pt x="8907" y="1962"/>
                  </a:cubicBezTo>
                  <a:cubicBezTo>
                    <a:pt x="8859" y="2031"/>
                    <a:pt x="8800" y="2100"/>
                    <a:pt x="8731" y="2149"/>
                  </a:cubicBezTo>
                  <a:cubicBezTo>
                    <a:pt x="8496" y="2337"/>
                    <a:pt x="8182" y="2438"/>
                    <a:pt x="7852" y="2438"/>
                  </a:cubicBezTo>
                  <a:cubicBezTo>
                    <a:pt x="7702" y="2438"/>
                    <a:pt x="7549" y="2417"/>
                    <a:pt x="7398" y="2374"/>
                  </a:cubicBezTo>
                  <a:cubicBezTo>
                    <a:pt x="7143" y="2306"/>
                    <a:pt x="6899" y="2149"/>
                    <a:pt x="6712" y="1953"/>
                  </a:cubicBezTo>
                  <a:cubicBezTo>
                    <a:pt x="6958" y="1718"/>
                    <a:pt x="7114" y="1414"/>
                    <a:pt x="7124" y="1100"/>
                  </a:cubicBezTo>
                  <a:cubicBezTo>
                    <a:pt x="7143" y="865"/>
                    <a:pt x="7026" y="610"/>
                    <a:pt x="6860" y="483"/>
                  </a:cubicBezTo>
                  <a:cubicBezTo>
                    <a:pt x="6773" y="416"/>
                    <a:pt x="6677" y="381"/>
                    <a:pt x="6581" y="381"/>
                  </a:cubicBezTo>
                  <a:cubicBezTo>
                    <a:pt x="6537" y="381"/>
                    <a:pt x="6492" y="389"/>
                    <a:pt x="6448" y="405"/>
                  </a:cubicBezTo>
                  <a:cubicBezTo>
                    <a:pt x="6291" y="464"/>
                    <a:pt x="6174" y="601"/>
                    <a:pt x="6105" y="806"/>
                  </a:cubicBezTo>
                  <a:cubicBezTo>
                    <a:pt x="5997" y="1120"/>
                    <a:pt x="6037" y="1472"/>
                    <a:pt x="6203" y="1796"/>
                  </a:cubicBezTo>
                  <a:cubicBezTo>
                    <a:pt x="6222" y="1835"/>
                    <a:pt x="6242" y="1875"/>
                    <a:pt x="6272" y="1904"/>
                  </a:cubicBezTo>
                  <a:cubicBezTo>
                    <a:pt x="6144" y="1982"/>
                    <a:pt x="6017" y="2041"/>
                    <a:pt x="5899" y="2080"/>
                  </a:cubicBezTo>
                  <a:cubicBezTo>
                    <a:pt x="5693" y="2140"/>
                    <a:pt x="5479" y="2162"/>
                    <a:pt x="5266" y="2162"/>
                  </a:cubicBezTo>
                  <a:cubicBezTo>
                    <a:pt x="4952" y="2162"/>
                    <a:pt x="4641" y="2113"/>
                    <a:pt x="4361" y="2060"/>
                  </a:cubicBezTo>
                  <a:cubicBezTo>
                    <a:pt x="4165" y="2021"/>
                    <a:pt x="3988" y="1982"/>
                    <a:pt x="3851" y="1894"/>
                  </a:cubicBezTo>
                  <a:cubicBezTo>
                    <a:pt x="3714" y="1806"/>
                    <a:pt x="3626" y="1679"/>
                    <a:pt x="3577" y="1541"/>
                  </a:cubicBezTo>
                  <a:cubicBezTo>
                    <a:pt x="3822" y="1424"/>
                    <a:pt x="4057" y="1296"/>
                    <a:pt x="4282" y="1139"/>
                  </a:cubicBezTo>
                  <a:cubicBezTo>
                    <a:pt x="4430" y="1051"/>
                    <a:pt x="4567" y="934"/>
                    <a:pt x="4625" y="757"/>
                  </a:cubicBezTo>
                  <a:cubicBezTo>
                    <a:pt x="4694" y="571"/>
                    <a:pt x="4645" y="366"/>
                    <a:pt x="4488" y="209"/>
                  </a:cubicBezTo>
                  <a:cubicBezTo>
                    <a:pt x="4353" y="73"/>
                    <a:pt x="4166" y="0"/>
                    <a:pt x="398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5"/>
            <p:cNvSpPr/>
            <p:nvPr/>
          </p:nvSpPr>
          <p:spPr>
            <a:xfrm>
              <a:off x="3079529" y="5367574"/>
              <a:ext cx="3152676" cy="375696"/>
            </a:xfrm>
            <a:custGeom>
              <a:avLst/>
              <a:gdLst/>
              <a:ahLst/>
              <a:cxnLst/>
              <a:rect l="l" t="t" r="r" b="b"/>
              <a:pathLst>
                <a:path w="23832" h="2840" extrusionOk="0">
                  <a:moveTo>
                    <a:pt x="20794" y="419"/>
                  </a:moveTo>
                  <a:cubicBezTo>
                    <a:pt x="20824" y="419"/>
                    <a:pt x="20863" y="429"/>
                    <a:pt x="20883" y="459"/>
                  </a:cubicBezTo>
                  <a:cubicBezTo>
                    <a:pt x="20941" y="507"/>
                    <a:pt x="20961" y="615"/>
                    <a:pt x="20970" y="684"/>
                  </a:cubicBezTo>
                  <a:cubicBezTo>
                    <a:pt x="20981" y="860"/>
                    <a:pt x="20941" y="1036"/>
                    <a:pt x="20853" y="1203"/>
                  </a:cubicBezTo>
                  <a:cubicBezTo>
                    <a:pt x="20696" y="1115"/>
                    <a:pt x="20520" y="949"/>
                    <a:pt x="20510" y="733"/>
                  </a:cubicBezTo>
                  <a:cubicBezTo>
                    <a:pt x="20500" y="605"/>
                    <a:pt x="20608" y="498"/>
                    <a:pt x="20706" y="448"/>
                  </a:cubicBezTo>
                  <a:cubicBezTo>
                    <a:pt x="20735" y="439"/>
                    <a:pt x="20765" y="419"/>
                    <a:pt x="20794" y="419"/>
                  </a:cubicBezTo>
                  <a:close/>
                  <a:moveTo>
                    <a:pt x="3998" y="321"/>
                  </a:moveTo>
                  <a:cubicBezTo>
                    <a:pt x="4087" y="321"/>
                    <a:pt x="4194" y="370"/>
                    <a:pt x="4263" y="439"/>
                  </a:cubicBezTo>
                  <a:cubicBezTo>
                    <a:pt x="4302" y="478"/>
                    <a:pt x="4361" y="557"/>
                    <a:pt x="4331" y="644"/>
                  </a:cubicBezTo>
                  <a:cubicBezTo>
                    <a:pt x="4302" y="733"/>
                    <a:pt x="4224" y="801"/>
                    <a:pt x="4106" y="880"/>
                  </a:cubicBezTo>
                  <a:cubicBezTo>
                    <a:pt x="3920" y="1007"/>
                    <a:pt x="3714" y="1125"/>
                    <a:pt x="3508" y="1223"/>
                  </a:cubicBezTo>
                  <a:cubicBezTo>
                    <a:pt x="3499" y="1154"/>
                    <a:pt x="3499" y="1086"/>
                    <a:pt x="3508" y="1017"/>
                  </a:cubicBezTo>
                  <a:cubicBezTo>
                    <a:pt x="3518" y="762"/>
                    <a:pt x="3636" y="439"/>
                    <a:pt x="3900" y="341"/>
                  </a:cubicBezTo>
                  <a:cubicBezTo>
                    <a:pt x="3930" y="331"/>
                    <a:pt x="3959" y="321"/>
                    <a:pt x="3998" y="321"/>
                  </a:cubicBezTo>
                  <a:close/>
                  <a:moveTo>
                    <a:pt x="9045" y="929"/>
                  </a:moveTo>
                  <a:cubicBezTo>
                    <a:pt x="9055" y="938"/>
                    <a:pt x="9055" y="949"/>
                    <a:pt x="9055" y="949"/>
                  </a:cubicBezTo>
                  <a:cubicBezTo>
                    <a:pt x="9153" y="1164"/>
                    <a:pt x="9163" y="1409"/>
                    <a:pt x="9084" y="1644"/>
                  </a:cubicBezTo>
                  <a:cubicBezTo>
                    <a:pt x="8967" y="1458"/>
                    <a:pt x="8898" y="1232"/>
                    <a:pt x="8976" y="1027"/>
                  </a:cubicBezTo>
                  <a:cubicBezTo>
                    <a:pt x="8996" y="978"/>
                    <a:pt x="9026" y="949"/>
                    <a:pt x="9045" y="929"/>
                  </a:cubicBezTo>
                  <a:close/>
                  <a:moveTo>
                    <a:pt x="6595" y="703"/>
                  </a:moveTo>
                  <a:cubicBezTo>
                    <a:pt x="6615" y="703"/>
                    <a:pt x="6635" y="713"/>
                    <a:pt x="6664" y="733"/>
                  </a:cubicBezTo>
                  <a:cubicBezTo>
                    <a:pt x="6752" y="801"/>
                    <a:pt x="6820" y="958"/>
                    <a:pt x="6811" y="1086"/>
                  </a:cubicBezTo>
                  <a:cubicBezTo>
                    <a:pt x="6801" y="1321"/>
                    <a:pt x="6683" y="1536"/>
                    <a:pt x="6526" y="1703"/>
                  </a:cubicBezTo>
                  <a:cubicBezTo>
                    <a:pt x="6517" y="1683"/>
                    <a:pt x="6507" y="1663"/>
                    <a:pt x="6497" y="1654"/>
                  </a:cubicBezTo>
                  <a:cubicBezTo>
                    <a:pt x="6409" y="1478"/>
                    <a:pt x="6321" y="1203"/>
                    <a:pt x="6419" y="909"/>
                  </a:cubicBezTo>
                  <a:cubicBezTo>
                    <a:pt x="6448" y="801"/>
                    <a:pt x="6507" y="733"/>
                    <a:pt x="6556" y="713"/>
                  </a:cubicBezTo>
                  <a:cubicBezTo>
                    <a:pt x="6566" y="713"/>
                    <a:pt x="6576" y="703"/>
                    <a:pt x="6595" y="703"/>
                  </a:cubicBezTo>
                  <a:close/>
                  <a:moveTo>
                    <a:pt x="14777" y="821"/>
                  </a:moveTo>
                  <a:cubicBezTo>
                    <a:pt x="14886" y="840"/>
                    <a:pt x="14984" y="958"/>
                    <a:pt x="14993" y="1095"/>
                  </a:cubicBezTo>
                  <a:cubicBezTo>
                    <a:pt x="15003" y="1262"/>
                    <a:pt x="14915" y="1428"/>
                    <a:pt x="14836" y="1536"/>
                  </a:cubicBezTo>
                  <a:cubicBezTo>
                    <a:pt x="14768" y="1634"/>
                    <a:pt x="14690" y="1713"/>
                    <a:pt x="14592" y="1791"/>
                  </a:cubicBezTo>
                  <a:cubicBezTo>
                    <a:pt x="14444" y="1585"/>
                    <a:pt x="14366" y="1321"/>
                    <a:pt x="14454" y="1086"/>
                  </a:cubicBezTo>
                  <a:cubicBezTo>
                    <a:pt x="14503" y="949"/>
                    <a:pt x="14621" y="821"/>
                    <a:pt x="14748" y="821"/>
                  </a:cubicBezTo>
                  <a:close/>
                  <a:moveTo>
                    <a:pt x="17619" y="909"/>
                  </a:moveTo>
                  <a:cubicBezTo>
                    <a:pt x="17776" y="909"/>
                    <a:pt x="17894" y="1007"/>
                    <a:pt x="17952" y="1066"/>
                  </a:cubicBezTo>
                  <a:cubicBezTo>
                    <a:pt x="18090" y="1213"/>
                    <a:pt x="18168" y="1428"/>
                    <a:pt x="18139" y="1615"/>
                  </a:cubicBezTo>
                  <a:cubicBezTo>
                    <a:pt x="18129" y="1693"/>
                    <a:pt x="18100" y="1761"/>
                    <a:pt x="18070" y="1840"/>
                  </a:cubicBezTo>
                  <a:cubicBezTo>
                    <a:pt x="17952" y="1791"/>
                    <a:pt x="17845" y="1732"/>
                    <a:pt x="17756" y="1644"/>
                  </a:cubicBezTo>
                  <a:cubicBezTo>
                    <a:pt x="17619" y="1526"/>
                    <a:pt x="17541" y="1350"/>
                    <a:pt x="17541" y="1173"/>
                  </a:cubicBezTo>
                  <a:cubicBezTo>
                    <a:pt x="17541" y="1095"/>
                    <a:pt x="17551" y="997"/>
                    <a:pt x="17619" y="909"/>
                  </a:cubicBezTo>
                  <a:close/>
                  <a:moveTo>
                    <a:pt x="11857" y="831"/>
                  </a:moveTo>
                  <a:cubicBezTo>
                    <a:pt x="11857" y="831"/>
                    <a:pt x="11867" y="831"/>
                    <a:pt x="11877" y="840"/>
                  </a:cubicBezTo>
                  <a:cubicBezTo>
                    <a:pt x="11965" y="860"/>
                    <a:pt x="12014" y="1017"/>
                    <a:pt x="12024" y="1154"/>
                  </a:cubicBezTo>
                  <a:cubicBezTo>
                    <a:pt x="12063" y="1428"/>
                    <a:pt x="12044" y="1713"/>
                    <a:pt x="11975" y="1997"/>
                  </a:cubicBezTo>
                  <a:cubicBezTo>
                    <a:pt x="11955" y="1977"/>
                    <a:pt x="11926" y="1957"/>
                    <a:pt x="11907" y="1938"/>
                  </a:cubicBezTo>
                  <a:cubicBezTo>
                    <a:pt x="11632" y="1713"/>
                    <a:pt x="11475" y="1271"/>
                    <a:pt x="11661" y="968"/>
                  </a:cubicBezTo>
                  <a:cubicBezTo>
                    <a:pt x="11711" y="899"/>
                    <a:pt x="11789" y="831"/>
                    <a:pt x="11857" y="831"/>
                  </a:cubicBezTo>
                  <a:close/>
                  <a:moveTo>
                    <a:pt x="3995" y="1"/>
                  </a:moveTo>
                  <a:cubicBezTo>
                    <a:pt x="3927" y="1"/>
                    <a:pt x="3858" y="12"/>
                    <a:pt x="3793" y="37"/>
                  </a:cubicBezTo>
                  <a:cubicBezTo>
                    <a:pt x="3381" y="184"/>
                    <a:pt x="3205" y="625"/>
                    <a:pt x="3185" y="997"/>
                  </a:cubicBezTo>
                  <a:cubicBezTo>
                    <a:pt x="3175" y="1105"/>
                    <a:pt x="3175" y="1232"/>
                    <a:pt x="3195" y="1350"/>
                  </a:cubicBezTo>
                  <a:cubicBezTo>
                    <a:pt x="2649" y="1561"/>
                    <a:pt x="2066" y="1669"/>
                    <a:pt x="1482" y="1669"/>
                  </a:cubicBezTo>
                  <a:cubicBezTo>
                    <a:pt x="1060" y="1669"/>
                    <a:pt x="637" y="1612"/>
                    <a:pt x="226" y="1497"/>
                  </a:cubicBezTo>
                  <a:cubicBezTo>
                    <a:pt x="208" y="1491"/>
                    <a:pt x="191" y="1489"/>
                    <a:pt x="174" y="1489"/>
                  </a:cubicBezTo>
                  <a:cubicBezTo>
                    <a:pt x="105" y="1489"/>
                    <a:pt x="46" y="1534"/>
                    <a:pt x="30" y="1605"/>
                  </a:cubicBezTo>
                  <a:cubicBezTo>
                    <a:pt x="0" y="1693"/>
                    <a:pt x="50" y="1781"/>
                    <a:pt x="137" y="1811"/>
                  </a:cubicBezTo>
                  <a:cubicBezTo>
                    <a:pt x="574" y="1935"/>
                    <a:pt x="1026" y="1997"/>
                    <a:pt x="1479" y="1997"/>
                  </a:cubicBezTo>
                  <a:cubicBezTo>
                    <a:pt x="2093" y="1997"/>
                    <a:pt x="2708" y="1884"/>
                    <a:pt x="3283" y="1663"/>
                  </a:cubicBezTo>
                  <a:cubicBezTo>
                    <a:pt x="3362" y="1859"/>
                    <a:pt x="3489" y="2036"/>
                    <a:pt x="3675" y="2164"/>
                  </a:cubicBezTo>
                  <a:cubicBezTo>
                    <a:pt x="3871" y="2291"/>
                    <a:pt x="4087" y="2330"/>
                    <a:pt x="4302" y="2379"/>
                  </a:cubicBezTo>
                  <a:cubicBezTo>
                    <a:pt x="4622" y="2435"/>
                    <a:pt x="4951" y="2482"/>
                    <a:pt x="5277" y="2482"/>
                  </a:cubicBezTo>
                  <a:cubicBezTo>
                    <a:pt x="5521" y="2482"/>
                    <a:pt x="5763" y="2456"/>
                    <a:pt x="5997" y="2389"/>
                  </a:cubicBezTo>
                  <a:cubicBezTo>
                    <a:pt x="6164" y="2330"/>
                    <a:pt x="6330" y="2262"/>
                    <a:pt x="6468" y="2164"/>
                  </a:cubicBezTo>
                  <a:cubicBezTo>
                    <a:pt x="6703" y="2408"/>
                    <a:pt x="6997" y="2595"/>
                    <a:pt x="7321" y="2683"/>
                  </a:cubicBezTo>
                  <a:cubicBezTo>
                    <a:pt x="7500" y="2734"/>
                    <a:pt x="7683" y="2760"/>
                    <a:pt x="7863" y="2760"/>
                  </a:cubicBezTo>
                  <a:cubicBezTo>
                    <a:pt x="8263" y="2760"/>
                    <a:pt x="8647" y="2635"/>
                    <a:pt x="8937" y="2399"/>
                  </a:cubicBezTo>
                  <a:cubicBezTo>
                    <a:pt x="9015" y="2340"/>
                    <a:pt x="9094" y="2262"/>
                    <a:pt x="9153" y="2183"/>
                  </a:cubicBezTo>
                  <a:cubicBezTo>
                    <a:pt x="9192" y="2203"/>
                    <a:pt x="9222" y="2232"/>
                    <a:pt x="9261" y="2251"/>
                  </a:cubicBezTo>
                  <a:cubicBezTo>
                    <a:pt x="9564" y="2487"/>
                    <a:pt x="9917" y="2741"/>
                    <a:pt x="10309" y="2791"/>
                  </a:cubicBezTo>
                  <a:cubicBezTo>
                    <a:pt x="10358" y="2800"/>
                    <a:pt x="10544" y="2839"/>
                    <a:pt x="10829" y="2839"/>
                  </a:cubicBezTo>
                  <a:cubicBezTo>
                    <a:pt x="10985" y="2839"/>
                    <a:pt x="11171" y="2830"/>
                    <a:pt x="11377" y="2791"/>
                  </a:cubicBezTo>
                  <a:cubicBezTo>
                    <a:pt x="11495" y="2771"/>
                    <a:pt x="11985" y="2575"/>
                    <a:pt x="12103" y="2477"/>
                  </a:cubicBezTo>
                  <a:cubicBezTo>
                    <a:pt x="12112" y="2458"/>
                    <a:pt x="12132" y="2447"/>
                    <a:pt x="12142" y="2438"/>
                  </a:cubicBezTo>
                  <a:cubicBezTo>
                    <a:pt x="12397" y="2536"/>
                    <a:pt x="12700" y="2575"/>
                    <a:pt x="13053" y="2575"/>
                  </a:cubicBezTo>
                  <a:cubicBezTo>
                    <a:pt x="13631" y="2575"/>
                    <a:pt x="14150" y="2447"/>
                    <a:pt x="14542" y="2212"/>
                  </a:cubicBezTo>
                  <a:lnTo>
                    <a:pt x="14690" y="2330"/>
                  </a:lnTo>
                  <a:cubicBezTo>
                    <a:pt x="15091" y="2595"/>
                    <a:pt x="15571" y="2683"/>
                    <a:pt x="16042" y="2741"/>
                  </a:cubicBezTo>
                  <a:cubicBezTo>
                    <a:pt x="16273" y="2767"/>
                    <a:pt x="16514" y="2792"/>
                    <a:pt x="16756" y="2792"/>
                  </a:cubicBezTo>
                  <a:cubicBezTo>
                    <a:pt x="16987" y="2792"/>
                    <a:pt x="17218" y="2769"/>
                    <a:pt x="17443" y="2702"/>
                  </a:cubicBezTo>
                  <a:cubicBezTo>
                    <a:pt x="17756" y="2614"/>
                    <a:pt x="18021" y="2438"/>
                    <a:pt x="18198" y="2212"/>
                  </a:cubicBezTo>
                  <a:cubicBezTo>
                    <a:pt x="18364" y="2262"/>
                    <a:pt x="18531" y="2281"/>
                    <a:pt x="18688" y="2291"/>
                  </a:cubicBezTo>
                  <a:cubicBezTo>
                    <a:pt x="18837" y="2307"/>
                    <a:pt x="19011" y="2321"/>
                    <a:pt x="19198" y="2321"/>
                  </a:cubicBezTo>
                  <a:cubicBezTo>
                    <a:pt x="19564" y="2321"/>
                    <a:pt x="19981" y="2270"/>
                    <a:pt x="20363" y="2095"/>
                  </a:cubicBezTo>
                  <a:cubicBezTo>
                    <a:pt x="20598" y="1977"/>
                    <a:pt x="20804" y="1820"/>
                    <a:pt x="20961" y="1624"/>
                  </a:cubicBezTo>
                  <a:cubicBezTo>
                    <a:pt x="21228" y="1734"/>
                    <a:pt x="21515" y="1786"/>
                    <a:pt x="21804" y="1786"/>
                  </a:cubicBezTo>
                  <a:cubicBezTo>
                    <a:pt x="22575" y="1786"/>
                    <a:pt x="23355" y="1414"/>
                    <a:pt x="23783" y="772"/>
                  </a:cubicBezTo>
                  <a:cubicBezTo>
                    <a:pt x="23832" y="694"/>
                    <a:pt x="23812" y="596"/>
                    <a:pt x="23744" y="546"/>
                  </a:cubicBezTo>
                  <a:cubicBezTo>
                    <a:pt x="23715" y="528"/>
                    <a:pt x="23682" y="519"/>
                    <a:pt x="23651" y="519"/>
                  </a:cubicBezTo>
                  <a:cubicBezTo>
                    <a:pt x="23599" y="519"/>
                    <a:pt x="23549" y="543"/>
                    <a:pt x="23518" y="586"/>
                  </a:cubicBezTo>
                  <a:cubicBezTo>
                    <a:pt x="23146" y="1141"/>
                    <a:pt x="22473" y="1467"/>
                    <a:pt x="21806" y="1467"/>
                  </a:cubicBezTo>
                  <a:cubicBezTo>
                    <a:pt x="21579" y="1467"/>
                    <a:pt x="21352" y="1430"/>
                    <a:pt x="21137" y="1350"/>
                  </a:cubicBezTo>
                  <a:cubicBezTo>
                    <a:pt x="21255" y="1134"/>
                    <a:pt x="21304" y="890"/>
                    <a:pt x="21294" y="655"/>
                  </a:cubicBezTo>
                  <a:cubicBezTo>
                    <a:pt x="21275" y="468"/>
                    <a:pt x="21216" y="321"/>
                    <a:pt x="21108" y="223"/>
                  </a:cubicBezTo>
                  <a:cubicBezTo>
                    <a:pt x="21020" y="141"/>
                    <a:pt x="20914" y="101"/>
                    <a:pt x="20802" y="101"/>
                  </a:cubicBezTo>
                  <a:cubicBezTo>
                    <a:pt x="20726" y="101"/>
                    <a:pt x="20648" y="119"/>
                    <a:pt x="20569" y="154"/>
                  </a:cubicBezTo>
                  <a:cubicBezTo>
                    <a:pt x="20334" y="263"/>
                    <a:pt x="20177" y="507"/>
                    <a:pt x="20187" y="742"/>
                  </a:cubicBezTo>
                  <a:cubicBezTo>
                    <a:pt x="20197" y="1017"/>
                    <a:pt x="20373" y="1282"/>
                    <a:pt x="20667" y="1478"/>
                  </a:cubicBezTo>
                  <a:cubicBezTo>
                    <a:pt x="20539" y="1605"/>
                    <a:pt x="20393" y="1713"/>
                    <a:pt x="20226" y="1801"/>
                  </a:cubicBezTo>
                  <a:cubicBezTo>
                    <a:pt x="19904" y="1952"/>
                    <a:pt x="19540" y="1994"/>
                    <a:pt x="19212" y="1994"/>
                  </a:cubicBezTo>
                  <a:cubicBezTo>
                    <a:pt x="19032" y="1994"/>
                    <a:pt x="18863" y="1982"/>
                    <a:pt x="18717" y="1968"/>
                  </a:cubicBezTo>
                  <a:cubicBezTo>
                    <a:pt x="18609" y="1957"/>
                    <a:pt x="18492" y="1948"/>
                    <a:pt x="18383" y="1928"/>
                  </a:cubicBezTo>
                  <a:cubicBezTo>
                    <a:pt x="18413" y="1840"/>
                    <a:pt x="18442" y="1752"/>
                    <a:pt x="18452" y="1663"/>
                  </a:cubicBezTo>
                  <a:cubicBezTo>
                    <a:pt x="18501" y="1380"/>
                    <a:pt x="18394" y="1066"/>
                    <a:pt x="18178" y="840"/>
                  </a:cubicBezTo>
                  <a:cubicBezTo>
                    <a:pt x="18015" y="678"/>
                    <a:pt x="17815" y="590"/>
                    <a:pt x="17611" y="590"/>
                  </a:cubicBezTo>
                  <a:cubicBezTo>
                    <a:pt x="17581" y="590"/>
                    <a:pt x="17551" y="592"/>
                    <a:pt x="17521" y="596"/>
                  </a:cubicBezTo>
                  <a:cubicBezTo>
                    <a:pt x="17482" y="596"/>
                    <a:pt x="17453" y="615"/>
                    <a:pt x="17423" y="635"/>
                  </a:cubicBezTo>
                  <a:cubicBezTo>
                    <a:pt x="17286" y="772"/>
                    <a:pt x="17208" y="968"/>
                    <a:pt x="17218" y="1184"/>
                  </a:cubicBezTo>
                  <a:cubicBezTo>
                    <a:pt x="17218" y="1438"/>
                    <a:pt x="17345" y="1713"/>
                    <a:pt x="17531" y="1889"/>
                  </a:cubicBezTo>
                  <a:cubicBezTo>
                    <a:pt x="17639" y="1977"/>
                    <a:pt x="17747" y="2046"/>
                    <a:pt x="17865" y="2105"/>
                  </a:cubicBezTo>
                  <a:cubicBezTo>
                    <a:pt x="17717" y="2242"/>
                    <a:pt x="17531" y="2340"/>
                    <a:pt x="17355" y="2389"/>
                  </a:cubicBezTo>
                  <a:cubicBezTo>
                    <a:pt x="17165" y="2449"/>
                    <a:pt x="16964" y="2470"/>
                    <a:pt x="16760" y="2470"/>
                  </a:cubicBezTo>
                  <a:cubicBezTo>
                    <a:pt x="16533" y="2470"/>
                    <a:pt x="16303" y="2444"/>
                    <a:pt x="16081" y="2418"/>
                  </a:cubicBezTo>
                  <a:cubicBezTo>
                    <a:pt x="15650" y="2360"/>
                    <a:pt x="15209" y="2291"/>
                    <a:pt x="14866" y="2055"/>
                  </a:cubicBezTo>
                  <a:cubicBezTo>
                    <a:pt x="14856" y="2046"/>
                    <a:pt x="14836" y="2036"/>
                    <a:pt x="14817" y="2026"/>
                  </a:cubicBezTo>
                  <a:cubicBezTo>
                    <a:pt x="14925" y="1938"/>
                    <a:pt x="15013" y="1840"/>
                    <a:pt x="15091" y="1732"/>
                  </a:cubicBezTo>
                  <a:cubicBezTo>
                    <a:pt x="15258" y="1517"/>
                    <a:pt x="15336" y="1282"/>
                    <a:pt x="15317" y="1075"/>
                  </a:cubicBezTo>
                  <a:cubicBezTo>
                    <a:pt x="15297" y="782"/>
                    <a:pt x="15082" y="537"/>
                    <a:pt x="14827" y="498"/>
                  </a:cubicBezTo>
                  <a:cubicBezTo>
                    <a:pt x="14801" y="494"/>
                    <a:pt x="14776" y="492"/>
                    <a:pt x="14751" y="492"/>
                  </a:cubicBezTo>
                  <a:cubicBezTo>
                    <a:pt x="14469" y="492"/>
                    <a:pt x="14232" y="735"/>
                    <a:pt x="14150" y="978"/>
                  </a:cubicBezTo>
                  <a:cubicBezTo>
                    <a:pt x="14023" y="1321"/>
                    <a:pt x="14131" y="1683"/>
                    <a:pt x="14327" y="1968"/>
                  </a:cubicBezTo>
                  <a:cubicBezTo>
                    <a:pt x="13984" y="2153"/>
                    <a:pt x="13553" y="2251"/>
                    <a:pt x="13053" y="2251"/>
                  </a:cubicBezTo>
                  <a:cubicBezTo>
                    <a:pt x="12749" y="2251"/>
                    <a:pt x="12484" y="2222"/>
                    <a:pt x="12279" y="2144"/>
                  </a:cubicBezTo>
                  <a:cubicBezTo>
                    <a:pt x="12357" y="1801"/>
                    <a:pt x="12386" y="1458"/>
                    <a:pt x="12347" y="1115"/>
                  </a:cubicBezTo>
                  <a:cubicBezTo>
                    <a:pt x="12318" y="792"/>
                    <a:pt x="12171" y="576"/>
                    <a:pt x="11955" y="527"/>
                  </a:cubicBezTo>
                  <a:cubicBezTo>
                    <a:pt x="11919" y="518"/>
                    <a:pt x="11884" y="514"/>
                    <a:pt x="11849" y="514"/>
                  </a:cubicBezTo>
                  <a:cubicBezTo>
                    <a:pt x="11657" y="514"/>
                    <a:pt x="11488" y="642"/>
                    <a:pt x="11397" y="792"/>
                  </a:cubicBezTo>
                  <a:cubicBezTo>
                    <a:pt x="11093" y="1262"/>
                    <a:pt x="11319" y="1879"/>
                    <a:pt x="11700" y="2193"/>
                  </a:cubicBezTo>
                  <a:cubicBezTo>
                    <a:pt x="11740" y="2222"/>
                    <a:pt x="11779" y="2242"/>
                    <a:pt x="11818" y="2271"/>
                  </a:cubicBezTo>
                  <a:cubicBezTo>
                    <a:pt x="11671" y="2349"/>
                    <a:pt x="11387" y="2458"/>
                    <a:pt x="11319" y="2477"/>
                  </a:cubicBezTo>
                  <a:cubicBezTo>
                    <a:pt x="11139" y="2506"/>
                    <a:pt x="10974" y="2516"/>
                    <a:pt x="10835" y="2516"/>
                  </a:cubicBezTo>
                  <a:cubicBezTo>
                    <a:pt x="10555" y="2516"/>
                    <a:pt x="10375" y="2477"/>
                    <a:pt x="10368" y="2477"/>
                  </a:cubicBezTo>
                  <a:cubicBezTo>
                    <a:pt x="10368" y="2477"/>
                    <a:pt x="10358" y="2467"/>
                    <a:pt x="10348" y="2467"/>
                  </a:cubicBezTo>
                  <a:cubicBezTo>
                    <a:pt x="10045" y="2438"/>
                    <a:pt x="9731" y="2203"/>
                    <a:pt x="9457" y="1997"/>
                  </a:cubicBezTo>
                  <a:cubicBezTo>
                    <a:pt x="9407" y="1968"/>
                    <a:pt x="9368" y="1938"/>
                    <a:pt x="9329" y="1909"/>
                  </a:cubicBezTo>
                  <a:cubicBezTo>
                    <a:pt x="9496" y="1556"/>
                    <a:pt x="9505" y="1154"/>
                    <a:pt x="9349" y="811"/>
                  </a:cubicBezTo>
                  <a:cubicBezTo>
                    <a:pt x="9329" y="762"/>
                    <a:pt x="9290" y="703"/>
                    <a:pt x="9231" y="664"/>
                  </a:cubicBezTo>
                  <a:cubicBezTo>
                    <a:pt x="9184" y="623"/>
                    <a:pt x="9123" y="602"/>
                    <a:pt x="9058" y="602"/>
                  </a:cubicBezTo>
                  <a:cubicBezTo>
                    <a:pt x="9028" y="602"/>
                    <a:pt x="8997" y="606"/>
                    <a:pt x="8967" y="615"/>
                  </a:cubicBezTo>
                  <a:cubicBezTo>
                    <a:pt x="8819" y="664"/>
                    <a:pt x="8712" y="801"/>
                    <a:pt x="8673" y="919"/>
                  </a:cubicBezTo>
                  <a:cubicBezTo>
                    <a:pt x="8536" y="1291"/>
                    <a:pt x="8673" y="1683"/>
                    <a:pt x="8917" y="1957"/>
                  </a:cubicBezTo>
                  <a:cubicBezTo>
                    <a:pt x="8869" y="2036"/>
                    <a:pt x="8800" y="2095"/>
                    <a:pt x="8732" y="2153"/>
                  </a:cubicBezTo>
                  <a:cubicBezTo>
                    <a:pt x="8504" y="2335"/>
                    <a:pt x="8193" y="2433"/>
                    <a:pt x="7862" y="2433"/>
                  </a:cubicBezTo>
                  <a:cubicBezTo>
                    <a:pt x="7710" y="2433"/>
                    <a:pt x="7554" y="2412"/>
                    <a:pt x="7399" y="2369"/>
                  </a:cubicBezTo>
                  <a:cubicBezTo>
                    <a:pt x="7144" y="2301"/>
                    <a:pt x="6909" y="2153"/>
                    <a:pt x="6722" y="1957"/>
                  </a:cubicBezTo>
                  <a:cubicBezTo>
                    <a:pt x="6968" y="1722"/>
                    <a:pt x="7114" y="1419"/>
                    <a:pt x="7134" y="1105"/>
                  </a:cubicBezTo>
                  <a:cubicBezTo>
                    <a:pt x="7144" y="870"/>
                    <a:pt x="7036" y="615"/>
                    <a:pt x="6860" y="478"/>
                  </a:cubicBezTo>
                  <a:cubicBezTo>
                    <a:pt x="6783" y="414"/>
                    <a:pt x="6694" y="384"/>
                    <a:pt x="6603" y="384"/>
                  </a:cubicBezTo>
                  <a:cubicBezTo>
                    <a:pt x="6555" y="384"/>
                    <a:pt x="6506" y="392"/>
                    <a:pt x="6458" y="409"/>
                  </a:cubicBezTo>
                  <a:cubicBezTo>
                    <a:pt x="6301" y="459"/>
                    <a:pt x="6174" y="596"/>
                    <a:pt x="6105" y="801"/>
                  </a:cubicBezTo>
                  <a:cubicBezTo>
                    <a:pt x="5997" y="1125"/>
                    <a:pt x="6036" y="1467"/>
                    <a:pt x="6213" y="1801"/>
                  </a:cubicBezTo>
                  <a:cubicBezTo>
                    <a:pt x="6232" y="1840"/>
                    <a:pt x="6252" y="1870"/>
                    <a:pt x="6272" y="1909"/>
                  </a:cubicBezTo>
                  <a:cubicBezTo>
                    <a:pt x="6154" y="1977"/>
                    <a:pt x="6027" y="2036"/>
                    <a:pt x="5899" y="2075"/>
                  </a:cubicBezTo>
                  <a:cubicBezTo>
                    <a:pt x="5697" y="2135"/>
                    <a:pt x="5486" y="2157"/>
                    <a:pt x="5273" y="2157"/>
                  </a:cubicBezTo>
                  <a:cubicBezTo>
                    <a:pt x="4961" y="2157"/>
                    <a:pt x="4647" y="2108"/>
                    <a:pt x="4361" y="2055"/>
                  </a:cubicBezTo>
                  <a:cubicBezTo>
                    <a:pt x="4165" y="2016"/>
                    <a:pt x="3998" y="1987"/>
                    <a:pt x="3852" y="1889"/>
                  </a:cubicBezTo>
                  <a:cubicBezTo>
                    <a:pt x="3724" y="1811"/>
                    <a:pt x="3636" y="1683"/>
                    <a:pt x="3577" y="1536"/>
                  </a:cubicBezTo>
                  <a:cubicBezTo>
                    <a:pt x="3822" y="1428"/>
                    <a:pt x="4067" y="1301"/>
                    <a:pt x="4292" y="1144"/>
                  </a:cubicBezTo>
                  <a:cubicBezTo>
                    <a:pt x="4429" y="1046"/>
                    <a:pt x="4577" y="929"/>
                    <a:pt x="4636" y="762"/>
                  </a:cubicBezTo>
                  <a:cubicBezTo>
                    <a:pt x="4704" y="576"/>
                    <a:pt x="4645" y="370"/>
                    <a:pt x="4498" y="213"/>
                  </a:cubicBezTo>
                  <a:cubicBezTo>
                    <a:pt x="4357" y="79"/>
                    <a:pt x="4174" y="1"/>
                    <a:pt x="39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5"/>
            <p:cNvSpPr/>
            <p:nvPr/>
          </p:nvSpPr>
          <p:spPr>
            <a:xfrm>
              <a:off x="4495890" y="1214405"/>
              <a:ext cx="53972" cy="54295"/>
            </a:xfrm>
            <a:custGeom>
              <a:avLst/>
              <a:gdLst/>
              <a:ahLst/>
              <a:cxnLst/>
              <a:rect l="l" t="t" r="r" b="b"/>
              <a:pathLst>
                <a:path w="334" h="336" extrusionOk="0">
                  <a:moveTo>
                    <a:pt x="163" y="0"/>
                  </a:moveTo>
                  <a:cubicBezTo>
                    <a:pt x="154" y="0"/>
                    <a:pt x="146" y="1"/>
                    <a:pt x="138" y="3"/>
                  </a:cubicBezTo>
                  <a:cubicBezTo>
                    <a:pt x="118" y="3"/>
                    <a:pt x="108" y="13"/>
                    <a:pt x="99" y="13"/>
                  </a:cubicBezTo>
                  <a:cubicBezTo>
                    <a:pt x="88" y="13"/>
                    <a:pt x="79" y="22"/>
                    <a:pt x="69" y="33"/>
                  </a:cubicBezTo>
                  <a:cubicBezTo>
                    <a:pt x="59" y="33"/>
                    <a:pt x="49" y="42"/>
                    <a:pt x="49" y="52"/>
                  </a:cubicBezTo>
                  <a:cubicBezTo>
                    <a:pt x="40" y="62"/>
                    <a:pt x="30" y="62"/>
                    <a:pt x="20" y="72"/>
                  </a:cubicBezTo>
                  <a:cubicBezTo>
                    <a:pt x="20" y="81"/>
                    <a:pt x="10" y="91"/>
                    <a:pt x="10" y="101"/>
                  </a:cubicBezTo>
                  <a:cubicBezTo>
                    <a:pt x="1" y="111"/>
                    <a:pt x="1" y="131"/>
                    <a:pt x="1" y="140"/>
                  </a:cubicBezTo>
                  <a:lnTo>
                    <a:pt x="1" y="170"/>
                  </a:lnTo>
                  <a:cubicBezTo>
                    <a:pt x="1" y="218"/>
                    <a:pt x="10" y="258"/>
                    <a:pt x="49" y="287"/>
                  </a:cubicBezTo>
                  <a:cubicBezTo>
                    <a:pt x="49" y="297"/>
                    <a:pt x="59" y="307"/>
                    <a:pt x="69" y="307"/>
                  </a:cubicBezTo>
                  <a:cubicBezTo>
                    <a:pt x="79" y="316"/>
                    <a:pt x="88" y="327"/>
                    <a:pt x="99" y="327"/>
                  </a:cubicBezTo>
                  <a:cubicBezTo>
                    <a:pt x="108" y="327"/>
                    <a:pt x="118" y="336"/>
                    <a:pt x="138" y="336"/>
                  </a:cubicBezTo>
                  <a:lnTo>
                    <a:pt x="197" y="336"/>
                  </a:lnTo>
                  <a:cubicBezTo>
                    <a:pt x="206" y="336"/>
                    <a:pt x="216" y="327"/>
                    <a:pt x="226" y="327"/>
                  </a:cubicBezTo>
                  <a:cubicBezTo>
                    <a:pt x="245" y="327"/>
                    <a:pt x="255" y="316"/>
                    <a:pt x="255" y="307"/>
                  </a:cubicBezTo>
                  <a:cubicBezTo>
                    <a:pt x="265" y="307"/>
                    <a:pt x="275" y="297"/>
                    <a:pt x="284" y="287"/>
                  </a:cubicBezTo>
                  <a:cubicBezTo>
                    <a:pt x="314" y="258"/>
                    <a:pt x="334" y="218"/>
                    <a:pt x="334" y="170"/>
                  </a:cubicBezTo>
                  <a:lnTo>
                    <a:pt x="334" y="140"/>
                  </a:lnTo>
                  <a:cubicBezTo>
                    <a:pt x="334" y="131"/>
                    <a:pt x="324" y="111"/>
                    <a:pt x="324" y="101"/>
                  </a:cubicBezTo>
                  <a:cubicBezTo>
                    <a:pt x="314" y="91"/>
                    <a:pt x="314" y="81"/>
                    <a:pt x="304" y="72"/>
                  </a:cubicBezTo>
                  <a:cubicBezTo>
                    <a:pt x="304" y="62"/>
                    <a:pt x="295" y="62"/>
                    <a:pt x="284" y="52"/>
                  </a:cubicBezTo>
                  <a:cubicBezTo>
                    <a:pt x="252" y="19"/>
                    <a:pt x="206" y="0"/>
                    <a:pt x="16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5"/>
            <p:cNvSpPr/>
            <p:nvPr/>
          </p:nvSpPr>
          <p:spPr>
            <a:xfrm>
              <a:off x="4478438" y="419855"/>
              <a:ext cx="66738" cy="717471"/>
            </a:xfrm>
            <a:custGeom>
              <a:avLst/>
              <a:gdLst/>
              <a:ahLst/>
              <a:cxnLst/>
              <a:rect l="l" t="t" r="r" b="b"/>
              <a:pathLst>
                <a:path w="413" h="4440" extrusionOk="0">
                  <a:moveTo>
                    <a:pt x="187" y="1"/>
                  </a:moveTo>
                  <a:cubicBezTo>
                    <a:pt x="89" y="1"/>
                    <a:pt x="11" y="79"/>
                    <a:pt x="11" y="177"/>
                  </a:cubicBezTo>
                  <a:cubicBezTo>
                    <a:pt x="11" y="266"/>
                    <a:pt x="89" y="344"/>
                    <a:pt x="177" y="344"/>
                  </a:cubicBezTo>
                  <a:cubicBezTo>
                    <a:pt x="275" y="344"/>
                    <a:pt x="353" y="266"/>
                    <a:pt x="353" y="177"/>
                  </a:cubicBezTo>
                  <a:cubicBezTo>
                    <a:pt x="353" y="79"/>
                    <a:pt x="275" y="11"/>
                    <a:pt x="187" y="1"/>
                  </a:cubicBezTo>
                  <a:close/>
                  <a:moveTo>
                    <a:pt x="177" y="824"/>
                  </a:moveTo>
                  <a:cubicBezTo>
                    <a:pt x="79" y="824"/>
                    <a:pt x="0" y="902"/>
                    <a:pt x="0" y="991"/>
                  </a:cubicBezTo>
                  <a:cubicBezTo>
                    <a:pt x="0" y="1089"/>
                    <a:pt x="79" y="1167"/>
                    <a:pt x="177" y="1167"/>
                  </a:cubicBezTo>
                  <a:cubicBezTo>
                    <a:pt x="265" y="1167"/>
                    <a:pt x="344" y="1089"/>
                    <a:pt x="344" y="991"/>
                  </a:cubicBezTo>
                  <a:cubicBezTo>
                    <a:pt x="344" y="902"/>
                    <a:pt x="265" y="824"/>
                    <a:pt x="177" y="824"/>
                  </a:cubicBezTo>
                  <a:close/>
                  <a:moveTo>
                    <a:pt x="177" y="1647"/>
                  </a:moveTo>
                  <a:cubicBezTo>
                    <a:pt x="79" y="1647"/>
                    <a:pt x="11" y="1716"/>
                    <a:pt x="11" y="1814"/>
                  </a:cubicBezTo>
                  <a:cubicBezTo>
                    <a:pt x="11" y="1912"/>
                    <a:pt x="79" y="1980"/>
                    <a:pt x="177" y="1980"/>
                  </a:cubicBezTo>
                  <a:cubicBezTo>
                    <a:pt x="275" y="1980"/>
                    <a:pt x="344" y="1902"/>
                    <a:pt x="344" y="1814"/>
                  </a:cubicBezTo>
                  <a:cubicBezTo>
                    <a:pt x="344" y="1716"/>
                    <a:pt x="265" y="1647"/>
                    <a:pt x="177" y="1647"/>
                  </a:cubicBezTo>
                  <a:close/>
                  <a:moveTo>
                    <a:pt x="187" y="2461"/>
                  </a:moveTo>
                  <a:cubicBezTo>
                    <a:pt x="89" y="2461"/>
                    <a:pt x="20" y="2539"/>
                    <a:pt x="20" y="2637"/>
                  </a:cubicBezTo>
                  <a:cubicBezTo>
                    <a:pt x="20" y="2725"/>
                    <a:pt x="98" y="2803"/>
                    <a:pt x="187" y="2803"/>
                  </a:cubicBezTo>
                  <a:cubicBezTo>
                    <a:pt x="285" y="2803"/>
                    <a:pt x="363" y="2725"/>
                    <a:pt x="353" y="2627"/>
                  </a:cubicBezTo>
                  <a:cubicBezTo>
                    <a:pt x="353" y="2539"/>
                    <a:pt x="275" y="2461"/>
                    <a:pt x="187" y="2461"/>
                  </a:cubicBezTo>
                  <a:close/>
                  <a:moveTo>
                    <a:pt x="222" y="3283"/>
                  </a:moveTo>
                  <a:cubicBezTo>
                    <a:pt x="217" y="3283"/>
                    <a:pt x="212" y="3283"/>
                    <a:pt x="207" y="3284"/>
                  </a:cubicBezTo>
                  <a:cubicBezTo>
                    <a:pt x="109" y="3284"/>
                    <a:pt x="40" y="3362"/>
                    <a:pt x="40" y="3460"/>
                  </a:cubicBezTo>
                  <a:cubicBezTo>
                    <a:pt x="40" y="3548"/>
                    <a:pt x="118" y="3617"/>
                    <a:pt x="207" y="3617"/>
                  </a:cubicBezTo>
                  <a:lnTo>
                    <a:pt x="216" y="3617"/>
                  </a:lnTo>
                  <a:cubicBezTo>
                    <a:pt x="305" y="3617"/>
                    <a:pt x="383" y="3538"/>
                    <a:pt x="373" y="3450"/>
                  </a:cubicBezTo>
                  <a:cubicBezTo>
                    <a:pt x="373" y="3358"/>
                    <a:pt x="303" y="3283"/>
                    <a:pt x="222" y="3283"/>
                  </a:cubicBezTo>
                  <a:close/>
                  <a:moveTo>
                    <a:pt x="226" y="4097"/>
                  </a:moveTo>
                  <a:cubicBezTo>
                    <a:pt x="138" y="4107"/>
                    <a:pt x="59" y="4185"/>
                    <a:pt x="69" y="4273"/>
                  </a:cubicBezTo>
                  <a:cubicBezTo>
                    <a:pt x="69" y="4371"/>
                    <a:pt x="148" y="4440"/>
                    <a:pt x="236" y="4440"/>
                  </a:cubicBezTo>
                  <a:lnTo>
                    <a:pt x="246" y="4440"/>
                  </a:lnTo>
                  <a:cubicBezTo>
                    <a:pt x="334" y="4440"/>
                    <a:pt x="412" y="4351"/>
                    <a:pt x="403" y="4264"/>
                  </a:cubicBezTo>
                  <a:cubicBezTo>
                    <a:pt x="403" y="4166"/>
                    <a:pt x="324" y="4097"/>
                    <a:pt x="226" y="4097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5"/>
            <p:cNvSpPr/>
            <p:nvPr/>
          </p:nvSpPr>
          <p:spPr>
            <a:xfrm>
              <a:off x="4483286" y="287996"/>
              <a:ext cx="53972" cy="56073"/>
            </a:xfrm>
            <a:custGeom>
              <a:avLst/>
              <a:gdLst/>
              <a:ahLst/>
              <a:cxnLst/>
              <a:rect l="l" t="t" r="r" b="b"/>
              <a:pathLst>
                <a:path w="334" h="347" extrusionOk="0">
                  <a:moveTo>
                    <a:pt x="169" y="1"/>
                  </a:moveTo>
                  <a:cubicBezTo>
                    <a:pt x="127" y="1"/>
                    <a:pt x="81" y="20"/>
                    <a:pt x="49" y="52"/>
                  </a:cubicBezTo>
                  <a:cubicBezTo>
                    <a:pt x="39" y="62"/>
                    <a:pt x="29" y="72"/>
                    <a:pt x="29" y="82"/>
                  </a:cubicBezTo>
                  <a:cubicBezTo>
                    <a:pt x="20" y="91"/>
                    <a:pt x="10" y="102"/>
                    <a:pt x="10" y="111"/>
                  </a:cubicBezTo>
                  <a:cubicBezTo>
                    <a:pt x="0" y="121"/>
                    <a:pt x="0" y="131"/>
                    <a:pt x="0" y="141"/>
                  </a:cubicBezTo>
                  <a:lnTo>
                    <a:pt x="0" y="170"/>
                  </a:lnTo>
                  <a:lnTo>
                    <a:pt x="0" y="209"/>
                  </a:lnTo>
                  <a:cubicBezTo>
                    <a:pt x="0" y="219"/>
                    <a:pt x="0" y="229"/>
                    <a:pt x="10" y="239"/>
                  </a:cubicBezTo>
                  <a:cubicBezTo>
                    <a:pt x="10" y="248"/>
                    <a:pt x="20" y="258"/>
                    <a:pt x="29" y="268"/>
                  </a:cubicBezTo>
                  <a:cubicBezTo>
                    <a:pt x="29" y="278"/>
                    <a:pt x="39" y="287"/>
                    <a:pt x="49" y="287"/>
                  </a:cubicBezTo>
                  <a:cubicBezTo>
                    <a:pt x="79" y="327"/>
                    <a:pt x="118" y="346"/>
                    <a:pt x="166" y="346"/>
                  </a:cubicBezTo>
                  <a:cubicBezTo>
                    <a:pt x="216" y="346"/>
                    <a:pt x="255" y="327"/>
                    <a:pt x="284" y="287"/>
                  </a:cubicBezTo>
                  <a:cubicBezTo>
                    <a:pt x="314" y="258"/>
                    <a:pt x="333" y="219"/>
                    <a:pt x="333" y="170"/>
                  </a:cubicBezTo>
                  <a:lnTo>
                    <a:pt x="333" y="141"/>
                  </a:lnTo>
                  <a:cubicBezTo>
                    <a:pt x="333" y="131"/>
                    <a:pt x="323" y="121"/>
                    <a:pt x="323" y="111"/>
                  </a:cubicBezTo>
                  <a:cubicBezTo>
                    <a:pt x="323" y="102"/>
                    <a:pt x="314" y="91"/>
                    <a:pt x="304" y="82"/>
                  </a:cubicBezTo>
                  <a:cubicBezTo>
                    <a:pt x="304" y="72"/>
                    <a:pt x="294" y="62"/>
                    <a:pt x="284" y="52"/>
                  </a:cubicBezTo>
                  <a:lnTo>
                    <a:pt x="264" y="33"/>
                  </a:lnTo>
                  <a:cubicBezTo>
                    <a:pt x="255" y="23"/>
                    <a:pt x="245" y="23"/>
                    <a:pt x="235" y="13"/>
                  </a:cubicBezTo>
                  <a:cubicBezTo>
                    <a:pt x="225" y="13"/>
                    <a:pt x="206" y="4"/>
                    <a:pt x="196" y="4"/>
                  </a:cubicBezTo>
                  <a:cubicBezTo>
                    <a:pt x="188" y="2"/>
                    <a:pt x="179" y="1"/>
                    <a:pt x="1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5"/>
            <p:cNvSpPr/>
            <p:nvPr/>
          </p:nvSpPr>
          <p:spPr>
            <a:xfrm>
              <a:off x="3271831" y="1716795"/>
              <a:ext cx="112630" cy="64960"/>
            </a:xfrm>
            <a:custGeom>
              <a:avLst/>
              <a:gdLst/>
              <a:ahLst/>
              <a:cxnLst/>
              <a:rect l="l" t="t" r="r" b="b"/>
              <a:pathLst>
                <a:path w="697" h="402" extrusionOk="0">
                  <a:moveTo>
                    <a:pt x="138" y="1"/>
                  </a:moveTo>
                  <a:cubicBezTo>
                    <a:pt x="128" y="20"/>
                    <a:pt x="118" y="49"/>
                    <a:pt x="98" y="59"/>
                  </a:cubicBezTo>
                  <a:cubicBezTo>
                    <a:pt x="89" y="79"/>
                    <a:pt x="69" y="79"/>
                    <a:pt x="50" y="79"/>
                  </a:cubicBezTo>
                  <a:cubicBezTo>
                    <a:pt x="40" y="79"/>
                    <a:pt x="20" y="79"/>
                    <a:pt x="11" y="69"/>
                  </a:cubicBezTo>
                  <a:cubicBezTo>
                    <a:pt x="11" y="88"/>
                    <a:pt x="1" y="108"/>
                    <a:pt x="1" y="128"/>
                  </a:cubicBezTo>
                  <a:cubicBezTo>
                    <a:pt x="196" y="216"/>
                    <a:pt x="392" y="314"/>
                    <a:pt x="588" y="402"/>
                  </a:cubicBezTo>
                  <a:lnTo>
                    <a:pt x="697" y="402"/>
                  </a:lnTo>
                  <a:cubicBezTo>
                    <a:pt x="667" y="343"/>
                    <a:pt x="647" y="284"/>
                    <a:pt x="618" y="226"/>
                  </a:cubicBezTo>
                  <a:cubicBezTo>
                    <a:pt x="461" y="147"/>
                    <a:pt x="294" y="79"/>
                    <a:pt x="138" y="1"/>
                  </a:cubicBezTo>
                  <a:close/>
                </a:path>
              </a:pathLst>
            </a:custGeom>
            <a:solidFill>
              <a:srgbClr val="837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5"/>
            <p:cNvSpPr/>
            <p:nvPr/>
          </p:nvSpPr>
          <p:spPr>
            <a:xfrm>
              <a:off x="3273447" y="1697727"/>
              <a:ext cx="20684" cy="31834"/>
            </a:xfrm>
            <a:custGeom>
              <a:avLst/>
              <a:gdLst/>
              <a:ahLst/>
              <a:cxnLst/>
              <a:rect l="l" t="t" r="r" b="b"/>
              <a:pathLst>
                <a:path w="128" h="197" extrusionOk="0">
                  <a:moveTo>
                    <a:pt x="59" y="1"/>
                  </a:moveTo>
                  <a:cubicBezTo>
                    <a:pt x="30" y="60"/>
                    <a:pt x="10" y="128"/>
                    <a:pt x="1" y="187"/>
                  </a:cubicBezTo>
                  <a:cubicBezTo>
                    <a:pt x="10" y="197"/>
                    <a:pt x="30" y="197"/>
                    <a:pt x="40" y="197"/>
                  </a:cubicBezTo>
                  <a:cubicBezTo>
                    <a:pt x="59" y="197"/>
                    <a:pt x="79" y="197"/>
                    <a:pt x="88" y="177"/>
                  </a:cubicBezTo>
                  <a:cubicBezTo>
                    <a:pt x="108" y="167"/>
                    <a:pt x="118" y="138"/>
                    <a:pt x="128" y="119"/>
                  </a:cubicBezTo>
                  <a:cubicBezTo>
                    <a:pt x="128" y="99"/>
                    <a:pt x="118" y="79"/>
                    <a:pt x="108" y="60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837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5"/>
            <p:cNvSpPr/>
            <p:nvPr/>
          </p:nvSpPr>
          <p:spPr>
            <a:xfrm>
              <a:off x="3849845" y="1336730"/>
              <a:ext cx="69808" cy="221867"/>
            </a:xfrm>
            <a:custGeom>
              <a:avLst/>
              <a:gdLst/>
              <a:ahLst/>
              <a:cxnLst/>
              <a:rect l="l" t="t" r="r" b="b"/>
              <a:pathLst>
                <a:path w="432" h="1373" extrusionOk="0">
                  <a:moveTo>
                    <a:pt x="49" y="1"/>
                  </a:moveTo>
                  <a:cubicBezTo>
                    <a:pt x="30" y="10"/>
                    <a:pt x="20" y="10"/>
                    <a:pt x="1" y="20"/>
                  </a:cubicBezTo>
                  <a:cubicBezTo>
                    <a:pt x="1" y="226"/>
                    <a:pt x="10" y="432"/>
                    <a:pt x="30" y="628"/>
                  </a:cubicBezTo>
                  <a:cubicBezTo>
                    <a:pt x="40" y="676"/>
                    <a:pt x="59" y="735"/>
                    <a:pt x="69" y="785"/>
                  </a:cubicBezTo>
                  <a:lnTo>
                    <a:pt x="157" y="814"/>
                  </a:lnTo>
                  <a:cubicBezTo>
                    <a:pt x="177" y="824"/>
                    <a:pt x="197" y="843"/>
                    <a:pt x="197" y="872"/>
                  </a:cubicBezTo>
                  <a:cubicBezTo>
                    <a:pt x="206" y="902"/>
                    <a:pt x="186" y="931"/>
                    <a:pt x="157" y="941"/>
                  </a:cubicBezTo>
                  <a:cubicBezTo>
                    <a:pt x="147" y="941"/>
                    <a:pt x="138" y="951"/>
                    <a:pt x="128" y="951"/>
                  </a:cubicBezTo>
                  <a:cubicBezTo>
                    <a:pt x="177" y="1098"/>
                    <a:pt x="236" y="1235"/>
                    <a:pt x="304" y="1373"/>
                  </a:cubicBezTo>
                  <a:cubicBezTo>
                    <a:pt x="343" y="1362"/>
                    <a:pt x="393" y="1353"/>
                    <a:pt x="432" y="1333"/>
                  </a:cubicBezTo>
                  <a:cubicBezTo>
                    <a:pt x="245" y="961"/>
                    <a:pt x="128" y="589"/>
                    <a:pt x="69" y="157"/>
                  </a:cubicBezTo>
                  <a:cubicBezTo>
                    <a:pt x="59" y="108"/>
                    <a:pt x="59" y="49"/>
                    <a:pt x="49" y="1"/>
                  </a:cubicBezTo>
                  <a:close/>
                </a:path>
              </a:pathLst>
            </a:custGeom>
            <a:solidFill>
              <a:srgbClr val="D06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5"/>
            <p:cNvSpPr/>
            <p:nvPr/>
          </p:nvSpPr>
          <p:spPr>
            <a:xfrm>
              <a:off x="3856148" y="1461803"/>
              <a:ext cx="26986" cy="31834"/>
            </a:xfrm>
            <a:custGeom>
              <a:avLst/>
              <a:gdLst/>
              <a:ahLst/>
              <a:cxnLst/>
              <a:rect l="l" t="t" r="r" b="b"/>
              <a:pathLst>
                <a:path w="167" h="19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79"/>
                    <a:pt x="20" y="138"/>
                    <a:pt x="20" y="196"/>
                  </a:cubicBezTo>
                  <a:cubicBezTo>
                    <a:pt x="40" y="187"/>
                    <a:pt x="69" y="187"/>
                    <a:pt x="89" y="177"/>
                  </a:cubicBezTo>
                  <a:cubicBezTo>
                    <a:pt x="99" y="177"/>
                    <a:pt x="108" y="167"/>
                    <a:pt x="118" y="167"/>
                  </a:cubicBezTo>
                  <a:cubicBezTo>
                    <a:pt x="147" y="157"/>
                    <a:pt x="167" y="128"/>
                    <a:pt x="158" y="98"/>
                  </a:cubicBezTo>
                  <a:cubicBezTo>
                    <a:pt x="158" y="69"/>
                    <a:pt x="138" y="50"/>
                    <a:pt x="118" y="40"/>
                  </a:cubicBezTo>
                  <a:lnTo>
                    <a:pt x="30" y="11"/>
                  </a:lnTo>
                  <a:cubicBezTo>
                    <a:pt x="20" y="11"/>
                    <a:pt x="10" y="11"/>
                    <a:pt x="1" y="0"/>
                  </a:cubicBezTo>
                  <a:close/>
                </a:path>
              </a:pathLst>
            </a:custGeom>
            <a:solidFill>
              <a:srgbClr val="D06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5"/>
            <p:cNvSpPr/>
            <p:nvPr/>
          </p:nvSpPr>
          <p:spPr>
            <a:xfrm>
              <a:off x="3960698" y="1400074"/>
              <a:ext cx="57204" cy="141070"/>
            </a:xfrm>
            <a:custGeom>
              <a:avLst/>
              <a:gdLst/>
              <a:ahLst/>
              <a:cxnLst/>
              <a:rect l="l" t="t" r="r" b="b"/>
              <a:pathLst>
                <a:path w="354" h="873" extrusionOk="0">
                  <a:moveTo>
                    <a:pt x="236" y="1"/>
                  </a:moveTo>
                  <a:cubicBezTo>
                    <a:pt x="128" y="275"/>
                    <a:pt x="49" y="578"/>
                    <a:pt x="1" y="872"/>
                  </a:cubicBezTo>
                  <a:cubicBezTo>
                    <a:pt x="49" y="863"/>
                    <a:pt x="99" y="843"/>
                    <a:pt x="138" y="833"/>
                  </a:cubicBezTo>
                  <a:cubicBezTo>
                    <a:pt x="186" y="569"/>
                    <a:pt x="255" y="304"/>
                    <a:pt x="353" y="49"/>
                  </a:cubicBezTo>
                  <a:cubicBezTo>
                    <a:pt x="314" y="40"/>
                    <a:pt x="275" y="20"/>
                    <a:pt x="236" y="1"/>
                  </a:cubicBezTo>
                  <a:close/>
                </a:path>
              </a:pathLst>
            </a:custGeom>
            <a:solidFill>
              <a:srgbClr val="D06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5"/>
            <p:cNvSpPr/>
            <p:nvPr/>
          </p:nvSpPr>
          <p:spPr>
            <a:xfrm>
              <a:off x="3976534" y="1305058"/>
              <a:ext cx="106166" cy="104712"/>
            </a:xfrm>
            <a:custGeom>
              <a:avLst/>
              <a:gdLst/>
              <a:ahLst/>
              <a:cxnLst/>
              <a:rect l="l" t="t" r="r" b="b"/>
              <a:pathLst>
                <a:path w="657" h="648" extrusionOk="0">
                  <a:moveTo>
                    <a:pt x="314" y="1"/>
                  </a:moveTo>
                  <a:cubicBezTo>
                    <a:pt x="138" y="10"/>
                    <a:pt x="1" y="158"/>
                    <a:pt x="1" y="334"/>
                  </a:cubicBezTo>
                  <a:cubicBezTo>
                    <a:pt x="10" y="441"/>
                    <a:pt x="59" y="530"/>
                    <a:pt x="138" y="589"/>
                  </a:cubicBezTo>
                  <a:cubicBezTo>
                    <a:pt x="177" y="608"/>
                    <a:pt x="216" y="628"/>
                    <a:pt x="255" y="637"/>
                  </a:cubicBezTo>
                  <a:cubicBezTo>
                    <a:pt x="284" y="647"/>
                    <a:pt x="304" y="647"/>
                    <a:pt x="324" y="647"/>
                  </a:cubicBezTo>
                  <a:lnTo>
                    <a:pt x="343" y="647"/>
                  </a:lnTo>
                  <a:cubicBezTo>
                    <a:pt x="520" y="637"/>
                    <a:pt x="657" y="491"/>
                    <a:pt x="647" y="304"/>
                  </a:cubicBezTo>
                  <a:cubicBezTo>
                    <a:pt x="637" y="138"/>
                    <a:pt x="500" y="1"/>
                    <a:pt x="324" y="1"/>
                  </a:cubicBezTo>
                  <a:close/>
                </a:path>
              </a:pathLst>
            </a:custGeom>
            <a:solidFill>
              <a:srgbClr val="BF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5"/>
            <p:cNvSpPr/>
            <p:nvPr/>
          </p:nvSpPr>
          <p:spPr>
            <a:xfrm>
              <a:off x="3305119" y="1339962"/>
              <a:ext cx="579794" cy="445026"/>
            </a:xfrm>
            <a:custGeom>
              <a:avLst/>
              <a:gdLst/>
              <a:ahLst/>
              <a:cxnLst/>
              <a:rect l="l" t="t" r="r" b="b"/>
              <a:pathLst>
                <a:path w="3588" h="2754" extrusionOk="0">
                  <a:moveTo>
                    <a:pt x="2999" y="147"/>
                  </a:moveTo>
                  <a:lnTo>
                    <a:pt x="2999" y="147"/>
                  </a:lnTo>
                  <a:cubicBezTo>
                    <a:pt x="2617" y="294"/>
                    <a:pt x="2235" y="460"/>
                    <a:pt x="1784" y="667"/>
                  </a:cubicBezTo>
                  <a:cubicBezTo>
                    <a:pt x="1686" y="706"/>
                    <a:pt x="1549" y="784"/>
                    <a:pt x="1392" y="872"/>
                  </a:cubicBezTo>
                  <a:cubicBezTo>
                    <a:pt x="1402" y="892"/>
                    <a:pt x="1402" y="902"/>
                    <a:pt x="1402" y="921"/>
                  </a:cubicBezTo>
                  <a:cubicBezTo>
                    <a:pt x="1558" y="1029"/>
                    <a:pt x="1706" y="1127"/>
                    <a:pt x="1843" y="1205"/>
                  </a:cubicBezTo>
                  <a:cubicBezTo>
                    <a:pt x="1990" y="1294"/>
                    <a:pt x="2146" y="1372"/>
                    <a:pt x="2294" y="1460"/>
                  </a:cubicBezTo>
                  <a:cubicBezTo>
                    <a:pt x="2362" y="1490"/>
                    <a:pt x="2431" y="1529"/>
                    <a:pt x="2499" y="1568"/>
                  </a:cubicBezTo>
                  <a:lnTo>
                    <a:pt x="2999" y="147"/>
                  </a:lnTo>
                  <a:close/>
                  <a:moveTo>
                    <a:pt x="3372" y="0"/>
                  </a:moveTo>
                  <a:cubicBezTo>
                    <a:pt x="3283" y="39"/>
                    <a:pt x="3185" y="68"/>
                    <a:pt x="3097" y="108"/>
                  </a:cubicBezTo>
                  <a:lnTo>
                    <a:pt x="2568" y="1607"/>
                  </a:lnTo>
                  <a:cubicBezTo>
                    <a:pt x="2617" y="1636"/>
                    <a:pt x="2666" y="1656"/>
                    <a:pt x="2705" y="1686"/>
                  </a:cubicBezTo>
                  <a:cubicBezTo>
                    <a:pt x="2832" y="1636"/>
                    <a:pt x="2950" y="1588"/>
                    <a:pt x="3078" y="1549"/>
                  </a:cubicBezTo>
                  <a:cubicBezTo>
                    <a:pt x="3078" y="1529"/>
                    <a:pt x="3087" y="1509"/>
                    <a:pt x="3107" y="1499"/>
                  </a:cubicBezTo>
                  <a:lnTo>
                    <a:pt x="3117" y="1499"/>
                  </a:lnTo>
                  <a:cubicBezTo>
                    <a:pt x="3136" y="1499"/>
                    <a:pt x="3146" y="1509"/>
                    <a:pt x="3156" y="1519"/>
                  </a:cubicBezTo>
                  <a:cubicBezTo>
                    <a:pt x="3303" y="1470"/>
                    <a:pt x="3440" y="1431"/>
                    <a:pt x="3587" y="1382"/>
                  </a:cubicBezTo>
                  <a:cubicBezTo>
                    <a:pt x="3548" y="1313"/>
                    <a:pt x="3509" y="1244"/>
                    <a:pt x="3479" y="1176"/>
                  </a:cubicBezTo>
                  <a:cubicBezTo>
                    <a:pt x="3470" y="1137"/>
                    <a:pt x="3450" y="1059"/>
                    <a:pt x="3430" y="950"/>
                  </a:cubicBezTo>
                  <a:cubicBezTo>
                    <a:pt x="3430" y="892"/>
                    <a:pt x="3420" y="833"/>
                    <a:pt x="3411" y="754"/>
                  </a:cubicBezTo>
                  <a:cubicBezTo>
                    <a:pt x="3411" y="706"/>
                    <a:pt x="3401" y="656"/>
                    <a:pt x="3401" y="608"/>
                  </a:cubicBezTo>
                  <a:cubicBezTo>
                    <a:pt x="3381" y="412"/>
                    <a:pt x="3372" y="206"/>
                    <a:pt x="3372" y="0"/>
                  </a:cubicBezTo>
                  <a:close/>
                  <a:moveTo>
                    <a:pt x="1362" y="990"/>
                  </a:moveTo>
                  <a:lnTo>
                    <a:pt x="1098" y="1048"/>
                  </a:lnTo>
                  <a:cubicBezTo>
                    <a:pt x="735" y="1284"/>
                    <a:pt x="343" y="1558"/>
                    <a:pt x="177" y="1725"/>
                  </a:cubicBezTo>
                  <a:cubicBezTo>
                    <a:pt x="118" y="1784"/>
                    <a:pt x="59" y="1862"/>
                    <a:pt x="1" y="1941"/>
                  </a:cubicBezTo>
                  <a:cubicBezTo>
                    <a:pt x="157" y="2126"/>
                    <a:pt x="304" y="2342"/>
                    <a:pt x="412" y="2558"/>
                  </a:cubicBezTo>
                  <a:cubicBezTo>
                    <a:pt x="441" y="2616"/>
                    <a:pt x="461" y="2675"/>
                    <a:pt x="491" y="2734"/>
                  </a:cubicBezTo>
                  <a:lnTo>
                    <a:pt x="491" y="2753"/>
                  </a:lnTo>
                  <a:cubicBezTo>
                    <a:pt x="1166" y="2352"/>
                    <a:pt x="1872" y="2009"/>
                    <a:pt x="2607" y="1725"/>
                  </a:cubicBezTo>
                  <a:cubicBezTo>
                    <a:pt x="2577" y="1705"/>
                    <a:pt x="2558" y="1695"/>
                    <a:pt x="2529" y="1686"/>
                  </a:cubicBezTo>
                  <a:lnTo>
                    <a:pt x="2509" y="1686"/>
                  </a:lnTo>
                  <a:cubicBezTo>
                    <a:pt x="2509" y="1686"/>
                    <a:pt x="2499" y="1686"/>
                    <a:pt x="2490" y="1676"/>
                  </a:cubicBezTo>
                  <a:cubicBezTo>
                    <a:pt x="2470" y="1666"/>
                    <a:pt x="2450" y="1666"/>
                    <a:pt x="2421" y="1666"/>
                  </a:cubicBezTo>
                  <a:cubicBezTo>
                    <a:pt x="2088" y="1666"/>
                    <a:pt x="1079" y="2215"/>
                    <a:pt x="863" y="2499"/>
                  </a:cubicBezTo>
                  <a:cubicBezTo>
                    <a:pt x="853" y="2509"/>
                    <a:pt x="843" y="2518"/>
                    <a:pt x="824" y="2518"/>
                  </a:cubicBezTo>
                  <a:cubicBezTo>
                    <a:pt x="814" y="2518"/>
                    <a:pt x="804" y="2509"/>
                    <a:pt x="804" y="2509"/>
                  </a:cubicBezTo>
                  <a:cubicBezTo>
                    <a:pt x="785" y="2489"/>
                    <a:pt x="774" y="2460"/>
                    <a:pt x="794" y="2450"/>
                  </a:cubicBezTo>
                  <a:cubicBezTo>
                    <a:pt x="990" y="2195"/>
                    <a:pt x="1911" y="1636"/>
                    <a:pt x="2352" y="1588"/>
                  </a:cubicBezTo>
                  <a:cubicBezTo>
                    <a:pt x="2323" y="1568"/>
                    <a:pt x="2284" y="1549"/>
                    <a:pt x="2254" y="1529"/>
                  </a:cubicBezTo>
                  <a:cubicBezTo>
                    <a:pt x="2107" y="1451"/>
                    <a:pt x="1950" y="1372"/>
                    <a:pt x="1804" y="1274"/>
                  </a:cubicBezTo>
                  <a:cubicBezTo>
                    <a:pt x="1656" y="1196"/>
                    <a:pt x="1519" y="1098"/>
                    <a:pt x="1362" y="990"/>
                  </a:cubicBezTo>
                  <a:close/>
                </a:path>
              </a:pathLst>
            </a:custGeom>
            <a:solidFill>
              <a:srgbClr val="67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5"/>
            <p:cNvSpPr/>
            <p:nvPr/>
          </p:nvSpPr>
          <p:spPr>
            <a:xfrm>
              <a:off x="3525207" y="1488788"/>
              <a:ext cx="217180" cy="129920"/>
            </a:xfrm>
            <a:custGeom>
              <a:avLst/>
              <a:gdLst/>
              <a:ahLst/>
              <a:cxnLst/>
              <a:rect l="l" t="t" r="r" b="b"/>
              <a:pathLst>
                <a:path w="1344" h="804" extrusionOk="0">
                  <a:moveTo>
                    <a:pt x="40" y="0"/>
                  </a:moveTo>
                  <a:cubicBezTo>
                    <a:pt x="50" y="10"/>
                    <a:pt x="50" y="10"/>
                    <a:pt x="50" y="20"/>
                  </a:cubicBezTo>
                  <a:cubicBezTo>
                    <a:pt x="50" y="29"/>
                    <a:pt x="50" y="40"/>
                    <a:pt x="40" y="49"/>
                  </a:cubicBezTo>
                  <a:cubicBezTo>
                    <a:pt x="30" y="59"/>
                    <a:pt x="20" y="69"/>
                    <a:pt x="11" y="69"/>
                  </a:cubicBezTo>
                  <a:lnTo>
                    <a:pt x="0" y="69"/>
                  </a:lnTo>
                  <a:cubicBezTo>
                    <a:pt x="157" y="177"/>
                    <a:pt x="294" y="275"/>
                    <a:pt x="442" y="353"/>
                  </a:cubicBezTo>
                  <a:cubicBezTo>
                    <a:pt x="588" y="451"/>
                    <a:pt x="745" y="530"/>
                    <a:pt x="892" y="608"/>
                  </a:cubicBezTo>
                  <a:cubicBezTo>
                    <a:pt x="922" y="628"/>
                    <a:pt x="961" y="647"/>
                    <a:pt x="990" y="667"/>
                  </a:cubicBezTo>
                  <a:cubicBezTo>
                    <a:pt x="1010" y="657"/>
                    <a:pt x="1039" y="657"/>
                    <a:pt x="1059" y="657"/>
                  </a:cubicBezTo>
                  <a:cubicBezTo>
                    <a:pt x="1078" y="657"/>
                    <a:pt x="1108" y="657"/>
                    <a:pt x="1128" y="667"/>
                  </a:cubicBezTo>
                  <a:lnTo>
                    <a:pt x="1137" y="647"/>
                  </a:lnTo>
                  <a:cubicBezTo>
                    <a:pt x="1069" y="608"/>
                    <a:pt x="1000" y="569"/>
                    <a:pt x="932" y="539"/>
                  </a:cubicBezTo>
                  <a:cubicBezTo>
                    <a:pt x="784" y="451"/>
                    <a:pt x="628" y="373"/>
                    <a:pt x="481" y="284"/>
                  </a:cubicBezTo>
                  <a:cubicBezTo>
                    <a:pt x="344" y="206"/>
                    <a:pt x="196" y="108"/>
                    <a:pt x="40" y="0"/>
                  </a:cubicBezTo>
                  <a:close/>
                  <a:moveTo>
                    <a:pt x="1206" y="686"/>
                  </a:moveTo>
                  <a:lnTo>
                    <a:pt x="1196" y="735"/>
                  </a:lnTo>
                  <a:lnTo>
                    <a:pt x="1167" y="765"/>
                  </a:lnTo>
                  <a:cubicBezTo>
                    <a:pt x="1196" y="774"/>
                    <a:pt x="1215" y="784"/>
                    <a:pt x="1245" y="804"/>
                  </a:cubicBezTo>
                  <a:cubicBezTo>
                    <a:pt x="1274" y="794"/>
                    <a:pt x="1313" y="774"/>
                    <a:pt x="1343" y="765"/>
                  </a:cubicBezTo>
                  <a:cubicBezTo>
                    <a:pt x="1304" y="735"/>
                    <a:pt x="1255" y="715"/>
                    <a:pt x="1206" y="686"/>
                  </a:cubicBezTo>
                  <a:close/>
                </a:path>
              </a:pathLst>
            </a:custGeom>
            <a:solidFill>
              <a:srgbClr val="C6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5"/>
            <p:cNvSpPr/>
            <p:nvPr/>
          </p:nvSpPr>
          <p:spPr>
            <a:xfrm>
              <a:off x="3482547" y="1480870"/>
              <a:ext cx="50740" cy="28602"/>
            </a:xfrm>
            <a:custGeom>
              <a:avLst/>
              <a:gdLst/>
              <a:ahLst/>
              <a:cxnLst/>
              <a:rect l="l" t="t" r="r" b="b"/>
              <a:pathLst>
                <a:path w="314" h="177" extrusionOk="0">
                  <a:moveTo>
                    <a:pt x="294" y="0"/>
                  </a:moveTo>
                  <a:cubicBezTo>
                    <a:pt x="206" y="49"/>
                    <a:pt x="108" y="118"/>
                    <a:pt x="0" y="176"/>
                  </a:cubicBezTo>
                  <a:lnTo>
                    <a:pt x="264" y="118"/>
                  </a:lnTo>
                  <a:lnTo>
                    <a:pt x="275" y="118"/>
                  </a:lnTo>
                  <a:cubicBezTo>
                    <a:pt x="284" y="118"/>
                    <a:pt x="294" y="108"/>
                    <a:pt x="304" y="98"/>
                  </a:cubicBezTo>
                  <a:cubicBezTo>
                    <a:pt x="314" y="89"/>
                    <a:pt x="314" y="78"/>
                    <a:pt x="314" y="69"/>
                  </a:cubicBezTo>
                  <a:cubicBezTo>
                    <a:pt x="314" y="59"/>
                    <a:pt x="314" y="59"/>
                    <a:pt x="304" y="49"/>
                  </a:cubicBezTo>
                  <a:cubicBezTo>
                    <a:pt x="304" y="30"/>
                    <a:pt x="304" y="20"/>
                    <a:pt x="294" y="0"/>
                  </a:cubicBezTo>
                  <a:close/>
                </a:path>
              </a:pathLst>
            </a:custGeom>
            <a:solidFill>
              <a:srgbClr val="C6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5"/>
            <p:cNvSpPr/>
            <p:nvPr/>
          </p:nvSpPr>
          <p:spPr>
            <a:xfrm>
              <a:off x="3430191" y="1357252"/>
              <a:ext cx="375541" cy="389761"/>
            </a:xfrm>
            <a:custGeom>
              <a:avLst/>
              <a:gdLst/>
              <a:ahLst/>
              <a:cxnLst/>
              <a:rect l="l" t="t" r="r" b="b"/>
              <a:pathLst>
                <a:path w="2324" h="2412" extrusionOk="0">
                  <a:moveTo>
                    <a:pt x="2323" y="1"/>
                  </a:moveTo>
                  <a:lnTo>
                    <a:pt x="2323" y="1"/>
                  </a:lnTo>
                  <a:cubicBezTo>
                    <a:pt x="2293" y="11"/>
                    <a:pt x="2254" y="20"/>
                    <a:pt x="2225" y="40"/>
                  </a:cubicBezTo>
                  <a:lnTo>
                    <a:pt x="1725" y="1461"/>
                  </a:lnTo>
                  <a:lnTo>
                    <a:pt x="1716" y="1481"/>
                  </a:lnTo>
                  <a:cubicBezTo>
                    <a:pt x="1696" y="1471"/>
                    <a:pt x="1666" y="1471"/>
                    <a:pt x="1647" y="1471"/>
                  </a:cubicBezTo>
                  <a:cubicBezTo>
                    <a:pt x="1627" y="1471"/>
                    <a:pt x="1598" y="1471"/>
                    <a:pt x="1578" y="1481"/>
                  </a:cubicBezTo>
                  <a:cubicBezTo>
                    <a:pt x="1137" y="1529"/>
                    <a:pt x="216" y="2088"/>
                    <a:pt x="20" y="2343"/>
                  </a:cubicBezTo>
                  <a:cubicBezTo>
                    <a:pt x="0" y="2353"/>
                    <a:pt x="11" y="2382"/>
                    <a:pt x="30" y="2402"/>
                  </a:cubicBezTo>
                  <a:cubicBezTo>
                    <a:pt x="30" y="2402"/>
                    <a:pt x="40" y="2411"/>
                    <a:pt x="50" y="2411"/>
                  </a:cubicBezTo>
                  <a:cubicBezTo>
                    <a:pt x="69" y="2411"/>
                    <a:pt x="79" y="2402"/>
                    <a:pt x="89" y="2392"/>
                  </a:cubicBezTo>
                  <a:cubicBezTo>
                    <a:pt x="305" y="2108"/>
                    <a:pt x="1314" y="1559"/>
                    <a:pt x="1647" y="1559"/>
                  </a:cubicBezTo>
                  <a:cubicBezTo>
                    <a:pt x="1676" y="1559"/>
                    <a:pt x="1696" y="1559"/>
                    <a:pt x="1716" y="1569"/>
                  </a:cubicBezTo>
                  <a:cubicBezTo>
                    <a:pt x="1725" y="1579"/>
                    <a:pt x="1735" y="1579"/>
                    <a:pt x="1735" y="1579"/>
                  </a:cubicBezTo>
                  <a:lnTo>
                    <a:pt x="1755" y="1579"/>
                  </a:lnTo>
                  <a:lnTo>
                    <a:pt x="1784" y="1549"/>
                  </a:lnTo>
                  <a:lnTo>
                    <a:pt x="1794" y="1500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C6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5"/>
            <p:cNvSpPr/>
            <p:nvPr/>
          </p:nvSpPr>
          <p:spPr>
            <a:xfrm>
              <a:off x="3802337" y="1582189"/>
              <a:ext cx="12927" cy="8080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30" y="0"/>
                  </a:moveTo>
                  <a:cubicBezTo>
                    <a:pt x="10" y="10"/>
                    <a:pt x="1" y="30"/>
                    <a:pt x="1" y="50"/>
                  </a:cubicBezTo>
                  <a:cubicBezTo>
                    <a:pt x="30" y="39"/>
                    <a:pt x="49" y="30"/>
                    <a:pt x="79" y="20"/>
                  </a:cubicBezTo>
                  <a:cubicBezTo>
                    <a:pt x="69" y="10"/>
                    <a:pt x="59" y="0"/>
                    <a:pt x="40" y="0"/>
                  </a:cubicBezTo>
                  <a:close/>
                </a:path>
              </a:pathLst>
            </a:custGeom>
            <a:solidFill>
              <a:srgbClr val="C6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5"/>
            <p:cNvSpPr/>
            <p:nvPr/>
          </p:nvSpPr>
          <p:spPr>
            <a:xfrm>
              <a:off x="5685046" y="1588491"/>
              <a:ext cx="122164" cy="131698"/>
            </a:xfrm>
            <a:custGeom>
              <a:avLst/>
              <a:gdLst/>
              <a:ahLst/>
              <a:cxnLst/>
              <a:rect l="l" t="t" r="r" b="b"/>
              <a:pathLst>
                <a:path w="756" h="815" extrusionOk="0">
                  <a:moveTo>
                    <a:pt x="392" y="0"/>
                  </a:moveTo>
                  <a:cubicBezTo>
                    <a:pt x="216" y="20"/>
                    <a:pt x="59" y="157"/>
                    <a:pt x="30" y="344"/>
                  </a:cubicBezTo>
                  <a:cubicBezTo>
                    <a:pt x="0" y="569"/>
                    <a:pt x="157" y="775"/>
                    <a:pt x="383" y="804"/>
                  </a:cubicBezTo>
                  <a:cubicBezTo>
                    <a:pt x="403" y="804"/>
                    <a:pt x="422" y="814"/>
                    <a:pt x="442" y="814"/>
                  </a:cubicBezTo>
                  <a:cubicBezTo>
                    <a:pt x="451" y="814"/>
                    <a:pt x="471" y="814"/>
                    <a:pt x="490" y="804"/>
                  </a:cubicBezTo>
                  <a:cubicBezTo>
                    <a:pt x="540" y="804"/>
                    <a:pt x="599" y="784"/>
                    <a:pt x="647" y="755"/>
                  </a:cubicBezTo>
                  <a:cubicBezTo>
                    <a:pt x="686" y="726"/>
                    <a:pt x="726" y="697"/>
                    <a:pt x="755" y="657"/>
                  </a:cubicBezTo>
                  <a:cubicBezTo>
                    <a:pt x="745" y="618"/>
                    <a:pt x="736" y="569"/>
                    <a:pt x="726" y="530"/>
                  </a:cubicBezTo>
                  <a:cubicBezTo>
                    <a:pt x="647" y="334"/>
                    <a:pt x="530" y="157"/>
                    <a:pt x="392" y="0"/>
                  </a:cubicBezTo>
                  <a:close/>
                </a:path>
              </a:pathLst>
            </a:custGeom>
            <a:solidFill>
              <a:srgbClr val="BF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5"/>
            <p:cNvSpPr/>
            <p:nvPr/>
          </p:nvSpPr>
          <p:spPr>
            <a:xfrm>
              <a:off x="3289283" y="1460348"/>
              <a:ext cx="2506784" cy="641361"/>
            </a:xfrm>
            <a:custGeom>
              <a:avLst/>
              <a:gdLst/>
              <a:ahLst/>
              <a:cxnLst/>
              <a:rect l="l" t="t" r="r" b="b"/>
              <a:pathLst>
                <a:path w="15513" h="3969" extrusionOk="0">
                  <a:moveTo>
                    <a:pt x="7938" y="0"/>
                  </a:moveTo>
                  <a:cubicBezTo>
                    <a:pt x="6684" y="0"/>
                    <a:pt x="5458" y="157"/>
                    <a:pt x="4293" y="460"/>
                  </a:cubicBezTo>
                  <a:cubicBezTo>
                    <a:pt x="4254" y="470"/>
                    <a:pt x="4204" y="490"/>
                    <a:pt x="4156" y="499"/>
                  </a:cubicBezTo>
                  <a:cubicBezTo>
                    <a:pt x="4067" y="519"/>
                    <a:pt x="3989" y="549"/>
                    <a:pt x="3901" y="568"/>
                  </a:cubicBezTo>
                  <a:cubicBezTo>
                    <a:pt x="3862" y="588"/>
                    <a:pt x="3812" y="597"/>
                    <a:pt x="3773" y="608"/>
                  </a:cubicBezTo>
                  <a:lnTo>
                    <a:pt x="3685" y="637"/>
                  </a:lnTo>
                  <a:cubicBezTo>
                    <a:pt x="3538" y="686"/>
                    <a:pt x="3401" y="725"/>
                    <a:pt x="3254" y="774"/>
                  </a:cubicBezTo>
                  <a:cubicBezTo>
                    <a:pt x="3224" y="784"/>
                    <a:pt x="3205" y="793"/>
                    <a:pt x="3176" y="804"/>
                  </a:cubicBezTo>
                  <a:cubicBezTo>
                    <a:pt x="3048" y="843"/>
                    <a:pt x="2930" y="891"/>
                    <a:pt x="2803" y="941"/>
                  </a:cubicBezTo>
                  <a:cubicBezTo>
                    <a:pt x="2773" y="950"/>
                    <a:pt x="2734" y="970"/>
                    <a:pt x="2705" y="980"/>
                  </a:cubicBezTo>
                  <a:cubicBezTo>
                    <a:pt x="1970" y="1264"/>
                    <a:pt x="1264" y="1607"/>
                    <a:pt x="589" y="2008"/>
                  </a:cubicBezTo>
                  <a:cubicBezTo>
                    <a:pt x="500" y="2058"/>
                    <a:pt x="402" y="2117"/>
                    <a:pt x="314" y="2175"/>
                  </a:cubicBezTo>
                  <a:cubicBezTo>
                    <a:pt x="206" y="2244"/>
                    <a:pt x="108" y="2313"/>
                    <a:pt x="1" y="2381"/>
                  </a:cubicBezTo>
                  <a:cubicBezTo>
                    <a:pt x="118" y="2587"/>
                    <a:pt x="295" y="2744"/>
                    <a:pt x="500" y="2851"/>
                  </a:cubicBezTo>
                  <a:cubicBezTo>
                    <a:pt x="726" y="2959"/>
                    <a:pt x="970" y="2999"/>
                    <a:pt x="1216" y="2999"/>
                  </a:cubicBezTo>
                  <a:cubicBezTo>
                    <a:pt x="1284" y="2999"/>
                    <a:pt x="1353" y="2999"/>
                    <a:pt x="1421" y="2988"/>
                  </a:cubicBezTo>
                  <a:cubicBezTo>
                    <a:pt x="2088" y="2940"/>
                    <a:pt x="2734" y="2636"/>
                    <a:pt x="3234" y="2156"/>
                  </a:cubicBezTo>
                  <a:cubicBezTo>
                    <a:pt x="3244" y="3077"/>
                    <a:pt x="3989" y="3920"/>
                    <a:pt x="4831" y="3968"/>
                  </a:cubicBezTo>
                  <a:lnTo>
                    <a:pt x="4910" y="3968"/>
                  </a:lnTo>
                  <a:cubicBezTo>
                    <a:pt x="5733" y="3968"/>
                    <a:pt x="6507" y="3234"/>
                    <a:pt x="6595" y="2342"/>
                  </a:cubicBezTo>
                  <a:cubicBezTo>
                    <a:pt x="6782" y="3224"/>
                    <a:pt x="7585" y="3900"/>
                    <a:pt x="8418" y="3900"/>
                  </a:cubicBezTo>
                  <a:lnTo>
                    <a:pt x="8516" y="3900"/>
                  </a:lnTo>
                  <a:cubicBezTo>
                    <a:pt x="8692" y="3890"/>
                    <a:pt x="8879" y="3841"/>
                    <a:pt x="9025" y="3743"/>
                  </a:cubicBezTo>
                  <a:cubicBezTo>
                    <a:pt x="9153" y="3655"/>
                    <a:pt x="9251" y="3528"/>
                    <a:pt x="9330" y="3380"/>
                  </a:cubicBezTo>
                  <a:cubicBezTo>
                    <a:pt x="9515" y="3047"/>
                    <a:pt x="9584" y="2646"/>
                    <a:pt x="9526" y="2263"/>
                  </a:cubicBezTo>
                  <a:lnTo>
                    <a:pt x="9526" y="2263"/>
                  </a:lnTo>
                  <a:cubicBezTo>
                    <a:pt x="9780" y="2744"/>
                    <a:pt x="10113" y="3184"/>
                    <a:pt x="10554" y="3489"/>
                  </a:cubicBezTo>
                  <a:cubicBezTo>
                    <a:pt x="10858" y="3694"/>
                    <a:pt x="11231" y="3831"/>
                    <a:pt x="11593" y="3831"/>
                  </a:cubicBezTo>
                  <a:cubicBezTo>
                    <a:pt x="11740" y="3831"/>
                    <a:pt x="11887" y="3812"/>
                    <a:pt x="12024" y="3763"/>
                  </a:cubicBezTo>
                  <a:cubicBezTo>
                    <a:pt x="12524" y="3616"/>
                    <a:pt x="12936" y="3145"/>
                    <a:pt x="12984" y="2587"/>
                  </a:cubicBezTo>
                  <a:cubicBezTo>
                    <a:pt x="13014" y="2263"/>
                    <a:pt x="12925" y="1940"/>
                    <a:pt x="12788" y="1646"/>
                  </a:cubicBezTo>
                  <a:lnTo>
                    <a:pt x="12788" y="1646"/>
                  </a:lnTo>
                  <a:cubicBezTo>
                    <a:pt x="13288" y="2165"/>
                    <a:pt x="13964" y="2489"/>
                    <a:pt x="14660" y="2528"/>
                  </a:cubicBezTo>
                  <a:lnTo>
                    <a:pt x="14768" y="2528"/>
                  </a:lnTo>
                  <a:cubicBezTo>
                    <a:pt x="14974" y="2528"/>
                    <a:pt x="15170" y="2489"/>
                    <a:pt x="15336" y="2371"/>
                  </a:cubicBezTo>
                  <a:cubicBezTo>
                    <a:pt x="15405" y="2302"/>
                    <a:pt x="15473" y="2224"/>
                    <a:pt x="15512" y="2136"/>
                  </a:cubicBezTo>
                  <a:cubicBezTo>
                    <a:pt x="15483" y="2126"/>
                    <a:pt x="15454" y="2106"/>
                    <a:pt x="15425" y="2087"/>
                  </a:cubicBezTo>
                  <a:cubicBezTo>
                    <a:pt x="13239" y="764"/>
                    <a:pt x="10682" y="0"/>
                    <a:pt x="7938" y="0"/>
                  </a:cubicBezTo>
                  <a:close/>
                </a:path>
              </a:pathLst>
            </a:custGeom>
            <a:solidFill>
              <a:srgbClr val="BC2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5"/>
            <p:cNvSpPr/>
            <p:nvPr/>
          </p:nvSpPr>
          <p:spPr>
            <a:xfrm>
              <a:off x="4495890" y="1214728"/>
              <a:ext cx="53972" cy="53972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38" y="1"/>
                  </a:moveTo>
                  <a:cubicBezTo>
                    <a:pt x="118" y="1"/>
                    <a:pt x="108" y="11"/>
                    <a:pt x="99" y="11"/>
                  </a:cubicBezTo>
                  <a:cubicBezTo>
                    <a:pt x="88" y="11"/>
                    <a:pt x="79" y="20"/>
                    <a:pt x="69" y="31"/>
                  </a:cubicBezTo>
                  <a:cubicBezTo>
                    <a:pt x="59" y="31"/>
                    <a:pt x="49" y="40"/>
                    <a:pt x="49" y="50"/>
                  </a:cubicBezTo>
                  <a:cubicBezTo>
                    <a:pt x="40" y="60"/>
                    <a:pt x="30" y="60"/>
                    <a:pt x="20" y="70"/>
                  </a:cubicBezTo>
                  <a:cubicBezTo>
                    <a:pt x="20" y="79"/>
                    <a:pt x="10" y="89"/>
                    <a:pt x="10" y="99"/>
                  </a:cubicBezTo>
                  <a:cubicBezTo>
                    <a:pt x="1" y="109"/>
                    <a:pt x="1" y="129"/>
                    <a:pt x="1" y="138"/>
                  </a:cubicBezTo>
                  <a:lnTo>
                    <a:pt x="1" y="168"/>
                  </a:lnTo>
                  <a:cubicBezTo>
                    <a:pt x="1" y="216"/>
                    <a:pt x="10" y="256"/>
                    <a:pt x="49" y="285"/>
                  </a:cubicBezTo>
                  <a:cubicBezTo>
                    <a:pt x="49" y="295"/>
                    <a:pt x="59" y="305"/>
                    <a:pt x="69" y="305"/>
                  </a:cubicBezTo>
                  <a:cubicBezTo>
                    <a:pt x="79" y="314"/>
                    <a:pt x="88" y="325"/>
                    <a:pt x="99" y="325"/>
                  </a:cubicBezTo>
                  <a:cubicBezTo>
                    <a:pt x="108" y="325"/>
                    <a:pt x="118" y="334"/>
                    <a:pt x="138" y="334"/>
                  </a:cubicBezTo>
                  <a:lnTo>
                    <a:pt x="197" y="334"/>
                  </a:lnTo>
                  <a:cubicBezTo>
                    <a:pt x="206" y="334"/>
                    <a:pt x="216" y="325"/>
                    <a:pt x="226" y="325"/>
                  </a:cubicBezTo>
                  <a:cubicBezTo>
                    <a:pt x="245" y="325"/>
                    <a:pt x="255" y="314"/>
                    <a:pt x="255" y="305"/>
                  </a:cubicBezTo>
                  <a:cubicBezTo>
                    <a:pt x="265" y="305"/>
                    <a:pt x="275" y="295"/>
                    <a:pt x="284" y="285"/>
                  </a:cubicBezTo>
                  <a:cubicBezTo>
                    <a:pt x="314" y="256"/>
                    <a:pt x="334" y="216"/>
                    <a:pt x="334" y="168"/>
                  </a:cubicBezTo>
                  <a:lnTo>
                    <a:pt x="334" y="138"/>
                  </a:lnTo>
                  <a:cubicBezTo>
                    <a:pt x="334" y="129"/>
                    <a:pt x="324" y="109"/>
                    <a:pt x="324" y="99"/>
                  </a:cubicBezTo>
                  <a:cubicBezTo>
                    <a:pt x="314" y="89"/>
                    <a:pt x="314" y="79"/>
                    <a:pt x="304" y="70"/>
                  </a:cubicBezTo>
                  <a:cubicBezTo>
                    <a:pt x="304" y="60"/>
                    <a:pt x="295" y="60"/>
                    <a:pt x="284" y="50"/>
                  </a:cubicBezTo>
                  <a:cubicBezTo>
                    <a:pt x="255" y="20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DC9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5"/>
            <p:cNvSpPr/>
            <p:nvPr/>
          </p:nvSpPr>
          <p:spPr>
            <a:xfrm>
              <a:off x="3259227" y="1152838"/>
              <a:ext cx="2563827" cy="892152"/>
            </a:xfrm>
            <a:custGeom>
              <a:avLst/>
              <a:gdLst/>
              <a:ahLst/>
              <a:cxnLst/>
              <a:rect l="l" t="t" r="r" b="b"/>
              <a:pathLst>
                <a:path w="15866" h="5521" extrusionOk="0">
                  <a:moveTo>
                    <a:pt x="7667" y="0"/>
                  </a:moveTo>
                  <a:cubicBezTo>
                    <a:pt x="6981" y="0"/>
                    <a:pt x="6143" y="77"/>
                    <a:pt x="5067" y="364"/>
                  </a:cubicBezTo>
                  <a:cubicBezTo>
                    <a:pt x="3881" y="678"/>
                    <a:pt x="3195" y="982"/>
                    <a:pt x="2068" y="1472"/>
                  </a:cubicBezTo>
                  <a:cubicBezTo>
                    <a:pt x="1705" y="1629"/>
                    <a:pt x="745" y="2246"/>
                    <a:pt x="461" y="2530"/>
                  </a:cubicBezTo>
                  <a:cubicBezTo>
                    <a:pt x="187" y="2824"/>
                    <a:pt x="0" y="3255"/>
                    <a:pt x="89" y="3657"/>
                  </a:cubicBezTo>
                  <a:cubicBezTo>
                    <a:pt x="157" y="3990"/>
                    <a:pt x="402" y="4264"/>
                    <a:pt x="686" y="4401"/>
                  </a:cubicBezTo>
                  <a:cubicBezTo>
                    <a:pt x="913" y="4519"/>
                    <a:pt x="1164" y="4555"/>
                    <a:pt x="1415" y="4555"/>
                  </a:cubicBezTo>
                  <a:cubicBezTo>
                    <a:pt x="1479" y="4555"/>
                    <a:pt x="1543" y="4553"/>
                    <a:pt x="1607" y="4549"/>
                  </a:cubicBezTo>
                  <a:cubicBezTo>
                    <a:pt x="2274" y="4490"/>
                    <a:pt x="2920" y="4196"/>
                    <a:pt x="3420" y="3706"/>
                  </a:cubicBezTo>
                  <a:cubicBezTo>
                    <a:pt x="3430" y="4627"/>
                    <a:pt x="4175" y="5470"/>
                    <a:pt x="5017" y="5519"/>
                  </a:cubicBezTo>
                  <a:cubicBezTo>
                    <a:pt x="5044" y="5520"/>
                    <a:pt x="5070" y="5521"/>
                    <a:pt x="5097" y="5521"/>
                  </a:cubicBezTo>
                  <a:cubicBezTo>
                    <a:pt x="5921" y="5521"/>
                    <a:pt x="6696" y="4785"/>
                    <a:pt x="6781" y="3902"/>
                  </a:cubicBezTo>
                  <a:cubicBezTo>
                    <a:pt x="6971" y="4783"/>
                    <a:pt x="7774" y="5453"/>
                    <a:pt x="8614" y="5453"/>
                  </a:cubicBezTo>
                  <a:cubicBezTo>
                    <a:pt x="8643" y="5453"/>
                    <a:pt x="8673" y="5452"/>
                    <a:pt x="8702" y="5450"/>
                  </a:cubicBezTo>
                  <a:cubicBezTo>
                    <a:pt x="8878" y="5440"/>
                    <a:pt x="9065" y="5401"/>
                    <a:pt x="9211" y="5294"/>
                  </a:cubicBezTo>
                  <a:cubicBezTo>
                    <a:pt x="9339" y="5205"/>
                    <a:pt x="9437" y="5078"/>
                    <a:pt x="9516" y="4941"/>
                  </a:cubicBezTo>
                  <a:cubicBezTo>
                    <a:pt x="9701" y="4608"/>
                    <a:pt x="9770" y="4196"/>
                    <a:pt x="9712" y="3813"/>
                  </a:cubicBezTo>
                  <a:lnTo>
                    <a:pt x="9712" y="3813"/>
                  </a:lnTo>
                  <a:cubicBezTo>
                    <a:pt x="9966" y="4294"/>
                    <a:pt x="10299" y="4745"/>
                    <a:pt x="10740" y="5039"/>
                  </a:cubicBezTo>
                  <a:cubicBezTo>
                    <a:pt x="11048" y="5249"/>
                    <a:pt x="11416" y="5379"/>
                    <a:pt x="11780" y="5379"/>
                  </a:cubicBezTo>
                  <a:cubicBezTo>
                    <a:pt x="11925" y="5379"/>
                    <a:pt x="12070" y="5358"/>
                    <a:pt x="12210" y="5313"/>
                  </a:cubicBezTo>
                  <a:cubicBezTo>
                    <a:pt x="12710" y="5166"/>
                    <a:pt x="13122" y="4695"/>
                    <a:pt x="13170" y="4137"/>
                  </a:cubicBezTo>
                  <a:cubicBezTo>
                    <a:pt x="13200" y="3813"/>
                    <a:pt x="13111" y="3491"/>
                    <a:pt x="12974" y="3206"/>
                  </a:cubicBezTo>
                  <a:lnTo>
                    <a:pt x="12974" y="3206"/>
                  </a:lnTo>
                  <a:cubicBezTo>
                    <a:pt x="13474" y="3726"/>
                    <a:pt x="14150" y="4039"/>
                    <a:pt x="14846" y="4078"/>
                  </a:cubicBezTo>
                  <a:cubicBezTo>
                    <a:pt x="14877" y="4080"/>
                    <a:pt x="14909" y="4080"/>
                    <a:pt x="14940" y="4080"/>
                  </a:cubicBezTo>
                  <a:cubicBezTo>
                    <a:pt x="15145" y="4080"/>
                    <a:pt x="15352" y="4049"/>
                    <a:pt x="15522" y="3922"/>
                  </a:cubicBezTo>
                  <a:cubicBezTo>
                    <a:pt x="15807" y="3696"/>
                    <a:pt x="15865" y="3236"/>
                    <a:pt x="15738" y="2883"/>
                  </a:cubicBezTo>
                  <a:cubicBezTo>
                    <a:pt x="15611" y="2520"/>
                    <a:pt x="15336" y="2246"/>
                    <a:pt x="15062" y="2010"/>
                  </a:cubicBezTo>
                  <a:cubicBezTo>
                    <a:pt x="13641" y="766"/>
                    <a:pt x="11711" y="159"/>
                    <a:pt x="9418" y="100"/>
                  </a:cubicBezTo>
                  <a:cubicBezTo>
                    <a:pt x="8936" y="85"/>
                    <a:pt x="8385" y="0"/>
                    <a:pt x="766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5"/>
            <p:cNvSpPr/>
            <p:nvPr/>
          </p:nvSpPr>
          <p:spPr>
            <a:xfrm>
              <a:off x="3314653" y="1130861"/>
              <a:ext cx="1214691" cy="871145"/>
            </a:xfrm>
            <a:custGeom>
              <a:avLst/>
              <a:gdLst/>
              <a:ahLst/>
              <a:cxnLst/>
              <a:rect l="l" t="t" r="r" b="b"/>
              <a:pathLst>
                <a:path w="7517" h="5391" extrusionOk="0">
                  <a:moveTo>
                    <a:pt x="7379" y="1"/>
                  </a:moveTo>
                  <a:cubicBezTo>
                    <a:pt x="6370" y="10"/>
                    <a:pt x="5086" y="628"/>
                    <a:pt x="4184" y="1138"/>
                  </a:cubicBezTo>
                  <a:lnTo>
                    <a:pt x="4136" y="1167"/>
                  </a:lnTo>
                  <a:cubicBezTo>
                    <a:pt x="3420" y="1578"/>
                    <a:pt x="2225" y="2255"/>
                    <a:pt x="1588" y="2725"/>
                  </a:cubicBezTo>
                  <a:cubicBezTo>
                    <a:pt x="1039" y="3126"/>
                    <a:pt x="480" y="3538"/>
                    <a:pt x="40" y="4106"/>
                  </a:cubicBezTo>
                  <a:cubicBezTo>
                    <a:pt x="0" y="4156"/>
                    <a:pt x="10" y="4234"/>
                    <a:pt x="69" y="4283"/>
                  </a:cubicBezTo>
                  <a:cubicBezTo>
                    <a:pt x="89" y="4298"/>
                    <a:pt x="113" y="4306"/>
                    <a:pt x="138" y="4306"/>
                  </a:cubicBezTo>
                  <a:cubicBezTo>
                    <a:pt x="176" y="4306"/>
                    <a:pt x="216" y="4289"/>
                    <a:pt x="245" y="4254"/>
                  </a:cubicBezTo>
                  <a:cubicBezTo>
                    <a:pt x="657" y="3725"/>
                    <a:pt x="1205" y="3313"/>
                    <a:pt x="1735" y="2930"/>
                  </a:cubicBezTo>
                  <a:cubicBezTo>
                    <a:pt x="2362" y="2470"/>
                    <a:pt x="3548" y="1794"/>
                    <a:pt x="4263" y="1382"/>
                  </a:cubicBezTo>
                  <a:lnTo>
                    <a:pt x="4312" y="1362"/>
                  </a:lnTo>
                  <a:cubicBezTo>
                    <a:pt x="5105" y="902"/>
                    <a:pt x="6203" y="373"/>
                    <a:pt x="7115" y="265"/>
                  </a:cubicBezTo>
                  <a:lnTo>
                    <a:pt x="7115" y="265"/>
                  </a:lnTo>
                  <a:cubicBezTo>
                    <a:pt x="6488" y="1157"/>
                    <a:pt x="4508" y="4145"/>
                    <a:pt x="4361" y="5253"/>
                  </a:cubicBezTo>
                  <a:cubicBezTo>
                    <a:pt x="4351" y="5321"/>
                    <a:pt x="4400" y="5380"/>
                    <a:pt x="4469" y="5390"/>
                  </a:cubicBezTo>
                  <a:lnTo>
                    <a:pt x="4489" y="5390"/>
                  </a:lnTo>
                  <a:cubicBezTo>
                    <a:pt x="4547" y="5390"/>
                    <a:pt x="4606" y="5341"/>
                    <a:pt x="4616" y="5282"/>
                  </a:cubicBezTo>
                  <a:cubicBezTo>
                    <a:pt x="4763" y="4156"/>
                    <a:pt x="7085" y="696"/>
                    <a:pt x="7477" y="206"/>
                  </a:cubicBezTo>
                  <a:cubicBezTo>
                    <a:pt x="7507" y="167"/>
                    <a:pt x="7516" y="108"/>
                    <a:pt x="7496" y="69"/>
                  </a:cubicBezTo>
                  <a:cubicBezTo>
                    <a:pt x="7477" y="30"/>
                    <a:pt x="7428" y="1"/>
                    <a:pt x="737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5"/>
            <p:cNvSpPr/>
            <p:nvPr/>
          </p:nvSpPr>
          <p:spPr>
            <a:xfrm>
              <a:off x="4484740" y="1130700"/>
              <a:ext cx="1322473" cy="872761"/>
            </a:xfrm>
            <a:custGeom>
              <a:avLst/>
              <a:gdLst/>
              <a:ahLst/>
              <a:cxnLst/>
              <a:rect l="l" t="t" r="r" b="b"/>
              <a:pathLst>
                <a:path w="8184" h="5401" extrusionOk="0">
                  <a:moveTo>
                    <a:pt x="132" y="0"/>
                  </a:moveTo>
                  <a:cubicBezTo>
                    <a:pt x="86" y="0"/>
                    <a:pt x="38" y="36"/>
                    <a:pt x="20" y="80"/>
                  </a:cubicBezTo>
                  <a:cubicBezTo>
                    <a:pt x="1" y="129"/>
                    <a:pt x="20" y="188"/>
                    <a:pt x="59" y="227"/>
                  </a:cubicBezTo>
                  <a:cubicBezTo>
                    <a:pt x="1745" y="1579"/>
                    <a:pt x="3166" y="3343"/>
                    <a:pt x="4175" y="5333"/>
                  </a:cubicBezTo>
                  <a:cubicBezTo>
                    <a:pt x="4195" y="5381"/>
                    <a:pt x="4234" y="5401"/>
                    <a:pt x="4283" y="5401"/>
                  </a:cubicBezTo>
                  <a:cubicBezTo>
                    <a:pt x="4303" y="5401"/>
                    <a:pt x="4323" y="5401"/>
                    <a:pt x="4342" y="5391"/>
                  </a:cubicBezTo>
                  <a:cubicBezTo>
                    <a:pt x="4401" y="5362"/>
                    <a:pt x="4430" y="5283"/>
                    <a:pt x="4401" y="5224"/>
                  </a:cubicBezTo>
                  <a:cubicBezTo>
                    <a:pt x="3441" y="3334"/>
                    <a:pt x="2108" y="1628"/>
                    <a:pt x="540" y="296"/>
                  </a:cubicBezTo>
                  <a:lnTo>
                    <a:pt x="540" y="296"/>
                  </a:lnTo>
                  <a:cubicBezTo>
                    <a:pt x="932" y="335"/>
                    <a:pt x="1324" y="394"/>
                    <a:pt x="1716" y="462"/>
                  </a:cubicBezTo>
                  <a:cubicBezTo>
                    <a:pt x="1951" y="501"/>
                    <a:pt x="2255" y="570"/>
                    <a:pt x="2548" y="658"/>
                  </a:cubicBezTo>
                  <a:cubicBezTo>
                    <a:pt x="2892" y="766"/>
                    <a:pt x="3234" y="903"/>
                    <a:pt x="3558" y="1050"/>
                  </a:cubicBezTo>
                  <a:cubicBezTo>
                    <a:pt x="5028" y="1677"/>
                    <a:pt x="6851" y="2471"/>
                    <a:pt x="7938" y="4000"/>
                  </a:cubicBezTo>
                  <a:cubicBezTo>
                    <a:pt x="7963" y="4031"/>
                    <a:pt x="8003" y="4050"/>
                    <a:pt x="8045" y="4050"/>
                  </a:cubicBezTo>
                  <a:cubicBezTo>
                    <a:pt x="8069" y="4050"/>
                    <a:pt x="8093" y="4043"/>
                    <a:pt x="8114" y="4029"/>
                  </a:cubicBezTo>
                  <a:cubicBezTo>
                    <a:pt x="8164" y="3990"/>
                    <a:pt x="8183" y="3911"/>
                    <a:pt x="8144" y="3853"/>
                  </a:cubicBezTo>
                  <a:cubicBezTo>
                    <a:pt x="7017" y="2265"/>
                    <a:pt x="5155" y="1461"/>
                    <a:pt x="3656" y="815"/>
                  </a:cubicBezTo>
                  <a:cubicBezTo>
                    <a:pt x="3323" y="678"/>
                    <a:pt x="2980" y="521"/>
                    <a:pt x="2627" y="413"/>
                  </a:cubicBezTo>
                  <a:cubicBezTo>
                    <a:pt x="2313" y="325"/>
                    <a:pt x="2000" y="257"/>
                    <a:pt x="1755" y="217"/>
                  </a:cubicBezTo>
                  <a:cubicBezTo>
                    <a:pt x="1226" y="119"/>
                    <a:pt x="687" y="50"/>
                    <a:pt x="148" y="2"/>
                  </a:cubicBezTo>
                  <a:cubicBezTo>
                    <a:pt x="143" y="1"/>
                    <a:pt x="137" y="0"/>
                    <a:pt x="132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5"/>
            <p:cNvSpPr/>
            <p:nvPr/>
          </p:nvSpPr>
          <p:spPr>
            <a:xfrm>
              <a:off x="4484740" y="1123913"/>
              <a:ext cx="196496" cy="892314"/>
            </a:xfrm>
            <a:custGeom>
              <a:avLst/>
              <a:gdLst/>
              <a:ahLst/>
              <a:cxnLst/>
              <a:rect l="l" t="t" r="r" b="b"/>
              <a:pathLst>
                <a:path w="1216" h="5522" extrusionOk="0">
                  <a:moveTo>
                    <a:pt x="140" y="0"/>
                  </a:moveTo>
                  <a:cubicBezTo>
                    <a:pt x="130" y="0"/>
                    <a:pt x="119" y="2"/>
                    <a:pt x="109" y="5"/>
                  </a:cubicBezTo>
                  <a:cubicBezTo>
                    <a:pt x="40" y="14"/>
                    <a:pt x="1" y="83"/>
                    <a:pt x="11" y="151"/>
                  </a:cubicBezTo>
                  <a:cubicBezTo>
                    <a:pt x="59" y="357"/>
                    <a:pt x="118" y="632"/>
                    <a:pt x="177" y="945"/>
                  </a:cubicBezTo>
                  <a:cubicBezTo>
                    <a:pt x="471" y="2298"/>
                    <a:pt x="961" y="4571"/>
                    <a:pt x="932" y="5394"/>
                  </a:cubicBezTo>
                  <a:cubicBezTo>
                    <a:pt x="932" y="5462"/>
                    <a:pt x="981" y="5521"/>
                    <a:pt x="1050" y="5521"/>
                  </a:cubicBezTo>
                  <a:lnTo>
                    <a:pt x="1059" y="5521"/>
                  </a:lnTo>
                  <a:cubicBezTo>
                    <a:pt x="1128" y="5521"/>
                    <a:pt x="1177" y="5473"/>
                    <a:pt x="1187" y="5404"/>
                  </a:cubicBezTo>
                  <a:cubicBezTo>
                    <a:pt x="1216" y="4541"/>
                    <a:pt x="745" y="2346"/>
                    <a:pt x="432" y="896"/>
                  </a:cubicBezTo>
                  <a:cubicBezTo>
                    <a:pt x="364" y="582"/>
                    <a:pt x="305" y="308"/>
                    <a:pt x="255" y="103"/>
                  </a:cubicBezTo>
                  <a:cubicBezTo>
                    <a:pt x="247" y="44"/>
                    <a:pt x="197" y="0"/>
                    <a:pt x="140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9" name="Google Shape;8579;p25"/>
          <p:cNvSpPr txBox="1">
            <a:spLocks noGrp="1"/>
          </p:cNvSpPr>
          <p:nvPr>
            <p:ph type="subTitle" idx="1"/>
          </p:nvPr>
        </p:nvSpPr>
        <p:spPr>
          <a:xfrm>
            <a:off x="2470075" y="4337625"/>
            <a:ext cx="42039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18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580" name="Google Shape;8580;p25"/>
          <p:cNvSpPr txBox="1">
            <a:spLocks noGrp="1"/>
          </p:cNvSpPr>
          <p:nvPr>
            <p:ph type="title"/>
          </p:nvPr>
        </p:nvSpPr>
        <p:spPr>
          <a:xfrm>
            <a:off x="2470050" y="3017975"/>
            <a:ext cx="4203900" cy="13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Vidaloka"/>
              <a:buNone/>
              <a:defRPr sz="5500">
                <a:solidFill>
                  <a:srgbClr val="F7F2ED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4">
  <p:cSld name="CUSTOM_14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8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2" name="Google Shape;8582;p26"/>
          <p:cNvGrpSpPr/>
          <p:nvPr/>
        </p:nvGrpSpPr>
        <p:grpSpPr>
          <a:xfrm>
            <a:off x="0" y="-76200"/>
            <a:ext cx="9144002" cy="4393873"/>
            <a:chOff x="0" y="-76200"/>
            <a:chExt cx="9144002" cy="4393873"/>
          </a:xfrm>
        </p:grpSpPr>
        <p:sp>
          <p:nvSpPr>
            <p:cNvPr id="8583" name="Google Shape;8583;p26"/>
            <p:cNvSpPr/>
            <p:nvPr/>
          </p:nvSpPr>
          <p:spPr>
            <a:xfrm>
              <a:off x="3431042" y="95410"/>
              <a:ext cx="503115" cy="716308"/>
            </a:xfrm>
            <a:custGeom>
              <a:avLst/>
              <a:gdLst/>
              <a:ahLst/>
              <a:cxnLst/>
              <a:rect l="l" t="t" r="r" b="b"/>
              <a:pathLst>
                <a:path w="3049" h="4341" extrusionOk="0">
                  <a:moveTo>
                    <a:pt x="863" y="0"/>
                  </a:moveTo>
                  <a:cubicBezTo>
                    <a:pt x="821" y="0"/>
                    <a:pt x="778" y="7"/>
                    <a:pt x="736" y="19"/>
                  </a:cubicBezTo>
                  <a:cubicBezTo>
                    <a:pt x="717" y="19"/>
                    <a:pt x="706" y="29"/>
                    <a:pt x="687" y="29"/>
                  </a:cubicBezTo>
                  <a:cubicBezTo>
                    <a:pt x="667" y="38"/>
                    <a:pt x="658" y="49"/>
                    <a:pt x="648" y="58"/>
                  </a:cubicBezTo>
                  <a:cubicBezTo>
                    <a:pt x="491" y="136"/>
                    <a:pt x="403" y="303"/>
                    <a:pt x="413" y="480"/>
                  </a:cubicBezTo>
                  <a:cubicBezTo>
                    <a:pt x="442" y="735"/>
                    <a:pt x="384" y="1087"/>
                    <a:pt x="1" y="1312"/>
                  </a:cubicBezTo>
                  <a:cubicBezTo>
                    <a:pt x="1" y="1312"/>
                    <a:pt x="922" y="1852"/>
                    <a:pt x="491" y="2773"/>
                  </a:cubicBezTo>
                  <a:cubicBezTo>
                    <a:pt x="491" y="2773"/>
                    <a:pt x="581" y="2742"/>
                    <a:pt x="697" y="2742"/>
                  </a:cubicBezTo>
                  <a:cubicBezTo>
                    <a:pt x="952" y="2742"/>
                    <a:pt x="1336" y="2891"/>
                    <a:pt x="1167" y="3841"/>
                  </a:cubicBezTo>
                  <a:cubicBezTo>
                    <a:pt x="1167" y="3841"/>
                    <a:pt x="1342" y="3741"/>
                    <a:pt x="1585" y="3741"/>
                  </a:cubicBezTo>
                  <a:cubicBezTo>
                    <a:pt x="1847" y="3741"/>
                    <a:pt x="2190" y="3857"/>
                    <a:pt x="2481" y="4341"/>
                  </a:cubicBezTo>
                  <a:cubicBezTo>
                    <a:pt x="2206" y="3292"/>
                    <a:pt x="3049" y="3057"/>
                    <a:pt x="3049" y="3057"/>
                  </a:cubicBezTo>
                  <a:cubicBezTo>
                    <a:pt x="1893" y="2263"/>
                    <a:pt x="2764" y="1832"/>
                    <a:pt x="2764" y="1832"/>
                  </a:cubicBezTo>
                  <a:cubicBezTo>
                    <a:pt x="1804" y="1479"/>
                    <a:pt x="2078" y="450"/>
                    <a:pt x="2078" y="450"/>
                  </a:cubicBezTo>
                  <a:lnTo>
                    <a:pt x="2078" y="450"/>
                  </a:lnTo>
                  <a:cubicBezTo>
                    <a:pt x="1996" y="471"/>
                    <a:pt x="1919" y="480"/>
                    <a:pt x="1847" y="480"/>
                  </a:cubicBezTo>
                  <a:cubicBezTo>
                    <a:pt x="1543" y="480"/>
                    <a:pt x="1332" y="315"/>
                    <a:pt x="1196" y="156"/>
                  </a:cubicBezTo>
                  <a:cubicBezTo>
                    <a:pt x="1109" y="54"/>
                    <a:pt x="988" y="0"/>
                    <a:pt x="863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6"/>
            <p:cNvSpPr/>
            <p:nvPr/>
          </p:nvSpPr>
          <p:spPr>
            <a:xfrm>
              <a:off x="3463384" y="-76200"/>
              <a:ext cx="299493" cy="688092"/>
            </a:xfrm>
            <a:custGeom>
              <a:avLst/>
              <a:gdLst/>
              <a:ahLst/>
              <a:cxnLst/>
              <a:rect l="l" t="t" r="r" b="b"/>
              <a:pathLst>
                <a:path w="1815" h="4170" extrusionOk="0">
                  <a:moveTo>
                    <a:pt x="1" y="1"/>
                  </a:moveTo>
                  <a:lnTo>
                    <a:pt x="1706" y="4136"/>
                  </a:lnTo>
                  <a:cubicBezTo>
                    <a:pt x="1721" y="4158"/>
                    <a:pt x="1735" y="4169"/>
                    <a:pt x="1755" y="4169"/>
                  </a:cubicBezTo>
                  <a:cubicBezTo>
                    <a:pt x="1761" y="4169"/>
                    <a:pt x="1768" y="4168"/>
                    <a:pt x="1775" y="4166"/>
                  </a:cubicBezTo>
                  <a:cubicBezTo>
                    <a:pt x="1804" y="4155"/>
                    <a:pt x="1814" y="4126"/>
                    <a:pt x="1804" y="4097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6"/>
            <p:cNvSpPr/>
            <p:nvPr/>
          </p:nvSpPr>
          <p:spPr>
            <a:xfrm>
              <a:off x="3537803" y="198706"/>
              <a:ext cx="60064" cy="120457"/>
            </a:xfrm>
            <a:custGeom>
              <a:avLst/>
              <a:gdLst/>
              <a:ahLst/>
              <a:cxnLst/>
              <a:rect l="l" t="t" r="r" b="b"/>
              <a:pathLst>
                <a:path w="364" h="730" extrusionOk="0">
                  <a:moveTo>
                    <a:pt x="285" y="0"/>
                  </a:moveTo>
                  <a:cubicBezTo>
                    <a:pt x="275" y="11"/>
                    <a:pt x="266" y="20"/>
                    <a:pt x="266" y="30"/>
                  </a:cubicBezTo>
                  <a:lnTo>
                    <a:pt x="11" y="667"/>
                  </a:lnTo>
                  <a:cubicBezTo>
                    <a:pt x="1" y="686"/>
                    <a:pt x="11" y="716"/>
                    <a:pt x="40" y="726"/>
                  </a:cubicBezTo>
                  <a:cubicBezTo>
                    <a:pt x="45" y="728"/>
                    <a:pt x="50" y="729"/>
                    <a:pt x="56" y="729"/>
                  </a:cubicBezTo>
                  <a:cubicBezTo>
                    <a:pt x="73" y="729"/>
                    <a:pt x="92" y="718"/>
                    <a:pt x="99" y="697"/>
                  </a:cubicBezTo>
                  <a:lnTo>
                    <a:pt x="353" y="69"/>
                  </a:lnTo>
                  <a:cubicBezTo>
                    <a:pt x="364" y="40"/>
                    <a:pt x="353" y="11"/>
                    <a:pt x="32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6"/>
            <p:cNvSpPr/>
            <p:nvPr/>
          </p:nvSpPr>
          <p:spPr>
            <a:xfrm>
              <a:off x="3589616" y="323288"/>
              <a:ext cx="60064" cy="121777"/>
            </a:xfrm>
            <a:custGeom>
              <a:avLst/>
              <a:gdLst/>
              <a:ahLst/>
              <a:cxnLst/>
              <a:rect l="l" t="t" r="r" b="b"/>
              <a:pathLst>
                <a:path w="364" h="738" extrusionOk="0">
                  <a:moveTo>
                    <a:pt x="285" y="0"/>
                  </a:moveTo>
                  <a:cubicBezTo>
                    <a:pt x="275" y="10"/>
                    <a:pt x="265" y="20"/>
                    <a:pt x="265" y="29"/>
                  </a:cubicBezTo>
                  <a:lnTo>
                    <a:pt x="10" y="667"/>
                  </a:lnTo>
                  <a:cubicBezTo>
                    <a:pt x="0" y="696"/>
                    <a:pt x="10" y="725"/>
                    <a:pt x="39" y="735"/>
                  </a:cubicBezTo>
                  <a:cubicBezTo>
                    <a:pt x="43" y="737"/>
                    <a:pt x="47" y="738"/>
                    <a:pt x="51" y="738"/>
                  </a:cubicBezTo>
                  <a:cubicBezTo>
                    <a:pt x="70" y="738"/>
                    <a:pt x="91" y="722"/>
                    <a:pt x="98" y="706"/>
                  </a:cubicBezTo>
                  <a:lnTo>
                    <a:pt x="353" y="69"/>
                  </a:lnTo>
                  <a:cubicBezTo>
                    <a:pt x="363" y="40"/>
                    <a:pt x="353" y="10"/>
                    <a:pt x="32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6"/>
            <p:cNvSpPr/>
            <p:nvPr/>
          </p:nvSpPr>
          <p:spPr>
            <a:xfrm>
              <a:off x="3596051" y="239628"/>
              <a:ext cx="110062" cy="56103"/>
            </a:xfrm>
            <a:custGeom>
              <a:avLst/>
              <a:gdLst/>
              <a:ahLst/>
              <a:cxnLst/>
              <a:rect l="l" t="t" r="r" b="b"/>
              <a:pathLst>
                <a:path w="667" h="340" extrusionOk="0">
                  <a:moveTo>
                    <a:pt x="60" y="0"/>
                  </a:moveTo>
                  <a:cubicBezTo>
                    <a:pt x="52" y="0"/>
                    <a:pt x="45" y="2"/>
                    <a:pt x="40" y="7"/>
                  </a:cubicBezTo>
                  <a:cubicBezTo>
                    <a:pt x="30" y="7"/>
                    <a:pt x="20" y="17"/>
                    <a:pt x="11" y="37"/>
                  </a:cubicBezTo>
                  <a:cubicBezTo>
                    <a:pt x="0" y="57"/>
                    <a:pt x="11" y="86"/>
                    <a:pt x="40" y="96"/>
                  </a:cubicBezTo>
                  <a:lnTo>
                    <a:pt x="588" y="331"/>
                  </a:lnTo>
                  <a:cubicBezTo>
                    <a:pt x="597" y="337"/>
                    <a:pt x="606" y="339"/>
                    <a:pt x="614" y="339"/>
                  </a:cubicBezTo>
                  <a:cubicBezTo>
                    <a:pt x="634" y="339"/>
                    <a:pt x="650" y="325"/>
                    <a:pt x="657" y="311"/>
                  </a:cubicBezTo>
                  <a:cubicBezTo>
                    <a:pt x="667" y="282"/>
                    <a:pt x="657" y="253"/>
                    <a:pt x="628" y="242"/>
                  </a:cubicBezTo>
                  <a:lnTo>
                    <a:pt x="79" y="7"/>
                  </a:lnTo>
                  <a:cubicBezTo>
                    <a:pt x="74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6"/>
            <p:cNvSpPr/>
            <p:nvPr/>
          </p:nvSpPr>
          <p:spPr>
            <a:xfrm>
              <a:off x="3643079" y="436484"/>
              <a:ext cx="53463" cy="112207"/>
            </a:xfrm>
            <a:custGeom>
              <a:avLst/>
              <a:gdLst/>
              <a:ahLst/>
              <a:cxnLst/>
              <a:rect l="l" t="t" r="r" b="b"/>
              <a:pathLst>
                <a:path w="324" h="680" extrusionOk="0">
                  <a:moveTo>
                    <a:pt x="245" y="0"/>
                  </a:moveTo>
                  <a:cubicBezTo>
                    <a:pt x="235" y="10"/>
                    <a:pt x="225" y="20"/>
                    <a:pt x="225" y="29"/>
                  </a:cubicBezTo>
                  <a:lnTo>
                    <a:pt x="0" y="617"/>
                  </a:lnTo>
                  <a:cubicBezTo>
                    <a:pt x="0" y="637"/>
                    <a:pt x="9" y="667"/>
                    <a:pt x="29" y="676"/>
                  </a:cubicBezTo>
                  <a:cubicBezTo>
                    <a:pt x="37" y="679"/>
                    <a:pt x="44" y="680"/>
                    <a:pt x="51" y="680"/>
                  </a:cubicBezTo>
                  <a:cubicBezTo>
                    <a:pt x="72" y="680"/>
                    <a:pt x="90" y="669"/>
                    <a:pt x="98" y="647"/>
                  </a:cubicBezTo>
                  <a:lnTo>
                    <a:pt x="314" y="59"/>
                  </a:lnTo>
                  <a:cubicBezTo>
                    <a:pt x="323" y="39"/>
                    <a:pt x="314" y="10"/>
                    <a:pt x="28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6"/>
            <p:cNvSpPr/>
            <p:nvPr/>
          </p:nvSpPr>
          <p:spPr>
            <a:xfrm>
              <a:off x="3683341" y="534995"/>
              <a:ext cx="53628" cy="112372"/>
            </a:xfrm>
            <a:custGeom>
              <a:avLst/>
              <a:gdLst/>
              <a:ahLst/>
              <a:cxnLst/>
              <a:rect l="l" t="t" r="r" b="b"/>
              <a:pathLst>
                <a:path w="325" h="681" extrusionOk="0">
                  <a:moveTo>
                    <a:pt x="255" y="1"/>
                  </a:moveTo>
                  <a:cubicBezTo>
                    <a:pt x="236" y="11"/>
                    <a:pt x="226" y="20"/>
                    <a:pt x="226" y="30"/>
                  </a:cubicBezTo>
                  <a:lnTo>
                    <a:pt x="11" y="618"/>
                  </a:lnTo>
                  <a:cubicBezTo>
                    <a:pt x="1" y="638"/>
                    <a:pt x="11" y="667"/>
                    <a:pt x="40" y="677"/>
                  </a:cubicBezTo>
                  <a:cubicBezTo>
                    <a:pt x="45" y="679"/>
                    <a:pt x="50" y="681"/>
                    <a:pt x="56" y="681"/>
                  </a:cubicBezTo>
                  <a:cubicBezTo>
                    <a:pt x="73" y="681"/>
                    <a:pt x="92" y="670"/>
                    <a:pt x="99" y="647"/>
                  </a:cubicBezTo>
                  <a:lnTo>
                    <a:pt x="314" y="59"/>
                  </a:lnTo>
                  <a:cubicBezTo>
                    <a:pt x="324" y="40"/>
                    <a:pt x="314" y="11"/>
                    <a:pt x="28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6"/>
            <p:cNvSpPr/>
            <p:nvPr/>
          </p:nvSpPr>
          <p:spPr>
            <a:xfrm>
              <a:off x="3649515" y="368501"/>
              <a:ext cx="100326" cy="52473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9" y="1"/>
                  </a:moveTo>
                  <a:lnTo>
                    <a:pt x="10" y="30"/>
                  </a:lnTo>
                  <a:cubicBezTo>
                    <a:pt x="0" y="49"/>
                    <a:pt x="10" y="79"/>
                    <a:pt x="39" y="89"/>
                  </a:cubicBezTo>
                  <a:lnTo>
                    <a:pt x="529" y="314"/>
                  </a:lnTo>
                  <a:cubicBezTo>
                    <a:pt x="534" y="317"/>
                    <a:pt x="540" y="318"/>
                    <a:pt x="545" y="318"/>
                  </a:cubicBezTo>
                  <a:cubicBezTo>
                    <a:pt x="562" y="318"/>
                    <a:pt x="581" y="307"/>
                    <a:pt x="588" y="284"/>
                  </a:cubicBezTo>
                  <a:cubicBezTo>
                    <a:pt x="608" y="265"/>
                    <a:pt x="588" y="236"/>
                    <a:pt x="569" y="226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6"/>
            <p:cNvSpPr/>
            <p:nvPr/>
          </p:nvSpPr>
          <p:spPr>
            <a:xfrm>
              <a:off x="3699512" y="488627"/>
              <a:ext cx="98841" cy="52143"/>
            </a:xfrm>
            <a:custGeom>
              <a:avLst/>
              <a:gdLst/>
              <a:ahLst/>
              <a:cxnLst/>
              <a:rect l="l" t="t" r="r" b="b"/>
              <a:pathLst>
                <a:path w="599" h="316" extrusionOk="0">
                  <a:moveTo>
                    <a:pt x="56" y="0"/>
                  </a:moveTo>
                  <a:cubicBezTo>
                    <a:pt x="50" y="0"/>
                    <a:pt x="45" y="3"/>
                    <a:pt x="40" y="7"/>
                  </a:cubicBezTo>
                  <a:cubicBezTo>
                    <a:pt x="30" y="7"/>
                    <a:pt x="20" y="17"/>
                    <a:pt x="11" y="27"/>
                  </a:cubicBezTo>
                  <a:cubicBezTo>
                    <a:pt x="1" y="57"/>
                    <a:pt x="11" y="86"/>
                    <a:pt x="40" y="96"/>
                  </a:cubicBezTo>
                  <a:lnTo>
                    <a:pt x="530" y="311"/>
                  </a:lnTo>
                  <a:cubicBezTo>
                    <a:pt x="535" y="314"/>
                    <a:pt x="541" y="315"/>
                    <a:pt x="547" y="315"/>
                  </a:cubicBezTo>
                  <a:cubicBezTo>
                    <a:pt x="564" y="315"/>
                    <a:pt x="582" y="306"/>
                    <a:pt x="589" y="292"/>
                  </a:cubicBezTo>
                  <a:cubicBezTo>
                    <a:pt x="599" y="262"/>
                    <a:pt x="589" y="233"/>
                    <a:pt x="569" y="223"/>
                  </a:cubicBezTo>
                  <a:lnTo>
                    <a:pt x="79" y="7"/>
                  </a:lnTo>
                  <a:cubicBezTo>
                    <a:pt x="69" y="3"/>
                    <a:pt x="62" y="0"/>
                    <a:pt x="5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6"/>
            <p:cNvSpPr/>
            <p:nvPr/>
          </p:nvSpPr>
          <p:spPr>
            <a:xfrm>
              <a:off x="5222715" y="95410"/>
              <a:ext cx="503115" cy="716308"/>
            </a:xfrm>
            <a:custGeom>
              <a:avLst/>
              <a:gdLst/>
              <a:ahLst/>
              <a:cxnLst/>
              <a:rect l="l" t="t" r="r" b="b"/>
              <a:pathLst>
                <a:path w="3049" h="4341" extrusionOk="0">
                  <a:moveTo>
                    <a:pt x="2185" y="0"/>
                  </a:moveTo>
                  <a:cubicBezTo>
                    <a:pt x="2058" y="0"/>
                    <a:pt x="1933" y="54"/>
                    <a:pt x="1853" y="156"/>
                  </a:cubicBezTo>
                  <a:cubicBezTo>
                    <a:pt x="1718" y="315"/>
                    <a:pt x="1506" y="480"/>
                    <a:pt x="1202" y="480"/>
                  </a:cubicBezTo>
                  <a:cubicBezTo>
                    <a:pt x="1130" y="480"/>
                    <a:pt x="1053" y="471"/>
                    <a:pt x="971" y="450"/>
                  </a:cubicBezTo>
                  <a:lnTo>
                    <a:pt x="971" y="450"/>
                  </a:lnTo>
                  <a:cubicBezTo>
                    <a:pt x="971" y="450"/>
                    <a:pt x="1245" y="1479"/>
                    <a:pt x="285" y="1832"/>
                  </a:cubicBezTo>
                  <a:cubicBezTo>
                    <a:pt x="285" y="1832"/>
                    <a:pt x="1157" y="2263"/>
                    <a:pt x="0" y="3057"/>
                  </a:cubicBezTo>
                  <a:cubicBezTo>
                    <a:pt x="0" y="3057"/>
                    <a:pt x="843" y="3292"/>
                    <a:pt x="569" y="4341"/>
                  </a:cubicBezTo>
                  <a:cubicBezTo>
                    <a:pt x="859" y="3857"/>
                    <a:pt x="1202" y="3741"/>
                    <a:pt x="1464" y="3741"/>
                  </a:cubicBezTo>
                  <a:cubicBezTo>
                    <a:pt x="1708" y="3741"/>
                    <a:pt x="1882" y="3841"/>
                    <a:pt x="1882" y="3841"/>
                  </a:cubicBezTo>
                  <a:cubicBezTo>
                    <a:pt x="1714" y="2891"/>
                    <a:pt x="2097" y="2742"/>
                    <a:pt x="2353" y="2742"/>
                  </a:cubicBezTo>
                  <a:cubicBezTo>
                    <a:pt x="2469" y="2742"/>
                    <a:pt x="2558" y="2773"/>
                    <a:pt x="2558" y="2773"/>
                  </a:cubicBezTo>
                  <a:cubicBezTo>
                    <a:pt x="2127" y="1852"/>
                    <a:pt x="3048" y="1312"/>
                    <a:pt x="3048" y="1312"/>
                  </a:cubicBezTo>
                  <a:cubicBezTo>
                    <a:pt x="2666" y="1087"/>
                    <a:pt x="2607" y="735"/>
                    <a:pt x="2637" y="480"/>
                  </a:cubicBezTo>
                  <a:cubicBezTo>
                    <a:pt x="2646" y="303"/>
                    <a:pt x="2558" y="136"/>
                    <a:pt x="2402" y="58"/>
                  </a:cubicBezTo>
                  <a:cubicBezTo>
                    <a:pt x="2391" y="49"/>
                    <a:pt x="2372" y="38"/>
                    <a:pt x="2362" y="29"/>
                  </a:cubicBezTo>
                  <a:cubicBezTo>
                    <a:pt x="2343" y="29"/>
                    <a:pt x="2333" y="19"/>
                    <a:pt x="2313" y="19"/>
                  </a:cubicBezTo>
                  <a:cubicBezTo>
                    <a:pt x="2271" y="7"/>
                    <a:pt x="2228" y="0"/>
                    <a:pt x="218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6"/>
            <p:cNvSpPr/>
            <p:nvPr/>
          </p:nvSpPr>
          <p:spPr>
            <a:xfrm>
              <a:off x="5394160" y="-76200"/>
              <a:ext cx="299328" cy="688092"/>
            </a:xfrm>
            <a:custGeom>
              <a:avLst/>
              <a:gdLst/>
              <a:ahLst/>
              <a:cxnLst/>
              <a:rect l="l" t="t" r="r" b="b"/>
              <a:pathLst>
                <a:path w="1814" h="4170" extrusionOk="0">
                  <a:moveTo>
                    <a:pt x="1715" y="1"/>
                  </a:moveTo>
                  <a:lnTo>
                    <a:pt x="10" y="4097"/>
                  </a:lnTo>
                  <a:cubicBezTo>
                    <a:pt x="0" y="4126"/>
                    <a:pt x="10" y="4155"/>
                    <a:pt x="39" y="4166"/>
                  </a:cubicBezTo>
                  <a:cubicBezTo>
                    <a:pt x="44" y="4168"/>
                    <a:pt x="50" y="4169"/>
                    <a:pt x="55" y="4169"/>
                  </a:cubicBezTo>
                  <a:cubicBezTo>
                    <a:pt x="72" y="4169"/>
                    <a:pt x="91" y="4158"/>
                    <a:pt x="98" y="4136"/>
                  </a:cubicBezTo>
                  <a:lnTo>
                    <a:pt x="1813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6"/>
            <p:cNvSpPr/>
            <p:nvPr/>
          </p:nvSpPr>
          <p:spPr>
            <a:xfrm>
              <a:off x="5559004" y="198706"/>
              <a:ext cx="60064" cy="120457"/>
            </a:xfrm>
            <a:custGeom>
              <a:avLst/>
              <a:gdLst/>
              <a:ahLst/>
              <a:cxnLst/>
              <a:rect l="l" t="t" r="r" b="b"/>
              <a:pathLst>
                <a:path w="364" h="730" extrusionOk="0">
                  <a:moveTo>
                    <a:pt x="40" y="0"/>
                  </a:moveTo>
                  <a:cubicBezTo>
                    <a:pt x="11" y="11"/>
                    <a:pt x="1" y="40"/>
                    <a:pt x="11" y="69"/>
                  </a:cubicBezTo>
                  <a:lnTo>
                    <a:pt x="266" y="697"/>
                  </a:lnTo>
                  <a:cubicBezTo>
                    <a:pt x="273" y="718"/>
                    <a:pt x="291" y="729"/>
                    <a:pt x="308" y="729"/>
                  </a:cubicBezTo>
                  <a:cubicBezTo>
                    <a:pt x="314" y="729"/>
                    <a:pt x="320" y="728"/>
                    <a:pt x="324" y="726"/>
                  </a:cubicBezTo>
                  <a:cubicBezTo>
                    <a:pt x="353" y="716"/>
                    <a:pt x="364" y="686"/>
                    <a:pt x="353" y="667"/>
                  </a:cubicBezTo>
                  <a:lnTo>
                    <a:pt x="99" y="30"/>
                  </a:lnTo>
                  <a:cubicBezTo>
                    <a:pt x="99" y="20"/>
                    <a:pt x="89" y="11"/>
                    <a:pt x="7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6"/>
            <p:cNvSpPr/>
            <p:nvPr/>
          </p:nvSpPr>
          <p:spPr>
            <a:xfrm>
              <a:off x="5507356" y="323288"/>
              <a:ext cx="60064" cy="121777"/>
            </a:xfrm>
            <a:custGeom>
              <a:avLst/>
              <a:gdLst/>
              <a:ahLst/>
              <a:cxnLst/>
              <a:rect l="l" t="t" r="r" b="b"/>
              <a:pathLst>
                <a:path w="364" h="738" extrusionOk="0">
                  <a:moveTo>
                    <a:pt x="39" y="0"/>
                  </a:moveTo>
                  <a:cubicBezTo>
                    <a:pt x="10" y="10"/>
                    <a:pt x="0" y="40"/>
                    <a:pt x="10" y="69"/>
                  </a:cubicBezTo>
                  <a:lnTo>
                    <a:pt x="265" y="706"/>
                  </a:lnTo>
                  <a:cubicBezTo>
                    <a:pt x="273" y="722"/>
                    <a:pt x="287" y="738"/>
                    <a:pt x="308" y="738"/>
                  </a:cubicBezTo>
                  <a:cubicBezTo>
                    <a:pt x="313" y="738"/>
                    <a:pt x="318" y="737"/>
                    <a:pt x="324" y="735"/>
                  </a:cubicBezTo>
                  <a:cubicBezTo>
                    <a:pt x="353" y="725"/>
                    <a:pt x="363" y="696"/>
                    <a:pt x="353" y="667"/>
                  </a:cubicBezTo>
                  <a:lnTo>
                    <a:pt x="98" y="29"/>
                  </a:lnTo>
                  <a:cubicBezTo>
                    <a:pt x="98" y="20"/>
                    <a:pt x="89" y="10"/>
                    <a:pt x="7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6"/>
            <p:cNvSpPr/>
            <p:nvPr/>
          </p:nvSpPr>
          <p:spPr>
            <a:xfrm>
              <a:off x="5450758" y="239628"/>
              <a:ext cx="110062" cy="56103"/>
            </a:xfrm>
            <a:custGeom>
              <a:avLst/>
              <a:gdLst/>
              <a:ahLst/>
              <a:cxnLst/>
              <a:rect l="l" t="t" r="r" b="b"/>
              <a:pathLst>
                <a:path w="667" h="340" extrusionOk="0">
                  <a:moveTo>
                    <a:pt x="608" y="0"/>
                  </a:moveTo>
                  <a:cubicBezTo>
                    <a:pt x="600" y="0"/>
                    <a:pt x="593" y="2"/>
                    <a:pt x="588" y="7"/>
                  </a:cubicBezTo>
                  <a:lnTo>
                    <a:pt x="40" y="242"/>
                  </a:lnTo>
                  <a:cubicBezTo>
                    <a:pt x="10" y="253"/>
                    <a:pt x="1" y="282"/>
                    <a:pt x="10" y="311"/>
                  </a:cubicBezTo>
                  <a:cubicBezTo>
                    <a:pt x="17" y="325"/>
                    <a:pt x="34" y="339"/>
                    <a:pt x="50" y="339"/>
                  </a:cubicBezTo>
                  <a:cubicBezTo>
                    <a:pt x="56" y="339"/>
                    <a:pt x="63" y="337"/>
                    <a:pt x="69" y="331"/>
                  </a:cubicBezTo>
                  <a:lnTo>
                    <a:pt x="628" y="96"/>
                  </a:lnTo>
                  <a:cubicBezTo>
                    <a:pt x="657" y="86"/>
                    <a:pt x="667" y="57"/>
                    <a:pt x="657" y="37"/>
                  </a:cubicBezTo>
                  <a:cubicBezTo>
                    <a:pt x="647" y="17"/>
                    <a:pt x="637" y="7"/>
                    <a:pt x="628" y="7"/>
                  </a:cubicBezTo>
                  <a:cubicBezTo>
                    <a:pt x="623" y="2"/>
                    <a:pt x="615" y="0"/>
                    <a:pt x="60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6"/>
            <p:cNvSpPr/>
            <p:nvPr/>
          </p:nvSpPr>
          <p:spPr>
            <a:xfrm>
              <a:off x="5460494" y="436484"/>
              <a:ext cx="53463" cy="112207"/>
            </a:xfrm>
            <a:custGeom>
              <a:avLst/>
              <a:gdLst/>
              <a:ahLst/>
              <a:cxnLst/>
              <a:rect l="l" t="t" r="r" b="b"/>
              <a:pathLst>
                <a:path w="324" h="680" extrusionOk="0">
                  <a:moveTo>
                    <a:pt x="40" y="0"/>
                  </a:moveTo>
                  <a:cubicBezTo>
                    <a:pt x="10" y="10"/>
                    <a:pt x="0" y="39"/>
                    <a:pt x="10" y="59"/>
                  </a:cubicBezTo>
                  <a:lnTo>
                    <a:pt x="225" y="647"/>
                  </a:lnTo>
                  <a:cubicBezTo>
                    <a:pt x="233" y="669"/>
                    <a:pt x="251" y="680"/>
                    <a:pt x="272" y="680"/>
                  </a:cubicBezTo>
                  <a:cubicBezTo>
                    <a:pt x="279" y="680"/>
                    <a:pt x="287" y="679"/>
                    <a:pt x="294" y="676"/>
                  </a:cubicBezTo>
                  <a:cubicBezTo>
                    <a:pt x="314" y="667"/>
                    <a:pt x="323" y="637"/>
                    <a:pt x="314" y="617"/>
                  </a:cubicBezTo>
                  <a:lnTo>
                    <a:pt x="98" y="29"/>
                  </a:lnTo>
                  <a:cubicBezTo>
                    <a:pt x="98" y="20"/>
                    <a:pt x="88" y="10"/>
                    <a:pt x="7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6"/>
            <p:cNvSpPr/>
            <p:nvPr/>
          </p:nvSpPr>
          <p:spPr>
            <a:xfrm>
              <a:off x="5419901" y="534995"/>
              <a:ext cx="53628" cy="112372"/>
            </a:xfrm>
            <a:custGeom>
              <a:avLst/>
              <a:gdLst/>
              <a:ahLst/>
              <a:cxnLst/>
              <a:rect l="l" t="t" r="r" b="b"/>
              <a:pathLst>
                <a:path w="325" h="681" extrusionOk="0">
                  <a:moveTo>
                    <a:pt x="40" y="1"/>
                  </a:moveTo>
                  <a:cubicBezTo>
                    <a:pt x="11" y="11"/>
                    <a:pt x="1" y="40"/>
                    <a:pt x="11" y="59"/>
                  </a:cubicBezTo>
                  <a:lnTo>
                    <a:pt x="227" y="647"/>
                  </a:lnTo>
                  <a:cubicBezTo>
                    <a:pt x="234" y="670"/>
                    <a:pt x="252" y="681"/>
                    <a:pt x="270" y="681"/>
                  </a:cubicBezTo>
                  <a:cubicBezTo>
                    <a:pt x="275" y="681"/>
                    <a:pt x="281" y="679"/>
                    <a:pt x="286" y="677"/>
                  </a:cubicBezTo>
                  <a:cubicBezTo>
                    <a:pt x="315" y="667"/>
                    <a:pt x="325" y="638"/>
                    <a:pt x="315" y="618"/>
                  </a:cubicBezTo>
                  <a:lnTo>
                    <a:pt x="99" y="30"/>
                  </a:lnTo>
                  <a:cubicBezTo>
                    <a:pt x="99" y="20"/>
                    <a:pt x="90" y="11"/>
                    <a:pt x="7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6"/>
            <p:cNvSpPr/>
            <p:nvPr/>
          </p:nvSpPr>
          <p:spPr>
            <a:xfrm>
              <a:off x="5407030" y="368501"/>
              <a:ext cx="100491" cy="52473"/>
            </a:xfrm>
            <a:custGeom>
              <a:avLst/>
              <a:gdLst/>
              <a:ahLst/>
              <a:cxnLst/>
              <a:rect l="l" t="t" r="r" b="b"/>
              <a:pathLst>
                <a:path w="609" h="318" extrusionOk="0">
                  <a:moveTo>
                    <a:pt x="530" y="1"/>
                  </a:moveTo>
                  <a:lnTo>
                    <a:pt x="40" y="226"/>
                  </a:lnTo>
                  <a:cubicBezTo>
                    <a:pt x="20" y="236"/>
                    <a:pt x="1" y="265"/>
                    <a:pt x="20" y="284"/>
                  </a:cubicBezTo>
                  <a:cubicBezTo>
                    <a:pt x="28" y="307"/>
                    <a:pt x="46" y="318"/>
                    <a:pt x="63" y="318"/>
                  </a:cubicBezTo>
                  <a:cubicBezTo>
                    <a:pt x="69" y="318"/>
                    <a:pt x="74" y="317"/>
                    <a:pt x="79" y="314"/>
                  </a:cubicBezTo>
                  <a:lnTo>
                    <a:pt x="569" y="89"/>
                  </a:lnTo>
                  <a:cubicBezTo>
                    <a:pt x="599" y="79"/>
                    <a:pt x="608" y="49"/>
                    <a:pt x="599" y="30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6"/>
            <p:cNvSpPr/>
            <p:nvPr/>
          </p:nvSpPr>
          <p:spPr>
            <a:xfrm>
              <a:off x="5358518" y="488627"/>
              <a:ext cx="98841" cy="52143"/>
            </a:xfrm>
            <a:custGeom>
              <a:avLst/>
              <a:gdLst/>
              <a:ahLst/>
              <a:cxnLst/>
              <a:rect l="l" t="t" r="r" b="b"/>
              <a:pathLst>
                <a:path w="599" h="316" extrusionOk="0">
                  <a:moveTo>
                    <a:pt x="540" y="0"/>
                  </a:moveTo>
                  <a:cubicBezTo>
                    <a:pt x="532" y="0"/>
                    <a:pt x="525" y="3"/>
                    <a:pt x="520" y="7"/>
                  </a:cubicBezTo>
                  <a:lnTo>
                    <a:pt x="30" y="223"/>
                  </a:lnTo>
                  <a:cubicBezTo>
                    <a:pt x="11" y="233"/>
                    <a:pt x="1" y="262"/>
                    <a:pt x="11" y="292"/>
                  </a:cubicBezTo>
                  <a:cubicBezTo>
                    <a:pt x="18" y="306"/>
                    <a:pt x="36" y="315"/>
                    <a:pt x="52" y="315"/>
                  </a:cubicBezTo>
                  <a:cubicBezTo>
                    <a:pt x="58" y="315"/>
                    <a:pt x="64" y="314"/>
                    <a:pt x="70" y="311"/>
                  </a:cubicBezTo>
                  <a:lnTo>
                    <a:pt x="560" y="96"/>
                  </a:lnTo>
                  <a:cubicBezTo>
                    <a:pt x="589" y="86"/>
                    <a:pt x="599" y="57"/>
                    <a:pt x="589" y="27"/>
                  </a:cubicBezTo>
                  <a:cubicBezTo>
                    <a:pt x="579" y="17"/>
                    <a:pt x="569" y="7"/>
                    <a:pt x="560" y="7"/>
                  </a:cubicBezTo>
                  <a:cubicBezTo>
                    <a:pt x="554" y="3"/>
                    <a:pt x="547" y="0"/>
                    <a:pt x="54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6"/>
            <p:cNvSpPr/>
            <p:nvPr/>
          </p:nvSpPr>
          <p:spPr>
            <a:xfrm>
              <a:off x="142238" y="3214419"/>
              <a:ext cx="705088" cy="519121"/>
            </a:xfrm>
            <a:custGeom>
              <a:avLst/>
              <a:gdLst/>
              <a:ahLst/>
              <a:cxnLst/>
              <a:rect l="l" t="t" r="r" b="b"/>
              <a:pathLst>
                <a:path w="4273" h="3146" extrusionOk="0">
                  <a:moveTo>
                    <a:pt x="1411" y="0"/>
                  </a:moveTo>
                  <a:cubicBezTo>
                    <a:pt x="1209" y="297"/>
                    <a:pt x="944" y="376"/>
                    <a:pt x="715" y="376"/>
                  </a:cubicBezTo>
                  <a:cubicBezTo>
                    <a:pt x="657" y="376"/>
                    <a:pt x="601" y="371"/>
                    <a:pt x="549" y="363"/>
                  </a:cubicBezTo>
                  <a:cubicBezTo>
                    <a:pt x="525" y="359"/>
                    <a:pt x="500" y="357"/>
                    <a:pt x="477" y="357"/>
                  </a:cubicBezTo>
                  <a:cubicBezTo>
                    <a:pt x="328" y="357"/>
                    <a:pt x="193" y="432"/>
                    <a:pt x="109" y="559"/>
                  </a:cubicBezTo>
                  <a:cubicBezTo>
                    <a:pt x="98" y="578"/>
                    <a:pt x="89" y="588"/>
                    <a:pt x="79" y="608"/>
                  </a:cubicBezTo>
                  <a:cubicBezTo>
                    <a:pt x="79" y="617"/>
                    <a:pt x="69" y="637"/>
                    <a:pt x="69" y="647"/>
                  </a:cubicBezTo>
                  <a:cubicBezTo>
                    <a:pt x="0" y="813"/>
                    <a:pt x="50" y="1000"/>
                    <a:pt x="177" y="1117"/>
                  </a:cubicBezTo>
                  <a:cubicBezTo>
                    <a:pt x="363" y="1294"/>
                    <a:pt x="549" y="1597"/>
                    <a:pt x="422" y="2019"/>
                  </a:cubicBezTo>
                  <a:cubicBezTo>
                    <a:pt x="422" y="2019"/>
                    <a:pt x="513" y="2001"/>
                    <a:pt x="649" y="2001"/>
                  </a:cubicBezTo>
                  <a:cubicBezTo>
                    <a:pt x="971" y="2001"/>
                    <a:pt x="1545" y="2103"/>
                    <a:pt x="1745" y="2793"/>
                  </a:cubicBezTo>
                  <a:cubicBezTo>
                    <a:pt x="1745" y="2793"/>
                    <a:pt x="1912" y="2504"/>
                    <a:pt x="2197" y="2504"/>
                  </a:cubicBezTo>
                  <a:cubicBezTo>
                    <a:pt x="2398" y="2504"/>
                    <a:pt x="2659" y="2649"/>
                    <a:pt x="2960" y="3146"/>
                  </a:cubicBezTo>
                  <a:cubicBezTo>
                    <a:pt x="2960" y="3146"/>
                    <a:pt x="3158" y="2580"/>
                    <a:pt x="3821" y="2580"/>
                  </a:cubicBezTo>
                  <a:cubicBezTo>
                    <a:pt x="3952" y="2580"/>
                    <a:pt x="4102" y="2602"/>
                    <a:pt x="4273" y="2656"/>
                  </a:cubicBezTo>
                  <a:cubicBezTo>
                    <a:pt x="3382" y="2048"/>
                    <a:pt x="3852" y="1323"/>
                    <a:pt x="3852" y="1323"/>
                  </a:cubicBezTo>
                  <a:lnTo>
                    <a:pt x="3852" y="1323"/>
                  </a:lnTo>
                  <a:cubicBezTo>
                    <a:pt x="3741" y="1335"/>
                    <a:pt x="3641" y="1341"/>
                    <a:pt x="3551" y="1341"/>
                  </a:cubicBezTo>
                  <a:cubicBezTo>
                    <a:pt x="2518" y="1341"/>
                    <a:pt x="2833" y="578"/>
                    <a:pt x="2833" y="578"/>
                  </a:cubicBezTo>
                  <a:lnTo>
                    <a:pt x="2833" y="578"/>
                  </a:lnTo>
                  <a:cubicBezTo>
                    <a:pt x="2675" y="642"/>
                    <a:pt x="2530" y="668"/>
                    <a:pt x="2399" y="668"/>
                  </a:cubicBezTo>
                  <a:cubicBezTo>
                    <a:pt x="1739" y="668"/>
                    <a:pt x="1411" y="0"/>
                    <a:pt x="141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6"/>
            <p:cNvSpPr/>
            <p:nvPr/>
          </p:nvSpPr>
          <p:spPr>
            <a:xfrm>
              <a:off x="3135" y="3232075"/>
              <a:ext cx="650139" cy="330185"/>
            </a:xfrm>
            <a:custGeom>
              <a:avLst/>
              <a:gdLst/>
              <a:ahLst/>
              <a:cxnLst/>
              <a:rect l="l" t="t" r="r" b="b"/>
              <a:pathLst>
                <a:path w="3940" h="2001" extrusionOk="0">
                  <a:moveTo>
                    <a:pt x="1" y="1"/>
                  </a:moveTo>
                  <a:lnTo>
                    <a:pt x="1" y="89"/>
                  </a:lnTo>
                  <a:lnTo>
                    <a:pt x="3862" y="1990"/>
                  </a:lnTo>
                  <a:cubicBezTo>
                    <a:pt x="3872" y="1997"/>
                    <a:pt x="3882" y="2000"/>
                    <a:pt x="3892" y="2000"/>
                  </a:cubicBezTo>
                  <a:cubicBezTo>
                    <a:pt x="3909" y="2000"/>
                    <a:pt x="3924" y="1990"/>
                    <a:pt x="3931" y="1971"/>
                  </a:cubicBezTo>
                  <a:cubicBezTo>
                    <a:pt x="3940" y="1951"/>
                    <a:pt x="3931" y="1921"/>
                    <a:pt x="3911" y="19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6"/>
            <p:cNvSpPr/>
            <p:nvPr/>
          </p:nvSpPr>
          <p:spPr>
            <a:xfrm>
              <a:off x="250649" y="3322170"/>
              <a:ext cx="124583" cy="50823"/>
            </a:xfrm>
            <a:custGeom>
              <a:avLst/>
              <a:gdLst/>
              <a:ahLst/>
              <a:cxnLst/>
              <a:rect l="l" t="t" r="r" b="b"/>
              <a:pathLst>
                <a:path w="755" h="308" extrusionOk="0">
                  <a:moveTo>
                    <a:pt x="702" y="0"/>
                  </a:moveTo>
                  <a:cubicBezTo>
                    <a:pt x="697" y="0"/>
                    <a:pt x="691" y="1"/>
                    <a:pt x="686" y="4"/>
                  </a:cubicBezTo>
                  <a:lnTo>
                    <a:pt x="40" y="210"/>
                  </a:lnTo>
                  <a:cubicBezTo>
                    <a:pt x="20" y="219"/>
                    <a:pt x="10" y="219"/>
                    <a:pt x="10" y="239"/>
                  </a:cubicBezTo>
                  <a:cubicBezTo>
                    <a:pt x="0" y="249"/>
                    <a:pt x="0" y="258"/>
                    <a:pt x="0" y="268"/>
                  </a:cubicBezTo>
                  <a:cubicBezTo>
                    <a:pt x="10" y="297"/>
                    <a:pt x="40" y="308"/>
                    <a:pt x="69" y="308"/>
                  </a:cubicBezTo>
                  <a:lnTo>
                    <a:pt x="715" y="92"/>
                  </a:lnTo>
                  <a:cubicBezTo>
                    <a:pt x="745" y="82"/>
                    <a:pt x="754" y="53"/>
                    <a:pt x="745" y="33"/>
                  </a:cubicBezTo>
                  <a:cubicBezTo>
                    <a:pt x="737" y="11"/>
                    <a:pt x="719" y="0"/>
                    <a:pt x="70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6"/>
            <p:cNvSpPr/>
            <p:nvPr/>
          </p:nvSpPr>
          <p:spPr>
            <a:xfrm>
              <a:off x="371766" y="3381904"/>
              <a:ext cx="124748" cy="50823"/>
            </a:xfrm>
            <a:custGeom>
              <a:avLst/>
              <a:gdLst/>
              <a:ahLst/>
              <a:cxnLst/>
              <a:rect l="l" t="t" r="r" b="b"/>
              <a:pathLst>
                <a:path w="756" h="308" extrusionOk="0">
                  <a:moveTo>
                    <a:pt x="707" y="1"/>
                  </a:moveTo>
                  <a:cubicBezTo>
                    <a:pt x="701" y="1"/>
                    <a:pt x="694" y="2"/>
                    <a:pt x="687" y="4"/>
                  </a:cubicBezTo>
                  <a:lnTo>
                    <a:pt x="40" y="210"/>
                  </a:lnTo>
                  <a:cubicBezTo>
                    <a:pt x="20" y="210"/>
                    <a:pt x="11" y="220"/>
                    <a:pt x="11" y="240"/>
                  </a:cubicBezTo>
                  <a:cubicBezTo>
                    <a:pt x="1" y="249"/>
                    <a:pt x="1" y="259"/>
                    <a:pt x="1" y="269"/>
                  </a:cubicBezTo>
                  <a:cubicBezTo>
                    <a:pt x="11" y="298"/>
                    <a:pt x="40" y="308"/>
                    <a:pt x="70" y="308"/>
                  </a:cubicBezTo>
                  <a:lnTo>
                    <a:pt x="717" y="92"/>
                  </a:lnTo>
                  <a:cubicBezTo>
                    <a:pt x="746" y="83"/>
                    <a:pt x="756" y="53"/>
                    <a:pt x="746" y="33"/>
                  </a:cubicBezTo>
                  <a:cubicBezTo>
                    <a:pt x="739" y="12"/>
                    <a:pt x="726" y="1"/>
                    <a:pt x="70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6"/>
            <p:cNvSpPr/>
            <p:nvPr/>
          </p:nvSpPr>
          <p:spPr>
            <a:xfrm>
              <a:off x="290912" y="3376128"/>
              <a:ext cx="51978" cy="110557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31" y="0"/>
                  </a:moveTo>
                  <a:cubicBezTo>
                    <a:pt x="20" y="10"/>
                    <a:pt x="11" y="20"/>
                    <a:pt x="11" y="29"/>
                  </a:cubicBezTo>
                  <a:cubicBezTo>
                    <a:pt x="1" y="39"/>
                    <a:pt x="1" y="59"/>
                    <a:pt x="1" y="68"/>
                  </a:cubicBezTo>
                  <a:lnTo>
                    <a:pt x="207" y="637"/>
                  </a:lnTo>
                  <a:cubicBezTo>
                    <a:pt x="215" y="653"/>
                    <a:pt x="236" y="669"/>
                    <a:pt x="260" y="669"/>
                  </a:cubicBezTo>
                  <a:cubicBezTo>
                    <a:pt x="265" y="669"/>
                    <a:pt x="270" y="668"/>
                    <a:pt x="275" y="667"/>
                  </a:cubicBezTo>
                  <a:cubicBezTo>
                    <a:pt x="295" y="656"/>
                    <a:pt x="314" y="627"/>
                    <a:pt x="305" y="598"/>
                  </a:cubicBezTo>
                  <a:lnTo>
                    <a:pt x="99" y="29"/>
                  </a:lnTo>
                  <a:cubicBezTo>
                    <a:pt x="89" y="10"/>
                    <a:pt x="60" y="0"/>
                    <a:pt x="3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6"/>
            <p:cNvSpPr/>
            <p:nvPr/>
          </p:nvSpPr>
          <p:spPr>
            <a:xfrm>
              <a:off x="481828" y="3440317"/>
              <a:ext cx="116497" cy="46203"/>
            </a:xfrm>
            <a:custGeom>
              <a:avLst/>
              <a:gdLst/>
              <a:ahLst/>
              <a:cxnLst/>
              <a:rect l="l" t="t" r="r" b="b"/>
              <a:pathLst>
                <a:path w="706" h="280" extrusionOk="0">
                  <a:moveTo>
                    <a:pt x="649" y="0"/>
                  </a:moveTo>
                  <a:cubicBezTo>
                    <a:pt x="645" y="0"/>
                    <a:pt x="641" y="1"/>
                    <a:pt x="638" y="3"/>
                  </a:cubicBezTo>
                  <a:lnTo>
                    <a:pt x="39" y="180"/>
                  </a:lnTo>
                  <a:cubicBezTo>
                    <a:pt x="20" y="189"/>
                    <a:pt x="10" y="199"/>
                    <a:pt x="0" y="209"/>
                  </a:cubicBezTo>
                  <a:lnTo>
                    <a:pt x="0" y="238"/>
                  </a:lnTo>
                  <a:cubicBezTo>
                    <a:pt x="9" y="262"/>
                    <a:pt x="30" y="280"/>
                    <a:pt x="48" y="280"/>
                  </a:cubicBezTo>
                  <a:cubicBezTo>
                    <a:pt x="52" y="280"/>
                    <a:pt x="56" y="279"/>
                    <a:pt x="59" y="278"/>
                  </a:cubicBezTo>
                  <a:lnTo>
                    <a:pt x="667" y="101"/>
                  </a:lnTo>
                  <a:cubicBezTo>
                    <a:pt x="686" y="91"/>
                    <a:pt x="706" y="62"/>
                    <a:pt x="696" y="32"/>
                  </a:cubicBezTo>
                  <a:cubicBezTo>
                    <a:pt x="688" y="16"/>
                    <a:pt x="667" y="0"/>
                    <a:pt x="64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6"/>
            <p:cNvSpPr/>
            <p:nvPr/>
          </p:nvSpPr>
          <p:spPr>
            <a:xfrm>
              <a:off x="577203" y="3487180"/>
              <a:ext cx="116662" cy="46368"/>
            </a:xfrm>
            <a:custGeom>
              <a:avLst/>
              <a:gdLst/>
              <a:ahLst/>
              <a:cxnLst/>
              <a:rect l="l" t="t" r="r" b="b"/>
              <a:pathLst>
                <a:path w="707" h="281" extrusionOk="0">
                  <a:moveTo>
                    <a:pt x="652" y="1"/>
                  </a:moveTo>
                  <a:cubicBezTo>
                    <a:pt x="648" y="1"/>
                    <a:pt x="643" y="1"/>
                    <a:pt x="637" y="3"/>
                  </a:cubicBezTo>
                  <a:lnTo>
                    <a:pt x="40" y="179"/>
                  </a:lnTo>
                  <a:cubicBezTo>
                    <a:pt x="20" y="190"/>
                    <a:pt x="10" y="199"/>
                    <a:pt x="10" y="209"/>
                  </a:cubicBezTo>
                  <a:cubicBezTo>
                    <a:pt x="1" y="219"/>
                    <a:pt x="1" y="229"/>
                    <a:pt x="1" y="248"/>
                  </a:cubicBezTo>
                  <a:cubicBezTo>
                    <a:pt x="8" y="264"/>
                    <a:pt x="29" y="280"/>
                    <a:pt x="53" y="280"/>
                  </a:cubicBezTo>
                  <a:cubicBezTo>
                    <a:pt x="58" y="280"/>
                    <a:pt x="63" y="279"/>
                    <a:pt x="69" y="277"/>
                  </a:cubicBezTo>
                  <a:lnTo>
                    <a:pt x="667" y="101"/>
                  </a:lnTo>
                  <a:cubicBezTo>
                    <a:pt x="687" y="92"/>
                    <a:pt x="706" y="62"/>
                    <a:pt x="696" y="33"/>
                  </a:cubicBezTo>
                  <a:cubicBezTo>
                    <a:pt x="688" y="17"/>
                    <a:pt x="674" y="1"/>
                    <a:pt x="65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6"/>
            <p:cNvSpPr/>
            <p:nvPr/>
          </p:nvSpPr>
          <p:spPr>
            <a:xfrm>
              <a:off x="415494" y="3437017"/>
              <a:ext cx="48678" cy="99831"/>
            </a:xfrm>
            <a:custGeom>
              <a:avLst/>
              <a:gdLst/>
              <a:ahLst/>
              <a:cxnLst/>
              <a:rect l="l" t="t" r="r" b="b"/>
              <a:pathLst>
                <a:path w="295" h="605" extrusionOk="0">
                  <a:moveTo>
                    <a:pt x="52" y="1"/>
                  </a:moveTo>
                  <a:cubicBezTo>
                    <a:pt x="48" y="1"/>
                    <a:pt x="44" y="2"/>
                    <a:pt x="40" y="4"/>
                  </a:cubicBezTo>
                  <a:cubicBezTo>
                    <a:pt x="20" y="13"/>
                    <a:pt x="10" y="23"/>
                    <a:pt x="10" y="33"/>
                  </a:cubicBezTo>
                  <a:cubicBezTo>
                    <a:pt x="1" y="43"/>
                    <a:pt x="1" y="52"/>
                    <a:pt x="10" y="72"/>
                  </a:cubicBezTo>
                  <a:lnTo>
                    <a:pt x="197" y="572"/>
                  </a:lnTo>
                  <a:cubicBezTo>
                    <a:pt x="204" y="594"/>
                    <a:pt x="222" y="605"/>
                    <a:pt x="239" y="605"/>
                  </a:cubicBezTo>
                  <a:cubicBezTo>
                    <a:pt x="245" y="605"/>
                    <a:pt x="251" y="604"/>
                    <a:pt x="256" y="601"/>
                  </a:cubicBezTo>
                  <a:cubicBezTo>
                    <a:pt x="285" y="592"/>
                    <a:pt x="295" y="562"/>
                    <a:pt x="285" y="542"/>
                  </a:cubicBezTo>
                  <a:lnTo>
                    <a:pt x="99" y="33"/>
                  </a:lnTo>
                  <a:cubicBezTo>
                    <a:pt x="91" y="17"/>
                    <a:pt x="70" y="1"/>
                    <a:pt x="5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6"/>
            <p:cNvSpPr/>
            <p:nvPr/>
          </p:nvSpPr>
          <p:spPr>
            <a:xfrm>
              <a:off x="531991" y="3495100"/>
              <a:ext cx="48678" cy="98511"/>
            </a:xfrm>
            <a:custGeom>
              <a:avLst/>
              <a:gdLst/>
              <a:ahLst/>
              <a:cxnLst/>
              <a:rect l="l" t="t" r="r" b="b"/>
              <a:pathLst>
                <a:path w="295" h="597" extrusionOk="0">
                  <a:moveTo>
                    <a:pt x="56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29" y="4"/>
                    <a:pt x="20" y="14"/>
                    <a:pt x="10" y="24"/>
                  </a:cubicBezTo>
                  <a:cubicBezTo>
                    <a:pt x="0" y="44"/>
                    <a:pt x="0" y="53"/>
                    <a:pt x="10" y="63"/>
                  </a:cubicBezTo>
                  <a:lnTo>
                    <a:pt x="196" y="573"/>
                  </a:lnTo>
                  <a:cubicBezTo>
                    <a:pt x="203" y="587"/>
                    <a:pt x="221" y="596"/>
                    <a:pt x="238" y="596"/>
                  </a:cubicBezTo>
                  <a:cubicBezTo>
                    <a:pt x="244" y="596"/>
                    <a:pt x="250" y="595"/>
                    <a:pt x="255" y="592"/>
                  </a:cubicBezTo>
                  <a:cubicBezTo>
                    <a:pt x="284" y="592"/>
                    <a:pt x="294" y="563"/>
                    <a:pt x="284" y="534"/>
                  </a:cubicBezTo>
                  <a:lnTo>
                    <a:pt x="98" y="33"/>
                  </a:lnTo>
                  <a:cubicBezTo>
                    <a:pt x="91" y="12"/>
                    <a:pt x="73" y="1"/>
                    <a:pt x="5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6"/>
            <p:cNvSpPr/>
            <p:nvPr/>
          </p:nvSpPr>
          <p:spPr>
            <a:xfrm>
              <a:off x="8299812" y="3214419"/>
              <a:ext cx="703438" cy="519121"/>
            </a:xfrm>
            <a:custGeom>
              <a:avLst/>
              <a:gdLst/>
              <a:ahLst/>
              <a:cxnLst/>
              <a:rect l="l" t="t" r="r" b="b"/>
              <a:pathLst>
                <a:path w="4263" h="3146" extrusionOk="0">
                  <a:moveTo>
                    <a:pt x="2862" y="0"/>
                  </a:moveTo>
                  <a:cubicBezTo>
                    <a:pt x="2862" y="0"/>
                    <a:pt x="2528" y="668"/>
                    <a:pt x="1866" y="668"/>
                  </a:cubicBezTo>
                  <a:cubicBezTo>
                    <a:pt x="1734" y="668"/>
                    <a:pt x="1589" y="642"/>
                    <a:pt x="1431" y="578"/>
                  </a:cubicBezTo>
                  <a:lnTo>
                    <a:pt x="1431" y="578"/>
                  </a:lnTo>
                  <a:cubicBezTo>
                    <a:pt x="1431" y="578"/>
                    <a:pt x="1747" y="1341"/>
                    <a:pt x="713" y="1341"/>
                  </a:cubicBezTo>
                  <a:cubicBezTo>
                    <a:pt x="624" y="1341"/>
                    <a:pt x="524" y="1335"/>
                    <a:pt x="412" y="1323"/>
                  </a:cubicBezTo>
                  <a:lnTo>
                    <a:pt x="412" y="1323"/>
                  </a:lnTo>
                  <a:cubicBezTo>
                    <a:pt x="412" y="1323"/>
                    <a:pt x="883" y="2048"/>
                    <a:pt x="1" y="2656"/>
                  </a:cubicBezTo>
                  <a:cubicBezTo>
                    <a:pt x="170" y="2602"/>
                    <a:pt x="319" y="2580"/>
                    <a:pt x="450" y="2580"/>
                  </a:cubicBezTo>
                  <a:cubicBezTo>
                    <a:pt x="1109" y="2580"/>
                    <a:pt x="1314" y="3146"/>
                    <a:pt x="1314" y="3146"/>
                  </a:cubicBezTo>
                  <a:cubicBezTo>
                    <a:pt x="1615" y="2649"/>
                    <a:pt x="1873" y="2504"/>
                    <a:pt x="2073" y="2504"/>
                  </a:cubicBezTo>
                  <a:cubicBezTo>
                    <a:pt x="2355" y="2504"/>
                    <a:pt x="2519" y="2793"/>
                    <a:pt x="2519" y="2793"/>
                  </a:cubicBezTo>
                  <a:cubicBezTo>
                    <a:pt x="2719" y="2103"/>
                    <a:pt x="3298" y="2001"/>
                    <a:pt x="3623" y="2001"/>
                  </a:cubicBezTo>
                  <a:cubicBezTo>
                    <a:pt x="3759" y="2001"/>
                    <a:pt x="3851" y="2019"/>
                    <a:pt x="3851" y="2019"/>
                  </a:cubicBezTo>
                  <a:cubicBezTo>
                    <a:pt x="3714" y="1597"/>
                    <a:pt x="3910" y="1294"/>
                    <a:pt x="4087" y="1117"/>
                  </a:cubicBezTo>
                  <a:cubicBezTo>
                    <a:pt x="4214" y="1000"/>
                    <a:pt x="4263" y="813"/>
                    <a:pt x="4204" y="647"/>
                  </a:cubicBezTo>
                  <a:cubicBezTo>
                    <a:pt x="4195" y="637"/>
                    <a:pt x="4195" y="617"/>
                    <a:pt x="4185" y="608"/>
                  </a:cubicBezTo>
                  <a:cubicBezTo>
                    <a:pt x="4175" y="588"/>
                    <a:pt x="4165" y="578"/>
                    <a:pt x="4156" y="559"/>
                  </a:cubicBezTo>
                  <a:cubicBezTo>
                    <a:pt x="4079" y="432"/>
                    <a:pt x="3938" y="357"/>
                    <a:pt x="3787" y="357"/>
                  </a:cubicBezTo>
                  <a:cubicBezTo>
                    <a:pt x="3763" y="357"/>
                    <a:pt x="3739" y="359"/>
                    <a:pt x="3714" y="363"/>
                  </a:cubicBezTo>
                  <a:cubicBezTo>
                    <a:pt x="3664" y="371"/>
                    <a:pt x="3610" y="376"/>
                    <a:pt x="3553" y="376"/>
                  </a:cubicBezTo>
                  <a:cubicBezTo>
                    <a:pt x="3330" y="376"/>
                    <a:pt x="3065" y="297"/>
                    <a:pt x="2862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6"/>
            <p:cNvSpPr/>
            <p:nvPr/>
          </p:nvSpPr>
          <p:spPr>
            <a:xfrm>
              <a:off x="8492213" y="3232075"/>
              <a:ext cx="651790" cy="330185"/>
            </a:xfrm>
            <a:custGeom>
              <a:avLst/>
              <a:gdLst/>
              <a:ahLst/>
              <a:cxnLst/>
              <a:rect l="l" t="t" r="r" b="b"/>
              <a:pathLst>
                <a:path w="3950" h="2001" extrusionOk="0">
                  <a:moveTo>
                    <a:pt x="3950" y="1"/>
                  </a:moveTo>
                  <a:lnTo>
                    <a:pt x="40" y="1902"/>
                  </a:lnTo>
                  <a:cubicBezTo>
                    <a:pt x="11" y="1921"/>
                    <a:pt x="0" y="1951"/>
                    <a:pt x="11" y="1971"/>
                  </a:cubicBezTo>
                  <a:cubicBezTo>
                    <a:pt x="23" y="1990"/>
                    <a:pt x="40" y="2000"/>
                    <a:pt x="55" y="2000"/>
                  </a:cubicBezTo>
                  <a:cubicBezTo>
                    <a:pt x="64" y="2000"/>
                    <a:pt x="72" y="1997"/>
                    <a:pt x="79" y="1990"/>
                  </a:cubicBezTo>
                  <a:lnTo>
                    <a:pt x="3950" y="89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6"/>
            <p:cNvSpPr/>
            <p:nvPr/>
          </p:nvSpPr>
          <p:spPr>
            <a:xfrm>
              <a:off x="8770254" y="3322170"/>
              <a:ext cx="124748" cy="50823"/>
            </a:xfrm>
            <a:custGeom>
              <a:avLst/>
              <a:gdLst/>
              <a:ahLst/>
              <a:cxnLst/>
              <a:rect l="l" t="t" r="r" b="b"/>
              <a:pathLst>
                <a:path w="756" h="308" extrusionOk="0">
                  <a:moveTo>
                    <a:pt x="54" y="0"/>
                  </a:moveTo>
                  <a:cubicBezTo>
                    <a:pt x="37" y="0"/>
                    <a:pt x="18" y="11"/>
                    <a:pt x="11" y="33"/>
                  </a:cubicBezTo>
                  <a:cubicBezTo>
                    <a:pt x="1" y="53"/>
                    <a:pt x="21" y="82"/>
                    <a:pt x="40" y="92"/>
                  </a:cubicBezTo>
                  <a:lnTo>
                    <a:pt x="697" y="308"/>
                  </a:lnTo>
                  <a:cubicBezTo>
                    <a:pt x="717" y="308"/>
                    <a:pt x="746" y="297"/>
                    <a:pt x="756" y="268"/>
                  </a:cubicBezTo>
                  <a:lnTo>
                    <a:pt x="756" y="239"/>
                  </a:lnTo>
                  <a:cubicBezTo>
                    <a:pt x="746" y="219"/>
                    <a:pt x="736" y="219"/>
                    <a:pt x="726" y="210"/>
                  </a:cubicBezTo>
                  <a:lnTo>
                    <a:pt x="70" y="4"/>
                  </a:lnTo>
                  <a:cubicBezTo>
                    <a:pt x="65" y="1"/>
                    <a:pt x="60" y="0"/>
                    <a:pt x="5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6"/>
            <p:cNvSpPr/>
            <p:nvPr/>
          </p:nvSpPr>
          <p:spPr>
            <a:xfrm>
              <a:off x="8649137" y="3381904"/>
              <a:ext cx="124583" cy="50823"/>
            </a:xfrm>
            <a:custGeom>
              <a:avLst/>
              <a:gdLst/>
              <a:ahLst/>
              <a:cxnLst/>
              <a:rect l="l" t="t" r="r" b="b"/>
              <a:pathLst>
                <a:path w="755" h="308" extrusionOk="0">
                  <a:moveTo>
                    <a:pt x="52" y="1"/>
                  </a:moveTo>
                  <a:cubicBezTo>
                    <a:pt x="36" y="1"/>
                    <a:pt x="17" y="12"/>
                    <a:pt x="10" y="33"/>
                  </a:cubicBezTo>
                  <a:cubicBezTo>
                    <a:pt x="0" y="53"/>
                    <a:pt x="20" y="83"/>
                    <a:pt x="40" y="92"/>
                  </a:cubicBezTo>
                  <a:lnTo>
                    <a:pt x="696" y="308"/>
                  </a:lnTo>
                  <a:cubicBezTo>
                    <a:pt x="715" y="308"/>
                    <a:pt x="745" y="298"/>
                    <a:pt x="755" y="269"/>
                  </a:cubicBezTo>
                  <a:lnTo>
                    <a:pt x="755" y="240"/>
                  </a:lnTo>
                  <a:cubicBezTo>
                    <a:pt x="745" y="220"/>
                    <a:pt x="735" y="210"/>
                    <a:pt x="726" y="210"/>
                  </a:cubicBezTo>
                  <a:lnTo>
                    <a:pt x="69" y="4"/>
                  </a:lnTo>
                  <a:cubicBezTo>
                    <a:pt x="64" y="2"/>
                    <a:pt x="58" y="1"/>
                    <a:pt x="5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6"/>
            <p:cNvSpPr/>
            <p:nvPr/>
          </p:nvSpPr>
          <p:spPr>
            <a:xfrm>
              <a:off x="8804411" y="3376128"/>
              <a:ext cx="50163" cy="110557"/>
            </a:xfrm>
            <a:custGeom>
              <a:avLst/>
              <a:gdLst/>
              <a:ahLst/>
              <a:cxnLst/>
              <a:rect l="l" t="t" r="r" b="b"/>
              <a:pathLst>
                <a:path w="304" h="670" extrusionOk="0">
                  <a:moveTo>
                    <a:pt x="274" y="0"/>
                  </a:moveTo>
                  <a:cubicBezTo>
                    <a:pt x="245" y="0"/>
                    <a:pt x="216" y="10"/>
                    <a:pt x="205" y="29"/>
                  </a:cubicBezTo>
                  <a:lnTo>
                    <a:pt x="9" y="598"/>
                  </a:lnTo>
                  <a:cubicBezTo>
                    <a:pt x="0" y="627"/>
                    <a:pt x="9" y="656"/>
                    <a:pt x="39" y="667"/>
                  </a:cubicBezTo>
                  <a:cubicBezTo>
                    <a:pt x="43" y="668"/>
                    <a:pt x="47" y="669"/>
                    <a:pt x="50" y="669"/>
                  </a:cubicBezTo>
                  <a:cubicBezTo>
                    <a:pt x="69" y="669"/>
                    <a:pt x="90" y="653"/>
                    <a:pt x="98" y="637"/>
                  </a:cubicBezTo>
                  <a:lnTo>
                    <a:pt x="303" y="68"/>
                  </a:lnTo>
                  <a:lnTo>
                    <a:pt x="303" y="2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6"/>
            <p:cNvSpPr/>
            <p:nvPr/>
          </p:nvSpPr>
          <p:spPr>
            <a:xfrm>
              <a:off x="8548811" y="3440317"/>
              <a:ext cx="116662" cy="46203"/>
            </a:xfrm>
            <a:custGeom>
              <a:avLst/>
              <a:gdLst/>
              <a:ahLst/>
              <a:cxnLst/>
              <a:rect l="l" t="t" r="r" b="b"/>
              <a:pathLst>
                <a:path w="707" h="280" extrusionOk="0">
                  <a:moveTo>
                    <a:pt x="53" y="0"/>
                  </a:moveTo>
                  <a:cubicBezTo>
                    <a:pt x="29" y="0"/>
                    <a:pt x="8" y="16"/>
                    <a:pt x="1" y="32"/>
                  </a:cubicBezTo>
                  <a:cubicBezTo>
                    <a:pt x="1" y="62"/>
                    <a:pt x="10" y="91"/>
                    <a:pt x="40" y="101"/>
                  </a:cubicBezTo>
                  <a:lnTo>
                    <a:pt x="637" y="278"/>
                  </a:lnTo>
                  <a:cubicBezTo>
                    <a:pt x="642" y="279"/>
                    <a:pt x="647" y="280"/>
                    <a:pt x="652" y="280"/>
                  </a:cubicBezTo>
                  <a:cubicBezTo>
                    <a:pt x="674" y="280"/>
                    <a:pt x="688" y="262"/>
                    <a:pt x="696" y="238"/>
                  </a:cubicBezTo>
                  <a:cubicBezTo>
                    <a:pt x="706" y="228"/>
                    <a:pt x="696" y="219"/>
                    <a:pt x="696" y="209"/>
                  </a:cubicBezTo>
                  <a:lnTo>
                    <a:pt x="667" y="180"/>
                  </a:lnTo>
                  <a:lnTo>
                    <a:pt x="69" y="3"/>
                  </a:lnTo>
                  <a:cubicBezTo>
                    <a:pt x="64" y="1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6"/>
            <p:cNvSpPr/>
            <p:nvPr/>
          </p:nvSpPr>
          <p:spPr>
            <a:xfrm>
              <a:off x="8451785" y="3487180"/>
              <a:ext cx="116662" cy="46368"/>
            </a:xfrm>
            <a:custGeom>
              <a:avLst/>
              <a:gdLst/>
              <a:ahLst/>
              <a:cxnLst/>
              <a:rect l="l" t="t" r="r" b="b"/>
              <a:pathLst>
                <a:path w="707" h="281" extrusionOk="0">
                  <a:moveTo>
                    <a:pt x="58" y="1"/>
                  </a:moveTo>
                  <a:cubicBezTo>
                    <a:pt x="40" y="1"/>
                    <a:pt x="19" y="17"/>
                    <a:pt x="10" y="33"/>
                  </a:cubicBezTo>
                  <a:cubicBezTo>
                    <a:pt x="1" y="62"/>
                    <a:pt x="20" y="92"/>
                    <a:pt x="49" y="101"/>
                  </a:cubicBezTo>
                  <a:lnTo>
                    <a:pt x="648" y="277"/>
                  </a:lnTo>
                  <a:cubicBezTo>
                    <a:pt x="651" y="279"/>
                    <a:pt x="655" y="280"/>
                    <a:pt x="660" y="280"/>
                  </a:cubicBezTo>
                  <a:cubicBezTo>
                    <a:pt x="677" y="280"/>
                    <a:pt x="698" y="264"/>
                    <a:pt x="706" y="248"/>
                  </a:cubicBezTo>
                  <a:lnTo>
                    <a:pt x="706" y="209"/>
                  </a:lnTo>
                  <a:lnTo>
                    <a:pt x="677" y="179"/>
                  </a:lnTo>
                  <a:lnTo>
                    <a:pt x="69" y="3"/>
                  </a:lnTo>
                  <a:cubicBezTo>
                    <a:pt x="66" y="1"/>
                    <a:pt x="62" y="1"/>
                    <a:pt x="5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6"/>
            <p:cNvSpPr/>
            <p:nvPr/>
          </p:nvSpPr>
          <p:spPr>
            <a:xfrm>
              <a:off x="8681478" y="3437017"/>
              <a:ext cx="48678" cy="99831"/>
            </a:xfrm>
            <a:custGeom>
              <a:avLst/>
              <a:gdLst/>
              <a:ahLst/>
              <a:cxnLst/>
              <a:rect l="l" t="t" r="r" b="b"/>
              <a:pathLst>
                <a:path w="295" h="605" extrusionOk="0">
                  <a:moveTo>
                    <a:pt x="248" y="1"/>
                  </a:moveTo>
                  <a:cubicBezTo>
                    <a:pt x="225" y="1"/>
                    <a:pt x="204" y="17"/>
                    <a:pt x="196" y="33"/>
                  </a:cubicBezTo>
                  <a:lnTo>
                    <a:pt x="10" y="542"/>
                  </a:lnTo>
                  <a:cubicBezTo>
                    <a:pt x="0" y="562"/>
                    <a:pt x="20" y="592"/>
                    <a:pt x="40" y="601"/>
                  </a:cubicBezTo>
                  <a:cubicBezTo>
                    <a:pt x="47" y="604"/>
                    <a:pt x="54" y="605"/>
                    <a:pt x="61" y="605"/>
                  </a:cubicBezTo>
                  <a:cubicBezTo>
                    <a:pt x="82" y="605"/>
                    <a:pt x="101" y="594"/>
                    <a:pt x="108" y="572"/>
                  </a:cubicBezTo>
                  <a:lnTo>
                    <a:pt x="294" y="72"/>
                  </a:lnTo>
                  <a:lnTo>
                    <a:pt x="294" y="33"/>
                  </a:lnTo>
                  <a:lnTo>
                    <a:pt x="265" y="4"/>
                  </a:lnTo>
                  <a:cubicBezTo>
                    <a:pt x="259" y="2"/>
                    <a:pt x="254" y="1"/>
                    <a:pt x="24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6"/>
            <p:cNvSpPr/>
            <p:nvPr/>
          </p:nvSpPr>
          <p:spPr>
            <a:xfrm>
              <a:off x="8564982" y="3495100"/>
              <a:ext cx="48678" cy="98511"/>
            </a:xfrm>
            <a:custGeom>
              <a:avLst/>
              <a:gdLst/>
              <a:ahLst/>
              <a:cxnLst/>
              <a:rect l="l" t="t" r="r" b="b"/>
              <a:pathLst>
                <a:path w="295" h="597" extrusionOk="0">
                  <a:moveTo>
                    <a:pt x="243" y="1"/>
                  </a:moveTo>
                  <a:cubicBezTo>
                    <a:pt x="222" y="1"/>
                    <a:pt x="204" y="12"/>
                    <a:pt x="197" y="33"/>
                  </a:cubicBezTo>
                  <a:lnTo>
                    <a:pt x="10" y="534"/>
                  </a:lnTo>
                  <a:cubicBezTo>
                    <a:pt x="1" y="563"/>
                    <a:pt x="10" y="592"/>
                    <a:pt x="40" y="592"/>
                  </a:cubicBezTo>
                  <a:cubicBezTo>
                    <a:pt x="48" y="595"/>
                    <a:pt x="55" y="596"/>
                    <a:pt x="61" y="596"/>
                  </a:cubicBezTo>
                  <a:cubicBezTo>
                    <a:pt x="79" y="596"/>
                    <a:pt x="91" y="587"/>
                    <a:pt x="99" y="573"/>
                  </a:cubicBezTo>
                  <a:lnTo>
                    <a:pt x="285" y="63"/>
                  </a:lnTo>
                  <a:cubicBezTo>
                    <a:pt x="295" y="53"/>
                    <a:pt x="295" y="44"/>
                    <a:pt x="285" y="24"/>
                  </a:cubicBezTo>
                  <a:cubicBezTo>
                    <a:pt x="285" y="14"/>
                    <a:pt x="275" y="4"/>
                    <a:pt x="265" y="4"/>
                  </a:cubicBezTo>
                  <a:cubicBezTo>
                    <a:pt x="258" y="2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6"/>
            <p:cNvSpPr/>
            <p:nvPr/>
          </p:nvSpPr>
          <p:spPr>
            <a:xfrm>
              <a:off x="1468089" y="-76200"/>
              <a:ext cx="522587" cy="1390374"/>
            </a:xfrm>
            <a:custGeom>
              <a:avLst/>
              <a:gdLst/>
              <a:ahLst/>
              <a:cxnLst/>
              <a:rect l="l" t="t" r="r" b="b"/>
              <a:pathLst>
                <a:path w="3167" h="8426" extrusionOk="0">
                  <a:moveTo>
                    <a:pt x="1" y="1"/>
                  </a:moveTo>
                  <a:cubicBezTo>
                    <a:pt x="11" y="432"/>
                    <a:pt x="70" y="1255"/>
                    <a:pt x="275" y="2186"/>
                  </a:cubicBezTo>
                  <a:cubicBezTo>
                    <a:pt x="471" y="3097"/>
                    <a:pt x="765" y="4028"/>
                    <a:pt x="1157" y="4959"/>
                  </a:cubicBezTo>
                  <a:cubicBezTo>
                    <a:pt x="1638" y="6115"/>
                    <a:pt x="2265" y="7272"/>
                    <a:pt x="3019" y="8389"/>
                  </a:cubicBezTo>
                  <a:cubicBezTo>
                    <a:pt x="3031" y="8412"/>
                    <a:pt x="3054" y="8426"/>
                    <a:pt x="3076" y="8426"/>
                  </a:cubicBezTo>
                  <a:cubicBezTo>
                    <a:pt x="3091" y="8426"/>
                    <a:pt x="3105" y="8420"/>
                    <a:pt x="3117" y="8408"/>
                  </a:cubicBezTo>
                  <a:cubicBezTo>
                    <a:pt x="3156" y="8389"/>
                    <a:pt x="3166" y="8340"/>
                    <a:pt x="3136" y="8310"/>
                  </a:cubicBezTo>
                  <a:cubicBezTo>
                    <a:pt x="1451" y="5792"/>
                    <a:pt x="726" y="3578"/>
                    <a:pt x="422" y="2156"/>
                  </a:cubicBezTo>
                  <a:cubicBezTo>
                    <a:pt x="216" y="1196"/>
                    <a:pt x="158" y="412"/>
                    <a:pt x="14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6"/>
            <p:cNvSpPr/>
            <p:nvPr/>
          </p:nvSpPr>
          <p:spPr>
            <a:xfrm>
              <a:off x="1752731" y="1020453"/>
              <a:ext cx="81020" cy="352131"/>
            </a:xfrm>
            <a:custGeom>
              <a:avLst/>
              <a:gdLst/>
              <a:ahLst/>
              <a:cxnLst/>
              <a:rect l="l" t="t" r="r" b="b"/>
              <a:pathLst>
                <a:path w="491" h="2134" extrusionOk="0">
                  <a:moveTo>
                    <a:pt x="325" y="1"/>
                  </a:moveTo>
                  <a:cubicBezTo>
                    <a:pt x="316" y="1"/>
                    <a:pt x="309" y="4"/>
                    <a:pt x="305" y="9"/>
                  </a:cubicBezTo>
                  <a:cubicBezTo>
                    <a:pt x="285" y="18"/>
                    <a:pt x="265" y="28"/>
                    <a:pt x="255" y="48"/>
                  </a:cubicBezTo>
                  <a:cubicBezTo>
                    <a:pt x="246" y="57"/>
                    <a:pt x="148" y="303"/>
                    <a:pt x="109" y="675"/>
                  </a:cubicBezTo>
                  <a:cubicBezTo>
                    <a:pt x="69" y="1018"/>
                    <a:pt x="79" y="1547"/>
                    <a:pt x="334" y="2095"/>
                  </a:cubicBezTo>
                  <a:cubicBezTo>
                    <a:pt x="348" y="2117"/>
                    <a:pt x="372" y="2133"/>
                    <a:pt x="399" y="2133"/>
                  </a:cubicBezTo>
                  <a:cubicBezTo>
                    <a:pt x="410" y="2133"/>
                    <a:pt x="421" y="2131"/>
                    <a:pt x="432" y="2125"/>
                  </a:cubicBezTo>
                  <a:cubicBezTo>
                    <a:pt x="471" y="2106"/>
                    <a:pt x="490" y="2066"/>
                    <a:pt x="471" y="2027"/>
                  </a:cubicBezTo>
                  <a:cubicBezTo>
                    <a:pt x="0" y="1047"/>
                    <a:pt x="392" y="116"/>
                    <a:pt x="392" y="107"/>
                  </a:cubicBezTo>
                  <a:cubicBezTo>
                    <a:pt x="412" y="67"/>
                    <a:pt x="392" y="28"/>
                    <a:pt x="353" y="9"/>
                  </a:cubicBezTo>
                  <a:cubicBezTo>
                    <a:pt x="343" y="4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6"/>
            <p:cNvSpPr/>
            <p:nvPr/>
          </p:nvSpPr>
          <p:spPr>
            <a:xfrm>
              <a:off x="1679961" y="779704"/>
              <a:ext cx="307414" cy="228209"/>
            </a:xfrm>
            <a:custGeom>
              <a:avLst/>
              <a:gdLst/>
              <a:ahLst/>
              <a:cxnLst/>
              <a:rect l="l" t="t" r="r" b="b"/>
              <a:pathLst>
                <a:path w="1863" h="1383" extrusionOk="0">
                  <a:moveTo>
                    <a:pt x="79" y="0"/>
                  </a:moveTo>
                  <a:cubicBezTo>
                    <a:pt x="72" y="0"/>
                    <a:pt x="64" y="2"/>
                    <a:pt x="60" y="7"/>
                  </a:cubicBezTo>
                  <a:cubicBezTo>
                    <a:pt x="40" y="17"/>
                    <a:pt x="20" y="37"/>
                    <a:pt x="10" y="57"/>
                  </a:cubicBezTo>
                  <a:cubicBezTo>
                    <a:pt x="1" y="96"/>
                    <a:pt x="20" y="135"/>
                    <a:pt x="60" y="154"/>
                  </a:cubicBezTo>
                  <a:cubicBezTo>
                    <a:pt x="79" y="154"/>
                    <a:pt x="1010" y="419"/>
                    <a:pt x="1715" y="1350"/>
                  </a:cubicBezTo>
                  <a:cubicBezTo>
                    <a:pt x="1727" y="1373"/>
                    <a:pt x="1748" y="1382"/>
                    <a:pt x="1772" y="1382"/>
                  </a:cubicBezTo>
                  <a:cubicBezTo>
                    <a:pt x="1789" y="1382"/>
                    <a:pt x="1807" y="1378"/>
                    <a:pt x="1823" y="1370"/>
                  </a:cubicBezTo>
                  <a:cubicBezTo>
                    <a:pt x="1852" y="1340"/>
                    <a:pt x="1863" y="1291"/>
                    <a:pt x="1833" y="1261"/>
                  </a:cubicBezTo>
                  <a:cubicBezTo>
                    <a:pt x="1098" y="281"/>
                    <a:pt x="147" y="17"/>
                    <a:pt x="99" y="7"/>
                  </a:cubicBezTo>
                  <a:cubicBezTo>
                    <a:pt x="94" y="2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6"/>
            <p:cNvSpPr/>
            <p:nvPr/>
          </p:nvSpPr>
          <p:spPr>
            <a:xfrm>
              <a:off x="1485910" y="609909"/>
              <a:ext cx="152304" cy="383318"/>
            </a:xfrm>
            <a:custGeom>
              <a:avLst/>
              <a:gdLst/>
              <a:ahLst/>
              <a:cxnLst/>
              <a:rect l="l" t="t" r="r" b="b"/>
              <a:pathLst>
                <a:path w="923" h="2323" extrusionOk="0">
                  <a:moveTo>
                    <a:pt x="850" y="1"/>
                  </a:moveTo>
                  <a:cubicBezTo>
                    <a:pt x="839" y="1"/>
                    <a:pt x="826" y="3"/>
                    <a:pt x="814" y="8"/>
                  </a:cubicBezTo>
                  <a:cubicBezTo>
                    <a:pt x="804" y="8"/>
                    <a:pt x="794" y="17"/>
                    <a:pt x="785" y="27"/>
                  </a:cubicBezTo>
                  <a:cubicBezTo>
                    <a:pt x="775" y="37"/>
                    <a:pt x="539" y="302"/>
                    <a:pt x="334" y="703"/>
                  </a:cubicBezTo>
                  <a:cubicBezTo>
                    <a:pt x="69" y="1242"/>
                    <a:pt x="1" y="1781"/>
                    <a:pt x="147" y="2271"/>
                  </a:cubicBezTo>
                  <a:cubicBezTo>
                    <a:pt x="156" y="2303"/>
                    <a:pt x="185" y="2323"/>
                    <a:pt x="217" y="2323"/>
                  </a:cubicBezTo>
                  <a:cubicBezTo>
                    <a:pt x="223" y="2323"/>
                    <a:pt x="230" y="2322"/>
                    <a:pt x="236" y="2320"/>
                  </a:cubicBezTo>
                  <a:cubicBezTo>
                    <a:pt x="275" y="2310"/>
                    <a:pt x="304" y="2261"/>
                    <a:pt x="295" y="2222"/>
                  </a:cubicBezTo>
                  <a:cubicBezTo>
                    <a:pt x="118" y="1663"/>
                    <a:pt x="295" y="1125"/>
                    <a:pt x="471" y="772"/>
                  </a:cubicBezTo>
                  <a:cubicBezTo>
                    <a:pt x="657" y="389"/>
                    <a:pt x="892" y="135"/>
                    <a:pt x="902" y="125"/>
                  </a:cubicBezTo>
                  <a:cubicBezTo>
                    <a:pt x="922" y="95"/>
                    <a:pt x="922" y="47"/>
                    <a:pt x="892" y="17"/>
                  </a:cubicBezTo>
                  <a:cubicBezTo>
                    <a:pt x="881" y="6"/>
                    <a:pt x="866" y="1"/>
                    <a:pt x="85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6"/>
            <p:cNvSpPr/>
            <p:nvPr/>
          </p:nvSpPr>
          <p:spPr>
            <a:xfrm>
              <a:off x="1537723" y="370481"/>
              <a:ext cx="427046" cy="339426"/>
            </a:xfrm>
            <a:custGeom>
              <a:avLst/>
              <a:gdLst/>
              <a:ahLst/>
              <a:cxnLst/>
              <a:rect l="l" t="t" r="r" b="b"/>
              <a:pathLst>
                <a:path w="2588" h="2057" extrusionOk="0">
                  <a:moveTo>
                    <a:pt x="80" y="1"/>
                  </a:moveTo>
                  <a:cubicBezTo>
                    <a:pt x="71" y="1"/>
                    <a:pt x="64" y="3"/>
                    <a:pt x="59" y="8"/>
                  </a:cubicBezTo>
                  <a:cubicBezTo>
                    <a:pt x="40" y="18"/>
                    <a:pt x="20" y="37"/>
                    <a:pt x="10" y="57"/>
                  </a:cubicBezTo>
                  <a:cubicBezTo>
                    <a:pt x="0" y="96"/>
                    <a:pt x="20" y="135"/>
                    <a:pt x="59" y="155"/>
                  </a:cubicBezTo>
                  <a:cubicBezTo>
                    <a:pt x="69" y="155"/>
                    <a:pt x="441" y="263"/>
                    <a:pt x="911" y="547"/>
                  </a:cubicBezTo>
                  <a:cubicBezTo>
                    <a:pt x="1353" y="812"/>
                    <a:pt x="1970" y="1282"/>
                    <a:pt x="2440" y="2017"/>
                  </a:cubicBezTo>
                  <a:cubicBezTo>
                    <a:pt x="2453" y="2043"/>
                    <a:pt x="2480" y="2056"/>
                    <a:pt x="2504" y="2056"/>
                  </a:cubicBezTo>
                  <a:cubicBezTo>
                    <a:pt x="2517" y="2056"/>
                    <a:pt x="2528" y="2053"/>
                    <a:pt x="2538" y="2047"/>
                  </a:cubicBezTo>
                  <a:cubicBezTo>
                    <a:pt x="2577" y="2027"/>
                    <a:pt x="2587" y="1978"/>
                    <a:pt x="2568" y="1938"/>
                  </a:cubicBezTo>
                  <a:cubicBezTo>
                    <a:pt x="2087" y="1174"/>
                    <a:pt x="1441" y="684"/>
                    <a:pt x="990" y="420"/>
                  </a:cubicBezTo>
                  <a:cubicBezTo>
                    <a:pt x="490" y="126"/>
                    <a:pt x="118" y="8"/>
                    <a:pt x="108" y="8"/>
                  </a:cubicBezTo>
                  <a:cubicBezTo>
                    <a:pt x="98" y="3"/>
                    <a:pt x="88" y="1"/>
                    <a:pt x="8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6"/>
            <p:cNvSpPr/>
            <p:nvPr/>
          </p:nvSpPr>
          <p:spPr>
            <a:xfrm>
              <a:off x="1244996" y="148048"/>
              <a:ext cx="268636" cy="422756"/>
            </a:xfrm>
            <a:custGeom>
              <a:avLst/>
              <a:gdLst/>
              <a:ahLst/>
              <a:cxnLst/>
              <a:rect l="l" t="t" r="r" b="b"/>
              <a:pathLst>
                <a:path w="1628" h="2562" extrusionOk="0">
                  <a:moveTo>
                    <a:pt x="1537" y="0"/>
                  </a:moveTo>
                  <a:cubicBezTo>
                    <a:pt x="1529" y="0"/>
                    <a:pt x="1519" y="1"/>
                    <a:pt x="1510" y="4"/>
                  </a:cubicBezTo>
                  <a:cubicBezTo>
                    <a:pt x="1510" y="13"/>
                    <a:pt x="1500" y="13"/>
                    <a:pt x="1500" y="13"/>
                  </a:cubicBezTo>
                  <a:cubicBezTo>
                    <a:pt x="1480" y="24"/>
                    <a:pt x="1118" y="268"/>
                    <a:pt x="745" y="690"/>
                  </a:cubicBezTo>
                  <a:cubicBezTo>
                    <a:pt x="255" y="1258"/>
                    <a:pt x="0" y="1885"/>
                    <a:pt x="11" y="2483"/>
                  </a:cubicBezTo>
                  <a:cubicBezTo>
                    <a:pt x="11" y="2532"/>
                    <a:pt x="40" y="2561"/>
                    <a:pt x="89" y="2561"/>
                  </a:cubicBezTo>
                  <a:cubicBezTo>
                    <a:pt x="128" y="2561"/>
                    <a:pt x="157" y="2522"/>
                    <a:pt x="157" y="2483"/>
                  </a:cubicBezTo>
                  <a:cubicBezTo>
                    <a:pt x="148" y="1768"/>
                    <a:pt x="540" y="1170"/>
                    <a:pt x="863" y="797"/>
                  </a:cubicBezTo>
                  <a:cubicBezTo>
                    <a:pt x="1216" y="386"/>
                    <a:pt x="1578" y="141"/>
                    <a:pt x="1578" y="141"/>
                  </a:cubicBezTo>
                  <a:cubicBezTo>
                    <a:pt x="1618" y="122"/>
                    <a:pt x="1627" y="72"/>
                    <a:pt x="1598" y="33"/>
                  </a:cubicBezTo>
                  <a:cubicBezTo>
                    <a:pt x="1583" y="11"/>
                    <a:pt x="1563" y="0"/>
                    <a:pt x="153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6"/>
            <p:cNvSpPr/>
            <p:nvPr/>
          </p:nvSpPr>
          <p:spPr>
            <a:xfrm>
              <a:off x="1473040" y="19340"/>
              <a:ext cx="405925" cy="294048"/>
            </a:xfrm>
            <a:custGeom>
              <a:avLst/>
              <a:gdLst/>
              <a:ahLst/>
              <a:cxnLst/>
              <a:rect l="l" t="t" r="r" b="b"/>
              <a:pathLst>
                <a:path w="2460" h="1782" extrusionOk="0">
                  <a:moveTo>
                    <a:pt x="49" y="0"/>
                  </a:moveTo>
                  <a:cubicBezTo>
                    <a:pt x="30" y="9"/>
                    <a:pt x="10" y="29"/>
                    <a:pt x="10" y="59"/>
                  </a:cubicBezTo>
                  <a:cubicBezTo>
                    <a:pt x="1" y="98"/>
                    <a:pt x="20" y="137"/>
                    <a:pt x="59" y="147"/>
                  </a:cubicBezTo>
                  <a:cubicBezTo>
                    <a:pt x="69" y="147"/>
                    <a:pt x="530" y="255"/>
                    <a:pt x="1039" y="499"/>
                  </a:cubicBezTo>
                  <a:cubicBezTo>
                    <a:pt x="1499" y="725"/>
                    <a:pt x="2087" y="1127"/>
                    <a:pt x="2303" y="1734"/>
                  </a:cubicBezTo>
                  <a:cubicBezTo>
                    <a:pt x="2310" y="1763"/>
                    <a:pt x="2338" y="1781"/>
                    <a:pt x="2368" y="1781"/>
                  </a:cubicBezTo>
                  <a:cubicBezTo>
                    <a:pt x="2379" y="1781"/>
                    <a:pt x="2390" y="1779"/>
                    <a:pt x="2401" y="1773"/>
                  </a:cubicBezTo>
                  <a:cubicBezTo>
                    <a:pt x="2440" y="1764"/>
                    <a:pt x="2460" y="1725"/>
                    <a:pt x="2440" y="1686"/>
                  </a:cubicBezTo>
                  <a:cubicBezTo>
                    <a:pt x="2264" y="1166"/>
                    <a:pt x="1804" y="706"/>
                    <a:pt x="1098" y="362"/>
                  </a:cubicBezTo>
                  <a:cubicBezTo>
                    <a:pt x="578" y="107"/>
                    <a:pt x="118" y="0"/>
                    <a:pt x="9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6"/>
            <p:cNvSpPr/>
            <p:nvPr/>
          </p:nvSpPr>
          <p:spPr>
            <a:xfrm>
              <a:off x="1772037" y="1335456"/>
              <a:ext cx="116662" cy="132833"/>
            </a:xfrm>
            <a:custGeom>
              <a:avLst/>
              <a:gdLst/>
              <a:ahLst/>
              <a:cxnLst/>
              <a:rect l="l" t="t" r="r" b="b"/>
              <a:pathLst>
                <a:path w="707" h="805" extrusionOk="0">
                  <a:moveTo>
                    <a:pt x="301" y="0"/>
                  </a:moveTo>
                  <a:cubicBezTo>
                    <a:pt x="279" y="0"/>
                    <a:pt x="257" y="3"/>
                    <a:pt x="236" y="10"/>
                  </a:cubicBezTo>
                  <a:cubicBezTo>
                    <a:pt x="79" y="59"/>
                    <a:pt x="1" y="275"/>
                    <a:pt x="70" y="491"/>
                  </a:cubicBezTo>
                  <a:cubicBezTo>
                    <a:pt x="121" y="676"/>
                    <a:pt x="266" y="804"/>
                    <a:pt x="405" y="804"/>
                  </a:cubicBezTo>
                  <a:cubicBezTo>
                    <a:pt x="428" y="804"/>
                    <a:pt x="450" y="801"/>
                    <a:pt x="471" y="794"/>
                  </a:cubicBezTo>
                  <a:cubicBezTo>
                    <a:pt x="638" y="745"/>
                    <a:pt x="707" y="530"/>
                    <a:pt x="648" y="314"/>
                  </a:cubicBezTo>
                  <a:cubicBezTo>
                    <a:pt x="589" y="128"/>
                    <a:pt x="442" y="0"/>
                    <a:pt x="30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6"/>
            <p:cNvSpPr/>
            <p:nvPr/>
          </p:nvSpPr>
          <p:spPr>
            <a:xfrm>
              <a:off x="1796458" y="1356742"/>
              <a:ext cx="92241" cy="104286"/>
            </a:xfrm>
            <a:custGeom>
              <a:avLst/>
              <a:gdLst/>
              <a:ahLst/>
              <a:cxnLst/>
              <a:rect l="l" t="t" r="r" b="b"/>
              <a:pathLst>
                <a:path w="559" h="632" extrusionOk="0">
                  <a:moveTo>
                    <a:pt x="240" y="1"/>
                  </a:moveTo>
                  <a:cubicBezTo>
                    <a:pt x="222" y="1"/>
                    <a:pt x="204" y="3"/>
                    <a:pt x="186" y="9"/>
                  </a:cubicBezTo>
                  <a:cubicBezTo>
                    <a:pt x="59" y="48"/>
                    <a:pt x="0" y="214"/>
                    <a:pt x="59" y="381"/>
                  </a:cubicBezTo>
                  <a:cubicBezTo>
                    <a:pt x="102" y="537"/>
                    <a:pt x="213" y="631"/>
                    <a:pt x="327" y="631"/>
                  </a:cubicBezTo>
                  <a:cubicBezTo>
                    <a:pt x="342" y="631"/>
                    <a:pt x="357" y="629"/>
                    <a:pt x="373" y="626"/>
                  </a:cubicBezTo>
                  <a:cubicBezTo>
                    <a:pt x="500" y="587"/>
                    <a:pt x="559" y="420"/>
                    <a:pt x="510" y="244"/>
                  </a:cubicBezTo>
                  <a:cubicBezTo>
                    <a:pt x="459" y="100"/>
                    <a:pt x="351" y="1"/>
                    <a:pt x="24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6"/>
            <p:cNvSpPr/>
            <p:nvPr/>
          </p:nvSpPr>
          <p:spPr>
            <a:xfrm>
              <a:off x="1943482" y="1287108"/>
              <a:ext cx="139268" cy="142074"/>
            </a:xfrm>
            <a:custGeom>
              <a:avLst/>
              <a:gdLst/>
              <a:ahLst/>
              <a:cxnLst/>
              <a:rect l="l" t="t" r="r" b="b"/>
              <a:pathLst>
                <a:path w="844" h="861" extrusionOk="0">
                  <a:moveTo>
                    <a:pt x="320" y="1"/>
                  </a:moveTo>
                  <a:cubicBezTo>
                    <a:pt x="270" y="1"/>
                    <a:pt x="221" y="13"/>
                    <a:pt x="177" y="39"/>
                  </a:cubicBezTo>
                  <a:cubicBezTo>
                    <a:pt x="20" y="137"/>
                    <a:pt x="1" y="392"/>
                    <a:pt x="138" y="607"/>
                  </a:cubicBezTo>
                  <a:cubicBezTo>
                    <a:pt x="239" y="766"/>
                    <a:pt x="393" y="861"/>
                    <a:pt x="530" y="861"/>
                  </a:cubicBezTo>
                  <a:cubicBezTo>
                    <a:pt x="579" y="861"/>
                    <a:pt x="626" y="849"/>
                    <a:pt x="667" y="823"/>
                  </a:cubicBezTo>
                  <a:cubicBezTo>
                    <a:pt x="824" y="725"/>
                    <a:pt x="843" y="470"/>
                    <a:pt x="716" y="254"/>
                  </a:cubicBezTo>
                  <a:cubicBezTo>
                    <a:pt x="615" y="96"/>
                    <a:pt x="461" y="1"/>
                    <a:pt x="32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6"/>
            <p:cNvSpPr/>
            <p:nvPr/>
          </p:nvSpPr>
          <p:spPr>
            <a:xfrm>
              <a:off x="1974338" y="1307569"/>
              <a:ext cx="108412" cy="110722"/>
            </a:xfrm>
            <a:custGeom>
              <a:avLst/>
              <a:gdLst/>
              <a:ahLst/>
              <a:cxnLst/>
              <a:rect l="l" t="t" r="r" b="b"/>
              <a:pathLst>
                <a:path w="657" h="671" extrusionOk="0">
                  <a:moveTo>
                    <a:pt x="255" y="0"/>
                  </a:moveTo>
                  <a:cubicBezTo>
                    <a:pt x="213" y="0"/>
                    <a:pt x="173" y="10"/>
                    <a:pt x="137" y="32"/>
                  </a:cubicBezTo>
                  <a:cubicBezTo>
                    <a:pt x="10" y="101"/>
                    <a:pt x="0" y="307"/>
                    <a:pt x="98" y="473"/>
                  </a:cubicBezTo>
                  <a:cubicBezTo>
                    <a:pt x="177" y="596"/>
                    <a:pt x="299" y="671"/>
                    <a:pt x="408" y="671"/>
                  </a:cubicBezTo>
                  <a:cubicBezTo>
                    <a:pt x="448" y="671"/>
                    <a:pt x="486" y="661"/>
                    <a:pt x="519" y="640"/>
                  </a:cubicBezTo>
                  <a:cubicBezTo>
                    <a:pt x="637" y="562"/>
                    <a:pt x="656" y="366"/>
                    <a:pt x="549" y="189"/>
                  </a:cubicBezTo>
                  <a:cubicBezTo>
                    <a:pt x="478" y="69"/>
                    <a:pt x="362" y="0"/>
                    <a:pt x="25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6"/>
            <p:cNvSpPr/>
            <p:nvPr/>
          </p:nvSpPr>
          <p:spPr>
            <a:xfrm>
              <a:off x="1940346" y="973920"/>
              <a:ext cx="127883" cy="125903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282" y="1"/>
                  </a:moveTo>
                  <a:cubicBezTo>
                    <a:pt x="229" y="1"/>
                    <a:pt x="179" y="15"/>
                    <a:pt x="137" y="45"/>
                  </a:cubicBezTo>
                  <a:cubicBezTo>
                    <a:pt x="0" y="153"/>
                    <a:pt x="0" y="378"/>
                    <a:pt x="137" y="565"/>
                  </a:cubicBezTo>
                  <a:cubicBezTo>
                    <a:pt x="230" y="691"/>
                    <a:pt x="364" y="763"/>
                    <a:pt x="483" y="763"/>
                  </a:cubicBezTo>
                  <a:cubicBezTo>
                    <a:pt x="540" y="763"/>
                    <a:pt x="593" y="747"/>
                    <a:pt x="637" y="712"/>
                  </a:cubicBezTo>
                  <a:cubicBezTo>
                    <a:pt x="775" y="614"/>
                    <a:pt x="764" y="378"/>
                    <a:pt x="627" y="202"/>
                  </a:cubicBezTo>
                  <a:cubicBezTo>
                    <a:pt x="532" y="73"/>
                    <a:pt x="400" y="1"/>
                    <a:pt x="28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6"/>
            <p:cNvSpPr/>
            <p:nvPr/>
          </p:nvSpPr>
          <p:spPr>
            <a:xfrm>
              <a:off x="1953217" y="1001312"/>
              <a:ext cx="98841" cy="98016"/>
            </a:xfrm>
            <a:custGeom>
              <a:avLst/>
              <a:gdLst/>
              <a:ahLst/>
              <a:cxnLst/>
              <a:rect l="l" t="t" r="r" b="b"/>
              <a:pathLst>
                <a:path w="599" h="594" extrusionOk="0">
                  <a:moveTo>
                    <a:pt x="220" y="1"/>
                  </a:moveTo>
                  <a:cubicBezTo>
                    <a:pt x="180" y="1"/>
                    <a:pt x="141" y="12"/>
                    <a:pt x="109" y="36"/>
                  </a:cubicBezTo>
                  <a:cubicBezTo>
                    <a:pt x="0" y="125"/>
                    <a:pt x="0" y="301"/>
                    <a:pt x="109" y="448"/>
                  </a:cubicBezTo>
                  <a:cubicBezTo>
                    <a:pt x="181" y="540"/>
                    <a:pt x="286" y="593"/>
                    <a:pt x="376" y="593"/>
                  </a:cubicBezTo>
                  <a:cubicBezTo>
                    <a:pt x="419" y="593"/>
                    <a:pt x="459" y="581"/>
                    <a:pt x="490" y="556"/>
                  </a:cubicBezTo>
                  <a:cubicBezTo>
                    <a:pt x="599" y="477"/>
                    <a:pt x="599" y="301"/>
                    <a:pt x="490" y="154"/>
                  </a:cubicBezTo>
                  <a:cubicBezTo>
                    <a:pt x="416" y="58"/>
                    <a:pt x="313" y="1"/>
                    <a:pt x="22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6"/>
            <p:cNvSpPr/>
            <p:nvPr/>
          </p:nvSpPr>
          <p:spPr>
            <a:xfrm>
              <a:off x="1906354" y="679543"/>
              <a:ext cx="127883" cy="134813"/>
            </a:xfrm>
            <a:custGeom>
              <a:avLst/>
              <a:gdLst/>
              <a:ahLst/>
              <a:cxnLst/>
              <a:rect l="l" t="t" r="r" b="b"/>
              <a:pathLst>
                <a:path w="775" h="817" extrusionOk="0">
                  <a:moveTo>
                    <a:pt x="303" y="1"/>
                  </a:moveTo>
                  <a:cubicBezTo>
                    <a:pt x="265" y="1"/>
                    <a:pt x="229" y="9"/>
                    <a:pt x="197" y="26"/>
                  </a:cubicBezTo>
                  <a:cubicBezTo>
                    <a:pt x="40" y="105"/>
                    <a:pt x="1" y="340"/>
                    <a:pt x="108" y="555"/>
                  </a:cubicBezTo>
                  <a:cubicBezTo>
                    <a:pt x="192" y="716"/>
                    <a:pt x="341" y="816"/>
                    <a:pt x="477" y="816"/>
                  </a:cubicBezTo>
                  <a:cubicBezTo>
                    <a:pt x="516" y="816"/>
                    <a:pt x="554" y="808"/>
                    <a:pt x="589" y="791"/>
                  </a:cubicBezTo>
                  <a:cubicBezTo>
                    <a:pt x="745" y="712"/>
                    <a:pt x="774" y="477"/>
                    <a:pt x="667" y="261"/>
                  </a:cubicBezTo>
                  <a:cubicBezTo>
                    <a:pt x="583" y="102"/>
                    <a:pt x="434" y="1"/>
                    <a:pt x="303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6"/>
            <p:cNvSpPr/>
            <p:nvPr/>
          </p:nvSpPr>
          <p:spPr>
            <a:xfrm>
              <a:off x="1917575" y="708090"/>
              <a:ext cx="99006" cy="105111"/>
            </a:xfrm>
            <a:custGeom>
              <a:avLst/>
              <a:gdLst/>
              <a:ahLst/>
              <a:cxnLst/>
              <a:rect l="l" t="t" r="r" b="b"/>
              <a:pathLst>
                <a:path w="600" h="637" extrusionOk="0">
                  <a:moveTo>
                    <a:pt x="233" y="1"/>
                  </a:moveTo>
                  <a:cubicBezTo>
                    <a:pt x="203" y="1"/>
                    <a:pt x="175" y="7"/>
                    <a:pt x="148" y="20"/>
                  </a:cubicBezTo>
                  <a:cubicBezTo>
                    <a:pt x="31" y="88"/>
                    <a:pt x="1" y="265"/>
                    <a:pt x="79" y="432"/>
                  </a:cubicBezTo>
                  <a:cubicBezTo>
                    <a:pt x="148" y="561"/>
                    <a:pt x="264" y="637"/>
                    <a:pt x="367" y="637"/>
                  </a:cubicBezTo>
                  <a:cubicBezTo>
                    <a:pt x="397" y="637"/>
                    <a:pt x="425" y="631"/>
                    <a:pt x="452" y="618"/>
                  </a:cubicBezTo>
                  <a:cubicBezTo>
                    <a:pt x="569" y="549"/>
                    <a:pt x="599" y="373"/>
                    <a:pt x="521" y="206"/>
                  </a:cubicBezTo>
                  <a:cubicBezTo>
                    <a:pt x="452" y="77"/>
                    <a:pt x="336" y="1"/>
                    <a:pt x="23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6"/>
            <p:cNvSpPr/>
            <p:nvPr/>
          </p:nvSpPr>
          <p:spPr>
            <a:xfrm>
              <a:off x="1820550" y="276920"/>
              <a:ext cx="118312" cy="127388"/>
            </a:xfrm>
            <a:custGeom>
              <a:avLst/>
              <a:gdLst/>
              <a:ahLst/>
              <a:cxnLst/>
              <a:rect l="l" t="t" r="r" b="b"/>
              <a:pathLst>
                <a:path w="717" h="772" extrusionOk="0">
                  <a:moveTo>
                    <a:pt x="282" y="0"/>
                  </a:moveTo>
                  <a:cubicBezTo>
                    <a:pt x="253" y="0"/>
                    <a:pt x="224" y="6"/>
                    <a:pt x="197" y="16"/>
                  </a:cubicBezTo>
                  <a:cubicBezTo>
                    <a:pt x="50" y="85"/>
                    <a:pt x="1" y="301"/>
                    <a:pt x="90" y="506"/>
                  </a:cubicBezTo>
                  <a:cubicBezTo>
                    <a:pt x="160" y="664"/>
                    <a:pt x="301" y="771"/>
                    <a:pt x="430" y="771"/>
                  </a:cubicBezTo>
                  <a:cubicBezTo>
                    <a:pt x="462" y="771"/>
                    <a:pt x="492" y="765"/>
                    <a:pt x="521" y="752"/>
                  </a:cubicBezTo>
                  <a:cubicBezTo>
                    <a:pt x="667" y="683"/>
                    <a:pt x="717" y="467"/>
                    <a:pt x="628" y="262"/>
                  </a:cubicBezTo>
                  <a:cubicBezTo>
                    <a:pt x="556" y="102"/>
                    <a:pt x="413" y="0"/>
                    <a:pt x="28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6"/>
            <p:cNvSpPr/>
            <p:nvPr/>
          </p:nvSpPr>
          <p:spPr>
            <a:xfrm>
              <a:off x="1830285" y="303157"/>
              <a:ext cx="92406" cy="100161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216" y="1"/>
                  </a:moveTo>
                  <a:cubicBezTo>
                    <a:pt x="193" y="1"/>
                    <a:pt x="170" y="5"/>
                    <a:pt x="148" y="14"/>
                  </a:cubicBezTo>
                  <a:cubicBezTo>
                    <a:pt x="31" y="73"/>
                    <a:pt x="1" y="240"/>
                    <a:pt x="70" y="397"/>
                  </a:cubicBezTo>
                  <a:cubicBezTo>
                    <a:pt x="125" y="524"/>
                    <a:pt x="233" y="606"/>
                    <a:pt x="335" y="606"/>
                  </a:cubicBezTo>
                  <a:cubicBezTo>
                    <a:pt x="358" y="606"/>
                    <a:pt x="381" y="602"/>
                    <a:pt x="403" y="593"/>
                  </a:cubicBezTo>
                  <a:cubicBezTo>
                    <a:pt x="520" y="534"/>
                    <a:pt x="560" y="367"/>
                    <a:pt x="491" y="210"/>
                  </a:cubicBezTo>
                  <a:cubicBezTo>
                    <a:pt x="427" y="83"/>
                    <a:pt x="318" y="1"/>
                    <a:pt x="21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6"/>
            <p:cNvSpPr/>
            <p:nvPr/>
          </p:nvSpPr>
          <p:spPr>
            <a:xfrm>
              <a:off x="1477825" y="962040"/>
              <a:ext cx="124748" cy="143889"/>
            </a:xfrm>
            <a:custGeom>
              <a:avLst/>
              <a:gdLst/>
              <a:ahLst/>
              <a:cxnLst/>
              <a:rect l="l" t="t" r="r" b="b"/>
              <a:pathLst>
                <a:path w="756" h="872" extrusionOk="0">
                  <a:moveTo>
                    <a:pt x="325" y="0"/>
                  </a:moveTo>
                  <a:cubicBezTo>
                    <a:pt x="302" y="0"/>
                    <a:pt x="278" y="3"/>
                    <a:pt x="255" y="10"/>
                  </a:cubicBezTo>
                  <a:cubicBezTo>
                    <a:pt x="79" y="58"/>
                    <a:pt x="1" y="294"/>
                    <a:pt x="59" y="529"/>
                  </a:cubicBezTo>
                  <a:cubicBezTo>
                    <a:pt x="120" y="726"/>
                    <a:pt x="277" y="871"/>
                    <a:pt x="434" y="871"/>
                  </a:cubicBezTo>
                  <a:cubicBezTo>
                    <a:pt x="456" y="871"/>
                    <a:pt x="479" y="868"/>
                    <a:pt x="501" y="862"/>
                  </a:cubicBezTo>
                  <a:cubicBezTo>
                    <a:pt x="677" y="813"/>
                    <a:pt x="755" y="578"/>
                    <a:pt x="686" y="343"/>
                  </a:cubicBezTo>
                  <a:cubicBezTo>
                    <a:pt x="635" y="138"/>
                    <a:pt x="480" y="0"/>
                    <a:pt x="32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6"/>
            <p:cNvSpPr/>
            <p:nvPr/>
          </p:nvSpPr>
          <p:spPr>
            <a:xfrm>
              <a:off x="1503731" y="984976"/>
              <a:ext cx="97191" cy="112537"/>
            </a:xfrm>
            <a:custGeom>
              <a:avLst/>
              <a:gdLst/>
              <a:ahLst/>
              <a:cxnLst/>
              <a:rect l="l" t="t" r="r" b="b"/>
              <a:pathLst>
                <a:path w="589" h="682" extrusionOk="0">
                  <a:moveTo>
                    <a:pt x="257" y="0"/>
                  </a:moveTo>
                  <a:cubicBezTo>
                    <a:pt x="240" y="0"/>
                    <a:pt x="223" y="3"/>
                    <a:pt x="206" y="8"/>
                  </a:cubicBezTo>
                  <a:cubicBezTo>
                    <a:pt x="69" y="47"/>
                    <a:pt x="0" y="233"/>
                    <a:pt x="50" y="409"/>
                  </a:cubicBezTo>
                  <a:cubicBezTo>
                    <a:pt x="101" y="572"/>
                    <a:pt x="219" y="682"/>
                    <a:pt x="339" y="682"/>
                  </a:cubicBezTo>
                  <a:cubicBezTo>
                    <a:pt x="357" y="682"/>
                    <a:pt x="374" y="679"/>
                    <a:pt x="392" y="674"/>
                  </a:cubicBezTo>
                  <a:cubicBezTo>
                    <a:pt x="529" y="635"/>
                    <a:pt x="588" y="459"/>
                    <a:pt x="540" y="272"/>
                  </a:cubicBezTo>
                  <a:cubicBezTo>
                    <a:pt x="497" y="111"/>
                    <a:pt x="372" y="0"/>
                    <a:pt x="25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6"/>
            <p:cNvSpPr/>
            <p:nvPr/>
          </p:nvSpPr>
          <p:spPr>
            <a:xfrm>
              <a:off x="1204569" y="526745"/>
              <a:ext cx="121447" cy="153954"/>
            </a:xfrm>
            <a:custGeom>
              <a:avLst/>
              <a:gdLst/>
              <a:ahLst/>
              <a:cxnLst/>
              <a:rect l="l" t="t" r="r" b="b"/>
              <a:pathLst>
                <a:path w="736" h="933" extrusionOk="0">
                  <a:moveTo>
                    <a:pt x="350" y="1"/>
                  </a:moveTo>
                  <a:cubicBezTo>
                    <a:pt x="341" y="1"/>
                    <a:pt x="332" y="1"/>
                    <a:pt x="324" y="2"/>
                  </a:cubicBezTo>
                  <a:cubicBezTo>
                    <a:pt x="138" y="22"/>
                    <a:pt x="1" y="237"/>
                    <a:pt x="30" y="492"/>
                  </a:cubicBezTo>
                  <a:cubicBezTo>
                    <a:pt x="49" y="749"/>
                    <a:pt x="217" y="933"/>
                    <a:pt x="398" y="933"/>
                  </a:cubicBezTo>
                  <a:cubicBezTo>
                    <a:pt x="403" y="933"/>
                    <a:pt x="408" y="933"/>
                    <a:pt x="412" y="933"/>
                  </a:cubicBezTo>
                  <a:cubicBezTo>
                    <a:pt x="598" y="913"/>
                    <a:pt x="735" y="688"/>
                    <a:pt x="706" y="433"/>
                  </a:cubicBezTo>
                  <a:cubicBezTo>
                    <a:pt x="688" y="190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6"/>
            <p:cNvSpPr/>
            <p:nvPr/>
          </p:nvSpPr>
          <p:spPr>
            <a:xfrm>
              <a:off x="1230476" y="554301"/>
              <a:ext cx="92241" cy="119962"/>
            </a:xfrm>
            <a:custGeom>
              <a:avLst/>
              <a:gdLst/>
              <a:ahLst/>
              <a:cxnLst/>
              <a:rect l="l" t="t" r="r" b="b"/>
              <a:pathLst>
                <a:path w="559" h="727" extrusionOk="0">
                  <a:moveTo>
                    <a:pt x="259" y="1"/>
                  </a:moveTo>
                  <a:cubicBezTo>
                    <a:pt x="254" y="1"/>
                    <a:pt x="250" y="1"/>
                    <a:pt x="245" y="1"/>
                  </a:cubicBezTo>
                  <a:cubicBezTo>
                    <a:pt x="99" y="11"/>
                    <a:pt x="1" y="188"/>
                    <a:pt x="20" y="384"/>
                  </a:cubicBezTo>
                  <a:cubicBezTo>
                    <a:pt x="29" y="582"/>
                    <a:pt x="158" y="727"/>
                    <a:pt x="300" y="727"/>
                  </a:cubicBezTo>
                  <a:cubicBezTo>
                    <a:pt x="305" y="727"/>
                    <a:pt x="309" y="727"/>
                    <a:pt x="314" y="726"/>
                  </a:cubicBezTo>
                  <a:cubicBezTo>
                    <a:pt x="461" y="707"/>
                    <a:pt x="559" y="541"/>
                    <a:pt x="549" y="334"/>
                  </a:cubicBezTo>
                  <a:cubicBezTo>
                    <a:pt x="530" y="144"/>
                    <a:pt x="401" y="1"/>
                    <a:pt x="25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6"/>
            <p:cNvSpPr/>
            <p:nvPr/>
          </p:nvSpPr>
          <p:spPr>
            <a:xfrm>
              <a:off x="7135670" y="-76200"/>
              <a:ext cx="524072" cy="1390374"/>
            </a:xfrm>
            <a:custGeom>
              <a:avLst/>
              <a:gdLst/>
              <a:ahLst/>
              <a:cxnLst/>
              <a:rect l="l" t="t" r="r" b="b"/>
              <a:pathLst>
                <a:path w="3176" h="8426" extrusionOk="0">
                  <a:moveTo>
                    <a:pt x="3018" y="1"/>
                  </a:moveTo>
                  <a:cubicBezTo>
                    <a:pt x="3008" y="412"/>
                    <a:pt x="2949" y="1196"/>
                    <a:pt x="2744" y="2156"/>
                  </a:cubicBezTo>
                  <a:cubicBezTo>
                    <a:pt x="2440" y="3578"/>
                    <a:pt x="1715" y="5792"/>
                    <a:pt x="20" y="8310"/>
                  </a:cubicBezTo>
                  <a:cubicBezTo>
                    <a:pt x="0" y="8340"/>
                    <a:pt x="10" y="8389"/>
                    <a:pt x="40" y="8408"/>
                  </a:cubicBezTo>
                  <a:cubicBezTo>
                    <a:pt x="55" y="8420"/>
                    <a:pt x="72" y="8426"/>
                    <a:pt x="88" y="8426"/>
                  </a:cubicBezTo>
                  <a:cubicBezTo>
                    <a:pt x="112" y="8426"/>
                    <a:pt x="135" y="8412"/>
                    <a:pt x="147" y="8389"/>
                  </a:cubicBezTo>
                  <a:cubicBezTo>
                    <a:pt x="902" y="7272"/>
                    <a:pt x="1529" y="6115"/>
                    <a:pt x="2009" y="4959"/>
                  </a:cubicBezTo>
                  <a:cubicBezTo>
                    <a:pt x="2401" y="4028"/>
                    <a:pt x="2695" y="3097"/>
                    <a:pt x="2891" y="2186"/>
                  </a:cubicBezTo>
                  <a:cubicBezTo>
                    <a:pt x="3097" y="1255"/>
                    <a:pt x="3165" y="432"/>
                    <a:pt x="317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6"/>
            <p:cNvSpPr/>
            <p:nvPr/>
          </p:nvSpPr>
          <p:spPr>
            <a:xfrm>
              <a:off x="7292429" y="1020453"/>
              <a:ext cx="81020" cy="352131"/>
            </a:xfrm>
            <a:custGeom>
              <a:avLst/>
              <a:gdLst/>
              <a:ahLst/>
              <a:cxnLst/>
              <a:rect l="l" t="t" r="r" b="b"/>
              <a:pathLst>
                <a:path w="491" h="2134" extrusionOk="0">
                  <a:moveTo>
                    <a:pt x="166" y="1"/>
                  </a:moveTo>
                  <a:cubicBezTo>
                    <a:pt x="157" y="1"/>
                    <a:pt x="147" y="4"/>
                    <a:pt x="138" y="9"/>
                  </a:cubicBezTo>
                  <a:cubicBezTo>
                    <a:pt x="98" y="28"/>
                    <a:pt x="79" y="67"/>
                    <a:pt x="98" y="107"/>
                  </a:cubicBezTo>
                  <a:cubicBezTo>
                    <a:pt x="98" y="116"/>
                    <a:pt x="490" y="1047"/>
                    <a:pt x="20" y="2027"/>
                  </a:cubicBezTo>
                  <a:cubicBezTo>
                    <a:pt x="0" y="2066"/>
                    <a:pt x="20" y="2106"/>
                    <a:pt x="59" y="2125"/>
                  </a:cubicBezTo>
                  <a:cubicBezTo>
                    <a:pt x="68" y="2131"/>
                    <a:pt x="77" y="2133"/>
                    <a:pt x="87" y="2133"/>
                  </a:cubicBezTo>
                  <a:cubicBezTo>
                    <a:pt x="114" y="2133"/>
                    <a:pt x="143" y="2117"/>
                    <a:pt x="157" y="2095"/>
                  </a:cubicBezTo>
                  <a:cubicBezTo>
                    <a:pt x="412" y="1547"/>
                    <a:pt x="422" y="1018"/>
                    <a:pt x="383" y="675"/>
                  </a:cubicBezTo>
                  <a:cubicBezTo>
                    <a:pt x="344" y="303"/>
                    <a:pt x="236" y="57"/>
                    <a:pt x="236" y="48"/>
                  </a:cubicBezTo>
                  <a:cubicBezTo>
                    <a:pt x="226" y="28"/>
                    <a:pt x="207" y="18"/>
                    <a:pt x="187" y="9"/>
                  </a:cubicBezTo>
                  <a:cubicBezTo>
                    <a:pt x="182" y="4"/>
                    <a:pt x="174" y="1"/>
                    <a:pt x="16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6"/>
            <p:cNvSpPr/>
            <p:nvPr/>
          </p:nvSpPr>
          <p:spPr>
            <a:xfrm>
              <a:off x="7138805" y="779704"/>
              <a:ext cx="307414" cy="228209"/>
            </a:xfrm>
            <a:custGeom>
              <a:avLst/>
              <a:gdLst/>
              <a:ahLst/>
              <a:cxnLst/>
              <a:rect l="l" t="t" r="r" b="b"/>
              <a:pathLst>
                <a:path w="1863" h="1383" extrusionOk="0">
                  <a:moveTo>
                    <a:pt x="1783" y="0"/>
                  </a:moveTo>
                  <a:cubicBezTo>
                    <a:pt x="1774" y="0"/>
                    <a:pt x="1764" y="2"/>
                    <a:pt x="1755" y="7"/>
                  </a:cubicBezTo>
                  <a:cubicBezTo>
                    <a:pt x="1715" y="17"/>
                    <a:pt x="765" y="281"/>
                    <a:pt x="30" y="1261"/>
                  </a:cubicBezTo>
                  <a:cubicBezTo>
                    <a:pt x="1" y="1291"/>
                    <a:pt x="10" y="1340"/>
                    <a:pt x="40" y="1370"/>
                  </a:cubicBezTo>
                  <a:cubicBezTo>
                    <a:pt x="56" y="1378"/>
                    <a:pt x="73" y="1382"/>
                    <a:pt x="88" y="1382"/>
                  </a:cubicBezTo>
                  <a:cubicBezTo>
                    <a:pt x="110" y="1382"/>
                    <a:pt x="131" y="1373"/>
                    <a:pt x="148" y="1350"/>
                  </a:cubicBezTo>
                  <a:cubicBezTo>
                    <a:pt x="853" y="419"/>
                    <a:pt x="1784" y="154"/>
                    <a:pt x="1794" y="154"/>
                  </a:cubicBezTo>
                  <a:cubicBezTo>
                    <a:pt x="1833" y="135"/>
                    <a:pt x="1863" y="96"/>
                    <a:pt x="1853" y="57"/>
                  </a:cubicBezTo>
                  <a:cubicBezTo>
                    <a:pt x="1843" y="37"/>
                    <a:pt x="1824" y="17"/>
                    <a:pt x="1804" y="7"/>
                  </a:cubicBezTo>
                  <a:cubicBezTo>
                    <a:pt x="1799" y="2"/>
                    <a:pt x="1791" y="0"/>
                    <a:pt x="178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6"/>
            <p:cNvSpPr/>
            <p:nvPr/>
          </p:nvSpPr>
          <p:spPr>
            <a:xfrm>
              <a:off x="7486480" y="609909"/>
              <a:ext cx="153789" cy="383318"/>
            </a:xfrm>
            <a:custGeom>
              <a:avLst/>
              <a:gdLst/>
              <a:ahLst/>
              <a:cxnLst/>
              <a:rect l="l" t="t" r="r" b="b"/>
              <a:pathLst>
                <a:path w="932" h="2323" extrusionOk="0">
                  <a:moveTo>
                    <a:pt x="80" y="1"/>
                  </a:moveTo>
                  <a:cubicBezTo>
                    <a:pt x="66" y="1"/>
                    <a:pt x="51" y="6"/>
                    <a:pt x="40" y="17"/>
                  </a:cubicBezTo>
                  <a:cubicBezTo>
                    <a:pt x="0" y="47"/>
                    <a:pt x="0" y="95"/>
                    <a:pt x="30" y="125"/>
                  </a:cubicBezTo>
                  <a:cubicBezTo>
                    <a:pt x="30" y="135"/>
                    <a:pt x="275" y="389"/>
                    <a:pt x="461" y="772"/>
                  </a:cubicBezTo>
                  <a:cubicBezTo>
                    <a:pt x="638" y="1125"/>
                    <a:pt x="804" y="1663"/>
                    <a:pt x="638" y="2222"/>
                  </a:cubicBezTo>
                  <a:cubicBezTo>
                    <a:pt x="627" y="2261"/>
                    <a:pt x="647" y="2310"/>
                    <a:pt x="686" y="2320"/>
                  </a:cubicBezTo>
                  <a:cubicBezTo>
                    <a:pt x="693" y="2322"/>
                    <a:pt x="700" y="2323"/>
                    <a:pt x="707" y="2323"/>
                  </a:cubicBezTo>
                  <a:cubicBezTo>
                    <a:pt x="741" y="2323"/>
                    <a:pt x="776" y="2303"/>
                    <a:pt x="784" y="2271"/>
                  </a:cubicBezTo>
                  <a:cubicBezTo>
                    <a:pt x="932" y="1781"/>
                    <a:pt x="863" y="1242"/>
                    <a:pt x="598" y="703"/>
                  </a:cubicBezTo>
                  <a:cubicBezTo>
                    <a:pt x="392" y="302"/>
                    <a:pt x="148" y="37"/>
                    <a:pt x="138" y="27"/>
                  </a:cubicBezTo>
                  <a:cubicBezTo>
                    <a:pt x="138" y="17"/>
                    <a:pt x="128" y="8"/>
                    <a:pt x="109" y="8"/>
                  </a:cubicBezTo>
                  <a:cubicBezTo>
                    <a:pt x="100" y="3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6"/>
            <p:cNvSpPr/>
            <p:nvPr/>
          </p:nvSpPr>
          <p:spPr>
            <a:xfrm>
              <a:off x="7161576" y="370481"/>
              <a:ext cx="427046" cy="339426"/>
            </a:xfrm>
            <a:custGeom>
              <a:avLst/>
              <a:gdLst/>
              <a:ahLst/>
              <a:cxnLst/>
              <a:rect l="l" t="t" r="r" b="b"/>
              <a:pathLst>
                <a:path w="2588" h="2057" extrusionOk="0">
                  <a:moveTo>
                    <a:pt x="2507" y="1"/>
                  </a:moveTo>
                  <a:cubicBezTo>
                    <a:pt x="2498" y="1"/>
                    <a:pt x="2489" y="3"/>
                    <a:pt x="2479" y="8"/>
                  </a:cubicBezTo>
                  <a:cubicBezTo>
                    <a:pt x="2469" y="8"/>
                    <a:pt x="2087" y="126"/>
                    <a:pt x="1597" y="420"/>
                  </a:cubicBezTo>
                  <a:cubicBezTo>
                    <a:pt x="1146" y="684"/>
                    <a:pt x="499" y="1174"/>
                    <a:pt x="20" y="1938"/>
                  </a:cubicBezTo>
                  <a:cubicBezTo>
                    <a:pt x="0" y="1978"/>
                    <a:pt x="10" y="2027"/>
                    <a:pt x="49" y="2047"/>
                  </a:cubicBezTo>
                  <a:cubicBezTo>
                    <a:pt x="59" y="2053"/>
                    <a:pt x="70" y="2056"/>
                    <a:pt x="83" y="2056"/>
                  </a:cubicBezTo>
                  <a:cubicBezTo>
                    <a:pt x="107" y="2056"/>
                    <a:pt x="134" y="2043"/>
                    <a:pt x="147" y="2017"/>
                  </a:cubicBezTo>
                  <a:cubicBezTo>
                    <a:pt x="608" y="1282"/>
                    <a:pt x="1235" y="812"/>
                    <a:pt x="1666" y="547"/>
                  </a:cubicBezTo>
                  <a:cubicBezTo>
                    <a:pt x="2146" y="263"/>
                    <a:pt x="2518" y="155"/>
                    <a:pt x="2528" y="155"/>
                  </a:cubicBezTo>
                  <a:cubicBezTo>
                    <a:pt x="2567" y="135"/>
                    <a:pt x="2587" y="96"/>
                    <a:pt x="2577" y="57"/>
                  </a:cubicBezTo>
                  <a:cubicBezTo>
                    <a:pt x="2567" y="37"/>
                    <a:pt x="2548" y="18"/>
                    <a:pt x="2528" y="8"/>
                  </a:cubicBezTo>
                  <a:cubicBezTo>
                    <a:pt x="2523" y="3"/>
                    <a:pt x="2516" y="1"/>
                    <a:pt x="250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6"/>
            <p:cNvSpPr/>
            <p:nvPr/>
          </p:nvSpPr>
          <p:spPr>
            <a:xfrm>
              <a:off x="7612547" y="148048"/>
              <a:ext cx="268636" cy="422756"/>
            </a:xfrm>
            <a:custGeom>
              <a:avLst/>
              <a:gdLst/>
              <a:ahLst/>
              <a:cxnLst/>
              <a:rect l="l" t="t" r="r" b="b"/>
              <a:pathLst>
                <a:path w="1628" h="2562" extrusionOk="0">
                  <a:moveTo>
                    <a:pt x="89" y="0"/>
                  </a:moveTo>
                  <a:cubicBezTo>
                    <a:pt x="61" y="0"/>
                    <a:pt x="35" y="11"/>
                    <a:pt x="20" y="33"/>
                  </a:cubicBezTo>
                  <a:cubicBezTo>
                    <a:pt x="1" y="72"/>
                    <a:pt x="11" y="122"/>
                    <a:pt x="50" y="141"/>
                  </a:cubicBezTo>
                  <a:cubicBezTo>
                    <a:pt x="50" y="141"/>
                    <a:pt x="412" y="386"/>
                    <a:pt x="765" y="797"/>
                  </a:cubicBezTo>
                  <a:cubicBezTo>
                    <a:pt x="1089" y="1170"/>
                    <a:pt x="1471" y="1768"/>
                    <a:pt x="1471" y="2483"/>
                  </a:cubicBezTo>
                  <a:cubicBezTo>
                    <a:pt x="1461" y="2522"/>
                    <a:pt x="1500" y="2561"/>
                    <a:pt x="1540" y="2561"/>
                  </a:cubicBezTo>
                  <a:cubicBezTo>
                    <a:pt x="1579" y="2561"/>
                    <a:pt x="1618" y="2532"/>
                    <a:pt x="1618" y="2483"/>
                  </a:cubicBezTo>
                  <a:cubicBezTo>
                    <a:pt x="1627" y="1885"/>
                    <a:pt x="1373" y="1258"/>
                    <a:pt x="883" y="690"/>
                  </a:cubicBezTo>
                  <a:cubicBezTo>
                    <a:pt x="510" y="268"/>
                    <a:pt x="148" y="24"/>
                    <a:pt x="128" y="13"/>
                  </a:cubicBezTo>
                  <a:cubicBezTo>
                    <a:pt x="128" y="13"/>
                    <a:pt x="118" y="13"/>
                    <a:pt x="118" y="4"/>
                  </a:cubicBezTo>
                  <a:cubicBezTo>
                    <a:pt x="108" y="1"/>
                    <a:pt x="98" y="0"/>
                    <a:pt x="8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6"/>
            <p:cNvSpPr/>
            <p:nvPr/>
          </p:nvSpPr>
          <p:spPr>
            <a:xfrm>
              <a:off x="7247216" y="19340"/>
              <a:ext cx="406090" cy="294048"/>
            </a:xfrm>
            <a:custGeom>
              <a:avLst/>
              <a:gdLst/>
              <a:ahLst/>
              <a:cxnLst/>
              <a:rect l="l" t="t" r="r" b="b"/>
              <a:pathLst>
                <a:path w="2461" h="1782" extrusionOk="0">
                  <a:moveTo>
                    <a:pt x="2362" y="0"/>
                  </a:moveTo>
                  <a:cubicBezTo>
                    <a:pt x="2342" y="0"/>
                    <a:pt x="1882" y="107"/>
                    <a:pt x="1363" y="362"/>
                  </a:cubicBezTo>
                  <a:cubicBezTo>
                    <a:pt x="657" y="706"/>
                    <a:pt x="196" y="1166"/>
                    <a:pt x="10" y="1686"/>
                  </a:cubicBezTo>
                  <a:cubicBezTo>
                    <a:pt x="0" y="1725"/>
                    <a:pt x="20" y="1764"/>
                    <a:pt x="59" y="1773"/>
                  </a:cubicBezTo>
                  <a:cubicBezTo>
                    <a:pt x="69" y="1779"/>
                    <a:pt x="80" y="1781"/>
                    <a:pt x="90" y="1781"/>
                  </a:cubicBezTo>
                  <a:cubicBezTo>
                    <a:pt x="118" y="1781"/>
                    <a:pt x="143" y="1763"/>
                    <a:pt x="157" y="1734"/>
                  </a:cubicBezTo>
                  <a:cubicBezTo>
                    <a:pt x="363" y="1127"/>
                    <a:pt x="960" y="725"/>
                    <a:pt x="1421" y="499"/>
                  </a:cubicBezTo>
                  <a:cubicBezTo>
                    <a:pt x="1931" y="255"/>
                    <a:pt x="2391" y="147"/>
                    <a:pt x="2391" y="147"/>
                  </a:cubicBezTo>
                  <a:cubicBezTo>
                    <a:pt x="2440" y="137"/>
                    <a:pt x="2460" y="98"/>
                    <a:pt x="2450" y="59"/>
                  </a:cubicBezTo>
                  <a:cubicBezTo>
                    <a:pt x="2450" y="29"/>
                    <a:pt x="2430" y="9"/>
                    <a:pt x="240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6"/>
            <p:cNvSpPr/>
            <p:nvPr/>
          </p:nvSpPr>
          <p:spPr>
            <a:xfrm>
              <a:off x="7235830" y="1335456"/>
              <a:ext cx="118147" cy="132833"/>
            </a:xfrm>
            <a:custGeom>
              <a:avLst/>
              <a:gdLst/>
              <a:ahLst/>
              <a:cxnLst/>
              <a:rect l="l" t="t" r="r" b="b"/>
              <a:pathLst>
                <a:path w="716" h="805" extrusionOk="0">
                  <a:moveTo>
                    <a:pt x="412" y="0"/>
                  </a:moveTo>
                  <a:cubicBezTo>
                    <a:pt x="268" y="0"/>
                    <a:pt x="129" y="128"/>
                    <a:pt x="69" y="314"/>
                  </a:cubicBezTo>
                  <a:cubicBezTo>
                    <a:pt x="1" y="530"/>
                    <a:pt x="79" y="745"/>
                    <a:pt x="236" y="794"/>
                  </a:cubicBezTo>
                  <a:cubicBezTo>
                    <a:pt x="259" y="801"/>
                    <a:pt x="282" y="804"/>
                    <a:pt x="305" y="804"/>
                  </a:cubicBezTo>
                  <a:cubicBezTo>
                    <a:pt x="449" y="804"/>
                    <a:pt x="588" y="676"/>
                    <a:pt x="648" y="491"/>
                  </a:cubicBezTo>
                  <a:cubicBezTo>
                    <a:pt x="716" y="275"/>
                    <a:pt x="637" y="59"/>
                    <a:pt x="481" y="10"/>
                  </a:cubicBezTo>
                  <a:cubicBezTo>
                    <a:pt x="458" y="3"/>
                    <a:pt x="435" y="0"/>
                    <a:pt x="41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6"/>
            <p:cNvSpPr/>
            <p:nvPr/>
          </p:nvSpPr>
          <p:spPr>
            <a:xfrm>
              <a:off x="7237481" y="1356742"/>
              <a:ext cx="90755" cy="104286"/>
            </a:xfrm>
            <a:custGeom>
              <a:avLst/>
              <a:gdLst/>
              <a:ahLst/>
              <a:cxnLst/>
              <a:rect l="l" t="t" r="r" b="b"/>
              <a:pathLst>
                <a:path w="550" h="632" extrusionOk="0">
                  <a:moveTo>
                    <a:pt x="319" y="1"/>
                  </a:moveTo>
                  <a:cubicBezTo>
                    <a:pt x="206" y="1"/>
                    <a:pt x="91" y="100"/>
                    <a:pt x="50" y="244"/>
                  </a:cubicBezTo>
                  <a:cubicBezTo>
                    <a:pt x="0" y="420"/>
                    <a:pt x="59" y="587"/>
                    <a:pt x="187" y="626"/>
                  </a:cubicBezTo>
                  <a:cubicBezTo>
                    <a:pt x="202" y="629"/>
                    <a:pt x="217" y="631"/>
                    <a:pt x="233" y="631"/>
                  </a:cubicBezTo>
                  <a:cubicBezTo>
                    <a:pt x="345" y="631"/>
                    <a:pt x="457" y="537"/>
                    <a:pt x="500" y="381"/>
                  </a:cubicBezTo>
                  <a:cubicBezTo>
                    <a:pt x="549" y="214"/>
                    <a:pt x="490" y="48"/>
                    <a:pt x="373" y="9"/>
                  </a:cubicBezTo>
                  <a:cubicBezTo>
                    <a:pt x="355" y="3"/>
                    <a:pt x="337" y="1"/>
                    <a:pt x="31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6"/>
            <p:cNvSpPr/>
            <p:nvPr/>
          </p:nvSpPr>
          <p:spPr>
            <a:xfrm>
              <a:off x="7043429" y="1287108"/>
              <a:ext cx="139268" cy="142074"/>
            </a:xfrm>
            <a:custGeom>
              <a:avLst/>
              <a:gdLst/>
              <a:ahLst/>
              <a:cxnLst/>
              <a:rect l="l" t="t" r="r" b="b"/>
              <a:pathLst>
                <a:path w="844" h="861" extrusionOk="0">
                  <a:moveTo>
                    <a:pt x="520" y="1"/>
                  </a:moveTo>
                  <a:cubicBezTo>
                    <a:pt x="383" y="1"/>
                    <a:pt x="229" y="96"/>
                    <a:pt x="128" y="254"/>
                  </a:cubicBezTo>
                  <a:cubicBezTo>
                    <a:pt x="0" y="470"/>
                    <a:pt x="20" y="725"/>
                    <a:pt x="177" y="823"/>
                  </a:cubicBezTo>
                  <a:cubicBezTo>
                    <a:pt x="218" y="849"/>
                    <a:pt x="265" y="861"/>
                    <a:pt x="314" y="861"/>
                  </a:cubicBezTo>
                  <a:cubicBezTo>
                    <a:pt x="451" y="861"/>
                    <a:pt x="605" y="766"/>
                    <a:pt x="706" y="607"/>
                  </a:cubicBezTo>
                  <a:cubicBezTo>
                    <a:pt x="843" y="392"/>
                    <a:pt x="823" y="137"/>
                    <a:pt x="657" y="39"/>
                  </a:cubicBezTo>
                  <a:cubicBezTo>
                    <a:pt x="616" y="13"/>
                    <a:pt x="569" y="1"/>
                    <a:pt x="52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6"/>
            <p:cNvSpPr/>
            <p:nvPr/>
          </p:nvSpPr>
          <p:spPr>
            <a:xfrm>
              <a:off x="7043429" y="1307569"/>
              <a:ext cx="108577" cy="110722"/>
            </a:xfrm>
            <a:custGeom>
              <a:avLst/>
              <a:gdLst/>
              <a:ahLst/>
              <a:cxnLst/>
              <a:rect l="l" t="t" r="r" b="b"/>
              <a:pathLst>
                <a:path w="658" h="671" extrusionOk="0">
                  <a:moveTo>
                    <a:pt x="402" y="0"/>
                  </a:moveTo>
                  <a:cubicBezTo>
                    <a:pt x="295" y="0"/>
                    <a:pt x="179" y="69"/>
                    <a:pt x="109" y="189"/>
                  </a:cubicBezTo>
                  <a:cubicBezTo>
                    <a:pt x="0" y="366"/>
                    <a:pt x="11" y="562"/>
                    <a:pt x="138" y="640"/>
                  </a:cubicBezTo>
                  <a:cubicBezTo>
                    <a:pt x="171" y="661"/>
                    <a:pt x="209" y="671"/>
                    <a:pt x="249" y="671"/>
                  </a:cubicBezTo>
                  <a:cubicBezTo>
                    <a:pt x="358" y="671"/>
                    <a:pt x="477" y="596"/>
                    <a:pt x="549" y="473"/>
                  </a:cubicBezTo>
                  <a:cubicBezTo>
                    <a:pt x="657" y="307"/>
                    <a:pt x="638" y="101"/>
                    <a:pt x="520" y="32"/>
                  </a:cubicBezTo>
                  <a:cubicBezTo>
                    <a:pt x="484" y="10"/>
                    <a:pt x="444" y="0"/>
                    <a:pt x="40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6"/>
            <p:cNvSpPr/>
            <p:nvPr/>
          </p:nvSpPr>
          <p:spPr>
            <a:xfrm>
              <a:off x="7057950" y="973920"/>
              <a:ext cx="127883" cy="125903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491" y="1"/>
                  </a:moveTo>
                  <a:cubicBezTo>
                    <a:pt x="370" y="1"/>
                    <a:pt x="233" y="73"/>
                    <a:pt x="138" y="202"/>
                  </a:cubicBezTo>
                  <a:cubicBezTo>
                    <a:pt x="1" y="378"/>
                    <a:pt x="1" y="614"/>
                    <a:pt x="138" y="712"/>
                  </a:cubicBezTo>
                  <a:cubicBezTo>
                    <a:pt x="182" y="747"/>
                    <a:pt x="235" y="763"/>
                    <a:pt x="290" y="763"/>
                  </a:cubicBezTo>
                  <a:cubicBezTo>
                    <a:pt x="406" y="763"/>
                    <a:pt x="535" y="691"/>
                    <a:pt x="628" y="565"/>
                  </a:cubicBezTo>
                  <a:cubicBezTo>
                    <a:pt x="765" y="378"/>
                    <a:pt x="775" y="153"/>
                    <a:pt x="638" y="45"/>
                  </a:cubicBezTo>
                  <a:cubicBezTo>
                    <a:pt x="595" y="15"/>
                    <a:pt x="545" y="1"/>
                    <a:pt x="49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6"/>
            <p:cNvSpPr/>
            <p:nvPr/>
          </p:nvSpPr>
          <p:spPr>
            <a:xfrm>
              <a:off x="7074121" y="1001312"/>
              <a:ext cx="98841" cy="98016"/>
            </a:xfrm>
            <a:custGeom>
              <a:avLst/>
              <a:gdLst/>
              <a:ahLst/>
              <a:cxnLst/>
              <a:rect l="l" t="t" r="r" b="b"/>
              <a:pathLst>
                <a:path w="599" h="594" extrusionOk="0">
                  <a:moveTo>
                    <a:pt x="379" y="1"/>
                  </a:moveTo>
                  <a:cubicBezTo>
                    <a:pt x="287" y="1"/>
                    <a:pt x="183" y="58"/>
                    <a:pt x="108" y="154"/>
                  </a:cubicBezTo>
                  <a:cubicBezTo>
                    <a:pt x="1" y="301"/>
                    <a:pt x="1" y="477"/>
                    <a:pt x="99" y="556"/>
                  </a:cubicBezTo>
                  <a:cubicBezTo>
                    <a:pt x="134" y="581"/>
                    <a:pt x="176" y="593"/>
                    <a:pt x="220" y="593"/>
                  </a:cubicBezTo>
                  <a:cubicBezTo>
                    <a:pt x="313" y="593"/>
                    <a:pt x="418" y="540"/>
                    <a:pt x="491" y="448"/>
                  </a:cubicBezTo>
                  <a:cubicBezTo>
                    <a:pt x="598" y="301"/>
                    <a:pt x="598" y="125"/>
                    <a:pt x="491" y="36"/>
                  </a:cubicBezTo>
                  <a:cubicBezTo>
                    <a:pt x="458" y="12"/>
                    <a:pt x="419" y="1"/>
                    <a:pt x="37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6"/>
            <p:cNvSpPr/>
            <p:nvPr/>
          </p:nvSpPr>
          <p:spPr>
            <a:xfrm>
              <a:off x="7090292" y="679543"/>
              <a:ext cx="129533" cy="134813"/>
            </a:xfrm>
            <a:custGeom>
              <a:avLst/>
              <a:gdLst/>
              <a:ahLst/>
              <a:cxnLst/>
              <a:rect l="l" t="t" r="r" b="b"/>
              <a:pathLst>
                <a:path w="785" h="817" extrusionOk="0">
                  <a:moveTo>
                    <a:pt x="479" y="1"/>
                  </a:moveTo>
                  <a:cubicBezTo>
                    <a:pt x="345" y="1"/>
                    <a:pt x="200" y="102"/>
                    <a:pt x="108" y="261"/>
                  </a:cubicBezTo>
                  <a:cubicBezTo>
                    <a:pt x="1" y="477"/>
                    <a:pt x="40" y="712"/>
                    <a:pt x="197" y="791"/>
                  </a:cubicBezTo>
                  <a:cubicBezTo>
                    <a:pt x="232" y="808"/>
                    <a:pt x="270" y="816"/>
                    <a:pt x="309" y="816"/>
                  </a:cubicBezTo>
                  <a:cubicBezTo>
                    <a:pt x="444" y="816"/>
                    <a:pt x="593" y="716"/>
                    <a:pt x="677" y="555"/>
                  </a:cubicBezTo>
                  <a:cubicBezTo>
                    <a:pt x="785" y="340"/>
                    <a:pt x="746" y="105"/>
                    <a:pt x="589" y="26"/>
                  </a:cubicBezTo>
                  <a:cubicBezTo>
                    <a:pt x="554" y="9"/>
                    <a:pt x="517" y="1"/>
                    <a:pt x="47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6"/>
            <p:cNvSpPr/>
            <p:nvPr/>
          </p:nvSpPr>
          <p:spPr>
            <a:xfrm>
              <a:off x="7108113" y="708090"/>
              <a:ext cx="100326" cy="105111"/>
            </a:xfrm>
            <a:custGeom>
              <a:avLst/>
              <a:gdLst/>
              <a:ahLst/>
              <a:cxnLst/>
              <a:rect l="l" t="t" r="r" b="b"/>
              <a:pathLst>
                <a:path w="608" h="637" extrusionOk="0">
                  <a:moveTo>
                    <a:pt x="377" y="1"/>
                  </a:moveTo>
                  <a:cubicBezTo>
                    <a:pt x="273" y="1"/>
                    <a:pt x="157" y="77"/>
                    <a:pt x="89" y="206"/>
                  </a:cubicBezTo>
                  <a:cubicBezTo>
                    <a:pt x="0" y="373"/>
                    <a:pt x="30" y="549"/>
                    <a:pt x="157" y="618"/>
                  </a:cubicBezTo>
                  <a:cubicBezTo>
                    <a:pt x="183" y="631"/>
                    <a:pt x="212" y="637"/>
                    <a:pt x="242" y="637"/>
                  </a:cubicBezTo>
                  <a:cubicBezTo>
                    <a:pt x="345" y="637"/>
                    <a:pt x="461" y="561"/>
                    <a:pt x="529" y="432"/>
                  </a:cubicBezTo>
                  <a:cubicBezTo>
                    <a:pt x="608" y="265"/>
                    <a:pt x="579" y="88"/>
                    <a:pt x="461" y="20"/>
                  </a:cubicBezTo>
                  <a:cubicBezTo>
                    <a:pt x="435" y="7"/>
                    <a:pt x="406" y="1"/>
                    <a:pt x="37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6"/>
            <p:cNvSpPr/>
            <p:nvPr/>
          </p:nvSpPr>
          <p:spPr>
            <a:xfrm>
              <a:off x="7185668" y="276920"/>
              <a:ext cx="119797" cy="127388"/>
            </a:xfrm>
            <a:custGeom>
              <a:avLst/>
              <a:gdLst/>
              <a:ahLst/>
              <a:cxnLst/>
              <a:rect l="l" t="t" r="r" b="b"/>
              <a:pathLst>
                <a:path w="726" h="772" extrusionOk="0">
                  <a:moveTo>
                    <a:pt x="441" y="0"/>
                  </a:moveTo>
                  <a:cubicBezTo>
                    <a:pt x="308" y="0"/>
                    <a:pt x="171" y="102"/>
                    <a:pt x="99" y="262"/>
                  </a:cubicBezTo>
                  <a:cubicBezTo>
                    <a:pt x="1" y="467"/>
                    <a:pt x="50" y="683"/>
                    <a:pt x="197" y="752"/>
                  </a:cubicBezTo>
                  <a:cubicBezTo>
                    <a:pt x="227" y="765"/>
                    <a:pt x="259" y="771"/>
                    <a:pt x="291" y="771"/>
                  </a:cubicBezTo>
                  <a:cubicBezTo>
                    <a:pt x="423" y="771"/>
                    <a:pt x="559" y="664"/>
                    <a:pt x="638" y="506"/>
                  </a:cubicBezTo>
                  <a:cubicBezTo>
                    <a:pt x="726" y="301"/>
                    <a:pt x="677" y="85"/>
                    <a:pt x="530" y="16"/>
                  </a:cubicBezTo>
                  <a:cubicBezTo>
                    <a:pt x="501" y="6"/>
                    <a:pt x="471" y="0"/>
                    <a:pt x="44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6"/>
            <p:cNvSpPr/>
            <p:nvPr/>
          </p:nvSpPr>
          <p:spPr>
            <a:xfrm>
              <a:off x="7203489" y="303157"/>
              <a:ext cx="92406" cy="100161"/>
            </a:xfrm>
            <a:custGeom>
              <a:avLst/>
              <a:gdLst/>
              <a:ahLst/>
              <a:cxnLst/>
              <a:rect l="l" t="t" r="r" b="b"/>
              <a:pathLst>
                <a:path w="560" h="607" extrusionOk="0">
                  <a:moveTo>
                    <a:pt x="343" y="1"/>
                  </a:moveTo>
                  <a:cubicBezTo>
                    <a:pt x="239" y="1"/>
                    <a:pt x="125" y="83"/>
                    <a:pt x="69" y="210"/>
                  </a:cubicBezTo>
                  <a:cubicBezTo>
                    <a:pt x="1" y="367"/>
                    <a:pt x="40" y="534"/>
                    <a:pt x="158" y="593"/>
                  </a:cubicBezTo>
                  <a:cubicBezTo>
                    <a:pt x="180" y="602"/>
                    <a:pt x="203" y="606"/>
                    <a:pt x="226" y="606"/>
                  </a:cubicBezTo>
                  <a:cubicBezTo>
                    <a:pt x="327" y="606"/>
                    <a:pt x="435" y="524"/>
                    <a:pt x="491" y="397"/>
                  </a:cubicBezTo>
                  <a:cubicBezTo>
                    <a:pt x="559" y="240"/>
                    <a:pt x="520" y="73"/>
                    <a:pt x="412" y="14"/>
                  </a:cubicBezTo>
                  <a:cubicBezTo>
                    <a:pt x="390" y="5"/>
                    <a:pt x="367" y="1"/>
                    <a:pt x="34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6"/>
            <p:cNvSpPr/>
            <p:nvPr/>
          </p:nvSpPr>
          <p:spPr>
            <a:xfrm>
              <a:off x="7523772" y="962040"/>
              <a:ext cx="124583" cy="143889"/>
            </a:xfrm>
            <a:custGeom>
              <a:avLst/>
              <a:gdLst/>
              <a:ahLst/>
              <a:cxnLst/>
              <a:rect l="l" t="t" r="r" b="b"/>
              <a:pathLst>
                <a:path w="755" h="872" extrusionOk="0">
                  <a:moveTo>
                    <a:pt x="430" y="0"/>
                  </a:moveTo>
                  <a:cubicBezTo>
                    <a:pt x="274" y="0"/>
                    <a:pt x="118" y="138"/>
                    <a:pt x="59" y="343"/>
                  </a:cubicBezTo>
                  <a:cubicBezTo>
                    <a:pt x="0" y="578"/>
                    <a:pt x="79" y="813"/>
                    <a:pt x="255" y="862"/>
                  </a:cubicBezTo>
                  <a:cubicBezTo>
                    <a:pt x="277" y="868"/>
                    <a:pt x="299" y="871"/>
                    <a:pt x="321" y="871"/>
                  </a:cubicBezTo>
                  <a:cubicBezTo>
                    <a:pt x="476" y="871"/>
                    <a:pt x="626" y="726"/>
                    <a:pt x="686" y="529"/>
                  </a:cubicBezTo>
                  <a:cubicBezTo>
                    <a:pt x="754" y="294"/>
                    <a:pt x="666" y="58"/>
                    <a:pt x="499" y="10"/>
                  </a:cubicBezTo>
                  <a:cubicBezTo>
                    <a:pt x="477" y="3"/>
                    <a:pt x="453" y="0"/>
                    <a:pt x="43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6"/>
            <p:cNvSpPr/>
            <p:nvPr/>
          </p:nvSpPr>
          <p:spPr>
            <a:xfrm>
              <a:off x="7523772" y="984976"/>
              <a:ext cx="98676" cy="112537"/>
            </a:xfrm>
            <a:custGeom>
              <a:avLst/>
              <a:gdLst/>
              <a:ahLst/>
              <a:cxnLst/>
              <a:rect l="l" t="t" r="r" b="b"/>
              <a:pathLst>
                <a:path w="598" h="682" extrusionOk="0">
                  <a:moveTo>
                    <a:pt x="341" y="0"/>
                  </a:moveTo>
                  <a:cubicBezTo>
                    <a:pt x="225" y="0"/>
                    <a:pt x="101" y="111"/>
                    <a:pt x="59" y="272"/>
                  </a:cubicBezTo>
                  <a:cubicBezTo>
                    <a:pt x="0" y="459"/>
                    <a:pt x="68" y="635"/>
                    <a:pt x="206" y="674"/>
                  </a:cubicBezTo>
                  <a:cubicBezTo>
                    <a:pt x="223" y="679"/>
                    <a:pt x="241" y="682"/>
                    <a:pt x="259" y="682"/>
                  </a:cubicBezTo>
                  <a:cubicBezTo>
                    <a:pt x="379" y="682"/>
                    <a:pt x="496" y="572"/>
                    <a:pt x="539" y="409"/>
                  </a:cubicBezTo>
                  <a:cubicBezTo>
                    <a:pt x="597" y="233"/>
                    <a:pt x="529" y="47"/>
                    <a:pt x="392" y="8"/>
                  </a:cubicBezTo>
                  <a:cubicBezTo>
                    <a:pt x="376" y="3"/>
                    <a:pt x="358" y="0"/>
                    <a:pt x="34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6"/>
            <p:cNvSpPr/>
            <p:nvPr/>
          </p:nvSpPr>
          <p:spPr>
            <a:xfrm>
              <a:off x="7800163" y="526745"/>
              <a:ext cx="119797" cy="153954"/>
            </a:xfrm>
            <a:custGeom>
              <a:avLst/>
              <a:gdLst/>
              <a:ahLst/>
              <a:cxnLst/>
              <a:rect l="l" t="t" r="r" b="b"/>
              <a:pathLst>
                <a:path w="726" h="933" extrusionOk="0">
                  <a:moveTo>
                    <a:pt x="385" y="1"/>
                  </a:moveTo>
                  <a:cubicBezTo>
                    <a:pt x="201" y="1"/>
                    <a:pt x="49" y="190"/>
                    <a:pt x="30" y="433"/>
                  </a:cubicBezTo>
                  <a:cubicBezTo>
                    <a:pt x="0" y="688"/>
                    <a:pt x="138" y="913"/>
                    <a:pt x="324" y="933"/>
                  </a:cubicBezTo>
                  <a:cubicBezTo>
                    <a:pt x="329" y="933"/>
                    <a:pt x="334" y="933"/>
                    <a:pt x="339" y="933"/>
                  </a:cubicBezTo>
                  <a:cubicBezTo>
                    <a:pt x="519" y="933"/>
                    <a:pt x="687" y="749"/>
                    <a:pt x="706" y="492"/>
                  </a:cubicBezTo>
                  <a:cubicBezTo>
                    <a:pt x="726" y="237"/>
                    <a:pt x="599" y="22"/>
                    <a:pt x="412" y="2"/>
                  </a:cubicBezTo>
                  <a:cubicBezTo>
                    <a:pt x="403" y="1"/>
                    <a:pt x="394" y="1"/>
                    <a:pt x="38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6"/>
            <p:cNvSpPr/>
            <p:nvPr/>
          </p:nvSpPr>
          <p:spPr>
            <a:xfrm>
              <a:off x="7801813" y="554301"/>
              <a:ext cx="93891" cy="119962"/>
            </a:xfrm>
            <a:custGeom>
              <a:avLst/>
              <a:gdLst/>
              <a:ahLst/>
              <a:cxnLst/>
              <a:rect l="l" t="t" r="r" b="b"/>
              <a:pathLst>
                <a:path w="569" h="727" extrusionOk="0">
                  <a:moveTo>
                    <a:pt x="310" y="1"/>
                  </a:moveTo>
                  <a:cubicBezTo>
                    <a:pt x="169" y="1"/>
                    <a:pt x="39" y="144"/>
                    <a:pt x="20" y="334"/>
                  </a:cubicBezTo>
                  <a:cubicBezTo>
                    <a:pt x="1" y="541"/>
                    <a:pt x="108" y="707"/>
                    <a:pt x="255" y="726"/>
                  </a:cubicBezTo>
                  <a:cubicBezTo>
                    <a:pt x="260" y="727"/>
                    <a:pt x="265" y="727"/>
                    <a:pt x="270" y="727"/>
                  </a:cubicBezTo>
                  <a:cubicBezTo>
                    <a:pt x="410" y="727"/>
                    <a:pt x="530" y="582"/>
                    <a:pt x="549" y="384"/>
                  </a:cubicBezTo>
                  <a:cubicBezTo>
                    <a:pt x="569" y="188"/>
                    <a:pt x="461" y="11"/>
                    <a:pt x="324" y="1"/>
                  </a:cubicBezTo>
                  <a:cubicBezTo>
                    <a:pt x="319" y="1"/>
                    <a:pt x="315" y="1"/>
                    <a:pt x="31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6"/>
            <p:cNvSpPr/>
            <p:nvPr/>
          </p:nvSpPr>
          <p:spPr>
            <a:xfrm>
              <a:off x="2682559" y="1662175"/>
              <a:ext cx="737430" cy="478694"/>
            </a:xfrm>
            <a:custGeom>
              <a:avLst/>
              <a:gdLst/>
              <a:ahLst/>
              <a:cxnLst/>
              <a:rect l="l" t="t" r="r" b="b"/>
              <a:pathLst>
                <a:path w="4469" h="2901" extrusionOk="0">
                  <a:moveTo>
                    <a:pt x="3234" y="0"/>
                  </a:moveTo>
                  <a:cubicBezTo>
                    <a:pt x="2902" y="409"/>
                    <a:pt x="2644" y="537"/>
                    <a:pt x="2451" y="537"/>
                  </a:cubicBezTo>
                  <a:cubicBezTo>
                    <a:pt x="2130" y="537"/>
                    <a:pt x="1989" y="186"/>
                    <a:pt x="1989" y="186"/>
                  </a:cubicBezTo>
                  <a:cubicBezTo>
                    <a:pt x="1752" y="722"/>
                    <a:pt x="1317" y="836"/>
                    <a:pt x="991" y="836"/>
                  </a:cubicBezTo>
                  <a:cubicBezTo>
                    <a:pt x="750" y="836"/>
                    <a:pt x="569" y="774"/>
                    <a:pt x="569" y="774"/>
                  </a:cubicBezTo>
                  <a:lnTo>
                    <a:pt x="569" y="774"/>
                  </a:lnTo>
                  <a:cubicBezTo>
                    <a:pt x="647" y="1205"/>
                    <a:pt x="412" y="1479"/>
                    <a:pt x="206" y="1627"/>
                  </a:cubicBezTo>
                  <a:cubicBezTo>
                    <a:pt x="59" y="1734"/>
                    <a:pt x="0" y="1911"/>
                    <a:pt x="29" y="2078"/>
                  </a:cubicBezTo>
                  <a:cubicBezTo>
                    <a:pt x="40" y="2097"/>
                    <a:pt x="40" y="2107"/>
                    <a:pt x="49" y="2126"/>
                  </a:cubicBezTo>
                  <a:cubicBezTo>
                    <a:pt x="49" y="2146"/>
                    <a:pt x="59" y="2156"/>
                    <a:pt x="59" y="2176"/>
                  </a:cubicBezTo>
                  <a:cubicBezTo>
                    <a:pt x="137" y="2332"/>
                    <a:pt x="294" y="2430"/>
                    <a:pt x="471" y="2430"/>
                  </a:cubicBezTo>
                  <a:cubicBezTo>
                    <a:pt x="725" y="2430"/>
                    <a:pt x="1068" y="2509"/>
                    <a:pt x="1274" y="2901"/>
                  </a:cubicBezTo>
                  <a:cubicBezTo>
                    <a:pt x="1274" y="2901"/>
                    <a:pt x="1637" y="2365"/>
                    <a:pt x="2219" y="2365"/>
                  </a:cubicBezTo>
                  <a:cubicBezTo>
                    <a:pt x="2384" y="2365"/>
                    <a:pt x="2567" y="2408"/>
                    <a:pt x="2764" y="2518"/>
                  </a:cubicBezTo>
                  <a:cubicBezTo>
                    <a:pt x="2764" y="2518"/>
                    <a:pt x="2590" y="1851"/>
                    <a:pt x="3348" y="1851"/>
                  </a:cubicBezTo>
                  <a:cubicBezTo>
                    <a:pt x="3491" y="1851"/>
                    <a:pt x="3666" y="1874"/>
                    <a:pt x="3881" y="1930"/>
                  </a:cubicBezTo>
                  <a:cubicBezTo>
                    <a:pt x="3881" y="1930"/>
                    <a:pt x="3508" y="1137"/>
                    <a:pt x="4469" y="656"/>
                  </a:cubicBezTo>
                  <a:lnTo>
                    <a:pt x="4469" y="656"/>
                  </a:lnTo>
                  <a:cubicBezTo>
                    <a:pt x="4360" y="676"/>
                    <a:pt x="4260" y="686"/>
                    <a:pt x="4169" y="686"/>
                  </a:cubicBezTo>
                  <a:cubicBezTo>
                    <a:pt x="3376" y="686"/>
                    <a:pt x="3234" y="0"/>
                    <a:pt x="323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6"/>
            <p:cNvSpPr/>
            <p:nvPr/>
          </p:nvSpPr>
          <p:spPr>
            <a:xfrm>
              <a:off x="2687344" y="1833455"/>
              <a:ext cx="529022" cy="187781"/>
            </a:xfrm>
            <a:custGeom>
              <a:avLst/>
              <a:gdLst/>
              <a:ahLst/>
              <a:cxnLst/>
              <a:rect l="l" t="t" r="r" b="b"/>
              <a:pathLst>
                <a:path w="3206" h="1138" extrusionOk="0">
                  <a:moveTo>
                    <a:pt x="3127" y="1"/>
                  </a:moveTo>
                  <a:lnTo>
                    <a:pt x="0" y="1040"/>
                  </a:lnTo>
                  <a:cubicBezTo>
                    <a:pt x="11" y="1059"/>
                    <a:pt x="11" y="1069"/>
                    <a:pt x="20" y="1088"/>
                  </a:cubicBezTo>
                  <a:cubicBezTo>
                    <a:pt x="20" y="1108"/>
                    <a:pt x="30" y="1118"/>
                    <a:pt x="30" y="1138"/>
                  </a:cubicBezTo>
                  <a:lnTo>
                    <a:pt x="3156" y="99"/>
                  </a:lnTo>
                  <a:cubicBezTo>
                    <a:pt x="3185" y="89"/>
                    <a:pt x="3205" y="60"/>
                    <a:pt x="3195" y="40"/>
                  </a:cubicBezTo>
                  <a:cubicBezTo>
                    <a:pt x="3185" y="10"/>
                    <a:pt x="3156" y="1"/>
                    <a:pt x="312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6"/>
            <p:cNvSpPr/>
            <p:nvPr/>
          </p:nvSpPr>
          <p:spPr>
            <a:xfrm>
              <a:off x="2790805" y="1968762"/>
              <a:ext cx="118312" cy="66004"/>
            </a:xfrm>
            <a:custGeom>
              <a:avLst/>
              <a:gdLst/>
              <a:ahLst/>
              <a:cxnLst/>
              <a:rect l="l" t="t" r="r" b="b"/>
              <a:pathLst>
                <a:path w="717" h="400" extrusionOk="0">
                  <a:moveTo>
                    <a:pt x="47" y="0"/>
                  </a:moveTo>
                  <a:cubicBezTo>
                    <a:pt x="26" y="0"/>
                    <a:pt x="8" y="11"/>
                    <a:pt x="0" y="33"/>
                  </a:cubicBezTo>
                  <a:lnTo>
                    <a:pt x="0" y="63"/>
                  </a:lnTo>
                  <a:cubicBezTo>
                    <a:pt x="0" y="82"/>
                    <a:pt x="11" y="92"/>
                    <a:pt x="30" y="92"/>
                  </a:cubicBezTo>
                  <a:lnTo>
                    <a:pt x="638" y="396"/>
                  </a:lnTo>
                  <a:cubicBezTo>
                    <a:pt x="645" y="398"/>
                    <a:pt x="652" y="399"/>
                    <a:pt x="659" y="399"/>
                  </a:cubicBezTo>
                  <a:cubicBezTo>
                    <a:pt x="680" y="399"/>
                    <a:pt x="699" y="389"/>
                    <a:pt x="706" y="366"/>
                  </a:cubicBezTo>
                  <a:cubicBezTo>
                    <a:pt x="716" y="347"/>
                    <a:pt x="706" y="318"/>
                    <a:pt x="686" y="307"/>
                  </a:cubicBezTo>
                  <a:lnTo>
                    <a:pt x="69" y="4"/>
                  </a:lnTo>
                  <a:cubicBezTo>
                    <a:pt x="62" y="1"/>
                    <a:pt x="54" y="0"/>
                    <a:pt x="4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6"/>
            <p:cNvSpPr/>
            <p:nvPr/>
          </p:nvSpPr>
          <p:spPr>
            <a:xfrm>
              <a:off x="2918523" y="1926685"/>
              <a:ext cx="119962" cy="64354"/>
            </a:xfrm>
            <a:custGeom>
              <a:avLst/>
              <a:gdLst/>
              <a:ahLst/>
              <a:cxnLst/>
              <a:rect l="l" t="t" r="r" b="b"/>
              <a:pathLst>
                <a:path w="727" h="390" extrusionOk="0">
                  <a:moveTo>
                    <a:pt x="52" y="0"/>
                  </a:moveTo>
                  <a:cubicBezTo>
                    <a:pt x="35" y="0"/>
                    <a:pt x="18" y="9"/>
                    <a:pt x="10" y="24"/>
                  </a:cubicBezTo>
                  <a:cubicBezTo>
                    <a:pt x="1" y="33"/>
                    <a:pt x="1" y="53"/>
                    <a:pt x="10" y="63"/>
                  </a:cubicBezTo>
                  <a:cubicBezTo>
                    <a:pt x="10" y="72"/>
                    <a:pt x="21" y="83"/>
                    <a:pt x="30" y="92"/>
                  </a:cubicBezTo>
                  <a:lnTo>
                    <a:pt x="648" y="386"/>
                  </a:lnTo>
                  <a:cubicBezTo>
                    <a:pt x="653" y="389"/>
                    <a:pt x="659" y="390"/>
                    <a:pt x="665" y="390"/>
                  </a:cubicBezTo>
                  <a:cubicBezTo>
                    <a:pt x="682" y="390"/>
                    <a:pt x="699" y="381"/>
                    <a:pt x="707" y="366"/>
                  </a:cubicBezTo>
                  <a:cubicBezTo>
                    <a:pt x="726" y="337"/>
                    <a:pt x="716" y="308"/>
                    <a:pt x="687" y="298"/>
                  </a:cubicBezTo>
                  <a:lnTo>
                    <a:pt x="69" y="4"/>
                  </a:ln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6"/>
            <p:cNvSpPr/>
            <p:nvPr/>
          </p:nvSpPr>
          <p:spPr>
            <a:xfrm>
              <a:off x="2832883" y="1866787"/>
              <a:ext cx="63199" cy="104451"/>
            </a:xfrm>
            <a:custGeom>
              <a:avLst/>
              <a:gdLst/>
              <a:ahLst/>
              <a:cxnLst/>
              <a:rect l="l" t="t" r="r" b="b"/>
              <a:pathLst>
                <a:path w="383" h="633" extrusionOk="0">
                  <a:moveTo>
                    <a:pt x="336" y="1"/>
                  </a:moveTo>
                  <a:cubicBezTo>
                    <a:pt x="319" y="1"/>
                    <a:pt x="299" y="9"/>
                    <a:pt x="285" y="24"/>
                  </a:cubicBezTo>
                  <a:lnTo>
                    <a:pt x="10" y="563"/>
                  </a:lnTo>
                  <a:cubicBezTo>
                    <a:pt x="0" y="573"/>
                    <a:pt x="0" y="583"/>
                    <a:pt x="10" y="602"/>
                  </a:cubicBezTo>
                  <a:cubicBezTo>
                    <a:pt x="10" y="612"/>
                    <a:pt x="20" y="622"/>
                    <a:pt x="30" y="622"/>
                  </a:cubicBezTo>
                  <a:cubicBezTo>
                    <a:pt x="37" y="629"/>
                    <a:pt x="45" y="632"/>
                    <a:pt x="53" y="632"/>
                  </a:cubicBezTo>
                  <a:cubicBezTo>
                    <a:pt x="69" y="632"/>
                    <a:pt x="86" y="621"/>
                    <a:pt x="98" y="602"/>
                  </a:cubicBezTo>
                  <a:lnTo>
                    <a:pt x="373" y="73"/>
                  </a:lnTo>
                  <a:cubicBezTo>
                    <a:pt x="383" y="43"/>
                    <a:pt x="373" y="14"/>
                    <a:pt x="353" y="4"/>
                  </a:cubicBezTo>
                  <a:cubicBezTo>
                    <a:pt x="348" y="2"/>
                    <a:pt x="342" y="1"/>
                    <a:pt x="33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6"/>
            <p:cNvSpPr/>
            <p:nvPr/>
          </p:nvSpPr>
          <p:spPr>
            <a:xfrm>
              <a:off x="3035019" y="1887908"/>
              <a:ext cx="111712" cy="59569"/>
            </a:xfrm>
            <a:custGeom>
              <a:avLst/>
              <a:gdLst/>
              <a:ahLst/>
              <a:cxnLst/>
              <a:rect l="l" t="t" r="r" b="b"/>
              <a:pathLst>
                <a:path w="677" h="361" extrusionOk="0">
                  <a:moveTo>
                    <a:pt x="47" y="0"/>
                  </a:moveTo>
                  <a:cubicBezTo>
                    <a:pt x="26" y="0"/>
                    <a:pt x="8" y="11"/>
                    <a:pt x="1" y="33"/>
                  </a:cubicBezTo>
                  <a:lnTo>
                    <a:pt x="1" y="63"/>
                  </a:lnTo>
                  <a:cubicBezTo>
                    <a:pt x="10" y="82"/>
                    <a:pt x="10" y="92"/>
                    <a:pt x="30" y="92"/>
                  </a:cubicBezTo>
                  <a:lnTo>
                    <a:pt x="598" y="357"/>
                  </a:lnTo>
                  <a:cubicBezTo>
                    <a:pt x="603" y="359"/>
                    <a:pt x="608" y="360"/>
                    <a:pt x="614" y="360"/>
                  </a:cubicBezTo>
                  <a:cubicBezTo>
                    <a:pt x="631" y="360"/>
                    <a:pt x="650" y="349"/>
                    <a:pt x="657" y="327"/>
                  </a:cubicBezTo>
                  <a:cubicBezTo>
                    <a:pt x="676" y="307"/>
                    <a:pt x="667" y="278"/>
                    <a:pt x="637" y="268"/>
                  </a:cubicBezTo>
                  <a:lnTo>
                    <a:pt x="69" y="4"/>
                  </a:lnTo>
                  <a:cubicBezTo>
                    <a:pt x="61" y="1"/>
                    <a:pt x="54" y="0"/>
                    <a:pt x="4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6"/>
            <p:cNvSpPr/>
            <p:nvPr/>
          </p:nvSpPr>
          <p:spPr>
            <a:xfrm>
              <a:off x="3135345" y="1853916"/>
              <a:ext cx="111547" cy="59569"/>
            </a:xfrm>
            <a:custGeom>
              <a:avLst/>
              <a:gdLst/>
              <a:ahLst/>
              <a:cxnLst/>
              <a:rect l="l" t="t" r="r" b="b"/>
              <a:pathLst>
                <a:path w="676" h="361" extrusionOk="0">
                  <a:moveTo>
                    <a:pt x="57" y="0"/>
                  </a:moveTo>
                  <a:cubicBezTo>
                    <a:pt x="35" y="0"/>
                    <a:pt x="17" y="11"/>
                    <a:pt x="9" y="34"/>
                  </a:cubicBezTo>
                  <a:cubicBezTo>
                    <a:pt x="0" y="43"/>
                    <a:pt x="0" y="53"/>
                    <a:pt x="9" y="63"/>
                  </a:cubicBezTo>
                  <a:cubicBezTo>
                    <a:pt x="9" y="82"/>
                    <a:pt x="20" y="92"/>
                    <a:pt x="29" y="92"/>
                  </a:cubicBezTo>
                  <a:lnTo>
                    <a:pt x="608" y="357"/>
                  </a:lnTo>
                  <a:cubicBezTo>
                    <a:pt x="613" y="359"/>
                    <a:pt x="618" y="360"/>
                    <a:pt x="624" y="360"/>
                  </a:cubicBezTo>
                  <a:cubicBezTo>
                    <a:pt x="641" y="360"/>
                    <a:pt x="659" y="349"/>
                    <a:pt x="666" y="328"/>
                  </a:cubicBezTo>
                  <a:cubicBezTo>
                    <a:pt x="676" y="308"/>
                    <a:pt x="666" y="278"/>
                    <a:pt x="647" y="269"/>
                  </a:cubicBezTo>
                  <a:lnTo>
                    <a:pt x="78" y="4"/>
                  </a:lnTo>
                  <a:cubicBezTo>
                    <a:pt x="71" y="1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6"/>
            <p:cNvSpPr/>
            <p:nvPr/>
          </p:nvSpPr>
          <p:spPr>
            <a:xfrm>
              <a:off x="2965385" y="1832795"/>
              <a:ext cx="58414" cy="94716"/>
            </a:xfrm>
            <a:custGeom>
              <a:avLst/>
              <a:gdLst/>
              <a:ahLst/>
              <a:cxnLst/>
              <a:rect l="l" t="t" r="r" b="b"/>
              <a:pathLst>
                <a:path w="354" h="574" extrusionOk="0">
                  <a:moveTo>
                    <a:pt x="307" y="1"/>
                  </a:moveTo>
                  <a:cubicBezTo>
                    <a:pt x="290" y="1"/>
                    <a:pt x="270" y="10"/>
                    <a:pt x="256" y="24"/>
                  </a:cubicBezTo>
                  <a:lnTo>
                    <a:pt x="1" y="504"/>
                  </a:lnTo>
                  <a:lnTo>
                    <a:pt x="1" y="543"/>
                  </a:lnTo>
                  <a:cubicBezTo>
                    <a:pt x="11" y="554"/>
                    <a:pt x="11" y="563"/>
                    <a:pt x="20" y="563"/>
                  </a:cubicBezTo>
                  <a:cubicBezTo>
                    <a:pt x="31" y="570"/>
                    <a:pt x="42" y="573"/>
                    <a:pt x="51" y="573"/>
                  </a:cubicBezTo>
                  <a:cubicBezTo>
                    <a:pt x="68" y="573"/>
                    <a:pt x="83" y="563"/>
                    <a:pt x="89" y="543"/>
                  </a:cubicBezTo>
                  <a:lnTo>
                    <a:pt x="344" y="73"/>
                  </a:lnTo>
                  <a:cubicBezTo>
                    <a:pt x="354" y="53"/>
                    <a:pt x="354" y="24"/>
                    <a:pt x="325" y="5"/>
                  </a:cubicBezTo>
                  <a:cubicBezTo>
                    <a:pt x="319" y="2"/>
                    <a:pt x="313" y="1"/>
                    <a:pt x="30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6"/>
            <p:cNvSpPr/>
            <p:nvPr/>
          </p:nvSpPr>
          <p:spPr>
            <a:xfrm>
              <a:off x="3088317" y="1792367"/>
              <a:ext cx="60064" cy="93726"/>
            </a:xfrm>
            <a:custGeom>
              <a:avLst/>
              <a:gdLst/>
              <a:ahLst/>
              <a:cxnLst/>
              <a:rect l="l" t="t" r="r" b="b"/>
              <a:pathLst>
                <a:path w="364" h="568" extrusionOk="0">
                  <a:moveTo>
                    <a:pt x="307" y="1"/>
                  </a:moveTo>
                  <a:cubicBezTo>
                    <a:pt x="290" y="1"/>
                    <a:pt x="272" y="10"/>
                    <a:pt x="265" y="24"/>
                  </a:cubicBezTo>
                  <a:lnTo>
                    <a:pt x="11" y="494"/>
                  </a:lnTo>
                  <a:cubicBezTo>
                    <a:pt x="1" y="514"/>
                    <a:pt x="1" y="524"/>
                    <a:pt x="1" y="534"/>
                  </a:cubicBezTo>
                  <a:lnTo>
                    <a:pt x="30" y="563"/>
                  </a:lnTo>
                  <a:cubicBezTo>
                    <a:pt x="36" y="566"/>
                    <a:pt x="41" y="567"/>
                    <a:pt x="48" y="567"/>
                  </a:cubicBezTo>
                  <a:cubicBezTo>
                    <a:pt x="65" y="567"/>
                    <a:pt x="84" y="558"/>
                    <a:pt x="99" y="544"/>
                  </a:cubicBezTo>
                  <a:lnTo>
                    <a:pt x="353" y="73"/>
                  </a:lnTo>
                  <a:cubicBezTo>
                    <a:pt x="363" y="44"/>
                    <a:pt x="353" y="15"/>
                    <a:pt x="324" y="4"/>
                  </a:cubicBezTo>
                  <a:cubicBezTo>
                    <a:pt x="319" y="2"/>
                    <a:pt x="313" y="1"/>
                    <a:pt x="30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6"/>
            <p:cNvSpPr/>
            <p:nvPr/>
          </p:nvSpPr>
          <p:spPr>
            <a:xfrm>
              <a:off x="2368876" y="1193218"/>
              <a:ext cx="412360" cy="764821"/>
            </a:xfrm>
            <a:custGeom>
              <a:avLst/>
              <a:gdLst/>
              <a:ahLst/>
              <a:cxnLst/>
              <a:rect l="l" t="t" r="r" b="b"/>
              <a:pathLst>
                <a:path w="2499" h="4635" extrusionOk="0">
                  <a:moveTo>
                    <a:pt x="980" y="0"/>
                  </a:moveTo>
                  <a:cubicBezTo>
                    <a:pt x="942" y="1058"/>
                    <a:pt x="110" y="1068"/>
                    <a:pt x="80" y="1068"/>
                  </a:cubicBezTo>
                  <a:cubicBezTo>
                    <a:pt x="79" y="1068"/>
                    <a:pt x="79" y="1068"/>
                    <a:pt x="79" y="1068"/>
                  </a:cubicBezTo>
                  <a:lnTo>
                    <a:pt x="79" y="1068"/>
                  </a:lnTo>
                  <a:cubicBezTo>
                    <a:pt x="950" y="2156"/>
                    <a:pt x="0" y="2322"/>
                    <a:pt x="0" y="2322"/>
                  </a:cubicBezTo>
                  <a:cubicBezTo>
                    <a:pt x="823" y="2930"/>
                    <a:pt x="264" y="3842"/>
                    <a:pt x="264" y="3842"/>
                  </a:cubicBezTo>
                  <a:cubicBezTo>
                    <a:pt x="715" y="3861"/>
                    <a:pt x="931" y="4145"/>
                    <a:pt x="1029" y="4371"/>
                  </a:cubicBezTo>
                  <a:cubicBezTo>
                    <a:pt x="1098" y="4537"/>
                    <a:pt x="1264" y="4635"/>
                    <a:pt x="1431" y="4635"/>
                  </a:cubicBezTo>
                  <a:lnTo>
                    <a:pt x="1480" y="4635"/>
                  </a:lnTo>
                  <a:cubicBezTo>
                    <a:pt x="1499" y="4635"/>
                    <a:pt x="1519" y="4635"/>
                    <a:pt x="1529" y="4626"/>
                  </a:cubicBezTo>
                  <a:cubicBezTo>
                    <a:pt x="1705" y="4596"/>
                    <a:pt x="1832" y="4459"/>
                    <a:pt x="1872" y="4282"/>
                  </a:cubicBezTo>
                  <a:cubicBezTo>
                    <a:pt x="1921" y="4038"/>
                    <a:pt x="2068" y="3714"/>
                    <a:pt x="2499" y="3596"/>
                  </a:cubicBezTo>
                  <a:cubicBezTo>
                    <a:pt x="2499" y="3596"/>
                    <a:pt x="1764" y="2822"/>
                    <a:pt x="2440" y="2058"/>
                  </a:cubicBezTo>
                  <a:lnTo>
                    <a:pt x="2440" y="2058"/>
                  </a:lnTo>
                  <a:cubicBezTo>
                    <a:pt x="2440" y="2058"/>
                    <a:pt x="2435" y="2058"/>
                    <a:pt x="2426" y="2058"/>
                  </a:cubicBezTo>
                  <a:cubicBezTo>
                    <a:pt x="2309" y="2058"/>
                    <a:pt x="1515" y="2016"/>
                    <a:pt x="2097" y="843"/>
                  </a:cubicBezTo>
                  <a:lnTo>
                    <a:pt x="2097" y="843"/>
                  </a:lnTo>
                  <a:cubicBezTo>
                    <a:pt x="2097" y="843"/>
                    <a:pt x="2034" y="858"/>
                    <a:pt x="1937" y="858"/>
                  </a:cubicBezTo>
                  <a:cubicBezTo>
                    <a:pt x="1678" y="858"/>
                    <a:pt x="1179" y="754"/>
                    <a:pt x="98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6"/>
            <p:cNvSpPr/>
            <p:nvPr/>
          </p:nvSpPr>
          <p:spPr>
            <a:xfrm>
              <a:off x="2546756" y="1409380"/>
              <a:ext cx="74420" cy="548658"/>
            </a:xfrm>
            <a:custGeom>
              <a:avLst/>
              <a:gdLst/>
              <a:ahLst/>
              <a:cxnLst/>
              <a:rect l="l" t="t" r="r" b="b"/>
              <a:pathLst>
                <a:path w="451" h="3325" extrusionOk="0">
                  <a:moveTo>
                    <a:pt x="60" y="1"/>
                  </a:moveTo>
                  <a:cubicBezTo>
                    <a:pt x="56" y="1"/>
                    <a:pt x="52" y="2"/>
                    <a:pt x="49" y="3"/>
                  </a:cubicBezTo>
                  <a:cubicBezTo>
                    <a:pt x="20" y="3"/>
                    <a:pt x="0" y="23"/>
                    <a:pt x="0" y="52"/>
                  </a:cubicBezTo>
                  <a:lnTo>
                    <a:pt x="353" y="3325"/>
                  </a:lnTo>
                  <a:lnTo>
                    <a:pt x="402" y="3325"/>
                  </a:lnTo>
                  <a:cubicBezTo>
                    <a:pt x="421" y="3325"/>
                    <a:pt x="441" y="3325"/>
                    <a:pt x="451" y="3316"/>
                  </a:cubicBezTo>
                  <a:lnTo>
                    <a:pt x="98" y="43"/>
                  </a:lnTo>
                  <a:cubicBezTo>
                    <a:pt x="98" y="18"/>
                    <a:pt x="78" y="1"/>
                    <a:pt x="60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6"/>
            <p:cNvSpPr/>
            <p:nvPr/>
          </p:nvSpPr>
          <p:spPr>
            <a:xfrm>
              <a:off x="2591969" y="1747650"/>
              <a:ext cx="87455" cy="105441"/>
            </a:xfrm>
            <a:custGeom>
              <a:avLst/>
              <a:gdLst/>
              <a:ahLst/>
              <a:cxnLst/>
              <a:rect l="l" t="t" r="r" b="b"/>
              <a:pathLst>
                <a:path w="530" h="639" extrusionOk="0">
                  <a:moveTo>
                    <a:pt x="477" y="0"/>
                  </a:moveTo>
                  <a:cubicBezTo>
                    <a:pt x="461" y="0"/>
                    <a:pt x="447" y="9"/>
                    <a:pt x="441" y="21"/>
                  </a:cubicBezTo>
                  <a:lnTo>
                    <a:pt x="20" y="560"/>
                  </a:lnTo>
                  <a:cubicBezTo>
                    <a:pt x="1" y="580"/>
                    <a:pt x="10" y="609"/>
                    <a:pt x="30" y="628"/>
                  </a:cubicBezTo>
                  <a:cubicBezTo>
                    <a:pt x="40" y="638"/>
                    <a:pt x="49" y="638"/>
                    <a:pt x="59" y="638"/>
                  </a:cubicBezTo>
                  <a:cubicBezTo>
                    <a:pt x="79" y="638"/>
                    <a:pt x="88" y="628"/>
                    <a:pt x="99" y="619"/>
                  </a:cubicBezTo>
                  <a:lnTo>
                    <a:pt x="520" y="79"/>
                  </a:lnTo>
                  <a:cubicBezTo>
                    <a:pt x="530" y="60"/>
                    <a:pt x="530" y="31"/>
                    <a:pt x="510" y="11"/>
                  </a:cubicBezTo>
                  <a:cubicBezTo>
                    <a:pt x="499" y="4"/>
                    <a:pt x="487" y="0"/>
                    <a:pt x="47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6"/>
            <p:cNvSpPr/>
            <p:nvPr/>
          </p:nvSpPr>
          <p:spPr>
            <a:xfrm>
              <a:off x="2577283" y="1612672"/>
              <a:ext cx="87620" cy="105276"/>
            </a:xfrm>
            <a:custGeom>
              <a:avLst/>
              <a:gdLst/>
              <a:ahLst/>
              <a:cxnLst/>
              <a:rect l="l" t="t" r="r" b="b"/>
              <a:pathLst>
                <a:path w="531" h="638" extrusionOk="0">
                  <a:moveTo>
                    <a:pt x="469" y="1"/>
                  </a:moveTo>
                  <a:cubicBezTo>
                    <a:pt x="457" y="1"/>
                    <a:pt x="447" y="6"/>
                    <a:pt x="442" y="16"/>
                  </a:cubicBezTo>
                  <a:lnTo>
                    <a:pt x="21" y="555"/>
                  </a:lnTo>
                  <a:cubicBezTo>
                    <a:pt x="1" y="584"/>
                    <a:pt x="11" y="614"/>
                    <a:pt x="31" y="623"/>
                  </a:cubicBezTo>
                  <a:cubicBezTo>
                    <a:pt x="37" y="630"/>
                    <a:pt x="45" y="637"/>
                    <a:pt x="51" y="637"/>
                  </a:cubicBezTo>
                  <a:cubicBezTo>
                    <a:pt x="54" y="637"/>
                    <a:pt x="57" y="636"/>
                    <a:pt x="60" y="633"/>
                  </a:cubicBezTo>
                  <a:cubicBezTo>
                    <a:pt x="79" y="633"/>
                    <a:pt x="90" y="633"/>
                    <a:pt x="99" y="623"/>
                  </a:cubicBezTo>
                  <a:lnTo>
                    <a:pt x="521" y="85"/>
                  </a:lnTo>
                  <a:cubicBezTo>
                    <a:pt x="530" y="55"/>
                    <a:pt x="530" y="26"/>
                    <a:pt x="511" y="16"/>
                  </a:cubicBezTo>
                  <a:cubicBezTo>
                    <a:pt x="496" y="6"/>
                    <a:pt x="481" y="1"/>
                    <a:pt x="46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6"/>
            <p:cNvSpPr/>
            <p:nvPr/>
          </p:nvSpPr>
          <p:spPr>
            <a:xfrm>
              <a:off x="2511114" y="1727519"/>
              <a:ext cx="93891" cy="80360"/>
            </a:xfrm>
            <a:custGeom>
              <a:avLst/>
              <a:gdLst/>
              <a:ahLst/>
              <a:cxnLst/>
              <a:rect l="l" t="t" r="r" b="b"/>
              <a:pathLst>
                <a:path w="569" h="487" extrusionOk="0">
                  <a:moveTo>
                    <a:pt x="47" y="1"/>
                  </a:moveTo>
                  <a:cubicBezTo>
                    <a:pt x="35" y="1"/>
                    <a:pt x="25" y="6"/>
                    <a:pt x="20" y="16"/>
                  </a:cubicBezTo>
                  <a:cubicBezTo>
                    <a:pt x="1" y="45"/>
                    <a:pt x="1" y="74"/>
                    <a:pt x="20" y="94"/>
                  </a:cubicBezTo>
                  <a:lnTo>
                    <a:pt x="491" y="476"/>
                  </a:lnTo>
                  <a:cubicBezTo>
                    <a:pt x="500" y="486"/>
                    <a:pt x="510" y="486"/>
                    <a:pt x="520" y="486"/>
                  </a:cubicBezTo>
                  <a:cubicBezTo>
                    <a:pt x="539" y="486"/>
                    <a:pt x="549" y="476"/>
                    <a:pt x="559" y="466"/>
                  </a:cubicBezTo>
                  <a:cubicBezTo>
                    <a:pt x="569" y="447"/>
                    <a:pt x="569" y="417"/>
                    <a:pt x="549" y="397"/>
                  </a:cubicBezTo>
                  <a:lnTo>
                    <a:pt x="88" y="16"/>
                  </a:lnTo>
                  <a:cubicBezTo>
                    <a:pt x="74" y="6"/>
                    <a:pt x="59" y="1"/>
                    <a:pt x="4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6"/>
            <p:cNvSpPr/>
            <p:nvPr/>
          </p:nvSpPr>
          <p:spPr>
            <a:xfrm>
              <a:off x="2564412" y="1497660"/>
              <a:ext cx="79535" cy="99006"/>
            </a:xfrm>
            <a:custGeom>
              <a:avLst/>
              <a:gdLst/>
              <a:ahLst/>
              <a:cxnLst/>
              <a:rect l="l" t="t" r="r" b="b"/>
              <a:pathLst>
                <a:path w="482" h="600" extrusionOk="0">
                  <a:moveTo>
                    <a:pt x="427" y="1"/>
                  </a:moveTo>
                  <a:cubicBezTo>
                    <a:pt x="411" y="1"/>
                    <a:pt x="399" y="6"/>
                    <a:pt x="393" y="17"/>
                  </a:cubicBezTo>
                  <a:lnTo>
                    <a:pt x="20" y="517"/>
                  </a:lnTo>
                  <a:cubicBezTo>
                    <a:pt x="1" y="546"/>
                    <a:pt x="1" y="575"/>
                    <a:pt x="30" y="586"/>
                  </a:cubicBezTo>
                  <a:cubicBezTo>
                    <a:pt x="37" y="592"/>
                    <a:pt x="44" y="599"/>
                    <a:pt x="51" y="599"/>
                  </a:cubicBezTo>
                  <a:cubicBezTo>
                    <a:pt x="54" y="599"/>
                    <a:pt x="57" y="598"/>
                    <a:pt x="59" y="595"/>
                  </a:cubicBezTo>
                  <a:cubicBezTo>
                    <a:pt x="79" y="595"/>
                    <a:pt x="89" y="595"/>
                    <a:pt x="99" y="575"/>
                  </a:cubicBezTo>
                  <a:lnTo>
                    <a:pt x="471" y="76"/>
                  </a:lnTo>
                  <a:cubicBezTo>
                    <a:pt x="481" y="56"/>
                    <a:pt x="481" y="27"/>
                    <a:pt x="462" y="7"/>
                  </a:cubicBezTo>
                  <a:cubicBezTo>
                    <a:pt x="449" y="3"/>
                    <a:pt x="437" y="1"/>
                    <a:pt x="42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6"/>
            <p:cNvSpPr/>
            <p:nvPr/>
          </p:nvSpPr>
          <p:spPr>
            <a:xfrm>
              <a:off x="2553192" y="1391394"/>
              <a:ext cx="79370" cy="99501"/>
            </a:xfrm>
            <a:custGeom>
              <a:avLst/>
              <a:gdLst/>
              <a:ahLst/>
              <a:cxnLst/>
              <a:rect l="l" t="t" r="r" b="b"/>
              <a:pathLst>
                <a:path w="481" h="603" extrusionOk="0">
                  <a:moveTo>
                    <a:pt x="423" y="1"/>
                  </a:moveTo>
                  <a:cubicBezTo>
                    <a:pt x="409" y="1"/>
                    <a:pt x="398" y="8"/>
                    <a:pt x="392" y="24"/>
                  </a:cubicBezTo>
                  <a:lnTo>
                    <a:pt x="20" y="524"/>
                  </a:lnTo>
                  <a:cubicBezTo>
                    <a:pt x="0" y="544"/>
                    <a:pt x="0" y="573"/>
                    <a:pt x="29" y="592"/>
                  </a:cubicBezTo>
                  <a:cubicBezTo>
                    <a:pt x="40" y="602"/>
                    <a:pt x="49" y="602"/>
                    <a:pt x="59" y="602"/>
                  </a:cubicBezTo>
                  <a:cubicBezTo>
                    <a:pt x="69" y="602"/>
                    <a:pt x="88" y="592"/>
                    <a:pt x="98" y="583"/>
                  </a:cubicBezTo>
                  <a:lnTo>
                    <a:pt x="471" y="83"/>
                  </a:lnTo>
                  <a:cubicBezTo>
                    <a:pt x="480" y="54"/>
                    <a:pt x="480" y="24"/>
                    <a:pt x="461" y="14"/>
                  </a:cubicBezTo>
                  <a:cubicBezTo>
                    <a:pt x="447" y="6"/>
                    <a:pt x="434" y="1"/>
                    <a:pt x="423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6"/>
            <p:cNvSpPr/>
            <p:nvPr/>
          </p:nvSpPr>
          <p:spPr>
            <a:xfrm>
              <a:off x="2504679" y="1595676"/>
              <a:ext cx="85805" cy="74585"/>
            </a:xfrm>
            <a:custGeom>
              <a:avLst/>
              <a:gdLst/>
              <a:ahLst/>
              <a:cxnLst/>
              <a:rect l="l" t="t" r="r" b="b"/>
              <a:pathLst>
                <a:path w="520" h="452" extrusionOk="0">
                  <a:moveTo>
                    <a:pt x="62" y="0"/>
                  </a:moveTo>
                  <a:cubicBezTo>
                    <a:pt x="48" y="0"/>
                    <a:pt x="32" y="9"/>
                    <a:pt x="20" y="21"/>
                  </a:cubicBezTo>
                  <a:cubicBezTo>
                    <a:pt x="0" y="40"/>
                    <a:pt x="10" y="70"/>
                    <a:pt x="29" y="90"/>
                  </a:cubicBezTo>
                  <a:lnTo>
                    <a:pt x="432" y="432"/>
                  </a:lnTo>
                  <a:cubicBezTo>
                    <a:pt x="441" y="442"/>
                    <a:pt x="461" y="452"/>
                    <a:pt x="471" y="452"/>
                  </a:cubicBezTo>
                  <a:cubicBezTo>
                    <a:pt x="480" y="442"/>
                    <a:pt x="490" y="442"/>
                    <a:pt x="500" y="432"/>
                  </a:cubicBezTo>
                  <a:cubicBezTo>
                    <a:pt x="519" y="413"/>
                    <a:pt x="519" y="383"/>
                    <a:pt x="500" y="364"/>
                  </a:cubicBezTo>
                  <a:lnTo>
                    <a:pt x="88" y="11"/>
                  </a:lnTo>
                  <a:cubicBezTo>
                    <a:pt x="81" y="4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6"/>
            <p:cNvSpPr/>
            <p:nvPr/>
          </p:nvSpPr>
          <p:spPr>
            <a:xfrm>
              <a:off x="2491808" y="1466309"/>
              <a:ext cx="84155" cy="74585"/>
            </a:xfrm>
            <a:custGeom>
              <a:avLst/>
              <a:gdLst/>
              <a:ahLst/>
              <a:cxnLst/>
              <a:rect l="l" t="t" r="r" b="b"/>
              <a:pathLst>
                <a:path w="510" h="452" extrusionOk="0">
                  <a:moveTo>
                    <a:pt x="52" y="0"/>
                  </a:moveTo>
                  <a:cubicBezTo>
                    <a:pt x="37" y="0"/>
                    <a:pt x="21" y="9"/>
                    <a:pt x="9" y="21"/>
                  </a:cubicBezTo>
                  <a:cubicBezTo>
                    <a:pt x="0" y="40"/>
                    <a:pt x="0" y="70"/>
                    <a:pt x="20" y="90"/>
                  </a:cubicBezTo>
                  <a:lnTo>
                    <a:pt x="431" y="432"/>
                  </a:lnTo>
                  <a:cubicBezTo>
                    <a:pt x="441" y="442"/>
                    <a:pt x="451" y="452"/>
                    <a:pt x="460" y="452"/>
                  </a:cubicBezTo>
                  <a:cubicBezTo>
                    <a:pt x="480" y="442"/>
                    <a:pt x="490" y="442"/>
                    <a:pt x="499" y="432"/>
                  </a:cubicBezTo>
                  <a:cubicBezTo>
                    <a:pt x="510" y="413"/>
                    <a:pt x="510" y="384"/>
                    <a:pt x="490" y="364"/>
                  </a:cubicBezTo>
                  <a:lnTo>
                    <a:pt x="78" y="11"/>
                  </a:lnTo>
                  <a:cubicBezTo>
                    <a:pt x="71" y="4"/>
                    <a:pt x="62" y="0"/>
                    <a:pt x="52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6"/>
            <p:cNvSpPr/>
            <p:nvPr/>
          </p:nvSpPr>
          <p:spPr>
            <a:xfrm>
              <a:off x="2648567" y="1883122"/>
              <a:ext cx="224909" cy="198672"/>
            </a:xfrm>
            <a:custGeom>
              <a:avLst/>
              <a:gdLst/>
              <a:ahLst/>
              <a:cxnLst/>
              <a:rect l="l" t="t" r="r" b="b"/>
              <a:pathLst>
                <a:path w="1363" h="1204" extrusionOk="0">
                  <a:moveTo>
                    <a:pt x="660" y="1"/>
                  </a:moveTo>
                  <a:cubicBezTo>
                    <a:pt x="643" y="1"/>
                    <a:pt x="625" y="2"/>
                    <a:pt x="608" y="3"/>
                  </a:cubicBezTo>
                  <a:cubicBezTo>
                    <a:pt x="412" y="33"/>
                    <a:pt x="226" y="160"/>
                    <a:pt x="137" y="356"/>
                  </a:cubicBezTo>
                  <a:cubicBezTo>
                    <a:pt x="0" y="650"/>
                    <a:pt x="128" y="1013"/>
                    <a:pt x="431" y="1150"/>
                  </a:cubicBezTo>
                  <a:cubicBezTo>
                    <a:pt x="512" y="1186"/>
                    <a:pt x="596" y="1204"/>
                    <a:pt x="678" y="1204"/>
                  </a:cubicBezTo>
                  <a:cubicBezTo>
                    <a:pt x="907" y="1204"/>
                    <a:pt x="1125" y="1072"/>
                    <a:pt x="1225" y="856"/>
                  </a:cubicBezTo>
                  <a:cubicBezTo>
                    <a:pt x="1363" y="552"/>
                    <a:pt x="1225" y="199"/>
                    <a:pt x="931" y="62"/>
                  </a:cubicBezTo>
                  <a:cubicBezTo>
                    <a:pt x="841" y="21"/>
                    <a:pt x="751" y="1"/>
                    <a:pt x="66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6"/>
            <p:cNvSpPr/>
            <p:nvPr/>
          </p:nvSpPr>
          <p:spPr>
            <a:xfrm>
              <a:off x="2750378" y="1937741"/>
              <a:ext cx="63199" cy="55278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195" y="0"/>
                  </a:moveTo>
                  <a:cubicBezTo>
                    <a:pt x="130" y="0"/>
                    <a:pt x="69" y="39"/>
                    <a:pt x="40" y="103"/>
                  </a:cubicBezTo>
                  <a:cubicBezTo>
                    <a:pt x="1" y="182"/>
                    <a:pt x="40" y="280"/>
                    <a:pt x="128" y="319"/>
                  </a:cubicBezTo>
                  <a:cubicBezTo>
                    <a:pt x="149" y="329"/>
                    <a:pt x="171" y="334"/>
                    <a:pt x="194" y="334"/>
                  </a:cubicBezTo>
                  <a:cubicBezTo>
                    <a:pt x="255" y="334"/>
                    <a:pt x="315" y="298"/>
                    <a:pt x="343" y="241"/>
                  </a:cubicBezTo>
                  <a:cubicBezTo>
                    <a:pt x="383" y="153"/>
                    <a:pt x="343" y="55"/>
                    <a:pt x="265" y="16"/>
                  </a:cubicBezTo>
                  <a:cubicBezTo>
                    <a:pt x="242" y="5"/>
                    <a:pt x="218" y="0"/>
                    <a:pt x="19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6"/>
            <p:cNvSpPr/>
            <p:nvPr/>
          </p:nvSpPr>
          <p:spPr>
            <a:xfrm>
              <a:off x="2648567" y="1883618"/>
              <a:ext cx="202302" cy="198177"/>
            </a:xfrm>
            <a:custGeom>
              <a:avLst/>
              <a:gdLst/>
              <a:ahLst/>
              <a:cxnLst/>
              <a:rect l="l" t="t" r="r" b="b"/>
              <a:pathLst>
                <a:path w="1226" h="1201" extrusionOk="0">
                  <a:moveTo>
                    <a:pt x="608" y="0"/>
                  </a:moveTo>
                  <a:lnTo>
                    <a:pt x="608" y="0"/>
                  </a:lnTo>
                  <a:cubicBezTo>
                    <a:pt x="412" y="30"/>
                    <a:pt x="226" y="157"/>
                    <a:pt x="137" y="353"/>
                  </a:cubicBezTo>
                  <a:cubicBezTo>
                    <a:pt x="0" y="647"/>
                    <a:pt x="128" y="1010"/>
                    <a:pt x="431" y="1147"/>
                  </a:cubicBezTo>
                  <a:cubicBezTo>
                    <a:pt x="512" y="1183"/>
                    <a:pt x="596" y="1201"/>
                    <a:pt x="678" y="1201"/>
                  </a:cubicBezTo>
                  <a:cubicBezTo>
                    <a:pt x="907" y="1201"/>
                    <a:pt x="1125" y="1069"/>
                    <a:pt x="1225" y="853"/>
                  </a:cubicBezTo>
                  <a:lnTo>
                    <a:pt x="1225" y="853"/>
                  </a:lnTo>
                  <a:cubicBezTo>
                    <a:pt x="1147" y="982"/>
                    <a:pt x="1017" y="1036"/>
                    <a:pt x="882" y="1036"/>
                  </a:cubicBezTo>
                  <a:cubicBezTo>
                    <a:pt x="645" y="1036"/>
                    <a:pt x="390" y="871"/>
                    <a:pt x="353" y="647"/>
                  </a:cubicBezTo>
                  <a:cubicBezTo>
                    <a:pt x="304" y="304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6"/>
            <p:cNvSpPr/>
            <p:nvPr/>
          </p:nvSpPr>
          <p:spPr>
            <a:xfrm>
              <a:off x="2523985" y="1776691"/>
              <a:ext cx="212038" cy="197517"/>
            </a:xfrm>
            <a:custGeom>
              <a:avLst/>
              <a:gdLst/>
              <a:ahLst/>
              <a:cxnLst/>
              <a:rect l="l" t="t" r="r" b="b"/>
              <a:pathLst>
                <a:path w="1285" h="1197" extrusionOk="0">
                  <a:moveTo>
                    <a:pt x="608" y="0"/>
                  </a:moveTo>
                  <a:cubicBezTo>
                    <a:pt x="369" y="0"/>
                    <a:pt x="140" y="143"/>
                    <a:pt x="50" y="384"/>
                  </a:cubicBezTo>
                  <a:cubicBezTo>
                    <a:pt x="10" y="491"/>
                    <a:pt x="1" y="600"/>
                    <a:pt x="21" y="707"/>
                  </a:cubicBezTo>
                  <a:cubicBezTo>
                    <a:pt x="60" y="903"/>
                    <a:pt x="197" y="1079"/>
                    <a:pt x="393" y="1158"/>
                  </a:cubicBezTo>
                  <a:cubicBezTo>
                    <a:pt x="464" y="1184"/>
                    <a:pt x="536" y="1197"/>
                    <a:pt x="607" y="1197"/>
                  </a:cubicBezTo>
                  <a:cubicBezTo>
                    <a:pt x="850" y="1197"/>
                    <a:pt x="1076" y="1050"/>
                    <a:pt x="1167" y="815"/>
                  </a:cubicBezTo>
                  <a:cubicBezTo>
                    <a:pt x="1284" y="502"/>
                    <a:pt x="1138" y="158"/>
                    <a:pt x="824" y="41"/>
                  </a:cubicBezTo>
                  <a:cubicBezTo>
                    <a:pt x="754" y="13"/>
                    <a:pt x="680" y="0"/>
                    <a:pt x="60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6"/>
            <p:cNvSpPr/>
            <p:nvPr/>
          </p:nvSpPr>
          <p:spPr>
            <a:xfrm>
              <a:off x="2575798" y="1827019"/>
              <a:ext cx="61549" cy="55113"/>
            </a:xfrm>
            <a:custGeom>
              <a:avLst/>
              <a:gdLst/>
              <a:ahLst/>
              <a:cxnLst/>
              <a:rect l="l" t="t" r="r" b="b"/>
              <a:pathLst>
                <a:path w="373" h="334" extrusionOk="0">
                  <a:moveTo>
                    <a:pt x="187" y="1"/>
                  </a:moveTo>
                  <a:cubicBezTo>
                    <a:pt x="118" y="1"/>
                    <a:pt x="53" y="39"/>
                    <a:pt x="30" y="108"/>
                  </a:cubicBezTo>
                  <a:cubicBezTo>
                    <a:pt x="1" y="197"/>
                    <a:pt x="40" y="284"/>
                    <a:pt x="128" y="324"/>
                  </a:cubicBezTo>
                  <a:cubicBezTo>
                    <a:pt x="145" y="330"/>
                    <a:pt x="163" y="333"/>
                    <a:pt x="182" y="333"/>
                  </a:cubicBezTo>
                  <a:cubicBezTo>
                    <a:pt x="247" y="333"/>
                    <a:pt x="313" y="294"/>
                    <a:pt x="343" y="226"/>
                  </a:cubicBezTo>
                  <a:cubicBezTo>
                    <a:pt x="373" y="147"/>
                    <a:pt x="334" y="49"/>
                    <a:pt x="245" y="10"/>
                  </a:cubicBezTo>
                  <a:cubicBezTo>
                    <a:pt x="226" y="4"/>
                    <a:pt x="206" y="1"/>
                    <a:pt x="187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6"/>
            <p:cNvSpPr/>
            <p:nvPr/>
          </p:nvSpPr>
          <p:spPr>
            <a:xfrm>
              <a:off x="2527285" y="1783292"/>
              <a:ext cx="208738" cy="190917"/>
            </a:xfrm>
            <a:custGeom>
              <a:avLst/>
              <a:gdLst/>
              <a:ahLst/>
              <a:cxnLst/>
              <a:rect l="l" t="t" r="r" b="b"/>
              <a:pathLst>
                <a:path w="1265" h="1157" extrusionOk="0">
                  <a:moveTo>
                    <a:pt x="804" y="1"/>
                  </a:moveTo>
                  <a:lnTo>
                    <a:pt x="804" y="1"/>
                  </a:lnTo>
                  <a:cubicBezTo>
                    <a:pt x="1176" y="187"/>
                    <a:pt x="1010" y="795"/>
                    <a:pt x="657" y="873"/>
                  </a:cubicBezTo>
                  <a:cubicBezTo>
                    <a:pt x="616" y="883"/>
                    <a:pt x="576" y="887"/>
                    <a:pt x="537" y="887"/>
                  </a:cubicBezTo>
                  <a:cubicBezTo>
                    <a:pt x="250" y="887"/>
                    <a:pt x="1" y="667"/>
                    <a:pt x="1" y="667"/>
                  </a:cubicBezTo>
                  <a:lnTo>
                    <a:pt x="1" y="667"/>
                  </a:lnTo>
                  <a:cubicBezTo>
                    <a:pt x="40" y="863"/>
                    <a:pt x="177" y="1039"/>
                    <a:pt x="373" y="1118"/>
                  </a:cubicBezTo>
                  <a:cubicBezTo>
                    <a:pt x="444" y="1144"/>
                    <a:pt x="516" y="1157"/>
                    <a:pt x="587" y="1157"/>
                  </a:cubicBezTo>
                  <a:cubicBezTo>
                    <a:pt x="830" y="1157"/>
                    <a:pt x="1056" y="1010"/>
                    <a:pt x="1147" y="775"/>
                  </a:cubicBezTo>
                  <a:cubicBezTo>
                    <a:pt x="1264" y="462"/>
                    <a:pt x="1118" y="118"/>
                    <a:pt x="80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6"/>
            <p:cNvSpPr/>
            <p:nvPr/>
          </p:nvSpPr>
          <p:spPr>
            <a:xfrm>
              <a:off x="2541806" y="1953417"/>
              <a:ext cx="174746" cy="154779"/>
            </a:xfrm>
            <a:custGeom>
              <a:avLst/>
              <a:gdLst/>
              <a:ahLst/>
              <a:cxnLst/>
              <a:rect l="l" t="t" r="r" b="b"/>
              <a:pathLst>
                <a:path w="1059" h="938" extrusionOk="0">
                  <a:moveTo>
                    <a:pt x="531" y="0"/>
                  </a:moveTo>
                  <a:cubicBezTo>
                    <a:pt x="479" y="0"/>
                    <a:pt x="425" y="9"/>
                    <a:pt x="373" y="28"/>
                  </a:cubicBezTo>
                  <a:cubicBezTo>
                    <a:pt x="128" y="106"/>
                    <a:pt x="0" y="381"/>
                    <a:pt x="89" y="626"/>
                  </a:cubicBezTo>
                  <a:cubicBezTo>
                    <a:pt x="118" y="705"/>
                    <a:pt x="167" y="783"/>
                    <a:pt x="226" y="831"/>
                  </a:cubicBezTo>
                  <a:cubicBezTo>
                    <a:pt x="312" y="898"/>
                    <a:pt x="417" y="938"/>
                    <a:pt x="528" y="938"/>
                  </a:cubicBezTo>
                  <a:cubicBezTo>
                    <a:pt x="580" y="938"/>
                    <a:pt x="633" y="929"/>
                    <a:pt x="686" y="910"/>
                  </a:cubicBezTo>
                  <a:cubicBezTo>
                    <a:pt x="932" y="822"/>
                    <a:pt x="1059" y="557"/>
                    <a:pt x="971" y="313"/>
                  </a:cubicBezTo>
                  <a:cubicBezTo>
                    <a:pt x="901" y="120"/>
                    <a:pt x="723" y="0"/>
                    <a:pt x="53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6"/>
            <p:cNvSpPr/>
            <p:nvPr/>
          </p:nvSpPr>
          <p:spPr>
            <a:xfrm>
              <a:off x="2583883" y="2006550"/>
              <a:ext cx="48678" cy="43068"/>
            </a:xfrm>
            <a:custGeom>
              <a:avLst/>
              <a:gdLst/>
              <a:ahLst/>
              <a:cxnLst/>
              <a:rect l="l" t="t" r="r" b="b"/>
              <a:pathLst>
                <a:path w="295" h="261" extrusionOk="0">
                  <a:moveTo>
                    <a:pt x="147" y="0"/>
                  </a:moveTo>
                  <a:cubicBezTo>
                    <a:pt x="131" y="0"/>
                    <a:pt x="114" y="3"/>
                    <a:pt x="98" y="10"/>
                  </a:cubicBezTo>
                  <a:cubicBezTo>
                    <a:pt x="30" y="30"/>
                    <a:pt x="0" y="108"/>
                    <a:pt x="20" y="176"/>
                  </a:cubicBezTo>
                  <a:cubicBezTo>
                    <a:pt x="43" y="231"/>
                    <a:pt x="91" y="261"/>
                    <a:pt x="145" y="261"/>
                  </a:cubicBezTo>
                  <a:cubicBezTo>
                    <a:pt x="158" y="261"/>
                    <a:pt x="173" y="259"/>
                    <a:pt x="187" y="255"/>
                  </a:cubicBezTo>
                  <a:cubicBezTo>
                    <a:pt x="255" y="226"/>
                    <a:pt x="294" y="157"/>
                    <a:pt x="265" y="89"/>
                  </a:cubicBezTo>
                  <a:cubicBezTo>
                    <a:pt x="250" y="35"/>
                    <a:pt x="200" y="0"/>
                    <a:pt x="14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6"/>
            <p:cNvSpPr/>
            <p:nvPr/>
          </p:nvSpPr>
          <p:spPr>
            <a:xfrm>
              <a:off x="2579098" y="1953417"/>
              <a:ext cx="137453" cy="154779"/>
            </a:xfrm>
            <a:custGeom>
              <a:avLst/>
              <a:gdLst/>
              <a:ahLst/>
              <a:cxnLst/>
              <a:rect l="l" t="t" r="r" b="b"/>
              <a:pathLst>
                <a:path w="833" h="938" extrusionOk="0">
                  <a:moveTo>
                    <a:pt x="305" y="0"/>
                  </a:moveTo>
                  <a:cubicBezTo>
                    <a:pt x="253" y="0"/>
                    <a:pt x="199" y="9"/>
                    <a:pt x="147" y="28"/>
                  </a:cubicBezTo>
                  <a:cubicBezTo>
                    <a:pt x="172" y="22"/>
                    <a:pt x="197" y="19"/>
                    <a:pt x="221" y="19"/>
                  </a:cubicBezTo>
                  <a:cubicBezTo>
                    <a:pt x="500" y="19"/>
                    <a:pt x="662" y="418"/>
                    <a:pt x="500" y="626"/>
                  </a:cubicBezTo>
                  <a:cubicBezTo>
                    <a:pt x="356" y="823"/>
                    <a:pt x="58" y="832"/>
                    <a:pt x="7" y="832"/>
                  </a:cubicBezTo>
                  <a:cubicBezTo>
                    <a:pt x="3" y="832"/>
                    <a:pt x="0" y="831"/>
                    <a:pt x="0" y="831"/>
                  </a:cubicBezTo>
                  <a:lnTo>
                    <a:pt x="0" y="831"/>
                  </a:lnTo>
                  <a:cubicBezTo>
                    <a:pt x="86" y="898"/>
                    <a:pt x="191" y="938"/>
                    <a:pt x="302" y="938"/>
                  </a:cubicBezTo>
                  <a:cubicBezTo>
                    <a:pt x="354" y="938"/>
                    <a:pt x="407" y="929"/>
                    <a:pt x="460" y="910"/>
                  </a:cubicBezTo>
                  <a:cubicBezTo>
                    <a:pt x="706" y="822"/>
                    <a:pt x="833" y="557"/>
                    <a:pt x="745" y="313"/>
                  </a:cubicBezTo>
                  <a:cubicBezTo>
                    <a:pt x="675" y="120"/>
                    <a:pt x="497" y="0"/>
                    <a:pt x="30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6"/>
            <p:cNvSpPr/>
            <p:nvPr/>
          </p:nvSpPr>
          <p:spPr>
            <a:xfrm>
              <a:off x="1081802" y="2504548"/>
              <a:ext cx="562849" cy="617797"/>
            </a:xfrm>
            <a:custGeom>
              <a:avLst/>
              <a:gdLst/>
              <a:ahLst/>
              <a:cxnLst/>
              <a:rect l="l" t="t" r="r" b="b"/>
              <a:pathLst>
                <a:path w="3411" h="3744" extrusionOk="0">
                  <a:moveTo>
                    <a:pt x="3214" y="0"/>
                  </a:moveTo>
                  <a:lnTo>
                    <a:pt x="3214" y="0"/>
                  </a:lnTo>
                  <a:cubicBezTo>
                    <a:pt x="2922" y="274"/>
                    <a:pt x="2654" y="360"/>
                    <a:pt x="2433" y="360"/>
                  </a:cubicBezTo>
                  <a:cubicBezTo>
                    <a:pt x="2062" y="360"/>
                    <a:pt x="1823" y="118"/>
                    <a:pt x="1823" y="118"/>
                  </a:cubicBezTo>
                  <a:cubicBezTo>
                    <a:pt x="1741" y="897"/>
                    <a:pt x="1456" y="1070"/>
                    <a:pt x="1219" y="1070"/>
                  </a:cubicBezTo>
                  <a:cubicBezTo>
                    <a:pt x="1030" y="1070"/>
                    <a:pt x="872" y="960"/>
                    <a:pt x="872" y="960"/>
                  </a:cubicBezTo>
                  <a:lnTo>
                    <a:pt x="872" y="960"/>
                  </a:lnTo>
                  <a:cubicBezTo>
                    <a:pt x="1039" y="1970"/>
                    <a:pt x="0" y="2225"/>
                    <a:pt x="0" y="2225"/>
                  </a:cubicBezTo>
                  <a:cubicBezTo>
                    <a:pt x="303" y="2548"/>
                    <a:pt x="264" y="2901"/>
                    <a:pt x="166" y="3136"/>
                  </a:cubicBezTo>
                  <a:cubicBezTo>
                    <a:pt x="108" y="3303"/>
                    <a:pt x="147" y="3489"/>
                    <a:pt x="274" y="3616"/>
                  </a:cubicBezTo>
                  <a:lnTo>
                    <a:pt x="303" y="3645"/>
                  </a:lnTo>
                  <a:cubicBezTo>
                    <a:pt x="323" y="3656"/>
                    <a:pt x="333" y="3665"/>
                    <a:pt x="343" y="3675"/>
                  </a:cubicBezTo>
                  <a:cubicBezTo>
                    <a:pt x="413" y="3722"/>
                    <a:pt x="493" y="3744"/>
                    <a:pt x="575" y="3744"/>
                  </a:cubicBezTo>
                  <a:cubicBezTo>
                    <a:pt x="665" y="3744"/>
                    <a:pt x="756" y="3717"/>
                    <a:pt x="833" y="3665"/>
                  </a:cubicBezTo>
                  <a:cubicBezTo>
                    <a:pt x="957" y="3582"/>
                    <a:pt x="1128" y="3503"/>
                    <a:pt x="1331" y="3503"/>
                  </a:cubicBezTo>
                  <a:cubicBezTo>
                    <a:pt x="1463" y="3503"/>
                    <a:pt x="1609" y="3537"/>
                    <a:pt x="1764" y="3626"/>
                  </a:cubicBezTo>
                  <a:cubicBezTo>
                    <a:pt x="1764" y="3626"/>
                    <a:pt x="1784" y="2558"/>
                    <a:pt x="2803" y="2489"/>
                  </a:cubicBezTo>
                  <a:cubicBezTo>
                    <a:pt x="2803" y="2489"/>
                    <a:pt x="2078" y="1842"/>
                    <a:pt x="3410" y="1392"/>
                  </a:cubicBezTo>
                  <a:cubicBezTo>
                    <a:pt x="3410" y="1392"/>
                    <a:pt x="2665" y="931"/>
                    <a:pt x="321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6"/>
            <p:cNvSpPr/>
            <p:nvPr/>
          </p:nvSpPr>
          <p:spPr>
            <a:xfrm>
              <a:off x="1127015" y="2672528"/>
              <a:ext cx="354276" cy="438597"/>
            </a:xfrm>
            <a:custGeom>
              <a:avLst/>
              <a:gdLst/>
              <a:ahLst/>
              <a:cxnLst/>
              <a:rect l="l" t="t" r="r" b="b"/>
              <a:pathLst>
                <a:path w="2147" h="2658" extrusionOk="0">
                  <a:moveTo>
                    <a:pt x="2091" y="1"/>
                  </a:moveTo>
                  <a:cubicBezTo>
                    <a:pt x="2076" y="1"/>
                    <a:pt x="2060" y="9"/>
                    <a:pt x="2048" y="21"/>
                  </a:cubicBezTo>
                  <a:lnTo>
                    <a:pt x="0" y="2598"/>
                  </a:lnTo>
                  <a:lnTo>
                    <a:pt x="29" y="2627"/>
                  </a:lnTo>
                  <a:cubicBezTo>
                    <a:pt x="49" y="2638"/>
                    <a:pt x="59" y="2647"/>
                    <a:pt x="69" y="2657"/>
                  </a:cubicBezTo>
                  <a:lnTo>
                    <a:pt x="2127" y="80"/>
                  </a:lnTo>
                  <a:cubicBezTo>
                    <a:pt x="2146" y="60"/>
                    <a:pt x="2137" y="31"/>
                    <a:pt x="2117" y="11"/>
                  </a:cubicBezTo>
                  <a:cubicBezTo>
                    <a:pt x="2110" y="4"/>
                    <a:pt x="2100" y="1"/>
                    <a:pt x="2091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6"/>
            <p:cNvSpPr/>
            <p:nvPr/>
          </p:nvSpPr>
          <p:spPr>
            <a:xfrm>
              <a:off x="1194999" y="2994461"/>
              <a:ext cx="129368" cy="30857"/>
            </a:xfrm>
            <a:custGeom>
              <a:avLst/>
              <a:gdLst/>
              <a:ahLst/>
              <a:cxnLst/>
              <a:rect l="l" t="t" r="r" b="b"/>
              <a:pathLst>
                <a:path w="784" h="187" extrusionOk="0">
                  <a:moveTo>
                    <a:pt x="725" y="1"/>
                  </a:moveTo>
                  <a:lnTo>
                    <a:pt x="49" y="88"/>
                  </a:lnTo>
                  <a:cubicBezTo>
                    <a:pt x="20" y="88"/>
                    <a:pt x="0" y="118"/>
                    <a:pt x="0" y="138"/>
                  </a:cubicBezTo>
                  <a:cubicBezTo>
                    <a:pt x="9" y="157"/>
                    <a:pt x="9" y="167"/>
                    <a:pt x="20" y="177"/>
                  </a:cubicBezTo>
                  <a:cubicBezTo>
                    <a:pt x="29" y="177"/>
                    <a:pt x="49" y="186"/>
                    <a:pt x="59" y="186"/>
                  </a:cubicBezTo>
                  <a:lnTo>
                    <a:pt x="735" y="99"/>
                  </a:lnTo>
                  <a:cubicBezTo>
                    <a:pt x="764" y="88"/>
                    <a:pt x="784" y="69"/>
                    <a:pt x="784" y="40"/>
                  </a:cubicBezTo>
                  <a:cubicBezTo>
                    <a:pt x="774" y="10"/>
                    <a:pt x="754" y="1"/>
                    <a:pt x="725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6"/>
            <p:cNvSpPr/>
            <p:nvPr/>
          </p:nvSpPr>
          <p:spPr>
            <a:xfrm>
              <a:off x="1278988" y="2887700"/>
              <a:ext cx="129533" cy="30857"/>
            </a:xfrm>
            <a:custGeom>
              <a:avLst/>
              <a:gdLst/>
              <a:ahLst/>
              <a:cxnLst/>
              <a:rect l="l" t="t" r="r" b="b"/>
              <a:pathLst>
                <a:path w="785" h="187" extrusionOk="0">
                  <a:moveTo>
                    <a:pt x="726" y="1"/>
                  </a:moveTo>
                  <a:lnTo>
                    <a:pt x="49" y="89"/>
                  </a:lnTo>
                  <a:cubicBezTo>
                    <a:pt x="20" y="99"/>
                    <a:pt x="1" y="119"/>
                    <a:pt x="10" y="148"/>
                  </a:cubicBezTo>
                  <a:cubicBezTo>
                    <a:pt x="10" y="158"/>
                    <a:pt x="20" y="167"/>
                    <a:pt x="30" y="177"/>
                  </a:cubicBezTo>
                  <a:cubicBezTo>
                    <a:pt x="40" y="187"/>
                    <a:pt x="49" y="187"/>
                    <a:pt x="59" y="187"/>
                  </a:cubicBezTo>
                  <a:lnTo>
                    <a:pt x="735" y="99"/>
                  </a:lnTo>
                  <a:cubicBezTo>
                    <a:pt x="765" y="99"/>
                    <a:pt x="785" y="79"/>
                    <a:pt x="785" y="50"/>
                  </a:cubicBezTo>
                  <a:cubicBezTo>
                    <a:pt x="774" y="21"/>
                    <a:pt x="755" y="1"/>
                    <a:pt x="72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6"/>
            <p:cNvSpPr/>
            <p:nvPr/>
          </p:nvSpPr>
          <p:spPr>
            <a:xfrm>
              <a:off x="1214305" y="2874334"/>
              <a:ext cx="26072" cy="115342"/>
            </a:xfrm>
            <a:custGeom>
              <a:avLst/>
              <a:gdLst/>
              <a:ahLst/>
              <a:cxnLst/>
              <a:rect l="l" t="t" r="r" b="b"/>
              <a:pathLst>
                <a:path w="158" h="699" extrusionOk="0">
                  <a:moveTo>
                    <a:pt x="56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20" y="4"/>
                    <a:pt x="1" y="23"/>
                    <a:pt x="1" y="52"/>
                  </a:cubicBezTo>
                  <a:lnTo>
                    <a:pt x="59" y="650"/>
                  </a:lnTo>
                  <a:cubicBezTo>
                    <a:pt x="59" y="670"/>
                    <a:pt x="69" y="679"/>
                    <a:pt x="79" y="689"/>
                  </a:cubicBezTo>
                  <a:cubicBezTo>
                    <a:pt x="88" y="699"/>
                    <a:pt x="99" y="699"/>
                    <a:pt x="108" y="699"/>
                  </a:cubicBezTo>
                  <a:cubicBezTo>
                    <a:pt x="138" y="699"/>
                    <a:pt x="157" y="670"/>
                    <a:pt x="157" y="640"/>
                  </a:cubicBezTo>
                  <a:lnTo>
                    <a:pt x="99" y="43"/>
                  </a:lnTo>
                  <a:cubicBezTo>
                    <a:pt x="99" y="18"/>
                    <a:pt x="79" y="1"/>
                    <a:pt x="5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6"/>
            <p:cNvSpPr/>
            <p:nvPr/>
          </p:nvSpPr>
          <p:spPr>
            <a:xfrm>
              <a:off x="1354893" y="2791830"/>
              <a:ext cx="119797" cy="31352"/>
            </a:xfrm>
            <a:custGeom>
              <a:avLst/>
              <a:gdLst/>
              <a:ahLst/>
              <a:cxnLst/>
              <a:rect l="l" t="t" r="r" b="b"/>
              <a:pathLst>
                <a:path w="726" h="190" extrusionOk="0">
                  <a:moveTo>
                    <a:pt x="682" y="1"/>
                  </a:moveTo>
                  <a:cubicBezTo>
                    <a:pt x="677" y="1"/>
                    <a:pt x="672" y="2"/>
                    <a:pt x="667" y="3"/>
                  </a:cubicBezTo>
                  <a:lnTo>
                    <a:pt x="50" y="92"/>
                  </a:lnTo>
                  <a:cubicBezTo>
                    <a:pt x="20" y="101"/>
                    <a:pt x="1" y="121"/>
                    <a:pt x="11" y="151"/>
                  </a:cubicBezTo>
                  <a:cubicBezTo>
                    <a:pt x="11" y="160"/>
                    <a:pt x="20" y="170"/>
                    <a:pt x="31" y="180"/>
                  </a:cubicBezTo>
                  <a:cubicBezTo>
                    <a:pt x="40" y="190"/>
                    <a:pt x="50" y="190"/>
                    <a:pt x="60" y="190"/>
                  </a:cubicBezTo>
                  <a:lnTo>
                    <a:pt x="687" y="101"/>
                  </a:lnTo>
                  <a:cubicBezTo>
                    <a:pt x="706" y="92"/>
                    <a:pt x="726" y="72"/>
                    <a:pt x="726" y="43"/>
                  </a:cubicBezTo>
                  <a:cubicBezTo>
                    <a:pt x="718" y="19"/>
                    <a:pt x="703" y="1"/>
                    <a:pt x="682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6"/>
            <p:cNvSpPr/>
            <p:nvPr/>
          </p:nvSpPr>
          <p:spPr>
            <a:xfrm>
              <a:off x="1422877" y="2708170"/>
              <a:ext cx="118312" cy="32507"/>
            </a:xfrm>
            <a:custGeom>
              <a:avLst/>
              <a:gdLst/>
              <a:ahLst/>
              <a:cxnLst/>
              <a:rect l="l" t="t" r="r" b="b"/>
              <a:pathLst>
                <a:path w="717" h="197" extrusionOk="0">
                  <a:moveTo>
                    <a:pt x="657" y="1"/>
                  </a:moveTo>
                  <a:lnTo>
                    <a:pt x="40" y="99"/>
                  </a:lnTo>
                  <a:cubicBezTo>
                    <a:pt x="11" y="99"/>
                    <a:pt x="0" y="129"/>
                    <a:pt x="0" y="148"/>
                  </a:cubicBezTo>
                  <a:cubicBezTo>
                    <a:pt x="0" y="168"/>
                    <a:pt x="11" y="177"/>
                    <a:pt x="20" y="187"/>
                  </a:cubicBezTo>
                  <a:cubicBezTo>
                    <a:pt x="30" y="187"/>
                    <a:pt x="40" y="197"/>
                    <a:pt x="59" y="197"/>
                  </a:cubicBezTo>
                  <a:lnTo>
                    <a:pt x="677" y="99"/>
                  </a:lnTo>
                  <a:cubicBezTo>
                    <a:pt x="696" y="99"/>
                    <a:pt x="716" y="70"/>
                    <a:pt x="716" y="40"/>
                  </a:cubicBezTo>
                  <a:cubicBezTo>
                    <a:pt x="706" y="20"/>
                    <a:pt x="686" y="1"/>
                    <a:pt x="65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6"/>
            <p:cNvSpPr/>
            <p:nvPr/>
          </p:nvSpPr>
          <p:spPr>
            <a:xfrm>
              <a:off x="1303245" y="2776154"/>
              <a:ext cx="24421" cy="105276"/>
            </a:xfrm>
            <a:custGeom>
              <a:avLst/>
              <a:gdLst/>
              <a:ahLst/>
              <a:cxnLst/>
              <a:rect l="l" t="t" r="r" b="b"/>
              <a:pathLst>
                <a:path w="148" h="638" extrusionOk="0">
                  <a:moveTo>
                    <a:pt x="39" y="0"/>
                  </a:moveTo>
                  <a:cubicBezTo>
                    <a:pt x="20" y="0"/>
                    <a:pt x="0" y="30"/>
                    <a:pt x="0" y="59"/>
                  </a:cubicBezTo>
                  <a:lnTo>
                    <a:pt x="39" y="588"/>
                  </a:lnTo>
                  <a:cubicBezTo>
                    <a:pt x="50" y="608"/>
                    <a:pt x="50" y="618"/>
                    <a:pt x="59" y="628"/>
                  </a:cubicBezTo>
                  <a:cubicBezTo>
                    <a:pt x="69" y="628"/>
                    <a:pt x="89" y="638"/>
                    <a:pt x="98" y="638"/>
                  </a:cubicBezTo>
                  <a:cubicBezTo>
                    <a:pt x="128" y="628"/>
                    <a:pt x="148" y="608"/>
                    <a:pt x="137" y="579"/>
                  </a:cubicBezTo>
                  <a:lnTo>
                    <a:pt x="98" y="50"/>
                  </a:lnTo>
                  <a:cubicBezTo>
                    <a:pt x="98" y="20"/>
                    <a:pt x="69" y="0"/>
                    <a:pt x="39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6"/>
            <p:cNvSpPr/>
            <p:nvPr/>
          </p:nvSpPr>
          <p:spPr>
            <a:xfrm>
              <a:off x="1384099" y="2674343"/>
              <a:ext cx="24421" cy="105111"/>
            </a:xfrm>
            <a:custGeom>
              <a:avLst/>
              <a:gdLst/>
              <a:ahLst/>
              <a:cxnLst/>
              <a:rect l="l" t="t" r="r" b="b"/>
              <a:pathLst>
                <a:path w="148" h="637" extrusionOk="0">
                  <a:moveTo>
                    <a:pt x="50" y="0"/>
                  </a:moveTo>
                  <a:cubicBezTo>
                    <a:pt x="20" y="10"/>
                    <a:pt x="0" y="29"/>
                    <a:pt x="0" y="59"/>
                  </a:cubicBezTo>
                  <a:lnTo>
                    <a:pt x="50" y="588"/>
                  </a:lnTo>
                  <a:cubicBezTo>
                    <a:pt x="50" y="608"/>
                    <a:pt x="50" y="617"/>
                    <a:pt x="69" y="628"/>
                  </a:cubicBezTo>
                  <a:cubicBezTo>
                    <a:pt x="69" y="628"/>
                    <a:pt x="89" y="637"/>
                    <a:pt x="98" y="637"/>
                  </a:cubicBezTo>
                  <a:cubicBezTo>
                    <a:pt x="128" y="637"/>
                    <a:pt x="148" y="608"/>
                    <a:pt x="148" y="578"/>
                  </a:cubicBezTo>
                  <a:lnTo>
                    <a:pt x="98" y="49"/>
                  </a:lnTo>
                  <a:cubicBezTo>
                    <a:pt x="98" y="20"/>
                    <a:pt x="69" y="0"/>
                    <a:pt x="50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6"/>
            <p:cNvSpPr/>
            <p:nvPr/>
          </p:nvSpPr>
          <p:spPr>
            <a:xfrm>
              <a:off x="522255" y="2506198"/>
              <a:ext cx="562849" cy="612022"/>
            </a:xfrm>
            <a:custGeom>
              <a:avLst/>
              <a:gdLst/>
              <a:ahLst/>
              <a:cxnLst/>
              <a:rect l="l" t="t" r="r" b="b"/>
              <a:pathLst>
                <a:path w="3411" h="3709" extrusionOk="0">
                  <a:moveTo>
                    <a:pt x="177" y="0"/>
                  </a:moveTo>
                  <a:lnTo>
                    <a:pt x="177" y="0"/>
                  </a:lnTo>
                  <a:cubicBezTo>
                    <a:pt x="735" y="921"/>
                    <a:pt x="1" y="1392"/>
                    <a:pt x="1" y="1392"/>
                  </a:cubicBezTo>
                  <a:cubicBezTo>
                    <a:pt x="1333" y="1823"/>
                    <a:pt x="618" y="2489"/>
                    <a:pt x="618" y="2489"/>
                  </a:cubicBezTo>
                  <a:cubicBezTo>
                    <a:pt x="1637" y="2538"/>
                    <a:pt x="1676" y="3606"/>
                    <a:pt x="1676" y="3606"/>
                  </a:cubicBezTo>
                  <a:cubicBezTo>
                    <a:pt x="1831" y="3515"/>
                    <a:pt x="1979" y="3480"/>
                    <a:pt x="2114" y="3480"/>
                  </a:cubicBezTo>
                  <a:cubicBezTo>
                    <a:pt x="2310" y="3480"/>
                    <a:pt x="2479" y="3554"/>
                    <a:pt x="2607" y="3635"/>
                  </a:cubicBezTo>
                  <a:cubicBezTo>
                    <a:pt x="2680" y="3684"/>
                    <a:pt x="2764" y="3709"/>
                    <a:pt x="2847" y="3709"/>
                  </a:cubicBezTo>
                  <a:cubicBezTo>
                    <a:pt x="2930" y="3709"/>
                    <a:pt x="3014" y="3684"/>
                    <a:pt x="3087" y="3635"/>
                  </a:cubicBezTo>
                  <a:cubicBezTo>
                    <a:pt x="3107" y="3635"/>
                    <a:pt x="3117" y="3626"/>
                    <a:pt x="3126" y="3606"/>
                  </a:cubicBezTo>
                  <a:cubicBezTo>
                    <a:pt x="3146" y="3596"/>
                    <a:pt x="3156" y="3587"/>
                    <a:pt x="3165" y="3577"/>
                  </a:cubicBezTo>
                  <a:cubicBezTo>
                    <a:pt x="3283" y="3450"/>
                    <a:pt x="3322" y="3263"/>
                    <a:pt x="3263" y="3097"/>
                  </a:cubicBezTo>
                  <a:cubicBezTo>
                    <a:pt x="3165" y="2871"/>
                    <a:pt x="3117" y="2518"/>
                    <a:pt x="3411" y="2185"/>
                  </a:cubicBezTo>
                  <a:cubicBezTo>
                    <a:pt x="3411" y="2185"/>
                    <a:pt x="2381" y="1941"/>
                    <a:pt x="2529" y="931"/>
                  </a:cubicBezTo>
                  <a:lnTo>
                    <a:pt x="2529" y="931"/>
                  </a:lnTo>
                  <a:cubicBezTo>
                    <a:pt x="2529" y="931"/>
                    <a:pt x="2369" y="1045"/>
                    <a:pt x="2179" y="1045"/>
                  </a:cubicBezTo>
                  <a:cubicBezTo>
                    <a:pt x="1945" y="1045"/>
                    <a:pt x="1664" y="872"/>
                    <a:pt x="1578" y="98"/>
                  </a:cubicBezTo>
                  <a:cubicBezTo>
                    <a:pt x="1578" y="98"/>
                    <a:pt x="1334" y="350"/>
                    <a:pt x="953" y="350"/>
                  </a:cubicBezTo>
                  <a:cubicBezTo>
                    <a:pt x="733" y="350"/>
                    <a:pt x="468" y="266"/>
                    <a:pt x="17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6"/>
            <p:cNvSpPr/>
            <p:nvPr/>
          </p:nvSpPr>
          <p:spPr>
            <a:xfrm>
              <a:off x="685449" y="2672528"/>
              <a:ext cx="359227" cy="433646"/>
            </a:xfrm>
            <a:custGeom>
              <a:avLst/>
              <a:gdLst/>
              <a:ahLst/>
              <a:cxnLst/>
              <a:rect l="l" t="t" r="r" b="b"/>
              <a:pathLst>
                <a:path w="2177" h="2628" extrusionOk="0">
                  <a:moveTo>
                    <a:pt x="47" y="1"/>
                  </a:moveTo>
                  <a:cubicBezTo>
                    <a:pt x="37" y="1"/>
                    <a:pt x="28" y="4"/>
                    <a:pt x="21" y="11"/>
                  </a:cubicBezTo>
                  <a:cubicBezTo>
                    <a:pt x="1" y="31"/>
                    <a:pt x="1" y="60"/>
                    <a:pt x="11" y="80"/>
                  </a:cubicBezTo>
                  <a:lnTo>
                    <a:pt x="2098" y="2627"/>
                  </a:lnTo>
                  <a:cubicBezTo>
                    <a:pt x="2118" y="2627"/>
                    <a:pt x="2128" y="2618"/>
                    <a:pt x="2137" y="2598"/>
                  </a:cubicBezTo>
                  <a:cubicBezTo>
                    <a:pt x="2157" y="2588"/>
                    <a:pt x="2167" y="2579"/>
                    <a:pt x="2176" y="2569"/>
                  </a:cubicBezTo>
                  <a:lnTo>
                    <a:pt x="89" y="21"/>
                  </a:lnTo>
                  <a:cubicBezTo>
                    <a:pt x="77" y="9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6"/>
            <p:cNvSpPr/>
            <p:nvPr/>
          </p:nvSpPr>
          <p:spPr>
            <a:xfrm>
              <a:off x="957220" y="2892485"/>
              <a:ext cx="27722" cy="129533"/>
            </a:xfrm>
            <a:custGeom>
              <a:avLst/>
              <a:gdLst/>
              <a:ahLst/>
              <a:cxnLst/>
              <a:rect l="l" t="t" r="r" b="b"/>
              <a:pathLst>
                <a:path w="168" h="785" extrusionOk="0">
                  <a:moveTo>
                    <a:pt x="118" y="1"/>
                  </a:moveTo>
                  <a:cubicBezTo>
                    <a:pt x="89" y="1"/>
                    <a:pt x="69" y="21"/>
                    <a:pt x="59" y="50"/>
                  </a:cubicBezTo>
                  <a:lnTo>
                    <a:pt x="0" y="726"/>
                  </a:lnTo>
                  <a:cubicBezTo>
                    <a:pt x="0" y="756"/>
                    <a:pt x="20" y="775"/>
                    <a:pt x="50" y="785"/>
                  </a:cubicBezTo>
                  <a:cubicBezTo>
                    <a:pt x="59" y="785"/>
                    <a:pt x="79" y="775"/>
                    <a:pt x="89" y="765"/>
                  </a:cubicBezTo>
                  <a:cubicBezTo>
                    <a:pt x="98" y="765"/>
                    <a:pt x="98" y="746"/>
                    <a:pt x="98" y="736"/>
                  </a:cubicBezTo>
                  <a:lnTo>
                    <a:pt x="157" y="60"/>
                  </a:lnTo>
                  <a:cubicBezTo>
                    <a:pt x="167" y="31"/>
                    <a:pt x="137" y="1"/>
                    <a:pt x="11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6"/>
            <p:cNvSpPr/>
            <p:nvPr/>
          </p:nvSpPr>
          <p:spPr>
            <a:xfrm>
              <a:off x="871580" y="2787539"/>
              <a:ext cx="27557" cy="129533"/>
            </a:xfrm>
            <a:custGeom>
              <a:avLst/>
              <a:gdLst/>
              <a:ahLst/>
              <a:cxnLst/>
              <a:rect l="l" t="t" r="r" b="b"/>
              <a:pathLst>
                <a:path w="167" h="785" extrusionOk="0">
                  <a:moveTo>
                    <a:pt x="118" y="0"/>
                  </a:moveTo>
                  <a:cubicBezTo>
                    <a:pt x="88" y="0"/>
                    <a:pt x="68" y="20"/>
                    <a:pt x="59" y="49"/>
                  </a:cubicBezTo>
                  <a:lnTo>
                    <a:pt x="0" y="726"/>
                  </a:lnTo>
                  <a:cubicBezTo>
                    <a:pt x="0" y="755"/>
                    <a:pt x="20" y="784"/>
                    <a:pt x="49" y="784"/>
                  </a:cubicBezTo>
                  <a:cubicBezTo>
                    <a:pt x="59" y="784"/>
                    <a:pt x="79" y="774"/>
                    <a:pt x="88" y="774"/>
                  </a:cubicBezTo>
                  <a:cubicBezTo>
                    <a:pt x="98" y="765"/>
                    <a:pt x="98" y="755"/>
                    <a:pt x="98" y="735"/>
                  </a:cubicBezTo>
                  <a:lnTo>
                    <a:pt x="157" y="59"/>
                  </a:lnTo>
                  <a:cubicBezTo>
                    <a:pt x="166" y="29"/>
                    <a:pt x="147" y="10"/>
                    <a:pt x="11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6"/>
            <p:cNvSpPr/>
            <p:nvPr/>
          </p:nvSpPr>
          <p:spPr>
            <a:xfrm>
              <a:off x="829503" y="2958984"/>
              <a:ext cx="116497" cy="27557"/>
            </a:xfrm>
            <a:custGeom>
              <a:avLst/>
              <a:gdLst/>
              <a:ahLst/>
              <a:cxnLst/>
              <a:rect l="l" t="t" r="r" b="b"/>
              <a:pathLst>
                <a:path w="706" h="167" extrusionOk="0">
                  <a:moveTo>
                    <a:pt x="59" y="0"/>
                  </a:moveTo>
                  <a:cubicBezTo>
                    <a:pt x="29" y="0"/>
                    <a:pt x="10" y="20"/>
                    <a:pt x="10" y="39"/>
                  </a:cubicBezTo>
                  <a:cubicBezTo>
                    <a:pt x="0" y="68"/>
                    <a:pt x="20" y="98"/>
                    <a:pt x="49" y="98"/>
                  </a:cubicBezTo>
                  <a:lnTo>
                    <a:pt x="647" y="166"/>
                  </a:lnTo>
                  <a:cubicBezTo>
                    <a:pt x="667" y="166"/>
                    <a:pt x="676" y="166"/>
                    <a:pt x="686" y="157"/>
                  </a:cubicBezTo>
                  <a:cubicBezTo>
                    <a:pt x="696" y="147"/>
                    <a:pt x="706" y="137"/>
                    <a:pt x="706" y="127"/>
                  </a:cubicBezTo>
                  <a:cubicBezTo>
                    <a:pt x="706" y="98"/>
                    <a:pt x="686" y="68"/>
                    <a:pt x="657" y="6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6"/>
            <p:cNvSpPr/>
            <p:nvPr/>
          </p:nvSpPr>
          <p:spPr>
            <a:xfrm>
              <a:off x="795511" y="2703385"/>
              <a:ext cx="22771" cy="118147"/>
            </a:xfrm>
            <a:custGeom>
              <a:avLst/>
              <a:gdLst/>
              <a:ahLst/>
              <a:cxnLst/>
              <a:rect l="l" t="t" r="r" b="b"/>
              <a:pathLst>
                <a:path w="138" h="716" extrusionOk="0">
                  <a:moveTo>
                    <a:pt x="89" y="1"/>
                  </a:moveTo>
                  <a:cubicBezTo>
                    <a:pt x="59" y="1"/>
                    <a:pt x="39" y="20"/>
                    <a:pt x="39" y="40"/>
                  </a:cubicBezTo>
                  <a:lnTo>
                    <a:pt x="0" y="667"/>
                  </a:lnTo>
                  <a:cubicBezTo>
                    <a:pt x="0" y="696"/>
                    <a:pt x="20" y="716"/>
                    <a:pt x="39" y="716"/>
                  </a:cubicBezTo>
                  <a:cubicBezTo>
                    <a:pt x="59" y="716"/>
                    <a:pt x="69" y="716"/>
                    <a:pt x="79" y="706"/>
                  </a:cubicBezTo>
                  <a:cubicBezTo>
                    <a:pt x="89" y="696"/>
                    <a:pt x="98" y="687"/>
                    <a:pt x="98" y="677"/>
                  </a:cubicBezTo>
                  <a:lnTo>
                    <a:pt x="137" y="49"/>
                  </a:lnTo>
                  <a:cubicBezTo>
                    <a:pt x="137" y="20"/>
                    <a:pt x="118" y="1"/>
                    <a:pt x="8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6"/>
            <p:cNvSpPr/>
            <p:nvPr/>
          </p:nvSpPr>
          <p:spPr>
            <a:xfrm>
              <a:off x="727527" y="2620550"/>
              <a:ext cx="22771" cy="118642"/>
            </a:xfrm>
            <a:custGeom>
              <a:avLst/>
              <a:gdLst/>
              <a:ahLst/>
              <a:cxnLst/>
              <a:rect l="l" t="t" r="r" b="b"/>
              <a:pathLst>
                <a:path w="138" h="719" extrusionOk="0">
                  <a:moveTo>
                    <a:pt x="75" y="0"/>
                  </a:moveTo>
                  <a:cubicBezTo>
                    <a:pt x="53" y="0"/>
                    <a:pt x="40" y="18"/>
                    <a:pt x="40" y="42"/>
                  </a:cubicBezTo>
                  <a:lnTo>
                    <a:pt x="1" y="669"/>
                  </a:lnTo>
                  <a:cubicBezTo>
                    <a:pt x="1" y="699"/>
                    <a:pt x="20" y="718"/>
                    <a:pt x="50" y="718"/>
                  </a:cubicBezTo>
                  <a:cubicBezTo>
                    <a:pt x="59" y="718"/>
                    <a:pt x="70" y="718"/>
                    <a:pt x="79" y="708"/>
                  </a:cubicBezTo>
                  <a:cubicBezTo>
                    <a:pt x="89" y="699"/>
                    <a:pt x="99" y="689"/>
                    <a:pt x="99" y="679"/>
                  </a:cubicBezTo>
                  <a:lnTo>
                    <a:pt x="138" y="52"/>
                  </a:lnTo>
                  <a:cubicBezTo>
                    <a:pt x="138" y="22"/>
                    <a:pt x="118" y="3"/>
                    <a:pt x="89" y="3"/>
                  </a:cubicBezTo>
                  <a:cubicBezTo>
                    <a:pt x="84" y="1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6"/>
            <p:cNvSpPr/>
            <p:nvPr/>
          </p:nvSpPr>
          <p:spPr>
            <a:xfrm>
              <a:off x="753433" y="2851728"/>
              <a:ext cx="105276" cy="27062"/>
            </a:xfrm>
            <a:custGeom>
              <a:avLst/>
              <a:gdLst/>
              <a:ahLst/>
              <a:cxnLst/>
              <a:rect l="l" t="t" r="r" b="b"/>
              <a:pathLst>
                <a:path w="638" h="164" extrusionOk="0">
                  <a:moveTo>
                    <a:pt x="44" y="1"/>
                  </a:moveTo>
                  <a:cubicBezTo>
                    <a:pt x="23" y="1"/>
                    <a:pt x="9" y="18"/>
                    <a:pt x="0" y="43"/>
                  </a:cubicBezTo>
                  <a:cubicBezTo>
                    <a:pt x="0" y="72"/>
                    <a:pt x="20" y="91"/>
                    <a:pt x="40" y="91"/>
                  </a:cubicBezTo>
                  <a:lnTo>
                    <a:pt x="579" y="160"/>
                  </a:lnTo>
                  <a:cubicBezTo>
                    <a:pt x="582" y="163"/>
                    <a:pt x="585" y="164"/>
                    <a:pt x="589" y="164"/>
                  </a:cubicBezTo>
                  <a:cubicBezTo>
                    <a:pt x="599" y="164"/>
                    <a:pt x="611" y="157"/>
                    <a:pt x="618" y="150"/>
                  </a:cubicBezTo>
                  <a:cubicBezTo>
                    <a:pt x="618" y="150"/>
                    <a:pt x="628" y="130"/>
                    <a:pt x="628" y="121"/>
                  </a:cubicBezTo>
                  <a:cubicBezTo>
                    <a:pt x="638" y="91"/>
                    <a:pt x="618" y="72"/>
                    <a:pt x="588" y="62"/>
                  </a:cubicBezTo>
                  <a:lnTo>
                    <a:pt x="59" y="3"/>
                  </a:lnTo>
                  <a:cubicBezTo>
                    <a:pt x="54" y="1"/>
                    <a:pt x="49" y="1"/>
                    <a:pt x="4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6"/>
            <p:cNvSpPr/>
            <p:nvPr/>
          </p:nvSpPr>
          <p:spPr>
            <a:xfrm>
              <a:off x="671094" y="2750247"/>
              <a:ext cx="105111" cy="27722"/>
            </a:xfrm>
            <a:custGeom>
              <a:avLst/>
              <a:gdLst/>
              <a:ahLst/>
              <a:cxnLst/>
              <a:rect l="l" t="t" r="r" b="b"/>
              <a:pathLst>
                <a:path w="637" h="168" extrusionOk="0">
                  <a:moveTo>
                    <a:pt x="59" y="1"/>
                  </a:moveTo>
                  <a:cubicBezTo>
                    <a:pt x="29" y="1"/>
                    <a:pt x="10" y="20"/>
                    <a:pt x="0" y="50"/>
                  </a:cubicBezTo>
                  <a:cubicBezTo>
                    <a:pt x="0" y="70"/>
                    <a:pt x="20" y="99"/>
                    <a:pt x="49" y="99"/>
                  </a:cubicBezTo>
                  <a:lnTo>
                    <a:pt x="578" y="168"/>
                  </a:lnTo>
                  <a:cubicBezTo>
                    <a:pt x="588" y="168"/>
                    <a:pt x="608" y="168"/>
                    <a:pt x="617" y="157"/>
                  </a:cubicBezTo>
                  <a:cubicBezTo>
                    <a:pt x="627" y="148"/>
                    <a:pt x="627" y="138"/>
                    <a:pt x="627" y="128"/>
                  </a:cubicBezTo>
                  <a:cubicBezTo>
                    <a:pt x="637" y="99"/>
                    <a:pt x="617" y="79"/>
                    <a:pt x="588" y="70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6"/>
            <p:cNvSpPr/>
            <p:nvPr/>
          </p:nvSpPr>
          <p:spPr>
            <a:xfrm>
              <a:off x="1072067" y="2943143"/>
              <a:ext cx="208573" cy="198177"/>
            </a:xfrm>
            <a:custGeom>
              <a:avLst/>
              <a:gdLst/>
              <a:ahLst/>
              <a:cxnLst/>
              <a:rect l="l" t="t" r="r" b="b"/>
              <a:pathLst>
                <a:path w="1264" h="1201" extrusionOk="0">
                  <a:moveTo>
                    <a:pt x="627" y="1"/>
                  </a:moveTo>
                  <a:cubicBezTo>
                    <a:pt x="598" y="1"/>
                    <a:pt x="568" y="3"/>
                    <a:pt x="539" y="7"/>
                  </a:cubicBezTo>
                  <a:cubicBezTo>
                    <a:pt x="421" y="27"/>
                    <a:pt x="323" y="66"/>
                    <a:pt x="245" y="135"/>
                  </a:cubicBezTo>
                  <a:cubicBezTo>
                    <a:pt x="88" y="272"/>
                    <a:pt x="0" y="468"/>
                    <a:pt x="29" y="684"/>
                  </a:cubicBezTo>
                  <a:cubicBezTo>
                    <a:pt x="74" y="987"/>
                    <a:pt x="329" y="1200"/>
                    <a:pt x="625" y="1200"/>
                  </a:cubicBezTo>
                  <a:cubicBezTo>
                    <a:pt x="655" y="1200"/>
                    <a:pt x="685" y="1198"/>
                    <a:pt x="715" y="1194"/>
                  </a:cubicBezTo>
                  <a:cubicBezTo>
                    <a:pt x="1039" y="1144"/>
                    <a:pt x="1264" y="841"/>
                    <a:pt x="1215" y="508"/>
                  </a:cubicBezTo>
                  <a:cubicBezTo>
                    <a:pt x="1171" y="214"/>
                    <a:pt x="916" y="1"/>
                    <a:pt x="62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6"/>
            <p:cNvSpPr/>
            <p:nvPr/>
          </p:nvSpPr>
          <p:spPr>
            <a:xfrm>
              <a:off x="1154406" y="2989016"/>
              <a:ext cx="58414" cy="5428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81" y="1"/>
                  </a:moveTo>
                  <a:cubicBezTo>
                    <a:pt x="171" y="1"/>
                    <a:pt x="159" y="2"/>
                    <a:pt x="148" y="4"/>
                  </a:cubicBezTo>
                  <a:cubicBezTo>
                    <a:pt x="59" y="14"/>
                    <a:pt x="1" y="102"/>
                    <a:pt x="11" y="190"/>
                  </a:cubicBezTo>
                  <a:cubicBezTo>
                    <a:pt x="29" y="272"/>
                    <a:pt x="98" y="329"/>
                    <a:pt x="178" y="329"/>
                  </a:cubicBezTo>
                  <a:cubicBezTo>
                    <a:pt x="184" y="329"/>
                    <a:pt x="190" y="328"/>
                    <a:pt x="197" y="328"/>
                  </a:cubicBezTo>
                  <a:cubicBezTo>
                    <a:pt x="295" y="317"/>
                    <a:pt x="353" y="230"/>
                    <a:pt x="344" y="141"/>
                  </a:cubicBezTo>
                  <a:cubicBezTo>
                    <a:pt x="327" y="63"/>
                    <a:pt x="263" y="1"/>
                    <a:pt x="18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6"/>
            <p:cNvSpPr/>
            <p:nvPr/>
          </p:nvSpPr>
          <p:spPr>
            <a:xfrm>
              <a:off x="1072067" y="2965420"/>
              <a:ext cx="208573" cy="175901"/>
            </a:xfrm>
            <a:custGeom>
              <a:avLst/>
              <a:gdLst/>
              <a:ahLst/>
              <a:cxnLst/>
              <a:rect l="l" t="t" r="r" b="b"/>
              <a:pathLst>
                <a:path w="1264" h="1066" extrusionOk="0">
                  <a:moveTo>
                    <a:pt x="245" y="0"/>
                  </a:moveTo>
                  <a:cubicBezTo>
                    <a:pt x="88" y="137"/>
                    <a:pt x="0" y="333"/>
                    <a:pt x="29" y="549"/>
                  </a:cubicBezTo>
                  <a:cubicBezTo>
                    <a:pt x="74" y="852"/>
                    <a:pt x="329" y="1065"/>
                    <a:pt x="625" y="1065"/>
                  </a:cubicBezTo>
                  <a:cubicBezTo>
                    <a:pt x="655" y="1065"/>
                    <a:pt x="685" y="1063"/>
                    <a:pt x="715" y="1059"/>
                  </a:cubicBezTo>
                  <a:cubicBezTo>
                    <a:pt x="1039" y="1009"/>
                    <a:pt x="1264" y="706"/>
                    <a:pt x="1215" y="373"/>
                  </a:cubicBezTo>
                  <a:lnTo>
                    <a:pt x="1215" y="373"/>
                  </a:lnTo>
                  <a:cubicBezTo>
                    <a:pt x="1228" y="650"/>
                    <a:pt x="964" y="809"/>
                    <a:pt x="713" y="809"/>
                  </a:cubicBezTo>
                  <a:cubicBezTo>
                    <a:pt x="583" y="809"/>
                    <a:pt x="456" y="766"/>
                    <a:pt x="373" y="676"/>
                  </a:cubicBezTo>
                  <a:cubicBezTo>
                    <a:pt x="147" y="421"/>
                    <a:pt x="245" y="0"/>
                    <a:pt x="24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6"/>
            <p:cNvSpPr/>
            <p:nvPr/>
          </p:nvSpPr>
          <p:spPr>
            <a:xfrm>
              <a:off x="894186" y="2927632"/>
              <a:ext cx="216823" cy="197352"/>
            </a:xfrm>
            <a:custGeom>
              <a:avLst/>
              <a:gdLst/>
              <a:ahLst/>
              <a:cxnLst/>
              <a:rect l="l" t="t" r="r" b="b"/>
              <a:pathLst>
                <a:path w="1314" h="1196" extrusionOk="0">
                  <a:moveTo>
                    <a:pt x="655" y="0"/>
                  </a:moveTo>
                  <a:cubicBezTo>
                    <a:pt x="614" y="0"/>
                    <a:pt x="572" y="5"/>
                    <a:pt x="530" y="14"/>
                  </a:cubicBezTo>
                  <a:cubicBezTo>
                    <a:pt x="206" y="82"/>
                    <a:pt x="0" y="395"/>
                    <a:pt x="69" y="719"/>
                  </a:cubicBezTo>
                  <a:cubicBezTo>
                    <a:pt x="98" y="837"/>
                    <a:pt x="147" y="935"/>
                    <a:pt x="216" y="1013"/>
                  </a:cubicBezTo>
                  <a:cubicBezTo>
                    <a:pt x="331" y="1128"/>
                    <a:pt x="482" y="1195"/>
                    <a:pt x="646" y="1195"/>
                  </a:cubicBezTo>
                  <a:cubicBezTo>
                    <a:pt x="691" y="1195"/>
                    <a:pt x="738" y="1190"/>
                    <a:pt x="784" y="1179"/>
                  </a:cubicBezTo>
                  <a:cubicBezTo>
                    <a:pt x="1107" y="1111"/>
                    <a:pt x="1313" y="798"/>
                    <a:pt x="1245" y="474"/>
                  </a:cubicBezTo>
                  <a:cubicBezTo>
                    <a:pt x="1185" y="193"/>
                    <a:pt x="933" y="0"/>
                    <a:pt x="65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6"/>
            <p:cNvSpPr/>
            <p:nvPr/>
          </p:nvSpPr>
          <p:spPr>
            <a:xfrm>
              <a:off x="945834" y="2992151"/>
              <a:ext cx="60064" cy="54948"/>
            </a:xfrm>
            <a:custGeom>
              <a:avLst/>
              <a:gdLst/>
              <a:ahLst/>
              <a:cxnLst/>
              <a:rect l="l" t="t" r="r" b="b"/>
              <a:pathLst>
                <a:path w="364" h="333" extrusionOk="0">
                  <a:moveTo>
                    <a:pt x="182" y="1"/>
                  </a:moveTo>
                  <a:cubicBezTo>
                    <a:pt x="171" y="1"/>
                    <a:pt x="159" y="2"/>
                    <a:pt x="148" y="4"/>
                  </a:cubicBezTo>
                  <a:cubicBezTo>
                    <a:pt x="60" y="24"/>
                    <a:pt x="1" y="113"/>
                    <a:pt x="21" y="200"/>
                  </a:cubicBezTo>
                  <a:cubicBezTo>
                    <a:pt x="38" y="278"/>
                    <a:pt x="106" y="332"/>
                    <a:pt x="182" y="332"/>
                  </a:cubicBezTo>
                  <a:cubicBezTo>
                    <a:pt x="193" y="332"/>
                    <a:pt x="205" y="331"/>
                    <a:pt x="217" y="328"/>
                  </a:cubicBezTo>
                  <a:cubicBezTo>
                    <a:pt x="304" y="309"/>
                    <a:pt x="363" y="220"/>
                    <a:pt x="344" y="132"/>
                  </a:cubicBezTo>
                  <a:cubicBezTo>
                    <a:pt x="327" y="55"/>
                    <a:pt x="258" y="1"/>
                    <a:pt x="18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6"/>
            <p:cNvSpPr/>
            <p:nvPr/>
          </p:nvSpPr>
          <p:spPr>
            <a:xfrm>
              <a:off x="929663" y="2927632"/>
              <a:ext cx="181346" cy="197352"/>
            </a:xfrm>
            <a:custGeom>
              <a:avLst/>
              <a:gdLst/>
              <a:ahLst/>
              <a:cxnLst/>
              <a:rect l="l" t="t" r="r" b="b"/>
              <a:pathLst>
                <a:path w="1099" h="1196" extrusionOk="0">
                  <a:moveTo>
                    <a:pt x="440" y="0"/>
                  </a:moveTo>
                  <a:cubicBezTo>
                    <a:pt x="399" y="0"/>
                    <a:pt x="357" y="5"/>
                    <a:pt x="315" y="14"/>
                  </a:cubicBezTo>
                  <a:cubicBezTo>
                    <a:pt x="328" y="12"/>
                    <a:pt x="341" y="12"/>
                    <a:pt x="354" y="12"/>
                  </a:cubicBezTo>
                  <a:cubicBezTo>
                    <a:pt x="747" y="12"/>
                    <a:pt x="914" y="580"/>
                    <a:pt x="667" y="827"/>
                  </a:cubicBezTo>
                  <a:cubicBezTo>
                    <a:pt x="508" y="993"/>
                    <a:pt x="260" y="1019"/>
                    <a:pt x="115" y="1019"/>
                  </a:cubicBezTo>
                  <a:cubicBezTo>
                    <a:pt x="46" y="1019"/>
                    <a:pt x="1" y="1013"/>
                    <a:pt x="1" y="1013"/>
                  </a:cubicBezTo>
                  <a:lnTo>
                    <a:pt x="1" y="1013"/>
                  </a:lnTo>
                  <a:cubicBezTo>
                    <a:pt x="116" y="1128"/>
                    <a:pt x="267" y="1195"/>
                    <a:pt x="431" y="1195"/>
                  </a:cubicBezTo>
                  <a:cubicBezTo>
                    <a:pt x="476" y="1195"/>
                    <a:pt x="523" y="1190"/>
                    <a:pt x="569" y="1179"/>
                  </a:cubicBezTo>
                  <a:cubicBezTo>
                    <a:pt x="892" y="1111"/>
                    <a:pt x="1098" y="798"/>
                    <a:pt x="1030" y="474"/>
                  </a:cubicBezTo>
                  <a:cubicBezTo>
                    <a:pt x="970" y="193"/>
                    <a:pt x="718" y="0"/>
                    <a:pt x="44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6"/>
            <p:cNvSpPr/>
            <p:nvPr/>
          </p:nvSpPr>
          <p:spPr>
            <a:xfrm>
              <a:off x="1002433" y="3077296"/>
              <a:ext cx="176561" cy="155109"/>
            </a:xfrm>
            <a:custGeom>
              <a:avLst/>
              <a:gdLst/>
              <a:ahLst/>
              <a:cxnLst/>
              <a:rect l="l" t="t" r="r" b="b"/>
              <a:pathLst>
                <a:path w="1070" h="940" extrusionOk="0">
                  <a:moveTo>
                    <a:pt x="540" y="0"/>
                  </a:moveTo>
                  <a:cubicBezTo>
                    <a:pt x="399" y="0"/>
                    <a:pt x="260" y="64"/>
                    <a:pt x="168" y="185"/>
                  </a:cubicBezTo>
                  <a:cubicBezTo>
                    <a:pt x="1" y="390"/>
                    <a:pt x="40" y="684"/>
                    <a:pt x="246" y="841"/>
                  </a:cubicBezTo>
                  <a:cubicBezTo>
                    <a:pt x="324" y="890"/>
                    <a:pt x="403" y="929"/>
                    <a:pt x="481" y="939"/>
                  </a:cubicBezTo>
                  <a:cubicBezTo>
                    <a:pt x="493" y="940"/>
                    <a:pt x="504" y="940"/>
                    <a:pt x="516" y="940"/>
                  </a:cubicBezTo>
                  <a:cubicBezTo>
                    <a:pt x="662" y="940"/>
                    <a:pt x="812" y="880"/>
                    <a:pt x="912" y="753"/>
                  </a:cubicBezTo>
                  <a:cubicBezTo>
                    <a:pt x="1069" y="547"/>
                    <a:pt x="1030" y="253"/>
                    <a:pt x="824" y="96"/>
                  </a:cubicBezTo>
                  <a:cubicBezTo>
                    <a:pt x="739" y="31"/>
                    <a:pt x="639" y="0"/>
                    <a:pt x="54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6"/>
            <p:cNvSpPr/>
            <p:nvPr/>
          </p:nvSpPr>
          <p:spPr>
            <a:xfrm>
              <a:off x="1047645" y="3142640"/>
              <a:ext cx="48678" cy="42573"/>
            </a:xfrm>
            <a:custGeom>
              <a:avLst/>
              <a:gdLst/>
              <a:ahLst/>
              <a:cxnLst/>
              <a:rect l="l" t="t" r="r" b="b"/>
              <a:pathLst>
                <a:path w="295" h="258" extrusionOk="0">
                  <a:moveTo>
                    <a:pt x="149" y="0"/>
                  </a:moveTo>
                  <a:cubicBezTo>
                    <a:pt x="110" y="0"/>
                    <a:pt x="70" y="18"/>
                    <a:pt x="40" y="53"/>
                  </a:cubicBezTo>
                  <a:cubicBezTo>
                    <a:pt x="1" y="102"/>
                    <a:pt x="11" y="190"/>
                    <a:pt x="70" y="229"/>
                  </a:cubicBezTo>
                  <a:cubicBezTo>
                    <a:pt x="90" y="249"/>
                    <a:pt x="116" y="258"/>
                    <a:pt x="143" y="258"/>
                  </a:cubicBezTo>
                  <a:cubicBezTo>
                    <a:pt x="182" y="258"/>
                    <a:pt x="223" y="239"/>
                    <a:pt x="246" y="210"/>
                  </a:cubicBezTo>
                  <a:cubicBezTo>
                    <a:pt x="295" y="151"/>
                    <a:pt x="275" y="72"/>
                    <a:pt x="227" y="24"/>
                  </a:cubicBezTo>
                  <a:cubicBezTo>
                    <a:pt x="203" y="8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6"/>
            <p:cNvSpPr/>
            <p:nvPr/>
          </p:nvSpPr>
          <p:spPr>
            <a:xfrm>
              <a:off x="1029989" y="3077296"/>
              <a:ext cx="149004" cy="155109"/>
            </a:xfrm>
            <a:custGeom>
              <a:avLst/>
              <a:gdLst/>
              <a:ahLst/>
              <a:cxnLst/>
              <a:rect l="l" t="t" r="r" b="b"/>
              <a:pathLst>
                <a:path w="903" h="940" extrusionOk="0">
                  <a:moveTo>
                    <a:pt x="373" y="0"/>
                  </a:moveTo>
                  <a:cubicBezTo>
                    <a:pt x="232" y="0"/>
                    <a:pt x="93" y="64"/>
                    <a:pt x="1" y="185"/>
                  </a:cubicBezTo>
                  <a:cubicBezTo>
                    <a:pt x="63" y="117"/>
                    <a:pt x="141" y="88"/>
                    <a:pt x="220" y="88"/>
                  </a:cubicBezTo>
                  <a:cubicBezTo>
                    <a:pt x="426" y="88"/>
                    <a:pt x="642" y="283"/>
                    <a:pt x="628" y="488"/>
                  </a:cubicBezTo>
                  <a:cubicBezTo>
                    <a:pt x="608" y="753"/>
                    <a:pt x="314" y="939"/>
                    <a:pt x="314" y="939"/>
                  </a:cubicBezTo>
                  <a:cubicBezTo>
                    <a:pt x="326" y="940"/>
                    <a:pt x="337" y="940"/>
                    <a:pt x="349" y="940"/>
                  </a:cubicBezTo>
                  <a:cubicBezTo>
                    <a:pt x="495" y="940"/>
                    <a:pt x="645" y="880"/>
                    <a:pt x="745" y="753"/>
                  </a:cubicBezTo>
                  <a:cubicBezTo>
                    <a:pt x="902" y="547"/>
                    <a:pt x="863" y="253"/>
                    <a:pt x="657" y="96"/>
                  </a:cubicBezTo>
                  <a:cubicBezTo>
                    <a:pt x="572" y="31"/>
                    <a:pt x="472" y="0"/>
                    <a:pt x="373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6"/>
            <p:cNvSpPr/>
            <p:nvPr/>
          </p:nvSpPr>
          <p:spPr>
            <a:xfrm>
              <a:off x="5704543" y="1662175"/>
              <a:ext cx="739245" cy="478694"/>
            </a:xfrm>
            <a:custGeom>
              <a:avLst/>
              <a:gdLst/>
              <a:ahLst/>
              <a:cxnLst/>
              <a:rect l="l" t="t" r="r" b="b"/>
              <a:pathLst>
                <a:path w="4480" h="2901" extrusionOk="0">
                  <a:moveTo>
                    <a:pt x="1235" y="0"/>
                  </a:moveTo>
                  <a:cubicBezTo>
                    <a:pt x="1235" y="0"/>
                    <a:pt x="1102" y="686"/>
                    <a:pt x="303" y="686"/>
                  </a:cubicBezTo>
                  <a:cubicBezTo>
                    <a:pt x="211" y="686"/>
                    <a:pt x="111" y="676"/>
                    <a:pt x="1" y="656"/>
                  </a:cubicBezTo>
                  <a:lnTo>
                    <a:pt x="1" y="656"/>
                  </a:lnTo>
                  <a:cubicBezTo>
                    <a:pt x="971" y="1137"/>
                    <a:pt x="599" y="1930"/>
                    <a:pt x="599" y="1930"/>
                  </a:cubicBezTo>
                  <a:cubicBezTo>
                    <a:pt x="814" y="1874"/>
                    <a:pt x="989" y="1851"/>
                    <a:pt x="1131" y="1851"/>
                  </a:cubicBezTo>
                  <a:cubicBezTo>
                    <a:pt x="1889" y="1851"/>
                    <a:pt x="1716" y="2518"/>
                    <a:pt x="1716" y="2518"/>
                  </a:cubicBezTo>
                  <a:cubicBezTo>
                    <a:pt x="1913" y="2408"/>
                    <a:pt x="2095" y="2365"/>
                    <a:pt x="2260" y="2365"/>
                  </a:cubicBezTo>
                  <a:cubicBezTo>
                    <a:pt x="2842" y="2365"/>
                    <a:pt x="3205" y="2901"/>
                    <a:pt x="3205" y="2901"/>
                  </a:cubicBezTo>
                  <a:cubicBezTo>
                    <a:pt x="3401" y="2509"/>
                    <a:pt x="3754" y="2430"/>
                    <a:pt x="3999" y="2430"/>
                  </a:cubicBezTo>
                  <a:cubicBezTo>
                    <a:pt x="4185" y="2430"/>
                    <a:pt x="4342" y="2332"/>
                    <a:pt x="4410" y="2176"/>
                  </a:cubicBezTo>
                  <a:cubicBezTo>
                    <a:pt x="4420" y="2156"/>
                    <a:pt x="4430" y="2146"/>
                    <a:pt x="4430" y="2126"/>
                  </a:cubicBezTo>
                  <a:cubicBezTo>
                    <a:pt x="4440" y="2107"/>
                    <a:pt x="4440" y="2097"/>
                    <a:pt x="4449" y="2078"/>
                  </a:cubicBezTo>
                  <a:cubicBezTo>
                    <a:pt x="4479" y="1911"/>
                    <a:pt x="4410" y="1734"/>
                    <a:pt x="4273" y="1627"/>
                  </a:cubicBezTo>
                  <a:cubicBezTo>
                    <a:pt x="4068" y="1479"/>
                    <a:pt x="3833" y="1205"/>
                    <a:pt x="3911" y="774"/>
                  </a:cubicBezTo>
                  <a:lnTo>
                    <a:pt x="3911" y="774"/>
                  </a:lnTo>
                  <a:cubicBezTo>
                    <a:pt x="3911" y="774"/>
                    <a:pt x="3729" y="836"/>
                    <a:pt x="3488" y="836"/>
                  </a:cubicBezTo>
                  <a:cubicBezTo>
                    <a:pt x="3162" y="836"/>
                    <a:pt x="2727" y="722"/>
                    <a:pt x="2490" y="186"/>
                  </a:cubicBezTo>
                  <a:cubicBezTo>
                    <a:pt x="2490" y="186"/>
                    <a:pt x="2349" y="537"/>
                    <a:pt x="2026" y="537"/>
                  </a:cubicBezTo>
                  <a:cubicBezTo>
                    <a:pt x="1832" y="537"/>
                    <a:pt x="1571" y="409"/>
                    <a:pt x="123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6"/>
            <p:cNvSpPr/>
            <p:nvPr/>
          </p:nvSpPr>
          <p:spPr>
            <a:xfrm>
              <a:off x="5909979" y="1833455"/>
              <a:ext cx="528857" cy="187781"/>
            </a:xfrm>
            <a:custGeom>
              <a:avLst/>
              <a:gdLst/>
              <a:ahLst/>
              <a:cxnLst/>
              <a:rect l="l" t="t" r="r" b="b"/>
              <a:pathLst>
                <a:path w="3205" h="1138" extrusionOk="0">
                  <a:moveTo>
                    <a:pt x="69" y="1"/>
                  </a:moveTo>
                  <a:cubicBezTo>
                    <a:pt x="49" y="1"/>
                    <a:pt x="20" y="10"/>
                    <a:pt x="10" y="40"/>
                  </a:cubicBezTo>
                  <a:cubicBezTo>
                    <a:pt x="1" y="60"/>
                    <a:pt x="20" y="89"/>
                    <a:pt x="40" y="99"/>
                  </a:cubicBezTo>
                  <a:lnTo>
                    <a:pt x="3165" y="1138"/>
                  </a:lnTo>
                  <a:cubicBezTo>
                    <a:pt x="3175" y="1118"/>
                    <a:pt x="3185" y="1108"/>
                    <a:pt x="3185" y="1088"/>
                  </a:cubicBezTo>
                  <a:cubicBezTo>
                    <a:pt x="3195" y="1069"/>
                    <a:pt x="3195" y="1059"/>
                    <a:pt x="3204" y="1040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6"/>
            <p:cNvSpPr/>
            <p:nvPr/>
          </p:nvSpPr>
          <p:spPr>
            <a:xfrm>
              <a:off x="6217227" y="1968762"/>
              <a:ext cx="118147" cy="66004"/>
            </a:xfrm>
            <a:custGeom>
              <a:avLst/>
              <a:gdLst/>
              <a:ahLst/>
              <a:cxnLst/>
              <a:rect l="l" t="t" r="r" b="b"/>
              <a:pathLst>
                <a:path w="716" h="400" extrusionOk="0">
                  <a:moveTo>
                    <a:pt x="663" y="0"/>
                  </a:moveTo>
                  <a:cubicBezTo>
                    <a:pt x="658" y="0"/>
                    <a:pt x="652" y="1"/>
                    <a:pt x="647" y="4"/>
                  </a:cubicBezTo>
                  <a:lnTo>
                    <a:pt x="29" y="307"/>
                  </a:lnTo>
                  <a:cubicBezTo>
                    <a:pt x="10" y="318"/>
                    <a:pt x="0" y="347"/>
                    <a:pt x="10" y="366"/>
                  </a:cubicBezTo>
                  <a:cubicBezTo>
                    <a:pt x="17" y="389"/>
                    <a:pt x="36" y="399"/>
                    <a:pt x="53" y="399"/>
                  </a:cubicBezTo>
                  <a:cubicBezTo>
                    <a:pt x="58" y="399"/>
                    <a:pt x="64" y="398"/>
                    <a:pt x="69" y="396"/>
                  </a:cubicBezTo>
                  <a:lnTo>
                    <a:pt x="686" y="92"/>
                  </a:lnTo>
                  <a:cubicBezTo>
                    <a:pt x="696" y="92"/>
                    <a:pt x="706" y="82"/>
                    <a:pt x="715" y="63"/>
                  </a:cubicBezTo>
                  <a:lnTo>
                    <a:pt x="715" y="33"/>
                  </a:lnTo>
                  <a:cubicBezTo>
                    <a:pt x="701" y="11"/>
                    <a:pt x="681" y="0"/>
                    <a:pt x="663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6"/>
            <p:cNvSpPr/>
            <p:nvPr/>
          </p:nvSpPr>
          <p:spPr>
            <a:xfrm>
              <a:off x="6087860" y="1926685"/>
              <a:ext cx="119797" cy="64354"/>
            </a:xfrm>
            <a:custGeom>
              <a:avLst/>
              <a:gdLst/>
              <a:ahLst/>
              <a:cxnLst/>
              <a:rect l="l" t="t" r="r" b="b"/>
              <a:pathLst>
                <a:path w="726" h="390" extrusionOk="0">
                  <a:moveTo>
                    <a:pt x="670" y="0"/>
                  </a:moveTo>
                  <a:cubicBezTo>
                    <a:pt x="663" y="0"/>
                    <a:pt x="655" y="1"/>
                    <a:pt x="647" y="4"/>
                  </a:cubicBezTo>
                  <a:lnTo>
                    <a:pt x="40" y="298"/>
                  </a:lnTo>
                  <a:cubicBezTo>
                    <a:pt x="10" y="308"/>
                    <a:pt x="0" y="337"/>
                    <a:pt x="10" y="366"/>
                  </a:cubicBezTo>
                  <a:cubicBezTo>
                    <a:pt x="24" y="381"/>
                    <a:pt x="44" y="390"/>
                    <a:pt x="61" y="390"/>
                  </a:cubicBezTo>
                  <a:cubicBezTo>
                    <a:pt x="68" y="390"/>
                    <a:pt x="74" y="389"/>
                    <a:pt x="79" y="386"/>
                  </a:cubicBezTo>
                  <a:lnTo>
                    <a:pt x="696" y="92"/>
                  </a:lnTo>
                  <a:cubicBezTo>
                    <a:pt x="706" y="83"/>
                    <a:pt x="715" y="72"/>
                    <a:pt x="715" y="63"/>
                  </a:cubicBezTo>
                  <a:cubicBezTo>
                    <a:pt x="726" y="53"/>
                    <a:pt x="726" y="33"/>
                    <a:pt x="715" y="24"/>
                  </a:cubicBezTo>
                  <a:cubicBezTo>
                    <a:pt x="709" y="9"/>
                    <a:pt x="691" y="0"/>
                    <a:pt x="670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6"/>
            <p:cNvSpPr/>
            <p:nvPr/>
          </p:nvSpPr>
          <p:spPr>
            <a:xfrm>
              <a:off x="6228448" y="1866787"/>
              <a:ext cx="64849" cy="104451"/>
            </a:xfrm>
            <a:custGeom>
              <a:avLst/>
              <a:gdLst/>
              <a:ahLst/>
              <a:cxnLst/>
              <a:rect l="l" t="t" r="r" b="b"/>
              <a:pathLst>
                <a:path w="393" h="633" extrusionOk="0">
                  <a:moveTo>
                    <a:pt x="57" y="1"/>
                  </a:moveTo>
                  <a:cubicBezTo>
                    <a:pt x="51" y="1"/>
                    <a:pt x="45" y="2"/>
                    <a:pt x="40" y="4"/>
                  </a:cubicBezTo>
                  <a:cubicBezTo>
                    <a:pt x="11" y="14"/>
                    <a:pt x="1" y="43"/>
                    <a:pt x="20" y="73"/>
                  </a:cubicBezTo>
                  <a:lnTo>
                    <a:pt x="295" y="602"/>
                  </a:lnTo>
                  <a:cubicBezTo>
                    <a:pt x="301" y="621"/>
                    <a:pt x="316" y="632"/>
                    <a:pt x="333" y="632"/>
                  </a:cubicBezTo>
                  <a:cubicBezTo>
                    <a:pt x="343" y="632"/>
                    <a:pt x="353" y="629"/>
                    <a:pt x="364" y="622"/>
                  </a:cubicBezTo>
                  <a:cubicBezTo>
                    <a:pt x="373" y="622"/>
                    <a:pt x="383" y="612"/>
                    <a:pt x="383" y="602"/>
                  </a:cubicBezTo>
                  <a:cubicBezTo>
                    <a:pt x="393" y="583"/>
                    <a:pt x="393" y="573"/>
                    <a:pt x="383" y="563"/>
                  </a:cubicBezTo>
                  <a:lnTo>
                    <a:pt x="109" y="24"/>
                  </a:lnTo>
                  <a:cubicBezTo>
                    <a:pt x="94" y="9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6"/>
            <p:cNvSpPr/>
            <p:nvPr/>
          </p:nvSpPr>
          <p:spPr>
            <a:xfrm>
              <a:off x="5979448" y="1887908"/>
              <a:ext cx="111877" cy="59569"/>
            </a:xfrm>
            <a:custGeom>
              <a:avLst/>
              <a:gdLst/>
              <a:ahLst/>
              <a:cxnLst/>
              <a:rect l="l" t="t" r="r" b="b"/>
              <a:pathLst>
                <a:path w="678" h="361" extrusionOk="0">
                  <a:moveTo>
                    <a:pt x="624" y="0"/>
                  </a:moveTo>
                  <a:cubicBezTo>
                    <a:pt x="619" y="0"/>
                    <a:pt x="613" y="1"/>
                    <a:pt x="608" y="4"/>
                  </a:cubicBezTo>
                  <a:lnTo>
                    <a:pt x="40" y="268"/>
                  </a:lnTo>
                  <a:cubicBezTo>
                    <a:pt x="11" y="278"/>
                    <a:pt x="0" y="307"/>
                    <a:pt x="11" y="327"/>
                  </a:cubicBezTo>
                  <a:cubicBezTo>
                    <a:pt x="18" y="349"/>
                    <a:pt x="36" y="360"/>
                    <a:pt x="58" y="360"/>
                  </a:cubicBezTo>
                  <a:cubicBezTo>
                    <a:pt x="64" y="360"/>
                    <a:pt x="72" y="359"/>
                    <a:pt x="79" y="357"/>
                  </a:cubicBezTo>
                  <a:lnTo>
                    <a:pt x="647" y="92"/>
                  </a:lnTo>
                  <a:cubicBezTo>
                    <a:pt x="657" y="92"/>
                    <a:pt x="667" y="82"/>
                    <a:pt x="677" y="63"/>
                  </a:cubicBezTo>
                  <a:cubicBezTo>
                    <a:pt x="677" y="53"/>
                    <a:pt x="677" y="43"/>
                    <a:pt x="667" y="33"/>
                  </a:cubicBezTo>
                  <a:cubicBezTo>
                    <a:pt x="660" y="11"/>
                    <a:pt x="641" y="0"/>
                    <a:pt x="624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6"/>
            <p:cNvSpPr/>
            <p:nvPr/>
          </p:nvSpPr>
          <p:spPr>
            <a:xfrm>
              <a:off x="5879123" y="1853916"/>
              <a:ext cx="110227" cy="59569"/>
            </a:xfrm>
            <a:custGeom>
              <a:avLst/>
              <a:gdLst/>
              <a:ahLst/>
              <a:cxnLst/>
              <a:rect l="l" t="t" r="r" b="b"/>
              <a:pathLst>
                <a:path w="668" h="361" extrusionOk="0">
                  <a:moveTo>
                    <a:pt x="620" y="0"/>
                  </a:moveTo>
                  <a:cubicBezTo>
                    <a:pt x="613" y="0"/>
                    <a:pt x="606" y="1"/>
                    <a:pt x="599" y="4"/>
                  </a:cubicBezTo>
                  <a:lnTo>
                    <a:pt x="31" y="269"/>
                  </a:lnTo>
                  <a:cubicBezTo>
                    <a:pt x="11" y="278"/>
                    <a:pt x="1" y="308"/>
                    <a:pt x="11" y="328"/>
                  </a:cubicBezTo>
                  <a:cubicBezTo>
                    <a:pt x="18" y="349"/>
                    <a:pt x="37" y="360"/>
                    <a:pt x="54" y="360"/>
                  </a:cubicBezTo>
                  <a:cubicBezTo>
                    <a:pt x="59" y="360"/>
                    <a:pt x="65" y="359"/>
                    <a:pt x="70" y="357"/>
                  </a:cubicBezTo>
                  <a:lnTo>
                    <a:pt x="638" y="92"/>
                  </a:lnTo>
                  <a:cubicBezTo>
                    <a:pt x="658" y="92"/>
                    <a:pt x="667" y="82"/>
                    <a:pt x="667" y="63"/>
                  </a:cubicBezTo>
                  <a:lnTo>
                    <a:pt x="667" y="34"/>
                  </a:lnTo>
                  <a:cubicBezTo>
                    <a:pt x="660" y="11"/>
                    <a:pt x="642" y="0"/>
                    <a:pt x="620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6"/>
            <p:cNvSpPr/>
            <p:nvPr/>
          </p:nvSpPr>
          <p:spPr>
            <a:xfrm>
              <a:off x="6100730" y="1832795"/>
              <a:ext cx="59899" cy="94716"/>
            </a:xfrm>
            <a:custGeom>
              <a:avLst/>
              <a:gdLst/>
              <a:ahLst/>
              <a:cxnLst/>
              <a:rect l="l" t="t" r="r" b="b"/>
              <a:pathLst>
                <a:path w="363" h="574" extrusionOk="0">
                  <a:moveTo>
                    <a:pt x="57" y="1"/>
                  </a:moveTo>
                  <a:cubicBezTo>
                    <a:pt x="51" y="1"/>
                    <a:pt x="45" y="2"/>
                    <a:pt x="40" y="5"/>
                  </a:cubicBezTo>
                  <a:cubicBezTo>
                    <a:pt x="10" y="24"/>
                    <a:pt x="1" y="53"/>
                    <a:pt x="20" y="73"/>
                  </a:cubicBezTo>
                  <a:lnTo>
                    <a:pt x="275" y="543"/>
                  </a:lnTo>
                  <a:cubicBezTo>
                    <a:pt x="281" y="563"/>
                    <a:pt x="296" y="573"/>
                    <a:pt x="311" y="573"/>
                  </a:cubicBezTo>
                  <a:cubicBezTo>
                    <a:pt x="319" y="573"/>
                    <a:pt x="327" y="570"/>
                    <a:pt x="334" y="563"/>
                  </a:cubicBezTo>
                  <a:cubicBezTo>
                    <a:pt x="343" y="563"/>
                    <a:pt x="354" y="554"/>
                    <a:pt x="363" y="543"/>
                  </a:cubicBezTo>
                  <a:cubicBezTo>
                    <a:pt x="363" y="524"/>
                    <a:pt x="363" y="514"/>
                    <a:pt x="354" y="504"/>
                  </a:cubicBezTo>
                  <a:lnTo>
                    <a:pt x="99" y="24"/>
                  </a:lnTo>
                  <a:cubicBezTo>
                    <a:pt x="91" y="10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6"/>
            <p:cNvSpPr/>
            <p:nvPr/>
          </p:nvSpPr>
          <p:spPr>
            <a:xfrm>
              <a:off x="5977963" y="1792367"/>
              <a:ext cx="59899" cy="93726"/>
            </a:xfrm>
            <a:custGeom>
              <a:avLst/>
              <a:gdLst/>
              <a:ahLst/>
              <a:cxnLst/>
              <a:rect l="l" t="t" r="r" b="b"/>
              <a:pathLst>
                <a:path w="363" h="568" extrusionOk="0">
                  <a:moveTo>
                    <a:pt x="52" y="1"/>
                  </a:moveTo>
                  <a:cubicBezTo>
                    <a:pt x="45" y="1"/>
                    <a:pt x="37" y="2"/>
                    <a:pt x="29" y="4"/>
                  </a:cubicBezTo>
                  <a:cubicBezTo>
                    <a:pt x="9" y="15"/>
                    <a:pt x="0" y="44"/>
                    <a:pt x="9" y="73"/>
                  </a:cubicBezTo>
                  <a:lnTo>
                    <a:pt x="264" y="544"/>
                  </a:lnTo>
                  <a:cubicBezTo>
                    <a:pt x="272" y="558"/>
                    <a:pt x="289" y="567"/>
                    <a:pt x="310" y="567"/>
                  </a:cubicBezTo>
                  <a:cubicBezTo>
                    <a:pt x="317" y="567"/>
                    <a:pt x="325" y="566"/>
                    <a:pt x="333" y="563"/>
                  </a:cubicBezTo>
                  <a:cubicBezTo>
                    <a:pt x="343" y="553"/>
                    <a:pt x="353" y="544"/>
                    <a:pt x="353" y="534"/>
                  </a:cubicBezTo>
                  <a:cubicBezTo>
                    <a:pt x="362" y="524"/>
                    <a:pt x="362" y="514"/>
                    <a:pt x="353" y="494"/>
                  </a:cubicBezTo>
                  <a:lnTo>
                    <a:pt x="98" y="24"/>
                  </a:lnTo>
                  <a:cubicBezTo>
                    <a:pt x="91" y="10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6"/>
            <p:cNvSpPr/>
            <p:nvPr/>
          </p:nvSpPr>
          <p:spPr>
            <a:xfrm>
              <a:off x="6344944" y="1193218"/>
              <a:ext cx="412525" cy="764821"/>
            </a:xfrm>
            <a:custGeom>
              <a:avLst/>
              <a:gdLst/>
              <a:ahLst/>
              <a:cxnLst/>
              <a:rect l="l" t="t" r="r" b="b"/>
              <a:pathLst>
                <a:path w="2500" h="4635" extrusionOk="0">
                  <a:moveTo>
                    <a:pt x="1519" y="0"/>
                  </a:moveTo>
                  <a:cubicBezTo>
                    <a:pt x="1320" y="754"/>
                    <a:pt x="821" y="858"/>
                    <a:pt x="563" y="858"/>
                  </a:cubicBezTo>
                  <a:cubicBezTo>
                    <a:pt x="466" y="858"/>
                    <a:pt x="402" y="843"/>
                    <a:pt x="402" y="843"/>
                  </a:cubicBezTo>
                  <a:lnTo>
                    <a:pt x="402" y="843"/>
                  </a:lnTo>
                  <a:cubicBezTo>
                    <a:pt x="985" y="2016"/>
                    <a:pt x="189" y="2058"/>
                    <a:pt x="73" y="2058"/>
                  </a:cubicBezTo>
                  <a:cubicBezTo>
                    <a:pt x="64" y="2058"/>
                    <a:pt x="59" y="2058"/>
                    <a:pt x="59" y="2058"/>
                  </a:cubicBezTo>
                  <a:lnTo>
                    <a:pt x="59" y="2058"/>
                  </a:lnTo>
                  <a:cubicBezTo>
                    <a:pt x="735" y="2822"/>
                    <a:pt x="0" y="3596"/>
                    <a:pt x="0" y="3596"/>
                  </a:cubicBezTo>
                  <a:cubicBezTo>
                    <a:pt x="431" y="3714"/>
                    <a:pt x="579" y="4038"/>
                    <a:pt x="627" y="4282"/>
                  </a:cubicBezTo>
                  <a:cubicBezTo>
                    <a:pt x="657" y="4459"/>
                    <a:pt x="794" y="4596"/>
                    <a:pt x="960" y="4626"/>
                  </a:cubicBezTo>
                  <a:cubicBezTo>
                    <a:pt x="980" y="4635"/>
                    <a:pt x="1000" y="4635"/>
                    <a:pt x="1010" y="4635"/>
                  </a:cubicBezTo>
                  <a:lnTo>
                    <a:pt x="1058" y="4635"/>
                  </a:lnTo>
                  <a:cubicBezTo>
                    <a:pt x="1235" y="4635"/>
                    <a:pt x="1402" y="4537"/>
                    <a:pt x="1470" y="4371"/>
                  </a:cubicBezTo>
                  <a:cubicBezTo>
                    <a:pt x="1568" y="4145"/>
                    <a:pt x="1784" y="3861"/>
                    <a:pt x="2234" y="3842"/>
                  </a:cubicBezTo>
                  <a:cubicBezTo>
                    <a:pt x="2234" y="3842"/>
                    <a:pt x="1676" y="2930"/>
                    <a:pt x="2499" y="2322"/>
                  </a:cubicBezTo>
                  <a:cubicBezTo>
                    <a:pt x="2499" y="2322"/>
                    <a:pt x="1548" y="2156"/>
                    <a:pt x="2421" y="1068"/>
                  </a:cubicBezTo>
                  <a:lnTo>
                    <a:pt x="2421" y="1068"/>
                  </a:lnTo>
                  <a:cubicBezTo>
                    <a:pt x="2421" y="1068"/>
                    <a:pt x="2421" y="1068"/>
                    <a:pt x="2420" y="1068"/>
                  </a:cubicBezTo>
                  <a:cubicBezTo>
                    <a:pt x="2389" y="1068"/>
                    <a:pt x="1558" y="1058"/>
                    <a:pt x="151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6"/>
            <p:cNvSpPr/>
            <p:nvPr/>
          </p:nvSpPr>
          <p:spPr>
            <a:xfrm>
              <a:off x="6503353" y="1409380"/>
              <a:ext cx="76235" cy="548658"/>
            </a:xfrm>
            <a:custGeom>
              <a:avLst/>
              <a:gdLst/>
              <a:ahLst/>
              <a:cxnLst/>
              <a:rect l="l" t="t" r="r" b="b"/>
              <a:pathLst>
                <a:path w="462" h="3325" extrusionOk="0">
                  <a:moveTo>
                    <a:pt x="397" y="1"/>
                  </a:moveTo>
                  <a:cubicBezTo>
                    <a:pt x="377" y="1"/>
                    <a:pt x="363" y="18"/>
                    <a:pt x="363" y="43"/>
                  </a:cubicBezTo>
                  <a:lnTo>
                    <a:pt x="0" y="3316"/>
                  </a:lnTo>
                  <a:cubicBezTo>
                    <a:pt x="20" y="3325"/>
                    <a:pt x="40" y="3325"/>
                    <a:pt x="50" y="3325"/>
                  </a:cubicBezTo>
                  <a:lnTo>
                    <a:pt x="98" y="3325"/>
                  </a:lnTo>
                  <a:lnTo>
                    <a:pt x="461" y="52"/>
                  </a:lnTo>
                  <a:cubicBezTo>
                    <a:pt x="461" y="23"/>
                    <a:pt x="442" y="3"/>
                    <a:pt x="412" y="3"/>
                  </a:cubicBezTo>
                  <a:cubicBezTo>
                    <a:pt x="407" y="2"/>
                    <a:pt x="402" y="1"/>
                    <a:pt x="397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6"/>
            <p:cNvSpPr/>
            <p:nvPr/>
          </p:nvSpPr>
          <p:spPr>
            <a:xfrm>
              <a:off x="6446755" y="1747650"/>
              <a:ext cx="87455" cy="105441"/>
            </a:xfrm>
            <a:custGeom>
              <a:avLst/>
              <a:gdLst/>
              <a:ahLst/>
              <a:cxnLst/>
              <a:rect l="l" t="t" r="r" b="b"/>
              <a:pathLst>
                <a:path w="530" h="639" extrusionOk="0">
                  <a:moveTo>
                    <a:pt x="46" y="0"/>
                  </a:moveTo>
                  <a:cubicBezTo>
                    <a:pt x="37" y="0"/>
                    <a:pt x="28" y="4"/>
                    <a:pt x="20" y="11"/>
                  </a:cubicBezTo>
                  <a:cubicBezTo>
                    <a:pt x="1" y="31"/>
                    <a:pt x="1" y="60"/>
                    <a:pt x="10" y="79"/>
                  </a:cubicBezTo>
                  <a:lnTo>
                    <a:pt x="432" y="619"/>
                  </a:lnTo>
                  <a:cubicBezTo>
                    <a:pt x="441" y="628"/>
                    <a:pt x="452" y="638"/>
                    <a:pt x="471" y="638"/>
                  </a:cubicBezTo>
                  <a:cubicBezTo>
                    <a:pt x="481" y="638"/>
                    <a:pt x="491" y="638"/>
                    <a:pt x="500" y="628"/>
                  </a:cubicBezTo>
                  <a:cubicBezTo>
                    <a:pt x="520" y="609"/>
                    <a:pt x="530" y="580"/>
                    <a:pt x="510" y="560"/>
                  </a:cubicBezTo>
                  <a:lnTo>
                    <a:pt x="89" y="21"/>
                  </a:lnTo>
                  <a:cubicBezTo>
                    <a:pt x="77" y="9"/>
                    <a:pt x="61" y="0"/>
                    <a:pt x="46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6"/>
            <p:cNvSpPr/>
            <p:nvPr/>
          </p:nvSpPr>
          <p:spPr>
            <a:xfrm>
              <a:off x="6461276" y="1612672"/>
              <a:ext cx="87455" cy="105276"/>
            </a:xfrm>
            <a:custGeom>
              <a:avLst/>
              <a:gdLst/>
              <a:ahLst/>
              <a:cxnLst/>
              <a:rect l="l" t="t" r="r" b="b"/>
              <a:pathLst>
                <a:path w="530" h="638" extrusionOk="0">
                  <a:moveTo>
                    <a:pt x="55" y="1"/>
                  </a:moveTo>
                  <a:cubicBezTo>
                    <a:pt x="42" y="1"/>
                    <a:pt x="30" y="6"/>
                    <a:pt x="20" y="16"/>
                  </a:cubicBezTo>
                  <a:cubicBezTo>
                    <a:pt x="1" y="26"/>
                    <a:pt x="1" y="55"/>
                    <a:pt x="11" y="85"/>
                  </a:cubicBezTo>
                  <a:lnTo>
                    <a:pt x="432" y="623"/>
                  </a:lnTo>
                  <a:cubicBezTo>
                    <a:pt x="442" y="633"/>
                    <a:pt x="451" y="633"/>
                    <a:pt x="471" y="633"/>
                  </a:cubicBezTo>
                  <a:cubicBezTo>
                    <a:pt x="474" y="636"/>
                    <a:pt x="477" y="637"/>
                    <a:pt x="480" y="637"/>
                  </a:cubicBezTo>
                  <a:cubicBezTo>
                    <a:pt x="487" y="637"/>
                    <a:pt x="494" y="630"/>
                    <a:pt x="501" y="623"/>
                  </a:cubicBezTo>
                  <a:cubicBezTo>
                    <a:pt x="520" y="614"/>
                    <a:pt x="530" y="584"/>
                    <a:pt x="510" y="555"/>
                  </a:cubicBezTo>
                  <a:lnTo>
                    <a:pt x="89" y="16"/>
                  </a:lnTo>
                  <a:cubicBezTo>
                    <a:pt x="79" y="6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6"/>
            <p:cNvSpPr/>
            <p:nvPr/>
          </p:nvSpPr>
          <p:spPr>
            <a:xfrm>
              <a:off x="6519524" y="1727519"/>
              <a:ext cx="95541" cy="80360"/>
            </a:xfrm>
            <a:custGeom>
              <a:avLst/>
              <a:gdLst/>
              <a:ahLst/>
              <a:cxnLst/>
              <a:rect l="l" t="t" r="r" b="b"/>
              <a:pathLst>
                <a:path w="579" h="487" extrusionOk="0">
                  <a:moveTo>
                    <a:pt x="528" y="1"/>
                  </a:moveTo>
                  <a:cubicBezTo>
                    <a:pt x="515" y="1"/>
                    <a:pt x="500" y="6"/>
                    <a:pt x="490" y="16"/>
                  </a:cubicBezTo>
                  <a:lnTo>
                    <a:pt x="30" y="397"/>
                  </a:lnTo>
                  <a:cubicBezTo>
                    <a:pt x="11" y="417"/>
                    <a:pt x="0" y="447"/>
                    <a:pt x="20" y="466"/>
                  </a:cubicBezTo>
                  <a:cubicBezTo>
                    <a:pt x="30" y="476"/>
                    <a:pt x="40" y="486"/>
                    <a:pt x="59" y="486"/>
                  </a:cubicBezTo>
                  <a:cubicBezTo>
                    <a:pt x="69" y="486"/>
                    <a:pt x="79" y="486"/>
                    <a:pt x="89" y="476"/>
                  </a:cubicBezTo>
                  <a:lnTo>
                    <a:pt x="559" y="94"/>
                  </a:lnTo>
                  <a:cubicBezTo>
                    <a:pt x="579" y="74"/>
                    <a:pt x="579" y="45"/>
                    <a:pt x="559" y="16"/>
                  </a:cubicBezTo>
                  <a:cubicBezTo>
                    <a:pt x="554" y="6"/>
                    <a:pt x="542" y="1"/>
                    <a:pt x="52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6"/>
            <p:cNvSpPr/>
            <p:nvPr/>
          </p:nvSpPr>
          <p:spPr>
            <a:xfrm>
              <a:off x="6480747" y="1497660"/>
              <a:ext cx="81020" cy="99006"/>
            </a:xfrm>
            <a:custGeom>
              <a:avLst/>
              <a:gdLst/>
              <a:ahLst/>
              <a:cxnLst/>
              <a:rect l="l" t="t" r="r" b="b"/>
              <a:pathLst>
                <a:path w="491" h="600" extrusionOk="0">
                  <a:moveTo>
                    <a:pt x="58" y="1"/>
                  </a:moveTo>
                  <a:cubicBezTo>
                    <a:pt x="48" y="1"/>
                    <a:pt x="38" y="3"/>
                    <a:pt x="30" y="7"/>
                  </a:cubicBezTo>
                  <a:cubicBezTo>
                    <a:pt x="10" y="27"/>
                    <a:pt x="0" y="56"/>
                    <a:pt x="20" y="76"/>
                  </a:cubicBezTo>
                  <a:lnTo>
                    <a:pt x="392" y="575"/>
                  </a:lnTo>
                  <a:cubicBezTo>
                    <a:pt x="402" y="595"/>
                    <a:pt x="412" y="595"/>
                    <a:pt x="431" y="595"/>
                  </a:cubicBezTo>
                  <a:cubicBezTo>
                    <a:pt x="434" y="598"/>
                    <a:pt x="437" y="599"/>
                    <a:pt x="440" y="599"/>
                  </a:cubicBezTo>
                  <a:cubicBezTo>
                    <a:pt x="447" y="599"/>
                    <a:pt x="454" y="592"/>
                    <a:pt x="461" y="586"/>
                  </a:cubicBezTo>
                  <a:cubicBezTo>
                    <a:pt x="481" y="575"/>
                    <a:pt x="490" y="546"/>
                    <a:pt x="471" y="517"/>
                  </a:cubicBezTo>
                  <a:lnTo>
                    <a:pt x="98" y="17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6"/>
            <p:cNvSpPr/>
            <p:nvPr/>
          </p:nvSpPr>
          <p:spPr>
            <a:xfrm>
              <a:off x="6493618" y="1391394"/>
              <a:ext cx="79535" cy="99501"/>
            </a:xfrm>
            <a:custGeom>
              <a:avLst/>
              <a:gdLst/>
              <a:ahLst/>
              <a:cxnLst/>
              <a:rect l="l" t="t" r="r" b="b"/>
              <a:pathLst>
                <a:path w="482" h="603" extrusionOk="0">
                  <a:moveTo>
                    <a:pt x="54" y="1"/>
                  </a:moveTo>
                  <a:cubicBezTo>
                    <a:pt x="42" y="1"/>
                    <a:pt x="29" y="6"/>
                    <a:pt x="20" y="14"/>
                  </a:cubicBezTo>
                  <a:cubicBezTo>
                    <a:pt x="1" y="24"/>
                    <a:pt x="1" y="54"/>
                    <a:pt x="11" y="83"/>
                  </a:cubicBezTo>
                  <a:lnTo>
                    <a:pt x="383" y="583"/>
                  </a:lnTo>
                  <a:cubicBezTo>
                    <a:pt x="393" y="592"/>
                    <a:pt x="403" y="602"/>
                    <a:pt x="422" y="602"/>
                  </a:cubicBezTo>
                  <a:cubicBezTo>
                    <a:pt x="432" y="602"/>
                    <a:pt x="442" y="602"/>
                    <a:pt x="451" y="592"/>
                  </a:cubicBezTo>
                  <a:cubicBezTo>
                    <a:pt x="471" y="573"/>
                    <a:pt x="481" y="544"/>
                    <a:pt x="462" y="524"/>
                  </a:cubicBezTo>
                  <a:lnTo>
                    <a:pt x="89" y="24"/>
                  </a:ln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6"/>
            <p:cNvSpPr/>
            <p:nvPr/>
          </p:nvSpPr>
          <p:spPr>
            <a:xfrm>
              <a:off x="6535695" y="1595676"/>
              <a:ext cx="85970" cy="74585"/>
            </a:xfrm>
            <a:custGeom>
              <a:avLst/>
              <a:gdLst/>
              <a:ahLst/>
              <a:cxnLst/>
              <a:rect l="l" t="t" r="r" b="b"/>
              <a:pathLst>
                <a:path w="521" h="452" extrusionOk="0">
                  <a:moveTo>
                    <a:pt x="458" y="0"/>
                  </a:moveTo>
                  <a:cubicBezTo>
                    <a:pt x="448" y="0"/>
                    <a:pt x="439" y="4"/>
                    <a:pt x="432" y="11"/>
                  </a:cubicBezTo>
                  <a:lnTo>
                    <a:pt x="20" y="364"/>
                  </a:lnTo>
                  <a:cubicBezTo>
                    <a:pt x="0" y="383"/>
                    <a:pt x="0" y="413"/>
                    <a:pt x="11" y="432"/>
                  </a:cubicBezTo>
                  <a:cubicBezTo>
                    <a:pt x="20" y="442"/>
                    <a:pt x="40" y="442"/>
                    <a:pt x="50" y="452"/>
                  </a:cubicBezTo>
                  <a:cubicBezTo>
                    <a:pt x="59" y="452"/>
                    <a:pt x="69" y="442"/>
                    <a:pt x="89" y="432"/>
                  </a:cubicBezTo>
                  <a:lnTo>
                    <a:pt x="490" y="90"/>
                  </a:lnTo>
                  <a:cubicBezTo>
                    <a:pt x="510" y="70"/>
                    <a:pt x="520" y="40"/>
                    <a:pt x="501" y="21"/>
                  </a:cubicBezTo>
                  <a:cubicBezTo>
                    <a:pt x="489" y="9"/>
                    <a:pt x="473" y="0"/>
                    <a:pt x="45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6"/>
            <p:cNvSpPr/>
            <p:nvPr/>
          </p:nvSpPr>
          <p:spPr>
            <a:xfrm>
              <a:off x="6548566" y="1466309"/>
              <a:ext cx="85970" cy="74585"/>
            </a:xfrm>
            <a:custGeom>
              <a:avLst/>
              <a:gdLst/>
              <a:ahLst/>
              <a:cxnLst/>
              <a:rect l="l" t="t" r="r" b="b"/>
              <a:pathLst>
                <a:path w="521" h="452" extrusionOk="0">
                  <a:moveTo>
                    <a:pt x="461" y="0"/>
                  </a:moveTo>
                  <a:cubicBezTo>
                    <a:pt x="450" y="0"/>
                    <a:pt x="440" y="4"/>
                    <a:pt x="432" y="11"/>
                  </a:cubicBezTo>
                  <a:lnTo>
                    <a:pt x="31" y="364"/>
                  </a:lnTo>
                  <a:cubicBezTo>
                    <a:pt x="11" y="384"/>
                    <a:pt x="1" y="413"/>
                    <a:pt x="20" y="432"/>
                  </a:cubicBezTo>
                  <a:cubicBezTo>
                    <a:pt x="31" y="442"/>
                    <a:pt x="40" y="442"/>
                    <a:pt x="50" y="452"/>
                  </a:cubicBezTo>
                  <a:cubicBezTo>
                    <a:pt x="70" y="452"/>
                    <a:pt x="79" y="442"/>
                    <a:pt x="89" y="432"/>
                  </a:cubicBezTo>
                  <a:lnTo>
                    <a:pt x="501" y="90"/>
                  </a:lnTo>
                  <a:cubicBezTo>
                    <a:pt x="521" y="70"/>
                    <a:pt x="521" y="40"/>
                    <a:pt x="501" y="21"/>
                  </a:cubicBezTo>
                  <a:cubicBezTo>
                    <a:pt x="495" y="9"/>
                    <a:pt x="478" y="0"/>
                    <a:pt x="461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6"/>
            <p:cNvSpPr/>
            <p:nvPr/>
          </p:nvSpPr>
          <p:spPr>
            <a:xfrm>
              <a:off x="6252704" y="1883122"/>
              <a:ext cx="224909" cy="198672"/>
            </a:xfrm>
            <a:custGeom>
              <a:avLst/>
              <a:gdLst/>
              <a:ahLst/>
              <a:cxnLst/>
              <a:rect l="l" t="t" r="r" b="b"/>
              <a:pathLst>
                <a:path w="1363" h="1204" extrusionOk="0">
                  <a:moveTo>
                    <a:pt x="703" y="1"/>
                  </a:moveTo>
                  <a:cubicBezTo>
                    <a:pt x="613" y="1"/>
                    <a:pt x="522" y="21"/>
                    <a:pt x="432" y="62"/>
                  </a:cubicBezTo>
                  <a:cubicBezTo>
                    <a:pt x="128" y="199"/>
                    <a:pt x="1" y="552"/>
                    <a:pt x="138" y="856"/>
                  </a:cubicBezTo>
                  <a:cubicBezTo>
                    <a:pt x="239" y="1072"/>
                    <a:pt x="456" y="1204"/>
                    <a:pt x="685" y="1204"/>
                  </a:cubicBezTo>
                  <a:cubicBezTo>
                    <a:pt x="767" y="1204"/>
                    <a:pt x="851" y="1186"/>
                    <a:pt x="931" y="1150"/>
                  </a:cubicBezTo>
                  <a:cubicBezTo>
                    <a:pt x="1236" y="1013"/>
                    <a:pt x="1363" y="650"/>
                    <a:pt x="1225" y="356"/>
                  </a:cubicBezTo>
                  <a:cubicBezTo>
                    <a:pt x="1138" y="160"/>
                    <a:pt x="951" y="33"/>
                    <a:pt x="755" y="3"/>
                  </a:cubicBezTo>
                  <a:cubicBezTo>
                    <a:pt x="738" y="2"/>
                    <a:pt x="720" y="1"/>
                    <a:pt x="70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6"/>
            <p:cNvSpPr/>
            <p:nvPr/>
          </p:nvSpPr>
          <p:spPr>
            <a:xfrm>
              <a:off x="6312602" y="1937741"/>
              <a:ext cx="61549" cy="55278"/>
            </a:xfrm>
            <a:custGeom>
              <a:avLst/>
              <a:gdLst/>
              <a:ahLst/>
              <a:cxnLst/>
              <a:rect l="l" t="t" r="r" b="b"/>
              <a:pathLst>
                <a:path w="373" h="335" extrusionOk="0">
                  <a:moveTo>
                    <a:pt x="188" y="0"/>
                  </a:moveTo>
                  <a:cubicBezTo>
                    <a:pt x="165" y="0"/>
                    <a:pt x="141" y="5"/>
                    <a:pt x="118" y="16"/>
                  </a:cubicBezTo>
                  <a:cubicBezTo>
                    <a:pt x="39" y="55"/>
                    <a:pt x="0" y="153"/>
                    <a:pt x="39" y="241"/>
                  </a:cubicBezTo>
                  <a:cubicBezTo>
                    <a:pt x="68" y="298"/>
                    <a:pt x="128" y="334"/>
                    <a:pt x="189" y="334"/>
                  </a:cubicBezTo>
                  <a:cubicBezTo>
                    <a:pt x="211" y="334"/>
                    <a:pt x="234" y="329"/>
                    <a:pt x="255" y="319"/>
                  </a:cubicBezTo>
                  <a:cubicBezTo>
                    <a:pt x="343" y="280"/>
                    <a:pt x="372" y="182"/>
                    <a:pt x="343" y="103"/>
                  </a:cubicBezTo>
                  <a:cubicBezTo>
                    <a:pt x="315" y="39"/>
                    <a:pt x="254" y="0"/>
                    <a:pt x="18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6"/>
            <p:cNvSpPr/>
            <p:nvPr/>
          </p:nvSpPr>
          <p:spPr>
            <a:xfrm>
              <a:off x="6275475" y="1883618"/>
              <a:ext cx="202137" cy="198177"/>
            </a:xfrm>
            <a:custGeom>
              <a:avLst/>
              <a:gdLst/>
              <a:ahLst/>
              <a:cxnLst/>
              <a:rect l="l" t="t" r="r" b="b"/>
              <a:pathLst>
                <a:path w="1225" h="1201" extrusionOk="0">
                  <a:moveTo>
                    <a:pt x="617" y="0"/>
                  </a:moveTo>
                  <a:cubicBezTo>
                    <a:pt x="617" y="0"/>
                    <a:pt x="921" y="304"/>
                    <a:pt x="862" y="647"/>
                  </a:cubicBezTo>
                  <a:cubicBezTo>
                    <a:pt x="825" y="871"/>
                    <a:pt x="574" y="1036"/>
                    <a:pt x="341" y="1036"/>
                  </a:cubicBezTo>
                  <a:cubicBezTo>
                    <a:pt x="207" y="1036"/>
                    <a:pt x="79" y="982"/>
                    <a:pt x="0" y="853"/>
                  </a:cubicBezTo>
                  <a:lnTo>
                    <a:pt x="0" y="853"/>
                  </a:lnTo>
                  <a:cubicBezTo>
                    <a:pt x="101" y="1069"/>
                    <a:pt x="318" y="1201"/>
                    <a:pt x="547" y="1201"/>
                  </a:cubicBezTo>
                  <a:cubicBezTo>
                    <a:pt x="629" y="1201"/>
                    <a:pt x="713" y="1183"/>
                    <a:pt x="793" y="1147"/>
                  </a:cubicBezTo>
                  <a:cubicBezTo>
                    <a:pt x="1098" y="1010"/>
                    <a:pt x="1225" y="647"/>
                    <a:pt x="1087" y="353"/>
                  </a:cubicBezTo>
                  <a:cubicBezTo>
                    <a:pt x="1000" y="157"/>
                    <a:pt x="813" y="30"/>
                    <a:pt x="61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6"/>
            <p:cNvSpPr/>
            <p:nvPr/>
          </p:nvSpPr>
          <p:spPr>
            <a:xfrm>
              <a:off x="6388672" y="1776691"/>
              <a:ext cx="213523" cy="197517"/>
            </a:xfrm>
            <a:custGeom>
              <a:avLst/>
              <a:gdLst/>
              <a:ahLst/>
              <a:cxnLst/>
              <a:rect l="l" t="t" r="r" b="b"/>
              <a:pathLst>
                <a:path w="1294" h="1197" extrusionOk="0">
                  <a:moveTo>
                    <a:pt x="686" y="0"/>
                  </a:moveTo>
                  <a:cubicBezTo>
                    <a:pt x="614" y="0"/>
                    <a:pt x="541" y="13"/>
                    <a:pt x="470" y="41"/>
                  </a:cubicBezTo>
                  <a:cubicBezTo>
                    <a:pt x="157" y="158"/>
                    <a:pt x="0" y="502"/>
                    <a:pt x="127" y="815"/>
                  </a:cubicBezTo>
                  <a:cubicBezTo>
                    <a:pt x="218" y="1050"/>
                    <a:pt x="444" y="1197"/>
                    <a:pt x="687" y="1197"/>
                  </a:cubicBezTo>
                  <a:cubicBezTo>
                    <a:pt x="758" y="1197"/>
                    <a:pt x="831" y="1184"/>
                    <a:pt x="902" y="1158"/>
                  </a:cubicBezTo>
                  <a:cubicBezTo>
                    <a:pt x="1098" y="1079"/>
                    <a:pt x="1235" y="903"/>
                    <a:pt x="1274" y="707"/>
                  </a:cubicBezTo>
                  <a:cubicBezTo>
                    <a:pt x="1294" y="600"/>
                    <a:pt x="1283" y="491"/>
                    <a:pt x="1244" y="384"/>
                  </a:cubicBezTo>
                  <a:cubicBezTo>
                    <a:pt x="1154" y="143"/>
                    <a:pt x="925" y="0"/>
                    <a:pt x="68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6"/>
            <p:cNvSpPr/>
            <p:nvPr/>
          </p:nvSpPr>
          <p:spPr>
            <a:xfrm>
              <a:off x="6488833" y="1827019"/>
              <a:ext cx="61549" cy="55113"/>
            </a:xfrm>
            <a:custGeom>
              <a:avLst/>
              <a:gdLst/>
              <a:ahLst/>
              <a:cxnLst/>
              <a:rect l="l" t="t" r="r" b="b"/>
              <a:pathLst>
                <a:path w="373" h="334" extrusionOk="0">
                  <a:moveTo>
                    <a:pt x="185" y="1"/>
                  </a:moveTo>
                  <a:cubicBezTo>
                    <a:pt x="166" y="1"/>
                    <a:pt x="147" y="4"/>
                    <a:pt x="128" y="10"/>
                  </a:cubicBezTo>
                  <a:cubicBezTo>
                    <a:pt x="40" y="49"/>
                    <a:pt x="1" y="147"/>
                    <a:pt x="30" y="226"/>
                  </a:cubicBezTo>
                  <a:cubicBezTo>
                    <a:pt x="60" y="294"/>
                    <a:pt x="120" y="333"/>
                    <a:pt x="187" y="333"/>
                  </a:cubicBezTo>
                  <a:cubicBezTo>
                    <a:pt x="206" y="333"/>
                    <a:pt x="226" y="330"/>
                    <a:pt x="245" y="324"/>
                  </a:cubicBezTo>
                  <a:cubicBezTo>
                    <a:pt x="334" y="284"/>
                    <a:pt x="373" y="197"/>
                    <a:pt x="343" y="108"/>
                  </a:cubicBezTo>
                  <a:cubicBezTo>
                    <a:pt x="313" y="39"/>
                    <a:pt x="252" y="1"/>
                    <a:pt x="18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6"/>
            <p:cNvSpPr/>
            <p:nvPr/>
          </p:nvSpPr>
          <p:spPr>
            <a:xfrm>
              <a:off x="6388672" y="1783292"/>
              <a:ext cx="210223" cy="190917"/>
            </a:xfrm>
            <a:custGeom>
              <a:avLst/>
              <a:gdLst/>
              <a:ahLst/>
              <a:cxnLst/>
              <a:rect l="l" t="t" r="r" b="b"/>
              <a:pathLst>
                <a:path w="1274" h="1157" extrusionOk="0">
                  <a:moveTo>
                    <a:pt x="470" y="1"/>
                  </a:moveTo>
                  <a:lnTo>
                    <a:pt x="470" y="1"/>
                  </a:lnTo>
                  <a:cubicBezTo>
                    <a:pt x="157" y="118"/>
                    <a:pt x="0" y="462"/>
                    <a:pt x="127" y="775"/>
                  </a:cubicBezTo>
                  <a:cubicBezTo>
                    <a:pt x="218" y="1010"/>
                    <a:pt x="444" y="1157"/>
                    <a:pt x="687" y="1157"/>
                  </a:cubicBezTo>
                  <a:cubicBezTo>
                    <a:pt x="758" y="1157"/>
                    <a:pt x="831" y="1144"/>
                    <a:pt x="902" y="1118"/>
                  </a:cubicBezTo>
                  <a:cubicBezTo>
                    <a:pt x="1098" y="1039"/>
                    <a:pt x="1235" y="863"/>
                    <a:pt x="1274" y="667"/>
                  </a:cubicBezTo>
                  <a:lnTo>
                    <a:pt x="1274" y="667"/>
                  </a:lnTo>
                  <a:cubicBezTo>
                    <a:pt x="1274" y="667"/>
                    <a:pt x="1024" y="887"/>
                    <a:pt x="737" y="887"/>
                  </a:cubicBezTo>
                  <a:cubicBezTo>
                    <a:pt x="698" y="887"/>
                    <a:pt x="657" y="883"/>
                    <a:pt x="617" y="873"/>
                  </a:cubicBezTo>
                  <a:cubicBezTo>
                    <a:pt x="264" y="795"/>
                    <a:pt x="98" y="187"/>
                    <a:pt x="47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6"/>
            <p:cNvSpPr/>
            <p:nvPr/>
          </p:nvSpPr>
          <p:spPr>
            <a:xfrm>
              <a:off x="6409628" y="1953417"/>
              <a:ext cx="174746" cy="154779"/>
            </a:xfrm>
            <a:custGeom>
              <a:avLst/>
              <a:gdLst/>
              <a:ahLst/>
              <a:cxnLst/>
              <a:rect l="l" t="t" r="r" b="b"/>
              <a:pathLst>
                <a:path w="1059" h="938" extrusionOk="0">
                  <a:moveTo>
                    <a:pt x="527" y="0"/>
                  </a:moveTo>
                  <a:cubicBezTo>
                    <a:pt x="333" y="0"/>
                    <a:pt x="150" y="120"/>
                    <a:pt x="89" y="313"/>
                  </a:cubicBezTo>
                  <a:cubicBezTo>
                    <a:pt x="0" y="557"/>
                    <a:pt x="128" y="822"/>
                    <a:pt x="372" y="910"/>
                  </a:cubicBezTo>
                  <a:cubicBezTo>
                    <a:pt x="423" y="929"/>
                    <a:pt x="475" y="938"/>
                    <a:pt x="527" y="938"/>
                  </a:cubicBezTo>
                  <a:cubicBezTo>
                    <a:pt x="636" y="938"/>
                    <a:pt x="743" y="898"/>
                    <a:pt x="823" y="831"/>
                  </a:cubicBezTo>
                  <a:cubicBezTo>
                    <a:pt x="892" y="783"/>
                    <a:pt x="941" y="705"/>
                    <a:pt x="971" y="626"/>
                  </a:cubicBezTo>
                  <a:cubicBezTo>
                    <a:pt x="1058" y="381"/>
                    <a:pt x="931" y="106"/>
                    <a:pt x="686" y="28"/>
                  </a:cubicBezTo>
                  <a:cubicBezTo>
                    <a:pt x="633" y="9"/>
                    <a:pt x="580" y="0"/>
                    <a:pt x="52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6"/>
            <p:cNvSpPr/>
            <p:nvPr/>
          </p:nvSpPr>
          <p:spPr>
            <a:xfrm>
              <a:off x="6493618" y="2006550"/>
              <a:ext cx="48678" cy="43068"/>
            </a:xfrm>
            <a:custGeom>
              <a:avLst/>
              <a:gdLst/>
              <a:ahLst/>
              <a:cxnLst/>
              <a:rect l="l" t="t" r="r" b="b"/>
              <a:pathLst>
                <a:path w="295" h="261" extrusionOk="0">
                  <a:moveTo>
                    <a:pt x="149" y="0"/>
                  </a:moveTo>
                  <a:cubicBezTo>
                    <a:pt x="95" y="0"/>
                    <a:pt x="45" y="35"/>
                    <a:pt x="30" y="89"/>
                  </a:cubicBezTo>
                  <a:cubicBezTo>
                    <a:pt x="1" y="157"/>
                    <a:pt x="40" y="226"/>
                    <a:pt x="109" y="255"/>
                  </a:cubicBezTo>
                  <a:cubicBezTo>
                    <a:pt x="123" y="259"/>
                    <a:pt x="137" y="261"/>
                    <a:pt x="151" y="261"/>
                  </a:cubicBezTo>
                  <a:cubicBezTo>
                    <a:pt x="204" y="261"/>
                    <a:pt x="252" y="231"/>
                    <a:pt x="275" y="176"/>
                  </a:cubicBezTo>
                  <a:cubicBezTo>
                    <a:pt x="295" y="108"/>
                    <a:pt x="255" y="30"/>
                    <a:pt x="197" y="10"/>
                  </a:cubicBezTo>
                  <a:cubicBezTo>
                    <a:pt x="181" y="3"/>
                    <a:pt x="165" y="0"/>
                    <a:pt x="14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6"/>
            <p:cNvSpPr/>
            <p:nvPr/>
          </p:nvSpPr>
          <p:spPr>
            <a:xfrm>
              <a:off x="6409628" y="1953417"/>
              <a:ext cx="135968" cy="154779"/>
            </a:xfrm>
            <a:custGeom>
              <a:avLst/>
              <a:gdLst/>
              <a:ahLst/>
              <a:cxnLst/>
              <a:rect l="l" t="t" r="r" b="b"/>
              <a:pathLst>
                <a:path w="824" h="938" extrusionOk="0">
                  <a:moveTo>
                    <a:pt x="527" y="0"/>
                  </a:moveTo>
                  <a:cubicBezTo>
                    <a:pt x="333" y="0"/>
                    <a:pt x="150" y="120"/>
                    <a:pt x="89" y="313"/>
                  </a:cubicBezTo>
                  <a:cubicBezTo>
                    <a:pt x="0" y="557"/>
                    <a:pt x="128" y="822"/>
                    <a:pt x="372" y="910"/>
                  </a:cubicBezTo>
                  <a:cubicBezTo>
                    <a:pt x="423" y="929"/>
                    <a:pt x="475" y="938"/>
                    <a:pt x="527" y="938"/>
                  </a:cubicBezTo>
                  <a:cubicBezTo>
                    <a:pt x="636" y="938"/>
                    <a:pt x="743" y="898"/>
                    <a:pt x="823" y="831"/>
                  </a:cubicBezTo>
                  <a:lnTo>
                    <a:pt x="823" y="831"/>
                  </a:lnTo>
                  <a:cubicBezTo>
                    <a:pt x="823" y="831"/>
                    <a:pt x="821" y="832"/>
                    <a:pt x="816" y="832"/>
                  </a:cubicBezTo>
                  <a:cubicBezTo>
                    <a:pt x="767" y="832"/>
                    <a:pt x="476" y="823"/>
                    <a:pt x="324" y="626"/>
                  </a:cubicBezTo>
                  <a:cubicBezTo>
                    <a:pt x="170" y="418"/>
                    <a:pt x="333" y="19"/>
                    <a:pt x="612" y="19"/>
                  </a:cubicBezTo>
                  <a:cubicBezTo>
                    <a:pt x="636" y="19"/>
                    <a:pt x="661" y="22"/>
                    <a:pt x="686" y="28"/>
                  </a:cubicBezTo>
                  <a:cubicBezTo>
                    <a:pt x="633" y="9"/>
                    <a:pt x="580" y="0"/>
                    <a:pt x="52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6"/>
            <p:cNvSpPr/>
            <p:nvPr/>
          </p:nvSpPr>
          <p:spPr>
            <a:xfrm>
              <a:off x="7481695" y="2504548"/>
              <a:ext cx="561199" cy="617797"/>
            </a:xfrm>
            <a:custGeom>
              <a:avLst/>
              <a:gdLst/>
              <a:ahLst/>
              <a:cxnLst/>
              <a:rect l="l" t="t" r="r" b="b"/>
              <a:pathLst>
                <a:path w="3401" h="3744" extrusionOk="0">
                  <a:moveTo>
                    <a:pt x="196" y="0"/>
                  </a:moveTo>
                  <a:lnTo>
                    <a:pt x="196" y="0"/>
                  </a:lnTo>
                  <a:cubicBezTo>
                    <a:pt x="735" y="931"/>
                    <a:pt x="0" y="1392"/>
                    <a:pt x="0" y="1392"/>
                  </a:cubicBezTo>
                  <a:cubicBezTo>
                    <a:pt x="1323" y="1842"/>
                    <a:pt x="608" y="2489"/>
                    <a:pt x="608" y="2489"/>
                  </a:cubicBezTo>
                  <a:cubicBezTo>
                    <a:pt x="1627" y="2558"/>
                    <a:pt x="1647" y="3626"/>
                    <a:pt x="1647" y="3626"/>
                  </a:cubicBezTo>
                  <a:cubicBezTo>
                    <a:pt x="1802" y="3537"/>
                    <a:pt x="1946" y="3503"/>
                    <a:pt x="2077" y="3503"/>
                  </a:cubicBezTo>
                  <a:cubicBezTo>
                    <a:pt x="2277" y="3503"/>
                    <a:pt x="2447" y="3582"/>
                    <a:pt x="2577" y="3665"/>
                  </a:cubicBezTo>
                  <a:cubicBezTo>
                    <a:pt x="2655" y="3717"/>
                    <a:pt x="2743" y="3744"/>
                    <a:pt x="2830" y="3744"/>
                  </a:cubicBezTo>
                  <a:cubicBezTo>
                    <a:pt x="2909" y="3744"/>
                    <a:pt x="2988" y="3722"/>
                    <a:pt x="3058" y="3675"/>
                  </a:cubicBezTo>
                  <a:cubicBezTo>
                    <a:pt x="3077" y="3665"/>
                    <a:pt x="3087" y="3656"/>
                    <a:pt x="3106" y="3645"/>
                  </a:cubicBezTo>
                  <a:lnTo>
                    <a:pt x="3136" y="3616"/>
                  </a:lnTo>
                  <a:cubicBezTo>
                    <a:pt x="3263" y="3489"/>
                    <a:pt x="3302" y="3303"/>
                    <a:pt x="3234" y="3136"/>
                  </a:cubicBezTo>
                  <a:cubicBezTo>
                    <a:pt x="3145" y="2901"/>
                    <a:pt x="3097" y="2548"/>
                    <a:pt x="3400" y="2225"/>
                  </a:cubicBezTo>
                  <a:cubicBezTo>
                    <a:pt x="3400" y="2225"/>
                    <a:pt x="2372" y="1970"/>
                    <a:pt x="2529" y="960"/>
                  </a:cubicBezTo>
                  <a:lnTo>
                    <a:pt x="2529" y="960"/>
                  </a:lnTo>
                  <a:cubicBezTo>
                    <a:pt x="2528" y="960"/>
                    <a:pt x="2372" y="1070"/>
                    <a:pt x="2185" y="1070"/>
                  </a:cubicBezTo>
                  <a:cubicBezTo>
                    <a:pt x="1951" y="1070"/>
                    <a:pt x="1669" y="897"/>
                    <a:pt x="1588" y="118"/>
                  </a:cubicBezTo>
                  <a:cubicBezTo>
                    <a:pt x="1588" y="118"/>
                    <a:pt x="1349" y="360"/>
                    <a:pt x="978" y="360"/>
                  </a:cubicBezTo>
                  <a:cubicBezTo>
                    <a:pt x="757" y="360"/>
                    <a:pt x="489" y="274"/>
                    <a:pt x="19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6"/>
            <p:cNvSpPr/>
            <p:nvPr/>
          </p:nvSpPr>
          <p:spPr>
            <a:xfrm>
              <a:off x="7644889" y="2672528"/>
              <a:ext cx="354441" cy="438597"/>
            </a:xfrm>
            <a:custGeom>
              <a:avLst/>
              <a:gdLst/>
              <a:ahLst/>
              <a:cxnLst/>
              <a:rect l="l" t="t" r="r" b="b"/>
              <a:pathLst>
                <a:path w="2148" h="2658" extrusionOk="0">
                  <a:moveTo>
                    <a:pt x="56" y="1"/>
                  </a:moveTo>
                  <a:cubicBezTo>
                    <a:pt x="47" y="1"/>
                    <a:pt x="38" y="4"/>
                    <a:pt x="30" y="11"/>
                  </a:cubicBezTo>
                  <a:cubicBezTo>
                    <a:pt x="1" y="31"/>
                    <a:pt x="1" y="60"/>
                    <a:pt x="20" y="80"/>
                  </a:cubicBezTo>
                  <a:lnTo>
                    <a:pt x="2069" y="2657"/>
                  </a:lnTo>
                  <a:cubicBezTo>
                    <a:pt x="2088" y="2647"/>
                    <a:pt x="2098" y="2638"/>
                    <a:pt x="2117" y="2627"/>
                  </a:cubicBezTo>
                  <a:lnTo>
                    <a:pt x="2147" y="2598"/>
                  </a:lnTo>
                  <a:lnTo>
                    <a:pt x="99" y="21"/>
                  </a:lnTo>
                  <a:cubicBezTo>
                    <a:pt x="87" y="9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6"/>
            <p:cNvSpPr/>
            <p:nvPr/>
          </p:nvSpPr>
          <p:spPr>
            <a:xfrm>
              <a:off x="7801813" y="2994461"/>
              <a:ext cx="129533" cy="30857"/>
            </a:xfrm>
            <a:custGeom>
              <a:avLst/>
              <a:gdLst/>
              <a:ahLst/>
              <a:cxnLst/>
              <a:rect l="l" t="t" r="r" b="b"/>
              <a:pathLst>
                <a:path w="785" h="187" extrusionOk="0">
                  <a:moveTo>
                    <a:pt x="59" y="1"/>
                  </a:moveTo>
                  <a:cubicBezTo>
                    <a:pt x="30" y="1"/>
                    <a:pt x="10" y="10"/>
                    <a:pt x="1" y="40"/>
                  </a:cubicBezTo>
                  <a:cubicBezTo>
                    <a:pt x="1" y="69"/>
                    <a:pt x="20" y="88"/>
                    <a:pt x="49" y="99"/>
                  </a:cubicBezTo>
                  <a:lnTo>
                    <a:pt x="726" y="186"/>
                  </a:lnTo>
                  <a:cubicBezTo>
                    <a:pt x="735" y="186"/>
                    <a:pt x="745" y="177"/>
                    <a:pt x="755" y="177"/>
                  </a:cubicBezTo>
                  <a:cubicBezTo>
                    <a:pt x="765" y="167"/>
                    <a:pt x="774" y="157"/>
                    <a:pt x="774" y="138"/>
                  </a:cubicBezTo>
                  <a:cubicBezTo>
                    <a:pt x="785" y="118"/>
                    <a:pt x="765" y="88"/>
                    <a:pt x="735" y="88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6"/>
            <p:cNvSpPr/>
            <p:nvPr/>
          </p:nvSpPr>
          <p:spPr>
            <a:xfrm>
              <a:off x="7717823" y="2887700"/>
              <a:ext cx="127718" cy="30857"/>
            </a:xfrm>
            <a:custGeom>
              <a:avLst/>
              <a:gdLst/>
              <a:ahLst/>
              <a:cxnLst/>
              <a:rect l="l" t="t" r="r" b="b"/>
              <a:pathLst>
                <a:path w="774" h="187" extrusionOk="0">
                  <a:moveTo>
                    <a:pt x="59" y="1"/>
                  </a:moveTo>
                  <a:cubicBezTo>
                    <a:pt x="29" y="1"/>
                    <a:pt x="0" y="21"/>
                    <a:pt x="0" y="50"/>
                  </a:cubicBezTo>
                  <a:cubicBezTo>
                    <a:pt x="0" y="79"/>
                    <a:pt x="20" y="99"/>
                    <a:pt x="39" y="99"/>
                  </a:cubicBezTo>
                  <a:lnTo>
                    <a:pt x="725" y="187"/>
                  </a:lnTo>
                  <a:cubicBezTo>
                    <a:pt x="735" y="187"/>
                    <a:pt x="745" y="187"/>
                    <a:pt x="754" y="177"/>
                  </a:cubicBezTo>
                  <a:cubicBezTo>
                    <a:pt x="764" y="167"/>
                    <a:pt x="774" y="158"/>
                    <a:pt x="774" y="148"/>
                  </a:cubicBezTo>
                  <a:cubicBezTo>
                    <a:pt x="774" y="119"/>
                    <a:pt x="764" y="99"/>
                    <a:pt x="735" y="8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6"/>
            <p:cNvSpPr/>
            <p:nvPr/>
          </p:nvSpPr>
          <p:spPr>
            <a:xfrm>
              <a:off x="7885968" y="2874334"/>
              <a:ext cx="25907" cy="115342"/>
            </a:xfrm>
            <a:custGeom>
              <a:avLst/>
              <a:gdLst/>
              <a:ahLst/>
              <a:cxnLst/>
              <a:rect l="l" t="t" r="r" b="b"/>
              <a:pathLst>
                <a:path w="157" h="699" extrusionOk="0">
                  <a:moveTo>
                    <a:pt x="96" y="1"/>
                  </a:moveTo>
                  <a:cubicBezTo>
                    <a:pt x="78" y="1"/>
                    <a:pt x="59" y="18"/>
                    <a:pt x="59" y="43"/>
                  </a:cubicBezTo>
                  <a:lnTo>
                    <a:pt x="0" y="640"/>
                  </a:lnTo>
                  <a:cubicBezTo>
                    <a:pt x="0" y="670"/>
                    <a:pt x="20" y="699"/>
                    <a:pt x="39" y="699"/>
                  </a:cubicBezTo>
                  <a:cubicBezTo>
                    <a:pt x="59" y="699"/>
                    <a:pt x="68" y="699"/>
                    <a:pt x="79" y="689"/>
                  </a:cubicBezTo>
                  <a:cubicBezTo>
                    <a:pt x="88" y="679"/>
                    <a:pt x="98" y="670"/>
                    <a:pt x="98" y="650"/>
                  </a:cubicBezTo>
                  <a:lnTo>
                    <a:pt x="157" y="52"/>
                  </a:lnTo>
                  <a:cubicBezTo>
                    <a:pt x="157" y="23"/>
                    <a:pt x="137" y="4"/>
                    <a:pt x="108" y="4"/>
                  </a:cubicBezTo>
                  <a:cubicBezTo>
                    <a:pt x="104" y="2"/>
                    <a:pt x="100" y="1"/>
                    <a:pt x="96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6"/>
            <p:cNvSpPr/>
            <p:nvPr/>
          </p:nvSpPr>
          <p:spPr>
            <a:xfrm>
              <a:off x="7651324" y="2791830"/>
              <a:ext cx="118312" cy="31352"/>
            </a:xfrm>
            <a:custGeom>
              <a:avLst/>
              <a:gdLst/>
              <a:ahLst/>
              <a:cxnLst/>
              <a:rect l="l" t="t" r="r" b="b"/>
              <a:pathLst>
                <a:path w="717" h="190" extrusionOk="0">
                  <a:moveTo>
                    <a:pt x="45" y="1"/>
                  </a:moveTo>
                  <a:cubicBezTo>
                    <a:pt x="21" y="1"/>
                    <a:pt x="1" y="19"/>
                    <a:pt x="1" y="43"/>
                  </a:cubicBezTo>
                  <a:cubicBezTo>
                    <a:pt x="1" y="72"/>
                    <a:pt x="20" y="92"/>
                    <a:pt x="40" y="101"/>
                  </a:cubicBezTo>
                  <a:lnTo>
                    <a:pt x="658" y="190"/>
                  </a:lnTo>
                  <a:cubicBezTo>
                    <a:pt x="677" y="190"/>
                    <a:pt x="687" y="190"/>
                    <a:pt x="697" y="180"/>
                  </a:cubicBezTo>
                  <a:cubicBezTo>
                    <a:pt x="706" y="170"/>
                    <a:pt x="717" y="160"/>
                    <a:pt x="717" y="151"/>
                  </a:cubicBezTo>
                  <a:cubicBezTo>
                    <a:pt x="717" y="121"/>
                    <a:pt x="706" y="101"/>
                    <a:pt x="677" y="92"/>
                  </a:cubicBezTo>
                  <a:lnTo>
                    <a:pt x="60" y="3"/>
                  </a:lnTo>
                  <a:cubicBezTo>
                    <a:pt x="55" y="2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6"/>
            <p:cNvSpPr/>
            <p:nvPr/>
          </p:nvSpPr>
          <p:spPr>
            <a:xfrm>
              <a:off x="7583505" y="2708170"/>
              <a:ext cx="119797" cy="32507"/>
            </a:xfrm>
            <a:custGeom>
              <a:avLst/>
              <a:gdLst/>
              <a:ahLst/>
              <a:cxnLst/>
              <a:rect l="l" t="t" r="r" b="b"/>
              <a:pathLst>
                <a:path w="726" h="197" extrusionOk="0">
                  <a:moveTo>
                    <a:pt x="69" y="1"/>
                  </a:moveTo>
                  <a:cubicBezTo>
                    <a:pt x="39" y="1"/>
                    <a:pt x="10" y="20"/>
                    <a:pt x="10" y="40"/>
                  </a:cubicBezTo>
                  <a:cubicBezTo>
                    <a:pt x="0" y="70"/>
                    <a:pt x="20" y="99"/>
                    <a:pt x="50" y="99"/>
                  </a:cubicBezTo>
                  <a:lnTo>
                    <a:pt x="667" y="197"/>
                  </a:lnTo>
                  <a:cubicBezTo>
                    <a:pt x="686" y="197"/>
                    <a:pt x="696" y="187"/>
                    <a:pt x="706" y="187"/>
                  </a:cubicBezTo>
                  <a:cubicBezTo>
                    <a:pt x="716" y="177"/>
                    <a:pt x="725" y="168"/>
                    <a:pt x="725" y="148"/>
                  </a:cubicBezTo>
                  <a:cubicBezTo>
                    <a:pt x="725" y="129"/>
                    <a:pt x="706" y="99"/>
                    <a:pt x="686" y="99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6"/>
            <p:cNvSpPr/>
            <p:nvPr/>
          </p:nvSpPr>
          <p:spPr>
            <a:xfrm>
              <a:off x="7798513" y="2776154"/>
              <a:ext cx="24421" cy="105276"/>
            </a:xfrm>
            <a:custGeom>
              <a:avLst/>
              <a:gdLst/>
              <a:ahLst/>
              <a:cxnLst/>
              <a:rect l="l" t="t" r="r" b="b"/>
              <a:pathLst>
                <a:path w="148" h="638" extrusionOk="0">
                  <a:moveTo>
                    <a:pt x="99" y="0"/>
                  </a:moveTo>
                  <a:cubicBezTo>
                    <a:pt x="79" y="0"/>
                    <a:pt x="50" y="20"/>
                    <a:pt x="50" y="50"/>
                  </a:cubicBezTo>
                  <a:lnTo>
                    <a:pt x="1" y="579"/>
                  </a:lnTo>
                  <a:cubicBezTo>
                    <a:pt x="1" y="608"/>
                    <a:pt x="21" y="628"/>
                    <a:pt x="50" y="638"/>
                  </a:cubicBezTo>
                  <a:cubicBezTo>
                    <a:pt x="60" y="638"/>
                    <a:pt x="79" y="628"/>
                    <a:pt x="79" y="628"/>
                  </a:cubicBezTo>
                  <a:cubicBezTo>
                    <a:pt x="99" y="618"/>
                    <a:pt x="99" y="608"/>
                    <a:pt x="99" y="588"/>
                  </a:cubicBezTo>
                  <a:lnTo>
                    <a:pt x="148" y="59"/>
                  </a:lnTo>
                  <a:cubicBezTo>
                    <a:pt x="148" y="30"/>
                    <a:pt x="128" y="0"/>
                    <a:pt x="99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6"/>
            <p:cNvSpPr/>
            <p:nvPr/>
          </p:nvSpPr>
          <p:spPr>
            <a:xfrm>
              <a:off x="7717823" y="2674343"/>
              <a:ext cx="24256" cy="105111"/>
            </a:xfrm>
            <a:custGeom>
              <a:avLst/>
              <a:gdLst/>
              <a:ahLst/>
              <a:cxnLst/>
              <a:rect l="l" t="t" r="r" b="b"/>
              <a:pathLst>
                <a:path w="147" h="637" extrusionOk="0">
                  <a:moveTo>
                    <a:pt x="98" y="0"/>
                  </a:moveTo>
                  <a:cubicBezTo>
                    <a:pt x="68" y="0"/>
                    <a:pt x="49" y="20"/>
                    <a:pt x="49" y="49"/>
                  </a:cubicBezTo>
                  <a:lnTo>
                    <a:pt x="0" y="578"/>
                  </a:lnTo>
                  <a:cubicBezTo>
                    <a:pt x="0" y="608"/>
                    <a:pt x="20" y="637"/>
                    <a:pt x="49" y="637"/>
                  </a:cubicBezTo>
                  <a:cubicBezTo>
                    <a:pt x="59" y="637"/>
                    <a:pt x="68" y="628"/>
                    <a:pt x="78" y="628"/>
                  </a:cubicBezTo>
                  <a:cubicBezTo>
                    <a:pt x="88" y="617"/>
                    <a:pt x="98" y="608"/>
                    <a:pt x="98" y="588"/>
                  </a:cubicBezTo>
                  <a:lnTo>
                    <a:pt x="147" y="59"/>
                  </a:lnTo>
                  <a:cubicBezTo>
                    <a:pt x="147" y="29"/>
                    <a:pt x="127" y="10"/>
                    <a:pt x="98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6"/>
            <p:cNvSpPr/>
            <p:nvPr/>
          </p:nvSpPr>
          <p:spPr>
            <a:xfrm>
              <a:off x="8039427" y="2506198"/>
              <a:ext cx="564499" cy="612022"/>
            </a:xfrm>
            <a:custGeom>
              <a:avLst/>
              <a:gdLst/>
              <a:ahLst/>
              <a:cxnLst/>
              <a:rect l="l" t="t" r="r" b="b"/>
              <a:pathLst>
                <a:path w="3421" h="3709" extrusionOk="0">
                  <a:moveTo>
                    <a:pt x="3245" y="0"/>
                  </a:moveTo>
                  <a:cubicBezTo>
                    <a:pt x="2954" y="266"/>
                    <a:pt x="2688" y="350"/>
                    <a:pt x="2468" y="350"/>
                  </a:cubicBezTo>
                  <a:cubicBezTo>
                    <a:pt x="2087" y="350"/>
                    <a:pt x="1843" y="98"/>
                    <a:pt x="1843" y="98"/>
                  </a:cubicBezTo>
                  <a:cubicBezTo>
                    <a:pt x="1756" y="872"/>
                    <a:pt x="1476" y="1045"/>
                    <a:pt x="1242" y="1045"/>
                  </a:cubicBezTo>
                  <a:cubicBezTo>
                    <a:pt x="1052" y="1045"/>
                    <a:pt x="893" y="931"/>
                    <a:pt x="893" y="931"/>
                  </a:cubicBezTo>
                  <a:lnTo>
                    <a:pt x="893" y="931"/>
                  </a:lnTo>
                  <a:cubicBezTo>
                    <a:pt x="1039" y="1941"/>
                    <a:pt x="1" y="2185"/>
                    <a:pt x="1" y="2185"/>
                  </a:cubicBezTo>
                  <a:cubicBezTo>
                    <a:pt x="305" y="2518"/>
                    <a:pt x="255" y="2871"/>
                    <a:pt x="157" y="3097"/>
                  </a:cubicBezTo>
                  <a:cubicBezTo>
                    <a:pt x="89" y="3263"/>
                    <a:pt x="128" y="3450"/>
                    <a:pt x="255" y="3577"/>
                  </a:cubicBezTo>
                  <a:cubicBezTo>
                    <a:pt x="266" y="3587"/>
                    <a:pt x="275" y="3596"/>
                    <a:pt x="295" y="3606"/>
                  </a:cubicBezTo>
                  <a:cubicBezTo>
                    <a:pt x="305" y="3626"/>
                    <a:pt x="314" y="3635"/>
                    <a:pt x="334" y="3635"/>
                  </a:cubicBezTo>
                  <a:cubicBezTo>
                    <a:pt x="408" y="3684"/>
                    <a:pt x="491" y="3709"/>
                    <a:pt x="574" y="3709"/>
                  </a:cubicBezTo>
                  <a:cubicBezTo>
                    <a:pt x="657" y="3709"/>
                    <a:pt x="741" y="3684"/>
                    <a:pt x="814" y="3635"/>
                  </a:cubicBezTo>
                  <a:cubicBezTo>
                    <a:pt x="942" y="3554"/>
                    <a:pt x="1112" y="3480"/>
                    <a:pt x="1308" y="3480"/>
                  </a:cubicBezTo>
                  <a:cubicBezTo>
                    <a:pt x="1442" y="3480"/>
                    <a:pt x="1590" y="3515"/>
                    <a:pt x="1745" y="3606"/>
                  </a:cubicBezTo>
                  <a:cubicBezTo>
                    <a:pt x="1745" y="3606"/>
                    <a:pt x="1775" y="2538"/>
                    <a:pt x="2794" y="2489"/>
                  </a:cubicBezTo>
                  <a:cubicBezTo>
                    <a:pt x="2794" y="2489"/>
                    <a:pt x="2088" y="1823"/>
                    <a:pt x="3421" y="1392"/>
                  </a:cubicBezTo>
                  <a:cubicBezTo>
                    <a:pt x="3421" y="1392"/>
                    <a:pt x="2686" y="921"/>
                    <a:pt x="324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6"/>
            <p:cNvSpPr/>
            <p:nvPr/>
          </p:nvSpPr>
          <p:spPr>
            <a:xfrm>
              <a:off x="8081504" y="2672528"/>
              <a:ext cx="359062" cy="433646"/>
            </a:xfrm>
            <a:custGeom>
              <a:avLst/>
              <a:gdLst/>
              <a:ahLst/>
              <a:cxnLst/>
              <a:rect l="l" t="t" r="r" b="b"/>
              <a:pathLst>
                <a:path w="2176" h="2628" extrusionOk="0">
                  <a:moveTo>
                    <a:pt x="2124" y="1"/>
                  </a:moveTo>
                  <a:cubicBezTo>
                    <a:pt x="2107" y="1"/>
                    <a:pt x="2094" y="9"/>
                    <a:pt x="2088" y="21"/>
                  </a:cubicBezTo>
                  <a:lnTo>
                    <a:pt x="0" y="2569"/>
                  </a:lnTo>
                  <a:cubicBezTo>
                    <a:pt x="11" y="2579"/>
                    <a:pt x="20" y="2588"/>
                    <a:pt x="40" y="2598"/>
                  </a:cubicBezTo>
                  <a:cubicBezTo>
                    <a:pt x="50" y="2618"/>
                    <a:pt x="59" y="2627"/>
                    <a:pt x="79" y="2627"/>
                  </a:cubicBezTo>
                  <a:lnTo>
                    <a:pt x="2156" y="80"/>
                  </a:lnTo>
                  <a:cubicBezTo>
                    <a:pt x="2176" y="60"/>
                    <a:pt x="2176" y="31"/>
                    <a:pt x="2156" y="11"/>
                  </a:cubicBezTo>
                  <a:cubicBezTo>
                    <a:pt x="2145" y="4"/>
                    <a:pt x="2134" y="1"/>
                    <a:pt x="212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26"/>
            <p:cNvSpPr/>
            <p:nvPr/>
          </p:nvSpPr>
          <p:spPr>
            <a:xfrm>
              <a:off x="8141402" y="2892485"/>
              <a:ext cx="27557" cy="129533"/>
            </a:xfrm>
            <a:custGeom>
              <a:avLst/>
              <a:gdLst/>
              <a:ahLst/>
              <a:cxnLst/>
              <a:rect l="l" t="t" r="r" b="b"/>
              <a:pathLst>
                <a:path w="167" h="785" extrusionOk="0">
                  <a:moveTo>
                    <a:pt x="49" y="1"/>
                  </a:moveTo>
                  <a:cubicBezTo>
                    <a:pt x="20" y="1"/>
                    <a:pt x="0" y="31"/>
                    <a:pt x="0" y="60"/>
                  </a:cubicBezTo>
                  <a:lnTo>
                    <a:pt x="59" y="736"/>
                  </a:lnTo>
                  <a:cubicBezTo>
                    <a:pt x="69" y="746"/>
                    <a:pt x="69" y="765"/>
                    <a:pt x="79" y="765"/>
                  </a:cubicBezTo>
                  <a:cubicBezTo>
                    <a:pt x="88" y="775"/>
                    <a:pt x="98" y="785"/>
                    <a:pt x="118" y="785"/>
                  </a:cubicBezTo>
                  <a:cubicBezTo>
                    <a:pt x="147" y="775"/>
                    <a:pt x="167" y="756"/>
                    <a:pt x="157" y="726"/>
                  </a:cubicBezTo>
                  <a:lnTo>
                    <a:pt x="98" y="50"/>
                  </a:lnTo>
                  <a:cubicBezTo>
                    <a:pt x="98" y="21"/>
                    <a:pt x="79" y="1"/>
                    <a:pt x="4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26"/>
            <p:cNvSpPr/>
            <p:nvPr/>
          </p:nvSpPr>
          <p:spPr>
            <a:xfrm>
              <a:off x="8227042" y="2787539"/>
              <a:ext cx="27722" cy="129533"/>
            </a:xfrm>
            <a:custGeom>
              <a:avLst/>
              <a:gdLst/>
              <a:ahLst/>
              <a:cxnLst/>
              <a:rect l="l" t="t" r="r" b="b"/>
              <a:pathLst>
                <a:path w="168" h="785" extrusionOk="0">
                  <a:moveTo>
                    <a:pt x="50" y="0"/>
                  </a:moveTo>
                  <a:cubicBezTo>
                    <a:pt x="20" y="10"/>
                    <a:pt x="0" y="29"/>
                    <a:pt x="0" y="59"/>
                  </a:cubicBezTo>
                  <a:lnTo>
                    <a:pt x="59" y="735"/>
                  </a:lnTo>
                  <a:cubicBezTo>
                    <a:pt x="59" y="755"/>
                    <a:pt x="69" y="765"/>
                    <a:pt x="79" y="774"/>
                  </a:cubicBezTo>
                  <a:cubicBezTo>
                    <a:pt x="89" y="774"/>
                    <a:pt x="98" y="784"/>
                    <a:pt x="118" y="784"/>
                  </a:cubicBezTo>
                  <a:cubicBezTo>
                    <a:pt x="148" y="784"/>
                    <a:pt x="167" y="755"/>
                    <a:pt x="157" y="726"/>
                  </a:cubicBezTo>
                  <a:lnTo>
                    <a:pt x="98" y="49"/>
                  </a:lnTo>
                  <a:cubicBezTo>
                    <a:pt x="98" y="20"/>
                    <a:pt x="79" y="0"/>
                    <a:pt x="50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26"/>
            <p:cNvSpPr/>
            <p:nvPr/>
          </p:nvSpPr>
          <p:spPr>
            <a:xfrm>
              <a:off x="8180180" y="2958984"/>
              <a:ext cx="114847" cy="27557"/>
            </a:xfrm>
            <a:custGeom>
              <a:avLst/>
              <a:gdLst/>
              <a:ahLst/>
              <a:cxnLst/>
              <a:rect l="l" t="t" r="r" b="b"/>
              <a:pathLst>
                <a:path w="696" h="167" extrusionOk="0">
                  <a:moveTo>
                    <a:pt x="647" y="0"/>
                  </a:moveTo>
                  <a:lnTo>
                    <a:pt x="40" y="68"/>
                  </a:lnTo>
                  <a:cubicBezTo>
                    <a:pt x="20" y="68"/>
                    <a:pt x="1" y="98"/>
                    <a:pt x="1" y="127"/>
                  </a:cubicBezTo>
                  <a:cubicBezTo>
                    <a:pt x="1" y="137"/>
                    <a:pt x="10" y="147"/>
                    <a:pt x="20" y="157"/>
                  </a:cubicBezTo>
                  <a:cubicBezTo>
                    <a:pt x="30" y="166"/>
                    <a:pt x="40" y="166"/>
                    <a:pt x="59" y="166"/>
                  </a:cubicBezTo>
                  <a:lnTo>
                    <a:pt x="657" y="98"/>
                  </a:lnTo>
                  <a:cubicBezTo>
                    <a:pt x="687" y="98"/>
                    <a:pt x="696" y="68"/>
                    <a:pt x="696" y="39"/>
                  </a:cubicBezTo>
                  <a:cubicBezTo>
                    <a:pt x="696" y="20"/>
                    <a:pt x="667" y="0"/>
                    <a:pt x="647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26"/>
            <p:cNvSpPr/>
            <p:nvPr/>
          </p:nvSpPr>
          <p:spPr>
            <a:xfrm>
              <a:off x="8307897" y="2703385"/>
              <a:ext cx="22771" cy="118147"/>
            </a:xfrm>
            <a:custGeom>
              <a:avLst/>
              <a:gdLst/>
              <a:ahLst/>
              <a:cxnLst/>
              <a:rect l="l" t="t" r="r" b="b"/>
              <a:pathLst>
                <a:path w="138" h="716" extrusionOk="0">
                  <a:moveTo>
                    <a:pt x="50" y="1"/>
                  </a:moveTo>
                  <a:cubicBezTo>
                    <a:pt x="20" y="1"/>
                    <a:pt x="0" y="20"/>
                    <a:pt x="0" y="49"/>
                  </a:cubicBezTo>
                  <a:lnTo>
                    <a:pt x="40" y="677"/>
                  </a:lnTo>
                  <a:cubicBezTo>
                    <a:pt x="40" y="687"/>
                    <a:pt x="50" y="696"/>
                    <a:pt x="59" y="706"/>
                  </a:cubicBezTo>
                  <a:cubicBezTo>
                    <a:pt x="69" y="716"/>
                    <a:pt x="79" y="716"/>
                    <a:pt x="89" y="716"/>
                  </a:cubicBezTo>
                  <a:cubicBezTo>
                    <a:pt x="118" y="716"/>
                    <a:pt x="138" y="696"/>
                    <a:pt x="138" y="667"/>
                  </a:cubicBezTo>
                  <a:lnTo>
                    <a:pt x="98" y="40"/>
                  </a:lnTo>
                  <a:cubicBezTo>
                    <a:pt x="98" y="20"/>
                    <a:pt x="79" y="1"/>
                    <a:pt x="50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26"/>
            <p:cNvSpPr/>
            <p:nvPr/>
          </p:nvSpPr>
          <p:spPr>
            <a:xfrm>
              <a:off x="8375716" y="2620550"/>
              <a:ext cx="22936" cy="118642"/>
            </a:xfrm>
            <a:custGeom>
              <a:avLst/>
              <a:gdLst/>
              <a:ahLst/>
              <a:cxnLst/>
              <a:rect l="l" t="t" r="r" b="b"/>
              <a:pathLst>
                <a:path w="139" h="719" extrusionOk="0">
                  <a:moveTo>
                    <a:pt x="61" y="0"/>
                  </a:moveTo>
                  <a:cubicBezTo>
                    <a:pt x="57" y="0"/>
                    <a:pt x="54" y="1"/>
                    <a:pt x="50" y="3"/>
                  </a:cubicBezTo>
                  <a:cubicBezTo>
                    <a:pt x="21" y="3"/>
                    <a:pt x="1" y="22"/>
                    <a:pt x="1" y="52"/>
                  </a:cubicBezTo>
                  <a:lnTo>
                    <a:pt x="40" y="679"/>
                  </a:lnTo>
                  <a:cubicBezTo>
                    <a:pt x="40" y="689"/>
                    <a:pt x="50" y="699"/>
                    <a:pt x="60" y="708"/>
                  </a:cubicBezTo>
                  <a:cubicBezTo>
                    <a:pt x="70" y="718"/>
                    <a:pt x="79" y="718"/>
                    <a:pt x="89" y="718"/>
                  </a:cubicBezTo>
                  <a:cubicBezTo>
                    <a:pt x="118" y="718"/>
                    <a:pt x="138" y="699"/>
                    <a:pt x="138" y="669"/>
                  </a:cubicBezTo>
                  <a:lnTo>
                    <a:pt x="99" y="42"/>
                  </a:lnTo>
                  <a:cubicBezTo>
                    <a:pt x="99" y="18"/>
                    <a:pt x="79" y="0"/>
                    <a:pt x="61" y="0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26"/>
            <p:cNvSpPr/>
            <p:nvPr/>
          </p:nvSpPr>
          <p:spPr>
            <a:xfrm>
              <a:off x="8267470" y="2851728"/>
              <a:ext cx="105276" cy="27062"/>
            </a:xfrm>
            <a:custGeom>
              <a:avLst/>
              <a:gdLst/>
              <a:ahLst/>
              <a:cxnLst/>
              <a:rect l="l" t="t" r="r" b="b"/>
              <a:pathLst>
                <a:path w="638" h="164" extrusionOk="0">
                  <a:moveTo>
                    <a:pt x="594" y="1"/>
                  </a:moveTo>
                  <a:cubicBezTo>
                    <a:pt x="589" y="1"/>
                    <a:pt x="584" y="1"/>
                    <a:pt x="579" y="3"/>
                  </a:cubicBezTo>
                  <a:lnTo>
                    <a:pt x="49" y="62"/>
                  </a:lnTo>
                  <a:cubicBezTo>
                    <a:pt x="20" y="72"/>
                    <a:pt x="1" y="91"/>
                    <a:pt x="1" y="121"/>
                  </a:cubicBezTo>
                  <a:cubicBezTo>
                    <a:pt x="10" y="130"/>
                    <a:pt x="10" y="150"/>
                    <a:pt x="20" y="150"/>
                  </a:cubicBezTo>
                  <a:cubicBezTo>
                    <a:pt x="27" y="157"/>
                    <a:pt x="39" y="164"/>
                    <a:pt x="49" y="164"/>
                  </a:cubicBezTo>
                  <a:cubicBezTo>
                    <a:pt x="53" y="164"/>
                    <a:pt x="57" y="163"/>
                    <a:pt x="60" y="160"/>
                  </a:cubicBezTo>
                  <a:lnTo>
                    <a:pt x="589" y="91"/>
                  </a:lnTo>
                  <a:cubicBezTo>
                    <a:pt x="618" y="91"/>
                    <a:pt x="637" y="72"/>
                    <a:pt x="637" y="43"/>
                  </a:cubicBezTo>
                  <a:cubicBezTo>
                    <a:pt x="630" y="18"/>
                    <a:pt x="615" y="1"/>
                    <a:pt x="594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26"/>
            <p:cNvSpPr/>
            <p:nvPr/>
          </p:nvSpPr>
          <p:spPr>
            <a:xfrm>
              <a:off x="8349974" y="2750247"/>
              <a:ext cx="105276" cy="27722"/>
            </a:xfrm>
            <a:custGeom>
              <a:avLst/>
              <a:gdLst/>
              <a:ahLst/>
              <a:cxnLst/>
              <a:rect l="l" t="t" r="r" b="b"/>
              <a:pathLst>
                <a:path w="638" h="168" extrusionOk="0">
                  <a:moveTo>
                    <a:pt x="579" y="1"/>
                  </a:moveTo>
                  <a:lnTo>
                    <a:pt x="50" y="70"/>
                  </a:lnTo>
                  <a:cubicBezTo>
                    <a:pt x="20" y="79"/>
                    <a:pt x="0" y="99"/>
                    <a:pt x="0" y="128"/>
                  </a:cubicBezTo>
                  <a:cubicBezTo>
                    <a:pt x="10" y="138"/>
                    <a:pt x="10" y="148"/>
                    <a:pt x="20" y="157"/>
                  </a:cubicBezTo>
                  <a:cubicBezTo>
                    <a:pt x="30" y="168"/>
                    <a:pt x="50" y="168"/>
                    <a:pt x="59" y="168"/>
                  </a:cubicBezTo>
                  <a:lnTo>
                    <a:pt x="588" y="99"/>
                  </a:lnTo>
                  <a:cubicBezTo>
                    <a:pt x="618" y="99"/>
                    <a:pt x="637" y="70"/>
                    <a:pt x="637" y="50"/>
                  </a:cubicBezTo>
                  <a:cubicBezTo>
                    <a:pt x="627" y="20"/>
                    <a:pt x="608" y="1"/>
                    <a:pt x="579" y="1"/>
                  </a:cubicBezTo>
                  <a:close/>
                </a:path>
              </a:pathLst>
            </a:custGeom>
            <a:solidFill>
              <a:srgbClr val="6D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26"/>
            <p:cNvSpPr/>
            <p:nvPr/>
          </p:nvSpPr>
          <p:spPr>
            <a:xfrm>
              <a:off x="7845375" y="2943143"/>
              <a:ext cx="208903" cy="198177"/>
            </a:xfrm>
            <a:custGeom>
              <a:avLst/>
              <a:gdLst/>
              <a:ahLst/>
              <a:cxnLst/>
              <a:rect l="l" t="t" r="r" b="b"/>
              <a:pathLst>
                <a:path w="1266" h="1201" extrusionOk="0">
                  <a:moveTo>
                    <a:pt x="638" y="1"/>
                  </a:moveTo>
                  <a:cubicBezTo>
                    <a:pt x="349" y="1"/>
                    <a:pt x="94" y="214"/>
                    <a:pt x="50" y="508"/>
                  </a:cubicBezTo>
                  <a:cubicBezTo>
                    <a:pt x="1" y="841"/>
                    <a:pt x="227" y="1144"/>
                    <a:pt x="550" y="1194"/>
                  </a:cubicBezTo>
                  <a:cubicBezTo>
                    <a:pt x="580" y="1198"/>
                    <a:pt x="610" y="1200"/>
                    <a:pt x="640" y="1200"/>
                  </a:cubicBezTo>
                  <a:cubicBezTo>
                    <a:pt x="936" y="1200"/>
                    <a:pt x="1191" y="987"/>
                    <a:pt x="1235" y="684"/>
                  </a:cubicBezTo>
                  <a:cubicBezTo>
                    <a:pt x="1265" y="468"/>
                    <a:pt x="1177" y="272"/>
                    <a:pt x="1020" y="135"/>
                  </a:cubicBezTo>
                  <a:cubicBezTo>
                    <a:pt x="941" y="66"/>
                    <a:pt x="843" y="27"/>
                    <a:pt x="726" y="7"/>
                  </a:cubicBezTo>
                  <a:cubicBezTo>
                    <a:pt x="696" y="3"/>
                    <a:pt x="667" y="1"/>
                    <a:pt x="63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26"/>
            <p:cNvSpPr/>
            <p:nvPr/>
          </p:nvSpPr>
          <p:spPr>
            <a:xfrm>
              <a:off x="7913359" y="2989016"/>
              <a:ext cx="58414" cy="5428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66" y="1"/>
                  </a:moveTo>
                  <a:cubicBezTo>
                    <a:pt x="91" y="1"/>
                    <a:pt x="28" y="63"/>
                    <a:pt x="11" y="141"/>
                  </a:cubicBezTo>
                  <a:cubicBezTo>
                    <a:pt x="0" y="230"/>
                    <a:pt x="59" y="317"/>
                    <a:pt x="148" y="328"/>
                  </a:cubicBezTo>
                  <a:cubicBezTo>
                    <a:pt x="155" y="328"/>
                    <a:pt x="161" y="329"/>
                    <a:pt x="168" y="329"/>
                  </a:cubicBezTo>
                  <a:cubicBezTo>
                    <a:pt x="256" y="329"/>
                    <a:pt x="325" y="272"/>
                    <a:pt x="334" y="190"/>
                  </a:cubicBezTo>
                  <a:cubicBezTo>
                    <a:pt x="353" y="102"/>
                    <a:pt x="294" y="14"/>
                    <a:pt x="196" y="4"/>
                  </a:cubicBezTo>
                  <a:cubicBezTo>
                    <a:pt x="186" y="2"/>
                    <a:pt x="176" y="1"/>
                    <a:pt x="16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26"/>
            <p:cNvSpPr/>
            <p:nvPr/>
          </p:nvSpPr>
          <p:spPr>
            <a:xfrm>
              <a:off x="7845375" y="2965420"/>
              <a:ext cx="208903" cy="175901"/>
            </a:xfrm>
            <a:custGeom>
              <a:avLst/>
              <a:gdLst/>
              <a:ahLst/>
              <a:cxnLst/>
              <a:rect l="l" t="t" r="r" b="b"/>
              <a:pathLst>
                <a:path w="1266" h="1066" extrusionOk="0">
                  <a:moveTo>
                    <a:pt x="1020" y="0"/>
                  </a:moveTo>
                  <a:cubicBezTo>
                    <a:pt x="1020" y="0"/>
                    <a:pt x="1118" y="421"/>
                    <a:pt x="883" y="676"/>
                  </a:cubicBezTo>
                  <a:cubicBezTo>
                    <a:pt x="799" y="766"/>
                    <a:pt x="674" y="809"/>
                    <a:pt x="545" y="809"/>
                  </a:cubicBezTo>
                  <a:cubicBezTo>
                    <a:pt x="297" y="809"/>
                    <a:pt x="37" y="650"/>
                    <a:pt x="50" y="373"/>
                  </a:cubicBezTo>
                  <a:lnTo>
                    <a:pt x="50" y="373"/>
                  </a:lnTo>
                  <a:cubicBezTo>
                    <a:pt x="1" y="706"/>
                    <a:pt x="227" y="1009"/>
                    <a:pt x="550" y="1059"/>
                  </a:cubicBezTo>
                  <a:cubicBezTo>
                    <a:pt x="580" y="1063"/>
                    <a:pt x="610" y="1065"/>
                    <a:pt x="640" y="1065"/>
                  </a:cubicBezTo>
                  <a:cubicBezTo>
                    <a:pt x="936" y="1065"/>
                    <a:pt x="1191" y="852"/>
                    <a:pt x="1235" y="549"/>
                  </a:cubicBezTo>
                  <a:cubicBezTo>
                    <a:pt x="1265" y="333"/>
                    <a:pt x="1177" y="137"/>
                    <a:pt x="102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26"/>
            <p:cNvSpPr/>
            <p:nvPr/>
          </p:nvSpPr>
          <p:spPr>
            <a:xfrm>
              <a:off x="8015335" y="2927632"/>
              <a:ext cx="216823" cy="197352"/>
            </a:xfrm>
            <a:custGeom>
              <a:avLst/>
              <a:gdLst/>
              <a:ahLst/>
              <a:cxnLst/>
              <a:rect l="l" t="t" r="r" b="b"/>
              <a:pathLst>
                <a:path w="1314" h="1196" extrusionOk="0">
                  <a:moveTo>
                    <a:pt x="658" y="0"/>
                  </a:moveTo>
                  <a:cubicBezTo>
                    <a:pt x="380" y="0"/>
                    <a:pt x="128" y="193"/>
                    <a:pt x="68" y="474"/>
                  </a:cubicBezTo>
                  <a:cubicBezTo>
                    <a:pt x="0" y="798"/>
                    <a:pt x="205" y="1111"/>
                    <a:pt x="529" y="1179"/>
                  </a:cubicBezTo>
                  <a:cubicBezTo>
                    <a:pt x="576" y="1190"/>
                    <a:pt x="622" y="1195"/>
                    <a:pt x="667" y="1195"/>
                  </a:cubicBezTo>
                  <a:cubicBezTo>
                    <a:pt x="831" y="1195"/>
                    <a:pt x="980" y="1128"/>
                    <a:pt x="1087" y="1013"/>
                  </a:cubicBezTo>
                  <a:cubicBezTo>
                    <a:pt x="1166" y="935"/>
                    <a:pt x="1215" y="837"/>
                    <a:pt x="1244" y="719"/>
                  </a:cubicBezTo>
                  <a:cubicBezTo>
                    <a:pt x="1313" y="395"/>
                    <a:pt x="1107" y="82"/>
                    <a:pt x="784" y="14"/>
                  </a:cubicBezTo>
                  <a:cubicBezTo>
                    <a:pt x="742" y="5"/>
                    <a:pt x="700" y="0"/>
                    <a:pt x="65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26"/>
            <p:cNvSpPr/>
            <p:nvPr/>
          </p:nvSpPr>
          <p:spPr>
            <a:xfrm>
              <a:off x="8120281" y="2992151"/>
              <a:ext cx="60064" cy="54948"/>
            </a:xfrm>
            <a:custGeom>
              <a:avLst/>
              <a:gdLst/>
              <a:ahLst/>
              <a:cxnLst/>
              <a:rect l="l" t="t" r="r" b="b"/>
              <a:pathLst>
                <a:path w="364" h="333" extrusionOk="0">
                  <a:moveTo>
                    <a:pt x="182" y="1"/>
                  </a:moveTo>
                  <a:cubicBezTo>
                    <a:pt x="107" y="1"/>
                    <a:pt x="37" y="55"/>
                    <a:pt x="20" y="132"/>
                  </a:cubicBezTo>
                  <a:cubicBezTo>
                    <a:pt x="1" y="220"/>
                    <a:pt x="59" y="309"/>
                    <a:pt x="148" y="328"/>
                  </a:cubicBezTo>
                  <a:cubicBezTo>
                    <a:pt x="159" y="331"/>
                    <a:pt x="171" y="332"/>
                    <a:pt x="182" y="332"/>
                  </a:cubicBezTo>
                  <a:cubicBezTo>
                    <a:pt x="258" y="332"/>
                    <a:pt x="327" y="278"/>
                    <a:pt x="344" y="200"/>
                  </a:cubicBezTo>
                  <a:cubicBezTo>
                    <a:pt x="364" y="113"/>
                    <a:pt x="305" y="24"/>
                    <a:pt x="216" y="4"/>
                  </a:cubicBezTo>
                  <a:cubicBezTo>
                    <a:pt x="205" y="2"/>
                    <a:pt x="193" y="1"/>
                    <a:pt x="18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26"/>
            <p:cNvSpPr/>
            <p:nvPr/>
          </p:nvSpPr>
          <p:spPr>
            <a:xfrm>
              <a:off x="8015335" y="2927632"/>
              <a:ext cx="179531" cy="197352"/>
            </a:xfrm>
            <a:custGeom>
              <a:avLst/>
              <a:gdLst/>
              <a:ahLst/>
              <a:cxnLst/>
              <a:rect l="l" t="t" r="r" b="b"/>
              <a:pathLst>
                <a:path w="1088" h="1196" extrusionOk="0">
                  <a:moveTo>
                    <a:pt x="658" y="0"/>
                  </a:moveTo>
                  <a:cubicBezTo>
                    <a:pt x="380" y="0"/>
                    <a:pt x="128" y="193"/>
                    <a:pt x="68" y="474"/>
                  </a:cubicBezTo>
                  <a:cubicBezTo>
                    <a:pt x="0" y="798"/>
                    <a:pt x="205" y="1111"/>
                    <a:pt x="529" y="1179"/>
                  </a:cubicBezTo>
                  <a:cubicBezTo>
                    <a:pt x="576" y="1190"/>
                    <a:pt x="622" y="1195"/>
                    <a:pt x="667" y="1195"/>
                  </a:cubicBezTo>
                  <a:cubicBezTo>
                    <a:pt x="831" y="1195"/>
                    <a:pt x="980" y="1128"/>
                    <a:pt x="1087" y="1013"/>
                  </a:cubicBezTo>
                  <a:lnTo>
                    <a:pt x="1087" y="1013"/>
                  </a:lnTo>
                  <a:cubicBezTo>
                    <a:pt x="1087" y="1013"/>
                    <a:pt x="1043" y="1019"/>
                    <a:pt x="975" y="1019"/>
                  </a:cubicBezTo>
                  <a:cubicBezTo>
                    <a:pt x="834" y="1019"/>
                    <a:pt x="590" y="993"/>
                    <a:pt x="431" y="827"/>
                  </a:cubicBezTo>
                  <a:cubicBezTo>
                    <a:pt x="184" y="580"/>
                    <a:pt x="351" y="12"/>
                    <a:pt x="745" y="12"/>
                  </a:cubicBezTo>
                  <a:cubicBezTo>
                    <a:pt x="758" y="12"/>
                    <a:pt x="771" y="12"/>
                    <a:pt x="784" y="14"/>
                  </a:cubicBezTo>
                  <a:cubicBezTo>
                    <a:pt x="742" y="5"/>
                    <a:pt x="700" y="0"/>
                    <a:pt x="65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26"/>
            <p:cNvSpPr/>
            <p:nvPr/>
          </p:nvSpPr>
          <p:spPr>
            <a:xfrm>
              <a:off x="7947351" y="3077296"/>
              <a:ext cx="174746" cy="155109"/>
            </a:xfrm>
            <a:custGeom>
              <a:avLst/>
              <a:gdLst/>
              <a:ahLst/>
              <a:cxnLst/>
              <a:rect l="l" t="t" r="r" b="b"/>
              <a:pathLst>
                <a:path w="1059" h="940" extrusionOk="0">
                  <a:moveTo>
                    <a:pt x="529" y="0"/>
                  </a:moveTo>
                  <a:cubicBezTo>
                    <a:pt x="430" y="0"/>
                    <a:pt x="330" y="31"/>
                    <a:pt x="245" y="96"/>
                  </a:cubicBezTo>
                  <a:cubicBezTo>
                    <a:pt x="40" y="253"/>
                    <a:pt x="1" y="547"/>
                    <a:pt x="157" y="753"/>
                  </a:cubicBezTo>
                  <a:cubicBezTo>
                    <a:pt x="257" y="880"/>
                    <a:pt x="399" y="940"/>
                    <a:pt x="544" y="940"/>
                  </a:cubicBezTo>
                  <a:cubicBezTo>
                    <a:pt x="555" y="940"/>
                    <a:pt x="567" y="940"/>
                    <a:pt x="578" y="939"/>
                  </a:cubicBezTo>
                  <a:cubicBezTo>
                    <a:pt x="667" y="929"/>
                    <a:pt x="745" y="890"/>
                    <a:pt x="813" y="841"/>
                  </a:cubicBezTo>
                  <a:cubicBezTo>
                    <a:pt x="1020" y="684"/>
                    <a:pt x="1059" y="390"/>
                    <a:pt x="902" y="185"/>
                  </a:cubicBezTo>
                  <a:cubicBezTo>
                    <a:pt x="810" y="64"/>
                    <a:pt x="671" y="0"/>
                    <a:pt x="52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26"/>
            <p:cNvSpPr/>
            <p:nvPr/>
          </p:nvSpPr>
          <p:spPr>
            <a:xfrm>
              <a:off x="8029691" y="3142640"/>
              <a:ext cx="48678" cy="42573"/>
            </a:xfrm>
            <a:custGeom>
              <a:avLst/>
              <a:gdLst/>
              <a:ahLst/>
              <a:cxnLst/>
              <a:rect l="l" t="t" r="r" b="b"/>
              <a:pathLst>
                <a:path w="295" h="258" extrusionOk="0">
                  <a:moveTo>
                    <a:pt x="147" y="0"/>
                  </a:moveTo>
                  <a:cubicBezTo>
                    <a:pt x="120" y="0"/>
                    <a:pt x="93" y="8"/>
                    <a:pt x="70" y="24"/>
                  </a:cubicBezTo>
                  <a:cubicBezTo>
                    <a:pt x="11" y="72"/>
                    <a:pt x="1" y="151"/>
                    <a:pt x="50" y="210"/>
                  </a:cubicBezTo>
                  <a:cubicBezTo>
                    <a:pt x="74" y="239"/>
                    <a:pt x="111" y="258"/>
                    <a:pt x="150" y="258"/>
                  </a:cubicBezTo>
                  <a:cubicBezTo>
                    <a:pt x="176" y="258"/>
                    <a:pt x="203" y="249"/>
                    <a:pt x="227" y="229"/>
                  </a:cubicBezTo>
                  <a:cubicBezTo>
                    <a:pt x="285" y="190"/>
                    <a:pt x="295" y="102"/>
                    <a:pt x="256" y="53"/>
                  </a:cubicBezTo>
                  <a:cubicBezTo>
                    <a:pt x="227" y="18"/>
                    <a:pt x="187" y="0"/>
                    <a:pt x="14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26"/>
            <p:cNvSpPr/>
            <p:nvPr/>
          </p:nvSpPr>
          <p:spPr>
            <a:xfrm>
              <a:off x="7947351" y="3077296"/>
              <a:ext cx="149004" cy="155109"/>
            </a:xfrm>
            <a:custGeom>
              <a:avLst/>
              <a:gdLst/>
              <a:ahLst/>
              <a:cxnLst/>
              <a:rect l="l" t="t" r="r" b="b"/>
              <a:pathLst>
                <a:path w="903" h="940" extrusionOk="0">
                  <a:moveTo>
                    <a:pt x="529" y="0"/>
                  </a:moveTo>
                  <a:cubicBezTo>
                    <a:pt x="430" y="0"/>
                    <a:pt x="330" y="31"/>
                    <a:pt x="245" y="96"/>
                  </a:cubicBezTo>
                  <a:cubicBezTo>
                    <a:pt x="40" y="253"/>
                    <a:pt x="1" y="547"/>
                    <a:pt x="157" y="753"/>
                  </a:cubicBezTo>
                  <a:cubicBezTo>
                    <a:pt x="257" y="880"/>
                    <a:pt x="399" y="940"/>
                    <a:pt x="544" y="940"/>
                  </a:cubicBezTo>
                  <a:cubicBezTo>
                    <a:pt x="555" y="940"/>
                    <a:pt x="567" y="940"/>
                    <a:pt x="578" y="939"/>
                  </a:cubicBezTo>
                  <a:cubicBezTo>
                    <a:pt x="578" y="939"/>
                    <a:pt x="294" y="753"/>
                    <a:pt x="275" y="488"/>
                  </a:cubicBezTo>
                  <a:cubicBezTo>
                    <a:pt x="261" y="283"/>
                    <a:pt x="477" y="88"/>
                    <a:pt x="683" y="88"/>
                  </a:cubicBezTo>
                  <a:cubicBezTo>
                    <a:pt x="762" y="88"/>
                    <a:pt x="839" y="117"/>
                    <a:pt x="902" y="185"/>
                  </a:cubicBezTo>
                  <a:cubicBezTo>
                    <a:pt x="810" y="64"/>
                    <a:pt x="671" y="0"/>
                    <a:pt x="52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26"/>
            <p:cNvSpPr/>
            <p:nvPr/>
          </p:nvSpPr>
          <p:spPr>
            <a:xfrm>
              <a:off x="243389" y="217352"/>
              <a:ext cx="450477" cy="128708"/>
            </a:xfrm>
            <a:custGeom>
              <a:avLst/>
              <a:gdLst/>
              <a:ahLst/>
              <a:cxnLst/>
              <a:rect l="l" t="t" r="r" b="b"/>
              <a:pathLst>
                <a:path w="2730" h="780" extrusionOk="0">
                  <a:moveTo>
                    <a:pt x="1535" y="1"/>
                  </a:moveTo>
                  <a:cubicBezTo>
                    <a:pt x="740" y="1"/>
                    <a:pt x="1" y="197"/>
                    <a:pt x="250" y="632"/>
                  </a:cubicBezTo>
                  <a:cubicBezTo>
                    <a:pt x="309" y="737"/>
                    <a:pt x="456" y="779"/>
                    <a:pt x="649" y="779"/>
                  </a:cubicBezTo>
                  <a:cubicBezTo>
                    <a:pt x="1285" y="779"/>
                    <a:pt x="2432" y="331"/>
                    <a:pt x="2710" y="211"/>
                  </a:cubicBezTo>
                  <a:cubicBezTo>
                    <a:pt x="2729" y="201"/>
                    <a:pt x="2729" y="172"/>
                    <a:pt x="2710" y="162"/>
                  </a:cubicBezTo>
                  <a:cubicBezTo>
                    <a:pt x="2396" y="56"/>
                    <a:pt x="1958" y="1"/>
                    <a:pt x="1535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26"/>
            <p:cNvSpPr/>
            <p:nvPr/>
          </p:nvSpPr>
          <p:spPr>
            <a:xfrm>
              <a:off x="119137" y="685319"/>
              <a:ext cx="404770" cy="126728"/>
            </a:xfrm>
            <a:custGeom>
              <a:avLst/>
              <a:gdLst/>
              <a:ahLst/>
              <a:cxnLst/>
              <a:rect l="l" t="t" r="r" b="b"/>
              <a:pathLst>
                <a:path w="2453" h="768" extrusionOk="0">
                  <a:moveTo>
                    <a:pt x="1708" y="1"/>
                  </a:moveTo>
                  <a:cubicBezTo>
                    <a:pt x="899" y="1"/>
                    <a:pt x="0" y="238"/>
                    <a:pt x="288" y="658"/>
                  </a:cubicBezTo>
                  <a:cubicBezTo>
                    <a:pt x="340" y="735"/>
                    <a:pt x="444" y="767"/>
                    <a:pt x="579" y="767"/>
                  </a:cubicBezTo>
                  <a:cubicBezTo>
                    <a:pt x="1127" y="767"/>
                    <a:pt x="2190" y="245"/>
                    <a:pt x="2433" y="119"/>
                  </a:cubicBezTo>
                  <a:cubicBezTo>
                    <a:pt x="2453" y="109"/>
                    <a:pt x="2453" y="80"/>
                    <a:pt x="2433" y="80"/>
                  </a:cubicBezTo>
                  <a:cubicBezTo>
                    <a:pt x="2232" y="26"/>
                    <a:pt x="1975" y="1"/>
                    <a:pt x="1708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26"/>
            <p:cNvSpPr/>
            <p:nvPr/>
          </p:nvSpPr>
          <p:spPr>
            <a:xfrm>
              <a:off x="510869" y="711060"/>
              <a:ext cx="181016" cy="365002"/>
            </a:xfrm>
            <a:custGeom>
              <a:avLst/>
              <a:gdLst/>
              <a:ahLst/>
              <a:cxnLst/>
              <a:rect l="l" t="t" r="r" b="b"/>
              <a:pathLst>
                <a:path w="1097" h="2212" extrusionOk="0">
                  <a:moveTo>
                    <a:pt x="72" y="1"/>
                  </a:moveTo>
                  <a:cubicBezTo>
                    <a:pt x="61" y="1"/>
                    <a:pt x="50" y="10"/>
                    <a:pt x="50" y="22"/>
                  </a:cubicBezTo>
                  <a:cubicBezTo>
                    <a:pt x="40" y="375"/>
                    <a:pt x="1" y="2128"/>
                    <a:pt x="462" y="2207"/>
                  </a:cubicBezTo>
                  <a:cubicBezTo>
                    <a:pt x="482" y="2210"/>
                    <a:pt x="502" y="2212"/>
                    <a:pt x="521" y="2212"/>
                  </a:cubicBezTo>
                  <a:cubicBezTo>
                    <a:pt x="1096" y="2212"/>
                    <a:pt x="611" y="638"/>
                    <a:pt x="89" y="12"/>
                  </a:cubicBezTo>
                  <a:cubicBezTo>
                    <a:pt x="85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26"/>
            <p:cNvSpPr/>
            <p:nvPr/>
          </p:nvSpPr>
          <p:spPr>
            <a:xfrm>
              <a:off x="615980" y="516844"/>
              <a:ext cx="305764" cy="377378"/>
            </a:xfrm>
            <a:custGeom>
              <a:avLst/>
              <a:gdLst/>
              <a:ahLst/>
              <a:cxnLst/>
              <a:rect l="l" t="t" r="r" b="b"/>
              <a:pathLst>
                <a:path w="1853" h="2287" extrusionOk="0">
                  <a:moveTo>
                    <a:pt x="29" y="0"/>
                  </a:moveTo>
                  <a:cubicBezTo>
                    <a:pt x="14" y="0"/>
                    <a:pt x="1" y="16"/>
                    <a:pt x="1" y="32"/>
                  </a:cubicBezTo>
                  <a:cubicBezTo>
                    <a:pt x="88" y="410"/>
                    <a:pt x="557" y="2287"/>
                    <a:pt x="1069" y="2287"/>
                  </a:cubicBezTo>
                  <a:cubicBezTo>
                    <a:pt x="1075" y="2287"/>
                    <a:pt x="1082" y="2287"/>
                    <a:pt x="1088" y="2286"/>
                  </a:cubicBezTo>
                  <a:cubicBezTo>
                    <a:pt x="1853" y="2208"/>
                    <a:pt x="814" y="561"/>
                    <a:pt x="40" y="3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26"/>
            <p:cNvSpPr/>
            <p:nvPr/>
          </p:nvSpPr>
          <p:spPr>
            <a:xfrm>
              <a:off x="691060" y="248374"/>
              <a:ext cx="397344" cy="312034"/>
            </a:xfrm>
            <a:custGeom>
              <a:avLst/>
              <a:gdLst/>
              <a:ahLst/>
              <a:cxnLst/>
              <a:rect l="l" t="t" r="r" b="b"/>
              <a:pathLst>
                <a:path w="2408" h="1891" extrusionOk="0">
                  <a:moveTo>
                    <a:pt x="34" y="1"/>
                  </a:moveTo>
                  <a:cubicBezTo>
                    <a:pt x="17" y="1"/>
                    <a:pt x="0" y="18"/>
                    <a:pt x="16" y="43"/>
                  </a:cubicBezTo>
                  <a:cubicBezTo>
                    <a:pt x="202" y="358"/>
                    <a:pt x="1114" y="1891"/>
                    <a:pt x="1627" y="1891"/>
                  </a:cubicBezTo>
                  <a:cubicBezTo>
                    <a:pt x="1656" y="1891"/>
                    <a:pt x="1685" y="1885"/>
                    <a:pt x="1711" y="1875"/>
                  </a:cubicBezTo>
                  <a:cubicBezTo>
                    <a:pt x="2407" y="1581"/>
                    <a:pt x="947" y="298"/>
                    <a:pt x="45" y="4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26"/>
            <p:cNvSpPr/>
            <p:nvPr/>
          </p:nvSpPr>
          <p:spPr>
            <a:xfrm>
              <a:off x="166000" y="467836"/>
              <a:ext cx="447012" cy="121942"/>
            </a:xfrm>
            <a:custGeom>
              <a:avLst/>
              <a:gdLst/>
              <a:ahLst/>
              <a:cxnLst/>
              <a:rect l="l" t="t" r="r" b="b"/>
              <a:pathLst>
                <a:path w="2709" h="739" extrusionOk="0">
                  <a:moveTo>
                    <a:pt x="1255" y="0"/>
                  </a:moveTo>
                  <a:cubicBezTo>
                    <a:pt x="571" y="0"/>
                    <a:pt x="1" y="167"/>
                    <a:pt x="200" y="564"/>
                  </a:cubicBezTo>
                  <a:cubicBezTo>
                    <a:pt x="263" y="691"/>
                    <a:pt x="444" y="739"/>
                    <a:pt x="683" y="739"/>
                  </a:cubicBezTo>
                  <a:cubicBezTo>
                    <a:pt x="1332" y="739"/>
                    <a:pt x="2406" y="384"/>
                    <a:pt x="2679" y="290"/>
                  </a:cubicBezTo>
                  <a:cubicBezTo>
                    <a:pt x="2698" y="281"/>
                    <a:pt x="2708" y="251"/>
                    <a:pt x="2679" y="241"/>
                  </a:cubicBezTo>
                  <a:cubicBezTo>
                    <a:pt x="2311" y="89"/>
                    <a:pt x="1753" y="0"/>
                    <a:pt x="125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26"/>
            <p:cNvSpPr/>
            <p:nvPr/>
          </p:nvSpPr>
          <p:spPr>
            <a:xfrm>
              <a:off x="268305" y="-76200"/>
              <a:ext cx="465823" cy="1129493"/>
            </a:xfrm>
            <a:custGeom>
              <a:avLst/>
              <a:gdLst/>
              <a:ahLst/>
              <a:cxnLst/>
              <a:rect l="l" t="t" r="r" b="b"/>
              <a:pathLst>
                <a:path w="2823" h="6845" extrusionOk="0">
                  <a:moveTo>
                    <a:pt x="2657" y="1"/>
                  </a:moveTo>
                  <a:cubicBezTo>
                    <a:pt x="2676" y="344"/>
                    <a:pt x="2666" y="991"/>
                    <a:pt x="2490" y="1902"/>
                  </a:cubicBezTo>
                  <a:cubicBezTo>
                    <a:pt x="2245" y="3097"/>
                    <a:pt x="1618" y="4910"/>
                    <a:pt x="31" y="6723"/>
                  </a:cubicBezTo>
                  <a:cubicBezTo>
                    <a:pt x="1" y="6753"/>
                    <a:pt x="1" y="6801"/>
                    <a:pt x="31" y="6831"/>
                  </a:cubicBezTo>
                  <a:cubicBezTo>
                    <a:pt x="48" y="6840"/>
                    <a:pt x="67" y="6845"/>
                    <a:pt x="85" y="6845"/>
                  </a:cubicBezTo>
                  <a:cubicBezTo>
                    <a:pt x="107" y="6845"/>
                    <a:pt x="127" y="6837"/>
                    <a:pt x="138" y="6821"/>
                  </a:cubicBezTo>
                  <a:cubicBezTo>
                    <a:pt x="854" y="6008"/>
                    <a:pt x="1442" y="5126"/>
                    <a:pt x="1873" y="4205"/>
                  </a:cubicBezTo>
                  <a:cubicBezTo>
                    <a:pt x="2226" y="3469"/>
                    <a:pt x="2480" y="2696"/>
                    <a:pt x="2637" y="1921"/>
                  </a:cubicBezTo>
                  <a:cubicBezTo>
                    <a:pt x="2794" y="1157"/>
                    <a:pt x="2823" y="392"/>
                    <a:pt x="281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6"/>
            <p:cNvSpPr/>
            <p:nvPr/>
          </p:nvSpPr>
          <p:spPr>
            <a:xfrm>
              <a:off x="0" y="895211"/>
              <a:ext cx="399159" cy="367477"/>
            </a:xfrm>
            <a:custGeom>
              <a:avLst/>
              <a:gdLst/>
              <a:ahLst/>
              <a:cxnLst/>
              <a:rect l="l" t="t" r="r" b="b"/>
              <a:pathLst>
                <a:path w="2419" h="2227" extrusionOk="0">
                  <a:moveTo>
                    <a:pt x="2383" y="1"/>
                  </a:moveTo>
                  <a:cubicBezTo>
                    <a:pt x="2379" y="1"/>
                    <a:pt x="2375" y="1"/>
                    <a:pt x="2371" y="3"/>
                  </a:cubicBezTo>
                  <a:cubicBezTo>
                    <a:pt x="1970" y="238"/>
                    <a:pt x="0" y="1443"/>
                    <a:pt x="245" y="2012"/>
                  </a:cubicBezTo>
                  <a:cubicBezTo>
                    <a:pt x="310" y="2161"/>
                    <a:pt x="411" y="2227"/>
                    <a:pt x="535" y="2227"/>
                  </a:cubicBezTo>
                  <a:cubicBezTo>
                    <a:pt x="1095" y="2227"/>
                    <a:pt x="2130" y="908"/>
                    <a:pt x="2411" y="42"/>
                  </a:cubicBezTo>
                  <a:cubicBezTo>
                    <a:pt x="2419" y="18"/>
                    <a:pt x="2401" y="1"/>
                    <a:pt x="238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6"/>
            <p:cNvSpPr/>
            <p:nvPr/>
          </p:nvSpPr>
          <p:spPr>
            <a:xfrm>
              <a:off x="303947" y="510904"/>
              <a:ext cx="452952" cy="249165"/>
            </a:xfrm>
            <a:custGeom>
              <a:avLst/>
              <a:gdLst/>
              <a:ahLst/>
              <a:cxnLst/>
              <a:rect l="l" t="t" r="r" b="b"/>
              <a:pathLst>
                <a:path w="2745" h="1510" extrusionOk="0">
                  <a:moveTo>
                    <a:pt x="1892" y="0"/>
                  </a:moveTo>
                  <a:lnTo>
                    <a:pt x="20" y="78"/>
                  </a:lnTo>
                  <a:cubicBezTo>
                    <a:pt x="10" y="88"/>
                    <a:pt x="0" y="98"/>
                    <a:pt x="0" y="107"/>
                  </a:cubicBezTo>
                  <a:cubicBezTo>
                    <a:pt x="0" y="127"/>
                    <a:pt x="10" y="137"/>
                    <a:pt x="30" y="137"/>
                  </a:cubicBezTo>
                  <a:lnTo>
                    <a:pt x="1882" y="59"/>
                  </a:lnTo>
                  <a:lnTo>
                    <a:pt x="2685" y="1499"/>
                  </a:lnTo>
                  <a:cubicBezTo>
                    <a:pt x="2695" y="1499"/>
                    <a:pt x="2695" y="1509"/>
                    <a:pt x="2705" y="1509"/>
                  </a:cubicBezTo>
                  <a:lnTo>
                    <a:pt x="2724" y="1509"/>
                  </a:lnTo>
                  <a:cubicBezTo>
                    <a:pt x="2735" y="1499"/>
                    <a:pt x="2744" y="1479"/>
                    <a:pt x="2735" y="1470"/>
                  </a:cubicBezTo>
                  <a:lnTo>
                    <a:pt x="1921" y="9"/>
                  </a:lnTo>
                  <a:cubicBezTo>
                    <a:pt x="1912" y="0"/>
                    <a:pt x="1901" y="0"/>
                    <a:pt x="189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6"/>
            <p:cNvSpPr/>
            <p:nvPr/>
          </p:nvSpPr>
          <p:spPr>
            <a:xfrm>
              <a:off x="384802" y="248869"/>
              <a:ext cx="525722" cy="211873"/>
            </a:xfrm>
            <a:custGeom>
              <a:avLst/>
              <a:gdLst/>
              <a:ahLst/>
              <a:cxnLst/>
              <a:rect l="l" t="t" r="r" b="b"/>
              <a:pathLst>
                <a:path w="3186" h="1284" extrusionOk="0">
                  <a:moveTo>
                    <a:pt x="1843" y="1"/>
                  </a:moveTo>
                  <a:lnTo>
                    <a:pt x="30" y="167"/>
                  </a:lnTo>
                  <a:cubicBezTo>
                    <a:pt x="10" y="177"/>
                    <a:pt x="0" y="186"/>
                    <a:pt x="0" y="197"/>
                  </a:cubicBezTo>
                  <a:cubicBezTo>
                    <a:pt x="0" y="216"/>
                    <a:pt x="20" y="226"/>
                    <a:pt x="30" y="226"/>
                  </a:cubicBezTo>
                  <a:lnTo>
                    <a:pt x="1843" y="49"/>
                  </a:lnTo>
                  <a:lnTo>
                    <a:pt x="3136" y="1274"/>
                  </a:lnTo>
                  <a:cubicBezTo>
                    <a:pt x="3136" y="1284"/>
                    <a:pt x="3146" y="1284"/>
                    <a:pt x="3156" y="1284"/>
                  </a:cubicBezTo>
                  <a:cubicBezTo>
                    <a:pt x="3156" y="1284"/>
                    <a:pt x="3166" y="1284"/>
                    <a:pt x="3175" y="1274"/>
                  </a:cubicBezTo>
                  <a:cubicBezTo>
                    <a:pt x="3185" y="1264"/>
                    <a:pt x="3185" y="1245"/>
                    <a:pt x="3175" y="1235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6"/>
            <p:cNvSpPr/>
            <p:nvPr/>
          </p:nvSpPr>
          <p:spPr>
            <a:xfrm>
              <a:off x="206922" y="883330"/>
              <a:ext cx="205602" cy="213028"/>
            </a:xfrm>
            <a:custGeom>
              <a:avLst/>
              <a:gdLst/>
              <a:ahLst/>
              <a:cxnLst/>
              <a:rect l="l" t="t" r="r" b="b"/>
              <a:pathLst>
                <a:path w="1246" h="1291" extrusionOk="0">
                  <a:moveTo>
                    <a:pt x="1213" y="0"/>
                  </a:moveTo>
                  <a:cubicBezTo>
                    <a:pt x="1208" y="0"/>
                    <a:pt x="1202" y="5"/>
                    <a:pt x="1196" y="16"/>
                  </a:cubicBezTo>
                  <a:lnTo>
                    <a:pt x="20" y="1241"/>
                  </a:lnTo>
                  <a:cubicBezTo>
                    <a:pt x="0" y="1251"/>
                    <a:pt x="0" y="1271"/>
                    <a:pt x="20" y="1280"/>
                  </a:cubicBezTo>
                  <a:cubicBezTo>
                    <a:pt x="20" y="1290"/>
                    <a:pt x="30" y="1290"/>
                    <a:pt x="40" y="1290"/>
                  </a:cubicBezTo>
                  <a:cubicBezTo>
                    <a:pt x="40" y="1290"/>
                    <a:pt x="50" y="1290"/>
                    <a:pt x="59" y="1280"/>
                  </a:cubicBezTo>
                  <a:lnTo>
                    <a:pt x="1235" y="45"/>
                  </a:lnTo>
                  <a:cubicBezTo>
                    <a:pt x="1245" y="36"/>
                    <a:pt x="1245" y="26"/>
                    <a:pt x="1226" y="6"/>
                  </a:cubicBezTo>
                  <a:cubicBezTo>
                    <a:pt x="1221" y="2"/>
                    <a:pt x="1217" y="0"/>
                    <a:pt x="121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6"/>
            <p:cNvSpPr/>
            <p:nvPr/>
          </p:nvSpPr>
          <p:spPr>
            <a:xfrm>
              <a:off x="281341" y="700005"/>
              <a:ext cx="296028" cy="232994"/>
            </a:xfrm>
            <a:custGeom>
              <a:avLst/>
              <a:gdLst/>
              <a:ahLst/>
              <a:cxnLst/>
              <a:rect l="l" t="t" r="r" b="b"/>
              <a:pathLst>
                <a:path w="1794" h="1412" extrusionOk="0">
                  <a:moveTo>
                    <a:pt x="1450" y="0"/>
                  </a:moveTo>
                  <a:lnTo>
                    <a:pt x="30" y="246"/>
                  </a:lnTo>
                  <a:cubicBezTo>
                    <a:pt x="10" y="246"/>
                    <a:pt x="0" y="255"/>
                    <a:pt x="10" y="275"/>
                  </a:cubicBezTo>
                  <a:cubicBezTo>
                    <a:pt x="10" y="285"/>
                    <a:pt x="20" y="294"/>
                    <a:pt x="39" y="294"/>
                  </a:cubicBezTo>
                  <a:lnTo>
                    <a:pt x="1431" y="59"/>
                  </a:lnTo>
                  <a:lnTo>
                    <a:pt x="1744" y="1392"/>
                  </a:lnTo>
                  <a:cubicBezTo>
                    <a:pt x="1744" y="1402"/>
                    <a:pt x="1755" y="1411"/>
                    <a:pt x="1764" y="1411"/>
                  </a:cubicBezTo>
                  <a:lnTo>
                    <a:pt x="1774" y="1411"/>
                  </a:lnTo>
                  <a:cubicBezTo>
                    <a:pt x="1784" y="1411"/>
                    <a:pt x="1794" y="1392"/>
                    <a:pt x="1794" y="1382"/>
                  </a:cubicBezTo>
                  <a:lnTo>
                    <a:pt x="1480" y="20"/>
                  </a:lnTo>
                  <a:cubicBezTo>
                    <a:pt x="1480" y="10"/>
                    <a:pt x="1461" y="0"/>
                    <a:pt x="145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6"/>
            <p:cNvSpPr/>
            <p:nvPr/>
          </p:nvSpPr>
          <p:spPr>
            <a:xfrm>
              <a:off x="8427529" y="217352"/>
              <a:ext cx="450972" cy="128708"/>
            </a:xfrm>
            <a:custGeom>
              <a:avLst/>
              <a:gdLst/>
              <a:ahLst/>
              <a:cxnLst/>
              <a:rect l="l" t="t" r="r" b="b"/>
              <a:pathLst>
                <a:path w="2733" h="780" extrusionOk="0">
                  <a:moveTo>
                    <a:pt x="1198" y="1"/>
                  </a:moveTo>
                  <a:cubicBezTo>
                    <a:pt x="776" y="1"/>
                    <a:pt x="340" y="56"/>
                    <a:pt x="30" y="162"/>
                  </a:cubicBezTo>
                  <a:cubicBezTo>
                    <a:pt x="0" y="172"/>
                    <a:pt x="0" y="201"/>
                    <a:pt x="20" y="211"/>
                  </a:cubicBezTo>
                  <a:cubicBezTo>
                    <a:pt x="305" y="331"/>
                    <a:pt x="1448" y="779"/>
                    <a:pt x="2086" y="779"/>
                  </a:cubicBezTo>
                  <a:cubicBezTo>
                    <a:pt x="2280" y="779"/>
                    <a:pt x="2428" y="737"/>
                    <a:pt x="2489" y="632"/>
                  </a:cubicBezTo>
                  <a:cubicBezTo>
                    <a:pt x="2732" y="197"/>
                    <a:pt x="1991" y="1"/>
                    <a:pt x="1198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6"/>
            <p:cNvSpPr/>
            <p:nvPr/>
          </p:nvSpPr>
          <p:spPr>
            <a:xfrm>
              <a:off x="8597324" y="685319"/>
              <a:ext cx="404935" cy="126728"/>
            </a:xfrm>
            <a:custGeom>
              <a:avLst/>
              <a:gdLst/>
              <a:ahLst/>
              <a:cxnLst/>
              <a:rect l="l" t="t" r="r" b="b"/>
              <a:pathLst>
                <a:path w="2454" h="768" extrusionOk="0">
                  <a:moveTo>
                    <a:pt x="750" y="1"/>
                  </a:moveTo>
                  <a:cubicBezTo>
                    <a:pt x="483" y="1"/>
                    <a:pt x="224" y="26"/>
                    <a:pt x="20" y="80"/>
                  </a:cubicBezTo>
                  <a:cubicBezTo>
                    <a:pt x="1" y="80"/>
                    <a:pt x="1" y="109"/>
                    <a:pt x="20" y="119"/>
                  </a:cubicBezTo>
                  <a:cubicBezTo>
                    <a:pt x="272" y="245"/>
                    <a:pt x="1330" y="767"/>
                    <a:pt x="1875" y="767"/>
                  </a:cubicBezTo>
                  <a:cubicBezTo>
                    <a:pt x="2010" y="767"/>
                    <a:pt x="2114" y="735"/>
                    <a:pt x="2166" y="658"/>
                  </a:cubicBezTo>
                  <a:cubicBezTo>
                    <a:pt x="2454" y="238"/>
                    <a:pt x="1560" y="1"/>
                    <a:pt x="750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6"/>
            <p:cNvSpPr/>
            <p:nvPr/>
          </p:nvSpPr>
          <p:spPr>
            <a:xfrm>
              <a:off x="8429509" y="711060"/>
              <a:ext cx="182501" cy="365002"/>
            </a:xfrm>
            <a:custGeom>
              <a:avLst/>
              <a:gdLst/>
              <a:ahLst/>
              <a:cxnLst/>
              <a:rect l="l" t="t" r="r" b="b"/>
              <a:pathLst>
                <a:path w="1106" h="2212" extrusionOk="0">
                  <a:moveTo>
                    <a:pt x="1029" y="1"/>
                  </a:moveTo>
                  <a:cubicBezTo>
                    <a:pt x="1022" y="1"/>
                    <a:pt x="1015" y="4"/>
                    <a:pt x="1008" y="12"/>
                  </a:cubicBezTo>
                  <a:cubicBezTo>
                    <a:pt x="495" y="638"/>
                    <a:pt x="1" y="2212"/>
                    <a:pt x="585" y="2212"/>
                  </a:cubicBezTo>
                  <a:cubicBezTo>
                    <a:pt x="604" y="2212"/>
                    <a:pt x="624" y="2210"/>
                    <a:pt x="645" y="2207"/>
                  </a:cubicBezTo>
                  <a:cubicBezTo>
                    <a:pt x="1106" y="2128"/>
                    <a:pt x="1066" y="375"/>
                    <a:pt x="1047" y="22"/>
                  </a:cubicBezTo>
                  <a:cubicBezTo>
                    <a:pt x="1047" y="10"/>
                    <a:pt x="1039" y="1"/>
                    <a:pt x="102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6"/>
            <p:cNvSpPr/>
            <p:nvPr/>
          </p:nvSpPr>
          <p:spPr>
            <a:xfrm>
              <a:off x="8201136" y="516844"/>
              <a:ext cx="305599" cy="377378"/>
            </a:xfrm>
            <a:custGeom>
              <a:avLst/>
              <a:gdLst/>
              <a:ahLst/>
              <a:cxnLst/>
              <a:rect l="l" t="t" r="r" b="b"/>
              <a:pathLst>
                <a:path w="1852" h="2287" extrusionOk="0">
                  <a:moveTo>
                    <a:pt x="1816" y="0"/>
                  </a:moveTo>
                  <a:cubicBezTo>
                    <a:pt x="1811" y="0"/>
                    <a:pt x="1807" y="1"/>
                    <a:pt x="1804" y="3"/>
                  </a:cubicBezTo>
                  <a:cubicBezTo>
                    <a:pt x="1030" y="561"/>
                    <a:pt x="1" y="2208"/>
                    <a:pt x="756" y="2286"/>
                  </a:cubicBezTo>
                  <a:cubicBezTo>
                    <a:pt x="762" y="2287"/>
                    <a:pt x="769" y="2287"/>
                    <a:pt x="775" y="2287"/>
                  </a:cubicBezTo>
                  <a:cubicBezTo>
                    <a:pt x="1287" y="2287"/>
                    <a:pt x="1756" y="410"/>
                    <a:pt x="1843" y="32"/>
                  </a:cubicBezTo>
                  <a:cubicBezTo>
                    <a:pt x="1851" y="16"/>
                    <a:pt x="1833" y="0"/>
                    <a:pt x="1816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6"/>
            <p:cNvSpPr/>
            <p:nvPr/>
          </p:nvSpPr>
          <p:spPr>
            <a:xfrm>
              <a:off x="8032991" y="248374"/>
              <a:ext cx="397674" cy="312034"/>
            </a:xfrm>
            <a:custGeom>
              <a:avLst/>
              <a:gdLst/>
              <a:ahLst/>
              <a:cxnLst/>
              <a:rect l="l" t="t" r="r" b="b"/>
              <a:pathLst>
                <a:path w="2410" h="1891" extrusionOk="0">
                  <a:moveTo>
                    <a:pt x="2377" y="1"/>
                  </a:moveTo>
                  <a:cubicBezTo>
                    <a:pt x="2373" y="1"/>
                    <a:pt x="2368" y="2"/>
                    <a:pt x="2362" y="4"/>
                  </a:cubicBezTo>
                  <a:cubicBezTo>
                    <a:pt x="1470" y="298"/>
                    <a:pt x="0" y="1581"/>
                    <a:pt x="706" y="1875"/>
                  </a:cubicBezTo>
                  <a:cubicBezTo>
                    <a:pt x="732" y="1885"/>
                    <a:pt x="760" y="1891"/>
                    <a:pt x="789" y="1891"/>
                  </a:cubicBezTo>
                  <a:cubicBezTo>
                    <a:pt x="1294" y="1891"/>
                    <a:pt x="2207" y="358"/>
                    <a:pt x="2402" y="43"/>
                  </a:cubicBezTo>
                  <a:cubicBezTo>
                    <a:pt x="2409" y="18"/>
                    <a:pt x="2398" y="1"/>
                    <a:pt x="237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6"/>
            <p:cNvSpPr/>
            <p:nvPr/>
          </p:nvSpPr>
          <p:spPr>
            <a:xfrm>
              <a:off x="8510034" y="467836"/>
              <a:ext cx="445197" cy="121942"/>
            </a:xfrm>
            <a:custGeom>
              <a:avLst/>
              <a:gdLst/>
              <a:ahLst/>
              <a:cxnLst/>
              <a:rect l="l" t="t" r="r" b="b"/>
              <a:pathLst>
                <a:path w="2698" h="739" extrusionOk="0">
                  <a:moveTo>
                    <a:pt x="1448" y="0"/>
                  </a:moveTo>
                  <a:cubicBezTo>
                    <a:pt x="951" y="0"/>
                    <a:pt x="392" y="89"/>
                    <a:pt x="20" y="241"/>
                  </a:cubicBezTo>
                  <a:cubicBezTo>
                    <a:pt x="1" y="251"/>
                    <a:pt x="1" y="281"/>
                    <a:pt x="20" y="290"/>
                  </a:cubicBezTo>
                  <a:cubicBezTo>
                    <a:pt x="293" y="384"/>
                    <a:pt x="1367" y="739"/>
                    <a:pt x="2016" y="739"/>
                  </a:cubicBezTo>
                  <a:cubicBezTo>
                    <a:pt x="2255" y="739"/>
                    <a:pt x="2436" y="691"/>
                    <a:pt x="2499" y="564"/>
                  </a:cubicBezTo>
                  <a:cubicBezTo>
                    <a:pt x="2698" y="167"/>
                    <a:pt x="2131" y="0"/>
                    <a:pt x="1448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6"/>
            <p:cNvSpPr/>
            <p:nvPr/>
          </p:nvSpPr>
          <p:spPr>
            <a:xfrm>
              <a:off x="8388752" y="-76200"/>
              <a:ext cx="464338" cy="1129493"/>
            </a:xfrm>
            <a:custGeom>
              <a:avLst/>
              <a:gdLst/>
              <a:ahLst/>
              <a:cxnLst/>
              <a:rect l="l" t="t" r="r" b="b"/>
              <a:pathLst>
                <a:path w="2814" h="6845" extrusionOk="0">
                  <a:moveTo>
                    <a:pt x="0" y="1"/>
                  </a:moveTo>
                  <a:cubicBezTo>
                    <a:pt x="0" y="392"/>
                    <a:pt x="20" y="1157"/>
                    <a:pt x="177" y="1921"/>
                  </a:cubicBezTo>
                  <a:cubicBezTo>
                    <a:pt x="333" y="2696"/>
                    <a:pt x="588" y="3469"/>
                    <a:pt x="941" y="4205"/>
                  </a:cubicBezTo>
                  <a:cubicBezTo>
                    <a:pt x="1372" y="5126"/>
                    <a:pt x="1960" y="6008"/>
                    <a:pt x="2676" y="6821"/>
                  </a:cubicBezTo>
                  <a:cubicBezTo>
                    <a:pt x="2692" y="6837"/>
                    <a:pt x="2714" y="6845"/>
                    <a:pt x="2736" y="6845"/>
                  </a:cubicBezTo>
                  <a:cubicBezTo>
                    <a:pt x="2753" y="6845"/>
                    <a:pt x="2770" y="6840"/>
                    <a:pt x="2783" y="6831"/>
                  </a:cubicBezTo>
                  <a:cubicBezTo>
                    <a:pt x="2813" y="6801"/>
                    <a:pt x="2813" y="6753"/>
                    <a:pt x="2793" y="6723"/>
                  </a:cubicBezTo>
                  <a:cubicBezTo>
                    <a:pt x="1196" y="4910"/>
                    <a:pt x="569" y="3097"/>
                    <a:pt x="333" y="1902"/>
                  </a:cubicBezTo>
                  <a:cubicBezTo>
                    <a:pt x="148" y="991"/>
                    <a:pt x="148" y="344"/>
                    <a:pt x="16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6"/>
            <p:cNvSpPr/>
            <p:nvPr/>
          </p:nvSpPr>
          <p:spPr>
            <a:xfrm>
              <a:off x="8722071" y="895211"/>
              <a:ext cx="399324" cy="367477"/>
            </a:xfrm>
            <a:custGeom>
              <a:avLst/>
              <a:gdLst/>
              <a:ahLst/>
              <a:cxnLst/>
              <a:rect l="l" t="t" r="r" b="b"/>
              <a:pathLst>
                <a:path w="2420" h="2227" extrusionOk="0">
                  <a:moveTo>
                    <a:pt x="42" y="1"/>
                  </a:moveTo>
                  <a:cubicBezTo>
                    <a:pt x="19" y="1"/>
                    <a:pt x="1" y="18"/>
                    <a:pt x="9" y="42"/>
                  </a:cubicBezTo>
                  <a:cubicBezTo>
                    <a:pt x="289" y="908"/>
                    <a:pt x="1324" y="2227"/>
                    <a:pt x="1885" y="2227"/>
                  </a:cubicBezTo>
                  <a:cubicBezTo>
                    <a:pt x="2009" y="2227"/>
                    <a:pt x="2110" y="2161"/>
                    <a:pt x="2174" y="2012"/>
                  </a:cubicBezTo>
                  <a:cubicBezTo>
                    <a:pt x="2420" y="1443"/>
                    <a:pt x="450" y="238"/>
                    <a:pt x="58" y="3"/>
                  </a:cubicBezTo>
                  <a:cubicBezTo>
                    <a:pt x="52" y="1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6"/>
            <p:cNvSpPr/>
            <p:nvPr/>
          </p:nvSpPr>
          <p:spPr>
            <a:xfrm>
              <a:off x="8366145" y="510904"/>
              <a:ext cx="451302" cy="249165"/>
            </a:xfrm>
            <a:custGeom>
              <a:avLst/>
              <a:gdLst/>
              <a:ahLst/>
              <a:cxnLst/>
              <a:rect l="l" t="t" r="r" b="b"/>
              <a:pathLst>
                <a:path w="2735" h="1510" extrusionOk="0">
                  <a:moveTo>
                    <a:pt x="843" y="0"/>
                  </a:moveTo>
                  <a:cubicBezTo>
                    <a:pt x="833" y="0"/>
                    <a:pt x="823" y="0"/>
                    <a:pt x="823" y="9"/>
                  </a:cubicBezTo>
                  <a:lnTo>
                    <a:pt x="0" y="1470"/>
                  </a:lnTo>
                  <a:cubicBezTo>
                    <a:pt x="0" y="1479"/>
                    <a:pt x="0" y="1499"/>
                    <a:pt x="10" y="1509"/>
                  </a:cubicBezTo>
                  <a:lnTo>
                    <a:pt x="30" y="1509"/>
                  </a:lnTo>
                  <a:cubicBezTo>
                    <a:pt x="39" y="1509"/>
                    <a:pt x="49" y="1499"/>
                    <a:pt x="49" y="1499"/>
                  </a:cubicBezTo>
                  <a:lnTo>
                    <a:pt x="862" y="59"/>
                  </a:lnTo>
                  <a:lnTo>
                    <a:pt x="2705" y="137"/>
                  </a:lnTo>
                  <a:cubicBezTo>
                    <a:pt x="2724" y="137"/>
                    <a:pt x="2734" y="127"/>
                    <a:pt x="2734" y="107"/>
                  </a:cubicBezTo>
                  <a:cubicBezTo>
                    <a:pt x="2734" y="98"/>
                    <a:pt x="2724" y="88"/>
                    <a:pt x="2715" y="78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6"/>
            <p:cNvSpPr/>
            <p:nvPr/>
          </p:nvSpPr>
          <p:spPr>
            <a:xfrm>
              <a:off x="8210871" y="248869"/>
              <a:ext cx="525722" cy="211873"/>
            </a:xfrm>
            <a:custGeom>
              <a:avLst/>
              <a:gdLst/>
              <a:ahLst/>
              <a:cxnLst/>
              <a:rect l="l" t="t" r="r" b="b"/>
              <a:pathLst>
                <a:path w="3186" h="1284" extrusionOk="0">
                  <a:moveTo>
                    <a:pt x="1324" y="1"/>
                  </a:moveTo>
                  <a:lnTo>
                    <a:pt x="20" y="1235"/>
                  </a:lnTo>
                  <a:cubicBezTo>
                    <a:pt x="0" y="1245"/>
                    <a:pt x="0" y="1264"/>
                    <a:pt x="11" y="1274"/>
                  </a:cubicBezTo>
                  <a:cubicBezTo>
                    <a:pt x="20" y="1284"/>
                    <a:pt x="30" y="1284"/>
                    <a:pt x="30" y="1284"/>
                  </a:cubicBezTo>
                  <a:cubicBezTo>
                    <a:pt x="40" y="1284"/>
                    <a:pt x="50" y="1284"/>
                    <a:pt x="50" y="1274"/>
                  </a:cubicBezTo>
                  <a:lnTo>
                    <a:pt x="1343" y="49"/>
                  </a:lnTo>
                  <a:lnTo>
                    <a:pt x="3156" y="226"/>
                  </a:lnTo>
                  <a:cubicBezTo>
                    <a:pt x="3166" y="226"/>
                    <a:pt x="3186" y="216"/>
                    <a:pt x="3186" y="197"/>
                  </a:cubicBezTo>
                  <a:cubicBezTo>
                    <a:pt x="3186" y="186"/>
                    <a:pt x="3175" y="177"/>
                    <a:pt x="3156" y="167"/>
                  </a:cubicBezTo>
                  <a:lnTo>
                    <a:pt x="1343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6"/>
            <p:cNvSpPr/>
            <p:nvPr/>
          </p:nvSpPr>
          <p:spPr>
            <a:xfrm>
              <a:off x="8710520" y="883330"/>
              <a:ext cx="203952" cy="213028"/>
            </a:xfrm>
            <a:custGeom>
              <a:avLst/>
              <a:gdLst/>
              <a:ahLst/>
              <a:cxnLst/>
              <a:rect l="l" t="t" r="r" b="b"/>
              <a:pathLst>
                <a:path w="1236" h="1291" extrusionOk="0">
                  <a:moveTo>
                    <a:pt x="26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1" y="26"/>
                    <a:pt x="1" y="36"/>
                    <a:pt x="10" y="45"/>
                  </a:cubicBezTo>
                  <a:lnTo>
                    <a:pt x="1186" y="1280"/>
                  </a:lnTo>
                  <a:cubicBezTo>
                    <a:pt x="1186" y="1290"/>
                    <a:pt x="1196" y="1290"/>
                    <a:pt x="1206" y="1290"/>
                  </a:cubicBezTo>
                  <a:cubicBezTo>
                    <a:pt x="1206" y="1290"/>
                    <a:pt x="1216" y="1290"/>
                    <a:pt x="1225" y="1280"/>
                  </a:cubicBezTo>
                  <a:cubicBezTo>
                    <a:pt x="1235" y="1271"/>
                    <a:pt x="1235" y="1251"/>
                    <a:pt x="1225" y="1241"/>
                  </a:cubicBezTo>
                  <a:lnTo>
                    <a:pt x="49" y="16"/>
                  </a:lnTo>
                  <a:cubicBezTo>
                    <a:pt x="44" y="5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6"/>
            <p:cNvSpPr/>
            <p:nvPr/>
          </p:nvSpPr>
          <p:spPr>
            <a:xfrm>
              <a:off x="8544026" y="700005"/>
              <a:ext cx="296028" cy="232994"/>
            </a:xfrm>
            <a:custGeom>
              <a:avLst/>
              <a:gdLst/>
              <a:ahLst/>
              <a:cxnLst/>
              <a:rect l="l" t="t" r="r" b="b"/>
              <a:pathLst>
                <a:path w="1794" h="1412" extrusionOk="0">
                  <a:moveTo>
                    <a:pt x="343" y="0"/>
                  </a:moveTo>
                  <a:cubicBezTo>
                    <a:pt x="333" y="0"/>
                    <a:pt x="314" y="10"/>
                    <a:pt x="314" y="20"/>
                  </a:cubicBezTo>
                  <a:lnTo>
                    <a:pt x="0" y="1382"/>
                  </a:lnTo>
                  <a:cubicBezTo>
                    <a:pt x="0" y="1392"/>
                    <a:pt x="10" y="1411"/>
                    <a:pt x="20" y="1411"/>
                  </a:cubicBezTo>
                  <a:lnTo>
                    <a:pt x="30" y="1411"/>
                  </a:lnTo>
                  <a:cubicBezTo>
                    <a:pt x="39" y="1411"/>
                    <a:pt x="49" y="1402"/>
                    <a:pt x="59" y="1392"/>
                  </a:cubicBezTo>
                  <a:lnTo>
                    <a:pt x="363" y="59"/>
                  </a:lnTo>
                  <a:lnTo>
                    <a:pt x="1754" y="294"/>
                  </a:lnTo>
                  <a:cubicBezTo>
                    <a:pt x="1774" y="294"/>
                    <a:pt x="1783" y="285"/>
                    <a:pt x="1794" y="275"/>
                  </a:cubicBezTo>
                  <a:cubicBezTo>
                    <a:pt x="1794" y="255"/>
                    <a:pt x="1783" y="246"/>
                    <a:pt x="1764" y="246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6"/>
            <p:cNvSpPr/>
            <p:nvPr/>
          </p:nvSpPr>
          <p:spPr>
            <a:xfrm>
              <a:off x="2802191" y="283026"/>
              <a:ext cx="547503" cy="156429"/>
            </a:xfrm>
            <a:custGeom>
              <a:avLst/>
              <a:gdLst/>
              <a:ahLst/>
              <a:cxnLst/>
              <a:rect l="l" t="t" r="r" b="b"/>
              <a:pathLst>
                <a:path w="3318" h="948" extrusionOk="0">
                  <a:moveTo>
                    <a:pt x="1467" y="1"/>
                  </a:moveTo>
                  <a:cubicBezTo>
                    <a:pt x="949" y="1"/>
                    <a:pt x="411" y="71"/>
                    <a:pt x="29" y="205"/>
                  </a:cubicBezTo>
                  <a:cubicBezTo>
                    <a:pt x="0" y="215"/>
                    <a:pt x="0" y="254"/>
                    <a:pt x="29" y="264"/>
                  </a:cubicBezTo>
                  <a:cubicBezTo>
                    <a:pt x="366" y="406"/>
                    <a:pt x="1748" y="948"/>
                    <a:pt x="2522" y="948"/>
                  </a:cubicBezTo>
                  <a:cubicBezTo>
                    <a:pt x="2763" y="948"/>
                    <a:pt x="2944" y="896"/>
                    <a:pt x="3019" y="763"/>
                  </a:cubicBezTo>
                  <a:cubicBezTo>
                    <a:pt x="3317" y="242"/>
                    <a:pt x="2427" y="1"/>
                    <a:pt x="146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6"/>
            <p:cNvSpPr/>
            <p:nvPr/>
          </p:nvSpPr>
          <p:spPr>
            <a:xfrm>
              <a:off x="3007463" y="852308"/>
              <a:ext cx="494205" cy="155604"/>
            </a:xfrm>
            <a:custGeom>
              <a:avLst/>
              <a:gdLst/>
              <a:ahLst/>
              <a:cxnLst/>
              <a:rect l="l" t="t" r="r" b="b"/>
              <a:pathLst>
                <a:path w="2995" h="943" extrusionOk="0">
                  <a:moveTo>
                    <a:pt x="908" y="0"/>
                  </a:moveTo>
                  <a:cubicBezTo>
                    <a:pt x="586" y="0"/>
                    <a:pt x="276" y="31"/>
                    <a:pt x="30" y="96"/>
                  </a:cubicBezTo>
                  <a:cubicBezTo>
                    <a:pt x="11" y="96"/>
                    <a:pt x="1" y="135"/>
                    <a:pt x="30" y="146"/>
                  </a:cubicBezTo>
                  <a:cubicBezTo>
                    <a:pt x="330" y="303"/>
                    <a:pt x="1630" y="942"/>
                    <a:pt x="2296" y="942"/>
                  </a:cubicBezTo>
                  <a:cubicBezTo>
                    <a:pt x="2458" y="942"/>
                    <a:pt x="2583" y="904"/>
                    <a:pt x="2646" y="812"/>
                  </a:cubicBezTo>
                  <a:cubicBezTo>
                    <a:pt x="2994" y="295"/>
                    <a:pt x="1897" y="0"/>
                    <a:pt x="908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6"/>
            <p:cNvSpPr/>
            <p:nvPr/>
          </p:nvSpPr>
          <p:spPr>
            <a:xfrm>
              <a:off x="2805161" y="884320"/>
              <a:ext cx="220288" cy="444207"/>
            </a:xfrm>
            <a:custGeom>
              <a:avLst/>
              <a:gdLst/>
              <a:ahLst/>
              <a:cxnLst/>
              <a:rect l="l" t="t" r="r" b="b"/>
              <a:pathLst>
                <a:path w="1335" h="2692" extrusionOk="0">
                  <a:moveTo>
                    <a:pt x="1245" y="0"/>
                  </a:moveTo>
                  <a:cubicBezTo>
                    <a:pt x="1238" y="0"/>
                    <a:pt x="1230" y="3"/>
                    <a:pt x="1227" y="10"/>
                  </a:cubicBezTo>
                  <a:cubicBezTo>
                    <a:pt x="591" y="780"/>
                    <a:pt x="0" y="2691"/>
                    <a:pt x="705" y="2691"/>
                  </a:cubicBezTo>
                  <a:cubicBezTo>
                    <a:pt x="727" y="2691"/>
                    <a:pt x="751" y="2689"/>
                    <a:pt x="776" y="2685"/>
                  </a:cubicBezTo>
                  <a:cubicBezTo>
                    <a:pt x="1335" y="2587"/>
                    <a:pt x="1285" y="451"/>
                    <a:pt x="1276" y="30"/>
                  </a:cubicBezTo>
                  <a:cubicBezTo>
                    <a:pt x="1276" y="11"/>
                    <a:pt x="1260" y="0"/>
                    <a:pt x="124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6"/>
            <p:cNvSpPr/>
            <p:nvPr/>
          </p:nvSpPr>
          <p:spPr>
            <a:xfrm>
              <a:off x="2525635" y="648522"/>
              <a:ext cx="371603" cy="457738"/>
            </a:xfrm>
            <a:custGeom>
              <a:avLst/>
              <a:gdLst/>
              <a:ahLst/>
              <a:cxnLst/>
              <a:rect l="l" t="t" r="r" b="b"/>
              <a:pathLst>
                <a:path w="2252" h="2774" extrusionOk="0">
                  <a:moveTo>
                    <a:pt x="2219" y="1"/>
                  </a:moveTo>
                  <a:cubicBezTo>
                    <a:pt x="2212" y="1"/>
                    <a:pt x="2204" y="3"/>
                    <a:pt x="2195" y="9"/>
                  </a:cubicBezTo>
                  <a:cubicBezTo>
                    <a:pt x="1255" y="675"/>
                    <a:pt x="0" y="2674"/>
                    <a:pt x="922" y="2772"/>
                  </a:cubicBezTo>
                  <a:cubicBezTo>
                    <a:pt x="931" y="2773"/>
                    <a:pt x="940" y="2774"/>
                    <a:pt x="949" y="2774"/>
                  </a:cubicBezTo>
                  <a:cubicBezTo>
                    <a:pt x="1575" y="2774"/>
                    <a:pt x="2138" y="501"/>
                    <a:pt x="2245" y="38"/>
                  </a:cubicBezTo>
                  <a:cubicBezTo>
                    <a:pt x="2252" y="17"/>
                    <a:pt x="2238" y="1"/>
                    <a:pt x="2219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6"/>
            <p:cNvSpPr/>
            <p:nvPr/>
          </p:nvSpPr>
          <p:spPr>
            <a:xfrm>
              <a:off x="2321848" y="321308"/>
              <a:ext cx="483479" cy="378863"/>
            </a:xfrm>
            <a:custGeom>
              <a:avLst/>
              <a:gdLst/>
              <a:ahLst/>
              <a:cxnLst/>
              <a:rect l="l" t="t" r="r" b="b"/>
              <a:pathLst>
                <a:path w="2930" h="2296" extrusionOk="0">
                  <a:moveTo>
                    <a:pt x="2893" y="0"/>
                  </a:moveTo>
                  <a:cubicBezTo>
                    <a:pt x="2889" y="0"/>
                    <a:pt x="2886" y="1"/>
                    <a:pt x="2882" y="2"/>
                  </a:cubicBezTo>
                  <a:cubicBezTo>
                    <a:pt x="1784" y="365"/>
                    <a:pt x="1" y="1923"/>
                    <a:pt x="854" y="2276"/>
                  </a:cubicBezTo>
                  <a:cubicBezTo>
                    <a:pt x="887" y="2289"/>
                    <a:pt x="921" y="2296"/>
                    <a:pt x="958" y="2296"/>
                  </a:cubicBezTo>
                  <a:cubicBezTo>
                    <a:pt x="1577" y="2296"/>
                    <a:pt x="2690" y="440"/>
                    <a:pt x="2921" y="52"/>
                  </a:cubicBezTo>
                  <a:cubicBezTo>
                    <a:pt x="2930" y="26"/>
                    <a:pt x="2916" y="0"/>
                    <a:pt x="2893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6"/>
            <p:cNvSpPr/>
            <p:nvPr/>
          </p:nvSpPr>
          <p:spPr>
            <a:xfrm>
              <a:off x="2902517" y="588458"/>
              <a:ext cx="540573" cy="148839"/>
            </a:xfrm>
            <a:custGeom>
              <a:avLst/>
              <a:gdLst/>
              <a:ahLst/>
              <a:cxnLst/>
              <a:rect l="l" t="t" r="r" b="b"/>
              <a:pathLst>
                <a:path w="3276" h="902" extrusionOk="0">
                  <a:moveTo>
                    <a:pt x="1754" y="1"/>
                  </a:moveTo>
                  <a:cubicBezTo>
                    <a:pt x="1149" y="1"/>
                    <a:pt x="469" y="108"/>
                    <a:pt x="20" y="294"/>
                  </a:cubicBezTo>
                  <a:cubicBezTo>
                    <a:pt x="0" y="304"/>
                    <a:pt x="0" y="343"/>
                    <a:pt x="29" y="353"/>
                  </a:cubicBezTo>
                  <a:cubicBezTo>
                    <a:pt x="358" y="468"/>
                    <a:pt x="1666" y="901"/>
                    <a:pt x="2453" y="901"/>
                  </a:cubicBezTo>
                  <a:cubicBezTo>
                    <a:pt x="2744" y="901"/>
                    <a:pt x="2964" y="842"/>
                    <a:pt x="3038" y="686"/>
                  </a:cubicBezTo>
                  <a:cubicBezTo>
                    <a:pt x="3276" y="204"/>
                    <a:pt x="2585" y="1"/>
                    <a:pt x="1754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6"/>
            <p:cNvSpPr/>
            <p:nvPr/>
          </p:nvSpPr>
          <p:spPr>
            <a:xfrm>
              <a:off x="2753678" y="-74550"/>
              <a:ext cx="566149" cy="1374863"/>
            </a:xfrm>
            <a:custGeom>
              <a:avLst/>
              <a:gdLst/>
              <a:ahLst/>
              <a:cxnLst/>
              <a:rect l="l" t="t" r="r" b="b"/>
              <a:pathLst>
                <a:path w="3431" h="8332" extrusionOk="0">
                  <a:moveTo>
                    <a:pt x="10" y="1"/>
                  </a:moveTo>
                  <a:cubicBezTo>
                    <a:pt x="0" y="480"/>
                    <a:pt x="40" y="1421"/>
                    <a:pt x="225" y="2342"/>
                  </a:cubicBezTo>
                  <a:cubicBezTo>
                    <a:pt x="412" y="3293"/>
                    <a:pt x="726" y="4224"/>
                    <a:pt x="1147" y="5116"/>
                  </a:cubicBezTo>
                  <a:cubicBezTo>
                    <a:pt x="1676" y="6242"/>
                    <a:pt x="2391" y="7311"/>
                    <a:pt x="3263" y="8300"/>
                  </a:cubicBezTo>
                  <a:cubicBezTo>
                    <a:pt x="3279" y="8321"/>
                    <a:pt x="3304" y="8331"/>
                    <a:pt x="3329" y="8331"/>
                  </a:cubicBezTo>
                  <a:cubicBezTo>
                    <a:pt x="3351" y="8331"/>
                    <a:pt x="3373" y="8324"/>
                    <a:pt x="3391" y="8310"/>
                  </a:cubicBezTo>
                  <a:cubicBezTo>
                    <a:pt x="3430" y="8281"/>
                    <a:pt x="3430" y="8222"/>
                    <a:pt x="3400" y="8183"/>
                  </a:cubicBezTo>
                  <a:cubicBezTo>
                    <a:pt x="1460" y="5968"/>
                    <a:pt x="696" y="3773"/>
                    <a:pt x="402" y="2323"/>
                  </a:cubicBezTo>
                  <a:cubicBezTo>
                    <a:pt x="186" y="1216"/>
                    <a:pt x="186" y="422"/>
                    <a:pt x="20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6"/>
            <p:cNvSpPr/>
            <p:nvPr/>
          </p:nvSpPr>
          <p:spPr>
            <a:xfrm>
              <a:off x="3159766" y="1108073"/>
              <a:ext cx="486614" cy="446847"/>
            </a:xfrm>
            <a:custGeom>
              <a:avLst/>
              <a:gdLst/>
              <a:ahLst/>
              <a:cxnLst/>
              <a:rect l="l" t="t" r="r" b="b"/>
              <a:pathLst>
                <a:path w="2949" h="2708" extrusionOk="0">
                  <a:moveTo>
                    <a:pt x="47" y="0"/>
                  </a:moveTo>
                  <a:cubicBezTo>
                    <a:pt x="23" y="0"/>
                    <a:pt x="1" y="25"/>
                    <a:pt x="9" y="55"/>
                  </a:cubicBezTo>
                  <a:cubicBezTo>
                    <a:pt x="353" y="1106"/>
                    <a:pt x="1617" y="2707"/>
                    <a:pt x="2301" y="2707"/>
                  </a:cubicBezTo>
                  <a:cubicBezTo>
                    <a:pt x="2453" y="2707"/>
                    <a:pt x="2576" y="2628"/>
                    <a:pt x="2655" y="2446"/>
                  </a:cubicBezTo>
                  <a:cubicBezTo>
                    <a:pt x="2949" y="1760"/>
                    <a:pt x="547" y="291"/>
                    <a:pt x="68" y="7"/>
                  </a:cubicBezTo>
                  <a:cubicBezTo>
                    <a:pt x="61" y="2"/>
                    <a:pt x="54" y="0"/>
                    <a:pt x="4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6"/>
            <p:cNvSpPr/>
            <p:nvPr/>
          </p:nvSpPr>
          <p:spPr>
            <a:xfrm>
              <a:off x="2726122" y="640106"/>
              <a:ext cx="551628" cy="302628"/>
            </a:xfrm>
            <a:custGeom>
              <a:avLst/>
              <a:gdLst/>
              <a:ahLst/>
              <a:cxnLst/>
              <a:rect l="l" t="t" r="r" b="b"/>
              <a:pathLst>
                <a:path w="3343" h="1834" extrusionOk="0">
                  <a:moveTo>
                    <a:pt x="1030" y="1"/>
                  </a:moveTo>
                  <a:cubicBezTo>
                    <a:pt x="1020" y="1"/>
                    <a:pt x="1010" y="10"/>
                    <a:pt x="1000" y="21"/>
                  </a:cubicBezTo>
                  <a:lnTo>
                    <a:pt x="11" y="1784"/>
                  </a:lnTo>
                  <a:cubicBezTo>
                    <a:pt x="0" y="1804"/>
                    <a:pt x="11" y="1824"/>
                    <a:pt x="20" y="1833"/>
                  </a:cubicBezTo>
                  <a:lnTo>
                    <a:pt x="40" y="1833"/>
                  </a:lnTo>
                  <a:cubicBezTo>
                    <a:pt x="50" y="1833"/>
                    <a:pt x="59" y="1833"/>
                    <a:pt x="69" y="1824"/>
                  </a:cubicBezTo>
                  <a:lnTo>
                    <a:pt x="1049" y="69"/>
                  </a:lnTo>
                  <a:lnTo>
                    <a:pt x="3303" y="167"/>
                  </a:lnTo>
                  <a:cubicBezTo>
                    <a:pt x="3323" y="167"/>
                    <a:pt x="3332" y="158"/>
                    <a:pt x="3342" y="138"/>
                  </a:cubicBezTo>
                  <a:cubicBezTo>
                    <a:pt x="3342" y="119"/>
                    <a:pt x="3323" y="108"/>
                    <a:pt x="3303" y="99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6"/>
            <p:cNvSpPr/>
            <p:nvPr/>
          </p:nvSpPr>
          <p:spPr>
            <a:xfrm>
              <a:off x="2538506" y="321638"/>
              <a:ext cx="638919" cy="257251"/>
            </a:xfrm>
            <a:custGeom>
              <a:avLst/>
              <a:gdLst/>
              <a:ahLst/>
              <a:cxnLst/>
              <a:rect l="l" t="t" r="r" b="b"/>
              <a:pathLst>
                <a:path w="3872" h="1559" extrusionOk="0">
                  <a:moveTo>
                    <a:pt x="1627" y="0"/>
                  </a:moveTo>
                  <a:cubicBezTo>
                    <a:pt x="1618" y="0"/>
                    <a:pt x="1608" y="0"/>
                    <a:pt x="1608" y="10"/>
                  </a:cubicBezTo>
                  <a:lnTo>
                    <a:pt x="20" y="1509"/>
                  </a:lnTo>
                  <a:cubicBezTo>
                    <a:pt x="1" y="1519"/>
                    <a:pt x="1" y="1539"/>
                    <a:pt x="20" y="1548"/>
                  </a:cubicBezTo>
                  <a:cubicBezTo>
                    <a:pt x="20" y="1559"/>
                    <a:pt x="31" y="1559"/>
                    <a:pt x="40" y="1559"/>
                  </a:cubicBezTo>
                  <a:cubicBezTo>
                    <a:pt x="50" y="1559"/>
                    <a:pt x="60" y="1559"/>
                    <a:pt x="60" y="1548"/>
                  </a:cubicBezTo>
                  <a:lnTo>
                    <a:pt x="1638" y="69"/>
                  </a:lnTo>
                  <a:lnTo>
                    <a:pt x="3833" y="275"/>
                  </a:lnTo>
                  <a:cubicBezTo>
                    <a:pt x="3852" y="275"/>
                    <a:pt x="3872" y="265"/>
                    <a:pt x="3872" y="246"/>
                  </a:cubicBezTo>
                  <a:cubicBezTo>
                    <a:pt x="3872" y="226"/>
                    <a:pt x="3862" y="206"/>
                    <a:pt x="3842" y="206"/>
                  </a:cubicBezTo>
                  <a:lnTo>
                    <a:pt x="1627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6"/>
            <p:cNvSpPr/>
            <p:nvPr/>
          </p:nvSpPr>
          <p:spPr>
            <a:xfrm>
              <a:off x="3144916" y="1094212"/>
              <a:ext cx="249165" cy="257581"/>
            </a:xfrm>
            <a:custGeom>
              <a:avLst/>
              <a:gdLst/>
              <a:ahLst/>
              <a:cxnLst/>
              <a:rect l="l" t="t" r="r" b="b"/>
              <a:pathLst>
                <a:path w="1510" h="1561" extrusionOk="0">
                  <a:moveTo>
                    <a:pt x="37" y="1"/>
                  </a:moveTo>
                  <a:cubicBezTo>
                    <a:pt x="30" y="1"/>
                    <a:pt x="24" y="4"/>
                    <a:pt x="20" y="12"/>
                  </a:cubicBezTo>
                  <a:cubicBezTo>
                    <a:pt x="1" y="22"/>
                    <a:pt x="1" y="41"/>
                    <a:pt x="20" y="61"/>
                  </a:cubicBezTo>
                  <a:lnTo>
                    <a:pt x="1451" y="1550"/>
                  </a:lnTo>
                  <a:cubicBezTo>
                    <a:pt x="1451" y="1561"/>
                    <a:pt x="1461" y="1561"/>
                    <a:pt x="1471" y="1561"/>
                  </a:cubicBezTo>
                  <a:lnTo>
                    <a:pt x="1490" y="1561"/>
                  </a:lnTo>
                  <a:cubicBezTo>
                    <a:pt x="1510" y="1541"/>
                    <a:pt x="1510" y="1521"/>
                    <a:pt x="1490" y="1511"/>
                  </a:cubicBezTo>
                  <a:lnTo>
                    <a:pt x="60" y="12"/>
                  </a:lnTo>
                  <a:cubicBezTo>
                    <a:pt x="54" y="7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6"/>
            <p:cNvSpPr/>
            <p:nvPr/>
          </p:nvSpPr>
          <p:spPr>
            <a:xfrm>
              <a:off x="2942779" y="871284"/>
              <a:ext cx="360877" cy="283322"/>
            </a:xfrm>
            <a:custGeom>
              <a:avLst/>
              <a:gdLst/>
              <a:ahLst/>
              <a:cxnLst/>
              <a:rect l="l" t="t" r="r" b="b"/>
              <a:pathLst>
                <a:path w="2187" h="1717" extrusionOk="0">
                  <a:moveTo>
                    <a:pt x="422" y="1"/>
                  </a:moveTo>
                  <a:cubicBezTo>
                    <a:pt x="403" y="1"/>
                    <a:pt x="393" y="11"/>
                    <a:pt x="383" y="20"/>
                  </a:cubicBezTo>
                  <a:lnTo>
                    <a:pt x="11" y="1677"/>
                  </a:lnTo>
                  <a:cubicBezTo>
                    <a:pt x="1" y="1686"/>
                    <a:pt x="11" y="1706"/>
                    <a:pt x="30" y="1716"/>
                  </a:cubicBezTo>
                  <a:lnTo>
                    <a:pt x="40" y="1716"/>
                  </a:lnTo>
                  <a:cubicBezTo>
                    <a:pt x="59" y="1716"/>
                    <a:pt x="70" y="1706"/>
                    <a:pt x="70" y="1686"/>
                  </a:cubicBezTo>
                  <a:lnTo>
                    <a:pt x="442" y="70"/>
                  </a:lnTo>
                  <a:lnTo>
                    <a:pt x="2147" y="354"/>
                  </a:lnTo>
                  <a:cubicBezTo>
                    <a:pt x="2167" y="354"/>
                    <a:pt x="2176" y="344"/>
                    <a:pt x="2186" y="325"/>
                  </a:cubicBezTo>
                  <a:cubicBezTo>
                    <a:pt x="2186" y="314"/>
                    <a:pt x="2176" y="295"/>
                    <a:pt x="2156" y="285"/>
                  </a:cubicBezTo>
                  <a:lnTo>
                    <a:pt x="422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6"/>
            <p:cNvSpPr/>
            <p:nvPr/>
          </p:nvSpPr>
          <p:spPr>
            <a:xfrm>
              <a:off x="5775992" y="283026"/>
              <a:ext cx="548163" cy="156429"/>
            </a:xfrm>
            <a:custGeom>
              <a:avLst/>
              <a:gdLst/>
              <a:ahLst/>
              <a:cxnLst/>
              <a:rect l="l" t="t" r="r" b="b"/>
              <a:pathLst>
                <a:path w="3322" h="948" extrusionOk="0">
                  <a:moveTo>
                    <a:pt x="1853" y="1"/>
                  </a:moveTo>
                  <a:cubicBezTo>
                    <a:pt x="893" y="1"/>
                    <a:pt x="0" y="242"/>
                    <a:pt x="293" y="763"/>
                  </a:cubicBezTo>
                  <a:cubicBezTo>
                    <a:pt x="369" y="896"/>
                    <a:pt x="553" y="948"/>
                    <a:pt x="795" y="948"/>
                  </a:cubicBezTo>
                  <a:cubicBezTo>
                    <a:pt x="1574" y="948"/>
                    <a:pt x="2955" y="406"/>
                    <a:pt x="3291" y="264"/>
                  </a:cubicBezTo>
                  <a:cubicBezTo>
                    <a:pt x="3321" y="254"/>
                    <a:pt x="3321" y="215"/>
                    <a:pt x="3291" y="205"/>
                  </a:cubicBezTo>
                  <a:cubicBezTo>
                    <a:pt x="2910" y="71"/>
                    <a:pt x="2372" y="1"/>
                    <a:pt x="185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6"/>
            <p:cNvSpPr/>
            <p:nvPr/>
          </p:nvSpPr>
          <p:spPr>
            <a:xfrm>
              <a:off x="5624678" y="852308"/>
              <a:ext cx="494040" cy="155604"/>
            </a:xfrm>
            <a:custGeom>
              <a:avLst/>
              <a:gdLst/>
              <a:ahLst/>
              <a:cxnLst/>
              <a:rect l="l" t="t" r="r" b="b"/>
              <a:pathLst>
                <a:path w="2994" h="943" extrusionOk="0">
                  <a:moveTo>
                    <a:pt x="2082" y="0"/>
                  </a:moveTo>
                  <a:cubicBezTo>
                    <a:pt x="1097" y="0"/>
                    <a:pt x="0" y="295"/>
                    <a:pt x="347" y="812"/>
                  </a:cubicBezTo>
                  <a:cubicBezTo>
                    <a:pt x="411" y="904"/>
                    <a:pt x="535" y="942"/>
                    <a:pt x="697" y="942"/>
                  </a:cubicBezTo>
                  <a:cubicBezTo>
                    <a:pt x="1361" y="942"/>
                    <a:pt x="2657" y="303"/>
                    <a:pt x="2964" y="146"/>
                  </a:cubicBezTo>
                  <a:cubicBezTo>
                    <a:pt x="2993" y="135"/>
                    <a:pt x="2984" y="96"/>
                    <a:pt x="2954" y="96"/>
                  </a:cubicBezTo>
                  <a:cubicBezTo>
                    <a:pt x="2711" y="31"/>
                    <a:pt x="2402" y="0"/>
                    <a:pt x="2082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6"/>
            <p:cNvSpPr/>
            <p:nvPr/>
          </p:nvSpPr>
          <p:spPr>
            <a:xfrm>
              <a:off x="6100730" y="884320"/>
              <a:ext cx="220453" cy="444207"/>
            </a:xfrm>
            <a:custGeom>
              <a:avLst/>
              <a:gdLst/>
              <a:ahLst/>
              <a:cxnLst/>
              <a:rect l="l" t="t" r="r" b="b"/>
              <a:pathLst>
                <a:path w="1336" h="2692" extrusionOk="0">
                  <a:moveTo>
                    <a:pt x="85" y="0"/>
                  </a:moveTo>
                  <a:cubicBezTo>
                    <a:pt x="72" y="0"/>
                    <a:pt x="60" y="11"/>
                    <a:pt x="60" y="30"/>
                  </a:cubicBezTo>
                  <a:cubicBezTo>
                    <a:pt x="40" y="451"/>
                    <a:pt x="1" y="2587"/>
                    <a:pt x="559" y="2685"/>
                  </a:cubicBezTo>
                  <a:cubicBezTo>
                    <a:pt x="584" y="2689"/>
                    <a:pt x="608" y="2691"/>
                    <a:pt x="630" y="2691"/>
                  </a:cubicBezTo>
                  <a:cubicBezTo>
                    <a:pt x="1335" y="2691"/>
                    <a:pt x="745" y="780"/>
                    <a:pt x="108" y="10"/>
                  </a:cubicBezTo>
                  <a:cubicBezTo>
                    <a:pt x="101" y="3"/>
                    <a:pt x="93" y="0"/>
                    <a:pt x="8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6"/>
            <p:cNvSpPr/>
            <p:nvPr/>
          </p:nvSpPr>
          <p:spPr>
            <a:xfrm>
              <a:off x="6228943" y="648522"/>
              <a:ext cx="371603" cy="457738"/>
            </a:xfrm>
            <a:custGeom>
              <a:avLst/>
              <a:gdLst/>
              <a:ahLst/>
              <a:cxnLst/>
              <a:rect l="l" t="t" r="r" b="b"/>
              <a:pathLst>
                <a:path w="2252" h="2774" extrusionOk="0">
                  <a:moveTo>
                    <a:pt x="33" y="1"/>
                  </a:moveTo>
                  <a:cubicBezTo>
                    <a:pt x="14" y="1"/>
                    <a:pt x="0" y="17"/>
                    <a:pt x="8" y="38"/>
                  </a:cubicBezTo>
                  <a:cubicBezTo>
                    <a:pt x="114" y="501"/>
                    <a:pt x="677" y="2774"/>
                    <a:pt x="1303" y="2774"/>
                  </a:cubicBezTo>
                  <a:cubicBezTo>
                    <a:pt x="1312" y="2774"/>
                    <a:pt x="1321" y="2773"/>
                    <a:pt x="1330" y="2772"/>
                  </a:cubicBezTo>
                  <a:cubicBezTo>
                    <a:pt x="2251" y="2674"/>
                    <a:pt x="997" y="675"/>
                    <a:pt x="56" y="9"/>
                  </a:cubicBezTo>
                  <a:cubicBezTo>
                    <a:pt x="48" y="3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6"/>
            <p:cNvSpPr/>
            <p:nvPr/>
          </p:nvSpPr>
          <p:spPr>
            <a:xfrm>
              <a:off x="6320853" y="321308"/>
              <a:ext cx="483479" cy="378863"/>
            </a:xfrm>
            <a:custGeom>
              <a:avLst/>
              <a:gdLst/>
              <a:ahLst/>
              <a:cxnLst/>
              <a:rect l="l" t="t" r="r" b="b"/>
              <a:pathLst>
                <a:path w="2930" h="2296" extrusionOk="0">
                  <a:moveTo>
                    <a:pt x="37" y="0"/>
                  </a:moveTo>
                  <a:cubicBezTo>
                    <a:pt x="14" y="0"/>
                    <a:pt x="1" y="26"/>
                    <a:pt x="9" y="52"/>
                  </a:cubicBezTo>
                  <a:cubicBezTo>
                    <a:pt x="241" y="440"/>
                    <a:pt x="1345" y="2296"/>
                    <a:pt x="1971" y="2296"/>
                  </a:cubicBezTo>
                  <a:cubicBezTo>
                    <a:pt x="2008" y="2296"/>
                    <a:pt x="2043" y="2289"/>
                    <a:pt x="2077" y="2276"/>
                  </a:cubicBezTo>
                  <a:cubicBezTo>
                    <a:pt x="2929" y="1923"/>
                    <a:pt x="1146" y="365"/>
                    <a:pt x="48" y="2"/>
                  </a:cubicBezTo>
                  <a:cubicBezTo>
                    <a:pt x="44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6"/>
            <p:cNvSpPr/>
            <p:nvPr/>
          </p:nvSpPr>
          <p:spPr>
            <a:xfrm>
              <a:off x="5681441" y="588458"/>
              <a:ext cx="542388" cy="148839"/>
            </a:xfrm>
            <a:custGeom>
              <a:avLst/>
              <a:gdLst/>
              <a:ahLst/>
              <a:cxnLst/>
              <a:rect l="l" t="t" r="r" b="b"/>
              <a:pathLst>
                <a:path w="3287" h="902" extrusionOk="0">
                  <a:moveTo>
                    <a:pt x="1527" y="1"/>
                  </a:moveTo>
                  <a:cubicBezTo>
                    <a:pt x="694" y="1"/>
                    <a:pt x="0" y="204"/>
                    <a:pt x="239" y="686"/>
                  </a:cubicBezTo>
                  <a:cubicBezTo>
                    <a:pt x="315" y="842"/>
                    <a:pt x="537" y="901"/>
                    <a:pt x="829" y="901"/>
                  </a:cubicBezTo>
                  <a:cubicBezTo>
                    <a:pt x="1621" y="901"/>
                    <a:pt x="2927" y="468"/>
                    <a:pt x="3257" y="353"/>
                  </a:cubicBezTo>
                  <a:cubicBezTo>
                    <a:pt x="3287" y="343"/>
                    <a:pt x="3287" y="304"/>
                    <a:pt x="3257" y="294"/>
                  </a:cubicBezTo>
                  <a:cubicBezTo>
                    <a:pt x="2811" y="108"/>
                    <a:pt x="2132" y="1"/>
                    <a:pt x="152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6"/>
            <p:cNvSpPr/>
            <p:nvPr/>
          </p:nvSpPr>
          <p:spPr>
            <a:xfrm>
              <a:off x="5806518" y="-74550"/>
              <a:ext cx="566149" cy="1374863"/>
            </a:xfrm>
            <a:custGeom>
              <a:avLst/>
              <a:gdLst/>
              <a:ahLst/>
              <a:cxnLst/>
              <a:rect l="l" t="t" r="r" b="b"/>
              <a:pathLst>
                <a:path w="3431" h="8332" extrusionOk="0">
                  <a:moveTo>
                    <a:pt x="3224" y="1"/>
                  </a:moveTo>
                  <a:cubicBezTo>
                    <a:pt x="3244" y="422"/>
                    <a:pt x="3244" y="1216"/>
                    <a:pt x="3019" y="2323"/>
                  </a:cubicBezTo>
                  <a:cubicBezTo>
                    <a:pt x="2725" y="3773"/>
                    <a:pt x="1970" y="5968"/>
                    <a:pt x="29" y="8183"/>
                  </a:cubicBezTo>
                  <a:cubicBezTo>
                    <a:pt x="0" y="8222"/>
                    <a:pt x="0" y="8281"/>
                    <a:pt x="40" y="8310"/>
                  </a:cubicBezTo>
                  <a:cubicBezTo>
                    <a:pt x="58" y="8324"/>
                    <a:pt x="80" y="8331"/>
                    <a:pt x="102" y="8331"/>
                  </a:cubicBezTo>
                  <a:cubicBezTo>
                    <a:pt x="127" y="8331"/>
                    <a:pt x="151" y="8321"/>
                    <a:pt x="167" y="8300"/>
                  </a:cubicBezTo>
                  <a:cubicBezTo>
                    <a:pt x="1039" y="7311"/>
                    <a:pt x="1745" y="6242"/>
                    <a:pt x="2283" y="5116"/>
                  </a:cubicBezTo>
                  <a:cubicBezTo>
                    <a:pt x="2705" y="4224"/>
                    <a:pt x="3019" y="3293"/>
                    <a:pt x="3204" y="2342"/>
                  </a:cubicBezTo>
                  <a:cubicBezTo>
                    <a:pt x="3391" y="1421"/>
                    <a:pt x="3430" y="480"/>
                    <a:pt x="342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6"/>
            <p:cNvSpPr/>
            <p:nvPr/>
          </p:nvSpPr>
          <p:spPr>
            <a:xfrm>
              <a:off x="5479800" y="1108073"/>
              <a:ext cx="486119" cy="446847"/>
            </a:xfrm>
            <a:custGeom>
              <a:avLst/>
              <a:gdLst/>
              <a:ahLst/>
              <a:cxnLst/>
              <a:rect l="l" t="t" r="r" b="b"/>
              <a:pathLst>
                <a:path w="2946" h="2708" extrusionOk="0">
                  <a:moveTo>
                    <a:pt x="2902" y="0"/>
                  </a:moveTo>
                  <a:cubicBezTo>
                    <a:pt x="2895" y="0"/>
                    <a:pt x="2888" y="2"/>
                    <a:pt x="2882" y="7"/>
                  </a:cubicBezTo>
                  <a:cubicBezTo>
                    <a:pt x="2401" y="291"/>
                    <a:pt x="1" y="1760"/>
                    <a:pt x="295" y="2446"/>
                  </a:cubicBezTo>
                  <a:cubicBezTo>
                    <a:pt x="373" y="2628"/>
                    <a:pt x="497" y="2707"/>
                    <a:pt x="649" y="2707"/>
                  </a:cubicBezTo>
                  <a:cubicBezTo>
                    <a:pt x="1332" y="2707"/>
                    <a:pt x="2594" y="1106"/>
                    <a:pt x="2930" y="55"/>
                  </a:cubicBezTo>
                  <a:cubicBezTo>
                    <a:pt x="2946" y="25"/>
                    <a:pt x="2925" y="0"/>
                    <a:pt x="2902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6"/>
            <p:cNvSpPr/>
            <p:nvPr/>
          </p:nvSpPr>
          <p:spPr>
            <a:xfrm>
              <a:off x="5848596" y="640106"/>
              <a:ext cx="551463" cy="302628"/>
            </a:xfrm>
            <a:custGeom>
              <a:avLst/>
              <a:gdLst/>
              <a:ahLst/>
              <a:cxnLst/>
              <a:rect l="l" t="t" r="r" b="b"/>
              <a:pathLst>
                <a:path w="3342" h="1834" extrusionOk="0">
                  <a:moveTo>
                    <a:pt x="2303" y="1"/>
                  </a:moveTo>
                  <a:lnTo>
                    <a:pt x="39" y="99"/>
                  </a:lnTo>
                  <a:cubicBezTo>
                    <a:pt x="20" y="108"/>
                    <a:pt x="0" y="119"/>
                    <a:pt x="0" y="138"/>
                  </a:cubicBezTo>
                  <a:cubicBezTo>
                    <a:pt x="0" y="158"/>
                    <a:pt x="20" y="167"/>
                    <a:pt x="39" y="167"/>
                  </a:cubicBezTo>
                  <a:lnTo>
                    <a:pt x="2293" y="69"/>
                  </a:lnTo>
                  <a:lnTo>
                    <a:pt x="3273" y="1824"/>
                  </a:lnTo>
                  <a:cubicBezTo>
                    <a:pt x="3273" y="1833"/>
                    <a:pt x="3293" y="1833"/>
                    <a:pt x="3302" y="1833"/>
                  </a:cubicBezTo>
                  <a:lnTo>
                    <a:pt x="3312" y="1833"/>
                  </a:lnTo>
                  <a:cubicBezTo>
                    <a:pt x="3332" y="1824"/>
                    <a:pt x="3341" y="1804"/>
                    <a:pt x="3332" y="1784"/>
                  </a:cubicBezTo>
                  <a:lnTo>
                    <a:pt x="2332" y="21"/>
                  </a:lnTo>
                  <a:cubicBezTo>
                    <a:pt x="2332" y="10"/>
                    <a:pt x="2322" y="1"/>
                    <a:pt x="230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6"/>
            <p:cNvSpPr/>
            <p:nvPr/>
          </p:nvSpPr>
          <p:spPr>
            <a:xfrm>
              <a:off x="5947106" y="321638"/>
              <a:ext cx="638919" cy="257251"/>
            </a:xfrm>
            <a:custGeom>
              <a:avLst/>
              <a:gdLst/>
              <a:ahLst/>
              <a:cxnLst/>
              <a:rect l="l" t="t" r="r" b="b"/>
              <a:pathLst>
                <a:path w="3872" h="1559" extrusionOk="0">
                  <a:moveTo>
                    <a:pt x="2254" y="0"/>
                  </a:moveTo>
                  <a:lnTo>
                    <a:pt x="40" y="206"/>
                  </a:lnTo>
                  <a:cubicBezTo>
                    <a:pt x="20" y="206"/>
                    <a:pt x="1" y="226"/>
                    <a:pt x="11" y="246"/>
                  </a:cubicBezTo>
                  <a:cubicBezTo>
                    <a:pt x="11" y="265"/>
                    <a:pt x="20" y="275"/>
                    <a:pt x="40" y="275"/>
                  </a:cubicBezTo>
                  <a:lnTo>
                    <a:pt x="2245" y="69"/>
                  </a:lnTo>
                  <a:lnTo>
                    <a:pt x="3813" y="1548"/>
                  </a:lnTo>
                  <a:cubicBezTo>
                    <a:pt x="3822" y="1559"/>
                    <a:pt x="3832" y="1559"/>
                    <a:pt x="3842" y="1559"/>
                  </a:cubicBezTo>
                  <a:cubicBezTo>
                    <a:pt x="3852" y="1559"/>
                    <a:pt x="3861" y="1559"/>
                    <a:pt x="3861" y="1548"/>
                  </a:cubicBezTo>
                  <a:cubicBezTo>
                    <a:pt x="3872" y="1539"/>
                    <a:pt x="3872" y="1519"/>
                    <a:pt x="3861" y="1509"/>
                  </a:cubicBezTo>
                  <a:lnTo>
                    <a:pt x="2274" y="10"/>
                  </a:lnTo>
                  <a:cubicBezTo>
                    <a:pt x="2274" y="0"/>
                    <a:pt x="2265" y="0"/>
                    <a:pt x="225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6"/>
            <p:cNvSpPr/>
            <p:nvPr/>
          </p:nvSpPr>
          <p:spPr>
            <a:xfrm>
              <a:off x="5732099" y="1094212"/>
              <a:ext cx="249165" cy="257581"/>
            </a:xfrm>
            <a:custGeom>
              <a:avLst/>
              <a:gdLst/>
              <a:ahLst/>
              <a:cxnLst/>
              <a:rect l="l" t="t" r="r" b="b"/>
              <a:pathLst>
                <a:path w="1510" h="1561" extrusionOk="0">
                  <a:moveTo>
                    <a:pt x="1473" y="1"/>
                  </a:moveTo>
                  <a:cubicBezTo>
                    <a:pt x="1463" y="1"/>
                    <a:pt x="1452" y="7"/>
                    <a:pt x="1441" y="12"/>
                  </a:cubicBezTo>
                  <a:lnTo>
                    <a:pt x="10" y="1511"/>
                  </a:lnTo>
                  <a:cubicBezTo>
                    <a:pt x="1" y="1521"/>
                    <a:pt x="1" y="1541"/>
                    <a:pt x="10" y="1561"/>
                  </a:cubicBezTo>
                  <a:lnTo>
                    <a:pt x="40" y="1561"/>
                  </a:lnTo>
                  <a:cubicBezTo>
                    <a:pt x="49" y="1561"/>
                    <a:pt x="59" y="1561"/>
                    <a:pt x="59" y="1550"/>
                  </a:cubicBezTo>
                  <a:lnTo>
                    <a:pt x="1490" y="61"/>
                  </a:lnTo>
                  <a:cubicBezTo>
                    <a:pt x="1510" y="41"/>
                    <a:pt x="1510" y="22"/>
                    <a:pt x="1490" y="12"/>
                  </a:cubicBezTo>
                  <a:cubicBezTo>
                    <a:pt x="1486" y="4"/>
                    <a:pt x="1480" y="1"/>
                    <a:pt x="147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6"/>
            <p:cNvSpPr/>
            <p:nvPr/>
          </p:nvSpPr>
          <p:spPr>
            <a:xfrm>
              <a:off x="5822689" y="871284"/>
              <a:ext cx="360712" cy="283322"/>
            </a:xfrm>
            <a:custGeom>
              <a:avLst/>
              <a:gdLst/>
              <a:ahLst/>
              <a:cxnLst/>
              <a:rect l="l" t="t" r="r" b="b"/>
              <a:pathLst>
                <a:path w="2186" h="1717" extrusionOk="0">
                  <a:moveTo>
                    <a:pt x="1764" y="1"/>
                  </a:moveTo>
                  <a:lnTo>
                    <a:pt x="29" y="285"/>
                  </a:lnTo>
                  <a:cubicBezTo>
                    <a:pt x="10" y="295"/>
                    <a:pt x="0" y="314"/>
                    <a:pt x="0" y="325"/>
                  </a:cubicBezTo>
                  <a:cubicBezTo>
                    <a:pt x="0" y="344"/>
                    <a:pt x="20" y="354"/>
                    <a:pt x="40" y="354"/>
                  </a:cubicBezTo>
                  <a:lnTo>
                    <a:pt x="1745" y="70"/>
                  </a:lnTo>
                  <a:lnTo>
                    <a:pt x="2107" y="1686"/>
                  </a:lnTo>
                  <a:cubicBezTo>
                    <a:pt x="2117" y="1706"/>
                    <a:pt x="2126" y="1716"/>
                    <a:pt x="2146" y="1716"/>
                  </a:cubicBezTo>
                  <a:lnTo>
                    <a:pt x="2156" y="1716"/>
                  </a:lnTo>
                  <a:cubicBezTo>
                    <a:pt x="2166" y="1706"/>
                    <a:pt x="2185" y="1686"/>
                    <a:pt x="2176" y="1677"/>
                  </a:cubicBezTo>
                  <a:lnTo>
                    <a:pt x="1793" y="20"/>
                  </a:lnTo>
                  <a:cubicBezTo>
                    <a:pt x="1793" y="11"/>
                    <a:pt x="1774" y="1"/>
                    <a:pt x="176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6"/>
            <p:cNvSpPr/>
            <p:nvPr/>
          </p:nvSpPr>
          <p:spPr>
            <a:xfrm>
              <a:off x="439750" y="1656895"/>
              <a:ext cx="223259" cy="516976"/>
            </a:xfrm>
            <a:custGeom>
              <a:avLst/>
              <a:gdLst/>
              <a:ahLst/>
              <a:cxnLst/>
              <a:rect l="l" t="t" r="r" b="b"/>
              <a:pathLst>
                <a:path w="1353" h="3133" extrusionOk="0">
                  <a:moveTo>
                    <a:pt x="202" y="1"/>
                  </a:moveTo>
                  <a:cubicBezTo>
                    <a:pt x="160" y="1"/>
                    <a:pt x="128" y="37"/>
                    <a:pt x="128" y="81"/>
                  </a:cubicBezTo>
                  <a:cubicBezTo>
                    <a:pt x="0" y="2217"/>
                    <a:pt x="1157" y="3079"/>
                    <a:pt x="1206" y="3118"/>
                  </a:cubicBezTo>
                  <a:cubicBezTo>
                    <a:pt x="1220" y="3126"/>
                    <a:pt x="1239" y="3133"/>
                    <a:pt x="1255" y="3133"/>
                  </a:cubicBezTo>
                  <a:cubicBezTo>
                    <a:pt x="1262" y="3133"/>
                    <a:pt x="1269" y="3131"/>
                    <a:pt x="1274" y="3129"/>
                  </a:cubicBezTo>
                  <a:cubicBezTo>
                    <a:pt x="1294" y="3129"/>
                    <a:pt x="1314" y="3118"/>
                    <a:pt x="1324" y="3099"/>
                  </a:cubicBezTo>
                  <a:cubicBezTo>
                    <a:pt x="1353" y="3060"/>
                    <a:pt x="1343" y="3011"/>
                    <a:pt x="1304" y="2981"/>
                  </a:cubicBezTo>
                  <a:cubicBezTo>
                    <a:pt x="1294" y="2981"/>
                    <a:pt x="167" y="2139"/>
                    <a:pt x="294" y="91"/>
                  </a:cubicBezTo>
                  <a:cubicBezTo>
                    <a:pt x="294" y="42"/>
                    <a:pt x="265" y="2"/>
                    <a:pt x="216" y="2"/>
                  </a:cubicBez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6"/>
            <p:cNvSpPr/>
            <p:nvPr/>
          </p:nvSpPr>
          <p:spPr>
            <a:xfrm>
              <a:off x="294212" y="1807878"/>
              <a:ext cx="247680" cy="216658"/>
            </a:xfrm>
            <a:custGeom>
              <a:avLst/>
              <a:gdLst/>
              <a:ahLst/>
              <a:cxnLst/>
              <a:rect l="l" t="t" r="r" b="b"/>
              <a:pathLst>
                <a:path w="1501" h="1313" extrusionOk="0">
                  <a:moveTo>
                    <a:pt x="91" y="1"/>
                  </a:moveTo>
                  <a:cubicBezTo>
                    <a:pt x="80" y="1"/>
                    <a:pt x="69" y="3"/>
                    <a:pt x="59" y="8"/>
                  </a:cubicBezTo>
                  <a:cubicBezTo>
                    <a:pt x="20" y="28"/>
                    <a:pt x="0" y="77"/>
                    <a:pt x="20" y="117"/>
                  </a:cubicBezTo>
                  <a:cubicBezTo>
                    <a:pt x="422" y="1057"/>
                    <a:pt x="1353" y="1293"/>
                    <a:pt x="1392" y="1302"/>
                  </a:cubicBezTo>
                  <a:cubicBezTo>
                    <a:pt x="1402" y="1312"/>
                    <a:pt x="1422" y="1312"/>
                    <a:pt x="1431" y="1312"/>
                  </a:cubicBezTo>
                  <a:cubicBezTo>
                    <a:pt x="1461" y="1302"/>
                    <a:pt x="1481" y="1282"/>
                    <a:pt x="1490" y="1243"/>
                  </a:cubicBezTo>
                  <a:cubicBezTo>
                    <a:pt x="1500" y="1204"/>
                    <a:pt x="1470" y="1155"/>
                    <a:pt x="1431" y="1145"/>
                  </a:cubicBezTo>
                  <a:cubicBezTo>
                    <a:pt x="1422" y="1145"/>
                    <a:pt x="540" y="920"/>
                    <a:pt x="167" y="58"/>
                  </a:cubicBezTo>
                  <a:cubicBezTo>
                    <a:pt x="153" y="21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6"/>
            <p:cNvSpPr/>
            <p:nvPr/>
          </p:nvSpPr>
          <p:spPr>
            <a:xfrm>
              <a:off x="477042" y="1588911"/>
              <a:ext cx="190917" cy="319789"/>
            </a:xfrm>
            <a:custGeom>
              <a:avLst/>
              <a:gdLst/>
              <a:ahLst/>
              <a:cxnLst/>
              <a:rect l="l" t="t" r="r" b="b"/>
              <a:pathLst>
                <a:path w="1157" h="1938" extrusionOk="0">
                  <a:moveTo>
                    <a:pt x="920" y="1"/>
                  </a:moveTo>
                  <a:cubicBezTo>
                    <a:pt x="914" y="1"/>
                    <a:pt x="908" y="2"/>
                    <a:pt x="902" y="3"/>
                  </a:cubicBezTo>
                  <a:cubicBezTo>
                    <a:pt x="863" y="13"/>
                    <a:pt x="833" y="52"/>
                    <a:pt x="833" y="101"/>
                  </a:cubicBezTo>
                  <a:cubicBezTo>
                    <a:pt x="980" y="983"/>
                    <a:pt x="49" y="1786"/>
                    <a:pt x="39" y="1796"/>
                  </a:cubicBezTo>
                  <a:cubicBezTo>
                    <a:pt x="10" y="1825"/>
                    <a:pt x="0" y="1875"/>
                    <a:pt x="29" y="1914"/>
                  </a:cubicBezTo>
                  <a:cubicBezTo>
                    <a:pt x="44" y="1928"/>
                    <a:pt x="69" y="1937"/>
                    <a:pt x="89" y="1937"/>
                  </a:cubicBezTo>
                  <a:cubicBezTo>
                    <a:pt x="96" y="1937"/>
                    <a:pt x="102" y="1936"/>
                    <a:pt x="108" y="1934"/>
                  </a:cubicBezTo>
                  <a:cubicBezTo>
                    <a:pt x="127" y="1934"/>
                    <a:pt x="137" y="1923"/>
                    <a:pt x="147" y="1914"/>
                  </a:cubicBezTo>
                  <a:cubicBezTo>
                    <a:pt x="186" y="1884"/>
                    <a:pt x="1157" y="1041"/>
                    <a:pt x="1000" y="72"/>
                  </a:cubicBezTo>
                  <a:cubicBezTo>
                    <a:pt x="991" y="29"/>
                    <a:pt x="960" y="1"/>
                    <a:pt x="92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6"/>
            <p:cNvSpPr/>
            <p:nvPr/>
          </p:nvSpPr>
          <p:spPr>
            <a:xfrm>
              <a:off x="245699" y="1764316"/>
              <a:ext cx="128048" cy="115837"/>
            </a:xfrm>
            <a:custGeom>
              <a:avLst/>
              <a:gdLst/>
              <a:ahLst/>
              <a:cxnLst/>
              <a:rect l="l" t="t" r="r" b="b"/>
              <a:pathLst>
                <a:path w="776" h="702" extrusionOk="0">
                  <a:moveTo>
                    <a:pt x="386" y="1"/>
                  </a:moveTo>
                  <a:cubicBezTo>
                    <a:pt x="363" y="1"/>
                    <a:pt x="338" y="3"/>
                    <a:pt x="314" y="8"/>
                  </a:cubicBezTo>
                  <a:cubicBezTo>
                    <a:pt x="118" y="47"/>
                    <a:pt x="1" y="233"/>
                    <a:pt x="40" y="420"/>
                  </a:cubicBezTo>
                  <a:cubicBezTo>
                    <a:pt x="74" y="590"/>
                    <a:pt x="220" y="702"/>
                    <a:pt x="386" y="702"/>
                  </a:cubicBezTo>
                  <a:cubicBezTo>
                    <a:pt x="411" y="702"/>
                    <a:pt x="436" y="699"/>
                    <a:pt x="461" y="694"/>
                  </a:cubicBezTo>
                  <a:cubicBezTo>
                    <a:pt x="647" y="655"/>
                    <a:pt x="775" y="468"/>
                    <a:pt x="726" y="272"/>
                  </a:cubicBezTo>
                  <a:cubicBezTo>
                    <a:pt x="692" y="111"/>
                    <a:pt x="546" y="1"/>
                    <a:pt x="38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6"/>
            <p:cNvSpPr/>
            <p:nvPr/>
          </p:nvSpPr>
          <p:spPr>
            <a:xfrm>
              <a:off x="250649" y="1773556"/>
              <a:ext cx="123097" cy="106596"/>
            </a:xfrm>
            <a:custGeom>
              <a:avLst/>
              <a:gdLst/>
              <a:ahLst/>
              <a:cxnLst/>
              <a:rect l="l" t="t" r="r" b="b"/>
              <a:pathLst>
                <a:path w="746" h="646" extrusionOk="0">
                  <a:moveTo>
                    <a:pt x="549" y="1"/>
                  </a:moveTo>
                  <a:lnTo>
                    <a:pt x="549" y="1"/>
                  </a:lnTo>
                  <a:cubicBezTo>
                    <a:pt x="578" y="40"/>
                    <a:pt x="598" y="79"/>
                    <a:pt x="617" y="129"/>
                  </a:cubicBezTo>
                  <a:cubicBezTo>
                    <a:pt x="647" y="305"/>
                    <a:pt x="539" y="471"/>
                    <a:pt x="362" y="510"/>
                  </a:cubicBezTo>
                  <a:cubicBezTo>
                    <a:pt x="340" y="515"/>
                    <a:pt x="318" y="517"/>
                    <a:pt x="297" y="517"/>
                  </a:cubicBezTo>
                  <a:cubicBezTo>
                    <a:pt x="166" y="517"/>
                    <a:pt x="51" y="441"/>
                    <a:pt x="0" y="314"/>
                  </a:cubicBezTo>
                  <a:lnTo>
                    <a:pt x="0" y="314"/>
                  </a:lnTo>
                  <a:cubicBezTo>
                    <a:pt x="0" y="334"/>
                    <a:pt x="10" y="344"/>
                    <a:pt x="10" y="364"/>
                  </a:cubicBezTo>
                  <a:cubicBezTo>
                    <a:pt x="44" y="534"/>
                    <a:pt x="190" y="646"/>
                    <a:pt x="356" y="646"/>
                  </a:cubicBezTo>
                  <a:cubicBezTo>
                    <a:pt x="381" y="646"/>
                    <a:pt x="406" y="643"/>
                    <a:pt x="431" y="638"/>
                  </a:cubicBezTo>
                  <a:cubicBezTo>
                    <a:pt x="617" y="599"/>
                    <a:pt x="745" y="412"/>
                    <a:pt x="696" y="216"/>
                  </a:cubicBezTo>
                  <a:cubicBezTo>
                    <a:pt x="676" y="129"/>
                    <a:pt x="627" y="50"/>
                    <a:pt x="54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6"/>
            <p:cNvSpPr/>
            <p:nvPr/>
          </p:nvSpPr>
          <p:spPr>
            <a:xfrm>
              <a:off x="412359" y="1597161"/>
              <a:ext cx="122932" cy="117157"/>
            </a:xfrm>
            <a:custGeom>
              <a:avLst/>
              <a:gdLst/>
              <a:ahLst/>
              <a:cxnLst/>
              <a:rect l="l" t="t" r="r" b="b"/>
              <a:pathLst>
                <a:path w="745" h="710" extrusionOk="0">
                  <a:moveTo>
                    <a:pt x="384" y="0"/>
                  </a:moveTo>
                  <a:cubicBezTo>
                    <a:pt x="203" y="0"/>
                    <a:pt x="47" y="132"/>
                    <a:pt x="20" y="316"/>
                  </a:cubicBezTo>
                  <a:cubicBezTo>
                    <a:pt x="0" y="501"/>
                    <a:pt x="137" y="678"/>
                    <a:pt x="333" y="708"/>
                  </a:cubicBezTo>
                  <a:cubicBezTo>
                    <a:pt x="346" y="709"/>
                    <a:pt x="358" y="710"/>
                    <a:pt x="371" y="710"/>
                  </a:cubicBezTo>
                  <a:cubicBezTo>
                    <a:pt x="551" y="710"/>
                    <a:pt x="707" y="578"/>
                    <a:pt x="725" y="394"/>
                  </a:cubicBezTo>
                  <a:cubicBezTo>
                    <a:pt x="745" y="208"/>
                    <a:pt x="608" y="31"/>
                    <a:pt x="421" y="2"/>
                  </a:cubicBezTo>
                  <a:cubicBezTo>
                    <a:pt x="409" y="1"/>
                    <a:pt x="396" y="0"/>
                    <a:pt x="38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6"/>
            <p:cNvSpPr/>
            <p:nvPr/>
          </p:nvSpPr>
          <p:spPr>
            <a:xfrm>
              <a:off x="412359" y="1620097"/>
              <a:ext cx="121282" cy="94221"/>
            </a:xfrm>
            <a:custGeom>
              <a:avLst/>
              <a:gdLst/>
              <a:ahLst/>
              <a:cxnLst/>
              <a:rect l="l" t="t" r="r" b="b"/>
              <a:pathLst>
                <a:path w="735" h="571" extrusionOk="0">
                  <a:moveTo>
                    <a:pt x="656" y="0"/>
                  </a:moveTo>
                  <a:cubicBezTo>
                    <a:pt x="676" y="49"/>
                    <a:pt x="676" y="98"/>
                    <a:pt x="676" y="147"/>
                  </a:cubicBezTo>
                  <a:cubicBezTo>
                    <a:pt x="649" y="310"/>
                    <a:pt x="512" y="423"/>
                    <a:pt x="352" y="423"/>
                  </a:cubicBezTo>
                  <a:cubicBezTo>
                    <a:pt x="339" y="423"/>
                    <a:pt x="327" y="423"/>
                    <a:pt x="314" y="421"/>
                  </a:cubicBezTo>
                  <a:cubicBezTo>
                    <a:pt x="157" y="402"/>
                    <a:pt x="39" y="275"/>
                    <a:pt x="39" y="118"/>
                  </a:cubicBezTo>
                  <a:cubicBezTo>
                    <a:pt x="29" y="138"/>
                    <a:pt x="29" y="157"/>
                    <a:pt x="20" y="177"/>
                  </a:cubicBezTo>
                  <a:cubicBezTo>
                    <a:pt x="0" y="362"/>
                    <a:pt x="137" y="539"/>
                    <a:pt x="333" y="569"/>
                  </a:cubicBezTo>
                  <a:cubicBezTo>
                    <a:pt x="346" y="570"/>
                    <a:pt x="358" y="571"/>
                    <a:pt x="371" y="571"/>
                  </a:cubicBezTo>
                  <a:cubicBezTo>
                    <a:pt x="551" y="571"/>
                    <a:pt x="707" y="439"/>
                    <a:pt x="725" y="255"/>
                  </a:cubicBezTo>
                  <a:cubicBezTo>
                    <a:pt x="735" y="167"/>
                    <a:pt x="706" y="69"/>
                    <a:pt x="65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6"/>
            <p:cNvSpPr/>
            <p:nvPr/>
          </p:nvSpPr>
          <p:spPr>
            <a:xfrm>
              <a:off x="569118" y="1532477"/>
              <a:ext cx="124748" cy="115837"/>
            </a:xfrm>
            <a:custGeom>
              <a:avLst/>
              <a:gdLst/>
              <a:ahLst/>
              <a:cxnLst/>
              <a:rect l="l" t="t" r="r" b="b"/>
              <a:pathLst>
                <a:path w="756" h="702" extrusionOk="0">
                  <a:moveTo>
                    <a:pt x="385" y="0"/>
                  </a:moveTo>
                  <a:cubicBezTo>
                    <a:pt x="204" y="0"/>
                    <a:pt x="48" y="132"/>
                    <a:pt x="30" y="306"/>
                  </a:cubicBezTo>
                  <a:cubicBezTo>
                    <a:pt x="0" y="502"/>
                    <a:pt x="138" y="678"/>
                    <a:pt x="334" y="698"/>
                  </a:cubicBezTo>
                  <a:cubicBezTo>
                    <a:pt x="352" y="700"/>
                    <a:pt x="369" y="702"/>
                    <a:pt x="387" y="702"/>
                  </a:cubicBezTo>
                  <a:cubicBezTo>
                    <a:pt x="561" y="702"/>
                    <a:pt x="708" y="572"/>
                    <a:pt x="726" y="394"/>
                  </a:cubicBezTo>
                  <a:cubicBezTo>
                    <a:pt x="755" y="198"/>
                    <a:pt x="618" y="22"/>
                    <a:pt x="422" y="2"/>
                  </a:cubicBezTo>
                  <a:cubicBezTo>
                    <a:pt x="410" y="1"/>
                    <a:pt x="397" y="0"/>
                    <a:pt x="38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6"/>
            <p:cNvSpPr/>
            <p:nvPr/>
          </p:nvSpPr>
          <p:spPr>
            <a:xfrm>
              <a:off x="569118" y="1555414"/>
              <a:ext cx="121447" cy="94221"/>
            </a:xfrm>
            <a:custGeom>
              <a:avLst/>
              <a:gdLst/>
              <a:ahLst/>
              <a:cxnLst/>
              <a:rect l="l" t="t" r="r" b="b"/>
              <a:pathLst>
                <a:path w="736" h="571" extrusionOk="0">
                  <a:moveTo>
                    <a:pt x="657" y="0"/>
                  </a:moveTo>
                  <a:lnTo>
                    <a:pt x="657" y="0"/>
                  </a:lnTo>
                  <a:cubicBezTo>
                    <a:pt x="677" y="40"/>
                    <a:pt x="677" y="88"/>
                    <a:pt x="677" y="147"/>
                  </a:cubicBezTo>
                  <a:cubicBezTo>
                    <a:pt x="659" y="302"/>
                    <a:pt x="513" y="423"/>
                    <a:pt x="350" y="423"/>
                  </a:cubicBezTo>
                  <a:cubicBezTo>
                    <a:pt x="338" y="423"/>
                    <a:pt x="326" y="423"/>
                    <a:pt x="314" y="421"/>
                  </a:cubicBezTo>
                  <a:cubicBezTo>
                    <a:pt x="157" y="402"/>
                    <a:pt x="40" y="275"/>
                    <a:pt x="40" y="118"/>
                  </a:cubicBezTo>
                  <a:cubicBezTo>
                    <a:pt x="30" y="138"/>
                    <a:pt x="30" y="157"/>
                    <a:pt x="30" y="167"/>
                  </a:cubicBezTo>
                  <a:cubicBezTo>
                    <a:pt x="0" y="363"/>
                    <a:pt x="138" y="539"/>
                    <a:pt x="334" y="569"/>
                  </a:cubicBezTo>
                  <a:cubicBezTo>
                    <a:pt x="346" y="570"/>
                    <a:pt x="358" y="571"/>
                    <a:pt x="371" y="571"/>
                  </a:cubicBezTo>
                  <a:cubicBezTo>
                    <a:pt x="551" y="571"/>
                    <a:pt x="707" y="439"/>
                    <a:pt x="726" y="255"/>
                  </a:cubicBezTo>
                  <a:cubicBezTo>
                    <a:pt x="736" y="157"/>
                    <a:pt x="716" y="69"/>
                    <a:pt x="65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6"/>
            <p:cNvSpPr/>
            <p:nvPr/>
          </p:nvSpPr>
          <p:spPr>
            <a:xfrm>
              <a:off x="3646214" y="1219124"/>
              <a:ext cx="242730" cy="500805"/>
            </a:xfrm>
            <a:custGeom>
              <a:avLst/>
              <a:gdLst/>
              <a:ahLst/>
              <a:cxnLst/>
              <a:rect l="l" t="t" r="r" b="b"/>
              <a:pathLst>
                <a:path w="1471" h="3035" extrusionOk="0">
                  <a:moveTo>
                    <a:pt x="1392" y="0"/>
                  </a:moveTo>
                  <a:cubicBezTo>
                    <a:pt x="1353" y="0"/>
                    <a:pt x="1314" y="39"/>
                    <a:pt x="1314" y="78"/>
                  </a:cubicBezTo>
                  <a:cubicBezTo>
                    <a:pt x="1264" y="2136"/>
                    <a:pt x="69" y="2871"/>
                    <a:pt x="59" y="2881"/>
                  </a:cubicBezTo>
                  <a:cubicBezTo>
                    <a:pt x="20" y="2910"/>
                    <a:pt x="1" y="2959"/>
                    <a:pt x="30" y="2999"/>
                  </a:cubicBezTo>
                  <a:cubicBezTo>
                    <a:pt x="40" y="3008"/>
                    <a:pt x="59" y="3028"/>
                    <a:pt x="79" y="3028"/>
                  </a:cubicBezTo>
                  <a:cubicBezTo>
                    <a:pt x="87" y="3032"/>
                    <a:pt x="95" y="3034"/>
                    <a:pt x="104" y="3034"/>
                  </a:cubicBezTo>
                  <a:cubicBezTo>
                    <a:pt x="115" y="3034"/>
                    <a:pt x="126" y="3030"/>
                    <a:pt x="138" y="3018"/>
                  </a:cubicBezTo>
                  <a:cubicBezTo>
                    <a:pt x="197" y="2988"/>
                    <a:pt x="1421" y="2234"/>
                    <a:pt x="1471" y="88"/>
                  </a:cubicBezTo>
                  <a:cubicBezTo>
                    <a:pt x="1471" y="39"/>
                    <a:pt x="1441" y="0"/>
                    <a:pt x="139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6"/>
            <p:cNvSpPr/>
            <p:nvPr/>
          </p:nvSpPr>
          <p:spPr>
            <a:xfrm>
              <a:off x="3780367" y="1384299"/>
              <a:ext cx="262201" cy="196692"/>
            </a:xfrm>
            <a:custGeom>
              <a:avLst/>
              <a:gdLst/>
              <a:ahLst/>
              <a:cxnLst/>
              <a:rect l="l" t="t" r="r" b="b"/>
              <a:pathLst>
                <a:path w="1589" h="1192" extrusionOk="0">
                  <a:moveTo>
                    <a:pt x="1507" y="0"/>
                  </a:moveTo>
                  <a:cubicBezTo>
                    <a:pt x="1476" y="0"/>
                    <a:pt x="1446" y="19"/>
                    <a:pt x="1431" y="47"/>
                  </a:cubicBezTo>
                  <a:cubicBezTo>
                    <a:pt x="980" y="870"/>
                    <a:pt x="79" y="1027"/>
                    <a:pt x="70" y="1027"/>
                  </a:cubicBezTo>
                  <a:cubicBezTo>
                    <a:pt x="30" y="1037"/>
                    <a:pt x="1" y="1077"/>
                    <a:pt x="1" y="1125"/>
                  </a:cubicBezTo>
                  <a:cubicBezTo>
                    <a:pt x="11" y="1155"/>
                    <a:pt x="30" y="1175"/>
                    <a:pt x="59" y="1184"/>
                  </a:cubicBezTo>
                  <a:cubicBezTo>
                    <a:pt x="64" y="1189"/>
                    <a:pt x="72" y="1192"/>
                    <a:pt x="79" y="1192"/>
                  </a:cubicBezTo>
                  <a:cubicBezTo>
                    <a:pt x="87" y="1192"/>
                    <a:pt x="94" y="1189"/>
                    <a:pt x="99" y="1184"/>
                  </a:cubicBezTo>
                  <a:cubicBezTo>
                    <a:pt x="138" y="1184"/>
                    <a:pt x="1089" y="1018"/>
                    <a:pt x="1568" y="116"/>
                  </a:cubicBezTo>
                  <a:cubicBezTo>
                    <a:pt x="1588" y="77"/>
                    <a:pt x="1579" y="28"/>
                    <a:pt x="1539" y="8"/>
                  </a:cubicBezTo>
                  <a:cubicBezTo>
                    <a:pt x="1529" y="3"/>
                    <a:pt x="1518" y="0"/>
                    <a:pt x="150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6"/>
            <p:cNvSpPr/>
            <p:nvPr/>
          </p:nvSpPr>
          <p:spPr>
            <a:xfrm>
              <a:off x="3675421" y="1138765"/>
              <a:ext cx="177881" cy="330020"/>
            </a:xfrm>
            <a:custGeom>
              <a:avLst/>
              <a:gdLst/>
              <a:ahLst/>
              <a:cxnLst/>
              <a:rect l="l" t="t" r="r" b="b"/>
              <a:pathLst>
                <a:path w="1078" h="2000" extrusionOk="0">
                  <a:moveTo>
                    <a:pt x="313" y="0"/>
                  </a:moveTo>
                  <a:cubicBezTo>
                    <a:pt x="279" y="0"/>
                    <a:pt x="253" y="27"/>
                    <a:pt x="245" y="65"/>
                  </a:cubicBezTo>
                  <a:cubicBezTo>
                    <a:pt x="0" y="1016"/>
                    <a:pt x="891" y="1937"/>
                    <a:pt x="931" y="1977"/>
                  </a:cubicBezTo>
                  <a:cubicBezTo>
                    <a:pt x="941" y="1986"/>
                    <a:pt x="950" y="1996"/>
                    <a:pt x="970" y="1996"/>
                  </a:cubicBezTo>
                  <a:cubicBezTo>
                    <a:pt x="975" y="1999"/>
                    <a:pt x="982" y="2000"/>
                    <a:pt x="989" y="2000"/>
                  </a:cubicBezTo>
                  <a:cubicBezTo>
                    <a:pt x="1009" y="2000"/>
                    <a:pt x="1034" y="1991"/>
                    <a:pt x="1048" y="1977"/>
                  </a:cubicBezTo>
                  <a:cubicBezTo>
                    <a:pt x="1078" y="1947"/>
                    <a:pt x="1078" y="1898"/>
                    <a:pt x="1048" y="1859"/>
                  </a:cubicBezTo>
                  <a:cubicBezTo>
                    <a:pt x="1039" y="1849"/>
                    <a:pt x="176" y="967"/>
                    <a:pt x="401" y="105"/>
                  </a:cubicBezTo>
                  <a:cubicBezTo>
                    <a:pt x="412" y="56"/>
                    <a:pt x="382" y="17"/>
                    <a:pt x="343" y="7"/>
                  </a:cubicBezTo>
                  <a:cubicBezTo>
                    <a:pt x="332" y="2"/>
                    <a:pt x="322" y="0"/>
                    <a:pt x="31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6"/>
            <p:cNvSpPr/>
            <p:nvPr/>
          </p:nvSpPr>
          <p:spPr>
            <a:xfrm>
              <a:off x="3963198" y="1339251"/>
              <a:ext cx="129533" cy="116992"/>
            </a:xfrm>
            <a:custGeom>
              <a:avLst/>
              <a:gdLst/>
              <a:ahLst/>
              <a:cxnLst/>
              <a:rect l="l" t="t" r="r" b="b"/>
              <a:pathLst>
                <a:path w="785" h="709" extrusionOk="0">
                  <a:moveTo>
                    <a:pt x="386" y="1"/>
                  </a:moveTo>
                  <a:cubicBezTo>
                    <a:pt x="236" y="1"/>
                    <a:pt x="97" y="100"/>
                    <a:pt x="49" y="252"/>
                  </a:cubicBezTo>
                  <a:cubicBezTo>
                    <a:pt x="0" y="438"/>
                    <a:pt x="98" y="634"/>
                    <a:pt x="294" y="693"/>
                  </a:cubicBezTo>
                  <a:cubicBezTo>
                    <a:pt x="329" y="704"/>
                    <a:pt x="364" y="709"/>
                    <a:pt x="398" y="709"/>
                  </a:cubicBezTo>
                  <a:cubicBezTo>
                    <a:pt x="548" y="709"/>
                    <a:pt x="685" y="609"/>
                    <a:pt x="725" y="457"/>
                  </a:cubicBezTo>
                  <a:cubicBezTo>
                    <a:pt x="784" y="272"/>
                    <a:pt x="676" y="76"/>
                    <a:pt x="490" y="17"/>
                  </a:cubicBezTo>
                  <a:cubicBezTo>
                    <a:pt x="456" y="6"/>
                    <a:pt x="421" y="1"/>
                    <a:pt x="38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6"/>
            <p:cNvSpPr/>
            <p:nvPr/>
          </p:nvSpPr>
          <p:spPr>
            <a:xfrm>
              <a:off x="3963198" y="1346677"/>
              <a:ext cx="123097" cy="109567"/>
            </a:xfrm>
            <a:custGeom>
              <a:avLst/>
              <a:gdLst/>
              <a:ahLst/>
              <a:cxnLst/>
              <a:rect l="l" t="t" r="r" b="b"/>
              <a:pathLst>
                <a:path w="746" h="664" extrusionOk="0">
                  <a:moveTo>
                    <a:pt x="745" y="364"/>
                  </a:moveTo>
                  <a:cubicBezTo>
                    <a:pt x="741" y="368"/>
                    <a:pt x="738" y="373"/>
                    <a:pt x="736" y="380"/>
                  </a:cubicBezTo>
                  <a:lnTo>
                    <a:pt x="736" y="380"/>
                  </a:lnTo>
                  <a:cubicBezTo>
                    <a:pt x="739" y="375"/>
                    <a:pt x="742" y="369"/>
                    <a:pt x="745" y="364"/>
                  </a:cubicBezTo>
                  <a:close/>
                  <a:moveTo>
                    <a:pt x="216" y="1"/>
                  </a:moveTo>
                  <a:cubicBezTo>
                    <a:pt x="147" y="40"/>
                    <a:pt x="79" y="118"/>
                    <a:pt x="49" y="207"/>
                  </a:cubicBezTo>
                  <a:cubicBezTo>
                    <a:pt x="0" y="393"/>
                    <a:pt x="108" y="589"/>
                    <a:pt x="294" y="648"/>
                  </a:cubicBezTo>
                  <a:cubicBezTo>
                    <a:pt x="329" y="659"/>
                    <a:pt x="364" y="664"/>
                    <a:pt x="398" y="664"/>
                  </a:cubicBezTo>
                  <a:cubicBezTo>
                    <a:pt x="548" y="664"/>
                    <a:pt x="685" y="564"/>
                    <a:pt x="725" y="412"/>
                  </a:cubicBezTo>
                  <a:cubicBezTo>
                    <a:pt x="731" y="401"/>
                    <a:pt x="733" y="390"/>
                    <a:pt x="736" y="380"/>
                  </a:cubicBezTo>
                  <a:lnTo>
                    <a:pt x="736" y="380"/>
                  </a:lnTo>
                  <a:cubicBezTo>
                    <a:pt x="677" y="482"/>
                    <a:pt x="563" y="541"/>
                    <a:pt x="447" y="541"/>
                  </a:cubicBezTo>
                  <a:cubicBezTo>
                    <a:pt x="419" y="541"/>
                    <a:pt x="390" y="537"/>
                    <a:pt x="362" y="530"/>
                  </a:cubicBezTo>
                  <a:cubicBezTo>
                    <a:pt x="196" y="471"/>
                    <a:pt x="98" y="295"/>
                    <a:pt x="147" y="129"/>
                  </a:cubicBezTo>
                  <a:cubicBezTo>
                    <a:pt x="166" y="79"/>
                    <a:pt x="186" y="40"/>
                    <a:pt x="21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6"/>
            <p:cNvSpPr/>
            <p:nvPr/>
          </p:nvSpPr>
          <p:spPr>
            <a:xfrm>
              <a:off x="3817659" y="1159226"/>
              <a:ext cx="119797" cy="116662"/>
            </a:xfrm>
            <a:custGeom>
              <a:avLst/>
              <a:gdLst/>
              <a:ahLst/>
              <a:cxnLst/>
              <a:rect l="l" t="t" r="r" b="b"/>
              <a:pathLst>
                <a:path w="726" h="707" extrusionOk="0">
                  <a:moveTo>
                    <a:pt x="353" y="0"/>
                  </a:moveTo>
                  <a:cubicBezTo>
                    <a:pt x="157" y="10"/>
                    <a:pt x="0" y="177"/>
                    <a:pt x="10" y="373"/>
                  </a:cubicBezTo>
                  <a:cubicBezTo>
                    <a:pt x="20" y="562"/>
                    <a:pt x="167" y="706"/>
                    <a:pt x="354" y="706"/>
                  </a:cubicBezTo>
                  <a:cubicBezTo>
                    <a:pt x="360" y="706"/>
                    <a:pt x="366" y="706"/>
                    <a:pt x="373" y="706"/>
                  </a:cubicBezTo>
                  <a:cubicBezTo>
                    <a:pt x="569" y="706"/>
                    <a:pt x="725" y="539"/>
                    <a:pt x="715" y="344"/>
                  </a:cubicBezTo>
                  <a:cubicBezTo>
                    <a:pt x="706" y="148"/>
                    <a:pt x="549" y="0"/>
                    <a:pt x="35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6"/>
            <p:cNvSpPr/>
            <p:nvPr/>
          </p:nvSpPr>
          <p:spPr>
            <a:xfrm>
              <a:off x="3819144" y="1178532"/>
              <a:ext cx="118312" cy="97356"/>
            </a:xfrm>
            <a:custGeom>
              <a:avLst/>
              <a:gdLst/>
              <a:ahLst/>
              <a:cxnLst/>
              <a:rect l="l" t="t" r="r" b="b"/>
              <a:pathLst>
                <a:path w="717" h="590" extrusionOk="0">
                  <a:moveTo>
                    <a:pt x="89" y="1"/>
                  </a:moveTo>
                  <a:cubicBezTo>
                    <a:pt x="31" y="70"/>
                    <a:pt x="1" y="158"/>
                    <a:pt x="1" y="256"/>
                  </a:cubicBezTo>
                  <a:cubicBezTo>
                    <a:pt x="11" y="445"/>
                    <a:pt x="158" y="589"/>
                    <a:pt x="345" y="589"/>
                  </a:cubicBezTo>
                  <a:cubicBezTo>
                    <a:pt x="351" y="589"/>
                    <a:pt x="357" y="589"/>
                    <a:pt x="364" y="589"/>
                  </a:cubicBezTo>
                  <a:cubicBezTo>
                    <a:pt x="560" y="589"/>
                    <a:pt x="716" y="422"/>
                    <a:pt x="706" y="227"/>
                  </a:cubicBezTo>
                  <a:cubicBezTo>
                    <a:pt x="706" y="207"/>
                    <a:pt x="706" y="187"/>
                    <a:pt x="697" y="177"/>
                  </a:cubicBezTo>
                  <a:cubicBezTo>
                    <a:pt x="677" y="324"/>
                    <a:pt x="550" y="451"/>
                    <a:pt x="393" y="451"/>
                  </a:cubicBezTo>
                  <a:cubicBezTo>
                    <a:pt x="387" y="452"/>
                    <a:pt x="380" y="452"/>
                    <a:pt x="374" y="452"/>
                  </a:cubicBezTo>
                  <a:cubicBezTo>
                    <a:pt x="206" y="452"/>
                    <a:pt x="69" y="318"/>
                    <a:pt x="60" y="148"/>
                  </a:cubicBezTo>
                  <a:cubicBezTo>
                    <a:pt x="60" y="99"/>
                    <a:pt x="70" y="50"/>
                    <a:pt x="8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6"/>
            <p:cNvSpPr/>
            <p:nvPr/>
          </p:nvSpPr>
          <p:spPr>
            <a:xfrm>
              <a:off x="3667171" y="1081506"/>
              <a:ext cx="118312" cy="116662"/>
            </a:xfrm>
            <a:custGeom>
              <a:avLst/>
              <a:gdLst/>
              <a:ahLst/>
              <a:cxnLst/>
              <a:rect l="l" t="t" r="r" b="b"/>
              <a:pathLst>
                <a:path w="717" h="707" extrusionOk="0">
                  <a:moveTo>
                    <a:pt x="361" y="0"/>
                  </a:moveTo>
                  <a:cubicBezTo>
                    <a:pt x="355" y="0"/>
                    <a:pt x="350" y="1"/>
                    <a:pt x="344" y="1"/>
                  </a:cubicBezTo>
                  <a:cubicBezTo>
                    <a:pt x="148" y="11"/>
                    <a:pt x="1" y="168"/>
                    <a:pt x="11" y="364"/>
                  </a:cubicBezTo>
                  <a:cubicBezTo>
                    <a:pt x="11" y="554"/>
                    <a:pt x="167" y="707"/>
                    <a:pt x="355" y="707"/>
                  </a:cubicBezTo>
                  <a:cubicBezTo>
                    <a:pt x="361" y="707"/>
                    <a:pt x="367" y="707"/>
                    <a:pt x="373" y="706"/>
                  </a:cubicBezTo>
                  <a:cubicBezTo>
                    <a:pt x="569" y="697"/>
                    <a:pt x="716" y="540"/>
                    <a:pt x="716" y="344"/>
                  </a:cubicBezTo>
                  <a:cubicBezTo>
                    <a:pt x="706" y="154"/>
                    <a:pt x="549" y="0"/>
                    <a:pt x="36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6"/>
            <p:cNvSpPr/>
            <p:nvPr/>
          </p:nvSpPr>
          <p:spPr>
            <a:xfrm>
              <a:off x="3667171" y="1100978"/>
              <a:ext cx="118312" cy="97191"/>
            </a:xfrm>
            <a:custGeom>
              <a:avLst/>
              <a:gdLst/>
              <a:ahLst/>
              <a:cxnLst/>
              <a:rect l="l" t="t" r="r" b="b"/>
              <a:pathLst>
                <a:path w="717" h="589" extrusionOk="0">
                  <a:moveTo>
                    <a:pt x="99" y="0"/>
                  </a:moveTo>
                  <a:lnTo>
                    <a:pt x="99" y="0"/>
                  </a:lnTo>
                  <a:cubicBezTo>
                    <a:pt x="40" y="69"/>
                    <a:pt x="1" y="157"/>
                    <a:pt x="11" y="246"/>
                  </a:cubicBezTo>
                  <a:cubicBezTo>
                    <a:pt x="11" y="436"/>
                    <a:pt x="167" y="589"/>
                    <a:pt x="355" y="589"/>
                  </a:cubicBezTo>
                  <a:cubicBezTo>
                    <a:pt x="361" y="589"/>
                    <a:pt x="367" y="589"/>
                    <a:pt x="373" y="588"/>
                  </a:cubicBezTo>
                  <a:cubicBezTo>
                    <a:pt x="569" y="579"/>
                    <a:pt x="716" y="422"/>
                    <a:pt x="716" y="226"/>
                  </a:cubicBezTo>
                  <a:cubicBezTo>
                    <a:pt x="706" y="207"/>
                    <a:pt x="706" y="187"/>
                    <a:pt x="706" y="167"/>
                  </a:cubicBezTo>
                  <a:cubicBezTo>
                    <a:pt x="687" y="324"/>
                    <a:pt x="560" y="442"/>
                    <a:pt x="403" y="451"/>
                  </a:cubicBezTo>
                  <a:cubicBezTo>
                    <a:pt x="226" y="451"/>
                    <a:pt x="79" y="314"/>
                    <a:pt x="70" y="138"/>
                  </a:cubicBezTo>
                  <a:cubicBezTo>
                    <a:pt x="70" y="89"/>
                    <a:pt x="79" y="40"/>
                    <a:pt x="9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6"/>
            <p:cNvSpPr/>
            <p:nvPr/>
          </p:nvSpPr>
          <p:spPr>
            <a:xfrm>
              <a:off x="5269743" y="1219124"/>
              <a:ext cx="242565" cy="500805"/>
            </a:xfrm>
            <a:custGeom>
              <a:avLst/>
              <a:gdLst/>
              <a:ahLst/>
              <a:cxnLst/>
              <a:rect l="l" t="t" r="r" b="b"/>
              <a:pathLst>
                <a:path w="1470" h="3035" extrusionOk="0">
                  <a:moveTo>
                    <a:pt x="7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49" y="2234"/>
                    <a:pt x="1283" y="2988"/>
                    <a:pt x="1333" y="3018"/>
                  </a:cubicBezTo>
                  <a:cubicBezTo>
                    <a:pt x="1344" y="3030"/>
                    <a:pt x="1359" y="3034"/>
                    <a:pt x="1373" y="3034"/>
                  </a:cubicBezTo>
                  <a:cubicBezTo>
                    <a:pt x="1383" y="3034"/>
                    <a:pt x="1393" y="3032"/>
                    <a:pt x="1401" y="3028"/>
                  </a:cubicBezTo>
                  <a:cubicBezTo>
                    <a:pt x="1421" y="3028"/>
                    <a:pt x="1431" y="3008"/>
                    <a:pt x="1450" y="2999"/>
                  </a:cubicBezTo>
                  <a:cubicBezTo>
                    <a:pt x="1470" y="2959"/>
                    <a:pt x="1460" y="2910"/>
                    <a:pt x="1421" y="2881"/>
                  </a:cubicBezTo>
                  <a:cubicBezTo>
                    <a:pt x="1401" y="2871"/>
                    <a:pt x="216" y="2136"/>
                    <a:pt x="166" y="78"/>
                  </a:cubicBezTo>
                  <a:cubicBezTo>
                    <a:pt x="166" y="39"/>
                    <a:pt x="127" y="0"/>
                    <a:pt x="7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6"/>
            <p:cNvSpPr/>
            <p:nvPr/>
          </p:nvSpPr>
          <p:spPr>
            <a:xfrm>
              <a:off x="5115954" y="1384299"/>
              <a:ext cx="263851" cy="196692"/>
            </a:xfrm>
            <a:custGeom>
              <a:avLst/>
              <a:gdLst/>
              <a:ahLst/>
              <a:cxnLst/>
              <a:rect l="l" t="t" r="r" b="b"/>
              <a:pathLst>
                <a:path w="1599" h="1192" extrusionOk="0">
                  <a:moveTo>
                    <a:pt x="89" y="0"/>
                  </a:moveTo>
                  <a:cubicBezTo>
                    <a:pt x="76" y="0"/>
                    <a:pt x="63" y="3"/>
                    <a:pt x="50" y="8"/>
                  </a:cubicBezTo>
                  <a:cubicBezTo>
                    <a:pt x="11" y="28"/>
                    <a:pt x="1" y="77"/>
                    <a:pt x="20" y="116"/>
                  </a:cubicBezTo>
                  <a:cubicBezTo>
                    <a:pt x="501" y="1018"/>
                    <a:pt x="1451" y="1184"/>
                    <a:pt x="1490" y="1184"/>
                  </a:cubicBezTo>
                  <a:cubicBezTo>
                    <a:pt x="1500" y="1189"/>
                    <a:pt x="1507" y="1192"/>
                    <a:pt x="1514" y="1192"/>
                  </a:cubicBezTo>
                  <a:cubicBezTo>
                    <a:pt x="1520" y="1192"/>
                    <a:pt x="1525" y="1189"/>
                    <a:pt x="1529" y="1184"/>
                  </a:cubicBezTo>
                  <a:cubicBezTo>
                    <a:pt x="1559" y="1175"/>
                    <a:pt x="1579" y="1155"/>
                    <a:pt x="1588" y="1125"/>
                  </a:cubicBezTo>
                  <a:cubicBezTo>
                    <a:pt x="1598" y="1077"/>
                    <a:pt x="1569" y="1037"/>
                    <a:pt x="1520" y="1027"/>
                  </a:cubicBezTo>
                  <a:cubicBezTo>
                    <a:pt x="1510" y="1027"/>
                    <a:pt x="608" y="870"/>
                    <a:pt x="168" y="47"/>
                  </a:cubicBezTo>
                  <a:cubicBezTo>
                    <a:pt x="153" y="19"/>
                    <a:pt x="123" y="0"/>
                    <a:pt x="8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6"/>
            <p:cNvSpPr/>
            <p:nvPr/>
          </p:nvSpPr>
          <p:spPr>
            <a:xfrm>
              <a:off x="5305220" y="1138765"/>
              <a:ext cx="178046" cy="330020"/>
            </a:xfrm>
            <a:custGeom>
              <a:avLst/>
              <a:gdLst/>
              <a:ahLst/>
              <a:cxnLst/>
              <a:rect l="l" t="t" r="r" b="b"/>
              <a:pathLst>
                <a:path w="1079" h="2000" extrusionOk="0">
                  <a:moveTo>
                    <a:pt x="771" y="0"/>
                  </a:moveTo>
                  <a:cubicBezTo>
                    <a:pt x="762" y="0"/>
                    <a:pt x="754" y="2"/>
                    <a:pt x="745" y="7"/>
                  </a:cubicBezTo>
                  <a:cubicBezTo>
                    <a:pt x="696" y="17"/>
                    <a:pt x="667" y="56"/>
                    <a:pt x="687" y="105"/>
                  </a:cubicBezTo>
                  <a:cubicBezTo>
                    <a:pt x="902" y="967"/>
                    <a:pt x="40" y="1849"/>
                    <a:pt x="30" y="1859"/>
                  </a:cubicBezTo>
                  <a:cubicBezTo>
                    <a:pt x="1" y="1898"/>
                    <a:pt x="1" y="1947"/>
                    <a:pt x="40" y="1977"/>
                  </a:cubicBezTo>
                  <a:cubicBezTo>
                    <a:pt x="54" y="1991"/>
                    <a:pt x="74" y="2000"/>
                    <a:pt x="95" y="2000"/>
                  </a:cubicBezTo>
                  <a:cubicBezTo>
                    <a:pt x="102" y="2000"/>
                    <a:pt x="110" y="1999"/>
                    <a:pt x="118" y="1996"/>
                  </a:cubicBezTo>
                  <a:cubicBezTo>
                    <a:pt x="128" y="1996"/>
                    <a:pt x="138" y="1986"/>
                    <a:pt x="147" y="1977"/>
                  </a:cubicBezTo>
                  <a:cubicBezTo>
                    <a:pt x="186" y="1937"/>
                    <a:pt x="1079" y="1016"/>
                    <a:pt x="843" y="65"/>
                  </a:cubicBezTo>
                  <a:cubicBezTo>
                    <a:pt x="835" y="27"/>
                    <a:pt x="803" y="0"/>
                    <a:pt x="77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6"/>
            <p:cNvSpPr/>
            <p:nvPr/>
          </p:nvSpPr>
          <p:spPr>
            <a:xfrm>
              <a:off x="5065956" y="1339251"/>
              <a:ext cx="131018" cy="116992"/>
            </a:xfrm>
            <a:custGeom>
              <a:avLst/>
              <a:gdLst/>
              <a:ahLst/>
              <a:cxnLst/>
              <a:rect l="l" t="t" r="r" b="b"/>
              <a:pathLst>
                <a:path w="794" h="709" extrusionOk="0">
                  <a:moveTo>
                    <a:pt x="398" y="1"/>
                  </a:moveTo>
                  <a:cubicBezTo>
                    <a:pt x="364" y="1"/>
                    <a:pt x="329" y="6"/>
                    <a:pt x="294" y="17"/>
                  </a:cubicBezTo>
                  <a:cubicBezTo>
                    <a:pt x="108" y="76"/>
                    <a:pt x="0" y="272"/>
                    <a:pt x="59" y="457"/>
                  </a:cubicBezTo>
                  <a:cubicBezTo>
                    <a:pt x="107" y="609"/>
                    <a:pt x="246" y="709"/>
                    <a:pt x="396" y="709"/>
                  </a:cubicBezTo>
                  <a:cubicBezTo>
                    <a:pt x="430" y="709"/>
                    <a:pt x="465" y="704"/>
                    <a:pt x="500" y="693"/>
                  </a:cubicBezTo>
                  <a:cubicBezTo>
                    <a:pt x="686" y="634"/>
                    <a:pt x="794" y="438"/>
                    <a:pt x="735" y="252"/>
                  </a:cubicBezTo>
                  <a:cubicBezTo>
                    <a:pt x="687" y="100"/>
                    <a:pt x="548" y="1"/>
                    <a:pt x="39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6"/>
            <p:cNvSpPr/>
            <p:nvPr/>
          </p:nvSpPr>
          <p:spPr>
            <a:xfrm>
              <a:off x="5073876" y="1346677"/>
              <a:ext cx="123097" cy="109567"/>
            </a:xfrm>
            <a:custGeom>
              <a:avLst/>
              <a:gdLst/>
              <a:ahLst/>
              <a:cxnLst/>
              <a:rect l="l" t="t" r="r" b="b"/>
              <a:pathLst>
                <a:path w="746" h="664" extrusionOk="0">
                  <a:moveTo>
                    <a:pt x="521" y="1"/>
                  </a:moveTo>
                  <a:lnTo>
                    <a:pt x="521" y="1"/>
                  </a:lnTo>
                  <a:cubicBezTo>
                    <a:pt x="550" y="40"/>
                    <a:pt x="579" y="79"/>
                    <a:pt x="589" y="129"/>
                  </a:cubicBezTo>
                  <a:cubicBezTo>
                    <a:pt x="638" y="295"/>
                    <a:pt x="550" y="471"/>
                    <a:pt x="373" y="530"/>
                  </a:cubicBezTo>
                  <a:cubicBezTo>
                    <a:pt x="346" y="537"/>
                    <a:pt x="318" y="541"/>
                    <a:pt x="290" y="541"/>
                  </a:cubicBezTo>
                  <a:cubicBezTo>
                    <a:pt x="171" y="541"/>
                    <a:pt x="57" y="475"/>
                    <a:pt x="1" y="364"/>
                  </a:cubicBezTo>
                  <a:lnTo>
                    <a:pt x="1" y="364"/>
                  </a:lnTo>
                  <a:cubicBezTo>
                    <a:pt x="1" y="373"/>
                    <a:pt x="1" y="393"/>
                    <a:pt x="11" y="412"/>
                  </a:cubicBezTo>
                  <a:cubicBezTo>
                    <a:pt x="59" y="564"/>
                    <a:pt x="198" y="664"/>
                    <a:pt x="348" y="664"/>
                  </a:cubicBezTo>
                  <a:cubicBezTo>
                    <a:pt x="382" y="664"/>
                    <a:pt x="417" y="659"/>
                    <a:pt x="452" y="648"/>
                  </a:cubicBezTo>
                  <a:cubicBezTo>
                    <a:pt x="638" y="589"/>
                    <a:pt x="746" y="393"/>
                    <a:pt x="687" y="207"/>
                  </a:cubicBezTo>
                  <a:cubicBezTo>
                    <a:pt x="658" y="118"/>
                    <a:pt x="599" y="40"/>
                    <a:pt x="52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6"/>
            <p:cNvSpPr/>
            <p:nvPr/>
          </p:nvSpPr>
          <p:spPr>
            <a:xfrm>
              <a:off x="5222715" y="1159226"/>
              <a:ext cx="118312" cy="116662"/>
            </a:xfrm>
            <a:custGeom>
              <a:avLst/>
              <a:gdLst/>
              <a:ahLst/>
              <a:cxnLst/>
              <a:rect l="l" t="t" r="r" b="b"/>
              <a:pathLst>
                <a:path w="717" h="707" extrusionOk="0">
                  <a:moveTo>
                    <a:pt x="373" y="0"/>
                  </a:moveTo>
                  <a:cubicBezTo>
                    <a:pt x="177" y="0"/>
                    <a:pt x="11" y="148"/>
                    <a:pt x="0" y="344"/>
                  </a:cubicBezTo>
                  <a:cubicBezTo>
                    <a:pt x="0" y="539"/>
                    <a:pt x="148" y="706"/>
                    <a:pt x="344" y="706"/>
                  </a:cubicBezTo>
                  <a:cubicBezTo>
                    <a:pt x="350" y="706"/>
                    <a:pt x="357" y="706"/>
                    <a:pt x="363" y="706"/>
                  </a:cubicBezTo>
                  <a:cubicBezTo>
                    <a:pt x="551" y="706"/>
                    <a:pt x="706" y="562"/>
                    <a:pt x="706" y="373"/>
                  </a:cubicBezTo>
                  <a:cubicBezTo>
                    <a:pt x="716" y="177"/>
                    <a:pt x="569" y="10"/>
                    <a:pt x="37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6"/>
            <p:cNvSpPr/>
            <p:nvPr/>
          </p:nvSpPr>
          <p:spPr>
            <a:xfrm>
              <a:off x="5222715" y="1178532"/>
              <a:ext cx="118312" cy="97356"/>
            </a:xfrm>
            <a:custGeom>
              <a:avLst/>
              <a:gdLst/>
              <a:ahLst/>
              <a:cxnLst/>
              <a:rect l="l" t="t" r="r" b="b"/>
              <a:pathLst>
                <a:path w="717" h="590" extrusionOk="0">
                  <a:moveTo>
                    <a:pt x="618" y="1"/>
                  </a:moveTo>
                  <a:lnTo>
                    <a:pt x="618" y="1"/>
                  </a:lnTo>
                  <a:cubicBezTo>
                    <a:pt x="638" y="50"/>
                    <a:pt x="647" y="99"/>
                    <a:pt x="647" y="148"/>
                  </a:cubicBezTo>
                  <a:cubicBezTo>
                    <a:pt x="638" y="318"/>
                    <a:pt x="501" y="452"/>
                    <a:pt x="332" y="452"/>
                  </a:cubicBezTo>
                  <a:cubicBezTo>
                    <a:pt x="326" y="452"/>
                    <a:pt x="320" y="452"/>
                    <a:pt x="314" y="451"/>
                  </a:cubicBezTo>
                  <a:cubicBezTo>
                    <a:pt x="157" y="451"/>
                    <a:pt x="30" y="324"/>
                    <a:pt x="11" y="177"/>
                  </a:cubicBezTo>
                  <a:cubicBezTo>
                    <a:pt x="11" y="187"/>
                    <a:pt x="0" y="207"/>
                    <a:pt x="0" y="227"/>
                  </a:cubicBezTo>
                  <a:cubicBezTo>
                    <a:pt x="0" y="422"/>
                    <a:pt x="148" y="589"/>
                    <a:pt x="344" y="589"/>
                  </a:cubicBezTo>
                  <a:cubicBezTo>
                    <a:pt x="350" y="589"/>
                    <a:pt x="357" y="589"/>
                    <a:pt x="363" y="589"/>
                  </a:cubicBezTo>
                  <a:cubicBezTo>
                    <a:pt x="551" y="589"/>
                    <a:pt x="706" y="445"/>
                    <a:pt x="706" y="256"/>
                  </a:cubicBezTo>
                  <a:cubicBezTo>
                    <a:pt x="716" y="158"/>
                    <a:pt x="677" y="70"/>
                    <a:pt x="61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6"/>
            <p:cNvSpPr/>
            <p:nvPr/>
          </p:nvSpPr>
          <p:spPr>
            <a:xfrm>
              <a:off x="5373204" y="1081506"/>
              <a:ext cx="118147" cy="116662"/>
            </a:xfrm>
            <a:custGeom>
              <a:avLst/>
              <a:gdLst/>
              <a:ahLst/>
              <a:cxnLst/>
              <a:rect l="l" t="t" r="r" b="b"/>
              <a:pathLst>
                <a:path w="716" h="707" extrusionOk="0">
                  <a:moveTo>
                    <a:pt x="356" y="0"/>
                  </a:moveTo>
                  <a:cubicBezTo>
                    <a:pt x="167" y="0"/>
                    <a:pt x="10" y="154"/>
                    <a:pt x="10" y="344"/>
                  </a:cubicBezTo>
                  <a:cubicBezTo>
                    <a:pt x="0" y="540"/>
                    <a:pt x="157" y="697"/>
                    <a:pt x="353" y="706"/>
                  </a:cubicBezTo>
                  <a:cubicBezTo>
                    <a:pt x="359" y="707"/>
                    <a:pt x="364" y="707"/>
                    <a:pt x="370" y="707"/>
                  </a:cubicBezTo>
                  <a:cubicBezTo>
                    <a:pt x="549" y="707"/>
                    <a:pt x="706" y="554"/>
                    <a:pt x="715" y="364"/>
                  </a:cubicBezTo>
                  <a:cubicBezTo>
                    <a:pt x="715" y="168"/>
                    <a:pt x="569" y="11"/>
                    <a:pt x="373" y="1"/>
                  </a:cubicBezTo>
                  <a:cubicBezTo>
                    <a:pt x="367" y="1"/>
                    <a:pt x="361" y="0"/>
                    <a:pt x="35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6"/>
            <p:cNvSpPr/>
            <p:nvPr/>
          </p:nvSpPr>
          <p:spPr>
            <a:xfrm>
              <a:off x="5373204" y="1100978"/>
              <a:ext cx="118147" cy="97191"/>
            </a:xfrm>
            <a:custGeom>
              <a:avLst/>
              <a:gdLst/>
              <a:ahLst/>
              <a:cxnLst/>
              <a:rect l="l" t="t" r="r" b="b"/>
              <a:pathLst>
                <a:path w="716" h="589" extrusionOk="0">
                  <a:moveTo>
                    <a:pt x="617" y="0"/>
                  </a:moveTo>
                  <a:lnTo>
                    <a:pt x="617" y="0"/>
                  </a:lnTo>
                  <a:cubicBezTo>
                    <a:pt x="637" y="40"/>
                    <a:pt x="656" y="89"/>
                    <a:pt x="647" y="138"/>
                  </a:cubicBezTo>
                  <a:cubicBezTo>
                    <a:pt x="647" y="314"/>
                    <a:pt x="500" y="451"/>
                    <a:pt x="323" y="451"/>
                  </a:cubicBezTo>
                  <a:cubicBezTo>
                    <a:pt x="157" y="442"/>
                    <a:pt x="29" y="324"/>
                    <a:pt x="10" y="167"/>
                  </a:cubicBezTo>
                  <a:lnTo>
                    <a:pt x="10" y="226"/>
                  </a:lnTo>
                  <a:cubicBezTo>
                    <a:pt x="0" y="422"/>
                    <a:pt x="157" y="579"/>
                    <a:pt x="353" y="588"/>
                  </a:cubicBezTo>
                  <a:cubicBezTo>
                    <a:pt x="359" y="589"/>
                    <a:pt x="364" y="589"/>
                    <a:pt x="370" y="589"/>
                  </a:cubicBezTo>
                  <a:cubicBezTo>
                    <a:pt x="549" y="589"/>
                    <a:pt x="706" y="436"/>
                    <a:pt x="715" y="246"/>
                  </a:cubicBezTo>
                  <a:cubicBezTo>
                    <a:pt x="715" y="157"/>
                    <a:pt x="686" y="69"/>
                    <a:pt x="61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6"/>
            <p:cNvSpPr/>
            <p:nvPr/>
          </p:nvSpPr>
          <p:spPr>
            <a:xfrm>
              <a:off x="8463171" y="1656895"/>
              <a:ext cx="223259" cy="516976"/>
            </a:xfrm>
            <a:custGeom>
              <a:avLst/>
              <a:gdLst/>
              <a:ahLst/>
              <a:cxnLst/>
              <a:rect l="l" t="t" r="r" b="b"/>
              <a:pathLst>
                <a:path w="1353" h="3133" extrusionOk="0">
                  <a:moveTo>
                    <a:pt x="1149" y="1"/>
                  </a:moveTo>
                  <a:cubicBezTo>
                    <a:pt x="1145" y="1"/>
                    <a:pt x="1141" y="1"/>
                    <a:pt x="1137" y="2"/>
                  </a:cubicBezTo>
                  <a:cubicBezTo>
                    <a:pt x="1088" y="2"/>
                    <a:pt x="1058" y="42"/>
                    <a:pt x="1058" y="91"/>
                  </a:cubicBezTo>
                  <a:cubicBezTo>
                    <a:pt x="1186" y="2139"/>
                    <a:pt x="59" y="2981"/>
                    <a:pt x="49" y="2981"/>
                  </a:cubicBezTo>
                  <a:cubicBezTo>
                    <a:pt x="10" y="3011"/>
                    <a:pt x="0" y="3060"/>
                    <a:pt x="30" y="3099"/>
                  </a:cubicBezTo>
                  <a:cubicBezTo>
                    <a:pt x="39" y="3118"/>
                    <a:pt x="59" y="3129"/>
                    <a:pt x="78" y="3129"/>
                  </a:cubicBezTo>
                  <a:cubicBezTo>
                    <a:pt x="84" y="3131"/>
                    <a:pt x="90" y="3133"/>
                    <a:pt x="96" y="3133"/>
                  </a:cubicBezTo>
                  <a:cubicBezTo>
                    <a:pt x="109" y="3133"/>
                    <a:pt x="123" y="3126"/>
                    <a:pt x="137" y="3118"/>
                  </a:cubicBezTo>
                  <a:cubicBezTo>
                    <a:pt x="196" y="3079"/>
                    <a:pt x="1352" y="2217"/>
                    <a:pt x="1225" y="81"/>
                  </a:cubicBezTo>
                  <a:cubicBezTo>
                    <a:pt x="1216" y="37"/>
                    <a:pt x="1184" y="1"/>
                    <a:pt x="114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6"/>
            <p:cNvSpPr/>
            <p:nvPr/>
          </p:nvSpPr>
          <p:spPr>
            <a:xfrm>
              <a:off x="8584453" y="1807878"/>
              <a:ext cx="247515" cy="216658"/>
            </a:xfrm>
            <a:custGeom>
              <a:avLst/>
              <a:gdLst/>
              <a:ahLst/>
              <a:cxnLst/>
              <a:rect l="l" t="t" r="r" b="b"/>
              <a:pathLst>
                <a:path w="1500" h="1313" extrusionOk="0">
                  <a:moveTo>
                    <a:pt x="1409" y="1"/>
                  </a:moveTo>
                  <a:cubicBezTo>
                    <a:pt x="1378" y="1"/>
                    <a:pt x="1348" y="21"/>
                    <a:pt x="1333" y="58"/>
                  </a:cubicBezTo>
                  <a:cubicBezTo>
                    <a:pt x="961" y="920"/>
                    <a:pt x="79" y="1145"/>
                    <a:pt x="69" y="1145"/>
                  </a:cubicBezTo>
                  <a:cubicBezTo>
                    <a:pt x="20" y="1155"/>
                    <a:pt x="0" y="1204"/>
                    <a:pt x="10" y="1243"/>
                  </a:cubicBezTo>
                  <a:cubicBezTo>
                    <a:pt x="10" y="1282"/>
                    <a:pt x="40" y="1302"/>
                    <a:pt x="69" y="1312"/>
                  </a:cubicBezTo>
                  <a:cubicBezTo>
                    <a:pt x="79" y="1312"/>
                    <a:pt x="88" y="1312"/>
                    <a:pt x="108" y="1302"/>
                  </a:cubicBezTo>
                  <a:cubicBezTo>
                    <a:pt x="147" y="1293"/>
                    <a:pt x="1078" y="1057"/>
                    <a:pt x="1480" y="117"/>
                  </a:cubicBezTo>
                  <a:cubicBezTo>
                    <a:pt x="1499" y="77"/>
                    <a:pt x="1480" y="28"/>
                    <a:pt x="1440" y="8"/>
                  </a:cubicBezTo>
                  <a:cubicBezTo>
                    <a:pt x="1430" y="3"/>
                    <a:pt x="1420" y="1"/>
                    <a:pt x="140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6"/>
            <p:cNvSpPr/>
            <p:nvPr/>
          </p:nvSpPr>
          <p:spPr>
            <a:xfrm>
              <a:off x="8458386" y="1588911"/>
              <a:ext cx="189266" cy="319789"/>
            </a:xfrm>
            <a:custGeom>
              <a:avLst/>
              <a:gdLst/>
              <a:ahLst/>
              <a:cxnLst/>
              <a:rect l="l" t="t" r="r" b="b"/>
              <a:pathLst>
                <a:path w="1147" h="1938" extrusionOk="0">
                  <a:moveTo>
                    <a:pt x="230" y="1"/>
                  </a:moveTo>
                  <a:cubicBezTo>
                    <a:pt x="196" y="1"/>
                    <a:pt x="165" y="29"/>
                    <a:pt x="157" y="72"/>
                  </a:cubicBezTo>
                  <a:cubicBezTo>
                    <a:pt x="0" y="1041"/>
                    <a:pt x="970" y="1884"/>
                    <a:pt x="1009" y="1914"/>
                  </a:cubicBezTo>
                  <a:cubicBezTo>
                    <a:pt x="1019" y="1923"/>
                    <a:pt x="1029" y="1934"/>
                    <a:pt x="1039" y="1934"/>
                  </a:cubicBezTo>
                  <a:cubicBezTo>
                    <a:pt x="1046" y="1936"/>
                    <a:pt x="1054" y="1937"/>
                    <a:pt x="1062" y="1937"/>
                  </a:cubicBezTo>
                  <a:cubicBezTo>
                    <a:pt x="1083" y="1937"/>
                    <a:pt x="1103" y="1928"/>
                    <a:pt x="1117" y="1914"/>
                  </a:cubicBezTo>
                  <a:cubicBezTo>
                    <a:pt x="1146" y="1875"/>
                    <a:pt x="1146" y="1825"/>
                    <a:pt x="1117" y="1796"/>
                  </a:cubicBezTo>
                  <a:cubicBezTo>
                    <a:pt x="1107" y="1786"/>
                    <a:pt x="176" y="983"/>
                    <a:pt x="314" y="101"/>
                  </a:cubicBezTo>
                  <a:cubicBezTo>
                    <a:pt x="323" y="52"/>
                    <a:pt x="294" y="13"/>
                    <a:pt x="245" y="3"/>
                  </a:cubicBezTo>
                  <a:cubicBezTo>
                    <a:pt x="240" y="2"/>
                    <a:pt x="235" y="1"/>
                    <a:pt x="23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6"/>
            <p:cNvSpPr/>
            <p:nvPr/>
          </p:nvSpPr>
          <p:spPr>
            <a:xfrm>
              <a:off x="8752598" y="1764316"/>
              <a:ext cx="127883" cy="115837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88" y="1"/>
                  </a:moveTo>
                  <a:cubicBezTo>
                    <a:pt x="227" y="1"/>
                    <a:pt x="74" y="111"/>
                    <a:pt x="40" y="272"/>
                  </a:cubicBezTo>
                  <a:cubicBezTo>
                    <a:pt x="1" y="468"/>
                    <a:pt x="128" y="655"/>
                    <a:pt x="314" y="694"/>
                  </a:cubicBezTo>
                  <a:cubicBezTo>
                    <a:pt x="339" y="699"/>
                    <a:pt x="365" y="702"/>
                    <a:pt x="389" y="702"/>
                  </a:cubicBezTo>
                  <a:cubicBezTo>
                    <a:pt x="556" y="702"/>
                    <a:pt x="701" y="590"/>
                    <a:pt x="735" y="420"/>
                  </a:cubicBezTo>
                  <a:cubicBezTo>
                    <a:pt x="774" y="233"/>
                    <a:pt x="657" y="47"/>
                    <a:pt x="461" y="8"/>
                  </a:cubicBezTo>
                  <a:cubicBezTo>
                    <a:pt x="437" y="3"/>
                    <a:pt x="412" y="1"/>
                    <a:pt x="38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6"/>
            <p:cNvSpPr/>
            <p:nvPr/>
          </p:nvSpPr>
          <p:spPr>
            <a:xfrm>
              <a:off x="8752598" y="1773556"/>
              <a:ext cx="123097" cy="106596"/>
            </a:xfrm>
            <a:custGeom>
              <a:avLst/>
              <a:gdLst/>
              <a:ahLst/>
              <a:cxnLst/>
              <a:rect l="l" t="t" r="r" b="b"/>
              <a:pathLst>
                <a:path w="746" h="646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18" y="50"/>
                    <a:pt x="59" y="129"/>
                    <a:pt x="40" y="216"/>
                  </a:cubicBezTo>
                  <a:cubicBezTo>
                    <a:pt x="1" y="412"/>
                    <a:pt x="128" y="599"/>
                    <a:pt x="314" y="638"/>
                  </a:cubicBezTo>
                  <a:cubicBezTo>
                    <a:pt x="339" y="643"/>
                    <a:pt x="365" y="646"/>
                    <a:pt x="389" y="646"/>
                  </a:cubicBezTo>
                  <a:cubicBezTo>
                    <a:pt x="556" y="646"/>
                    <a:pt x="701" y="534"/>
                    <a:pt x="735" y="364"/>
                  </a:cubicBezTo>
                  <a:cubicBezTo>
                    <a:pt x="735" y="344"/>
                    <a:pt x="745" y="334"/>
                    <a:pt x="745" y="314"/>
                  </a:cubicBezTo>
                  <a:lnTo>
                    <a:pt x="745" y="314"/>
                  </a:lnTo>
                  <a:cubicBezTo>
                    <a:pt x="695" y="441"/>
                    <a:pt x="572" y="517"/>
                    <a:pt x="439" y="517"/>
                  </a:cubicBezTo>
                  <a:cubicBezTo>
                    <a:pt x="417" y="517"/>
                    <a:pt x="395" y="515"/>
                    <a:pt x="373" y="510"/>
                  </a:cubicBezTo>
                  <a:cubicBezTo>
                    <a:pt x="206" y="471"/>
                    <a:pt x="99" y="305"/>
                    <a:pt x="128" y="129"/>
                  </a:cubicBezTo>
                  <a:cubicBezTo>
                    <a:pt x="138" y="79"/>
                    <a:pt x="167" y="40"/>
                    <a:pt x="19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6"/>
            <p:cNvSpPr/>
            <p:nvPr/>
          </p:nvSpPr>
          <p:spPr>
            <a:xfrm>
              <a:off x="8589238" y="1597161"/>
              <a:ext cx="124748" cy="117157"/>
            </a:xfrm>
            <a:custGeom>
              <a:avLst/>
              <a:gdLst/>
              <a:ahLst/>
              <a:cxnLst/>
              <a:rect l="l" t="t" r="r" b="b"/>
              <a:pathLst>
                <a:path w="756" h="710" extrusionOk="0">
                  <a:moveTo>
                    <a:pt x="371" y="0"/>
                  </a:moveTo>
                  <a:cubicBezTo>
                    <a:pt x="358" y="0"/>
                    <a:pt x="346" y="1"/>
                    <a:pt x="334" y="2"/>
                  </a:cubicBezTo>
                  <a:cubicBezTo>
                    <a:pt x="138" y="31"/>
                    <a:pt x="0" y="208"/>
                    <a:pt x="30" y="394"/>
                  </a:cubicBezTo>
                  <a:cubicBezTo>
                    <a:pt x="49" y="578"/>
                    <a:pt x="204" y="710"/>
                    <a:pt x="385" y="710"/>
                  </a:cubicBezTo>
                  <a:cubicBezTo>
                    <a:pt x="397" y="710"/>
                    <a:pt x="410" y="709"/>
                    <a:pt x="422" y="708"/>
                  </a:cubicBezTo>
                  <a:cubicBezTo>
                    <a:pt x="618" y="678"/>
                    <a:pt x="755" y="501"/>
                    <a:pt x="726" y="316"/>
                  </a:cubicBezTo>
                  <a:cubicBezTo>
                    <a:pt x="707" y="132"/>
                    <a:pt x="551" y="0"/>
                    <a:pt x="37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6"/>
            <p:cNvSpPr/>
            <p:nvPr/>
          </p:nvSpPr>
          <p:spPr>
            <a:xfrm>
              <a:off x="8592373" y="1620097"/>
              <a:ext cx="121612" cy="94221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79" y="0"/>
                  </a:moveTo>
                  <a:cubicBezTo>
                    <a:pt x="21" y="69"/>
                    <a:pt x="1" y="167"/>
                    <a:pt x="11" y="255"/>
                  </a:cubicBezTo>
                  <a:cubicBezTo>
                    <a:pt x="30" y="439"/>
                    <a:pt x="185" y="571"/>
                    <a:pt x="366" y="571"/>
                  </a:cubicBezTo>
                  <a:cubicBezTo>
                    <a:pt x="378" y="571"/>
                    <a:pt x="391" y="570"/>
                    <a:pt x="403" y="569"/>
                  </a:cubicBezTo>
                  <a:cubicBezTo>
                    <a:pt x="599" y="539"/>
                    <a:pt x="736" y="362"/>
                    <a:pt x="707" y="177"/>
                  </a:cubicBezTo>
                  <a:cubicBezTo>
                    <a:pt x="707" y="157"/>
                    <a:pt x="707" y="138"/>
                    <a:pt x="697" y="118"/>
                  </a:cubicBezTo>
                  <a:cubicBezTo>
                    <a:pt x="697" y="275"/>
                    <a:pt x="580" y="402"/>
                    <a:pt x="423" y="421"/>
                  </a:cubicBezTo>
                  <a:cubicBezTo>
                    <a:pt x="410" y="423"/>
                    <a:pt x="397" y="423"/>
                    <a:pt x="384" y="423"/>
                  </a:cubicBezTo>
                  <a:cubicBezTo>
                    <a:pt x="223" y="423"/>
                    <a:pt x="78" y="310"/>
                    <a:pt x="60" y="147"/>
                  </a:cubicBezTo>
                  <a:cubicBezTo>
                    <a:pt x="60" y="98"/>
                    <a:pt x="60" y="49"/>
                    <a:pt x="7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6"/>
            <p:cNvSpPr/>
            <p:nvPr/>
          </p:nvSpPr>
          <p:spPr>
            <a:xfrm>
              <a:off x="8432479" y="1532477"/>
              <a:ext cx="124583" cy="115837"/>
            </a:xfrm>
            <a:custGeom>
              <a:avLst/>
              <a:gdLst/>
              <a:ahLst/>
              <a:cxnLst/>
              <a:rect l="l" t="t" r="r" b="b"/>
              <a:pathLst>
                <a:path w="755" h="702" extrusionOk="0">
                  <a:moveTo>
                    <a:pt x="371" y="0"/>
                  </a:moveTo>
                  <a:cubicBezTo>
                    <a:pt x="358" y="0"/>
                    <a:pt x="346" y="1"/>
                    <a:pt x="333" y="2"/>
                  </a:cubicBezTo>
                  <a:cubicBezTo>
                    <a:pt x="137" y="22"/>
                    <a:pt x="0" y="198"/>
                    <a:pt x="29" y="394"/>
                  </a:cubicBezTo>
                  <a:cubicBezTo>
                    <a:pt x="47" y="572"/>
                    <a:pt x="194" y="702"/>
                    <a:pt x="368" y="702"/>
                  </a:cubicBezTo>
                  <a:cubicBezTo>
                    <a:pt x="385" y="702"/>
                    <a:pt x="403" y="700"/>
                    <a:pt x="421" y="698"/>
                  </a:cubicBezTo>
                  <a:cubicBezTo>
                    <a:pt x="608" y="678"/>
                    <a:pt x="754" y="502"/>
                    <a:pt x="725" y="306"/>
                  </a:cubicBezTo>
                  <a:cubicBezTo>
                    <a:pt x="707" y="132"/>
                    <a:pt x="551" y="0"/>
                    <a:pt x="37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6"/>
            <p:cNvSpPr/>
            <p:nvPr/>
          </p:nvSpPr>
          <p:spPr>
            <a:xfrm>
              <a:off x="8433964" y="1555414"/>
              <a:ext cx="123097" cy="94221"/>
            </a:xfrm>
            <a:custGeom>
              <a:avLst/>
              <a:gdLst/>
              <a:ahLst/>
              <a:cxnLst/>
              <a:rect l="l" t="t" r="r" b="b"/>
              <a:pathLst>
                <a:path w="746" h="571" extrusionOk="0">
                  <a:moveTo>
                    <a:pt x="89" y="0"/>
                  </a:moveTo>
                  <a:lnTo>
                    <a:pt x="89" y="0"/>
                  </a:lnTo>
                  <a:cubicBezTo>
                    <a:pt x="30" y="69"/>
                    <a:pt x="1" y="157"/>
                    <a:pt x="20" y="255"/>
                  </a:cubicBezTo>
                  <a:cubicBezTo>
                    <a:pt x="39" y="439"/>
                    <a:pt x="194" y="571"/>
                    <a:pt x="375" y="571"/>
                  </a:cubicBezTo>
                  <a:cubicBezTo>
                    <a:pt x="387" y="571"/>
                    <a:pt x="400" y="570"/>
                    <a:pt x="412" y="569"/>
                  </a:cubicBezTo>
                  <a:cubicBezTo>
                    <a:pt x="599" y="539"/>
                    <a:pt x="745" y="363"/>
                    <a:pt x="716" y="167"/>
                  </a:cubicBezTo>
                  <a:cubicBezTo>
                    <a:pt x="716" y="157"/>
                    <a:pt x="716" y="138"/>
                    <a:pt x="706" y="118"/>
                  </a:cubicBezTo>
                  <a:cubicBezTo>
                    <a:pt x="697" y="275"/>
                    <a:pt x="589" y="402"/>
                    <a:pt x="422" y="421"/>
                  </a:cubicBezTo>
                  <a:cubicBezTo>
                    <a:pt x="410" y="423"/>
                    <a:pt x="398" y="423"/>
                    <a:pt x="386" y="423"/>
                  </a:cubicBezTo>
                  <a:cubicBezTo>
                    <a:pt x="225" y="423"/>
                    <a:pt x="88" y="302"/>
                    <a:pt x="70" y="147"/>
                  </a:cubicBezTo>
                  <a:cubicBezTo>
                    <a:pt x="59" y="88"/>
                    <a:pt x="70" y="40"/>
                    <a:pt x="8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6"/>
            <p:cNvSpPr/>
            <p:nvPr/>
          </p:nvSpPr>
          <p:spPr>
            <a:xfrm>
              <a:off x="1521552" y="1555744"/>
              <a:ext cx="242730" cy="238274"/>
            </a:xfrm>
            <a:custGeom>
              <a:avLst/>
              <a:gdLst/>
              <a:ahLst/>
              <a:cxnLst/>
              <a:rect l="l" t="t" r="r" b="b"/>
              <a:pathLst>
                <a:path w="1471" h="1444" extrusionOk="0">
                  <a:moveTo>
                    <a:pt x="736" y="1"/>
                  </a:moveTo>
                  <a:cubicBezTo>
                    <a:pt x="715" y="1"/>
                    <a:pt x="696" y="13"/>
                    <a:pt x="696" y="38"/>
                  </a:cubicBezTo>
                  <a:cubicBezTo>
                    <a:pt x="628" y="478"/>
                    <a:pt x="500" y="615"/>
                    <a:pt x="59" y="674"/>
                  </a:cubicBezTo>
                  <a:cubicBezTo>
                    <a:pt x="0" y="684"/>
                    <a:pt x="0" y="763"/>
                    <a:pt x="59" y="763"/>
                  </a:cubicBezTo>
                  <a:cubicBezTo>
                    <a:pt x="500" y="831"/>
                    <a:pt x="628" y="959"/>
                    <a:pt x="696" y="1399"/>
                  </a:cubicBezTo>
                  <a:cubicBezTo>
                    <a:pt x="696" y="1429"/>
                    <a:pt x="715" y="1443"/>
                    <a:pt x="736" y="1443"/>
                  </a:cubicBezTo>
                  <a:cubicBezTo>
                    <a:pt x="757" y="1443"/>
                    <a:pt x="779" y="1429"/>
                    <a:pt x="784" y="1399"/>
                  </a:cubicBezTo>
                  <a:cubicBezTo>
                    <a:pt x="843" y="959"/>
                    <a:pt x="980" y="831"/>
                    <a:pt x="1421" y="763"/>
                  </a:cubicBezTo>
                  <a:cubicBezTo>
                    <a:pt x="1470" y="763"/>
                    <a:pt x="1470" y="684"/>
                    <a:pt x="1421" y="674"/>
                  </a:cubicBezTo>
                  <a:cubicBezTo>
                    <a:pt x="980" y="615"/>
                    <a:pt x="843" y="478"/>
                    <a:pt x="784" y="38"/>
                  </a:cubicBezTo>
                  <a:cubicBezTo>
                    <a:pt x="779" y="13"/>
                    <a:pt x="757" y="1"/>
                    <a:pt x="7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6"/>
            <p:cNvSpPr/>
            <p:nvPr/>
          </p:nvSpPr>
          <p:spPr>
            <a:xfrm>
              <a:off x="1684747" y="1839560"/>
              <a:ext cx="155439" cy="152469"/>
            </a:xfrm>
            <a:custGeom>
              <a:avLst/>
              <a:gdLst/>
              <a:ahLst/>
              <a:cxnLst/>
              <a:rect l="l" t="t" r="r" b="b"/>
              <a:pathLst>
                <a:path w="942" h="924" extrusionOk="0">
                  <a:moveTo>
                    <a:pt x="468" y="0"/>
                  </a:moveTo>
                  <a:cubicBezTo>
                    <a:pt x="454" y="0"/>
                    <a:pt x="442" y="8"/>
                    <a:pt x="442" y="23"/>
                  </a:cubicBezTo>
                  <a:cubicBezTo>
                    <a:pt x="403" y="306"/>
                    <a:pt x="314" y="395"/>
                    <a:pt x="31" y="434"/>
                  </a:cubicBezTo>
                  <a:cubicBezTo>
                    <a:pt x="1" y="434"/>
                    <a:pt x="1" y="483"/>
                    <a:pt x="31" y="493"/>
                  </a:cubicBezTo>
                  <a:cubicBezTo>
                    <a:pt x="314" y="532"/>
                    <a:pt x="403" y="620"/>
                    <a:pt x="442" y="894"/>
                  </a:cubicBezTo>
                  <a:cubicBezTo>
                    <a:pt x="442" y="914"/>
                    <a:pt x="454" y="924"/>
                    <a:pt x="468" y="924"/>
                  </a:cubicBezTo>
                  <a:cubicBezTo>
                    <a:pt x="481" y="924"/>
                    <a:pt x="496" y="914"/>
                    <a:pt x="501" y="894"/>
                  </a:cubicBezTo>
                  <a:cubicBezTo>
                    <a:pt x="540" y="620"/>
                    <a:pt x="628" y="532"/>
                    <a:pt x="902" y="493"/>
                  </a:cubicBezTo>
                  <a:cubicBezTo>
                    <a:pt x="942" y="483"/>
                    <a:pt x="942" y="434"/>
                    <a:pt x="902" y="434"/>
                  </a:cubicBezTo>
                  <a:cubicBezTo>
                    <a:pt x="628" y="395"/>
                    <a:pt x="540" y="306"/>
                    <a:pt x="501" y="23"/>
                  </a:cubicBezTo>
                  <a:cubicBezTo>
                    <a:pt x="496" y="8"/>
                    <a:pt x="481" y="0"/>
                    <a:pt x="4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6"/>
            <p:cNvSpPr/>
            <p:nvPr/>
          </p:nvSpPr>
          <p:spPr>
            <a:xfrm>
              <a:off x="181015" y="3882542"/>
              <a:ext cx="242730" cy="237119"/>
            </a:xfrm>
            <a:custGeom>
              <a:avLst/>
              <a:gdLst/>
              <a:ahLst/>
              <a:cxnLst/>
              <a:rect l="l" t="t" r="r" b="b"/>
              <a:pathLst>
                <a:path w="1471" h="1437" extrusionOk="0">
                  <a:moveTo>
                    <a:pt x="736" y="1"/>
                  </a:moveTo>
                  <a:cubicBezTo>
                    <a:pt x="714" y="1"/>
                    <a:pt x="692" y="13"/>
                    <a:pt x="686" y="37"/>
                  </a:cubicBezTo>
                  <a:cubicBezTo>
                    <a:pt x="628" y="479"/>
                    <a:pt x="491" y="606"/>
                    <a:pt x="59" y="675"/>
                  </a:cubicBezTo>
                  <a:cubicBezTo>
                    <a:pt x="1" y="684"/>
                    <a:pt x="1" y="753"/>
                    <a:pt x="59" y="762"/>
                  </a:cubicBezTo>
                  <a:cubicBezTo>
                    <a:pt x="491" y="821"/>
                    <a:pt x="628" y="958"/>
                    <a:pt x="686" y="1400"/>
                  </a:cubicBezTo>
                  <a:cubicBezTo>
                    <a:pt x="692" y="1424"/>
                    <a:pt x="714" y="1436"/>
                    <a:pt x="736" y="1436"/>
                  </a:cubicBezTo>
                  <a:cubicBezTo>
                    <a:pt x="758" y="1436"/>
                    <a:pt x="780" y="1424"/>
                    <a:pt x="784" y="1400"/>
                  </a:cubicBezTo>
                  <a:cubicBezTo>
                    <a:pt x="843" y="958"/>
                    <a:pt x="980" y="821"/>
                    <a:pt x="1422" y="762"/>
                  </a:cubicBezTo>
                  <a:cubicBezTo>
                    <a:pt x="1470" y="753"/>
                    <a:pt x="1470" y="684"/>
                    <a:pt x="1422" y="675"/>
                  </a:cubicBezTo>
                  <a:cubicBezTo>
                    <a:pt x="980" y="606"/>
                    <a:pt x="843" y="479"/>
                    <a:pt x="784" y="37"/>
                  </a:cubicBezTo>
                  <a:cubicBezTo>
                    <a:pt x="780" y="13"/>
                    <a:pt x="758" y="1"/>
                    <a:pt x="7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6"/>
            <p:cNvSpPr/>
            <p:nvPr/>
          </p:nvSpPr>
          <p:spPr>
            <a:xfrm>
              <a:off x="344375" y="4166359"/>
              <a:ext cx="155439" cy="151314"/>
            </a:xfrm>
            <a:custGeom>
              <a:avLst/>
              <a:gdLst/>
              <a:ahLst/>
              <a:cxnLst/>
              <a:rect l="l" t="t" r="r" b="b"/>
              <a:pathLst>
                <a:path w="942" h="917" extrusionOk="0">
                  <a:moveTo>
                    <a:pt x="467" y="1"/>
                  </a:moveTo>
                  <a:cubicBezTo>
                    <a:pt x="454" y="1"/>
                    <a:pt x="441" y="8"/>
                    <a:pt x="441" y="22"/>
                  </a:cubicBezTo>
                  <a:cubicBezTo>
                    <a:pt x="402" y="307"/>
                    <a:pt x="314" y="395"/>
                    <a:pt x="30" y="434"/>
                  </a:cubicBezTo>
                  <a:cubicBezTo>
                    <a:pt x="1" y="434"/>
                    <a:pt x="1" y="483"/>
                    <a:pt x="30" y="493"/>
                  </a:cubicBezTo>
                  <a:cubicBezTo>
                    <a:pt x="314" y="532"/>
                    <a:pt x="402" y="610"/>
                    <a:pt x="441" y="895"/>
                  </a:cubicBezTo>
                  <a:cubicBezTo>
                    <a:pt x="441" y="909"/>
                    <a:pt x="454" y="917"/>
                    <a:pt x="467" y="917"/>
                  </a:cubicBezTo>
                  <a:cubicBezTo>
                    <a:pt x="481" y="917"/>
                    <a:pt x="495" y="909"/>
                    <a:pt x="500" y="895"/>
                  </a:cubicBezTo>
                  <a:cubicBezTo>
                    <a:pt x="539" y="610"/>
                    <a:pt x="618" y="532"/>
                    <a:pt x="902" y="493"/>
                  </a:cubicBezTo>
                  <a:cubicBezTo>
                    <a:pt x="941" y="483"/>
                    <a:pt x="941" y="434"/>
                    <a:pt x="902" y="434"/>
                  </a:cubicBezTo>
                  <a:cubicBezTo>
                    <a:pt x="618" y="395"/>
                    <a:pt x="539" y="307"/>
                    <a:pt x="500" y="22"/>
                  </a:cubicBezTo>
                  <a:cubicBezTo>
                    <a:pt x="495" y="8"/>
                    <a:pt x="481" y="1"/>
                    <a:pt x="4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6"/>
            <p:cNvSpPr/>
            <p:nvPr/>
          </p:nvSpPr>
          <p:spPr>
            <a:xfrm>
              <a:off x="8721741" y="3882542"/>
              <a:ext cx="242730" cy="237119"/>
            </a:xfrm>
            <a:custGeom>
              <a:avLst/>
              <a:gdLst/>
              <a:ahLst/>
              <a:cxnLst/>
              <a:rect l="l" t="t" r="r" b="b"/>
              <a:pathLst>
                <a:path w="1471" h="1437" extrusionOk="0">
                  <a:moveTo>
                    <a:pt x="736" y="1"/>
                  </a:moveTo>
                  <a:cubicBezTo>
                    <a:pt x="714" y="1"/>
                    <a:pt x="692" y="13"/>
                    <a:pt x="687" y="37"/>
                  </a:cubicBezTo>
                  <a:cubicBezTo>
                    <a:pt x="628" y="479"/>
                    <a:pt x="491" y="606"/>
                    <a:pt x="60" y="675"/>
                  </a:cubicBezTo>
                  <a:cubicBezTo>
                    <a:pt x="1" y="684"/>
                    <a:pt x="1" y="753"/>
                    <a:pt x="60" y="762"/>
                  </a:cubicBezTo>
                  <a:cubicBezTo>
                    <a:pt x="491" y="821"/>
                    <a:pt x="628" y="958"/>
                    <a:pt x="687" y="1400"/>
                  </a:cubicBezTo>
                  <a:cubicBezTo>
                    <a:pt x="692" y="1424"/>
                    <a:pt x="714" y="1436"/>
                    <a:pt x="736" y="1436"/>
                  </a:cubicBezTo>
                  <a:cubicBezTo>
                    <a:pt x="758" y="1436"/>
                    <a:pt x="780" y="1424"/>
                    <a:pt x="785" y="1400"/>
                  </a:cubicBezTo>
                  <a:cubicBezTo>
                    <a:pt x="844" y="958"/>
                    <a:pt x="981" y="821"/>
                    <a:pt x="1422" y="762"/>
                  </a:cubicBezTo>
                  <a:cubicBezTo>
                    <a:pt x="1471" y="753"/>
                    <a:pt x="1471" y="684"/>
                    <a:pt x="1422" y="675"/>
                  </a:cubicBezTo>
                  <a:cubicBezTo>
                    <a:pt x="981" y="606"/>
                    <a:pt x="844" y="479"/>
                    <a:pt x="785" y="37"/>
                  </a:cubicBezTo>
                  <a:cubicBezTo>
                    <a:pt x="780" y="13"/>
                    <a:pt x="758" y="1"/>
                    <a:pt x="7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6"/>
            <p:cNvSpPr/>
            <p:nvPr/>
          </p:nvSpPr>
          <p:spPr>
            <a:xfrm>
              <a:off x="8647486" y="4166359"/>
              <a:ext cx="155274" cy="151314"/>
            </a:xfrm>
            <a:custGeom>
              <a:avLst/>
              <a:gdLst/>
              <a:ahLst/>
              <a:cxnLst/>
              <a:rect l="l" t="t" r="r" b="b"/>
              <a:pathLst>
                <a:path w="941" h="917" extrusionOk="0">
                  <a:moveTo>
                    <a:pt x="467" y="1"/>
                  </a:moveTo>
                  <a:cubicBezTo>
                    <a:pt x="454" y="1"/>
                    <a:pt x="442" y="8"/>
                    <a:pt x="442" y="22"/>
                  </a:cubicBezTo>
                  <a:cubicBezTo>
                    <a:pt x="402" y="307"/>
                    <a:pt x="314" y="395"/>
                    <a:pt x="30" y="434"/>
                  </a:cubicBezTo>
                  <a:cubicBezTo>
                    <a:pt x="0" y="434"/>
                    <a:pt x="0" y="483"/>
                    <a:pt x="30" y="493"/>
                  </a:cubicBezTo>
                  <a:cubicBezTo>
                    <a:pt x="314" y="532"/>
                    <a:pt x="402" y="610"/>
                    <a:pt x="442" y="895"/>
                  </a:cubicBezTo>
                  <a:cubicBezTo>
                    <a:pt x="442" y="909"/>
                    <a:pt x="454" y="917"/>
                    <a:pt x="467" y="917"/>
                  </a:cubicBezTo>
                  <a:cubicBezTo>
                    <a:pt x="481" y="917"/>
                    <a:pt x="495" y="909"/>
                    <a:pt x="500" y="895"/>
                  </a:cubicBezTo>
                  <a:cubicBezTo>
                    <a:pt x="540" y="610"/>
                    <a:pt x="618" y="532"/>
                    <a:pt x="902" y="493"/>
                  </a:cubicBezTo>
                  <a:cubicBezTo>
                    <a:pt x="941" y="483"/>
                    <a:pt x="941" y="434"/>
                    <a:pt x="902" y="434"/>
                  </a:cubicBezTo>
                  <a:cubicBezTo>
                    <a:pt x="618" y="395"/>
                    <a:pt x="540" y="307"/>
                    <a:pt x="500" y="22"/>
                  </a:cubicBezTo>
                  <a:cubicBezTo>
                    <a:pt x="495" y="8"/>
                    <a:pt x="481" y="1"/>
                    <a:pt x="4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6"/>
            <p:cNvSpPr/>
            <p:nvPr/>
          </p:nvSpPr>
          <p:spPr>
            <a:xfrm>
              <a:off x="730827" y="1221765"/>
              <a:ext cx="155274" cy="152634"/>
            </a:xfrm>
            <a:custGeom>
              <a:avLst/>
              <a:gdLst/>
              <a:ahLst/>
              <a:cxnLst/>
              <a:rect l="l" t="t" r="r" b="b"/>
              <a:pathLst>
                <a:path w="941" h="925" extrusionOk="0">
                  <a:moveTo>
                    <a:pt x="467" y="1"/>
                  </a:moveTo>
                  <a:cubicBezTo>
                    <a:pt x="454" y="1"/>
                    <a:pt x="442" y="8"/>
                    <a:pt x="442" y="23"/>
                  </a:cubicBezTo>
                  <a:cubicBezTo>
                    <a:pt x="402" y="307"/>
                    <a:pt x="314" y="396"/>
                    <a:pt x="30" y="435"/>
                  </a:cubicBezTo>
                  <a:cubicBezTo>
                    <a:pt x="0" y="435"/>
                    <a:pt x="0" y="483"/>
                    <a:pt x="30" y="494"/>
                  </a:cubicBezTo>
                  <a:cubicBezTo>
                    <a:pt x="314" y="533"/>
                    <a:pt x="402" y="621"/>
                    <a:pt x="442" y="895"/>
                  </a:cubicBezTo>
                  <a:cubicBezTo>
                    <a:pt x="442" y="915"/>
                    <a:pt x="454" y="924"/>
                    <a:pt x="467" y="924"/>
                  </a:cubicBezTo>
                  <a:cubicBezTo>
                    <a:pt x="481" y="924"/>
                    <a:pt x="495" y="915"/>
                    <a:pt x="500" y="895"/>
                  </a:cubicBezTo>
                  <a:cubicBezTo>
                    <a:pt x="540" y="621"/>
                    <a:pt x="627" y="533"/>
                    <a:pt x="902" y="494"/>
                  </a:cubicBezTo>
                  <a:cubicBezTo>
                    <a:pt x="941" y="483"/>
                    <a:pt x="941" y="435"/>
                    <a:pt x="902" y="435"/>
                  </a:cubicBezTo>
                  <a:cubicBezTo>
                    <a:pt x="627" y="396"/>
                    <a:pt x="540" y="307"/>
                    <a:pt x="500" y="23"/>
                  </a:cubicBezTo>
                  <a:cubicBezTo>
                    <a:pt x="495" y="8"/>
                    <a:pt x="481" y="1"/>
                    <a:pt x="4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6"/>
            <p:cNvSpPr/>
            <p:nvPr/>
          </p:nvSpPr>
          <p:spPr>
            <a:xfrm>
              <a:off x="7366848" y="1564324"/>
              <a:ext cx="242730" cy="238274"/>
            </a:xfrm>
            <a:custGeom>
              <a:avLst/>
              <a:gdLst/>
              <a:ahLst/>
              <a:cxnLst/>
              <a:rect l="l" t="t" r="r" b="b"/>
              <a:pathLst>
                <a:path w="1471" h="1444" extrusionOk="0">
                  <a:moveTo>
                    <a:pt x="737" y="0"/>
                  </a:moveTo>
                  <a:cubicBezTo>
                    <a:pt x="716" y="0"/>
                    <a:pt x="696" y="15"/>
                    <a:pt x="696" y="44"/>
                  </a:cubicBezTo>
                  <a:cubicBezTo>
                    <a:pt x="627" y="485"/>
                    <a:pt x="490" y="613"/>
                    <a:pt x="59" y="681"/>
                  </a:cubicBezTo>
                  <a:cubicBezTo>
                    <a:pt x="0" y="681"/>
                    <a:pt x="0" y="759"/>
                    <a:pt x="59" y="769"/>
                  </a:cubicBezTo>
                  <a:cubicBezTo>
                    <a:pt x="490" y="828"/>
                    <a:pt x="627" y="965"/>
                    <a:pt x="696" y="1406"/>
                  </a:cubicBezTo>
                  <a:cubicBezTo>
                    <a:pt x="696" y="1431"/>
                    <a:pt x="716" y="1443"/>
                    <a:pt x="737" y="1443"/>
                  </a:cubicBezTo>
                  <a:cubicBezTo>
                    <a:pt x="757" y="1443"/>
                    <a:pt x="779" y="1431"/>
                    <a:pt x="784" y="1406"/>
                  </a:cubicBezTo>
                  <a:cubicBezTo>
                    <a:pt x="843" y="965"/>
                    <a:pt x="980" y="828"/>
                    <a:pt x="1421" y="769"/>
                  </a:cubicBezTo>
                  <a:cubicBezTo>
                    <a:pt x="1470" y="759"/>
                    <a:pt x="1470" y="681"/>
                    <a:pt x="1421" y="681"/>
                  </a:cubicBezTo>
                  <a:cubicBezTo>
                    <a:pt x="980" y="613"/>
                    <a:pt x="843" y="485"/>
                    <a:pt x="784" y="44"/>
                  </a:cubicBezTo>
                  <a:cubicBezTo>
                    <a:pt x="779" y="15"/>
                    <a:pt x="757" y="0"/>
                    <a:pt x="73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6"/>
            <p:cNvSpPr/>
            <p:nvPr/>
          </p:nvSpPr>
          <p:spPr>
            <a:xfrm>
              <a:off x="7292429" y="1849296"/>
              <a:ext cx="155439" cy="151314"/>
            </a:xfrm>
            <a:custGeom>
              <a:avLst/>
              <a:gdLst/>
              <a:ahLst/>
              <a:cxnLst/>
              <a:rect l="l" t="t" r="r" b="b"/>
              <a:pathLst>
                <a:path w="942" h="917" extrusionOk="0">
                  <a:moveTo>
                    <a:pt x="467" y="0"/>
                  </a:moveTo>
                  <a:cubicBezTo>
                    <a:pt x="454" y="0"/>
                    <a:pt x="442" y="8"/>
                    <a:pt x="442" y="22"/>
                  </a:cubicBezTo>
                  <a:cubicBezTo>
                    <a:pt x="403" y="306"/>
                    <a:pt x="314" y="385"/>
                    <a:pt x="30" y="424"/>
                  </a:cubicBezTo>
                  <a:cubicBezTo>
                    <a:pt x="0" y="434"/>
                    <a:pt x="0" y="483"/>
                    <a:pt x="30" y="483"/>
                  </a:cubicBezTo>
                  <a:cubicBezTo>
                    <a:pt x="314" y="522"/>
                    <a:pt x="403" y="610"/>
                    <a:pt x="442" y="894"/>
                  </a:cubicBezTo>
                  <a:cubicBezTo>
                    <a:pt x="442" y="909"/>
                    <a:pt x="454" y="916"/>
                    <a:pt x="467" y="916"/>
                  </a:cubicBezTo>
                  <a:cubicBezTo>
                    <a:pt x="481" y="916"/>
                    <a:pt x="495" y="909"/>
                    <a:pt x="501" y="894"/>
                  </a:cubicBezTo>
                  <a:cubicBezTo>
                    <a:pt x="540" y="610"/>
                    <a:pt x="628" y="522"/>
                    <a:pt x="902" y="483"/>
                  </a:cubicBezTo>
                  <a:cubicBezTo>
                    <a:pt x="941" y="483"/>
                    <a:pt x="941" y="434"/>
                    <a:pt x="902" y="424"/>
                  </a:cubicBezTo>
                  <a:cubicBezTo>
                    <a:pt x="628" y="385"/>
                    <a:pt x="540" y="306"/>
                    <a:pt x="501" y="22"/>
                  </a:cubicBezTo>
                  <a:cubicBezTo>
                    <a:pt x="495" y="8"/>
                    <a:pt x="481" y="0"/>
                    <a:pt x="4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6"/>
            <p:cNvSpPr/>
            <p:nvPr/>
          </p:nvSpPr>
          <p:spPr>
            <a:xfrm>
              <a:off x="4889561" y="309097"/>
              <a:ext cx="241245" cy="238274"/>
            </a:xfrm>
            <a:custGeom>
              <a:avLst/>
              <a:gdLst/>
              <a:ahLst/>
              <a:cxnLst/>
              <a:rect l="l" t="t" r="r" b="b"/>
              <a:pathLst>
                <a:path w="1462" h="1444" extrusionOk="0">
                  <a:moveTo>
                    <a:pt x="731" y="0"/>
                  </a:moveTo>
                  <a:cubicBezTo>
                    <a:pt x="711" y="0"/>
                    <a:pt x="692" y="13"/>
                    <a:pt x="687" y="37"/>
                  </a:cubicBezTo>
                  <a:cubicBezTo>
                    <a:pt x="628" y="478"/>
                    <a:pt x="491" y="615"/>
                    <a:pt x="50" y="674"/>
                  </a:cubicBezTo>
                  <a:cubicBezTo>
                    <a:pt x="1" y="684"/>
                    <a:pt x="1" y="762"/>
                    <a:pt x="50" y="762"/>
                  </a:cubicBezTo>
                  <a:cubicBezTo>
                    <a:pt x="491" y="831"/>
                    <a:pt x="628" y="958"/>
                    <a:pt x="687" y="1399"/>
                  </a:cubicBezTo>
                  <a:cubicBezTo>
                    <a:pt x="692" y="1429"/>
                    <a:pt x="711" y="1444"/>
                    <a:pt x="731" y="1444"/>
                  </a:cubicBezTo>
                  <a:cubicBezTo>
                    <a:pt x="751" y="1444"/>
                    <a:pt x="770" y="1429"/>
                    <a:pt x="775" y="1399"/>
                  </a:cubicBezTo>
                  <a:cubicBezTo>
                    <a:pt x="834" y="958"/>
                    <a:pt x="971" y="831"/>
                    <a:pt x="1412" y="762"/>
                  </a:cubicBezTo>
                  <a:cubicBezTo>
                    <a:pt x="1461" y="762"/>
                    <a:pt x="1461" y="684"/>
                    <a:pt x="1412" y="674"/>
                  </a:cubicBezTo>
                  <a:cubicBezTo>
                    <a:pt x="971" y="615"/>
                    <a:pt x="834" y="478"/>
                    <a:pt x="775" y="37"/>
                  </a:cubicBezTo>
                  <a:cubicBezTo>
                    <a:pt x="770" y="13"/>
                    <a:pt x="751" y="0"/>
                    <a:pt x="7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6"/>
            <p:cNvSpPr/>
            <p:nvPr/>
          </p:nvSpPr>
          <p:spPr>
            <a:xfrm>
              <a:off x="4813656" y="592913"/>
              <a:ext cx="155439" cy="152469"/>
            </a:xfrm>
            <a:custGeom>
              <a:avLst/>
              <a:gdLst/>
              <a:ahLst/>
              <a:cxnLst/>
              <a:rect l="l" t="t" r="r" b="b"/>
              <a:pathLst>
                <a:path w="942" h="924" extrusionOk="0">
                  <a:moveTo>
                    <a:pt x="467" y="0"/>
                  </a:moveTo>
                  <a:cubicBezTo>
                    <a:pt x="454" y="0"/>
                    <a:pt x="441" y="7"/>
                    <a:pt x="441" y="22"/>
                  </a:cubicBezTo>
                  <a:cubicBezTo>
                    <a:pt x="402" y="307"/>
                    <a:pt x="314" y="394"/>
                    <a:pt x="40" y="434"/>
                  </a:cubicBezTo>
                  <a:cubicBezTo>
                    <a:pt x="1" y="434"/>
                    <a:pt x="1" y="483"/>
                    <a:pt x="40" y="492"/>
                  </a:cubicBezTo>
                  <a:cubicBezTo>
                    <a:pt x="314" y="532"/>
                    <a:pt x="402" y="620"/>
                    <a:pt x="441" y="895"/>
                  </a:cubicBezTo>
                  <a:cubicBezTo>
                    <a:pt x="441" y="914"/>
                    <a:pt x="454" y="924"/>
                    <a:pt x="467" y="924"/>
                  </a:cubicBezTo>
                  <a:cubicBezTo>
                    <a:pt x="481" y="924"/>
                    <a:pt x="495" y="914"/>
                    <a:pt x="500" y="895"/>
                  </a:cubicBezTo>
                  <a:cubicBezTo>
                    <a:pt x="539" y="620"/>
                    <a:pt x="628" y="532"/>
                    <a:pt x="902" y="492"/>
                  </a:cubicBezTo>
                  <a:cubicBezTo>
                    <a:pt x="941" y="483"/>
                    <a:pt x="941" y="434"/>
                    <a:pt x="902" y="434"/>
                  </a:cubicBezTo>
                  <a:cubicBezTo>
                    <a:pt x="628" y="394"/>
                    <a:pt x="539" y="307"/>
                    <a:pt x="500" y="22"/>
                  </a:cubicBezTo>
                  <a:cubicBezTo>
                    <a:pt x="495" y="7"/>
                    <a:pt x="481" y="0"/>
                    <a:pt x="4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6"/>
            <p:cNvSpPr/>
            <p:nvPr/>
          </p:nvSpPr>
          <p:spPr>
            <a:xfrm>
              <a:off x="4040752" y="139302"/>
              <a:ext cx="242730" cy="238274"/>
            </a:xfrm>
            <a:custGeom>
              <a:avLst/>
              <a:gdLst/>
              <a:ahLst/>
              <a:cxnLst/>
              <a:rect l="l" t="t" r="r" b="b"/>
              <a:pathLst>
                <a:path w="1471" h="1444" extrusionOk="0">
                  <a:moveTo>
                    <a:pt x="736" y="0"/>
                  </a:moveTo>
                  <a:cubicBezTo>
                    <a:pt x="716" y="0"/>
                    <a:pt x="696" y="13"/>
                    <a:pt x="696" y="37"/>
                  </a:cubicBezTo>
                  <a:cubicBezTo>
                    <a:pt x="628" y="478"/>
                    <a:pt x="500" y="615"/>
                    <a:pt x="59" y="674"/>
                  </a:cubicBezTo>
                  <a:cubicBezTo>
                    <a:pt x="1" y="684"/>
                    <a:pt x="1" y="763"/>
                    <a:pt x="59" y="772"/>
                  </a:cubicBezTo>
                  <a:cubicBezTo>
                    <a:pt x="500" y="831"/>
                    <a:pt x="628" y="968"/>
                    <a:pt x="696" y="1399"/>
                  </a:cubicBezTo>
                  <a:cubicBezTo>
                    <a:pt x="696" y="1429"/>
                    <a:pt x="716" y="1443"/>
                    <a:pt x="736" y="1443"/>
                  </a:cubicBezTo>
                  <a:cubicBezTo>
                    <a:pt x="757" y="1443"/>
                    <a:pt x="779" y="1429"/>
                    <a:pt x="785" y="1399"/>
                  </a:cubicBezTo>
                  <a:cubicBezTo>
                    <a:pt x="843" y="968"/>
                    <a:pt x="981" y="831"/>
                    <a:pt x="1421" y="772"/>
                  </a:cubicBezTo>
                  <a:cubicBezTo>
                    <a:pt x="1471" y="763"/>
                    <a:pt x="1471" y="684"/>
                    <a:pt x="1421" y="674"/>
                  </a:cubicBezTo>
                  <a:cubicBezTo>
                    <a:pt x="981" y="615"/>
                    <a:pt x="843" y="478"/>
                    <a:pt x="785" y="37"/>
                  </a:cubicBezTo>
                  <a:cubicBezTo>
                    <a:pt x="779" y="13"/>
                    <a:pt x="757" y="0"/>
                    <a:pt x="73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6"/>
            <p:cNvSpPr/>
            <p:nvPr/>
          </p:nvSpPr>
          <p:spPr>
            <a:xfrm>
              <a:off x="4203946" y="423119"/>
              <a:ext cx="155439" cy="152469"/>
            </a:xfrm>
            <a:custGeom>
              <a:avLst/>
              <a:gdLst/>
              <a:ahLst/>
              <a:cxnLst/>
              <a:rect l="l" t="t" r="r" b="b"/>
              <a:pathLst>
                <a:path w="942" h="924" extrusionOk="0">
                  <a:moveTo>
                    <a:pt x="468" y="0"/>
                  </a:moveTo>
                  <a:cubicBezTo>
                    <a:pt x="454" y="0"/>
                    <a:pt x="442" y="8"/>
                    <a:pt x="442" y="22"/>
                  </a:cubicBezTo>
                  <a:cubicBezTo>
                    <a:pt x="403" y="306"/>
                    <a:pt x="315" y="395"/>
                    <a:pt x="31" y="434"/>
                  </a:cubicBezTo>
                  <a:cubicBezTo>
                    <a:pt x="1" y="434"/>
                    <a:pt x="1" y="483"/>
                    <a:pt x="31" y="493"/>
                  </a:cubicBezTo>
                  <a:cubicBezTo>
                    <a:pt x="315" y="532"/>
                    <a:pt x="403" y="620"/>
                    <a:pt x="442" y="894"/>
                  </a:cubicBezTo>
                  <a:cubicBezTo>
                    <a:pt x="442" y="914"/>
                    <a:pt x="454" y="924"/>
                    <a:pt x="468" y="924"/>
                  </a:cubicBezTo>
                  <a:cubicBezTo>
                    <a:pt x="481" y="924"/>
                    <a:pt x="496" y="914"/>
                    <a:pt x="501" y="894"/>
                  </a:cubicBezTo>
                  <a:cubicBezTo>
                    <a:pt x="540" y="620"/>
                    <a:pt x="628" y="532"/>
                    <a:pt x="902" y="493"/>
                  </a:cubicBezTo>
                  <a:cubicBezTo>
                    <a:pt x="942" y="483"/>
                    <a:pt x="942" y="434"/>
                    <a:pt x="902" y="434"/>
                  </a:cubicBezTo>
                  <a:cubicBezTo>
                    <a:pt x="628" y="395"/>
                    <a:pt x="540" y="306"/>
                    <a:pt x="501" y="22"/>
                  </a:cubicBezTo>
                  <a:cubicBezTo>
                    <a:pt x="496" y="8"/>
                    <a:pt x="481" y="0"/>
                    <a:pt x="4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6"/>
            <p:cNvSpPr/>
            <p:nvPr/>
          </p:nvSpPr>
          <p:spPr>
            <a:xfrm>
              <a:off x="8239913" y="1221765"/>
              <a:ext cx="155439" cy="152634"/>
            </a:xfrm>
            <a:custGeom>
              <a:avLst/>
              <a:gdLst/>
              <a:ahLst/>
              <a:cxnLst/>
              <a:rect l="l" t="t" r="r" b="b"/>
              <a:pathLst>
                <a:path w="942" h="925" extrusionOk="0">
                  <a:moveTo>
                    <a:pt x="468" y="1"/>
                  </a:moveTo>
                  <a:cubicBezTo>
                    <a:pt x="454" y="1"/>
                    <a:pt x="442" y="8"/>
                    <a:pt x="442" y="23"/>
                  </a:cubicBezTo>
                  <a:cubicBezTo>
                    <a:pt x="403" y="307"/>
                    <a:pt x="314" y="396"/>
                    <a:pt x="40" y="435"/>
                  </a:cubicBezTo>
                  <a:cubicBezTo>
                    <a:pt x="1" y="435"/>
                    <a:pt x="1" y="483"/>
                    <a:pt x="40" y="494"/>
                  </a:cubicBezTo>
                  <a:cubicBezTo>
                    <a:pt x="314" y="533"/>
                    <a:pt x="403" y="621"/>
                    <a:pt x="442" y="895"/>
                  </a:cubicBezTo>
                  <a:cubicBezTo>
                    <a:pt x="442" y="915"/>
                    <a:pt x="454" y="924"/>
                    <a:pt x="468" y="924"/>
                  </a:cubicBezTo>
                  <a:cubicBezTo>
                    <a:pt x="481" y="924"/>
                    <a:pt x="496" y="915"/>
                    <a:pt x="501" y="895"/>
                  </a:cubicBezTo>
                  <a:cubicBezTo>
                    <a:pt x="540" y="621"/>
                    <a:pt x="628" y="533"/>
                    <a:pt x="902" y="494"/>
                  </a:cubicBezTo>
                  <a:cubicBezTo>
                    <a:pt x="941" y="483"/>
                    <a:pt x="941" y="435"/>
                    <a:pt x="902" y="435"/>
                  </a:cubicBezTo>
                  <a:cubicBezTo>
                    <a:pt x="628" y="396"/>
                    <a:pt x="540" y="307"/>
                    <a:pt x="501" y="23"/>
                  </a:cubicBezTo>
                  <a:cubicBezTo>
                    <a:pt x="496" y="8"/>
                    <a:pt x="481" y="1"/>
                    <a:pt x="4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6"/>
            <p:cNvSpPr/>
            <p:nvPr/>
          </p:nvSpPr>
          <p:spPr>
            <a:xfrm>
              <a:off x="763169" y="1616797"/>
              <a:ext cx="653440" cy="829670"/>
            </a:xfrm>
            <a:custGeom>
              <a:avLst/>
              <a:gdLst/>
              <a:ahLst/>
              <a:cxnLst/>
              <a:rect l="l" t="t" r="r" b="b"/>
              <a:pathLst>
                <a:path w="3960" h="5028" extrusionOk="0">
                  <a:moveTo>
                    <a:pt x="1705" y="1"/>
                  </a:moveTo>
                  <a:cubicBezTo>
                    <a:pt x="1705" y="1"/>
                    <a:pt x="1755" y="530"/>
                    <a:pt x="1265" y="853"/>
                  </a:cubicBezTo>
                  <a:cubicBezTo>
                    <a:pt x="1245" y="872"/>
                    <a:pt x="1215" y="883"/>
                    <a:pt x="1186" y="902"/>
                  </a:cubicBezTo>
                  <a:cubicBezTo>
                    <a:pt x="1157" y="922"/>
                    <a:pt x="1117" y="941"/>
                    <a:pt x="1088" y="961"/>
                  </a:cubicBezTo>
                  <a:cubicBezTo>
                    <a:pt x="932" y="1049"/>
                    <a:pt x="775" y="1137"/>
                    <a:pt x="627" y="1245"/>
                  </a:cubicBezTo>
                  <a:cubicBezTo>
                    <a:pt x="588" y="1275"/>
                    <a:pt x="540" y="1314"/>
                    <a:pt x="500" y="1343"/>
                  </a:cubicBezTo>
                  <a:cubicBezTo>
                    <a:pt x="206" y="1608"/>
                    <a:pt x="0" y="1950"/>
                    <a:pt x="108" y="2480"/>
                  </a:cubicBezTo>
                  <a:cubicBezTo>
                    <a:pt x="108" y="2519"/>
                    <a:pt x="118" y="2558"/>
                    <a:pt x="128" y="2597"/>
                  </a:cubicBezTo>
                  <a:cubicBezTo>
                    <a:pt x="137" y="2636"/>
                    <a:pt x="157" y="2676"/>
                    <a:pt x="167" y="2715"/>
                  </a:cubicBezTo>
                  <a:cubicBezTo>
                    <a:pt x="196" y="2803"/>
                    <a:pt x="226" y="2882"/>
                    <a:pt x="275" y="2969"/>
                  </a:cubicBezTo>
                  <a:cubicBezTo>
                    <a:pt x="363" y="3146"/>
                    <a:pt x="481" y="3322"/>
                    <a:pt x="618" y="3479"/>
                  </a:cubicBezTo>
                  <a:cubicBezTo>
                    <a:pt x="677" y="3557"/>
                    <a:pt x="745" y="3636"/>
                    <a:pt x="814" y="3705"/>
                  </a:cubicBezTo>
                  <a:cubicBezTo>
                    <a:pt x="853" y="3753"/>
                    <a:pt x="892" y="3793"/>
                    <a:pt x="932" y="3832"/>
                  </a:cubicBezTo>
                  <a:cubicBezTo>
                    <a:pt x="1039" y="3940"/>
                    <a:pt x="1147" y="4047"/>
                    <a:pt x="1245" y="4156"/>
                  </a:cubicBezTo>
                  <a:cubicBezTo>
                    <a:pt x="1284" y="4195"/>
                    <a:pt x="1333" y="4234"/>
                    <a:pt x="1372" y="4273"/>
                  </a:cubicBezTo>
                  <a:cubicBezTo>
                    <a:pt x="1382" y="4283"/>
                    <a:pt x="1392" y="4293"/>
                    <a:pt x="1402" y="4312"/>
                  </a:cubicBezTo>
                  <a:cubicBezTo>
                    <a:pt x="1618" y="4528"/>
                    <a:pt x="1784" y="4733"/>
                    <a:pt x="1843" y="4920"/>
                  </a:cubicBezTo>
                  <a:cubicBezTo>
                    <a:pt x="1862" y="4988"/>
                    <a:pt x="1921" y="5027"/>
                    <a:pt x="1990" y="5027"/>
                  </a:cubicBezTo>
                  <a:lnTo>
                    <a:pt x="1999" y="5027"/>
                  </a:lnTo>
                  <a:cubicBezTo>
                    <a:pt x="2058" y="5027"/>
                    <a:pt x="2117" y="4988"/>
                    <a:pt x="2136" y="4920"/>
                  </a:cubicBezTo>
                  <a:cubicBezTo>
                    <a:pt x="2195" y="4724"/>
                    <a:pt x="2382" y="4508"/>
                    <a:pt x="2617" y="4273"/>
                  </a:cubicBezTo>
                  <a:lnTo>
                    <a:pt x="2735" y="4156"/>
                  </a:lnTo>
                  <a:cubicBezTo>
                    <a:pt x="2842" y="4047"/>
                    <a:pt x="2950" y="3940"/>
                    <a:pt x="3058" y="3822"/>
                  </a:cubicBezTo>
                  <a:cubicBezTo>
                    <a:pt x="3097" y="3783"/>
                    <a:pt x="3136" y="3734"/>
                    <a:pt x="3175" y="3695"/>
                  </a:cubicBezTo>
                  <a:cubicBezTo>
                    <a:pt x="3234" y="3636"/>
                    <a:pt x="3293" y="3568"/>
                    <a:pt x="3342" y="3509"/>
                  </a:cubicBezTo>
                  <a:cubicBezTo>
                    <a:pt x="3469" y="3352"/>
                    <a:pt x="3587" y="3185"/>
                    <a:pt x="3685" y="3019"/>
                  </a:cubicBezTo>
                  <a:cubicBezTo>
                    <a:pt x="3734" y="2921"/>
                    <a:pt x="3783" y="2823"/>
                    <a:pt x="3813" y="2715"/>
                  </a:cubicBezTo>
                  <a:cubicBezTo>
                    <a:pt x="3832" y="2656"/>
                    <a:pt x="3852" y="2607"/>
                    <a:pt x="3861" y="2558"/>
                  </a:cubicBezTo>
                  <a:cubicBezTo>
                    <a:pt x="3871" y="2519"/>
                    <a:pt x="3881" y="2470"/>
                    <a:pt x="3881" y="2431"/>
                  </a:cubicBezTo>
                  <a:cubicBezTo>
                    <a:pt x="3959" y="1950"/>
                    <a:pt x="3783" y="1627"/>
                    <a:pt x="3508" y="1373"/>
                  </a:cubicBezTo>
                  <a:cubicBezTo>
                    <a:pt x="3469" y="1333"/>
                    <a:pt x="3430" y="1304"/>
                    <a:pt x="3381" y="1264"/>
                  </a:cubicBezTo>
                  <a:cubicBezTo>
                    <a:pt x="3234" y="1157"/>
                    <a:pt x="3077" y="1059"/>
                    <a:pt x="2920" y="970"/>
                  </a:cubicBezTo>
                  <a:cubicBezTo>
                    <a:pt x="2881" y="951"/>
                    <a:pt x="2833" y="922"/>
                    <a:pt x="2793" y="902"/>
                  </a:cubicBezTo>
                  <a:cubicBezTo>
                    <a:pt x="2774" y="883"/>
                    <a:pt x="2754" y="872"/>
                    <a:pt x="2735" y="863"/>
                  </a:cubicBezTo>
                  <a:cubicBezTo>
                    <a:pt x="2225" y="539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6"/>
            <p:cNvSpPr/>
            <p:nvPr/>
          </p:nvSpPr>
          <p:spPr>
            <a:xfrm>
              <a:off x="1034774" y="1578020"/>
              <a:ext cx="111877" cy="21121"/>
            </a:xfrm>
            <a:custGeom>
              <a:avLst/>
              <a:gdLst/>
              <a:ahLst/>
              <a:cxnLst/>
              <a:rect l="l" t="t" r="r" b="b"/>
              <a:pathLst>
                <a:path w="678" h="128" extrusionOk="0">
                  <a:moveTo>
                    <a:pt x="344" y="1"/>
                  </a:moveTo>
                  <a:cubicBezTo>
                    <a:pt x="138" y="1"/>
                    <a:pt x="1" y="49"/>
                    <a:pt x="1" y="49"/>
                  </a:cubicBezTo>
                  <a:cubicBezTo>
                    <a:pt x="1" y="49"/>
                    <a:pt x="138" y="128"/>
                    <a:pt x="344" y="128"/>
                  </a:cubicBezTo>
                  <a:cubicBezTo>
                    <a:pt x="549" y="128"/>
                    <a:pt x="677" y="49"/>
                    <a:pt x="677" y="49"/>
                  </a:cubicBezTo>
                  <a:cubicBezTo>
                    <a:pt x="677" y="49"/>
                    <a:pt x="549" y="1"/>
                    <a:pt x="34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6"/>
            <p:cNvSpPr/>
            <p:nvPr/>
          </p:nvSpPr>
          <p:spPr>
            <a:xfrm>
              <a:off x="1034774" y="1586105"/>
              <a:ext cx="111877" cy="59569"/>
            </a:xfrm>
            <a:custGeom>
              <a:avLst/>
              <a:gdLst/>
              <a:ahLst/>
              <a:cxnLst/>
              <a:rect l="l" t="t" r="r" b="b"/>
              <a:pathLst>
                <a:path w="678" h="361" extrusionOk="0">
                  <a:moveTo>
                    <a:pt x="1" y="0"/>
                  </a:moveTo>
                  <a:lnTo>
                    <a:pt x="1" y="324"/>
                  </a:lnTo>
                  <a:cubicBezTo>
                    <a:pt x="113" y="348"/>
                    <a:pt x="226" y="360"/>
                    <a:pt x="339" y="360"/>
                  </a:cubicBezTo>
                  <a:cubicBezTo>
                    <a:pt x="451" y="360"/>
                    <a:pt x="564" y="348"/>
                    <a:pt x="677" y="324"/>
                  </a:cubicBezTo>
                  <a:lnTo>
                    <a:pt x="677" y="0"/>
                  </a:lnTo>
                  <a:cubicBezTo>
                    <a:pt x="564" y="39"/>
                    <a:pt x="451" y="59"/>
                    <a:pt x="339" y="59"/>
                  </a:cubicBezTo>
                  <a:cubicBezTo>
                    <a:pt x="226" y="59"/>
                    <a:pt x="113" y="39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6"/>
            <p:cNvSpPr/>
            <p:nvPr/>
          </p:nvSpPr>
          <p:spPr>
            <a:xfrm>
              <a:off x="1052595" y="1485780"/>
              <a:ext cx="79370" cy="102141"/>
            </a:xfrm>
            <a:custGeom>
              <a:avLst/>
              <a:gdLst/>
              <a:ahLst/>
              <a:cxnLst/>
              <a:rect l="l" t="t" r="r" b="b"/>
              <a:pathLst>
                <a:path w="481" h="619" extrusionOk="0">
                  <a:moveTo>
                    <a:pt x="245" y="1"/>
                  </a:moveTo>
                  <a:cubicBezTo>
                    <a:pt x="197" y="1"/>
                    <a:pt x="167" y="11"/>
                    <a:pt x="128" y="50"/>
                  </a:cubicBezTo>
                  <a:cubicBezTo>
                    <a:pt x="1" y="187"/>
                    <a:pt x="20" y="608"/>
                    <a:pt x="20" y="618"/>
                  </a:cubicBezTo>
                  <a:lnTo>
                    <a:pt x="69" y="618"/>
                  </a:lnTo>
                  <a:cubicBezTo>
                    <a:pt x="69" y="618"/>
                    <a:pt x="49" y="207"/>
                    <a:pt x="167" y="79"/>
                  </a:cubicBezTo>
                  <a:cubicBezTo>
                    <a:pt x="187" y="50"/>
                    <a:pt x="216" y="40"/>
                    <a:pt x="245" y="40"/>
                  </a:cubicBezTo>
                  <a:cubicBezTo>
                    <a:pt x="275" y="40"/>
                    <a:pt x="295" y="50"/>
                    <a:pt x="314" y="79"/>
                  </a:cubicBezTo>
                  <a:cubicBezTo>
                    <a:pt x="432" y="207"/>
                    <a:pt x="393" y="618"/>
                    <a:pt x="393" y="618"/>
                  </a:cubicBezTo>
                  <a:lnTo>
                    <a:pt x="441" y="618"/>
                  </a:lnTo>
                  <a:cubicBezTo>
                    <a:pt x="441" y="608"/>
                    <a:pt x="480" y="187"/>
                    <a:pt x="353" y="50"/>
                  </a:cubicBezTo>
                  <a:cubicBezTo>
                    <a:pt x="324" y="11"/>
                    <a:pt x="285" y="1"/>
                    <a:pt x="24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6"/>
            <p:cNvSpPr/>
            <p:nvPr/>
          </p:nvSpPr>
          <p:spPr>
            <a:xfrm>
              <a:off x="942699" y="1757385"/>
              <a:ext cx="302463" cy="22936"/>
            </a:xfrm>
            <a:custGeom>
              <a:avLst/>
              <a:gdLst/>
              <a:ahLst/>
              <a:cxnLst/>
              <a:rect l="l" t="t" r="r" b="b"/>
              <a:pathLst>
                <a:path w="1833" h="139" extrusionOk="0">
                  <a:moveTo>
                    <a:pt x="177" y="1"/>
                  </a:moveTo>
                  <a:cubicBezTo>
                    <a:pt x="157" y="20"/>
                    <a:pt x="127" y="31"/>
                    <a:pt x="98" y="50"/>
                  </a:cubicBezTo>
                  <a:cubicBezTo>
                    <a:pt x="69" y="70"/>
                    <a:pt x="29" y="89"/>
                    <a:pt x="0" y="109"/>
                  </a:cubicBezTo>
                  <a:cubicBezTo>
                    <a:pt x="304" y="129"/>
                    <a:pt x="647" y="138"/>
                    <a:pt x="1029" y="138"/>
                  </a:cubicBezTo>
                  <a:cubicBezTo>
                    <a:pt x="1313" y="138"/>
                    <a:pt x="1588" y="129"/>
                    <a:pt x="1832" y="118"/>
                  </a:cubicBezTo>
                  <a:cubicBezTo>
                    <a:pt x="1793" y="99"/>
                    <a:pt x="1745" y="70"/>
                    <a:pt x="1705" y="50"/>
                  </a:cubicBezTo>
                  <a:cubicBezTo>
                    <a:pt x="1686" y="31"/>
                    <a:pt x="1666" y="20"/>
                    <a:pt x="1647" y="11"/>
                  </a:cubicBezTo>
                  <a:cubicBezTo>
                    <a:pt x="1451" y="20"/>
                    <a:pt x="1244" y="20"/>
                    <a:pt x="1029" y="20"/>
                  </a:cubicBezTo>
                  <a:cubicBezTo>
                    <a:pt x="715" y="20"/>
                    <a:pt x="432" y="1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6"/>
            <p:cNvSpPr/>
            <p:nvPr/>
          </p:nvSpPr>
          <p:spPr>
            <a:xfrm>
              <a:off x="845674" y="1822069"/>
              <a:ext cx="496515" cy="31022"/>
            </a:xfrm>
            <a:custGeom>
              <a:avLst/>
              <a:gdLst/>
              <a:ahLst/>
              <a:cxnLst/>
              <a:rect l="l" t="t" r="r" b="b"/>
              <a:pathLst>
                <a:path w="3009" h="188" extrusionOk="0">
                  <a:moveTo>
                    <a:pt x="127" y="1"/>
                  </a:moveTo>
                  <a:cubicBezTo>
                    <a:pt x="88" y="31"/>
                    <a:pt x="40" y="70"/>
                    <a:pt x="0" y="99"/>
                  </a:cubicBezTo>
                  <a:cubicBezTo>
                    <a:pt x="421" y="148"/>
                    <a:pt x="961" y="187"/>
                    <a:pt x="1617" y="187"/>
                  </a:cubicBezTo>
                  <a:cubicBezTo>
                    <a:pt x="2146" y="187"/>
                    <a:pt x="2616" y="168"/>
                    <a:pt x="3008" y="129"/>
                  </a:cubicBezTo>
                  <a:cubicBezTo>
                    <a:pt x="2969" y="89"/>
                    <a:pt x="2930" y="60"/>
                    <a:pt x="2881" y="20"/>
                  </a:cubicBezTo>
                  <a:cubicBezTo>
                    <a:pt x="2518" y="50"/>
                    <a:pt x="2097" y="70"/>
                    <a:pt x="1617" y="70"/>
                  </a:cubicBezTo>
                  <a:cubicBezTo>
                    <a:pt x="1020" y="70"/>
                    <a:pt x="530" y="40"/>
                    <a:pt x="12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6"/>
            <p:cNvSpPr/>
            <p:nvPr/>
          </p:nvSpPr>
          <p:spPr>
            <a:xfrm>
              <a:off x="780990" y="1909524"/>
              <a:ext cx="147189" cy="95541"/>
            </a:xfrm>
            <a:custGeom>
              <a:avLst/>
              <a:gdLst/>
              <a:ahLst/>
              <a:cxnLst/>
              <a:rect l="l" t="t" r="r" b="b"/>
              <a:pathLst>
                <a:path w="892" h="579" extrusionOk="0">
                  <a:moveTo>
                    <a:pt x="230" y="1"/>
                  </a:moveTo>
                  <a:cubicBezTo>
                    <a:pt x="192" y="1"/>
                    <a:pt x="156" y="19"/>
                    <a:pt x="127" y="69"/>
                  </a:cubicBezTo>
                  <a:cubicBezTo>
                    <a:pt x="0" y="314"/>
                    <a:pt x="441" y="579"/>
                    <a:pt x="441" y="579"/>
                  </a:cubicBezTo>
                  <a:cubicBezTo>
                    <a:pt x="441" y="579"/>
                    <a:pt x="892" y="314"/>
                    <a:pt x="755" y="69"/>
                  </a:cubicBezTo>
                  <a:cubicBezTo>
                    <a:pt x="728" y="19"/>
                    <a:pt x="694" y="1"/>
                    <a:pt x="657" y="1"/>
                  </a:cubicBezTo>
                  <a:cubicBezTo>
                    <a:pt x="557" y="1"/>
                    <a:pt x="441" y="137"/>
                    <a:pt x="441" y="137"/>
                  </a:cubicBezTo>
                  <a:cubicBezTo>
                    <a:pt x="441" y="137"/>
                    <a:pt x="331" y="1"/>
                    <a:pt x="2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6"/>
            <p:cNvSpPr/>
            <p:nvPr/>
          </p:nvSpPr>
          <p:spPr>
            <a:xfrm>
              <a:off x="1244996" y="1909524"/>
              <a:ext cx="147354" cy="95541"/>
            </a:xfrm>
            <a:custGeom>
              <a:avLst/>
              <a:gdLst/>
              <a:ahLst/>
              <a:cxnLst/>
              <a:rect l="l" t="t" r="r" b="b"/>
              <a:pathLst>
                <a:path w="893" h="579" extrusionOk="0">
                  <a:moveTo>
                    <a:pt x="230" y="1"/>
                  </a:moveTo>
                  <a:cubicBezTo>
                    <a:pt x="193" y="1"/>
                    <a:pt x="157" y="19"/>
                    <a:pt x="128" y="69"/>
                  </a:cubicBezTo>
                  <a:cubicBezTo>
                    <a:pt x="0" y="314"/>
                    <a:pt x="442" y="579"/>
                    <a:pt x="442" y="579"/>
                  </a:cubicBezTo>
                  <a:cubicBezTo>
                    <a:pt x="442" y="579"/>
                    <a:pt x="893" y="314"/>
                    <a:pt x="755" y="69"/>
                  </a:cubicBezTo>
                  <a:cubicBezTo>
                    <a:pt x="729" y="19"/>
                    <a:pt x="694" y="1"/>
                    <a:pt x="658" y="1"/>
                  </a:cubicBezTo>
                  <a:cubicBezTo>
                    <a:pt x="557" y="1"/>
                    <a:pt x="442" y="137"/>
                    <a:pt x="442" y="137"/>
                  </a:cubicBezTo>
                  <a:cubicBezTo>
                    <a:pt x="442" y="137"/>
                    <a:pt x="331" y="1"/>
                    <a:pt x="2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6"/>
            <p:cNvSpPr/>
            <p:nvPr/>
          </p:nvSpPr>
          <p:spPr>
            <a:xfrm>
              <a:off x="1086587" y="1909524"/>
              <a:ext cx="147354" cy="95541"/>
            </a:xfrm>
            <a:custGeom>
              <a:avLst/>
              <a:gdLst/>
              <a:ahLst/>
              <a:cxnLst/>
              <a:rect l="l" t="t" r="r" b="b"/>
              <a:pathLst>
                <a:path w="893" h="579" extrusionOk="0">
                  <a:moveTo>
                    <a:pt x="230" y="1"/>
                  </a:moveTo>
                  <a:cubicBezTo>
                    <a:pt x="193" y="1"/>
                    <a:pt x="157" y="19"/>
                    <a:pt x="128" y="69"/>
                  </a:cubicBezTo>
                  <a:cubicBezTo>
                    <a:pt x="0" y="314"/>
                    <a:pt x="441" y="579"/>
                    <a:pt x="441" y="579"/>
                  </a:cubicBezTo>
                  <a:cubicBezTo>
                    <a:pt x="441" y="579"/>
                    <a:pt x="892" y="314"/>
                    <a:pt x="755" y="69"/>
                  </a:cubicBezTo>
                  <a:cubicBezTo>
                    <a:pt x="729" y="19"/>
                    <a:pt x="694" y="1"/>
                    <a:pt x="657" y="1"/>
                  </a:cubicBezTo>
                  <a:cubicBezTo>
                    <a:pt x="557" y="1"/>
                    <a:pt x="441" y="137"/>
                    <a:pt x="441" y="137"/>
                  </a:cubicBezTo>
                  <a:cubicBezTo>
                    <a:pt x="441" y="137"/>
                    <a:pt x="331" y="1"/>
                    <a:pt x="2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6"/>
            <p:cNvSpPr/>
            <p:nvPr/>
          </p:nvSpPr>
          <p:spPr>
            <a:xfrm>
              <a:off x="936264" y="1909524"/>
              <a:ext cx="147189" cy="95541"/>
            </a:xfrm>
            <a:custGeom>
              <a:avLst/>
              <a:gdLst/>
              <a:ahLst/>
              <a:cxnLst/>
              <a:rect l="l" t="t" r="r" b="b"/>
              <a:pathLst>
                <a:path w="892" h="579" extrusionOk="0">
                  <a:moveTo>
                    <a:pt x="225" y="1"/>
                  </a:moveTo>
                  <a:cubicBezTo>
                    <a:pt x="188" y="1"/>
                    <a:pt x="153" y="19"/>
                    <a:pt x="127" y="69"/>
                  </a:cubicBezTo>
                  <a:cubicBezTo>
                    <a:pt x="0" y="314"/>
                    <a:pt x="441" y="579"/>
                    <a:pt x="441" y="579"/>
                  </a:cubicBezTo>
                  <a:cubicBezTo>
                    <a:pt x="441" y="579"/>
                    <a:pt x="892" y="314"/>
                    <a:pt x="754" y="69"/>
                  </a:cubicBezTo>
                  <a:cubicBezTo>
                    <a:pt x="728" y="19"/>
                    <a:pt x="693" y="1"/>
                    <a:pt x="657" y="1"/>
                  </a:cubicBezTo>
                  <a:cubicBezTo>
                    <a:pt x="556" y="1"/>
                    <a:pt x="441" y="137"/>
                    <a:pt x="441" y="137"/>
                  </a:cubicBezTo>
                  <a:cubicBezTo>
                    <a:pt x="441" y="137"/>
                    <a:pt x="325" y="1"/>
                    <a:pt x="22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6"/>
            <p:cNvSpPr/>
            <p:nvPr/>
          </p:nvSpPr>
          <p:spPr>
            <a:xfrm>
              <a:off x="808381" y="2102585"/>
              <a:ext cx="115012" cy="88445"/>
            </a:xfrm>
            <a:custGeom>
              <a:avLst/>
              <a:gdLst/>
              <a:ahLst/>
              <a:cxnLst/>
              <a:rect l="l" t="t" r="r" b="b"/>
              <a:pathLst>
                <a:path w="697" h="536" extrusionOk="0">
                  <a:moveTo>
                    <a:pt x="492" y="1"/>
                  </a:moveTo>
                  <a:cubicBezTo>
                    <a:pt x="392" y="1"/>
                    <a:pt x="275" y="134"/>
                    <a:pt x="275" y="134"/>
                  </a:cubicBezTo>
                  <a:cubicBezTo>
                    <a:pt x="275" y="134"/>
                    <a:pt x="164" y="3"/>
                    <a:pt x="64" y="3"/>
                  </a:cubicBezTo>
                  <a:cubicBezTo>
                    <a:pt x="42" y="3"/>
                    <a:pt x="20" y="9"/>
                    <a:pt x="1" y="25"/>
                  </a:cubicBezTo>
                  <a:cubicBezTo>
                    <a:pt x="89" y="202"/>
                    <a:pt x="207" y="378"/>
                    <a:pt x="344" y="535"/>
                  </a:cubicBezTo>
                  <a:cubicBezTo>
                    <a:pt x="462" y="447"/>
                    <a:pt x="697" y="251"/>
                    <a:pt x="589" y="65"/>
                  </a:cubicBezTo>
                  <a:cubicBezTo>
                    <a:pt x="563" y="18"/>
                    <a:pt x="529" y="1"/>
                    <a:pt x="49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6"/>
            <p:cNvSpPr/>
            <p:nvPr/>
          </p:nvSpPr>
          <p:spPr>
            <a:xfrm>
              <a:off x="1248297" y="2102585"/>
              <a:ext cx="122932" cy="93231"/>
            </a:xfrm>
            <a:custGeom>
              <a:avLst/>
              <a:gdLst/>
              <a:ahLst/>
              <a:cxnLst/>
              <a:rect l="l" t="t" r="r" b="b"/>
              <a:pathLst>
                <a:path w="745" h="565" extrusionOk="0">
                  <a:moveTo>
                    <a:pt x="208" y="1"/>
                  </a:moveTo>
                  <a:cubicBezTo>
                    <a:pt x="172" y="1"/>
                    <a:pt x="137" y="18"/>
                    <a:pt x="108" y="65"/>
                  </a:cubicBezTo>
                  <a:cubicBezTo>
                    <a:pt x="0" y="271"/>
                    <a:pt x="314" y="506"/>
                    <a:pt x="402" y="565"/>
                  </a:cubicBezTo>
                  <a:cubicBezTo>
                    <a:pt x="529" y="408"/>
                    <a:pt x="647" y="241"/>
                    <a:pt x="745" y="75"/>
                  </a:cubicBezTo>
                  <a:lnTo>
                    <a:pt x="735" y="65"/>
                  </a:lnTo>
                  <a:cubicBezTo>
                    <a:pt x="709" y="18"/>
                    <a:pt x="675" y="1"/>
                    <a:pt x="639" y="1"/>
                  </a:cubicBezTo>
                  <a:cubicBezTo>
                    <a:pt x="538" y="1"/>
                    <a:pt x="422" y="134"/>
                    <a:pt x="422" y="134"/>
                  </a:cubicBezTo>
                  <a:cubicBezTo>
                    <a:pt x="422" y="134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6"/>
            <p:cNvSpPr/>
            <p:nvPr/>
          </p:nvSpPr>
          <p:spPr>
            <a:xfrm>
              <a:off x="1086587" y="2102585"/>
              <a:ext cx="147354" cy="94881"/>
            </a:xfrm>
            <a:custGeom>
              <a:avLst/>
              <a:gdLst/>
              <a:ahLst/>
              <a:cxnLst/>
              <a:rect l="l" t="t" r="r" b="b"/>
              <a:pathLst>
                <a:path w="893" h="575" extrusionOk="0">
                  <a:moveTo>
                    <a:pt x="228" y="1"/>
                  </a:moveTo>
                  <a:cubicBezTo>
                    <a:pt x="192" y="1"/>
                    <a:pt x="156" y="18"/>
                    <a:pt x="128" y="65"/>
                  </a:cubicBezTo>
                  <a:cubicBezTo>
                    <a:pt x="0" y="310"/>
                    <a:pt x="441" y="574"/>
                    <a:pt x="441" y="574"/>
                  </a:cubicBezTo>
                  <a:cubicBezTo>
                    <a:pt x="441" y="574"/>
                    <a:pt x="892" y="310"/>
                    <a:pt x="755" y="65"/>
                  </a:cubicBezTo>
                  <a:cubicBezTo>
                    <a:pt x="729" y="18"/>
                    <a:pt x="695" y="1"/>
                    <a:pt x="659" y="1"/>
                  </a:cubicBezTo>
                  <a:cubicBezTo>
                    <a:pt x="558" y="1"/>
                    <a:pt x="441" y="134"/>
                    <a:pt x="441" y="134"/>
                  </a:cubicBezTo>
                  <a:cubicBezTo>
                    <a:pt x="441" y="134"/>
                    <a:pt x="330" y="1"/>
                    <a:pt x="2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6"/>
            <p:cNvSpPr/>
            <p:nvPr/>
          </p:nvSpPr>
          <p:spPr>
            <a:xfrm>
              <a:off x="936264" y="2102585"/>
              <a:ext cx="147189" cy="94881"/>
            </a:xfrm>
            <a:custGeom>
              <a:avLst/>
              <a:gdLst/>
              <a:ahLst/>
              <a:cxnLst/>
              <a:rect l="l" t="t" r="r" b="b"/>
              <a:pathLst>
                <a:path w="892" h="575" extrusionOk="0">
                  <a:moveTo>
                    <a:pt x="223" y="1"/>
                  </a:moveTo>
                  <a:cubicBezTo>
                    <a:pt x="187" y="1"/>
                    <a:pt x="153" y="18"/>
                    <a:pt x="127" y="65"/>
                  </a:cubicBezTo>
                  <a:cubicBezTo>
                    <a:pt x="0" y="310"/>
                    <a:pt x="441" y="574"/>
                    <a:pt x="441" y="574"/>
                  </a:cubicBezTo>
                  <a:cubicBezTo>
                    <a:pt x="441" y="574"/>
                    <a:pt x="892" y="310"/>
                    <a:pt x="754" y="65"/>
                  </a:cubicBezTo>
                  <a:cubicBezTo>
                    <a:pt x="728" y="18"/>
                    <a:pt x="694" y="1"/>
                    <a:pt x="658" y="1"/>
                  </a:cubicBezTo>
                  <a:cubicBezTo>
                    <a:pt x="557" y="1"/>
                    <a:pt x="441" y="134"/>
                    <a:pt x="441" y="134"/>
                  </a:cubicBezTo>
                  <a:cubicBezTo>
                    <a:pt x="441" y="134"/>
                    <a:pt x="324" y="1"/>
                    <a:pt x="22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6"/>
            <p:cNvSpPr/>
            <p:nvPr/>
          </p:nvSpPr>
          <p:spPr>
            <a:xfrm>
              <a:off x="780990" y="2017770"/>
              <a:ext cx="622583" cy="47028"/>
            </a:xfrm>
            <a:custGeom>
              <a:avLst/>
              <a:gdLst/>
              <a:ahLst/>
              <a:cxnLst/>
              <a:rect l="l" t="t" r="r" b="b"/>
              <a:pathLst>
                <a:path w="3773" h="285" extrusionOk="0">
                  <a:moveTo>
                    <a:pt x="3773" y="1"/>
                  </a:moveTo>
                  <a:lnTo>
                    <a:pt x="3773" y="1"/>
                  </a:lnTo>
                  <a:cubicBezTo>
                    <a:pt x="3254" y="89"/>
                    <a:pt x="2587" y="167"/>
                    <a:pt x="1950" y="167"/>
                  </a:cubicBezTo>
                  <a:cubicBezTo>
                    <a:pt x="1235" y="167"/>
                    <a:pt x="510" y="108"/>
                    <a:pt x="0" y="50"/>
                  </a:cubicBezTo>
                  <a:lnTo>
                    <a:pt x="0" y="50"/>
                  </a:lnTo>
                  <a:cubicBezTo>
                    <a:pt x="0" y="89"/>
                    <a:pt x="10" y="128"/>
                    <a:pt x="20" y="167"/>
                  </a:cubicBezTo>
                  <a:cubicBezTo>
                    <a:pt x="539" y="226"/>
                    <a:pt x="1245" y="285"/>
                    <a:pt x="1950" y="285"/>
                  </a:cubicBezTo>
                  <a:cubicBezTo>
                    <a:pt x="2577" y="285"/>
                    <a:pt x="3234" y="206"/>
                    <a:pt x="3753" y="128"/>
                  </a:cubicBezTo>
                  <a:cubicBezTo>
                    <a:pt x="3763" y="89"/>
                    <a:pt x="3773" y="40"/>
                    <a:pt x="377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6"/>
            <p:cNvSpPr/>
            <p:nvPr/>
          </p:nvSpPr>
          <p:spPr>
            <a:xfrm>
              <a:off x="897322" y="2226342"/>
              <a:ext cx="389919" cy="29372"/>
            </a:xfrm>
            <a:custGeom>
              <a:avLst/>
              <a:gdLst/>
              <a:ahLst/>
              <a:cxnLst/>
              <a:rect l="l" t="t" r="r" b="b"/>
              <a:pathLst>
                <a:path w="2363" h="178" extrusionOk="0">
                  <a:moveTo>
                    <a:pt x="2362" y="1"/>
                  </a:moveTo>
                  <a:lnTo>
                    <a:pt x="2362" y="1"/>
                  </a:lnTo>
                  <a:cubicBezTo>
                    <a:pt x="2009" y="40"/>
                    <a:pt x="1617" y="59"/>
                    <a:pt x="1245" y="59"/>
                  </a:cubicBezTo>
                  <a:cubicBezTo>
                    <a:pt x="814" y="59"/>
                    <a:pt x="383" y="40"/>
                    <a:pt x="1" y="11"/>
                  </a:cubicBezTo>
                  <a:lnTo>
                    <a:pt x="1" y="11"/>
                  </a:lnTo>
                  <a:cubicBezTo>
                    <a:pt x="40" y="59"/>
                    <a:pt x="79" y="99"/>
                    <a:pt x="119" y="138"/>
                  </a:cubicBezTo>
                  <a:cubicBezTo>
                    <a:pt x="471" y="157"/>
                    <a:pt x="853" y="177"/>
                    <a:pt x="1245" y="177"/>
                  </a:cubicBezTo>
                  <a:cubicBezTo>
                    <a:pt x="1578" y="177"/>
                    <a:pt x="1922" y="157"/>
                    <a:pt x="2245" y="128"/>
                  </a:cubicBezTo>
                  <a:cubicBezTo>
                    <a:pt x="2284" y="89"/>
                    <a:pt x="2323" y="40"/>
                    <a:pt x="23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6"/>
            <p:cNvSpPr/>
            <p:nvPr/>
          </p:nvSpPr>
          <p:spPr>
            <a:xfrm>
              <a:off x="968606" y="2302412"/>
              <a:ext cx="245865" cy="22771"/>
            </a:xfrm>
            <a:custGeom>
              <a:avLst/>
              <a:gdLst/>
              <a:ahLst/>
              <a:cxnLst/>
              <a:rect l="l" t="t" r="r" b="b"/>
              <a:pathLst>
                <a:path w="1490" h="138" extrusionOk="0">
                  <a:moveTo>
                    <a:pt x="0" y="1"/>
                  </a:moveTo>
                  <a:cubicBezTo>
                    <a:pt x="39" y="40"/>
                    <a:pt x="88" y="79"/>
                    <a:pt x="127" y="118"/>
                  </a:cubicBezTo>
                  <a:cubicBezTo>
                    <a:pt x="343" y="128"/>
                    <a:pt x="578" y="138"/>
                    <a:pt x="813" y="138"/>
                  </a:cubicBezTo>
                  <a:cubicBezTo>
                    <a:pt x="1000" y="138"/>
                    <a:pt x="1185" y="128"/>
                    <a:pt x="1372" y="118"/>
                  </a:cubicBezTo>
                  <a:lnTo>
                    <a:pt x="1490" y="1"/>
                  </a:lnTo>
                  <a:lnTo>
                    <a:pt x="1490" y="1"/>
                  </a:lnTo>
                  <a:cubicBezTo>
                    <a:pt x="1264" y="10"/>
                    <a:pt x="1039" y="20"/>
                    <a:pt x="813" y="20"/>
                  </a:cubicBezTo>
                  <a:cubicBezTo>
                    <a:pt x="539" y="20"/>
                    <a:pt x="264" y="10"/>
                    <a:pt x="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6"/>
            <p:cNvSpPr/>
            <p:nvPr/>
          </p:nvSpPr>
          <p:spPr>
            <a:xfrm>
              <a:off x="1084937" y="-76200"/>
              <a:ext cx="11386" cy="1571885"/>
            </a:xfrm>
            <a:custGeom>
              <a:avLst/>
              <a:gdLst/>
              <a:ahLst/>
              <a:cxnLst/>
              <a:rect l="l" t="t" r="r" b="b"/>
              <a:pathLst>
                <a:path w="69" h="9526" extrusionOk="0">
                  <a:moveTo>
                    <a:pt x="1" y="1"/>
                  </a:moveTo>
                  <a:lnTo>
                    <a:pt x="1" y="9496"/>
                  </a:lnTo>
                  <a:cubicBezTo>
                    <a:pt x="1" y="9516"/>
                    <a:pt x="20" y="9525"/>
                    <a:pt x="40" y="9525"/>
                  </a:cubicBezTo>
                  <a:cubicBezTo>
                    <a:pt x="59" y="9525"/>
                    <a:pt x="69" y="9516"/>
                    <a:pt x="69" y="949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6"/>
            <p:cNvSpPr/>
            <p:nvPr/>
          </p:nvSpPr>
          <p:spPr>
            <a:xfrm>
              <a:off x="1878798" y="2184265"/>
              <a:ext cx="642219" cy="663175"/>
            </a:xfrm>
            <a:custGeom>
              <a:avLst/>
              <a:gdLst/>
              <a:ahLst/>
              <a:cxnLst/>
              <a:rect l="l" t="t" r="r" b="b"/>
              <a:pathLst>
                <a:path w="3892" h="4019" extrusionOk="0">
                  <a:moveTo>
                    <a:pt x="1863" y="1"/>
                  </a:moveTo>
                  <a:cubicBezTo>
                    <a:pt x="1265" y="31"/>
                    <a:pt x="726" y="334"/>
                    <a:pt x="393" y="795"/>
                  </a:cubicBezTo>
                  <a:cubicBezTo>
                    <a:pt x="383" y="804"/>
                    <a:pt x="383" y="804"/>
                    <a:pt x="383" y="815"/>
                  </a:cubicBezTo>
                  <a:cubicBezTo>
                    <a:pt x="364" y="834"/>
                    <a:pt x="344" y="863"/>
                    <a:pt x="324" y="893"/>
                  </a:cubicBezTo>
                  <a:lnTo>
                    <a:pt x="236" y="1040"/>
                  </a:lnTo>
                  <a:cubicBezTo>
                    <a:pt x="216" y="1069"/>
                    <a:pt x="197" y="1109"/>
                    <a:pt x="187" y="1148"/>
                  </a:cubicBezTo>
                  <a:cubicBezTo>
                    <a:pt x="158" y="1207"/>
                    <a:pt x="128" y="1265"/>
                    <a:pt x="109" y="1334"/>
                  </a:cubicBezTo>
                  <a:cubicBezTo>
                    <a:pt x="89" y="1392"/>
                    <a:pt x="70" y="1451"/>
                    <a:pt x="60" y="1510"/>
                  </a:cubicBezTo>
                  <a:cubicBezTo>
                    <a:pt x="31" y="1618"/>
                    <a:pt x="11" y="1726"/>
                    <a:pt x="1" y="1843"/>
                  </a:cubicBezTo>
                  <a:lnTo>
                    <a:pt x="1" y="2010"/>
                  </a:lnTo>
                  <a:lnTo>
                    <a:pt x="1" y="2069"/>
                  </a:lnTo>
                  <a:cubicBezTo>
                    <a:pt x="1" y="2117"/>
                    <a:pt x="1" y="2176"/>
                    <a:pt x="11" y="2226"/>
                  </a:cubicBezTo>
                  <a:lnTo>
                    <a:pt x="11" y="2235"/>
                  </a:lnTo>
                  <a:cubicBezTo>
                    <a:pt x="20" y="2304"/>
                    <a:pt x="31" y="2382"/>
                    <a:pt x="40" y="2451"/>
                  </a:cubicBezTo>
                  <a:cubicBezTo>
                    <a:pt x="50" y="2470"/>
                    <a:pt x="50" y="2490"/>
                    <a:pt x="60" y="2509"/>
                  </a:cubicBezTo>
                  <a:cubicBezTo>
                    <a:pt x="99" y="2657"/>
                    <a:pt x="148" y="2794"/>
                    <a:pt x="216" y="2931"/>
                  </a:cubicBezTo>
                  <a:cubicBezTo>
                    <a:pt x="255" y="3010"/>
                    <a:pt x="295" y="3078"/>
                    <a:pt x="344" y="3147"/>
                  </a:cubicBezTo>
                  <a:cubicBezTo>
                    <a:pt x="344" y="3156"/>
                    <a:pt x="353" y="3166"/>
                    <a:pt x="364" y="3176"/>
                  </a:cubicBezTo>
                  <a:cubicBezTo>
                    <a:pt x="716" y="3685"/>
                    <a:pt x="1285" y="4019"/>
                    <a:pt x="1941" y="4019"/>
                  </a:cubicBezTo>
                  <a:cubicBezTo>
                    <a:pt x="2598" y="4019"/>
                    <a:pt x="3186" y="3676"/>
                    <a:pt x="3528" y="3166"/>
                  </a:cubicBezTo>
                  <a:cubicBezTo>
                    <a:pt x="3558" y="3127"/>
                    <a:pt x="3578" y="3097"/>
                    <a:pt x="3597" y="3058"/>
                  </a:cubicBezTo>
                  <a:cubicBezTo>
                    <a:pt x="3724" y="2862"/>
                    <a:pt x="3813" y="2627"/>
                    <a:pt x="3852" y="2382"/>
                  </a:cubicBezTo>
                  <a:cubicBezTo>
                    <a:pt x="3862" y="2353"/>
                    <a:pt x="3862" y="2313"/>
                    <a:pt x="3872" y="2284"/>
                  </a:cubicBezTo>
                  <a:cubicBezTo>
                    <a:pt x="3872" y="2245"/>
                    <a:pt x="3881" y="2206"/>
                    <a:pt x="3881" y="2176"/>
                  </a:cubicBezTo>
                  <a:lnTo>
                    <a:pt x="3881" y="2128"/>
                  </a:lnTo>
                  <a:cubicBezTo>
                    <a:pt x="3891" y="2088"/>
                    <a:pt x="3891" y="2049"/>
                    <a:pt x="3891" y="2010"/>
                  </a:cubicBezTo>
                  <a:cubicBezTo>
                    <a:pt x="3891" y="1941"/>
                    <a:pt x="3881" y="1882"/>
                    <a:pt x="3881" y="1814"/>
                  </a:cubicBezTo>
                  <a:cubicBezTo>
                    <a:pt x="3872" y="1686"/>
                    <a:pt x="3842" y="1559"/>
                    <a:pt x="3813" y="1442"/>
                  </a:cubicBezTo>
                  <a:cubicBezTo>
                    <a:pt x="3793" y="1392"/>
                    <a:pt x="3783" y="1344"/>
                    <a:pt x="3764" y="1294"/>
                  </a:cubicBezTo>
                  <a:cubicBezTo>
                    <a:pt x="3754" y="1265"/>
                    <a:pt x="3735" y="1226"/>
                    <a:pt x="3724" y="1196"/>
                  </a:cubicBezTo>
                  <a:cubicBezTo>
                    <a:pt x="3705" y="1167"/>
                    <a:pt x="3695" y="1128"/>
                    <a:pt x="3676" y="1098"/>
                  </a:cubicBezTo>
                  <a:cubicBezTo>
                    <a:pt x="3646" y="1030"/>
                    <a:pt x="3607" y="961"/>
                    <a:pt x="3568" y="902"/>
                  </a:cubicBezTo>
                  <a:lnTo>
                    <a:pt x="3480" y="785"/>
                  </a:lnTo>
                  <a:cubicBezTo>
                    <a:pt x="3480" y="775"/>
                    <a:pt x="3470" y="756"/>
                    <a:pt x="3460" y="746"/>
                  </a:cubicBezTo>
                  <a:cubicBezTo>
                    <a:pt x="3097" y="295"/>
                    <a:pt x="2559" y="1"/>
                    <a:pt x="19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6"/>
            <p:cNvSpPr/>
            <p:nvPr/>
          </p:nvSpPr>
          <p:spPr>
            <a:xfrm>
              <a:off x="1888533" y="2601574"/>
              <a:ext cx="1815" cy="6600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" y="0"/>
                  </a:moveTo>
                  <a:cubicBezTo>
                    <a:pt x="11" y="10"/>
                    <a:pt x="11" y="30"/>
                    <a:pt x="11" y="39"/>
                  </a:cubicBezTo>
                  <a:cubicBezTo>
                    <a:pt x="11" y="30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6"/>
            <p:cNvSpPr/>
            <p:nvPr/>
          </p:nvSpPr>
          <p:spPr>
            <a:xfrm>
              <a:off x="1888533" y="2598274"/>
              <a:ext cx="165" cy="1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6"/>
            <p:cNvSpPr/>
            <p:nvPr/>
          </p:nvSpPr>
          <p:spPr>
            <a:xfrm>
              <a:off x="1891834" y="2611144"/>
              <a:ext cx="1815" cy="676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0" y="1"/>
                  </a:moveTo>
                  <a:cubicBezTo>
                    <a:pt x="10" y="20"/>
                    <a:pt x="10" y="31"/>
                    <a:pt x="10" y="40"/>
                  </a:cubicBezTo>
                  <a:cubicBezTo>
                    <a:pt x="10" y="31"/>
                    <a:pt x="10" y="2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6"/>
            <p:cNvSpPr/>
            <p:nvPr/>
          </p:nvSpPr>
          <p:spPr>
            <a:xfrm>
              <a:off x="1894969" y="2622530"/>
              <a:ext cx="1815" cy="4950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1" y="1"/>
                  </a:moveTo>
                  <a:cubicBezTo>
                    <a:pt x="1" y="10"/>
                    <a:pt x="11" y="20"/>
                    <a:pt x="11" y="30"/>
                  </a:cubicBezTo>
                  <a:cubicBezTo>
                    <a:pt x="11" y="2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6"/>
            <p:cNvSpPr/>
            <p:nvPr/>
          </p:nvSpPr>
          <p:spPr>
            <a:xfrm>
              <a:off x="1898269" y="2632266"/>
              <a:ext cx="1815" cy="4950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0" y="1"/>
                  </a:moveTo>
                  <a:cubicBezTo>
                    <a:pt x="10" y="10"/>
                    <a:pt x="10" y="20"/>
                    <a:pt x="10" y="30"/>
                  </a:cubicBezTo>
                  <a:cubicBezTo>
                    <a:pt x="10" y="20"/>
                    <a:pt x="10" y="1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6"/>
            <p:cNvSpPr/>
            <p:nvPr/>
          </p:nvSpPr>
          <p:spPr>
            <a:xfrm>
              <a:off x="1901404" y="2640351"/>
              <a:ext cx="3465" cy="6600"/>
            </a:xfrm>
            <a:custGeom>
              <a:avLst/>
              <a:gdLst/>
              <a:ahLst/>
              <a:cxnLst/>
              <a:rect l="l" t="t" r="r" b="b"/>
              <a:pathLst>
                <a:path w="21" h="40" extrusionOk="0">
                  <a:moveTo>
                    <a:pt x="1" y="0"/>
                  </a:moveTo>
                  <a:cubicBezTo>
                    <a:pt x="11" y="10"/>
                    <a:pt x="11" y="30"/>
                    <a:pt x="21" y="39"/>
                  </a:cubicBezTo>
                  <a:cubicBezTo>
                    <a:pt x="11" y="30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6"/>
            <p:cNvSpPr/>
            <p:nvPr/>
          </p:nvSpPr>
          <p:spPr>
            <a:xfrm>
              <a:off x="1906354" y="2650087"/>
              <a:ext cx="1815" cy="6600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" y="0"/>
                  </a:moveTo>
                  <a:cubicBezTo>
                    <a:pt x="1" y="10"/>
                    <a:pt x="10" y="30"/>
                    <a:pt x="10" y="39"/>
                  </a:cubicBezTo>
                  <a:cubicBezTo>
                    <a:pt x="10" y="3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6"/>
            <p:cNvSpPr/>
            <p:nvPr/>
          </p:nvSpPr>
          <p:spPr>
            <a:xfrm>
              <a:off x="1909655" y="2659657"/>
              <a:ext cx="4950" cy="8416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0" y="1"/>
                  </a:moveTo>
                  <a:cubicBezTo>
                    <a:pt x="10" y="11"/>
                    <a:pt x="20" y="31"/>
                    <a:pt x="29" y="50"/>
                  </a:cubicBezTo>
                  <a:cubicBezTo>
                    <a:pt x="20" y="31"/>
                    <a:pt x="10" y="11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6"/>
            <p:cNvSpPr/>
            <p:nvPr/>
          </p:nvSpPr>
          <p:spPr>
            <a:xfrm>
              <a:off x="1878798" y="2404222"/>
              <a:ext cx="519286" cy="161875"/>
            </a:xfrm>
            <a:custGeom>
              <a:avLst/>
              <a:gdLst/>
              <a:ahLst/>
              <a:cxnLst/>
              <a:rect l="l" t="t" r="r" b="b"/>
              <a:pathLst>
                <a:path w="3147" h="981" extrusionOk="0">
                  <a:moveTo>
                    <a:pt x="109" y="1"/>
                  </a:moveTo>
                  <a:cubicBezTo>
                    <a:pt x="89" y="59"/>
                    <a:pt x="70" y="118"/>
                    <a:pt x="60" y="177"/>
                  </a:cubicBezTo>
                  <a:cubicBezTo>
                    <a:pt x="31" y="285"/>
                    <a:pt x="11" y="393"/>
                    <a:pt x="1" y="510"/>
                  </a:cubicBezTo>
                  <a:cubicBezTo>
                    <a:pt x="442" y="745"/>
                    <a:pt x="1089" y="980"/>
                    <a:pt x="1961" y="980"/>
                  </a:cubicBezTo>
                  <a:cubicBezTo>
                    <a:pt x="2422" y="980"/>
                    <a:pt x="2813" y="922"/>
                    <a:pt x="3136" y="814"/>
                  </a:cubicBezTo>
                  <a:cubicBezTo>
                    <a:pt x="3147" y="647"/>
                    <a:pt x="3136" y="481"/>
                    <a:pt x="3107" y="305"/>
                  </a:cubicBezTo>
                  <a:cubicBezTo>
                    <a:pt x="2813" y="412"/>
                    <a:pt x="2431" y="491"/>
                    <a:pt x="1961" y="491"/>
                  </a:cubicBezTo>
                  <a:cubicBezTo>
                    <a:pt x="1089" y="491"/>
                    <a:pt x="471" y="226"/>
                    <a:pt x="10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6"/>
            <p:cNvSpPr/>
            <p:nvPr/>
          </p:nvSpPr>
          <p:spPr>
            <a:xfrm>
              <a:off x="2391482" y="2397787"/>
              <a:ext cx="127883" cy="140919"/>
            </a:xfrm>
            <a:custGeom>
              <a:avLst/>
              <a:gdLst/>
              <a:ahLst/>
              <a:cxnLst/>
              <a:rect l="l" t="t" r="r" b="b"/>
              <a:pathLst>
                <a:path w="775" h="854" extrusionOk="0">
                  <a:moveTo>
                    <a:pt x="657" y="0"/>
                  </a:moveTo>
                  <a:cubicBezTo>
                    <a:pt x="598" y="50"/>
                    <a:pt x="530" y="89"/>
                    <a:pt x="461" y="138"/>
                  </a:cubicBezTo>
                  <a:cubicBezTo>
                    <a:pt x="334" y="207"/>
                    <a:pt x="186" y="285"/>
                    <a:pt x="0" y="344"/>
                  </a:cubicBezTo>
                  <a:cubicBezTo>
                    <a:pt x="29" y="520"/>
                    <a:pt x="40" y="686"/>
                    <a:pt x="29" y="853"/>
                  </a:cubicBezTo>
                  <a:cubicBezTo>
                    <a:pt x="334" y="765"/>
                    <a:pt x="578" y="647"/>
                    <a:pt x="774" y="520"/>
                  </a:cubicBezTo>
                  <a:cubicBezTo>
                    <a:pt x="765" y="392"/>
                    <a:pt x="735" y="265"/>
                    <a:pt x="706" y="148"/>
                  </a:cubicBezTo>
                  <a:cubicBezTo>
                    <a:pt x="686" y="98"/>
                    <a:pt x="676" y="50"/>
                    <a:pt x="65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6"/>
            <p:cNvSpPr/>
            <p:nvPr/>
          </p:nvSpPr>
          <p:spPr>
            <a:xfrm>
              <a:off x="1885233" y="2588538"/>
              <a:ext cx="478859" cy="178046"/>
            </a:xfrm>
            <a:custGeom>
              <a:avLst/>
              <a:gdLst/>
              <a:ahLst/>
              <a:cxnLst/>
              <a:rect l="l" t="t" r="r" b="b"/>
              <a:pathLst>
                <a:path w="2902" h="1079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0"/>
                    <a:pt x="11" y="40"/>
                    <a:pt x="21" y="59"/>
                  </a:cubicBezTo>
                  <a:cubicBezTo>
                    <a:pt x="99" y="344"/>
                    <a:pt x="246" y="579"/>
                    <a:pt x="432" y="765"/>
                  </a:cubicBezTo>
                  <a:cubicBezTo>
                    <a:pt x="815" y="922"/>
                    <a:pt x="1305" y="1079"/>
                    <a:pt x="1912" y="1079"/>
                  </a:cubicBezTo>
                  <a:cubicBezTo>
                    <a:pt x="2059" y="1079"/>
                    <a:pt x="2196" y="1069"/>
                    <a:pt x="2333" y="1059"/>
                  </a:cubicBezTo>
                  <a:cubicBezTo>
                    <a:pt x="2568" y="902"/>
                    <a:pt x="2764" y="687"/>
                    <a:pt x="2901" y="422"/>
                  </a:cubicBezTo>
                  <a:lnTo>
                    <a:pt x="2901" y="422"/>
                  </a:lnTo>
                  <a:cubicBezTo>
                    <a:pt x="2637" y="510"/>
                    <a:pt x="2304" y="579"/>
                    <a:pt x="1912" y="579"/>
                  </a:cubicBezTo>
                  <a:cubicBezTo>
                    <a:pt x="981" y="579"/>
                    <a:pt x="364" y="236"/>
                    <a:pt x="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6"/>
            <p:cNvSpPr/>
            <p:nvPr/>
          </p:nvSpPr>
          <p:spPr>
            <a:xfrm>
              <a:off x="1888533" y="2598274"/>
              <a:ext cx="68149" cy="116497"/>
            </a:xfrm>
            <a:custGeom>
              <a:avLst/>
              <a:gdLst/>
              <a:ahLst/>
              <a:cxnLst/>
              <a:rect l="l" t="t" r="r" b="b"/>
              <a:pathLst>
                <a:path w="413" h="706" extrusionOk="0">
                  <a:moveTo>
                    <a:pt x="1" y="0"/>
                  </a:moveTo>
                  <a:lnTo>
                    <a:pt x="1" y="20"/>
                  </a:lnTo>
                  <a:cubicBezTo>
                    <a:pt x="11" y="30"/>
                    <a:pt x="11" y="50"/>
                    <a:pt x="11" y="59"/>
                  </a:cubicBezTo>
                  <a:cubicBezTo>
                    <a:pt x="20" y="69"/>
                    <a:pt x="20" y="79"/>
                    <a:pt x="20" y="79"/>
                  </a:cubicBezTo>
                  <a:cubicBezTo>
                    <a:pt x="30" y="98"/>
                    <a:pt x="30" y="109"/>
                    <a:pt x="30" y="118"/>
                  </a:cubicBezTo>
                  <a:cubicBezTo>
                    <a:pt x="40" y="128"/>
                    <a:pt x="40" y="138"/>
                    <a:pt x="40" y="148"/>
                  </a:cubicBezTo>
                  <a:cubicBezTo>
                    <a:pt x="40" y="157"/>
                    <a:pt x="50" y="167"/>
                    <a:pt x="50" y="177"/>
                  </a:cubicBezTo>
                  <a:cubicBezTo>
                    <a:pt x="59" y="187"/>
                    <a:pt x="59" y="196"/>
                    <a:pt x="59" y="207"/>
                  </a:cubicBezTo>
                  <a:cubicBezTo>
                    <a:pt x="69" y="216"/>
                    <a:pt x="69" y="226"/>
                    <a:pt x="69" y="236"/>
                  </a:cubicBezTo>
                  <a:cubicBezTo>
                    <a:pt x="79" y="246"/>
                    <a:pt x="79" y="255"/>
                    <a:pt x="79" y="255"/>
                  </a:cubicBezTo>
                  <a:cubicBezTo>
                    <a:pt x="89" y="265"/>
                    <a:pt x="89" y="285"/>
                    <a:pt x="99" y="294"/>
                  </a:cubicBezTo>
                  <a:cubicBezTo>
                    <a:pt x="99" y="305"/>
                    <a:pt x="99" y="305"/>
                    <a:pt x="109" y="314"/>
                  </a:cubicBezTo>
                  <a:cubicBezTo>
                    <a:pt x="109" y="324"/>
                    <a:pt x="118" y="344"/>
                    <a:pt x="118" y="353"/>
                  </a:cubicBezTo>
                  <a:cubicBezTo>
                    <a:pt x="128" y="353"/>
                    <a:pt x="128" y="363"/>
                    <a:pt x="128" y="373"/>
                  </a:cubicBezTo>
                  <a:cubicBezTo>
                    <a:pt x="138" y="383"/>
                    <a:pt x="148" y="403"/>
                    <a:pt x="157" y="422"/>
                  </a:cubicBezTo>
                  <a:cubicBezTo>
                    <a:pt x="196" y="501"/>
                    <a:pt x="236" y="569"/>
                    <a:pt x="285" y="638"/>
                  </a:cubicBezTo>
                  <a:cubicBezTo>
                    <a:pt x="285" y="647"/>
                    <a:pt x="294" y="657"/>
                    <a:pt x="305" y="667"/>
                  </a:cubicBezTo>
                  <a:cubicBezTo>
                    <a:pt x="334" y="677"/>
                    <a:pt x="373" y="697"/>
                    <a:pt x="412" y="706"/>
                  </a:cubicBezTo>
                  <a:cubicBezTo>
                    <a:pt x="226" y="520"/>
                    <a:pt x="79" y="285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6"/>
            <p:cNvSpPr/>
            <p:nvPr/>
          </p:nvSpPr>
          <p:spPr>
            <a:xfrm>
              <a:off x="2270200" y="2577317"/>
              <a:ext cx="244380" cy="185966"/>
            </a:xfrm>
            <a:custGeom>
              <a:avLst/>
              <a:gdLst/>
              <a:ahLst/>
              <a:cxnLst/>
              <a:rect l="l" t="t" r="r" b="b"/>
              <a:pathLst>
                <a:path w="1481" h="1127" extrusionOk="0">
                  <a:moveTo>
                    <a:pt x="1480" y="0"/>
                  </a:moveTo>
                  <a:lnTo>
                    <a:pt x="1480" y="0"/>
                  </a:lnTo>
                  <a:cubicBezTo>
                    <a:pt x="1411" y="69"/>
                    <a:pt x="1313" y="138"/>
                    <a:pt x="1196" y="206"/>
                  </a:cubicBezTo>
                  <a:cubicBezTo>
                    <a:pt x="1039" y="294"/>
                    <a:pt x="833" y="402"/>
                    <a:pt x="568" y="490"/>
                  </a:cubicBezTo>
                  <a:cubicBezTo>
                    <a:pt x="431" y="755"/>
                    <a:pt x="235" y="970"/>
                    <a:pt x="0" y="1127"/>
                  </a:cubicBezTo>
                  <a:cubicBezTo>
                    <a:pt x="470" y="1068"/>
                    <a:pt x="862" y="922"/>
                    <a:pt x="1167" y="784"/>
                  </a:cubicBezTo>
                  <a:cubicBezTo>
                    <a:pt x="1186" y="745"/>
                    <a:pt x="1206" y="715"/>
                    <a:pt x="1225" y="676"/>
                  </a:cubicBezTo>
                  <a:cubicBezTo>
                    <a:pt x="1352" y="480"/>
                    <a:pt x="1441" y="245"/>
                    <a:pt x="148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6"/>
            <p:cNvSpPr/>
            <p:nvPr/>
          </p:nvSpPr>
          <p:spPr>
            <a:xfrm>
              <a:off x="2454516" y="2313632"/>
              <a:ext cx="5115" cy="8416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0" y="1"/>
                  </a:moveTo>
                  <a:cubicBezTo>
                    <a:pt x="10" y="20"/>
                    <a:pt x="20" y="31"/>
                    <a:pt x="30" y="50"/>
                  </a:cubicBezTo>
                  <a:cubicBezTo>
                    <a:pt x="20" y="31"/>
                    <a:pt x="10" y="2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6"/>
            <p:cNvSpPr/>
            <p:nvPr/>
          </p:nvSpPr>
          <p:spPr>
            <a:xfrm>
              <a:off x="2462601" y="2325018"/>
              <a:ext cx="3465" cy="6600"/>
            </a:xfrm>
            <a:custGeom>
              <a:avLst/>
              <a:gdLst/>
              <a:ahLst/>
              <a:cxnLst/>
              <a:rect l="l" t="t" r="r" b="b"/>
              <a:pathLst>
                <a:path w="21" h="40" extrusionOk="0">
                  <a:moveTo>
                    <a:pt x="1" y="1"/>
                  </a:moveTo>
                  <a:cubicBezTo>
                    <a:pt x="10" y="10"/>
                    <a:pt x="10" y="30"/>
                    <a:pt x="20" y="40"/>
                  </a:cubicBezTo>
                  <a:cubicBezTo>
                    <a:pt x="10" y="3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6"/>
            <p:cNvSpPr/>
            <p:nvPr/>
          </p:nvSpPr>
          <p:spPr>
            <a:xfrm>
              <a:off x="2486858" y="2370395"/>
              <a:ext cx="4950" cy="8085"/>
            </a:xfrm>
            <a:custGeom>
              <a:avLst/>
              <a:gdLst/>
              <a:ahLst/>
              <a:cxnLst/>
              <a:rect l="l" t="t" r="r" b="b"/>
              <a:pathLst>
                <a:path w="30" h="49" extrusionOk="0">
                  <a:moveTo>
                    <a:pt x="0" y="0"/>
                  </a:moveTo>
                  <a:cubicBezTo>
                    <a:pt x="10" y="10"/>
                    <a:pt x="20" y="29"/>
                    <a:pt x="30" y="49"/>
                  </a:cubicBezTo>
                  <a:cubicBezTo>
                    <a:pt x="20" y="29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6"/>
            <p:cNvSpPr/>
            <p:nvPr/>
          </p:nvSpPr>
          <p:spPr>
            <a:xfrm>
              <a:off x="1938696" y="2706685"/>
              <a:ext cx="524072" cy="140754"/>
            </a:xfrm>
            <a:custGeom>
              <a:avLst/>
              <a:gdLst/>
              <a:ahLst/>
              <a:cxnLst/>
              <a:rect l="l" t="t" r="r" b="b"/>
              <a:pathLst>
                <a:path w="3176" h="853" extrusionOk="0">
                  <a:moveTo>
                    <a:pt x="3176" y="0"/>
                  </a:moveTo>
                  <a:cubicBezTo>
                    <a:pt x="2871" y="138"/>
                    <a:pt x="2479" y="284"/>
                    <a:pt x="2009" y="343"/>
                  </a:cubicBezTo>
                  <a:cubicBezTo>
                    <a:pt x="1902" y="402"/>
                    <a:pt x="1804" y="451"/>
                    <a:pt x="1686" y="490"/>
                  </a:cubicBezTo>
                  <a:cubicBezTo>
                    <a:pt x="1562" y="530"/>
                    <a:pt x="1428" y="550"/>
                    <a:pt x="1289" y="550"/>
                  </a:cubicBezTo>
                  <a:cubicBezTo>
                    <a:pt x="878" y="550"/>
                    <a:pt x="430" y="379"/>
                    <a:pt x="108" y="49"/>
                  </a:cubicBezTo>
                  <a:cubicBezTo>
                    <a:pt x="69" y="40"/>
                    <a:pt x="30" y="20"/>
                    <a:pt x="1" y="10"/>
                  </a:cubicBezTo>
                  <a:lnTo>
                    <a:pt x="1" y="10"/>
                  </a:lnTo>
                  <a:cubicBezTo>
                    <a:pt x="353" y="519"/>
                    <a:pt x="931" y="853"/>
                    <a:pt x="1578" y="853"/>
                  </a:cubicBezTo>
                  <a:cubicBezTo>
                    <a:pt x="2235" y="853"/>
                    <a:pt x="2823" y="510"/>
                    <a:pt x="3176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6"/>
            <p:cNvSpPr/>
            <p:nvPr/>
          </p:nvSpPr>
          <p:spPr>
            <a:xfrm>
              <a:off x="2363926" y="2483592"/>
              <a:ext cx="157090" cy="174746"/>
            </a:xfrm>
            <a:custGeom>
              <a:avLst/>
              <a:gdLst/>
              <a:ahLst/>
              <a:cxnLst/>
              <a:rect l="l" t="t" r="r" b="b"/>
              <a:pathLst>
                <a:path w="952" h="1059" extrusionOk="0">
                  <a:moveTo>
                    <a:pt x="941" y="0"/>
                  </a:moveTo>
                  <a:cubicBezTo>
                    <a:pt x="745" y="127"/>
                    <a:pt x="501" y="245"/>
                    <a:pt x="196" y="333"/>
                  </a:cubicBezTo>
                  <a:cubicBezTo>
                    <a:pt x="187" y="597"/>
                    <a:pt x="118" y="843"/>
                    <a:pt x="0" y="1058"/>
                  </a:cubicBezTo>
                  <a:cubicBezTo>
                    <a:pt x="265" y="970"/>
                    <a:pt x="471" y="862"/>
                    <a:pt x="628" y="774"/>
                  </a:cubicBezTo>
                  <a:cubicBezTo>
                    <a:pt x="745" y="706"/>
                    <a:pt x="843" y="637"/>
                    <a:pt x="912" y="568"/>
                  </a:cubicBezTo>
                  <a:lnTo>
                    <a:pt x="941" y="362"/>
                  </a:lnTo>
                  <a:cubicBezTo>
                    <a:pt x="941" y="303"/>
                    <a:pt x="951" y="255"/>
                    <a:pt x="951" y="196"/>
                  </a:cubicBezTo>
                  <a:cubicBezTo>
                    <a:pt x="951" y="127"/>
                    <a:pt x="941" y="68"/>
                    <a:pt x="941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6"/>
            <p:cNvSpPr/>
            <p:nvPr/>
          </p:nvSpPr>
          <p:spPr>
            <a:xfrm>
              <a:off x="2349405" y="2328813"/>
              <a:ext cx="135968" cy="71449"/>
            </a:xfrm>
            <a:custGeom>
              <a:avLst/>
              <a:gdLst/>
              <a:ahLst/>
              <a:cxnLst/>
              <a:rect l="l" t="t" r="r" b="b"/>
              <a:pathLst>
                <a:path w="824" h="433" extrusionOk="0">
                  <a:moveTo>
                    <a:pt x="591" y="1"/>
                  </a:moveTo>
                  <a:cubicBezTo>
                    <a:pt x="545" y="1"/>
                    <a:pt x="504" y="27"/>
                    <a:pt x="480" y="66"/>
                  </a:cubicBezTo>
                  <a:lnTo>
                    <a:pt x="461" y="76"/>
                  </a:lnTo>
                  <a:cubicBezTo>
                    <a:pt x="419" y="145"/>
                    <a:pt x="348" y="185"/>
                    <a:pt x="272" y="185"/>
                  </a:cubicBezTo>
                  <a:cubicBezTo>
                    <a:pt x="241" y="185"/>
                    <a:pt x="209" y="178"/>
                    <a:pt x="177" y="164"/>
                  </a:cubicBezTo>
                  <a:lnTo>
                    <a:pt x="157" y="164"/>
                  </a:lnTo>
                  <a:cubicBezTo>
                    <a:pt x="141" y="154"/>
                    <a:pt x="123" y="150"/>
                    <a:pt x="104" y="150"/>
                  </a:cubicBezTo>
                  <a:cubicBezTo>
                    <a:pt x="66" y="150"/>
                    <a:pt x="27" y="167"/>
                    <a:pt x="1" y="193"/>
                  </a:cubicBezTo>
                  <a:cubicBezTo>
                    <a:pt x="49" y="262"/>
                    <a:pt x="88" y="331"/>
                    <a:pt x="118" y="399"/>
                  </a:cubicBezTo>
                  <a:cubicBezTo>
                    <a:pt x="147" y="399"/>
                    <a:pt x="167" y="409"/>
                    <a:pt x="197" y="418"/>
                  </a:cubicBezTo>
                  <a:lnTo>
                    <a:pt x="216" y="418"/>
                  </a:lnTo>
                  <a:cubicBezTo>
                    <a:pt x="235" y="428"/>
                    <a:pt x="254" y="432"/>
                    <a:pt x="273" y="432"/>
                  </a:cubicBezTo>
                  <a:cubicBezTo>
                    <a:pt x="315" y="432"/>
                    <a:pt x="355" y="410"/>
                    <a:pt x="382" y="370"/>
                  </a:cubicBezTo>
                  <a:lnTo>
                    <a:pt x="393" y="360"/>
                  </a:lnTo>
                  <a:cubicBezTo>
                    <a:pt x="439" y="291"/>
                    <a:pt x="514" y="252"/>
                    <a:pt x="596" y="252"/>
                  </a:cubicBezTo>
                  <a:cubicBezTo>
                    <a:pt x="620" y="252"/>
                    <a:pt x="643" y="255"/>
                    <a:pt x="667" y="262"/>
                  </a:cubicBezTo>
                  <a:lnTo>
                    <a:pt x="676" y="272"/>
                  </a:lnTo>
                  <a:cubicBezTo>
                    <a:pt x="689" y="274"/>
                    <a:pt x="703" y="275"/>
                    <a:pt x="715" y="275"/>
                  </a:cubicBezTo>
                  <a:cubicBezTo>
                    <a:pt x="760" y="275"/>
                    <a:pt x="801" y="261"/>
                    <a:pt x="824" y="222"/>
                  </a:cubicBezTo>
                  <a:cubicBezTo>
                    <a:pt x="794" y="154"/>
                    <a:pt x="755" y="85"/>
                    <a:pt x="716" y="26"/>
                  </a:cubicBezTo>
                  <a:cubicBezTo>
                    <a:pt x="696" y="26"/>
                    <a:pt x="667" y="26"/>
                    <a:pt x="647" y="17"/>
                  </a:cubicBezTo>
                  <a:lnTo>
                    <a:pt x="628" y="7"/>
                  </a:lnTo>
                  <a:cubicBezTo>
                    <a:pt x="615" y="3"/>
                    <a:pt x="603" y="1"/>
                    <a:pt x="591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6"/>
            <p:cNvSpPr/>
            <p:nvPr/>
          </p:nvSpPr>
          <p:spPr>
            <a:xfrm>
              <a:off x="2378612" y="2381616"/>
              <a:ext cx="121282" cy="72934"/>
            </a:xfrm>
            <a:custGeom>
              <a:avLst/>
              <a:gdLst/>
              <a:ahLst/>
              <a:cxnLst/>
              <a:rect l="l" t="t" r="r" b="b"/>
              <a:pathLst>
                <a:path w="735" h="442" extrusionOk="0">
                  <a:moveTo>
                    <a:pt x="695" y="0"/>
                  </a:moveTo>
                  <a:cubicBezTo>
                    <a:pt x="656" y="34"/>
                    <a:pt x="602" y="54"/>
                    <a:pt x="548" y="54"/>
                  </a:cubicBezTo>
                  <a:cubicBezTo>
                    <a:pt x="522" y="54"/>
                    <a:pt x="496" y="49"/>
                    <a:pt x="470" y="40"/>
                  </a:cubicBezTo>
                  <a:lnTo>
                    <a:pt x="451" y="40"/>
                  </a:lnTo>
                  <a:cubicBezTo>
                    <a:pt x="436" y="35"/>
                    <a:pt x="420" y="32"/>
                    <a:pt x="406" y="32"/>
                  </a:cubicBezTo>
                  <a:cubicBezTo>
                    <a:pt x="364" y="32"/>
                    <a:pt x="326" y="52"/>
                    <a:pt x="303" y="89"/>
                  </a:cubicBezTo>
                  <a:lnTo>
                    <a:pt x="284" y="109"/>
                  </a:lnTo>
                  <a:cubicBezTo>
                    <a:pt x="242" y="178"/>
                    <a:pt x="170" y="213"/>
                    <a:pt x="93" y="213"/>
                  </a:cubicBezTo>
                  <a:cubicBezTo>
                    <a:pt x="63" y="213"/>
                    <a:pt x="31" y="208"/>
                    <a:pt x="0" y="196"/>
                  </a:cubicBezTo>
                  <a:lnTo>
                    <a:pt x="0" y="196"/>
                  </a:lnTo>
                  <a:cubicBezTo>
                    <a:pt x="29" y="275"/>
                    <a:pt x="59" y="363"/>
                    <a:pt x="78" y="442"/>
                  </a:cubicBezTo>
                  <a:cubicBezTo>
                    <a:pt x="264" y="383"/>
                    <a:pt x="412" y="305"/>
                    <a:pt x="539" y="236"/>
                  </a:cubicBezTo>
                  <a:cubicBezTo>
                    <a:pt x="608" y="187"/>
                    <a:pt x="676" y="148"/>
                    <a:pt x="735" y="98"/>
                  </a:cubicBezTo>
                  <a:cubicBezTo>
                    <a:pt x="725" y="69"/>
                    <a:pt x="706" y="30"/>
                    <a:pt x="695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6"/>
            <p:cNvSpPr/>
            <p:nvPr/>
          </p:nvSpPr>
          <p:spPr>
            <a:xfrm>
              <a:off x="1909655" y="2355710"/>
              <a:ext cx="469123" cy="89105"/>
            </a:xfrm>
            <a:custGeom>
              <a:avLst/>
              <a:gdLst/>
              <a:ahLst/>
              <a:cxnLst/>
              <a:rect l="l" t="t" r="r" b="b"/>
              <a:pathLst>
                <a:path w="2843" h="540" extrusionOk="0">
                  <a:moveTo>
                    <a:pt x="49" y="1"/>
                  </a:moveTo>
                  <a:cubicBezTo>
                    <a:pt x="29" y="30"/>
                    <a:pt x="10" y="70"/>
                    <a:pt x="0" y="109"/>
                  </a:cubicBezTo>
                  <a:cubicBezTo>
                    <a:pt x="46" y="169"/>
                    <a:pt x="120" y="207"/>
                    <a:pt x="197" y="207"/>
                  </a:cubicBezTo>
                  <a:cubicBezTo>
                    <a:pt x="219" y="207"/>
                    <a:pt x="242" y="203"/>
                    <a:pt x="264" y="197"/>
                  </a:cubicBezTo>
                  <a:cubicBezTo>
                    <a:pt x="279" y="192"/>
                    <a:pt x="295" y="189"/>
                    <a:pt x="310" y="189"/>
                  </a:cubicBezTo>
                  <a:cubicBezTo>
                    <a:pt x="355" y="189"/>
                    <a:pt x="400" y="211"/>
                    <a:pt x="421" y="255"/>
                  </a:cubicBezTo>
                  <a:cubicBezTo>
                    <a:pt x="463" y="325"/>
                    <a:pt x="539" y="365"/>
                    <a:pt x="622" y="365"/>
                  </a:cubicBezTo>
                  <a:cubicBezTo>
                    <a:pt x="656" y="365"/>
                    <a:pt x="691" y="358"/>
                    <a:pt x="725" y="344"/>
                  </a:cubicBezTo>
                  <a:cubicBezTo>
                    <a:pt x="741" y="334"/>
                    <a:pt x="759" y="330"/>
                    <a:pt x="777" y="330"/>
                  </a:cubicBezTo>
                  <a:cubicBezTo>
                    <a:pt x="815" y="330"/>
                    <a:pt x="856" y="350"/>
                    <a:pt x="882" y="383"/>
                  </a:cubicBezTo>
                  <a:cubicBezTo>
                    <a:pt x="932" y="445"/>
                    <a:pt x="1000" y="479"/>
                    <a:pt x="1071" y="479"/>
                  </a:cubicBezTo>
                  <a:cubicBezTo>
                    <a:pt x="1113" y="479"/>
                    <a:pt x="1156" y="467"/>
                    <a:pt x="1196" y="442"/>
                  </a:cubicBezTo>
                  <a:cubicBezTo>
                    <a:pt x="1214" y="431"/>
                    <a:pt x="1235" y="425"/>
                    <a:pt x="1257" y="425"/>
                  </a:cubicBezTo>
                  <a:cubicBezTo>
                    <a:pt x="1293" y="425"/>
                    <a:pt x="1332" y="441"/>
                    <a:pt x="1362" y="471"/>
                  </a:cubicBezTo>
                  <a:cubicBezTo>
                    <a:pt x="1405" y="514"/>
                    <a:pt x="1466" y="537"/>
                    <a:pt x="1527" y="537"/>
                  </a:cubicBezTo>
                  <a:cubicBezTo>
                    <a:pt x="1577" y="537"/>
                    <a:pt x="1626" y="522"/>
                    <a:pt x="1666" y="491"/>
                  </a:cubicBezTo>
                  <a:lnTo>
                    <a:pt x="1676" y="491"/>
                  </a:lnTo>
                  <a:cubicBezTo>
                    <a:pt x="1700" y="471"/>
                    <a:pt x="1730" y="461"/>
                    <a:pt x="1759" y="461"/>
                  </a:cubicBezTo>
                  <a:cubicBezTo>
                    <a:pt x="1788" y="461"/>
                    <a:pt x="1818" y="471"/>
                    <a:pt x="1843" y="491"/>
                  </a:cubicBezTo>
                  <a:lnTo>
                    <a:pt x="1852" y="501"/>
                  </a:lnTo>
                  <a:cubicBezTo>
                    <a:pt x="1891" y="530"/>
                    <a:pt x="1941" y="540"/>
                    <a:pt x="1989" y="540"/>
                  </a:cubicBezTo>
                  <a:cubicBezTo>
                    <a:pt x="2048" y="540"/>
                    <a:pt x="2117" y="520"/>
                    <a:pt x="2156" y="481"/>
                  </a:cubicBezTo>
                  <a:lnTo>
                    <a:pt x="2176" y="462"/>
                  </a:lnTo>
                  <a:cubicBezTo>
                    <a:pt x="2199" y="438"/>
                    <a:pt x="2234" y="425"/>
                    <a:pt x="2268" y="425"/>
                  </a:cubicBezTo>
                  <a:cubicBezTo>
                    <a:pt x="2291" y="425"/>
                    <a:pt x="2313" y="430"/>
                    <a:pt x="2333" y="442"/>
                  </a:cubicBezTo>
                  <a:lnTo>
                    <a:pt x="2352" y="451"/>
                  </a:lnTo>
                  <a:cubicBezTo>
                    <a:pt x="2389" y="473"/>
                    <a:pt x="2430" y="484"/>
                    <a:pt x="2470" y="484"/>
                  </a:cubicBezTo>
                  <a:cubicBezTo>
                    <a:pt x="2537" y="484"/>
                    <a:pt x="2603" y="454"/>
                    <a:pt x="2646" y="393"/>
                  </a:cubicBezTo>
                  <a:lnTo>
                    <a:pt x="2666" y="383"/>
                  </a:lnTo>
                  <a:cubicBezTo>
                    <a:pt x="2692" y="350"/>
                    <a:pt x="2728" y="330"/>
                    <a:pt x="2766" y="330"/>
                  </a:cubicBezTo>
                  <a:cubicBezTo>
                    <a:pt x="2785" y="330"/>
                    <a:pt x="2804" y="334"/>
                    <a:pt x="2822" y="344"/>
                  </a:cubicBezTo>
                  <a:lnTo>
                    <a:pt x="2842" y="353"/>
                  </a:lnTo>
                  <a:lnTo>
                    <a:pt x="2842" y="353"/>
                  </a:lnTo>
                  <a:lnTo>
                    <a:pt x="2783" y="236"/>
                  </a:lnTo>
                  <a:cubicBezTo>
                    <a:pt x="2775" y="235"/>
                    <a:pt x="2766" y="234"/>
                    <a:pt x="2758" y="234"/>
                  </a:cubicBezTo>
                  <a:cubicBezTo>
                    <a:pt x="2696" y="234"/>
                    <a:pt x="2630" y="264"/>
                    <a:pt x="2587" y="324"/>
                  </a:cubicBezTo>
                  <a:lnTo>
                    <a:pt x="2577" y="334"/>
                  </a:lnTo>
                  <a:cubicBezTo>
                    <a:pt x="2546" y="365"/>
                    <a:pt x="2507" y="384"/>
                    <a:pt x="2468" y="384"/>
                  </a:cubicBezTo>
                  <a:cubicBezTo>
                    <a:pt x="2445" y="384"/>
                    <a:pt x="2422" y="378"/>
                    <a:pt x="2401" y="364"/>
                  </a:cubicBezTo>
                  <a:lnTo>
                    <a:pt x="2381" y="353"/>
                  </a:lnTo>
                  <a:cubicBezTo>
                    <a:pt x="2348" y="335"/>
                    <a:pt x="2311" y="326"/>
                    <a:pt x="2273" y="326"/>
                  </a:cubicBezTo>
                  <a:cubicBezTo>
                    <a:pt x="2210" y="326"/>
                    <a:pt x="2146" y="350"/>
                    <a:pt x="2097" y="393"/>
                  </a:cubicBezTo>
                  <a:lnTo>
                    <a:pt x="2087" y="403"/>
                  </a:lnTo>
                  <a:cubicBezTo>
                    <a:pt x="2060" y="429"/>
                    <a:pt x="2028" y="445"/>
                    <a:pt x="1994" y="445"/>
                  </a:cubicBezTo>
                  <a:cubicBezTo>
                    <a:pt x="1966" y="445"/>
                    <a:pt x="1937" y="434"/>
                    <a:pt x="1911" y="412"/>
                  </a:cubicBezTo>
                  <a:lnTo>
                    <a:pt x="1901" y="403"/>
                  </a:lnTo>
                  <a:cubicBezTo>
                    <a:pt x="1859" y="374"/>
                    <a:pt x="1809" y="360"/>
                    <a:pt x="1761" y="360"/>
                  </a:cubicBezTo>
                  <a:cubicBezTo>
                    <a:pt x="1709" y="360"/>
                    <a:pt x="1657" y="377"/>
                    <a:pt x="1617" y="412"/>
                  </a:cubicBezTo>
                  <a:lnTo>
                    <a:pt x="1607" y="412"/>
                  </a:lnTo>
                  <a:cubicBezTo>
                    <a:pt x="1584" y="431"/>
                    <a:pt x="1554" y="440"/>
                    <a:pt x="1524" y="440"/>
                  </a:cubicBezTo>
                  <a:cubicBezTo>
                    <a:pt x="1490" y="440"/>
                    <a:pt x="1457" y="428"/>
                    <a:pt x="1431" y="403"/>
                  </a:cubicBezTo>
                  <a:cubicBezTo>
                    <a:pt x="1384" y="355"/>
                    <a:pt x="1322" y="329"/>
                    <a:pt x="1258" y="329"/>
                  </a:cubicBezTo>
                  <a:cubicBezTo>
                    <a:pt x="1217" y="329"/>
                    <a:pt x="1176" y="340"/>
                    <a:pt x="1137" y="364"/>
                  </a:cubicBezTo>
                  <a:cubicBezTo>
                    <a:pt x="1116" y="374"/>
                    <a:pt x="1093" y="379"/>
                    <a:pt x="1071" y="379"/>
                  </a:cubicBezTo>
                  <a:cubicBezTo>
                    <a:pt x="1031" y="379"/>
                    <a:pt x="992" y="362"/>
                    <a:pt x="961" y="324"/>
                  </a:cubicBezTo>
                  <a:cubicBezTo>
                    <a:pt x="914" y="265"/>
                    <a:pt x="850" y="232"/>
                    <a:pt x="780" y="232"/>
                  </a:cubicBezTo>
                  <a:cubicBezTo>
                    <a:pt x="746" y="232"/>
                    <a:pt x="711" y="240"/>
                    <a:pt x="676" y="255"/>
                  </a:cubicBezTo>
                  <a:cubicBezTo>
                    <a:pt x="660" y="263"/>
                    <a:pt x="643" y="267"/>
                    <a:pt x="626" y="267"/>
                  </a:cubicBezTo>
                  <a:cubicBezTo>
                    <a:pt x="579" y="267"/>
                    <a:pt x="531" y="240"/>
                    <a:pt x="510" y="197"/>
                  </a:cubicBezTo>
                  <a:cubicBezTo>
                    <a:pt x="464" y="128"/>
                    <a:pt x="382" y="89"/>
                    <a:pt x="302" y="89"/>
                  </a:cubicBezTo>
                  <a:cubicBezTo>
                    <a:pt x="279" y="89"/>
                    <a:pt x="257" y="92"/>
                    <a:pt x="235" y="99"/>
                  </a:cubicBezTo>
                  <a:cubicBezTo>
                    <a:pt x="221" y="103"/>
                    <a:pt x="207" y="105"/>
                    <a:pt x="192" y="105"/>
                  </a:cubicBezTo>
                  <a:cubicBezTo>
                    <a:pt x="140" y="105"/>
                    <a:pt x="92" y="77"/>
                    <a:pt x="68" y="30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6"/>
            <p:cNvSpPr/>
            <p:nvPr/>
          </p:nvSpPr>
          <p:spPr>
            <a:xfrm>
              <a:off x="2368876" y="2365445"/>
              <a:ext cx="124583" cy="51483"/>
            </a:xfrm>
            <a:custGeom>
              <a:avLst/>
              <a:gdLst/>
              <a:ahLst/>
              <a:cxnLst/>
              <a:rect l="l" t="t" r="r" b="b"/>
              <a:pathLst>
                <a:path w="755" h="312" extrusionOk="0">
                  <a:moveTo>
                    <a:pt x="706" y="0"/>
                  </a:moveTo>
                  <a:cubicBezTo>
                    <a:pt x="683" y="39"/>
                    <a:pt x="642" y="53"/>
                    <a:pt x="597" y="53"/>
                  </a:cubicBezTo>
                  <a:cubicBezTo>
                    <a:pt x="585" y="53"/>
                    <a:pt x="571" y="52"/>
                    <a:pt x="558" y="50"/>
                  </a:cubicBezTo>
                  <a:lnTo>
                    <a:pt x="549" y="40"/>
                  </a:lnTo>
                  <a:cubicBezTo>
                    <a:pt x="525" y="33"/>
                    <a:pt x="502" y="30"/>
                    <a:pt x="478" y="30"/>
                  </a:cubicBezTo>
                  <a:cubicBezTo>
                    <a:pt x="396" y="30"/>
                    <a:pt x="321" y="69"/>
                    <a:pt x="275" y="138"/>
                  </a:cubicBezTo>
                  <a:lnTo>
                    <a:pt x="264" y="148"/>
                  </a:lnTo>
                  <a:cubicBezTo>
                    <a:pt x="237" y="188"/>
                    <a:pt x="197" y="210"/>
                    <a:pt x="155" y="210"/>
                  </a:cubicBezTo>
                  <a:cubicBezTo>
                    <a:pt x="136" y="210"/>
                    <a:pt x="117" y="206"/>
                    <a:pt x="98" y="196"/>
                  </a:cubicBezTo>
                  <a:lnTo>
                    <a:pt x="79" y="196"/>
                  </a:lnTo>
                  <a:cubicBezTo>
                    <a:pt x="49" y="187"/>
                    <a:pt x="29" y="177"/>
                    <a:pt x="0" y="177"/>
                  </a:cubicBezTo>
                  <a:lnTo>
                    <a:pt x="59" y="294"/>
                  </a:lnTo>
                  <a:cubicBezTo>
                    <a:pt x="90" y="306"/>
                    <a:pt x="122" y="311"/>
                    <a:pt x="152" y="311"/>
                  </a:cubicBezTo>
                  <a:cubicBezTo>
                    <a:pt x="229" y="311"/>
                    <a:pt x="301" y="276"/>
                    <a:pt x="343" y="207"/>
                  </a:cubicBezTo>
                  <a:lnTo>
                    <a:pt x="362" y="187"/>
                  </a:lnTo>
                  <a:cubicBezTo>
                    <a:pt x="385" y="150"/>
                    <a:pt x="423" y="130"/>
                    <a:pt x="465" y="130"/>
                  </a:cubicBezTo>
                  <a:cubicBezTo>
                    <a:pt x="479" y="130"/>
                    <a:pt x="495" y="133"/>
                    <a:pt x="510" y="138"/>
                  </a:cubicBezTo>
                  <a:lnTo>
                    <a:pt x="529" y="138"/>
                  </a:lnTo>
                  <a:cubicBezTo>
                    <a:pt x="555" y="147"/>
                    <a:pt x="581" y="152"/>
                    <a:pt x="607" y="152"/>
                  </a:cubicBezTo>
                  <a:cubicBezTo>
                    <a:pt x="661" y="152"/>
                    <a:pt x="715" y="132"/>
                    <a:pt x="754" y="98"/>
                  </a:cubicBezTo>
                  <a:cubicBezTo>
                    <a:pt x="745" y="89"/>
                    <a:pt x="745" y="89"/>
                    <a:pt x="745" y="79"/>
                  </a:cubicBezTo>
                  <a:cubicBezTo>
                    <a:pt x="735" y="59"/>
                    <a:pt x="725" y="40"/>
                    <a:pt x="715" y="30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6"/>
            <p:cNvSpPr/>
            <p:nvPr/>
          </p:nvSpPr>
          <p:spPr>
            <a:xfrm>
              <a:off x="1932261" y="2312807"/>
              <a:ext cx="417310" cy="75410"/>
            </a:xfrm>
            <a:custGeom>
              <a:avLst/>
              <a:gdLst/>
              <a:ahLst/>
              <a:cxnLst/>
              <a:rect l="l" t="t" r="r" b="b"/>
              <a:pathLst>
                <a:path w="2529" h="457" extrusionOk="0">
                  <a:moveTo>
                    <a:pt x="177" y="1"/>
                  </a:moveTo>
                  <a:cubicBezTo>
                    <a:pt x="150" y="1"/>
                    <a:pt x="124" y="6"/>
                    <a:pt x="98" y="16"/>
                  </a:cubicBezTo>
                  <a:lnTo>
                    <a:pt x="69" y="16"/>
                  </a:lnTo>
                  <a:cubicBezTo>
                    <a:pt x="59" y="25"/>
                    <a:pt x="59" y="25"/>
                    <a:pt x="59" y="36"/>
                  </a:cubicBezTo>
                  <a:cubicBezTo>
                    <a:pt x="40" y="55"/>
                    <a:pt x="20" y="84"/>
                    <a:pt x="0" y="114"/>
                  </a:cubicBezTo>
                  <a:cubicBezTo>
                    <a:pt x="17" y="118"/>
                    <a:pt x="34" y="120"/>
                    <a:pt x="52" y="120"/>
                  </a:cubicBezTo>
                  <a:cubicBezTo>
                    <a:pt x="78" y="120"/>
                    <a:pt x="104" y="115"/>
                    <a:pt x="127" y="104"/>
                  </a:cubicBezTo>
                  <a:cubicBezTo>
                    <a:pt x="140" y="100"/>
                    <a:pt x="153" y="98"/>
                    <a:pt x="166" y="98"/>
                  </a:cubicBezTo>
                  <a:cubicBezTo>
                    <a:pt x="214" y="98"/>
                    <a:pt x="261" y="124"/>
                    <a:pt x="284" y="163"/>
                  </a:cubicBezTo>
                  <a:cubicBezTo>
                    <a:pt x="326" y="232"/>
                    <a:pt x="402" y="272"/>
                    <a:pt x="485" y="272"/>
                  </a:cubicBezTo>
                  <a:cubicBezTo>
                    <a:pt x="519" y="272"/>
                    <a:pt x="554" y="265"/>
                    <a:pt x="588" y="251"/>
                  </a:cubicBezTo>
                  <a:cubicBezTo>
                    <a:pt x="601" y="246"/>
                    <a:pt x="615" y="244"/>
                    <a:pt x="629" y="244"/>
                  </a:cubicBezTo>
                  <a:cubicBezTo>
                    <a:pt x="671" y="244"/>
                    <a:pt x="716" y="264"/>
                    <a:pt x="745" y="300"/>
                  </a:cubicBezTo>
                  <a:cubicBezTo>
                    <a:pt x="796" y="357"/>
                    <a:pt x="867" y="389"/>
                    <a:pt x="939" y="389"/>
                  </a:cubicBezTo>
                  <a:cubicBezTo>
                    <a:pt x="980" y="389"/>
                    <a:pt x="1020" y="379"/>
                    <a:pt x="1059" y="359"/>
                  </a:cubicBezTo>
                  <a:cubicBezTo>
                    <a:pt x="1078" y="347"/>
                    <a:pt x="1100" y="342"/>
                    <a:pt x="1123" y="342"/>
                  </a:cubicBezTo>
                  <a:cubicBezTo>
                    <a:pt x="1159" y="342"/>
                    <a:pt x="1196" y="354"/>
                    <a:pt x="1225" y="378"/>
                  </a:cubicBezTo>
                  <a:cubicBezTo>
                    <a:pt x="1268" y="426"/>
                    <a:pt x="1328" y="451"/>
                    <a:pt x="1388" y="451"/>
                  </a:cubicBezTo>
                  <a:cubicBezTo>
                    <a:pt x="1438" y="451"/>
                    <a:pt x="1489" y="434"/>
                    <a:pt x="1529" y="398"/>
                  </a:cubicBezTo>
                  <a:lnTo>
                    <a:pt x="1539" y="398"/>
                  </a:lnTo>
                  <a:cubicBezTo>
                    <a:pt x="1563" y="378"/>
                    <a:pt x="1593" y="368"/>
                    <a:pt x="1622" y="368"/>
                  </a:cubicBezTo>
                  <a:cubicBezTo>
                    <a:pt x="1651" y="368"/>
                    <a:pt x="1681" y="378"/>
                    <a:pt x="1706" y="398"/>
                  </a:cubicBezTo>
                  <a:lnTo>
                    <a:pt x="1715" y="408"/>
                  </a:lnTo>
                  <a:cubicBezTo>
                    <a:pt x="1754" y="437"/>
                    <a:pt x="1804" y="457"/>
                    <a:pt x="1852" y="457"/>
                  </a:cubicBezTo>
                  <a:cubicBezTo>
                    <a:pt x="1911" y="457"/>
                    <a:pt x="1980" y="437"/>
                    <a:pt x="2019" y="388"/>
                  </a:cubicBezTo>
                  <a:lnTo>
                    <a:pt x="2039" y="378"/>
                  </a:lnTo>
                  <a:cubicBezTo>
                    <a:pt x="2061" y="351"/>
                    <a:pt x="2092" y="339"/>
                    <a:pt x="2124" y="339"/>
                  </a:cubicBezTo>
                  <a:cubicBezTo>
                    <a:pt x="2149" y="339"/>
                    <a:pt x="2174" y="346"/>
                    <a:pt x="2196" y="359"/>
                  </a:cubicBezTo>
                  <a:lnTo>
                    <a:pt x="2215" y="369"/>
                  </a:lnTo>
                  <a:cubicBezTo>
                    <a:pt x="2250" y="386"/>
                    <a:pt x="2289" y="395"/>
                    <a:pt x="2327" y="395"/>
                  </a:cubicBezTo>
                  <a:cubicBezTo>
                    <a:pt x="2396" y="395"/>
                    <a:pt x="2465" y="366"/>
                    <a:pt x="2509" y="310"/>
                  </a:cubicBezTo>
                  <a:lnTo>
                    <a:pt x="2529" y="290"/>
                  </a:lnTo>
                  <a:lnTo>
                    <a:pt x="2470" y="202"/>
                  </a:lnTo>
                  <a:cubicBezTo>
                    <a:pt x="2460" y="212"/>
                    <a:pt x="2460" y="221"/>
                    <a:pt x="2450" y="232"/>
                  </a:cubicBezTo>
                  <a:lnTo>
                    <a:pt x="2440" y="251"/>
                  </a:lnTo>
                  <a:cubicBezTo>
                    <a:pt x="2410" y="282"/>
                    <a:pt x="2371" y="297"/>
                    <a:pt x="2333" y="297"/>
                  </a:cubicBezTo>
                  <a:cubicBezTo>
                    <a:pt x="2309" y="297"/>
                    <a:pt x="2286" y="291"/>
                    <a:pt x="2264" y="280"/>
                  </a:cubicBezTo>
                  <a:lnTo>
                    <a:pt x="2244" y="271"/>
                  </a:lnTo>
                  <a:cubicBezTo>
                    <a:pt x="2209" y="251"/>
                    <a:pt x="2169" y="241"/>
                    <a:pt x="2128" y="241"/>
                  </a:cubicBezTo>
                  <a:cubicBezTo>
                    <a:pt x="2068" y="241"/>
                    <a:pt x="2007" y="263"/>
                    <a:pt x="1960" y="310"/>
                  </a:cubicBezTo>
                  <a:lnTo>
                    <a:pt x="1950" y="319"/>
                  </a:lnTo>
                  <a:cubicBezTo>
                    <a:pt x="1924" y="345"/>
                    <a:pt x="1893" y="358"/>
                    <a:pt x="1860" y="358"/>
                  </a:cubicBezTo>
                  <a:cubicBezTo>
                    <a:pt x="1831" y="358"/>
                    <a:pt x="1801" y="348"/>
                    <a:pt x="1774" y="330"/>
                  </a:cubicBezTo>
                  <a:lnTo>
                    <a:pt x="1764" y="319"/>
                  </a:lnTo>
                  <a:cubicBezTo>
                    <a:pt x="1720" y="290"/>
                    <a:pt x="1669" y="275"/>
                    <a:pt x="1618" y="275"/>
                  </a:cubicBezTo>
                  <a:cubicBezTo>
                    <a:pt x="1568" y="275"/>
                    <a:pt x="1519" y="290"/>
                    <a:pt x="1480" y="319"/>
                  </a:cubicBezTo>
                  <a:lnTo>
                    <a:pt x="1470" y="319"/>
                  </a:lnTo>
                  <a:cubicBezTo>
                    <a:pt x="1448" y="342"/>
                    <a:pt x="1420" y="352"/>
                    <a:pt x="1391" y="352"/>
                  </a:cubicBezTo>
                  <a:cubicBezTo>
                    <a:pt x="1356" y="352"/>
                    <a:pt x="1321" y="337"/>
                    <a:pt x="1294" y="310"/>
                  </a:cubicBezTo>
                  <a:cubicBezTo>
                    <a:pt x="1247" y="263"/>
                    <a:pt x="1186" y="241"/>
                    <a:pt x="1124" y="241"/>
                  </a:cubicBezTo>
                  <a:cubicBezTo>
                    <a:pt x="1082" y="241"/>
                    <a:pt x="1039" y="251"/>
                    <a:pt x="1000" y="271"/>
                  </a:cubicBezTo>
                  <a:cubicBezTo>
                    <a:pt x="978" y="285"/>
                    <a:pt x="956" y="292"/>
                    <a:pt x="933" y="292"/>
                  </a:cubicBezTo>
                  <a:cubicBezTo>
                    <a:pt x="893" y="292"/>
                    <a:pt x="854" y="272"/>
                    <a:pt x="824" y="241"/>
                  </a:cubicBezTo>
                  <a:cubicBezTo>
                    <a:pt x="775" y="179"/>
                    <a:pt x="706" y="146"/>
                    <a:pt x="632" y="146"/>
                  </a:cubicBezTo>
                  <a:cubicBezTo>
                    <a:pt x="602" y="146"/>
                    <a:pt x="571" y="151"/>
                    <a:pt x="539" y="163"/>
                  </a:cubicBezTo>
                  <a:cubicBezTo>
                    <a:pt x="521" y="172"/>
                    <a:pt x="500" y="176"/>
                    <a:pt x="480" y="176"/>
                  </a:cubicBezTo>
                  <a:cubicBezTo>
                    <a:pt x="436" y="176"/>
                    <a:pt x="393" y="154"/>
                    <a:pt x="373" y="114"/>
                  </a:cubicBezTo>
                  <a:cubicBezTo>
                    <a:pt x="329" y="41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6"/>
            <p:cNvSpPr/>
            <p:nvPr/>
          </p:nvSpPr>
          <p:spPr>
            <a:xfrm>
              <a:off x="2339669" y="2312807"/>
              <a:ext cx="127883" cy="48018"/>
            </a:xfrm>
            <a:custGeom>
              <a:avLst/>
              <a:gdLst/>
              <a:ahLst/>
              <a:cxnLst/>
              <a:rect l="l" t="t" r="r" b="b"/>
              <a:pathLst>
                <a:path w="775" h="291" extrusionOk="0">
                  <a:moveTo>
                    <a:pt x="641" y="1"/>
                  </a:moveTo>
                  <a:cubicBezTo>
                    <a:pt x="566" y="1"/>
                    <a:pt x="492" y="39"/>
                    <a:pt x="452" y="104"/>
                  </a:cubicBezTo>
                  <a:lnTo>
                    <a:pt x="441" y="123"/>
                  </a:lnTo>
                  <a:cubicBezTo>
                    <a:pt x="414" y="164"/>
                    <a:pt x="373" y="186"/>
                    <a:pt x="331" y="186"/>
                  </a:cubicBezTo>
                  <a:cubicBezTo>
                    <a:pt x="312" y="186"/>
                    <a:pt x="293" y="182"/>
                    <a:pt x="275" y="173"/>
                  </a:cubicBezTo>
                  <a:lnTo>
                    <a:pt x="256" y="163"/>
                  </a:lnTo>
                  <a:cubicBezTo>
                    <a:pt x="224" y="149"/>
                    <a:pt x="192" y="142"/>
                    <a:pt x="160" y="142"/>
                  </a:cubicBezTo>
                  <a:cubicBezTo>
                    <a:pt x="101" y="142"/>
                    <a:pt x="45" y="164"/>
                    <a:pt x="1" y="202"/>
                  </a:cubicBezTo>
                  <a:lnTo>
                    <a:pt x="60" y="290"/>
                  </a:lnTo>
                  <a:cubicBezTo>
                    <a:pt x="86" y="264"/>
                    <a:pt x="125" y="247"/>
                    <a:pt x="163" y="247"/>
                  </a:cubicBezTo>
                  <a:cubicBezTo>
                    <a:pt x="182" y="247"/>
                    <a:pt x="200" y="251"/>
                    <a:pt x="216" y="261"/>
                  </a:cubicBezTo>
                  <a:lnTo>
                    <a:pt x="236" y="261"/>
                  </a:lnTo>
                  <a:cubicBezTo>
                    <a:pt x="268" y="275"/>
                    <a:pt x="300" y="282"/>
                    <a:pt x="331" y="282"/>
                  </a:cubicBezTo>
                  <a:cubicBezTo>
                    <a:pt x="407" y="282"/>
                    <a:pt x="478" y="242"/>
                    <a:pt x="520" y="173"/>
                  </a:cubicBezTo>
                  <a:lnTo>
                    <a:pt x="539" y="163"/>
                  </a:lnTo>
                  <a:cubicBezTo>
                    <a:pt x="563" y="124"/>
                    <a:pt x="604" y="98"/>
                    <a:pt x="650" y="98"/>
                  </a:cubicBezTo>
                  <a:cubicBezTo>
                    <a:pt x="662" y="98"/>
                    <a:pt x="674" y="100"/>
                    <a:pt x="687" y="104"/>
                  </a:cubicBezTo>
                  <a:lnTo>
                    <a:pt x="706" y="114"/>
                  </a:lnTo>
                  <a:cubicBezTo>
                    <a:pt x="726" y="123"/>
                    <a:pt x="755" y="123"/>
                    <a:pt x="775" y="123"/>
                  </a:cubicBezTo>
                  <a:lnTo>
                    <a:pt x="765" y="114"/>
                  </a:lnTo>
                  <a:cubicBezTo>
                    <a:pt x="755" y="104"/>
                    <a:pt x="755" y="84"/>
                    <a:pt x="746" y="75"/>
                  </a:cubicBezTo>
                  <a:cubicBezTo>
                    <a:pt x="735" y="65"/>
                    <a:pt x="735" y="55"/>
                    <a:pt x="726" y="55"/>
                  </a:cubicBezTo>
                  <a:cubicBezTo>
                    <a:pt x="716" y="36"/>
                    <a:pt x="706" y="25"/>
                    <a:pt x="696" y="6"/>
                  </a:cubicBezTo>
                  <a:lnTo>
                    <a:pt x="687" y="6"/>
                  </a:lnTo>
                  <a:cubicBezTo>
                    <a:pt x="672" y="2"/>
                    <a:pt x="656" y="1"/>
                    <a:pt x="64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6"/>
            <p:cNvSpPr/>
            <p:nvPr/>
          </p:nvSpPr>
          <p:spPr>
            <a:xfrm>
              <a:off x="1878798" y="2525504"/>
              <a:ext cx="640569" cy="110227"/>
            </a:xfrm>
            <a:custGeom>
              <a:avLst/>
              <a:gdLst/>
              <a:ahLst/>
              <a:cxnLst/>
              <a:rect l="l" t="t" r="r" b="b"/>
              <a:pathLst>
                <a:path w="3882" h="668" extrusionOk="0">
                  <a:moveTo>
                    <a:pt x="1" y="1"/>
                  </a:moveTo>
                  <a:cubicBezTo>
                    <a:pt x="1" y="49"/>
                    <a:pt x="1" y="108"/>
                    <a:pt x="11" y="158"/>
                  </a:cubicBezTo>
                  <a:lnTo>
                    <a:pt x="11" y="167"/>
                  </a:lnTo>
                  <a:cubicBezTo>
                    <a:pt x="31" y="167"/>
                    <a:pt x="40" y="158"/>
                    <a:pt x="60" y="158"/>
                  </a:cubicBezTo>
                  <a:lnTo>
                    <a:pt x="89" y="128"/>
                  </a:lnTo>
                  <a:cubicBezTo>
                    <a:pt x="99" y="108"/>
                    <a:pt x="99" y="99"/>
                    <a:pt x="99" y="79"/>
                  </a:cubicBezTo>
                  <a:cubicBezTo>
                    <a:pt x="99" y="49"/>
                    <a:pt x="89" y="30"/>
                    <a:pt x="60" y="10"/>
                  </a:cubicBezTo>
                  <a:cubicBezTo>
                    <a:pt x="40" y="1"/>
                    <a:pt x="31" y="1"/>
                    <a:pt x="11" y="1"/>
                  </a:cubicBezTo>
                  <a:close/>
                  <a:moveTo>
                    <a:pt x="3852" y="49"/>
                  </a:moveTo>
                  <a:cubicBezTo>
                    <a:pt x="3842" y="49"/>
                    <a:pt x="3822" y="49"/>
                    <a:pt x="3813" y="60"/>
                  </a:cubicBezTo>
                  <a:cubicBezTo>
                    <a:pt x="3774" y="79"/>
                    <a:pt x="3754" y="128"/>
                    <a:pt x="3774" y="167"/>
                  </a:cubicBezTo>
                  <a:cubicBezTo>
                    <a:pt x="3783" y="187"/>
                    <a:pt x="3793" y="197"/>
                    <a:pt x="3813" y="206"/>
                  </a:cubicBezTo>
                  <a:cubicBezTo>
                    <a:pt x="3822" y="206"/>
                    <a:pt x="3833" y="216"/>
                    <a:pt x="3852" y="216"/>
                  </a:cubicBezTo>
                  <a:lnTo>
                    <a:pt x="3872" y="216"/>
                  </a:lnTo>
                  <a:cubicBezTo>
                    <a:pt x="3872" y="177"/>
                    <a:pt x="3881" y="138"/>
                    <a:pt x="3881" y="108"/>
                  </a:cubicBezTo>
                  <a:lnTo>
                    <a:pt x="3881" y="60"/>
                  </a:lnTo>
                  <a:cubicBezTo>
                    <a:pt x="3872" y="49"/>
                    <a:pt x="3862" y="49"/>
                    <a:pt x="3852" y="49"/>
                  </a:cubicBezTo>
                  <a:close/>
                  <a:moveTo>
                    <a:pt x="266" y="138"/>
                  </a:moveTo>
                  <a:cubicBezTo>
                    <a:pt x="236" y="138"/>
                    <a:pt x="207" y="147"/>
                    <a:pt x="187" y="177"/>
                  </a:cubicBezTo>
                  <a:cubicBezTo>
                    <a:pt x="168" y="226"/>
                    <a:pt x="187" y="275"/>
                    <a:pt x="226" y="295"/>
                  </a:cubicBezTo>
                  <a:cubicBezTo>
                    <a:pt x="246" y="295"/>
                    <a:pt x="255" y="304"/>
                    <a:pt x="266" y="304"/>
                  </a:cubicBezTo>
                  <a:cubicBezTo>
                    <a:pt x="285" y="304"/>
                    <a:pt x="295" y="295"/>
                    <a:pt x="314" y="285"/>
                  </a:cubicBezTo>
                  <a:lnTo>
                    <a:pt x="344" y="256"/>
                  </a:lnTo>
                  <a:cubicBezTo>
                    <a:pt x="344" y="245"/>
                    <a:pt x="353" y="226"/>
                    <a:pt x="353" y="216"/>
                  </a:cubicBezTo>
                  <a:cubicBezTo>
                    <a:pt x="353" y="187"/>
                    <a:pt x="334" y="158"/>
                    <a:pt x="305" y="138"/>
                  </a:cubicBezTo>
                  <a:close/>
                  <a:moveTo>
                    <a:pt x="3597" y="167"/>
                  </a:moveTo>
                  <a:cubicBezTo>
                    <a:pt x="3578" y="167"/>
                    <a:pt x="3568" y="167"/>
                    <a:pt x="3558" y="177"/>
                  </a:cubicBezTo>
                  <a:cubicBezTo>
                    <a:pt x="3519" y="197"/>
                    <a:pt x="3499" y="245"/>
                    <a:pt x="3519" y="285"/>
                  </a:cubicBezTo>
                  <a:cubicBezTo>
                    <a:pt x="3519" y="304"/>
                    <a:pt x="3539" y="314"/>
                    <a:pt x="3548" y="324"/>
                  </a:cubicBezTo>
                  <a:cubicBezTo>
                    <a:pt x="3558" y="334"/>
                    <a:pt x="3578" y="334"/>
                    <a:pt x="3597" y="334"/>
                  </a:cubicBezTo>
                  <a:cubicBezTo>
                    <a:pt x="3607" y="334"/>
                    <a:pt x="3617" y="334"/>
                    <a:pt x="3626" y="324"/>
                  </a:cubicBezTo>
                  <a:cubicBezTo>
                    <a:pt x="3656" y="314"/>
                    <a:pt x="3676" y="285"/>
                    <a:pt x="3676" y="256"/>
                  </a:cubicBezTo>
                  <a:cubicBezTo>
                    <a:pt x="3676" y="245"/>
                    <a:pt x="3676" y="226"/>
                    <a:pt x="3666" y="216"/>
                  </a:cubicBezTo>
                  <a:cubicBezTo>
                    <a:pt x="3656" y="187"/>
                    <a:pt x="3626" y="167"/>
                    <a:pt x="3597" y="167"/>
                  </a:cubicBezTo>
                  <a:close/>
                  <a:moveTo>
                    <a:pt x="530" y="245"/>
                  </a:moveTo>
                  <a:cubicBezTo>
                    <a:pt x="491" y="245"/>
                    <a:pt x="462" y="265"/>
                    <a:pt x="451" y="304"/>
                  </a:cubicBezTo>
                  <a:cubicBezTo>
                    <a:pt x="432" y="343"/>
                    <a:pt x="451" y="393"/>
                    <a:pt x="501" y="412"/>
                  </a:cubicBezTo>
                  <a:lnTo>
                    <a:pt x="530" y="412"/>
                  </a:lnTo>
                  <a:cubicBezTo>
                    <a:pt x="549" y="412"/>
                    <a:pt x="560" y="412"/>
                    <a:pt x="579" y="402"/>
                  </a:cubicBezTo>
                  <a:cubicBezTo>
                    <a:pt x="589" y="393"/>
                    <a:pt x="599" y="373"/>
                    <a:pt x="608" y="363"/>
                  </a:cubicBezTo>
                  <a:lnTo>
                    <a:pt x="608" y="334"/>
                  </a:lnTo>
                  <a:cubicBezTo>
                    <a:pt x="608" y="295"/>
                    <a:pt x="589" y="265"/>
                    <a:pt x="560" y="256"/>
                  </a:cubicBezTo>
                  <a:cubicBezTo>
                    <a:pt x="549" y="245"/>
                    <a:pt x="540" y="245"/>
                    <a:pt x="530" y="245"/>
                  </a:cubicBezTo>
                  <a:close/>
                  <a:moveTo>
                    <a:pt x="3303" y="275"/>
                  </a:moveTo>
                  <a:cubicBezTo>
                    <a:pt x="3254" y="285"/>
                    <a:pt x="3234" y="334"/>
                    <a:pt x="3245" y="383"/>
                  </a:cubicBezTo>
                  <a:cubicBezTo>
                    <a:pt x="3254" y="402"/>
                    <a:pt x="3264" y="412"/>
                    <a:pt x="3274" y="422"/>
                  </a:cubicBezTo>
                  <a:cubicBezTo>
                    <a:pt x="3293" y="432"/>
                    <a:pt x="3313" y="441"/>
                    <a:pt x="3323" y="441"/>
                  </a:cubicBezTo>
                  <a:cubicBezTo>
                    <a:pt x="3332" y="441"/>
                    <a:pt x="3343" y="432"/>
                    <a:pt x="3352" y="432"/>
                  </a:cubicBezTo>
                  <a:cubicBezTo>
                    <a:pt x="3391" y="422"/>
                    <a:pt x="3411" y="393"/>
                    <a:pt x="3411" y="354"/>
                  </a:cubicBezTo>
                  <a:cubicBezTo>
                    <a:pt x="3411" y="343"/>
                    <a:pt x="3411" y="334"/>
                    <a:pt x="3401" y="324"/>
                  </a:cubicBezTo>
                  <a:cubicBezTo>
                    <a:pt x="3391" y="295"/>
                    <a:pt x="3362" y="275"/>
                    <a:pt x="3323" y="275"/>
                  </a:cubicBezTo>
                  <a:close/>
                  <a:moveTo>
                    <a:pt x="795" y="334"/>
                  </a:moveTo>
                  <a:cubicBezTo>
                    <a:pt x="765" y="334"/>
                    <a:pt x="726" y="363"/>
                    <a:pt x="716" y="402"/>
                  </a:cubicBezTo>
                  <a:cubicBezTo>
                    <a:pt x="706" y="441"/>
                    <a:pt x="736" y="491"/>
                    <a:pt x="775" y="500"/>
                  </a:cubicBezTo>
                  <a:lnTo>
                    <a:pt x="795" y="500"/>
                  </a:lnTo>
                  <a:cubicBezTo>
                    <a:pt x="814" y="500"/>
                    <a:pt x="834" y="500"/>
                    <a:pt x="843" y="491"/>
                  </a:cubicBezTo>
                  <a:cubicBezTo>
                    <a:pt x="863" y="481"/>
                    <a:pt x="873" y="461"/>
                    <a:pt x="883" y="441"/>
                  </a:cubicBezTo>
                  <a:lnTo>
                    <a:pt x="883" y="422"/>
                  </a:lnTo>
                  <a:cubicBezTo>
                    <a:pt x="883" y="383"/>
                    <a:pt x="863" y="354"/>
                    <a:pt x="824" y="343"/>
                  </a:cubicBezTo>
                  <a:cubicBezTo>
                    <a:pt x="814" y="343"/>
                    <a:pt x="804" y="334"/>
                    <a:pt x="795" y="334"/>
                  </a:cubicBezTo>
                  <a:close/>
                  <a:moveTo>
                    <a:pt x="3029" y="354"/>
                  </a:moveTo>
                  <a:cubicBezTo>
                    <a:pt x="2990" y="373"/>
                    <a:pt x="2960" y="412"/>
                    <a:pt x="2970" y="461"/>
                  </a:cubicBezTo>
                  <a:cubicBezTo>
                    <a:pt x="2980" y="481"/>
                    <a:pt x="2990" y="491"/>
                    <a:pt x="2999" y="500"/>
                  </a:cubicBezTo>
                  <a:cubicBezTo>
                    <a:pt x="3019" y="510"/>
                    <a:pt x="3038" y="520"/>
                    <a:pt x="3049" y="520"/>
                  </a:cubicBezTo>
                  <a:lnTo>
                    <a:pt x="3078" y="520"/>
                  </a:lnTo>
                  <a:cubicBezTo>
                    <a:pt x="3107" y="510"/>
                    <a:pt x="3136" y="471"/>
                    <a:pt x="3136" y="432"/>
                  </a:cubicBezTo>
                  <a:lnTo>
                    <a:pt x="3136" y="412"/>
                  </a:lnTo>
                  <a:cubicBezTo>
                    <a:pt x="3127" y="383"/>
                    <a:pt x="3088" y="354"/>
                    <a:pt x="3058" y="354"/>
                  </a:cubicBezTo>
                  <a:close/>
                  <a:moveTo>
                    <a:pt x="1079" y="412"/>
                  </a:moveTo>
                  <a:cubicBezTo>
                    <a:pt x="1039" y="412"/>
                    <a:pt x="1000" y="432"/>
                    <a:pt x="991" y="471"/>
                  </a:cubicBezTo>
                  <a:cubicBezTo>
                    <a:pt x="981" y="520"/>
                    <a:pt x="1010" y="559"/>
                    <a:pt x="1059" y="569"/>
                  </a:cubicBezTo>
                  <a:cubicBezTo>
                    <a:pt x="1059" y="579"/>
                    <a:pt x="1069" y="579"/>
                    <a:pt x="1079" y="579"/>
                  </a:cubicBezTo>
                  <a:cubicBezTo>
                    <a:pt x="1098" y="579"/>
                    <a:pt x="1108" y="569"/>
                    <a:pt x="1128" y="559"/>
                  </a:cubicBezTo>
                  <a:cubicBezTo>
                    <a:pt x="1137" y="550"/>
                    <a:pt x="1157" y="530"/>
                    <a:pt x="1157" y="510"/>
                  </a:cubicBezTo>
                  <a:lnTo>
                    <a:pt x="1157" y="491"/>
                  </a:lnTo>
                  <a:cubicBezTo>
                    <a:pt x="1157" y="452"/>
                    <a:pt x="1128" y="422"/>
                    <a:pt x="1089" y="412"/>
                  </a:cubicBezTo>
                  <a:close/>
                  <a:moveTo>
                    <a:pt x="2755" y="422"/>
                  </a:moveTo>
                  <a:cubicBezTo>
                    <a:pt x="2715" y="432"/>
                    <a:pt x="2686" y="471"/>
                    <a:pt x="2696" y="520"/>
                  </a:cubicBezTo>
                  <a:cubicBezTo>
                    <a:pt x="2696" y="539"/>
                    <a:pt x="2705" y="550"/>
                    <a:pt x="2725" y="569"/>
                  </a:cubicBezTo>
                  <a:cubicBezTo>
                    <a:pt x="2735" y="579"/>
                    <a:pt x="2755" y="589"/>
                    <a:pt x="2774" y="589"/>
                  </a:cubicBezTo>
                  <a:cubicBezTo>
                    <a:pt x="2784" y="589"/>
                    <a:pt x="2784" y="589"/>
                    <a:pt x="2794" y="579"/>
                  </a:cubicBezTo>
                  <a:cubicBezTo>
                    <a:pt x="2833" y="579"/>
                    <a:pt x="2862" y="539"/>
                    <a:pt x="2862" y="500"/>
                  </a:cubicBezTo>
                  <a:cubicBezTo>
                    <a:pt x="2862" y="500"/>
                    <a:pt x="2862" y="491"/>
                    <a:pt x="2853" y="481"/>
                  </a:cubicBezTo>
                  <a:cubicBezTo>
                    <a:pt x="2853" y="441"/>
                    <a:pt x="2813" y="422"/>
                    <a:pt x="2774" y="422"/>
                  </a:cubicBezTo>
                  <a:close/>
                  <a:moveTo>
                    <a:pt x="1353" y="461"/>
                  </a:moveTo>
                  <a:cubicBezTo>
                    <a:pt x="1314" y="461"/>
                    <a:pt x="1275" y="491"/>
                    <a:pt x="1275" y="530"/>
                  </a:cubicBezTo>
                  <a:cubicBezTo>
                    <a:pt x="1265" y="579"/>
                    <a:pt x="1294" y="618"/>
                    <a:pt x="1344" y="628"/>
                  </a:cubicBezTo>
                  <a:lnTo>
                    <a:pt x="1353" y="628"/>
                  </a:lnTo>
                  <a:cubicBezTo>
                    <a:pt x="1373" y="628"/>
                    <a:pt x="1392" y="618"/>
                    <a:pt x="1412" y="608"/>
                  </a:cubicBezTo>
                  <a:lnTo>
                    <a:pt x="1442" y="550"/>
                  </a:lnTo>
                  <a:lnTo>
                    <a:pt x="1442" y="539"/>
                  </a:lnTo>
                  <a:cubicBezTo>
                    <a:pt x="1442" y="500"/>
                    <a:pt x="1412" y="461"/>
                    <a:pt x="1363" y="461"/>
                  </a:cubicBezTo>
                  <a:close/>
                  <a:moveTo>
                    <a:pt x="2480" y="461"/>
                  </a:moveTo>
                  <a:cubicBezTo>
                    <a:pt x="2441" y="471"/>
                    <a:pt x="2402" y="510"/>
                    <a:pt x="2411" y="559"/>
                  </a:cubicBezTo>
                  <a:cubicBezTo>
                    <a:pt x="2411" y="579"/>
                    <a:pt x="2422" y="598"/>
                    <a:pt x="2441" y="608"/>
                  </a:cubicBezTo>
                  <a:cubicBezTo>
                    <a:pt x="2451" y="618"/>
                    <a:pt x="2470" y="628"/>
                    <a:pt x="2490" y="628"/>
                  </a:cubicBezTo>
                  <a:lnTo>
                    <a:pt x="2500" y="628"/>
                  </a:lnTo>
                  <a:cubicBezTo>
                    <a:pt x="2549" y="628"/>
                    <a:pt x="2578" y="589"/>
                    <a:pt x="2578" y="550"/>
                  </a:cubicBezTo>
                  <a:lnTo>
                    <a:pt x="2578" y="539"/>
                  </a:lnTo>
                  <a:cubicBezTo>
                    <a:pt x="2568" y="491"/>
                    <a:pt x="2539" y="461"/>
                    <a:pt x="2490" y="461"/>
                  </a:cubicBezTo>
                  <a:close/>
                  <a:moveTo>
                    <a:pt x="1638" y="491"/>
                  </a:moveTo>
                  <a:cubicBezTo>
                    <a:pt x="1598" y="491"/>
                    <a:pt x="1559" y="520"/>
                    <a:pt x="1559" y="569"/>
                  </a:cubicBezTo>
                  <a:cubicBezTo>
                    <a:pt x="1549" y="608"/>
                    <a:pt x="1588" y="648"/>
                    <a:pt x="1638" y="657"/>
                  </a:cubicBezTo>
                  <a:cubicBezTo>
                    <a:pt x="1657" y="657"/>
                    <a:pt x="1686" y="648"/>
                    <a:pt x="1696" y="628"/>
                  </a:cubicBezTo>
                  <a:cubicBezTo>
                    <a:pt x="1716" y="618"/>
                    <a:pt x="1725" y="598"/>
                    <a:pt x="1725" y="579"/>
                  </a:cubicBezTo>
                  <a:lnTo>
                    <a:pt x="1725" y="569"/>
                  </a:lnTo>
                  <a:cubicBezTo>
                    <a:pt x="1725" y="530"/>
                    <a:pt x="1686" y="491"/>
                    <a:pt x="1647" y="491"/>
                  </a:cubicBezTo>
                  <a:close/>
                  <a:moveTo>
                    <a:pt x="2206" y="491"/>
                  </a:moveTo>
                  <a:cubicBezTo>
                    <a:pt x="2157" y="491"/>
                    <a:pt x="2128" y="530"/>
                    <a:pt x="2128" y="579"/>
                  </a:cubicBezTo>
                  <a:cubicBezTo>
                    <a:pt x="2128" y="598"/>
                    <a:pt x="2137" y="618"/>
                    <a:pt x="2157" y="637"/>
                  </a:cubicBezTo>
                  <a:cubicBezTo>
                    <a:pt x="2167" y="648"/>
                    <a:pt x="2186" y="657"/>
                    <a:pt x="2206" y="657"/>
                  </a:cubicBezTo>
                  <a:lnTo>
                    <a:pt x="2215" y="657"/>
                  </a:lnTo>
                  <a:cubicBezTo>
                    <a:pt x="2255" y="657"/>
                    <a:pt x="2294" y="618"/>
                    <a:pt x="2294" y="569"/>
                  </a:cubicBezTo>
                  <a:cubicBezTo>
                    <a:pt x="2294" y="520"/>
                    <a:pt x="2255" y="491"/>
                    <a:pt x="2206" y="491"/>
                  </a:cubicBezTo>
                  <a:close/>
                  <a:moveTo>
                    <a:pt x="1921" y="500"/>
                  </a:moveTo>
                  <a:cubicBezTo>
                    <a:pt x="1882" y="500"/>
                    <a:pt x="1843" y="539"/>
                    <a:pt x="1843" y="579"/>
                  </a:cubicBezTo>
                  <a:cubicBezTo>
                    <a:pt x="1843" y="628"/>
                    <a:pt x="1882" y="667"/>
                    <a:pt x="1921" y="667"/>
                  </a:cubicBezTo>
                  <a:cubicBezTo>
                    <a:pt x="1951" y="667"/>
                    <a:pt x="1971" y="657"/>
                    <a:pt x="1980" y="637"/>
                  </a:cubicBezTo>
                  <a:cubicBezTo>
                    <a:pt x="2000" y="628"/>
                    <a:pt x="2010" y="608"/>
                    <a:pt x="2010" y="579"/>
                  </a:cubicBezTo>
                  <a:cubicBezTo>
                    <a:pt x="2010" y="539"/>
                    <a:pt x="1971" y="500"/>
                    <a:pt x="1921" y="50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6"/>
            <p:cNvSpPr/>
            <p:nvPr/>
          </p:nvSpPr>
          <p:spPr>
            <a:xfrm>
              <a:off x="2498243" y="2533590"/>
              <a:ext cx="21121" cy="27722"/>
            </a:xfrm>
            <a:custGeom>
              <a:avLst/>
              <a:gdLst/>
              <a:ahLst/>
              <a:cxnLst/>
              <a:rect l="l" t="t" r="r" b="b"/>
              <a:pathLst>
                <a:path w="128" h="168" extrusionOk="0">
                  <a:moveTo>
                    <a:pt x="98" y="0"/>
                  </a:moveTo>
                  <a:cubicBezTo>
                    <a:pt x="88" y="0"/>
                    <a:pt x="68" y="0"/>
                    <a:pt x="59" y="11"/>
                  </a:cubicBezTo>
                  <a:cubicBezTo>
                    <a:pt x="20" y="30"/>
                    <a:pt x="0" y="79"/>
                    <a:pt x="20" y="118"/>
                  </a:cubicBezTo>
                  <a:cubicBezTo>
                    <a:pt x="29" y="138"/>
                    <a:pt x="39" y="148"/>
                    <a:pt x="59" y="157"/>
                  </a:cubicBezTo>
                  <a:cubicBezTo>
                    <a:pt x="68" y="157"/>
                    <a:pt x="79" y="167"/>
                    <a:pt x="98" y="167"/>
                  </a:cubicBezTo>
                  <a:lnTo>
                    <a:pt x="118" y="167"/>
                  </a:lnTo>
                  <a:cubicBezTo>
                    <a:pt x="118" y="128"/>
                    <a:pt x="127" y="89"/>
                    <a:pt x="127" y="59"/>
                  </a:cubicBezTo>
                  <a:lnTo>
                    <a:pt x="127" y="30"/>
                  </a:lnTo>
                  <a:lnTo>
                    <a:pt x="127" y="11"/>
                  </a:lnTo>
                  <a:cubicBezTo>
                    <a:pt x="118" y="0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6"/>
            <p:cNvSpPr/>
            <p:nvPr/>
          </p:nvSpPr>
          <p:spPr>
            <a:xfrm>
              <a:off x="2456166" y="2553061"/>
              <a:ext cx="29207" cy="27722"/>
            </a:xfrm>
            <a:custGeom>
              <a:avLst/>
              <a:gdLst/>
              <a:ahLst/>
              <a:cxnLst/>
              <a:rect l="l" t="t" r="r" b="b"/>
              <a:pathLst>
                <a:path w="177" h="168" extrusionOk="0">
                  <a:moveTo>
                    <a:pt x="98" y="0"/>
                  </a:moveTo>
                  <a:cubicBezTo>
                    <a:pt x="79" y="0"/>
                    <a:pt x="69" y="0"/>
                    <a:pt x="59" y="10"/>
                  </a:cubicBezTo>
                  <a:cubicBezTo>
                    <a:pt x="20" y="30"/>
                    <a:pt x="0" y="78"/>
                    <a:pt x="20" y="118"/>
                  </a:cubicBezTo>
                  <a:cubicBezTo>
                    <a:pt x="20" y="137"/>
                    <a:pt x="40" y="147"/>
                    <a:pt x="49" y="157"/>
                  </a:cubicBezTo>
                  <a:cubicBezTo>
                    <a:pt x="59" y="167"/>
                    <a:pt x="79" y="167"/>
                    <a:pt x="98" y="167"/>
                  </a:cubicBezTo>
                  <a:cubicBezTo>
                    <a:pt x="108" y="167"/>
                    <a:pt x="118" y="167"/>
                    <a:pt x="127" y="157"/>
                  </a:cubicBezTo>
                  <a:cubicBezTo>
                    <a:pt x="157" y="147"/>
                    <a:pt x="177" y="118"/>
                    <a:pt x="177" y="89"/>
                  </a:cubicBezTo>
                  <a:cubicBezTo>
                    <a:pt x="177" y="78"/>
                    <a:pt x="177" y="59"/>
                    <a:pt x="167" y="49"/>
                  </a:cubicBezTo>
                  <a:cubicBezTo>
                    <a:pt x="157" y="20"/>
                    <a:pt x="127" y="0"/>
                    <a:pt x="9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6"/>
            <p:cNvSpPr/>
            <p:nvPr/>
          </p:nvSpPr>
          <p:spPr>
            <a:xfrm>
              <a:off x="2412439" y="2570882"/>
              <a:ext cx="29207" cy="27557"/>
            </a:xfrm>
            <a:custGeom>
              <a:avLst/>
              <a:gdLst/>
              <a:ahLst/>
              <a:cxnLst/>
              <a:rect l="l" t="t" r="r" b="b"/>
              <a:pathLst>
                <a:path w="177" h="167" extrusionOk="0">
                  <a:moveTo>
                    <a:pt x="69" y="0"/>
                  </a:moveTo>
                  <a:cubicBezTo>
                    <a:pt x="20" y="10"/>
                    <a:pt x="0" y="59"/>
                    <a:pt x="11" y="108"/>
                  </a:cubicBezTo>
                  <a:cubicBezTo>
                    <a:pt x="20" y="127"/>
                    <a:pt x="30" y="137"/>
                    <a:pt x="40" y="147"/>
                  </a:cubicBezTo>
                  <a:cubicBezTo>
                    <a:pt x="59" y="157"/>
                    <a:pt x="79" y="166"/>
                    <a:pt x="89" y="166"/>
                  </a:cubicBezTo>
                  <a:cubicBezTo>
                    <a:pt x="98" y="166"/>
                    <a:pt x="109" y="157"/>
                    <a:pt x="118" y="157"/>
                  </a:cubicBezTo>
                  <a:cubicBezTo>
                    <a:pt x="157" y="147"/>
                    <a:pt x="177" y="118"/>
                    <a:pt x="177" y="79"/>
                  </a:cubicBezTo>
                  <a:cubicBezTo>
                    <a:pt x="177" y="68"/>
                    <a:pt x="177" y="59"/>
                    <a:pt x="167" y="49"/>
                  </a:cubicBezTo>
                  <a:cubicBezTo>
                    <a:pt x="157" y="20"/>
                    <a:pt x="128" y="0"/>
                    <a:pt x="8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6"/>
            <p:cNvSpPr/>
            <p:nvPr/>
          </p:nvSpPr>
          <p:spPr>
            <a:xfrm>
              <a:off x="2383397" y="2585403"/>
              <a:ext cx="13036" cy="25907"/>
            </a:xfrm>
            <a:custGeom>
              <a:avLst/>
              <a:gdLst/>
              <a:ahLst/>
              <a:cxnLst/>
              <a:rect l="l" t="t" r="r" b="b"/>
              <a:pathLst>
                <a:path w="79" h="157" extrusionOk="0">
                  <a:moveTo>
                    <a:pt x="39" y="0"/>
                  </a:moveTo>
                  <a:cubicBezTo>
                    <a:pt x="30" y="59"/>
                    <a:pt x="20" y="108"/>
                    <a:pt x="0" y="157"/>
                  </a:cubicBezTo>
                  <a:lnTo>
                    <a:pt x="20" y="157"/>
                  </a:lnTo>
                  <a:cubicBezTo>
                    <a:pt x="49" y="147"/>
                    <a:pt x="78" y="108"/>
                    <a:pt x="78" y="69"/>
                  </a:cubicBezTo>
                  <a:lnTo>
                    <a:pt x="78" y="49"/>
                  </a:lnTo>
                  <a:cubicBezTo>
                    <a:pt x="69" y="30"/>
                    <a:pt x="59" y="20"/>
                    <a:pt x="3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6"/>
            <p:cNvSpPr/>
            <p:nvPr/>
          </p:nvSpPr>
          <p:spPr>
            <a:xfrm>
              <a:off x="2142483" y="2140702"/>
              <a:ext cx="113362" cy="21121"/>
            </a:xfrm>
            <a:custGeom>
              <a:avLst/>
              <a:gdLst/>
              <a:ahLst/>
              <a:cxnLst/>
              <a:rect l="l" t="t" r="r" b="b"/>
              <a:pathLst>
                <a:path w="687" h="128" extrusionOk="0">
                  <a:moveTo>
                    <a:pt x="343" y="1"/>
                  </a:moveTo>
                  <a:cubicBezTo>
                    <a:pt x="138" y="1"/>
                    <a:pt x="0" y="49"/>
                    <a:pt x="0" y="49"/>
                  </a:cubicBezTo>
                  <a:cubicBezTo>
                    <a:pt x="0" y="49"/>
                    <a:pt x="127" y="128"/>
                    <a:pt x="343" y="128"/>
                  </a:cubicBezTo>
                  <a:cubicBezTo>
                    <a:pt x="559" y="128"/>
                    <a:pt x="686" y="49"/>
                    <a:pt x="686" y="49"/>
                  </a:cubicBezTo>
                  <a:cubicBezTo>
                    <a:pt x="686" y="49"/>
                    <a:pt x="559" y="1"/>
                    <a:pt x="3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6"/>
            <p:cNvSpPr/>
            <p:nvPr/>
          </p:nvSpPr>
          <p:spPr>
            <a:xfrm>
              <a:off x="2142483" y="2148788"/>
              <a:ext cx="113362" cy="61219"/>
            </a:xfrm>
            <a:custGeom>
              <a:avLst/>
              <a:gdLst/>
              <a:ahLst/>
              <a:cxnLst/>
              <a:rect l="l" t="t" r="r" b="b"/>
              <a:pathLst>
                <a:path w="687" h="371" extrusionOk="0">
                  <a:moveTo>
                    <a:pt x="0" y="0"/>
                  </a:moveTo>
                  <a:lnTo>
                    <a:pt x="0" y="333"/>
                  </a:lnTo>
                  <a:cubicBezTo>
                    <a:pt x="113" y="358"/>
                    <a:pt x="228" y="370"/>
                    <a:pt x="343" y="370"/>
                  </a:cubicBezTo>
                  <a:cubicBezTo>
                    <a:pt x="458" y="370"/>
                    <a:pt x="573" y="358"/>
                    <a:pt x="686" y="333"/>
                  </a:cubicBezTo>
                  <a:lnTo>
                    <a:pt x="686" y="0"/>
                  </a:lnTo>
                  <a:cubicBezTo>
                    <a:pt x="573" y="39"/>
                    <a:pt x="458" y="59"/>
                    <a:pt x="343" y="59"/>
                  </a:cubicBezTo>
                  <a:cubicBezTo>
                    <a:pt x="228" y="59"/>
                    <a:pt x="113" y="39"/>
                    <a:pt x="0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6"/>
            <p:cNvSpPr/>
            <p:nvPr/>
          </p:nvSpPr>
          <p:spPr>
            <a:xfrm>
              <a:off x="2158654" y="2045327"/>
              <a:ext cx="82505" cy="106761"/>
            </a:xfrm>
            <a:custGeom>
              <a:avLst/>
              <a:gdLst/>
              <a:ahLst/>
              <a:cxnLst/>
              <a:rect l="l" t="t" r="r" b="b"/>
              <a:pathLst>
                <a:path w="500" h="647" extrusionOk="0">
                  <a:moveTo>
                    <a:pt x="255" y="0"/>
                  </a:moveTo>
                  <a:cubicBezTo>
                    <a:pt x="216" y="0"/>
                    <a:pt x="177" y="20"/>
                    <a:pt x="138" y="50"/>
                  </a:cubicBezTo>
                  <a:cubicBezTo>
                    <a:pt x="0" y="196"/>
                    <a:pt x="29" y="627"/>
                    <a:pt x="29" y="647"/>
                  </a:cubicBezTo>
                  <a:lnTo>
                    <a:pt x="79" y="637"/>
                  </a:lnTo>
                  <a:cubicBezTo>
                    <a:pt x="79" y="637"/>
                    <a:pt x="49" y="216"/>
                    <a:pt x="177" y="89"/>
                  </a:cubicBezTo>
                  <a:cubicBezTo>
                    <a:pt x="196" y="59"/>
                    <a:pt x="225" y="50"/>
                    <a:pt x="255" y="50"/>
                  </a:cubicBezTo>
                  <a:cubicBezTo>
                    <a:pt x="284" y="50"/>
                    <a:pt x="314" y="59"/>
                    <a:pt x="334" y="89"/>
                  </a:cubicBezTo>
                  <a:cubicBezTo>
                    <a:pt x="451" y="216"/>
                    <a:pt x="412" y="637"/>
                    <a:pt x="412" y="637"/>
                  </a:cubicBezTo>
                  <a:lnTo>
                    <a:pt x="461" y="647"/>
                  </a:lnTo>
                  <a:cubicBezTo>
                    <a:pt x="461" y="627"/>
                    <a:pt x="500" y="196"/>
                    <a:pt x="363" y="50"/>
                  </a:cubicBezTo>
                  <a:cubicBezTo>
                    <a:pt x="334" y="20"/>
                    <a:pt x="294" y="0"/>
                    <a:pt x="255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6"/>
            <p:cNvSpPr/>
            <p:nvPr/>
          </p:nvSpPr>
          <p:spPr>
            <a:xfrm>
              <a:off x="2195781" y="-76200"/>
              <a:ext cx="13036" cy="2141005"/>
            </a:xfrm>
            <a:custGeom>
              <a:avLst/>
              <a:gdLst/>
              <a:ahLst/>
              <a:cxnLst/>
              <a:rect l="l" t="t" r="r" b="b"/>
              <a:pathLst>
                <a:path w="79" h="12975" extrusionOk="0">
                  <a:moveTo>
                    <a:pt x="0" y="1"/>
                  </a:moveTo>
                  <a:lnTo>
                    <a:pt x="0" y="12936"/>
                  </a:lnTo>
                  <a:cubicBezTo>
                    <a:pt x="0" y="12955"/>
                    <a:pt x="20" y="12975"/>
                    <a:pt x="40" y="12975"/>
                  </a:cubicBezTo>
                  <a:cubicBezTo>
                    <a:pt x="59" y="12975"/>
                    <a:pt x="79" y="12955"/>
                    <a:pt x="79" y="12936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6"/>
            <p:cNvSpPr/>
            <p:nvPr/>
          </p:nvSpPr>
          <p:spPr>
            <a:xfrm>
              <a:off x="7706437" y="1616797"/>
              <a:ext cx="653275" cy="829670"/>
            </a:xfrm>
            <a:custGeom>
              <a:avLst/>
              <a:gdLst/>
              <a:ahLst/>
              <a:cxnLst/>
              <a:rect l="l" t="t" r="r" b="b"/>
              <a:pathLst>
                <a:path w="3959" h="5028" extrusionOk="0">
                  <a:moveTo>
                    <a:pt x="1696" y="1"/>
                  </a:moveTo>
                  <a:cubicBezTo>
                    <a:pt x="1696" y="1"/>
                    <a:pt x="1754" y="530"/>
                    <a:pt x="1265" y="853"/>
                  </a:cubicBezTo>
                  <a:cubicBezTo>
                    <a:pt x="1235" y="872"/>
                    <a:pt x="1215" y="883"/>
                    <a:pt x="1186" y="902"/>
                  </a:cubicBezTo>
                  <a:cubicBezTo>
                    <a:pt x="1156" y="922"/>
                    <a:pt x="1117" y="941"/>
                    <a:pt x="1078" y="961"/>
                  </a:cubicBezTo>
                  <a:cubicBezTo>
                    <a:pt x="931" y="1049"/>
                    <a:pt x="764" y="1137"/>
                    <a:pt x="627" y="1245"/>
                  </a:cubicBezTo>
                  <a:cubicBezTo>
                    <a:pt x="579" y="1275"/>
                    <a:pt x="539" y="1314"/>
                    <a:pt x="500" y="1343"/>
                  </a:cubicBezTo>
                  <a:cubicBezTo>
                    <a:pt x="206" y="1608"/>
                    <a:pt x="0" y="1950"/>
                    <a:pt x="98" y="2480"/>
                  </a:cubicBezTo>
                  <a:lnTo>
                    <a:pt x="128" y="2597"/>
                  </a:lnTo>
                  <a:cubicBezTo>
                    <a:pt x="137" y="2636"/>
                    <a:pt x="147" y="2676"/>
                    <a:pt x="167" y="2715"/>
                  </a:cubicBezTo>
                  <a:cubicBezTo>
                    <a:pt x="187" y="2803"/>
                    <a:pt x="226" y="2882"/>
                    <a:pt x="265" y="2969"/>
                  </a:cubicBezTo>
                  <a:cubicBezTo>
                    <a:pt x="363" y="3146"/>
                    <a:pt x="481" y="3322"/>
                    <a:pt x="608" y="3479"/>
                  </a:cubicBezTo>
                  <a:cubicBezTo>
                    <a:pt x="677" y="3557"/>
                    <a:pt x="745" y="3636"/>
                    <a:pt x="814" y="3705"/>
                  </a:cubicBezTo>
                  <a:cubicBezTo>
                    <a:pt x="853" y="3753"/>
                    <a:pt x="882" y="3793"/>
                    <a:pt x="921" y="3832"/>
                  </a:cubicBezTo>
                  <a:lnTo>
                    <a:pt x="1245" y="4156"/>
                  </a:lnTo>
                  <a:lnTo>
                    <a:pt x="1363" y="4273"/>
                  </a:lnTo>
                  <a:cubicBezTo>
                    <a:pt x="1372" y="4283"/>
                    <a:pt x="1382" y="4293"/>
                    <a:pt x="1392" y="4312"/>
                  </a:cubicBezTo>
                  <a:cubicBezTo>
                    <a:pt x="1607" y="4528"/>
                    <a:pt x="1783" y="4733"/>
                    <a:pt x="1833" y="4920"/>
                  </a:cubicBezTo>
                  <a:cubicBezTo>
                    <a:pt x="1852" y="4988"/>
                    <a:pt x="1911" y="5027"/>
                    <a:pt x="1979" y="5027"/>
                  </a:cubicBezTo>
                  <a:lnTo>
                    <a:pt x="1990" y="5027"/>
                  </a:lnTo>
                  <a:cubicBezTo>
                    <a:pt x="2058" y="5027"/>
                    <a:pt x="2117" y="4988"/>
                    <a:pt x="2136" y="4920"/>
                  </a:cubicBezTo>
                  <a:cubicBezTo>
                    <a:pt x="2195" y="4724"/>
                    <a:pt x="2382" y="4508"/>
                    <a:pt x="2607" y="4273"/>
                  </a:cubicBezTo>
                  <a:cubicBezTo>
                    <a:pt x="2646" y="4234"/>
                    <a:pt x="2685" y="4195"/>
                    <a:pt x="2734" y="4156"/>
                  </a:cubicBezTo>
                  <a:cubicBezTo>
                    <a:pt x="2832" y="4047"/>
                    <a:pt x="2950" y="3940"/>
                    <a:pt x="3057" y="3822"/>
                  </a:cubicBezTo>
                  <a:cubicBezTo>
                    <a:pt x="3097" y="3783"/>
                    <a:pt x="3136" y="3734"/>
                    <a:pt x="3175" y="3695"/>
                  </a:cubicBezTo>
                  <a:cubicBezTo>
                    <a:pt x="3234" y="3636"/>
                    <a:pt x="3283" y="3568"/>
                    <a:pt x="3342" y="3509"/>
                  </a:cubicBezTo>
                  <a:cubicBezTo>
                    <a:pt x="3469" y="3352"/>
                    <a:pt x="3587" y="3185"/>
                    <a:pt x="3675" y="3019"/>
                  </a:cubicBezTo>
                  <a:cubicBezTo>
                    <a:pt x="3734" y="2921"/>
                    <a:pt x="3773" y="2823"/>
                    <a:pt x="3812" y="2715"/>
                  </a:cubicBezTo>
                  <a:cubicBezTo>
                    <a:pt x="3832" y="2656"/>
                    <a:pt x="3841" y="2607"/>
                    <a:pt x="3852" y="2558"/>
                  </a:cubicBezTo>
                  <a:cubicBezTo>
                    <a:pt x="3861" y="2519"/>
                    <a:pt x="3871" y="2470"/>
                    <a:pt x="3881" y="2431"/>
                  </a:cubicBezTo>
                  <a:cubicBezTo>
                    <a:pt x="3959" y="1950"/>
                    <a:pt x="3773" y="1627"/>
                    <a:pt x="3508" y="1373"/>
                  </a:cubicBezTo>
                  <a:cubicBezTo>
                    <a:pt x="3469" y="1333"/>
                    <a:pt x="3420" y="1304"/>
                    <a:pt x="3381" y="1264"/>
                  </a:cubicBezTo>
                  <a:cubicBezTo>
                    <a:pt x="3234" y="1157"/>
                    <a:pt x="3077" y="1059"/>
                    <a:pt x="2920" y="970"/>
                  </a:cubicBezTo>
                  <a:cubicBezTo>
                    <a:pt x="2872" y="951"/>
                    <a:pt x="2832" y="922"/>
                    <a:pt x="2783" y="902"/>
                  </a:cubicBezTo>
                  <a:cubicBezTo>
                    <a:pt x="2763" y="883"/>
                    <a:pt x="2744" y="872"/>
                    <a:pt x="2734" y="863"/>
                  </a:cubicBezTo>
                  <a:cubicBezTo>
                    <a:pt x="2225" y="539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6"/>
            <p:cNvSpPr/>
            <p:nvPr/>
          </p:nvSpPr>
          <p:spPr>
            <a:xfrm>
              <a:off x="7978043" y="1578020"/>
              <a:ext cx="111712" cy="21121"/>
            </a:xfrm>
            <a:custGeom>
              <a:avLst/>
              <a:gdLst/>
              <a:ahLst/>
              <a:cxnLst/>
              <a:rect l="l" t="t" r="r" b="b"/>
              <a:pathLst>
                <a:path w="677" h="128" extrusionOk="0">
                  <a:moveTo>
                    <a:pt x="333" y="1"/>
                  </a:moveTo>
                  <a:cubicBezTo>
                    <a:pt x="128" y="1"/>
                    <a:pt x="0" y="49"/>
                    <a:pt x="0" y="49"/>
                  </a:cubicBezTo>
                  <a:cubicBezTo>
                    <a:pt x="0" y="49"/>
                    <a:pt x="128" y="128"/>
                    <a:pt x="333" y="128"/>
                  </a:cubicBezTo>
                  <a:cubicBezTo>
                    <a:pt x="549" y="128"/>
                    <a:pt x="677" y="49"/>
                    <a:pt x="677" y="49"/>
                  </a:cubicBezTo>
                  <a:cubicBezTo>
                    <a:pt x="677" y="49"/>
                    <a:pt x="540" y="1"/>
                    <a:pt x="33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6"/>
            <p:cNvSpPr/>
            <p:nvPr/>
          </p:nvSpPr>
          <p:spPr>
            <a:xfrm>
              <a:off x="7978043" y="1586105"/>
              <a:ext cx="111712" cy="59569"/>
            </a:xfrm>
            <a:custGeom>
              <a:avLst/>
              <a:gdLst/>
              <a:ahLst/>
              <a:cxnLst/>
              <a:rect l="l" t="t" r="r" b="b"/>
              <a:pathLst>
                <a:path w="677" h="361" extrusionOk="0">
                  <a:moveTo>
                    <a:pt x="0" y="0"/>
                  </a:moveTo>
                  <a:lnTo>
                    <a:pt x="0" y="324"/>
                  </a:lnTo>
                  <a:cubicBezTo>
                    <a:pt x="113" y="348"/>
                    <a:pt x="226" y="360"/>
                    <a:pt x="339" y="360"/>
                  </a:cubicBezTo>
                  <a:cubicBezTo>
                    <a:pt x="451" y="360"/>
                    <a:pt x="564" y="348"/>
                    <a:pt x="677" y="324"/>
                  </a:cubicBezTo>
                  <a:lnTo>
                    <a:pt x="677" y="0"/>
                  </a:lnTo>
                  <a:cubicBezTo>
                    <a:pt x="564" y="39"/>
                    <a:pt x="451" y="59"/>
                    <a:pt x="339" y="59"/>
                  </a:cubicBezTo>
                  <a:cubicBezTo>
                    <a:pt x="226" y="59"/>
                    <a:pt x="113" y="39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6"/>
            <p:cNvSpPr/>
            <p:nvPr/>
          </p:nvSpPr>
          <p:spPr>
            <a:xfrm>
              <a:off x="7994214" y="1485780"/>
              <a:ext cx="81020" cy="102141"/>
            </a:xfrm>
            <a:custGeom>
              <a:avLst/>
              <a:gdLst/>
              <a:ahLst/>
              <a:cxnLst/>
              <a:rect l="l" t="t" r="r" b="b"/>
              <a:pathLst>
                <a:path w="491" h="619" extrusionOk="0">
                  <a:moveTo>
                    <a:pt x="246" y="1"/>
                  </a:moveTo>
                  <a:cubicBezTo>
                    <a:pt x="206" y="1"/>
                    <a:pt x="167" y="11"/>
                    <a:pt x="137" y="50"/>
                  </a:cubicBezTo>
                  <a:cubicBezTo>
                    <a:pt x="0" y="187"/>
                    <a:pt x="30" y="608"/>
                    <a:pt x="30" y="618"/>
                  </a:cubicBezTo>
                  <a:lnTo>
                    <a:pt x="69" y="618"/>
                  </a:lnTo>
                  <a:cubicBezTo>
                    <a:pt x="69" y="618"/>
                    <a:pt x="50" y="207"/>
                    <a:pt x="167" y="79"/>
                  </a:cubicBezTo>
                  <a:cubicBezTo>
                    <a:pt x="196" y="50"/>
                    <a:pt x="216" y="40"/>
                    <a:pt x="246" y="40"/>
                  </a:cubicBezTo>
                  <a:cubicBezTo>
                    <a:pt x="275" y="40"/>
                    <a:pt x="304" y="50"/>
                    <a:pt x="324" y="79"/>
                  </a:cubicBezTo>
                  <a:cubicBezTo>
                    <a:pt x="442" y="207"/>
                    <a:pt x="402" y="618"/>
                    <a:pt x="402" y="618"/>
                  </a:cubicBezTo>
                  <a:lnTo>
                    <a:pt x="451" y="618"/>
                  </a:lnTo>
                  <a:cubicBezTo>
                    <a:pt x="451" y="608"/>
                    <a:pt x="490" y="187"/>
                    <a:pt x="353" y="50"/>
                  </a:cubicBezTo>
                  <a:cubicBezTo>
                    <a:pt x="324" y="11"/>
                    <a:pt x="294" y="1"/>
                    <a:pt x="24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6"/>
            <p:cNvSpPr/>
            <p:nvPr/>
          </p:nvSpPr>
          <p:spPr>
            <a:xfrm>
              <a:off x="7884153" y="1757385"/>
              <a:ext cx="304278" cy="22936"/>
            </a:xfrm>
            <a:custGeom>
              <a:avLst/>
              <a:gdLst/>
              <a:ahLst/>
              <a:cxnLst/>
              <a:rect l="l" t="t" r="r" b="b"/>
              <a:pathLst>
                <a:path w="1844" h="139" extrusionOk="0">
                  <a:moveTo>
                    <a:pt x="188" y="1"/>
                  </a:moveTo>
                  <a:cubicBezTo>
                    <a:pt x="158" y="20"/>
                    <a:pt x="138" y="31"/>
                    <a:pt x="109" y="50"/>
                  </a:cubicBezTo>
                  <a:cubicBezTo>
                    <a:pt x="79" y="70"/>
                    <a:pt x="40" y="89"/>
                    <a:pt x="1" y="109"/>
                  </a:cubicBezTo>
                  <a:cubicBezTo>
                    <a:pt x="305" y="129"/>
                    <a:pt x="648" y="138"/>
                    <a:pt x="1040" y="138"/>
                  </a:cubicBezTo>
                  <a:cubicBezTo>
                    <a:pt x="1324" y="138"/>
                    <a:pt x="1588" y="129"/>
                    <a:pt x="1843" y="118"/>
                  </a:cubicBezTo>
                  <a:cubicBezTo>
                    <a:pt x="1795" y="99"/>
                    <a:pt x="1755" y="70"/>
                    <a:pt x="1706" y="50"/>
                  </a:cubicBezTo>
                  <a:cubicBezTo>
                    <a:pt x="1686" y="31"/>
                    <a:pt x="1667" y="20"/>
                    <a:pt x="1657" y="11"/>
                  </a:cubicBezTo>
                  <a:cubicBezTo>
                    <a:pt x="1461" y="20"/>
                    <a:pt x="1255" y="20"/>
                    <a:pt x="1040" y="20"/>
                  </a:cubicBezTo>
                  <a:cubicBezTo>
                    <a:pt x="726" y="20"/>
                    <a:pt x="442" y="11"/>
                    <a:pt x="18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6"/>
            <p:cNvSpPr/>
            <p:nvPr/>
          </p:nvSpPr>
          <p:spPr>
            <a:xfrm>
              <a:off x="7788942" y="1822069"/>
              <a:ext cx="496515" cy="31022"/>
            </a:xfrm>
            <a:custGeom>
              <a:avLst/>
              <a:gdLst/>
              <a:ahLst/>
              <a:cxnLst/>
              <a:rect l="l" t="t" r="r" b="b"/>
              <a:pathLst>
                <a:path w="3009" h="188" extrusionOk="0">
                  <a:moveTo>
                    <a:pt x="127" y="1"/>
                  </a:moveTo>
                  <a:cubicBezTo>
                    <a:pt x="79" y="31"/>
                    <a:pt x="39" y="70"/>
                    <a:pt x="0" y="99"/>
                  </a:cubicBezTo>
                  <a:cubicBezTo>
                    <a:pt x="421" y="148"/>
                    <a:pt x="961" y="187"/>
                    <a:pt x="1617" y="187"/>
                  </a:cubicBezTo>
                  <a:cubicBezTo>
                    <a:pt x="2146" y="187"/>
                    <a:pt x="2607" y="168"/>
                    <a:pt x="3008" y="129"/>
                  </a:cubicBezTo>
                  <a:cubicBezTo>
                    <a:pt x="2969" y="89"/>
                    <a:pt x="2920" y="60"/>
                    <a:pt x="2881" y="20"/>
                  </a:cubicBezTo>
                  <a:cubicBezTo>
                    <a:pt x="2509" y="50"/>
                    <a:pt x="2087" y="70"/>
                    <a:pt x="1617" y="70"/>
                  </a:cubicBezTo>
                  <a:cubicBezTo>
                    <a:pt x="1019" y="70"/>
                    <a:pt x="519" y="40"/>
                    <a:pt x="12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6"/>
            <p:cNvSpPr/>
            <p:nvPr/>
          </p:nvSpPr>
          <p:spPr>
            <a:xfrm>
              <a:off x="7722608" y="1909524"/>
              <a:ext cx="148839" cy="95541"/>
            </a:xfrm>
            <a:custGeom>
              <a:avLst/>
              <a:gdLst/>
              <a:ahLst/>
              <a:cxnLst/>
              <a:rect l="l" t="t" r="r" b="b"/>
              <a:pathLst>
                <a:path w="902" h="579" extrusionOk="0">
                  <a:moveTo>
                    <a:pt x="235" y="1"/>
                  </a:moveTo>
                  <a:cubicBezTo>
                    <a:pt x="198" y="1"/>
                    <a:pt x="163" y="19"/>
                    <a:pt x="137" y="69"/>
                  </a:cubicBezTo>
                  <a:cubicBezTo>
                    <a:pt x="0" y="314"/>
                    <a:pt x="451" y="579"/>
                    <a:pt x="451" y="579"/>
                  </a:cubicBezTo>
                  <a:cubicBezTo>
                    <a:pt x="451" y="579"/>
                    <a:pt x="902" y="314"/>
                    <a:pt x="764" y="69"/>
                  </a:cubicBezTo>
                  <a:cubicBezTo>
                    <a:pt x="738" y="19"/>
                    <a:pt x="703" y="1"/>
                    <a:pt x="667" y="1"/>
                  </a:cubicBezTo>
                  <a:cubicBezTo>
                    <a:pt x="566" y="1"/>
                    <a:pt x="451" y="137"/>
                    <a:pt x="451" y="137"/>
                  </a:cubicBezTo>
                  <a:cubicBezTo>
                    <a:pt x="451" y="137"/>
                    <a:pt x="335" y="1"/>
                    <a:pt x="2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6"/>
            <p:cNvSpPr/>
            <p:nvPr/>
          </p:nvSpPr>
          <p:spPr>
            <a:xfrm>
              <a:off x="8186615" y="1909524"/>
              <a:ext cx="149004" cy="95541"/>
            </a:xfrm>
            <a:custGeom>
              <a:avLst/>
              <a:gdLst/>
              <a:ahLst/>
              <a:cxnLst/>
              <a:rect l="l" t="t" r="r" b="b"/>
              <a:pathLst>
                <a:path w="903" h="579" extrusionOk="0">
                  <a:moveTo>
                    <a:pt x="236" y="1"/>
                  </a:moveTo>
                  <a:cubicBezTo>
                    <a:pt x="199" y="1"/>
                    <a:pt x="164" y="19"/>
                    <a:pt x="138" y="69"/>
                  </a:cubicBezTo>
                  <a:cubicBezTo>
                    <a:pt x="1" y="314"/>
                    <a:pt x="452" y="579"/>
                    <a:pt x="452" y="579"/>
                  </a:cubicBezTo>
                  <a:cubicBezTo>
                    <a:pt x="452" y="579"/>
                    <a:pt x="902" y="314"/>
                    <a:pt x="765" y="69"/>
                  </a:cubicBezTo>
                  <a:cubicBezTo>
                    <a:pt x="739" y="19"/>
                    <a:pt x="704" y="1"/>
                    <a:pt x="667" y="1"/>
                  </a:cubicBezTo>
                  <a:cubicBezTo>
                    <a:pt x="567" y="1"/>
                    <a:pt x="452" y="137"/>
                    <a:pt x="452" y="137"/>
                  </a:cubicBezTo>
                  <a:cubicBezTo>
                    <a:pt x="452" y="137"/>
                    <a:pt x="336" y="1"/>
                    <a:pt x="2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6"/>
            <p:cNvSpPr/>
            <p:nvPr/>
          </p:nvSpPr>
          <p:spPr>
            <a:xfrm>
              <a:off x="8028206" y="1909524"/>
              <a:ext cx="147189" cy="95541"/>
            </a:xfrm>
            <a:custGeom>
              <a:avLst/>
              <a:gdLst/>
              <a:ahLst/>
              <a:cxnLst/>
              <a:rect l="l" t="t" r="r" b="b"/>
              <a:pathLst>
                <a:path w="892" h="579" extrusionOk="0">
                  <a:moveTo>
                    <a:pt x="235" y="1"/>
                  </a:moveTo>
                  <a:cubicBezTo>
                    <a:pt x="199" y="1"/>
                    <a:pt x="164" y="19"/>
                    <a:pt x="138" y="69"/>
                  </a:cubicBezTo>
                  <a:cubicBezTo>
                    <a:pt x="0" y="314"/>
                    <a:pt x="451" y="579"/>
                    <a:pt x="451" y="579"/>
                  </a:cubicBezTo>
                  <a:cubicBezTo>
                    <a:pt x="451" y="579"/>
                    <a:pt x="892" y="314"/>
                    <a:pt x="765" y="69"/>
                  </a:cubicBezTo>
                  <a:cubicBezTo>
                    <a:pt x="739" y="19"/>
                    <a:pt x="704" y="1"/>
                    <a:pt x="667" y="1"/>
                  </a:cubicBezTo>
                  <a:cubicBezTo>
                    <a:pt x="567" y="1"/>
                    <a:pt x="451" y="137"/>
                    <a:pt x="451" y="137"/>
                  </a:cubicBezTo>
                  <a:cubicBezTo>
                    <a:pt x="451" y="137"/>
                    <a:pt x="336" y="1"/>
                    <a:pt x="2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6"/>
            <p:cNvSpPr/>
            <p:nvPr/>
          </p:nvSpPr>
          <p:spPr>
            <a:xfrm>
              <a:off x="7877717" y="1909524"/>
              <a:ext cx="147354" cy="95541"/>
            </a:xfrm>
            <a:custGeom>
              <a:avLst/>
              <a:gdLst/>
              <a:ahLst/>
              <a:cxnLst/>
              <a:rect l="l" t="t" r="r" b="b"/>
              <a:pathLst>
                <a:path w="893" h="579" extrusionOk="0">
                  <a:moveTo>
                    <a:pt x="236" y="1"/>
                  </a:moveTo>
                  <a:cubicBezTo>
                    <a:pt x="199" y="1"/>
                    <a:pt x="164" y="19"/>
                    <a:pt x="138" y="69"/>
                  </a:cubicBezTo>
                  <a:cubicBezTo>
                    <a:pt x="1" y="314"/>
                    <a:pt x="452" y="579"/>
                    <a:pt x="452" y="579"/>
                  </a:cubicBezTo>
                  <a:cubicBezTo>
                    <a:pt x="452" y="579"/>
                    <a:pt x="893" y="314"/>
                    <a:pt x="765" y="69"/>
                  </a:cubicBezTo>
                  <a:cubicBezTo>
                    <a:pt x="739" y="19"/>
                    <a:pt x="704" y="1"/>
                    <a:pt x="667" y="1"/>
                  </a:cubicBezTo>
                  <a:cubicBezTo>
                    <a:pt x="567" y="1"/>
                    <a:pt x="452" y="137"/>
                    <a:pt x="452" y="137"/>
                  </a:cubicBezTo>
                  <a:cubicBezTo>
                    <a:pt x="452" y="137"/>
                    <a:pt x="336" y="1"/>
                    <a:pt x="2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6"/>
            <p:cNvSpPr/>
            <p:nvPr/>
          </p:nvSpPr>
          <p:spPr>
            <a:xfrm>
              <a:off x="7750165" y="2102585"/>
              <a:ext cx="114847" cy="88445"/>
            </a:xfrm>
            <a:custGeom>
              <a:avLst/>
              <a:gdLst/>
              <a:ahLst/>
              <a:cxnLst/>
              <a:rect l="l" t="t" r="r" b="b"/>
              <a:pathLst>
                <a:path w="696" h="536" extrusionOk="0">
                  <a:moveTo>
                    <a:pt x="501" y="1"/>
                  </a:moveTo>
                  <a:cubicBezTo>
                    <a:pt x="400" y="1"/>
                    <a:pt x="284" y="134"/>
                    <a:pt x="284" y="134"/>
                  </a:cubicBezTo>
                  <a:cubicBezTo>
                    <a:pt x="284" y="134"/>
                    <a:pt x="166" y="3"/>
                    <a:pt x="64" y="3"/>
                  </a:cubicBezTo>
                  <a:cubicBezTo>
                    <a:pt x="42" y="3"/>
                    <a:pt x="20" y="9"/>
                    <a:pt x="0" y="25"/>
                  </a:cubicBezTo>
                  <a:cubicBezTo>
                    <a:pt x="98" y="202"/>
                    <a:pt x="216" y="378"/>
                    <a:pt x="343" y="535"/>
                  </a:cubicBezTo>
                  <a:cubicBezTo>
                    <a:pt x="460" y="447"/>
                    <a:pt x="695" y="251"/>
                    <a:pt x="597" y="65"/>
                  </a:cubicBezTo>
                  <a:cubicBezTo>
                    <a:pt x="571" y="18"/>
                    <a:pt x="537" y="1"/>
                    <a:pt x="5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6"/>
            <p:cNvSpPr/>
            <p:nvPr/>
          </p:nvSpPr>
          <p:spPr>
            <a:xfrm>
              <a:off x="8189915" y="2102585"/>
              <a:ext cx="123097" cy="93231"/>
            </a:xfrm>
            <a:custGeom>
              <a:avLst/>
              <a:gdLst/>
              <a:ahLst/>
              <a:cxnLst/>
              <a:rect l="l" t="t" r="r" b="b"/>
              <a:pathLst>
                <a:path w="746" h="565" extrusionOk="0">
                  <a:moveTo>
                    <a:pt x="214" y="1"/>
                  </a:moveTo>
                  <a:cubicBezTo>
                    <a:pt x="178" y="1"/>
                    <a:pt x="144" y="18"/>
                    <a:pt x="118" y="65"/>
                  </a:cubicBezTo>
                  <a:cubicBezTo>
                    <a:pt x="0" y="271"/>
                    <a:pt x="323" y="506"/>
                    <a:pt x="412" y="565"/>
                  </a:cubicBezTo>
                  <a:cubicBezTo>
                    <a:pt x="539" y="408"/>
                    <a:pt x="657" y="241"/>
                    <a:pt x="745" y="75"/>
                  </a:cubicBezTo>
                  <a:lnTo>
                    <a:pt x="745" y="65"/>
                  </a:lnTo>
                  <a:cubicBezTo>
                    <a:pt x="719" y="18"/>
                    <a:pt x="685" y="1"/>
                    <a:pt x="649" y="1"/>
                  </a:cubicBezTo>
                  <a:cubicBezTo>
                    <a:pt x="548" y="1"/>
                    <a:pt x="432" y="134"/>
                    <a:pt x="432" y="134"/>
                  </a:cubicBezTo>
                  <a:cubicBezTo>
                    <a:pt x="432" y="134"/>
                    <a:pt x="315" y="1"/>
                    <a:pt x="2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6"/>
            <p:cNvSpPr/>
            <p:nvPr/>
          </p:nvSpPr>
          <p:spPr>
            <a:xfrm>
              <a:off x="8028206" y="2102585"/>
              <a:ext cx="147189" cy="94881"/>
            </a:xfrm>
            <a:custGeom>
              <a:avLst/>
              <a:gdLst/>
              <a:ahLst/>
              <a:cxnLst/>
              <a:rect l="l" t="t" r="r" b="b"/>
              <a:pathLst>
                <a:path w="892" h="575" extrusionOk="0">
                  <a:moveTo>
                    <a:pt x="234" y="1"/>
                  </a:moveTo>
                  <a:cubicBezTo>
                    <a:pt x="198" y="1"/>
                    <a:pt x="164" y="18"/>
                    <a:pt x="138" y="65"/>
                  </a:cubicBezTo>
                  <a:cubicBezTo>
                    <a:pt x="0" y="310"/>
                    <a:pt x="451" y="574"/>
                    <a:pt x="451" y="574"/>
                  </a:cubicBezTo>
                  <a:cubicBezTo>
                    <a:pt x="451" y="574"/>
                    <a:pt x="892" y="310"/>
                    <a:pt x="765" y="65"/>
                  </a:cubicBezTo>
                  <a:cubicBezTo>
                    <a:pt x="739" y="18"/>
                    <a:pt x="705" y="1"/>
                    <a:pt x="669" y="1"/>
                  </a:cubicBezTo>
                  <a:cubicBezTo>
                    <a:pt x="568" y="1"/>
                    <a:pt x="451" y="134"/>
                    <a:pt x="451" y="134"/>
                  </a:cubicBezTo>
                  <a:cubicBezTo>
                    <a:pt x="451" y="134"/>
                    <a:pt x="335" y="1"/>
                    <a:pt x="2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6"/>
            <p:cNvSpPr/>
            <p:nvPr/>
          </p:nvSpPr>
          <p:spPr>
            <a:xfrm>
              <a:off x="7877717" y="2102585"/>
              <a:ext cx="147354" cy="94881"/>
            </a:xfrm>
            <a:custGeom>
              <a:avLst/>
              <a:gdLst/>
              <a:ahLst/>
              <a:cxnLst/>
              <a:rect l="l" t="t" r="r" b="b"/>
              <a:pathLst>
                <a:path w="893" h="575" extrusionOk="0">
                  <a:moveTo>
                    <a:pt x="234" y="1"/>
                  </a:moveTo>
                  <a:cubicBezTo>
                    <a:pt x="198" y="1"/>
                    <a:pt x="164" y="18"/>
                    <a:pt x="138" y="65"/>
                  </a:cubicBezTo>
                  <a:cubicBezTo>
                    <a:pt x="1" y="310"/>
                    <a:pt x="452" y="574"/>
                    <a:pt x="452" y="574"/>
                  </a:cubicBezTo>
                  <a:cubicBezTo>
                    <a:pt x="452" y="574"/>
                    <a:pt x="893" y="310"/>
                    <a:pt x="765" y="65"/>
                  </a:cubicBezTo>
                  <a:cubicBezTo>
                    <a:pt x="739" y="18"/>
                    <a:pt x="705" y="1"/>
                    <a:pt x="669" y="1"/>
                  </a:cubicBezTo>
                  <a:cubicBezTo>
                    <a:pt x="568" y="1"/>
                    <a:pt x="452" y="134"/>
                    <a:pt x="452" y="134"/>
                  </a:cubicBezTo>
                  <a:cubicBezTo>
                    <a:pt x="452" y="134"/>
                    <a:pt x="335" y="1"/>
                    <a:pt x="2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6"/>
            <p:cNvSpPr/>
            <p:nvPr/>
          </p:nvSpPr>
          <p:spPr>
            <a:xfrm>
              <a:off x="7722608" y="2017770"/>
              <a:ext cx="624233" cy="47028"/>
            </a:xfrm>
            <a:custGeom>
              <a:avLst/>
              <a:gdLst/>
              <a:ahLst/>
              <a:cxnLst/>
              <a:rect l="l" t="t" r="r" b="b"/>
              <a:pathLst>
                <a:path w="3783" h="285" extrusionOk="0">
                  <a:moveTo>
                    <a:pt x="3783" y="1"/>
                  </a:moveTo>
                  <a:lnTo>
                    <a:pt x="3783" y="1"/>
                  </a:lnTo>
                  <a:cubicBezTo>
                    <a:pt x="3264" y="89"/>
                    <a:pt x="2587" y="167"/>
                    <a:pt x="1950" y="167"/>
                  </a:cubicBezTo>
                  <a:cubicBezTo>
                    <a:pt x="1235" y="167"/>
                    <a:pt x="510" y="108"/>
                    <a:pt x="0" y="50"/>
                  </a:cubicBezTo>
                  <a:lnTo>
                    <a:pt x="0" y="50"/>
                  </a:lnTo>
                  <a:lnTo>
                    <a:pt x="30" y="167"/>
                  </a:lnTo>
                  <a:cubicBezTo>
                    <a:pt x="539" y="226"/>
                    <a:pt x="1254" y="285"/>
                    <a:pt x="1950" y="285"/>
                  </a:cubicBezTo>
                  <a:cubicBezTo>
                    <a:pt x="2578" y="285"/>
                    <a:pt x="3234" y="206"/>
                    <a:pt x="3754" y="128"/>
                  </a:cubicBezTo>
                  <a:cubicBezTo>
                    <a:pt x="3763" y="89"/>
                    <a:pt x="3773" y="40"/>
                    <a:pt x="378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6"/>
            <p:cNvSpPr/>
            <p:nvPr/>
          </p:nvSpPr>
          <p:spPr>
            <a:xfrm>
              <a:off x="7840590" y="2226342"/>
              <a:ext cx="389754" cy="29372"/>
            </a:xfrm>
            <a:custGeom>
              <a:avLst/>
              <a:gdLst/>
              <a:ahLst/>
              <a:cxnLst/>
              <a:rect l="l" t="t" r="r" b="b"/>
              <a:pathLst>
                <a:path w="2362" h="178" extrusionOk="0">
                  <a:moveTo>
                    <a:pt x="2362" y="1"/>
                  </a:moveTo>
                  <a:lnTo>
                    <a:pt x="2362" y="1"/>
                  </a:lnTo>
                  <a:cubicBezTo>
                    <a:pt x="2000" y="40"/>
                    <a:pt x="1617" y="59"/>
                    <a:pt x="1235" y="59"/>
                  </a:cubicBezTo>
                  <a:cubicBezTo>
                    <a:pt x="814" y="59"/>
                    <a:pt x="383" y="40"/>
                    <a:pt x="1" y="11"/>
                  </a:cubicBezTo>
                  <a:lnTo>
                    <a:pt x="1" y="11"/>
                  </a:lnTo>
                  <a:cubicBezTo>
                    <a:pt x="40" y="59"/>
                    <a:pt x="69" y="99"/>
                    <a:pt x="108" y="138"/>
                  </a:cubicBezTo>
                  <a:cubicBezTo>
                    <a:pt x="471" y="157"/>
                    <a:pt x="853" y="177"/>
                    <a:pt x="1235" y="177"/>
                  </a:cubicBezTo>
                  <a:cubicBezTo>
                    <a:pt x="1569" y="177"/>
                    <a:pt x="1921" y="157"/>
                    <a:pt x="2244" y="128"/>
                  </a:cubicBezTo>
                  <a:cubicBezTo>
                    <a:pt x="2284" y="89"/>
                    <a:pt x="2323" y="40"/>
                    <a:pt x="23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6"/>
            <p:cNvSpPr/>
            <p:nvPr/>
          </p:nvSpPr>
          <p:spPr>
            <a:xfrm>
              <a:off x="7911709" y="2302412"/>
              <a:ext cx="246030" cy="22771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" y="1"/>
                  </a:moveTo>
                  <a:lnTo>
                    <a:pt x="119" y="118"/>
                  </a:lnTo>
                  <a:cubicBezTo>
                    <a:pt x="344" y="128"/>
                    <a:pt x="579" y="138"/>
                    <a:pt x="804" y="138"/>
                  </a:cubicBezTo>
                  <a:cubicBezTo>
                    <a:pt x="990" y="138"/>
                    <a:pt x="1177" y="128"/>
                    <a:pt x="1363" y="118"/>
                  </a:cubicBezTo>
                  <a:cubicBezTo>
                    <a:pt x="1402" y="79"/>
                    <a:pt x="1441" y="40"/>
                    <a:pt x="1490" y="1"/>
                  </a:cubicBezTo>
                  <a:lnTo>
                    <a:pt x="1490" y="1"/>
                  </a:lnTo>
                  <a:cubicBezTo>
                    <a:pt x="1265" y="10"/>
                    <a:pt x="1029" y="20"/>
                    <a:pt x="804" y="20"/>
                  </a:cubicBezTo>
                  <a:cubicBezTo>
                    <a:pt x="539" y="20"/>
                    <a:pt x="265" y="10"/>
                    <a:pt x="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6"/>
            <p:cNvSpPr/>
            <p:nvPr/>
          </p:nvSpPr>
          <p:spPr>
            <a:xfrm>
              <a:off x="8028206" y="-76200"/>
              <a:ext cx="13036" cy="1571885"/>
            </a:xfrm>
            <a:custGeom>
              <a:avLst/>
              <a:gdLst/>
              <a:ahLst/>
              <a:cxnLst/>
              <a:rect l="l" t="t" r="r" b="b"/>
              <a:pathLst>
                <a:path w="79" h="9526" extrusionOk="0">
                  <a:moveTo>
                    <a:pt x="0" y="1"/>
                  </a:moveTo>
                  <a:lnTo>
                    <a:pt x="0" y="9496"/>
                  </a:lnTo>
                  <a:cubicBezTo>
                    <a:pt x="0" y="9516"/>
                    <a:pt x="20" y="9525"/>
                    <a:pt x="40" y="9525"/>
                  </a:cubicBezTo>
                  <a:cubicBezTo>
                    <a:pt x="59" y="9525"/>
                    <a:pt x="79" y="9516"/>
                    <a:pt x="79" y="9496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6"/>
            <p:cNvSpPr/>
            <p:nvPr/>
          </p:nvSpPr>
          <p:spPr>
            <a:xfrm>
              <a:off x="6605329" y="2184265"/>
              <a:ext cx="642054" cy="663175"/>
            </a:xfrm>
            <a:custGeom>
              <a:avLst/>
              <a:gdLst/>
              <a:ahLst/>
              <a:cxnLst/>
              <a:rect l="l" t="t" r="r" b="b"/>
              <a:pathLst>
                <a:path w="3891" h="4019" extrusionOk="0">
                  <a:moveTo>
                    <a:pt x="1862" y="1"/>
                  </a:moveTo>
                  <a:cubicBezTo>
                    <a:pt x="1264" y="31"/>
                    <a:pt x="735" y="334"/>
                    <a:pt x="392" y="795"/>
                  </a:cubicBezTo>
                  <a:cubicBezTo>
                    <a:pt x="392" y="804"/>
                    <a:pt x="392" y="804"/>
                    <a:pt x="382" y="815"/>
                  </a:cubicBezTo>
                  <a:cubicBezTo>
                    <a:pt x="362" y="834"/>
                    <a:pt x="343" y="863"/>
                    <a:pt x="333" y="893"/>
                  </a:cubicBezTo>
                  <a:cubicBezTo>
                    <a:pt x="294" y="942"/>
                    <a:pt x="264" y="991"/>
                    <a:pt x="245" y="1040"/>
                  </a:cubicBezTo>
                  <a:cubicBezTo>
                    <a:pt x="225" y="1069"/>
                    <a:pt x="206" y="1109"/>
                    <a:pt x="186" y="1148"/>
                  </a:cubicBezTo>
                  <a:cubicBezTo>
                    <a:pt x="157" y="1207"/>
                    <a:pt x="137" y="1265"/>
                    <a:pt x="118" y="1334"/>
                  </a:cubicBezTo>
                  <a:lnTo>
                    <a:pt x="59" y="1510"/>
                  </a:lnTo>
                  <a:cubicBezTo>
                    <a:pt x="39" y="1618"/>
                    <a:pt x="20" y="1726"/>
                    <a:pt x="10" y="1843"/>
                  </a:cubicBezTo>
                  <a:cubicBezTo>
                    <a:pt x="0" y="1892"/>
                    <a:pt x="0" y="1951"/>
                    <a:pt x="0" y="2010"/>
                  </a:cubicBezTo>
                  <a:lnTo>
                    <a:pt x="0" y="2069"/>
                  </a:lnTo>
                  <a:cubicBezTo>
                    <a:pt x="0" y="2117"/>
                    <a:pt x="10" y="2176"/>
                    <a:pt x="10" y="2226"/>
                  </a:cubicBezTo>
                  <a:lnTo>
                    <a:pt x="10" y="2235"/>
                  </a:lnTo>
                  <a:cubicBezTo>
                    <a:pt x="20" y="2304"/>
                    <a:pt x="29" y="2382"/>
                    <a:pt x="49" y="2451"/>
                  </a:cubicBezTo>
                  <a:cubicBezTo>
                    <a:pt x="49" y="2470"/>
                    <a:pt x="59" y="2490"/>
                    <a:pt x="59" y="2509"/>
                  </a:cubicBezTo>
                  <a:cubicBezTo>
                    <a:pt x="98" y="2657"/>
                    <a:pt x="147" y="2794"/>
                    <a:pt x="216" y="2931"/>
                  </a:cubicBezTo>
                  <a:cubicBezTo>
                    <a:pt x="255" y="3010"/>
                    <a:pt x="304" y="3078"/>
                    <a:pt x="343" y="3147"/>
                  </a:cubicBezTo>
                  <a:cubicBezTo>
                    <a:pt x="353" y="3156"/>
                    <a:pt x="362" y="3166"/>
                    <a:pt x="362" y="3176"/>
                  </a:cubicBezTo>
                  <a:cubicBezTo>
                    <a:pt x="715" y="3685"/>
                    <a:pt x="1294" y="4019"/>
                    <a:pt x="1950" y="4019"/>
                  </a:cubicBezTo>
                  <a:cubicBezTo>
                    <a:pt x="2607" y="4019"/>
                    <a:pt x="3185" y="3676"/>
                    <a:pt x="3537" y="3166"/>
                  </a:cubicBezTo>
                  <a:cubicBezTo>
                    <a:pt x="3557" y="3127"/>
                    <a:pt x="3587" y="3097"/>
                    <a:pt x="3606" y="3058"/>
                  </a:cubicBezTo>
                  <a:cubicBezTo>
                    <a:pt x="3724" y="2862"/>
                    <a:pt x="3812" y="2627"/>
                    <a:pt x="3861" y="2382"/>
                  </a:cubicBezTo>
                  <a:cubicBezTo>
                    <a:pt x="3861" y="2353"/>
                    <a:pt x="3870" y="2313"/>
                    <a:pt x="3870" y="2284"/>
                  </a:cubicBezTo>
                  <a:cubicBezTo>
                    <a:pt x="3881" y="2245"/>
                    <a:pt x="3881" y="2206"/>
                    <a:pt x="3890" y="2176"/>
                  </a:cubicBezTo>
                  <a:lnTo>
                    <a:pt x="3890" y="2128"/>
                  </a:lnTo>
                  <a:lnTo>
                    <a:pt x="3890" y="2010"/>
                  </a:lnTo>
                  <a:cubicBezTo>
                    <a:pt x="3890" y="1941"/>
                    <a:pt x="3890" y="1882"/>
                    <a:pt x="3881" y="1814"/>
                  </a:cubicBezTo>
                  <a:cubicBezTo>
                    <a:pt x="3870" y="1686"/>
                    <a:pt x="3851" y="1559"/>
                    <a:pt x="3812" y="1442"/>
                  </a:cubicBezTo>
                  <a:cubicBezTo>
                    <a:pt x="3802" y="1392"/>
                    <a:pt x="3783" y="1344"/>
                    <a:pt x="3763" y="1294"/>
                  </a:cubicBezTo>
                  <a:cubicBezTo>
                    <a:pt x="3753" y="1265"/>
                    <a:pt x="3743" y="1226"/>
                    <a:pt x="3724" y="1196"/>
                  </a:cubicBezTo>
                  <a:cubicBezTo>
                    <a:pt x="3714" y="1167"/>
                    <a:pt x="3694" y="1128"/>
                    <a:pt x="3685" y="1098"/>
                  </a:cubicBezTo>
                  <a:cubicBezTo>
                    <a:pt x="3645" y="1030"/>
                    <a:pt x="3616" y="961"/>
                    <a:pt x="3567" y="902"/>
                  </a:cubicBezTo>
                  <a:cubicBezTo>
                    <a:pt x="3547" y="863"/>
                    <a:pt x="3518" y="824"/>
                    <a:pt x="3489" y="785"/>
                  </a:cubicBezTo>
                  <a:cubicBezTo>
                    <a:pt x="3478" y="775"/>
                    <a:pt x="3469" y="756"/>
                    <a:pt x="3459" y="746"/>
                  </a:cubicBezTo>
                  <a:cubicBezTo>
                    <a:pt x="3106" y="295"/>
                    <a:pt x="2557" y="1"/>
                    <a:pt x="19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6"/>
            <p:cNvSpPr/>
            <p:nvPr/>
          </p:nvSpPr>
          <p:spPr>
            <a:xfrm>
              <a:off x="6616550" y="2601574"/>
              <a:ext cx="1815" cy="6600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0" y="0"/>
                  </a:moveTo>
                  <a:cubicBezTo>
                    <a:pt x="0" y="10"/>
                    <a:pt x="11" y="30"/>
                    <a:pt x="11" y="39"/>
                  </a:cubicBezTo>
                  <a:cubicBezTo>
                    <a:pt x="11" y="3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6"/>
            <p:cNvSpPr/>
            <p:nvPr/>
          </p:nvSpPr>
          <p:spPr>
            <a:xfrm>
              <a:off x="6614900" y="2598274"/>
              <a:ext cx="165" cy="1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6"/>
            <p:cNvSpPr/>
            <p:nvPr/>
          </p:nvSpPr>
          <p:spPr>
            <a:xfrm>
              <a:off x="6619685" y="2611144"/>
              <a:ext cx="1980" cy="6765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1" y="1"/>
                  </a:moveTo>
                  <a:cubicBezTo>
                    <a:pt x="1" y="20"/>
                    <a:pt x="1" y="31"/>
                    <a:pt x="11" y="40"/>
                  </a:cubicBezTo>
                  <a:cubicBezTo>
                    <a:pt x="1" y="31"/>
                    <a:pt x="1" y="2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6"/>
            <p:cNvSpPr/>
            <p:nvPr/>
          </p:nvSpPr>
          <p:spPr>
            <a:xfrm>
              <a:off x="6622985" y="2622530"/>
              <a:ext cx="1815" cy="4950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1" y="1"/>
                  </a:moveTo>
                  <a:cubicBezTo>
                    <a:pt x="1" y="10"/>
                    <a:pt x="1" y="20"/>
                    <a:pt x="11" y="30"/>
                  </a:cubicBezTo>
                  <a:cubicBezTo>
                    <a:pt x="1" y="2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6"/>
            <p:cNvSpPr/>
            <p:nvPr/>
          </p:nvSpPr>
          <p:spPr>
            <a:xfrm>
              <a:off x="6626285" y="2632266"/>
              <a:ext cx="1815" cy="4950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0" y="1"/>
                  </a:moveTo>
                  <a:cubicBezTo>
                    <a:pt x="0" y="10"/>
                    <a:pt x="0" y="20"/>
                    <a:pt x="10" y="30"/>
                  </a:cubicBezTo>
                  <a:cubicBezTo>
                    <a:pt x="0" y="2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6"/>
            <p:cNvSpPr/>
            <p:nvPr/>
          </p:nvSpPr>
          <p:spPr>
            <a:xfrm>
              <a:off x="6629421" y="2640351"/>
              <a:ext cx="1815" cy="6600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" y="0"/>
                  </a:moveTo>
                  <a:cubicBezTo>
                    <a:pt x="1" y="10"/>
                    <a:pt x="11" y="30"/>
                    <a:pt x="11" y="39"/>
                  </a:cubicBezTo>
                  <a:cubicBezTo>
                    <a:pt x="11" y="3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6"/>
            <p:cNvSpPr/>
            <p:nvPr/>
          </p:nvSpPr>
          <p:spPr>
            <a:xfrm>
              <a:off x="6632721" y="2650087"/>
              <a:ext cx="3300" cy="66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0" y="0"/>
                  </a:moveTo>
                  <a:cubicBezTo>
                    <a:pt x="11" y="10"/>
                    <a:pt x="11" y="30"/>
                    <a:pt x="20" y="39"/>
                  </a:cubicBezTo>
                  <a:cubicBezTo>
                    <a:pt x="11" y="3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6"/>
            <p:cNvSpPr/>
            <p:nvPr/>
          </p:nvSpPr>
          <p:spPr>
            <a:xfrm>
              <a:off x="6637671" y="2659657"/>
              <a:ext cx="3300" cy="8416"/>
            </a:xfrm>
            <a:custGeom>
              <a:avLst/>
              <a:gdLst/>
              <a:ahLst/>
              <a:cxnLst/>
              <a:rect l="l" t="t" r="r" b="b"/>
              <a:pathLst>
                <a:path w="20" h="51" extrusionOk="0">
                  <a:moveTo>
                    <a:pt x="0" y="1"/>
                  </a:moveTo>
                  <a:cubicBezTo>
                    <a:pt x="10" y="11"/>
                    <a:pt x="10" y="31"/>
                    <a:pt x="20" y="50"/>
                  </a:cubicBezTo>
                  <a:cubicBezTo>
                    <a:pt x="10" y="31"/>
                    <a:pt x="10" y="11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6"/>
            <p:cNvSpPr/>
            <p:nvPr/>
          </p:nvSpPr>
          <p:spPr>
            <a:xfrm>
              <a:off x="6606814" y="2404222"/>
              <a:ext cx="519286" cy="161875"/>
            </a:xfrm>
            <a:custGeom>
              <a:avLst/>
              <a:gdLst/>
              <a:ahLst/>
              <a:cxnLst/>
              <a:rect l="l" t="t" r="r" b="b"/>
              <a:pathLst>
                <a:path w="3147" h="981" extrusionOk="0">
                  <a:moveTo>
                    <a:pt x="109" y="1"/>
                  </a:moveTo>
                  <a:lnTo>
                    <a:pt x="50" y="177"/>
                  </a:lnTo>
                  <a:cubicBezTo>
                    <a:pt x="30" y="285"/>
                    <a:pt x="11" y="393"/>
                    <a:pt x="1" y="510"/>
                  </a:cubicBezTo>
                  <a:cubicBezTo>
                    <a:pt x="432" y="745"/>
                    <a:pt x="1078" y="980"/>
                    <a:pt x="1951" y="980"/>
                  </a:cubicBezTo>
                  <a:cubicBezTo>
                    <a:pt x="2421" y="980"/>
                    <a:pt x="2813" y="922"/>
                    <a:pt x="3136" y="814"/>
                  </a:cubicBezTo>
                  <a:cubicBezTo>
                    <a:pt x="3147" y="647"/>
                    <a:pt x="3136" y="481"/>
                    <a:pt x="3097" y="305"/>
                  </a:cubicBezTo>
                  <a:cubicBezTo>
                    <a:pt x="2803" y="412"/>
                    <a:pt x="2421" y="491"/>
                    <a:pt x="1951" y="491"/>
                  </a:cubicBezTo>
                  <a:cubicBezTo>
                    <a:pt x="1078" y="491"/>
                    <a:pt x="471" y="226"/>
                    <a:pt x="10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6"/>
            <p:cNvSpPr/>
            <p:nvPr/>
          </p:nvSpPr>
          <p:spPr>
            <a:xfrm>
              <a:off x="7117849" y="2397787"/>
              <a:ext cx="127883" cy="140919"/>
            </a:xfrm>
            <a:custGeom>
              <a:avLst/>
              <a:gdLst/>
              <a:ahLst/>
              <a:cxnLst/>
              <a:rect l="l" t="t" r="r" b="b"/>
              <a:pathLst>
                <a:path w="775" h="854" extrusionOk="0">
                  <a:moveTo>
                    <a:pt x="657" y="0"/>
                  </a:moveTo>
                  <a:cubicBezTo>
                    <a:pt x="608" y="50"/>
                    <a:pt x="539" y="89"/>
                    <a:pt x="461" y="138"/>
                  </a:cubicBezTo>
                  <a:cubicBezTo>
                    <a:pt x="343" y="207"/>
                    <a:pt x="187" y="285"/>
                    <a:pt x="0" y="344"/>
                  </a:cubicBezTo>
                  <a:cubicBezTo>
                    <a:pt x="39" y="520"/>
                    <a:pt x="50" y="686"/>
                    <a:pt x="39" y="853"/>
                  </a:cubicBezTo>
                  <a:cubicBezTo>
                    <a:pt x="343" y="765"/>
                    <a:pt x="588" y="647"/>
                    <a:pt x="775" y="520"/>
                  </a:cubicBezTo>
                  <a:cubicBezTo>
                    <a:pt x="764" y="392"/>
                    <a:pt x="745" y="265"/>
                    <a:pt x="706" y="148"/>
                  </a:cubicBezTo>
                  <a:cubicBezTo>
                    <a:pt x="696" y="98"/>
                    <a:pt x="677" y="50"/>
                    <a:pt x="65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6"/>
            <p:cNvSpPr/>
            <p:nvPr/>
          </p:nvSpPr>
          <p:spPr>
            <a:xfrm>
              <a:off x="6613250" y="2588538"/>
              <a:ext cx="478859" cy="178046"/>
            </a:xfrm>
            <a:custGeom>
              <a:avLst/>
              <a:gdLst/>
              <a:ahLst/>
              <a:cxnLst/>
              <a:rect l="l" t="t" r="r" b="b"/>
              <a:pathLst>
                <a:path w="2902" h="1079" extrusionOk="0">
                  <a:moveTo>
                    <a:pt x="1" y="1"/>
                  </a:moveTo>
                  <a:cubicBezTo>
                    <a:pt x="1" y="20"/>
                    <a:pt x="11" y="40"/>
                    <a:pt x="11" y="59"/>
                  </a:cubicBezTo>
                  <a:cubicBezTo>
                    <a:pt x="89" y="344"/>
                    <a:pt x="236" y="579"/>
                    <a:pt x="423" y="765"/>
                  </a:cubicBezTo>
                  <a:cubicBezTo>
                    <a:pt x="815" y="922"/>
                    <a:pt x="1304" y="1079"/>
                    <a:pt x="1902" y="1079"/>
                  </a:cubicBezTo>
                  <a:cubicBezTo>
                    <a:pt x="2049" y="1079"/>
                    <a:pt x="2196" y="1069"/>
                    <a:pt x="2324" y="1059"/>
                  </a:cubicBezTo>
                  <a:cubicBezTo>
                    <a:pt x="2568" y="902"/>
                    <a:pt x="2764" y="687"/>
                    <a:pt x="2901" y="422"/>
                  </a:cubicBezTo>
                  <a:lnTo>
                    <a:pt x="2901" y="422"/>
                  </a:lnTo>
                  <a:cubicBezTo>
                    <a:pt x="2627" y="510"/>
                    <a:pt x="2294" y="579"/>
                    <a:pt x="1902" y="579"/>
                  </a:cubicBezTo>
                  <a:cubicBezTo>
                    <a:pt x="981" y="579"/>
                    <a:pt x="354" y="236"/>
                    <a:pt x="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6"/>
            <p:cNvSpPr/>
            <p:nvPr/>
          </p:nvSpPr>
          <p:spPr>
            <a:xfrm>
              <a:off x="6614900" y="2598274"/>
              <a:ext cx="68149" cy="116497"/>
            </a:xfrm>
            <a:custGeom>
              <a:avLst/>
              <a:gdLst/>
              <a:ahLst/>
              <a:cxnLst/>
              <a:rect l="l" t="t" r="r" b="b"/>
              <a:pathLst>
                <a:path w="413" h="706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23"/>
                    <a:pt x="14" y="45"/>
                    <a:pt x="21" y="67"/>
                  </a:cubicBezTo>
                  <a:lnTo>
                    <a:pt x="21" y="67"/>
                  </a:lnTo>
                  <a:cubicBezTo>
                    <a:pt x="21" y="64"/>
                    <a:pt x="21" y="62"/>
                    <a:pt x="21" y="59"/>
                  </a:cubicBezTo>
                  <a:cubicBezTo>
                    <a:pt x="21" y="50"/>
                    <a:pt x="10" y="30"/>
                    <a:pt x="10" y="20"/>
                  </a:cubicBezTo>
                  <a:cubicBezTo>
                    <a:pt x="10" y="11"/>
                    <a:pt x="10" y="11"/>
                    <a:pt x="1" y="0"/>
                  </a:cubicBezTo>
                  <a:close/>
                  <a:moveTo>
                    <a:pt x="21" y="67"/>
                  </a:moveTo>
                  <a:cubicBezTo>
                    <a:pt x="21" y="71"/>
                    <a:pt x="22" y="75"/>
                    <a:pt x="24" y="77"/>
                  </a:cubicBezTo>
                  <a:lnTo>
                    <a:pt x="24" y="77"/>
                  </a:lnTo>
                  <a:cubicBezTo>
                    <a:pt x="23" y="73"/>
                    <a:pt x="22" y="70"/>
                    <a:pt x="21" y="67"/>
                  </a:cubicBezTo>
                  <a:close/>
                  <a:moveTo>
                    <a:pt x="24" y="77"/>
                  </a:moveTo>
                  <a:lnTo>
                    <a:pt x="24" y="77"/>
                  </a:lnTo>
                  <a:cubicBezTo>
                    <a:pt x="26" y="83"/>
                    <a:pt x="28" y="89"/>
                    <a:pt x="30" y="96"/>
                  </a:cubicBezTo>
                  <a:lnTo>
                    <a:pt x="30" y="96"/>
                  </a:lnTo>
                  <a:cubicBezTo>
                    <a:pt x="30" y="91"/>
                    <a:pt x="30" y="85"/>
                    <a:pt x="30" y="79"/>
                  </a:cubicBezTo>
                  <a:cubicBezTo>
                    <a:pt x="27" y="79"/>
                    <a:pt x="25" y="78"/>
                    <a:pt x="24" y="77"/>
                  </a:cubicBezTo>
                  <a:close/>
                  <a:moveTo>
                    <a:pt x="30" y="96"/>
                  </a:moveTo>
                  <a:cubicBezTo>
                    <a:pt x="31" y="104"/>
                    <a:pt x="33" y="109"/>
                    <a:pt x="37" y="115"/>
                  </a:cubicBezTo>
                  <a:lnTo>
                    <a:pt x="37" y="115"/>
                  </a:lnTo>
                  <a:cubicBezTo>
                    <a:pt x="35" y="108"/>
                    <a:pt x="33" y="102"/>
                    <a:pt x="30" y="96"/>
                  </a:cubicBezTo>
                  <a:close/>
                  <a:moveTo>
                    <a:pt x="37" y="115"/>
                  </a:moveTo>
                  <a:cubicBezTo>
                    <a:pt x="38" y="118"/>
                    <a:pt x="39" y="121"/>
                    <a:pt x="40" y="124"/>
                  </a:cubicBezTo>
                  <a:lnTo>
                    <a:pt x="40" y="124"/>
                  </a:lnTo>
                  <a:cubicBezTo>
                    <a:pt x="40" y="122"/>
                    <a:pt x="40" y="120"/>
                    <a:pt x="40" y="118"/>
                  </a:cubicBezTo>
                  <a:cubicBezTo>
                    <a:pt x="39" y="117"/>
                    <a:pt x="38" y="116"/>
                    <a:pt x="37" y="115"/>
                  </a:cubicBezTo>
                  <a:close/>
                  <a:moveTo>
                    <a:pt x="40" y="124"/>
                  </a:moveTo>
                  <a:cubicBezTo>
                    <a:pt x="40" y="132"/>
                    <a:pt x="42" y="139"/>
                    <a:pt x="49" y="147"/>
                  </a:cubicBezTo>
                  <a:lnTo>
                    <a:pt x="49" y="147"/>
                  </a:lnTo>
                  <a:cubicBezTo>
                    <a:pt x="46" y="139"/>
                    <a:pt x="43" y="132"/>
                    <a:pt x="40" y="124"/>
                  </a:cubicBezTo>
                  <a:close/>
                  <a:moveTo>
                    <a:pt x="49" y="147"/>
                  </a:moveTo>
                  <a:cubicBezTo>
                    <a:pt x="49" y="148"/>
                    <a:pt x="49" y="148"/>
                    <a:pt x="50" y="149"/>
                  </a:cubicBezTo>
                  <a:lnTo>
                    <a:pt x="50" y="149"/>
                  </a:lnTo>
                  <a:cubicBezTo>
                    <a:pt x="50" y="148"/>
                    <a:pt x="50" y="148"/>
                    <a:pt x="50" y="148"/>
                  </a:cubicBezTo>
                  <a:cubicBezTo>
                    <a:pt x="49" y="148"/>
                    <a:pt x="49" y="147"/>
                    <a:pt x="49" y="147"/>
                  </a:cubicBezTo>
                  <a:close/>
                  <a:moveTo>
                    <a:pt x="50" y="149"/>
                  </a:moveTo>
                  <a:cubicBezTo>
                    <a:pt x="50" y="158"/>
                    <a:pt x="50" y="168"/>
                    <a:pt x="60" y="177"/>
                  </a:cubicBezTo>
                  <a:cubicBezTo>
                    <a:pt x="60" y="187"/>
                    <a:pt x="60" y="196"/>
                    <a:pt x="69" y="207"/>
                  </a:cubicBezTo>
                  <a:cubicBezTo>
                    <a:pt x="69" y="216"/>
                    <a:pt x="69" y="226"/>
                    <a:pt x="79" y="236"/>
                  </a:cubicBezTo>
                  <a:cubicBezTo>
                    <a:pt x="79" y="246"/>
                    <a:pt x="89" y="255"/>
                    <a:pt x="89" y="255"/>
                  </a:cubicBezTo>
                  <a:cubicBezTo>
                    <a:pt x="89" y="265"/>
                    <a:pt x="99" y="285"/>
                    <a:pt x="99" y="294"/>
                  </a:cubicBezTo>
                  <a:cubicBezTo>
                    <a:pt x="108" y="305"/>
                    <a:pt x="108" y="305"/>
                    <a:pt x="108" y="314"/>
                  </a:cubicBezTo>
                  <a:cubicBezTo>
                    <a:pt x="119" y="324"/>
                    <a:pt x="119" y="344"/>
                    <a:pt x="128" y="353"/>
                  </a:cubicBezTo>
                  <a:cubicBezTo>
                    <a:pt x="128" y="353"/>
                    <a:pt x="128" y="363"/>
                    <a:pt x="138" y="373"/>
                  </a:cubicBezTo>
                  <a:cubicBezTo>
                    <a:pt x="148" y="383"/>
                    <a:pt x="148" y="403"/>
                    <a:pt x="158" y="422"/>
                  </a:cubicBezTo>
                  <a:cubicBezTo>
                    <a:pt x="197" y="501"/>
                    <a:pt x="246" y="569"/>
                    <a:pt x="285" y="638"/>
                  </a:cubicBezTo>
                  <a:cubicBezTo>
                    <a:pt x="295" y="647"/>
                    <a:pt x="304" y="657"/>
                    <a:pt x="304" y="667"/>
                  </a:cubicBezTo>
                  <a:cubicBezTo>
                    <a:pt x="344" y="677"/>
                    <a:pt x="373" y="697"/>
                    <a:pt x="413" y="706"/>
                  </a:cubicBezTo>
                  <a:cubicBezTo>
                    <a:pt x="259" y="554"/>
                    <a:pt x="133" y="368"/>
                    <a:pt x="50" y="149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6"/>
            <p:cNvSpPr/>
            <p:nvPr/>
          </p:nvSpPr>
          <p:spPr>
            <a:xfrm>
              <a:off x="6996567" y="2577317"/>
              <a:ext cx="246030" cy="185966"/>
            </a:xfrm>
            <a:custGeom>
              <a:avLst/>
              <a:gdLst/>
              <a:ahLst/>
              <a:cxnLst/>
              <a:rect l="l" t="t" r="r" b="b"/>
              <a:pathLst>
                <a:path w="1491" h="1127" extrusionOk="0">
                  <a:moveTo>
                    <a:pt x="1490" y="0"/>
                  </a:moveTo>
                  <a:lnTo>
                    <a:pt x="1490" y="0"/>
                  </a:lnTo>
                  <a:cubicBezTo>
                    <a:pt x="1412" y="69"/>
                    <a:pt x="1314" y="138"/>
                    <a:pt x="1196" y="206"/>
                  </a:cubicBezTo>
                  <a:cubicBezTo>
                    <a:pt x="1049" y="294"/>
                    <a:pt x="843" y="402"/>
                    <a:pt x="578" y="490"/>
                  </a:cubicBezTo>
                  <a:cubicBezTo>
                    <a:pt x="441" y="755"/>
                    <a:pt x="245" y="970"/>
                    <a:pt x="1" y="1127"/>
                  </a:cubicBezTo>
                  <a:cubicBezTo>
                    <a:pt x="480" y="1068"/>
                    <a:pt x="863" y="922"/>
                    <a:pt x="1166" y="784"/>
                  </a:cubicBezTo>
                  <a:cubicBezTo>
                    <a:pt x="1186" y="745"/>
                    <a:pt x="1216" y="715"/>
                    <a:pt x="1235" y="676"/>
                  </a:cubicBezTo>
                  <a:cubicBezTo>
                    <a:pt x="1353" y="480"/>
                    <a:pt x="1441" y="245"/>
                    <a:pt x="149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6"/>
            <p:cNvSpPr/>
            <p:nvPr/>
          </p:nvSpPr>
          <p:spPr>
            <a:xfrm>
              <a:off x="7180882" y="2313632"/>
              <a:ext cx="4950" cy="8416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1" y="1"/>
                  </a:moveTo>
                  <a:cubicBezTo>
                    <a:pt x="10" y="20"/>
                    <a:pt x="20" y="31"/>
                    <a:pt x="30" y="50"/>
                  </a:cubicBezTo>
                  <a:cubicBezTo>
                    <a:pt x="20" y="31"/>
                    <a:pt x="10" y="2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6"/>
            <p:cNvSpPr/>
            <p:nvPr/>
          </p:nvSpPr>
          <p:spPr>
            <a:xfrm>
              <a:off x="7188968" y="2325018"/>
              <a:ext cx="5115" cy="66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0" y="1"/>
                  </a:moveTo>
                  <a:cubicBezTo>
                    <a:pt x="10" y="10"/>
                    <a:pt x="20" y="30"/>
                    <a:pt x="30" y="40"/>
                  </a:cubicBezTo>
                  <a:cubicBezTo>
                    <a:pt x="20" y="30"/>
                    <a:pt x="10" y="1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6"/>
            <p:cNvSpPr/>
            <p:nvPr/>
          </p:nvSpPr>
          <p:spPr>
            <a:xfrm>
              <a:off x="7214874" y="2370395"/>
              <a:ext cx="3300" cy="8085"/>
            </a:xfrm>
            <a:custGeom>
              <a:avLst/>
              <a:gdLst/>
              <a:ahLst/>
              <a:cxnLst/>
              <a:rect l="l" t="t" r="r" b="b"/>
              <a:pathLst>
                <a:path w="20" h="49" extrusionOk="0">
                  <a:moveTo>
                    <a:pt x="0" y="0"/>
                  </a:moveTo>
                  <a:cubicBezTo>
                    <a:pt x="10" y="10"/>
                    <a:pt x="20" y="29"/>
                    <a:pt x="20" y="49"/>
                  </a:cubicBezTo>
                  <a:cubicBezTo>
                    <a:pt x="20" y="29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6"/>
            <p:cNvSpPr/>
            <p:nvPr/>
          </p:nvSpPr>
          <p:spPr>
            <a:xfrm>
              <a:off x="6665063" y="2706685"/>
              <a:ext cx="524072" cy="140754"/>
            </a:xfrm>
            <a:custGeom>
              <a:avLst/>
              <a:gdLst/>
              <a:ahLst/>
              <a:cxnLst/>
              <a:rect l="l" t="t" r="r" b="b"/>
              <a:pathLst>
                <a:path w="3176" h="853" extrusionOk="0">
                  <a:moveTo>
                    <a:pt x="3175" y="0"/>
                  </a:moveTo>
                  <a:lnTo>
                    <a:pt x="3175" y="0"/>
                  </a:lnTo>
                  <a:cubicBezTo>
                    <a:pt x="2872" y="138"/>
                    <a:pt x="2489" y="284"/>
                    <a:pt x="2010" y="343"/>
                  </a:cubicBezTo>
                  <a:cubicBezTo>
                    <a:pt x="1912" y="402"/>
                    <a:pt x="1803" y="451"/>
                    <a:pt x="1686" y="490"/>
                  </a:cubicBezTo>
                  <a:cubicBezTo>
                    <a:pt x="1564" y="530"/>
                    <a:pt x="1432" y="550"/>
                    <a:pt x="1294" y="550"/>
                  </a:cubicBezTo>
                  <a:cubicBezTo>
                    <a:pt x="888" y="550"/>
                    <a:pt x="438" y="379"/>
                    <a:pt x="109" y="49"/>
                  </a:cubicBezTo>
                  <a:cubicBezTo>
                    <a:pt x="69" y="40"/>
                    <a:pt x="40" y="20"/>
                    <a:pt x="0" y="10"/>
                  </a:cubicBezTo>
                  <a:lnTo>
                    <a:pt x="0" y="10"/>
                  </a:lnTo>
                  <a:cubicBezTo>
                    <a:pt x="353" y="519"/>
                    <a:pt x="932" y="853"/>
                    <a:pt x="1588" y="853"/>
                  </a:cubicBezTo>
                  <a:cubicBezTo>
                    <a:pt x="2245" y="853"/>
                    <a:pt x="2823" y="510"/>
                    <a:pt x="3175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6"/>
            <p:cNvSpPr/>
            <p:nvPr/>
          </p:nvSpPr>
          <p:spPr>
            <a:xfrm>
              <a:off x="7091942" y="2483592"/>
              <a:ext cx="155439" cy="174746"/>
            </a:xfrm>
            <a:custGeom>
              <a:avLst/>
              <a:gdLst/>
              <a:ahLst/>
              <a:cxnLst/>
              <a:rect l="l" t="t" r="r" b="b"/>
              <a:pathLst>
                <a:path w="942" h="1059" extrusionOk="0">
                  <a:moveTo>
                    <a:pt x="932" y="0"/>
                  </a:moveTo>
                  <a:cubicBezTo>
                    <a:pt x="745" y="127"/>
                    <a:pt x="500" y="245"/>
                    <a:pt x="196" y="333"/>
                  </a:cubicBezTo>
                  <a:cubicBezTo>
                    <a:pt x="177" y="597"/>
                    <a:pt x="109" y="843"/>
                    <a:pt x="0" y="1058"/>
                  </a:cubicBezTo>
                  <a:cubicBezTo>
                    <a:pt x="265" y="970"/>
                    <a:pt x="471" y="862"/>
                    <a:pt x="618" y="774"/>
                  </a:cubicBezTo>
                  <a:cubicBezTo>
                    <a:pt x="736" y="706"/>
                    <a:pt x="834" y="637"/>
                    <a:pt x="912" y="568"/>
                  </a:cubicBezTo>
                  <a:lnTo>
                    <a:pt x="941" y="362"/>
                  </a:lnTo>
                  <a:lnTo>
                    <a:pt x="941" y="196"/>
                  </a:lnTo>
                  <a:cubicBezTo>
                    <a:pt x="941" y="127"/>
                    <a:pt x="941" y="68"/>
                    <a:pt x="932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6"/>
            <p:cNvSpPr/>
            <p:nvPr/>
          </p:nvSpPr>
          <p:spPr>
            <a:xfrm>
              <a:off x="7077421" y="2328813"/>
              <a:ext cx="135968" cy="71449"/>
            </a:xfrm>
            <a:custGeom>
              <a:avLst/>
              <a:gdLst/>
              <a:ahLst/>
              <a:cxnLst/>
              <a:rect l="l" t="t" r="r" b="b"/>
              <a:pathLst>
                <a:path w="824" h="433" extrusionOk="0">
                  <a:moveTo>
                    <a:pt x="589" y="1"/>
                  </a:moveTo>
                  <a:cubicBezTo>
                    <a:pt x="541" y="1"/>
                    <a:pt x="494" y="27"/>
                    <a:pt x="471" y="66"/>
                  </a:cubicBezTo>
                  <a:lnTo>
                    <a:pt x="461" y="76"/>
                  </a:lnTo>
                  <a:cubicBezTo>
                    <a:pt x="419" y="145"/>
                    <a:pt x="344" y="185"/>
                    <a:pt x="265" y="185"/>
                  </a:cubicBezTo>
                  <a:cubicBezTo>
                    <a:pt x="232" y="185"/>
                    <a:pt x="198" y="178"/>
                    <a:pt x="167" y="164"/>
                  </a:cubicBezTo>
                  <a:lnTo>
                    <a:pt x="147" y="164"/>
                  </a:lnTo>
                  <a:cubicBezTo>
                    <a:pt x="131" y="154"/>
                    <a:pt x="114" y="150"/>
                    <a:pt x="97" y="150"/>
                  </a:cubicBezTo>
                  <a:cubicBezTo>
                    <a:pt x="62" y="150"/>
                    <a:pt x="27" y="167"/>
                    <a:pt x="1" y="193"/>
                  </a:cubicBezTo>
                  <a:lnTo>
                    <a:pt x="118" y="399"/>
                  </a:lnTo>
                  <a:cubicBezTo>
                    <a:pt x="138" y="399"/>
                    <a:pt x="167" y="409"/>
                    <a:pt x="197" y="418"/>
                  </a:cubicBezTo>
                  <a:lnTo>
                    <a:pt x="206" y="418"/>
                  </a:lnTo>
                  <a:cubicBezTo>
                    <a:pt x="227" y="428"/>
                    <a:pt x="249" y="432"/>
                    <a:pt x="269" y="432"/>
                  </a:cubicBezTo>
                  <a:cubicBezTo>
                    <a:pt x="314" y="432"/>
                    <a:pt x="352" y="410"/>
                    <a:pt x="373" y="370"/>
                  </a:cubicBezTo>
                  <a:lnTo>
                    <a:pt x="393" y="360"/>
                  </a:lnTo>
                  <a:cubicBezTo>
                    <a:pt x="430" y="291"/>
                    <a:pt x="510" y="252"/>
                    <a:pt x="590" y="252"/>
                  </a:cubicBezTo>
                  <a:cubicBezTo>
                    <a:pt x="613" y="252"/>
                    <a:pt x="635" y="255"/>
                    <a:pt x="657" y="262"/>
                  </a:cubicBezTo>
                  <a:lnTo>
                    <a:pt x="676" y="272"/>
                  </a:lnTo>
                  <a:cubicBezTo>
                    <a:pt x="687" y="274"/>
                    <a:pt x="699" y="275"/>
                    <a:pt x="710" y="275"/>
                  </a:cubicBezTo>
                  <a:cubicBezTo>
                    <a:pt x="751" y="275"/>
                    <a:pt x="793" y="261"/>
                    <a:pt x="824" y="222"/>
                  </a:cubicBezTo>
                  <a:cubicBezTo>
                    <a:pt x="784" y="154"/>
                    <a:pt x="755" y="85"/>
                    <a:pt x="706" y="26"/>
                  </a:cubicBezTo>
                  <a:cubicBezTo>
                    <a:pt x="686" y="26"/>
                    <a:pt x="667" y="26"/>
                    <a:pt x="647" y="17"/>
                  </a:cubicBezTo>
                  <a:lnTo>
                    <a:pt x="628" y="7"/>
                  </a:lnTo>
                  <a:cubicBezTo>
                    <a:pt x="615" y="3"/>
                    <a:pt x="602" y="1"/>
                    <a:pt x="589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6"/>
            <p:cNvSpPr/>
            <p:nvPr/>
          </p:nvSpPr>
          <p:spPr>
            <a:xfrm>
              <a:off x="7104813" y="2381616"/>
              <a:ext cx="121612" cy="72934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697" y="0"/>
                  </a:moveTo>
                  <a:cubicBezTo>
                    <a:pt x="657" y="34"/>
                    <a:pt x="608" y="54"/>
                    <a:pt x="556" y="54"/>
                  </a:cubicBezTo>
                  <a:cubicBezTo>
                    <a:pt x="532" y="54"/>
                    <a:pt x="507" y="49"/>
                    <a:pt x="481" y="40"/>
                  </a:cubicBezTo>
                  <a:lnTo>
                    <a:pt x="462" y="40"/>
                  </a:lnTo>
                  <a:cubicBezTo>
                    <a:pt x="447" y="35"/>
                    <a:pt x="431" y="32"/>
                    <a:pt x="415" y="32"/>
                  </a:cubicBezTo>
                  <a:cubicBezTo>
                    <a:pt x="370" y="32"/>
                    <a:pt x="326" y="52"/>
                    <a:pt x="305" y="89"/>
                  </a:cubicBezTo>
                  <a:lnTo>
                    <a:pt x="295" y="109"/>
                  </a:lnTo>
                  <a:cubicBezTo>
                    <a:pt x="253" y="178"/>
                    <a:pt x="176" y="213"/>
                    <a:pt x="96" y="213"/>
                  </a:cubicBezTo>
                  <a:cubicBezTo>
                    <a:pt x="64" y="213"/>
                    <a:pt x="32" y="208"/>
                    <a:pt x="1" y="196"/>
                  </a:cubicBezTo>
                  <a:lnTo>
                    <a:pt x="1" y="196"/>
                  </a:lnTo>
                  <a:cubicBezTo>
                    <a:pt x="40" y="275"/>
                    <a:pt x="60" y="363"/>
                    <a:pt x="79" y="442"/>
                  </a:cubicBezTo>
                  <a:cubicBezTo>
                    <a:pt x="266" y="383"/>
                    <a:pt x="422" y="305"/>
                    <a:pt x="540" y="236"/>
                  </a:cubicBezTo>
                  <a:cubicBezTo>
                    <a:pt x="618" y="187"/>
                    <a:pt x="687" y="148"/>
                    <a:pt x="736" y="98"/>
                  </a:cubicBezTo>
                  <a:cubicBezTo>
                    <a:pt x="726" y="69"/>
                    <a:pt x="716" y="30"/>
                    <a:pt x="697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6"/>
            <p:cNvSpPr/>
            <p:nvPr/>
          </p:nvSpPr>
          <p:spPr>
            <a:xfrm>
              <a:off x="6635856" y="2355710"/>
              <a:ext cx="469123" cy="89105"/>
            </a:xfrm>
            <a:custGeom>
              <a:avLst/>
              <a:gdLst/>
              <a:ahLst/>
              <a:cxnLst/>
              <a:rect l="l" t="t" r="r" b="b"/>
              <a:pathLst>
                <a:path w="2843" h="540" extrusionOk="0">
                  <a:moveTo>
                    <a:pt x="60" y="1"/>
                  </a:moveTo>
                  <a:cubicBezTo>
                    <a:pt x="40" y="30"/>
                    <a:pt x="21" y="70"/>
                    <a:pt x="1" y="109"/>
                  </a:cubicBezTo>
                  <a:cubicBezTo>
                    <a:pt x="46" y="169"/>
                    <a:pt x="121" y="207"/>
                    <a:pt x="198" y="207"/>
                  </a:cubicBezTo>
                  <a:cubicBezTo>
                    <a:pt x="221" y="207"/>
                    <a:pt x="244" y="203"/>
                    <a:pt x="266" y="197"/>
                  </a:cubicBezTo>
                  <a:cubicBezTo>
                    <a:pt x="281" y="192"/>
                    <a:pt x="296" y="189"/>
                    <a:pt x="311" y="189"/>
                  </a:cubicBezTo>
                  <a:cubicBezTo>
                    <a:pt x="357" y="189"/>
                    <a:pt x="403" y="211"/>
                    <a:pt x="432" y="255"/>
                  </a:cubicBezTo>
                  <a:cubicBezTo>
                    <a:pt x="474" y="325"/>
                    <a:pt x="550" y="365"/>
                    <a:pt x="629" y="365"/>
                  </a:cubicBezTo>
                  <a:cubicBezTo>
                    <a:pt x="662" y="365"/>
                    <a:pt x="695" y="358"/>
                    <a:pt x="726" y="344"/>
                  </a:cubicBezTo>
                  <a:cubicBezTo>
                    <a:pt x="745" y="334"/>
                    <a:pt x="765" y="330"/>
                    <a:pt x="785" y="330"/>
                  </a:cubicBezTo>
                  <a:cubicBezTo>
                    <a:pt x="826" y="330"/>
                    <a:pt x="867" y="350"/>
                    <a:pt x="893" y="383"/>
                  </a:cubicBezTo>
                  <a:cubicBezTo>
                    <a:pt x="936" y="445"/>
                    <a:pt x="1003" y="479"/>
                    <a:pt x="1073" y="479"/>
                  </a:cubicBezTo>
                  <a:cubicBezTo>
                    <a:pt x="1114" y="479"/>
                    <a:pt x="1157" y="467"/>
                    <a:pt x="1196" y="442"/>
                  </a:cubicBezTo>
                  <a:cubicBezTo>
                    <a:pt x="1219" y="431"/>
                    <a:pt x="1242" y="425"/>
                    <a:pt x="1265" y="425"/>
                  </a:cubicBezTo>
                  <a:cubicBezTo>
                    <a:pt x="1303" y="425"/>
                    <a:pt x="1339" y="441"/>
                    <a:pt x="1363" y="471"/>
                  </a:cubicBezTo>
                  <a:cubicBezTo>
                    <a:pt x="1412" y="514"/>
                    <a:pt x="1472" y="537"/>
                    <a:pt x="1533" y="537"/>
                  </a:cubicBezTo>
                  <a:cubicBezTo>
                    <a:pt x="1583" y="537"/>
                    <a:pt x="1633" y="522"/>
                    <a:pt x="1677" y="491"/>
                  </a:cubicBezTo>
                  <a:cubicBezTo>
                    <a:pt x="1701" y="471"/>
                    <a:pt x="1731" y="461"/>
                    <a:pt x="1760" y="461"/>
                  </a:cubicBezTo>
                  <a:cubicBezTo>
                    <a:pt x="1790" y="461"/>
                    <a:pt x="1819" y="471"/>
                    <a:pt x="1843" y="491"/>
                  </a:cubicBezTo>
                  <a:lnTo>
                    <a:pt x="1863" y="501"/>
                  </a:lnTo>
                  <a:cubicBezTo>
                    <a:pt x="1902" y="530"/>
                    <a:pt x="1951" y="540"/>
                    <a:pt x="2000" y="540"/>
                  </a:cubicBezTo>
                  <a:cubicBezTo>
                    <a:pt x="2059" y="540"/>
                    <a:pt x="2118" y="520"/>
                    <a:pt x="2167" y="481"/>
                  </a:cubicBezTo>
                  <a:lnTo>
                    <a:pt x="2176" y="462"/>
                  </a:lnTo>
                  <a:cubicBezTo>
                    <a:pt x="2200" y="438"/>
                    <a:pt x="2235" y="425"/>
                    <a:pt x="2272" y="425"/>
                  </a:cubicBezTo>
                  <a:cubicBezTo>
                    <a:pt x="2295" y="425"/>
                    <a:pt x="2320" y="430"/>
                    <a:pt x="2343" y="442"/>
                  </a:cubicBezTo>
                  <a:lnTo>
                    <a:pt x="2353" y="451"/>
                  </a:lnTo>
                  <a:cubicBezTo>
                    <a:pt x="2393" y="473"/>
                    <a:pt x="2435" y="484"/>
                    <a:pt x="2476" y="484"/>
                  </a:cubicBezTo>
                  <a:cubicBezTo>
                    <a:pt x="2544" y="484"/>
                    <a:pt x="2608" y="454"/>
                    <a:pt x="2657" y="393"/>
                  </a:cubicBezTo>
                  <a:lnTo>
                    <a:pt x="2666" y="383"/>
                  </a:lnTo>
                  <a:cubicBezTo>
                    <a:pt x="2693" y="350"/>
                    <a:pt x="2733" y="330"/>
                    <a:pt x="2771" y="330"/>
                  </a:cubicBezTo>
                  <a:cubicBezTo>
                    <a:pt x="2790" y="330"/>
                    <a:pt x="2807" y="334"/>
                    <a:pt x="2823" y="344"/>
                  </a:cubicBezTo>
                  <a:lnTo>
                    <a:pt x="2843" y="353"/>
                  </a:lnTo>
                  <a:cubicBezTo>
                    <a:pt x="2833" y="314"/>
                    <a:pt x="2814" y="275"/>
                    <a:pt x="2794" y="236"/>
                  </a:cubicBezTo>
                  <a:cubicBezTo>
                    <a:pt x="2785" y="235"/>
                    <a:pt x="2775" y="234"/>
                    <a:pt x="2765" y="234"/>
                  </a:cubicBezTo>
                  <a:cubicBezTo>
                    <a:pt x="2697" y="234"/>
                    <a:pt x="2631" y="264"/>
                    <a:pt x="2588" y="324"/>
                  </a:cubicBezTo>
                  <a:lnTo>
                    <a:pt x="2579" y="334"/>
                  </a:lnTo>
                  <a:cubicBezTo>
                    <a:pt x="2554" y="365"/>
                    <a:pt x="2513" y="384"/>
                    <a:pt x="2472" y="384"/>
                  </a:cubicBezTo>
                  <a:cubicBezTo>
                    <a:pt x="2448" y="384"/>
                    <a:pt x="2424" y="378"/>
                    <a:pt x="2402" y="364"/>
                  </a:cubicBezTo>
                  <a:lnTo>
                    <a:pt x="2392" y="353"/>
                  </a:lnTo>
                  <a:cubicBezTo>
                    <a:pt x="2355" y="335"/>
                    <a:pt x="2317" y="326"/>
                    <a:pt x="2279" y="326"/>
                  </a:cubicBezTo>
                  <a:cubicBezTo>
                    <a:pt x="2217" y="326"/>
                    <a:pt x="2157" y="350"/>
                    <a:pt x="2108" y="393"/>
                  </a:cubicBezTo>
                  <a:lnTo>
                    <a:pt x="2098" y="403"/>
                  </a:lnTo>
                  <a:cubicBezTo>
                    <a:pt x="2071" y="429"/>
                    <a:pt x="2036" y="445"/>
                    <a:pt x="2001" y="445"/>
                  </a:cubicBezTo>
                  <a:cubicBezTo>
                    <a:pt x="1972" y="445"/>
                    <a:pt x="1944" y="434"/>
                    <a:pt x="1922" y="412"/>
                  </a:cubicBezTo>
                  <a:lnTo>
                    <a:pt x="1902" y="403"/>
                  </a:lnTo>
                  <a:cubicBezTo>
                    <a:pt x="1864" y="374"/>
                    <a:pt x="1817" y="360"/>
                    <a:pt x="1769" y="360"/>
                  </a:cubicBezTo>
                  <a:cubicBezTo>
                    <a:pt x="1717" y="360"/>
                    <a:pt x="1664" y="377"/>
                    <a:pt x="1618" y="412"/>
                  </a:cubicBezTo>
                  <a:cubicBezTo>
                    <a:pt x="1590" y="431"/>
                    <a:pt x="1558" y="440"/>
                    <a:pt x="1527" y="440"/>
                  </a:cubicBezTo>
                  <a:cubicBezTo>
                    <a:pt x="1492" y="440"/>
                    <a:pt x="1458" y="428"/>
                    <a:pt x="1432" y="403"/>
                  </a:cubicBezTo>
                  <a:cubicBezTo>
                    <a:pt x="1390" y="355"/>
                    <a:pt x="1331" y="329"/>
                    <a:pt x="1269" y="329"/>
                  </a:cubicBezTo>
                  <a:cubicBezTo>
                    <a:pt x="1228" y="329"/>
                    <a:pt x="1187" y="340"/>
                    <a:pt x="1148" y="364"/>
                  </a:cubicBezTo>
                  <a:cubicBezTo>
                    <a:pt x="1127" y="374"/>
                    <a:pt x="1103" y="379"/>
                    <a:pt x="1080" y="379"/>
                  </a:cubicBezTo>
                  <a:cubicBezTo>
                    <a:pt x="1038" y="379"/>
                    <a:pt x="997" y="362"/>
                    <a:pt x="971" y="324"/>
                  </a:cubicBezTo>
                  <a:cubicBezTo>
                    <a:pt x="925" y="265"/>
                    <a:pt x="856" y="232"/>
                    <a:pt x="786" y="232"/>
                  </a:cubicBezTo>
                  <a:cubicBezTo>
                    <a:pt x="753" y="232"/>
                    <a:pt x="719" y="240"/>
                    <a:pt x="687" y="255"/>
                  </a:cubicBezTo>
                  <a:cubicBezTo>
                    <a:pt x="669" y="263"/>
                    <a:pt x="650" y="267"/>
                    <a:pt x="632" y="267"/>
                  </a:cubicBezTo>
                  <a:cubicBezTo>
                    <a:pt x="584" y="267"/>
                    <a:pt x="539" y="240"/>
                    <a:pt x="511" y="197"/>
                  </a:cubicBezTo>
                  <a:cubicBezTo>
                    <a:pt x="465" y="128"/>
                    <a:pt x="389" y="89"/>
                    <a:pt x="307" y="89"/>
                  </a:cubicBezTo>
                  <a:cubicBezTo>
                    <a:pt x="284" y="89"/>
                    <a:pt x="260" y="92"/>
                    <a:pt x="236" y="99"/>
                  </a:cubicBezTo>
                  <a:cubicBezTo>
                    <a:pt x="224" y="103"/>
                    <a:pt x="211" y="105"/>
                    <a:pt x="197" y="105"/>
                  </a:cubicBezTo>
                  <a:cubicBezTo>
                    <a:pt x="147" y="105"/>
                    <a:pt x="93" y="77"/>
                    <a:pt x="70" y="3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6"/>
            <p:cNvSpPr/>
            <p:nvPr/>
          </p:nvSpPr>
          <p:spPr>
            <a:xfrm>
              <a:off x="7096892" y="2365445"/>
              <a:ext cx="122932" cy="51483"/>
            </a:xfrm>
            <a:custGeom>
              <a:avLst/>
              <a:gdLst/>
              <a:ahLst/>
              <a:cxnLst/>
              <a:rect l="l" t="t" r="r" b="b"/>
              <a:pathLst>
                <a:path w="745" h="312" extrusionOk="0">
                  <a:moveTo>
                    <a:pt x="706" y="0"/>
                  </a:moveTo>
                  <a:cubicBezTo>
                    <a:pt x="675" y="39"/>
                    <a:pt x="633" y="53"/>
                    <a:pt x="592" y="53"/>
                  </a:cubicBezTo>
                  <a:cubicBezTo>
                    <a:pt x="581" y="53"/>
                    <a:pt x="569" y="52"/>
                    <a:pt x="558" y="50"/>
                  </a:cubicBezTo>
                  <a:lnTo>
                    <a:pt x="539" y="40"/>
                  </a:lnTo>
                  <a:cubicBezTo>
                    <a:pt x="517" y="33"/>
                    <a:pt x="495" y="30"/>
                    <a:pt x="472" y="30"/>
                  </a:cubicBezTo>
                  <a:cubicBezTo>
                    <a:pt x="392" y="30"/>
                    <a:pt x="312" y="69"/>
                    <a:pt x="275" y="138"/>
                  </a:cubicBezTo>
                  <a:lnTo>
                    <a:pt x="255" y="148"/>
                  </a:lnTo>
                  <a:cubicBezTo>
                    <a:pt x="234" y="188"/>
                    <a:pt x="196" y="210"/>
                    <a:pt x="151" y="210"/>
                  </a:cubicBezTo>
                  <a:cubicBezTo>
                    <a:pt x="131" y="210"/>
                    <a:pt x="109" y="206"/>
                    <a:pt x="88" y="196"/>
                  </a:cubicBezTo>
                  <a:lnTo>
                    <a:pt x="79" y="196"/>
                  </a:lnTo>
                  <a:cubicBezTo>
                    <a:pt x="49" y="187"/>
                    <a:pt x="20" y="177"/>
                    <a:pt x="0" y="177"/>
                  </a:cubicBezTo>
                  <a:cubicBezTo>
                    <a:pt x="20" y="216"/>
                    <a:pt x="39" y="255"/>
                    <a:pt x="49" y="294"/>
                  </a:cubicBezTo>
                  <a:cubicBezTo>
                    <a:pt x="80" y="306"/>
                    <a:pt x="112" y="311"/>
                    <a:pt x="144" y="311"/>
                  </a:cubicBezTo>
                  <a:cubicBezTo>
                    <a:pt x="224" y="311"/>
                    <a:pt x="301" y="276"/>
                    <a:pt x="343" y="207"/>
                  </a:cubicBezTo>
                  <a:lnTo>
                    <a:pt x="353" y="187"/>
                  </a:lnTo>
                  <a:cubicBezTo>
                    <a:pt x="374" y="150"/>
                    <a:pt x="418" y="130"/>
                    <a:pt x="463" y="130"/>
                  </a:cubicBezTo>
                  <a:cubicBezTo>
                    <a:pt x="479" y="130"/>
                    <a:pt x="495" y="133"/>
                    <a:pt x="510" y="138"/>
                  </a:cubicBezTo>
                  <a:lnTo>
                    <a:pt x="529" y="138"/>
                  </a:lnTo>
                  <a:cubicBezTo>
                    <a:pt x="555" y="147"/>
                    <a:pt x="580" y="152"/>
                    <a:pt x="604" y="152"/>
                  </a:cubicBezTo>
                  <a:cubicBezTo>
                    <a:pt x="656" y="152"/>
                    <a:pt x="705" y="132"/>
                    <a:pt x="745" y="98"/>
                  </a:cubicBezTo>
                  <a:cubicBezTo>
                    <a:pt x="745" y="89"/>
                    <a:pt x="745" y="89"/>
                    <a:pt x="735" y="79"/>
                  </a:cubicBezTo>
                  <a:cubicBezTo>
                    <a:pt x="735" y="59"/>
                    <a:pt x="725" y="40"/>
                    <a:pt x="715" y="30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6"/>
            <p:cNvSpPr/>
            <p:nvPr/>
          </p:nvSpPr>
          <p:spPr>
            <a:xfrm>
              <a:off x="6660277" y="2312807"/>
              <a:ext cx="417310" cy="75410"/>
            </a:xfrm>
            <a:custGeom>
              <a:avLst/>
              <a:gdLst/>
              <a:ahLst/>
              <a:cxnLst/>
              <a:rect l="l" t="t" r="r" b="b"/>
              <a:pathLst>
                <a:path w="2529" h="457" extrusionOk="0">
                  <a:moveTo>
                    <a:pt x="171" y="1"/>
                  </a:moveTo>
                  <a:cubicBezTo>
                    <a:pt x="144" y="1"/>
                    <a:pt x="116" y="6"/>
                    <a:pt x="88" y="16"/>
                  </a:cubicBezTo>
                  <a:lnTo>
                    <a:pt x="59" y="16"/>
                  </a:lnTo>
                  <a:cubicBezTo>
                    <a:pt x="59" y="25"/>
                    <a:pt x="59" y="25"/>
                    <a:pt x="49" y="36"/>
                  </a:cubicBezTo>
                  <a:cubicBezTo>
                    <a:pt x="29" y="55"/>
                    <a:pt x="10" y="84"/>
                    <a:pt x="0" y="114"/>
                  </a:cubicBezTo>
                  <a:cubicBezTo>
                    <a:pt x="16" y="118"/>
                    <a:pt x="32" y="120"/>
                    <a:pt x="48" y="120"/>
                  </a:cubicBezTo>
                  <a:cubicBezTo>
                    <a:pt x="72" y="120"/>
                    <a:pt x="95" y="115"/>
                    <a:pt x="118" y="104"/>
                  </a:cubicBezTo>
                  <a:cubicBezTo>
                    <a:pt x="130" y="100"/>
                    <a:pt x="143" y="98"/>
                    <a:pt x="156" y="98"/>
                  </a:cubicBezTo>
                  <a:cubicBezTo>
                    <a:pt x="204" y="98"/>
                    <a:pt x="253" y="124"/>
                    <a:pt x="284" y="163"/>
                  </a:cubicBezTo>
                  <a:cubicBezTo>
                    <a:pt x="326" y="232"/>
                    <a:pt x="402" y="272"/>
                    <a:pt x="481" y="272"/>
                  </a:cubicBezTo>
                  <a:cubicBezTo>
                    <a:pt x="514" y="272"/>
                    <a:pt x="547" y="265"/>
                    <a:pt x="578" y="251"/>
                  </a:cubicBezTo>
                  <a:cubicBezTo>
                    <a:pt x="593" y="246"/>
                    <a:pt x="609" y="244"/>
                    <a:pt x="625" y="244"/>
                  </a:cubicBezTo>
                  <a:cubicBezTo>
                    <a:pt x="671" y="244"/>
                    <a:pt x="716" y="264"/>
                    <a:pt x="745" y="300"/>
                  </a:cubicBezTo>
                  <a:cubicBezTo>
                    <a:pt x="789" y="357"/>
                    <a:pt x="858" y="389"/>
                    <a:pt x="930" y="389"/>
                  </a:cubicBezTo>
                  <a:cubicBezTo>
                    <a:pt x="970" y="389"/>
                    <a:pt x="1010" y="379"/>
                    <a:pt x="1048" y="359"/>
                  </a:cubicBezTo>
                  <a:cubicBezTo>
                    <a:pt x="1072" y="347"/>
                    <a:pt x="1097" y="342"/>
                    <a:pt x="1120" y="342"/>
                  </a:cubicBezTo>
                  <a:cubicBezTo>
                    <a:pt x="1157" y="342"/>
                    <a:pt x="1192" y="354"/>
                    <a:pt x="1215" y="378"/>
                  </a:cubicBezTo>
                  <a:cubicBezTo>
                    <a:pt x="1263" y="426"/>
                    <a:pt x="1323" y="451"/>
                    <a:pt x="1383" y="451"/>
                  </a:cubicBezTo>
                  <a:cubicBezTo>
                    <a:pt x="1433" y="451"/>
                    <a:pt x="1484" y="434"/>
                    <a:pt x="1529" y="398"/>
                  </a:cubicBezTo>
                  <a:cubicBezTo>
                    <a:pt x="1553" y="378"/>
                    <a:pt x="1583" y="368"/>
                    <a:pt x="1612" y="368"/>
                  </a:cubicBezTo>
                  <a:cubicBezTo>
                    <a:pt x="1642" y="368"/>
                    <a:pt x="1671" y="378"/>
                    <a:pt x="1695" y="398"/>
                  </a:cubicBezTo>
                  <a:lnTo>
                    <a:pt x="1715" y="408"/>
                  </a:lnTo>
                  <a:cubicBezTo>
                    <a:pt x="1754" y="437"/>
                    <a:pt x="1803" y="457"/>
                    <a:pt x="1852" y="457"/>
                  </a:cubicBezTo>
                  <a:cubicBezTo>
                    <a:pt x="1911" y="457"/>
                    <a:pt x="1970" y="437"/>
                    <a:pt x="2019" y="388"/>
                  </a:cubicBezTo>
                  <a:lnTo>
                    <a:pt x="2028" y="378"/>
                  </a:lnTo>
                  <a:cubicBezTo>
                    <a:pt x="2050" y="351"/>
                    <a:pt x="2082" y="339"/>
                    <a:pt x="2116" y="339"/>
                  </a:cubicBezTo>
                  <a:cubicBezTo>
                    <a:pt x="2142" y="339"/>
                    <a:pt x="2170" y="346"/>
                    <a:pt x="2195" y="359"/>
                  </a:cubicBezTo>
                  <a:lnTo>
                    <a:pt x="2205" y="369"/>
                  </a:lnTo>
                  <a:cubicBezTo>
                    <a:pt x="2243" y="386"/>
                    <a:pt x="2283" y="395"/>
                    <a:pt x="2322" y="395"/>
                  </a:cubicBezTo>
                  <a:cubicBezTo>
                    <a:pt x="2392" y="395"/>
                    <a:pt x="2458" y="366"/>
                    <a:pt x="2509" y="310"/>
                  </a:cubicBezTo>
                  <a:lnTo>
                    <a:pt x="2518" y="290"/>
                  </a:lnTo>
                  <a:lnTo>
                    <a:pt x="2529" y="290"/>
                  </a:lnTo>
                  <a:lnTo>
                    <a:pt x="2470" y="202"/>
                  </a:lnTo>
                  <a:lnTo>
                    <a:pt x="2440" y="232"/>
                  </a:lnTo>
                  <a:lnTo>
                    <a:pt x="2431" y="251"/>
                  </a:lnTo>
                  <a:cubicBezTo>
                    <a:pt x="2406" y="282"/>
                    <a:pt x="2366" y="297"/>
                    <a:pt x="2326" y="297"/>
                  </a:cubicBezTo>
                  <a:cubicBezTo>
                    <a:pt x="2301" y="297"/>
                    <a:pt x="2276" y="291"/>
                    <a:pt x="2254" y="280"/>
                  </a:cubicBezTo>
                  <a:lnTo>
                    <a:pt x="2244" y="271"/>
                  </a:lnTo>
                  <a:cubicBezTo>
                    <a:pt x="2205" y="251"/>
                    <a:pt x="2164" y="241"/>
                    <a:pt x="2124" y="241"/>
                  </a:cubicBezTo>
                  <a:cubicBezTo>
                    <a:pt x="2064" y="241"/>
                    <a:pt x="2007" y="263"/>
                    <a:pt x="1960" y="310"/>
                  </a:cubicBezTo>
                  <a:lnTo>
                    <a:pt x="1950" y="319"/>
                  </a:lnTo>
                  <a:cubicBezTo>
                    <a:pt x="1924" y="345"/>
                    <a:pt x="1890" y="358"/>
                    <a:pt x="1857" y="358"/>
                  </a:cubicBezTo>
                  <a:cubicBezTo>
                    <a:pt x="1827" y="358"/>
                    <a:pt x="1797" y="348"/>
                    <a:pt x="1774" y="330"/>
                  </a:cubicBezTo>
                  <a:lnTo>
                    <a:pt x="1754" y="319"/>
                  </a:lnTo>
                  <a:cubicBezTo>
                    <a:pt x="1715" y="290"/>
                    <a:pt x="1666" y="275"/>
                    <a:pt x="1616" y="275"/>
                  </a:cubicBezTo>
                  <a:cubicBezTo>
                    <a:pt x="1565" y="275"/>
                    <a:pt x="1514" y="290"/>
                    <a:pt x="1470" y="319"/>
                  </a:cubicBezTo>
                  <a:cubicBezTo>
                    <a:pt x="1444" y="342"/>
                    <a:pt x="1413" y="352"/>
                    <a:pt x="1383" y="352"/>
                  </a:cubicBezTo>
                  <a:cubicBezTo>
                    <a:pt x="1347" y="352"/>
                    <a:pt x="1311" y="337"/>
                    <a:pt x="1284" y="310"/>
                  </a:cubicBezTo>
                  <a:cubicBezTo>
                    <a:pt x="1243" y="263"/>
                    <a:pt x="1185" y="241"/>
                    <a:pt x="1123" y="241"/>
                  </a:cubicBezTo>
                  <a:cubicBezTo>
                    <a:pt x="1082" y="241"/>
                    <a:pt x="1039" y="251"/>
                    <a:pt x="1000" y="271"/>
                  </a:cubicBezTo>
                  <a:cubicBezTo>
                    <a:pt x="978" y="285"/>
                    <a:pt x="954" y="292"/>
                    <a:pt x="930" y="292"/>
                  </a:cubicBezTo>
                  <a:cubicBezTo>
                    <a:pt x="889" y="292"/>
                    <a:pt x="848" y="272"/>
                    <a:pt x="823" y="241"/>
                  </a:cubicBezTo>
                  <a:cubicBezTo>
                    <a:pt x="775" y="179"/>
                    <a:pt x="701" y="146"/>
                    <a:pt x="628" y="146"/>
                  </a:cubicBezTo>
                  <a:cubicBezTo>
                    <a:pt x="598" y="146"/>
                    <a:pt x="567" y="151"/>
                    <a:pt x="539" y="163"/>
                  </a:cubicBezTo>
                  <a:cubicBezTo>
                    <a:pt x="518" y="172"/>
                    <a:pt x="496" y="176"/>
                    <a:pt x="476" y="176"/>
                  </a:cubicBezTo>
                  <a:cubicBezTo>
                    <a:pt x="431" y="176"/>
                    <a:pt x="390" y="154"/>
                    <a:pt x="363" y="114"/>
                  </a:cubicBezTo>
                  <a:cubicBezTo>
                    <a:pt x="319" y="41"/>
                    <a:pt x="249" y="1"/>
                    <a:pt x="17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6"/>
            <p:cNvSpPr/>
            <p:nvPr/>
          </p:nvSpPr>
          <p:spPr>
            <a:xfrm>
              <a:off x="7067686" y="2312807"/>
              <a:ext cx="126398" cy="48018"/>
            </a:xfrm>
            <a:custGeom>
              <a:avLst/>
              <a:gdLst/>
              <a:ahLst/>
              <a:cxnLst/>
              <a:rect l="l" t="t" r="r" b="b"/>
              <a:pathLst>
                <a:path w="766" h="291" extrusionOk="0">
                  <a:moveTo>
                    <a:pt x="641" y="1"/>
                  </a:moveTo>
                  <a:cubicBezTo>
                    <a:pt x="566" y="1"/>
                    <a:pt x="492" y="39"/>
                    <a:pt x="452" y="104"/>
                  </a:cubicBezTo>
                  <a:lnTo>
                    <a:pt x="432" y="123"/>
                  </a:lnTo>
                  <a:cubicBezTo>
                    <a:pt x="411" y="164"/>
                    <a:pt x="372" y="186"/>
                    <a:pt x="327" y="186"/>
                  </a:cubicBezTo>
                  <a:cubicBezTo>
                    <a:pt x="307" y="186"/>
                    <a:pt x="286" y="182"/>
                    <a:pt x="265" y="173"/>
                  </a:cubicBezTo>
                  <a:lnTo>
                    <a:pt x="256" y="163"/>
                  </a:lnTo>
                  <a:cubicBezTo>
                    <a:pt x="224" y="149"/>
                    <a:pt x="192" y="142"/>
                    <a:pt x="160" y="142"/>
                  </a:cubicBezTo>
                  <a:cubicBezTo>
                    <a:pt x="101" y="142"/>
                    <a:pt x="45" y="164"/>
                    <a:pt x="1" y="202"/>
                  </a:cubicBezTo>
                  <a:lnTo>
                    <a:pt x="60" y="290"/>
                  </a:lnTo>
                  <a:cubicBezTo>
                    <a:pt x="86" y="264"/>
                    <a:pt x="121" y="247"/>
                    <a:pt x="156" y="247"/>
                  </a:cubicBezTo>
                  <a:cubicBezTo>
                    <a:pt x="173" y="247"/>
                    <a:pt x="190" y="251"/>
                    <a:pt x="206" y="261"/>
                  </a:cubicBezTo>
                  <a:lnTo>
                    <a:pt x="226" y="261"/>
                  </a:lnTo>
                  <a:cubicBezTo>
                    <a:pt x="257" y="275"/>
                    <a:pt x="291" y="282"/>
                    <a:pt x="324" y="282"/>
                  </a:cubicBezTo>
                  <a:cubicBezTo>
                    <a:pt x="403" y="282"/>
                    <a:pt x="478" y="242"/>
                    <a:pt x="520" y="173"/>
                  </a:cubicBezTo>
                  <a:lnTo>
                    <a:pt x="530" y="163"/>
                  </a:lnTo>
                  <a:cubicBezTo>
                    <a:pt x="553" y="124"/>
                    <a:pt x="600" y="98"/>
                    <a:pt x="648" y="98"/>
                  </a:cubicBezTo>
                  <a:cubicBezTo>
                    <a:pt x="661" y="98"/>
                    <a:pt x="674" y="100"/>
                    <a:pt x="687" y="104"/>
                  </a:cubicBezTo>
                  <a:lnTo>
                    <a:pt x="706" y="114"/>
                  </a:lnTo>
                  <a:cubicBezTo>
                    <a:pt x="726" y="123"/>
                    <a:pt x="745" y="123"/>
                    <a:pt x="765" y="123"/>
                  </a:cubicBezTo>
                  <a:lnTo>
                    <a:pt x="765" y="114"/>
                  </a:lnTo>
                  <a:cubicBezTo>
                    <a:pt x="755" y="104"/>
                    <a:pt x="745" y="84"/>
                    <a:pt x="735" y="75"/>
                  </a:cubicBezTo>
                  <a:cubicBezTo>
                    <a:pt x="735" y="65"/>
                    <a:pt x="726" y="55"/>
                    <a:pt x="716" y="55"/>
                  </a:cubicBezTo>
                  <a:cubicBezTo>
                    <a:pt x="706" y="36"/>
                    <a:pt x="696" y="25"/>
                    <a:pt x="687" y="6"/>
                  </a:cubicBezTo>
                  <a:cubicBezTo>
                    <a:pt x="671" y="2"/>
                    <a:pt x="656" y="1"/>
                    <a:pt x="64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6"/>
            <p:cNvSpPr/>
            <p:nvPr/>
          </p:nvSpPr>
          <p:spPr>
            <a:xfrm>
              <a:off x="6605329" y="2525504"/>
              <a:ext cx="642054" cy="110227"/>
            </a:xfrm>
            <a:custGeom>
              <a:avLst/>
              <a:gdLst/>
              <a:ahLst/>
              <a:cxnLst/>
              <a:rect l="l" t="t" r="r" b="b"/>
              <a:pathLst>
                <a:path w="3891" h="668" extrusionOk="0">
                  <a:moveTo>
                    <a:pt x="0" y="1"/>
                  </a:moveTo>
                  <a:cubicBezTo>
                    <a:pt x="0" y="49"/>
                    <a:pt x="10" y="108"/>
                    <a:pt x="10" y="158"/>
                  </a:cubicBezTo>
                  <a:lnTo>
                    <a:pt x="10" y="167"/>
                  </a:lnTo>
                  <a:lnTo>
                    <a:pt x="20" y="167"/>
                  </a:lnTo>
                  <a:cubicBezTo>
                    <a:pt x="29" y="167"/>
                    <a:pt x="49" y="158"/>
                    <a:pt x="59" y="158"/>
                  </a:cubicBezTo>
                  <a:lnTo>
                    <a:pt x="88" y="128"/>
                  </a:lnTo>
                  <a:cubicBezTo>
                    <a:pt x="98" y="108"/>
                    <a:pt x="108" y="99"/>
                    <a:pt x="108" y="79"/>
                  </a:cubicBezTo>
                  <a:cubicBezTo>
                    <a:pt x="108" y="49"/>
                    <a:pt x="88" y="30"/>
                    <a:pt x="59" y="10"/>
                  </a:cubicBezTo>
                  <a:cubicBezTo>
                    <a:pt x="49" y="1"/>
                    <a:pt x="39" y="1"/>
                    <a:pt x="20" y="1"/>
                  </a:cubicBezTo>
                  <a:close/>
                  <a:moveTo>
                    <a:pt x="3851" y="49"/>
                  </a:moveTo>
                  <a:cubicBezTo>
                    <a:pt x="3841" y="49"/>
                    <a:pt x="3831" y="49"/>
                    <a:pt x="3822" y="60"/>
                  </a:cubicBezTo>
                  <a:cubicBezTo>
                    <a:pt x="3772" y="79"/>
                    <a:pt x="3763" y="128"/>
                    <a:pt x="3783" y="167"/>
                  </a:cubicBezTo>
                  <a:cubicBezTo>
                    <a:pt x="3792" y="187"/>
                    <a:pt x="3802" y="197"/>
                    <a:pt x="3812" y="206"/>
                  </a:cubicBezTo>
                  <a:cubicBezTo>
                    <a:pt x="3822" y="206"/>
                    <a:pt x="3841" y="216"/>
                    <a:pt x="3851" y="216"/>
                  </a:cubicBezTo>
                  <a:lnTo>
                    <a:pt x="3870" y="216"/>
                  </a:lnTo>
                  <a:cubicBezTo>
                    <a:pt x="3881" y="177"/>
                    <a:pt x="3881" y="138"/>
                    <a:pt x="3890" y="108"/>
                  </a:cubicBezTo>
                  <a:lnTo>
                    <a:pt x="3890" y="60"/>
                  </a:lnTo>
                  <a:cubicBezTo>
                    <a:pt x="3881" y="49"/>
                    <a:pt x="3870" y="49"/>
                    <a:pt x="3851" y="49"/>
                  </a:cubicBezTo>
                  <a:close/>
                  <a:moveTo>
                    <a:pt x="275" y="138"/>
                  </a:moveTo>
                  <a:cubicBezTo>
                    <a:pt x="235" y="138"/>
                    <a:pt x="206" y="147"/>
                    <a:pt x="196" y="177"/>
                  </a:cubicBezTo>
                  <a:cubicBezTo>
                    <a:pt x="177" y="226"/>
                    <a:pt x="196" y="275"/>
                    <a:pt x="235" y="295"/>
                  </a:cubicBezTo>
                  <a:cubicBezTo>
                    <a:pt x="245" y="295"/>
                    <a:pt x="255" y="304"/>
                    <a:pt x="275" y="304"/>
                  </a:cubicBezTo>
                  <a:cubicBezTo>
                    <a:pt x="284" y="304"/>
                    <a:pt x="304" y="295"/>
                    <a:pt x="314" y="285"/>
                  </a:cubicBezTo>
                  <a:cubicBezTo>
                    <a:pt x="323" y="275"/>
                    <a:pt x="343" y="265"/>
                    <a:pt x="343" y="256"/>
                  </a:cubicBezTo>
                  <a:cubicBezTo>
                    <a:pt x="353" y="245"/>
                    <a:pt x="353" y="226"/>
                    <a:pt x="353" y="216"/>
                  </a:cubicBezTo>
                  <a:cubicBezTo>
                    <a:pt x="353" y="187"/>
                    <a:pt x="333" y="158"/>
                    <a:pt x="304" y="138"/>
                  </a:cubicBezTo>
                  <a:close/>
                  <a:moveTo>
                    <a:pt x="3596" y="167"/>
                  </a:moveTo>
                  <a:cubicBezTo>
                    <a:pt x="3587" y="167"/>
                    <a:pt x="3576" y="167"/>
                    <a:pt x="3567" y="177"/>
                  </a:cubicBezTo>
                  <a:cubicBezTo>
                    <a:pt x="3518" y="197"/>
                    <a:pt x="3498" y="245"/>
                    <a:pt x="3518" y="285"/>
                  </a:cubicBezTo>
                  <a:cubicBezTo>
                    <a:pt x="3528" y="304"/>
                    <a:pt x="3537" y="314"/>
                    <a:pt x="3547" y="324"/>
                  </a:cubicBezTo>
                  <a:cubicBezTo>
                    <a:pt x="3567" y="334"/>
                    <a:pt x="3576" y="334"/>
                    <a:pt x="3596" y="334"/>
                  </a:cubicBezTo>
                  <a:cubicBezTo>
                    <a:pt x="3606" y="334"/>
                    <a:pt x="3616" y="334"/>
                    <a:pt x="3626" y="324"/>
                  </a:cubicBezTo>
                  <a:cubicBezTo>
                    <a:pt x="3665" y="314"/>
                    <a:pt x="3685" y="285"/>
                    <a:pt x="3685" y="256"/>
                  </a:cubicBezTo>
                  <a:cubicBezTo>
                    <a:pt x="3685" y="245"/>
                    <a:pt x="3674" y="226"/>
                    <a:pt x="3674" y="216"/>
                  </a:cubicBezTo>
                  <a:cubicBezTo>
                    <a:pt x="3665" y="187"/>
                    <a:pt x="3626" y="167"/>
                    <a:pt x="3596" y="167"/>
                  </a:cubicBezTo>
                  <a:close/>
                  <a:moveTo>
                    <a:pt x="529" y="245"/>
                  </a:moveTo>
                  <a:cubicBezTo>
                    <a:pt x="500" y="245"/>
                    <a:pt x="471" y="265"/>
                    <a:pt x="451" y="304"/>
                  </a:cubicBezTo>
                  <a:cubicBezTo>
                    <a:pt x="441" y="343"/>
                    <a:pt x="460" y="393"/>
                    <a:pt x="500" y="412"/>
                  </a:cubicBezTo>
                  <a:lnTo>
                    <a:pt x="529" y="412"/>
                  </a:lnTo>
                  <a:cubicBezTo>
                    <a:pt x="549" y="412"/>
                    <a:pt x="569" y="412"/>
                    <a:pt x="578" y="402"/>
                  </a:cubicBezTo>
                  <a:cubicBezTo>
                    <a:pt x="598" y="393"/>
                    <a:pt x="608" y="373"/>
                    <a:pt x="608" y="363"/>
                  </a:cubicBezTo>
                  <a:cubicBezTo>
                    <a:pt x="617" y="354"/>
                    <a:pt x="617" y="343"/>
                    <a:pt x="617" y="334"/>
                  </a:cubicBezTo>
                  <a:cubicBezTo>
                    <a:pt x="617" y="295"/>
                    <a:pt x="598" y="265"/>
                    <a:pt x="558" y="256"/>
                  </a:cubicBezTo>
                  <a:cubicBezTo>
                    <a:pt x="549" y="245"/>
                    <a:pt x="539" y="245"/>
                    <a:pt x="529" y="245"/>
                  </a:cubicBezTo>
                  <a:close/>
                  <a:moveTo>
                    <a:pt x="3302" y="275"/>
                  </a:moveTo>
                  <a:cubicBezTo>
                    <a:pt x="3263" y="285"/>
                    <a:pt x="3234" y="334"/>
                    <a:pt x="3254" y="383"/>
                  </a:cubicBezTo>
                  <a:cubicBezTo>
                    <a:pt x="3254" y="402"/>
                    <a:pt x="3273" y="412"/>
                    <a:pt x="3283" y="422"/>
                  </a:cubicBezTo>
                  <a:cubicBezTo>
                    <a:pt x="3293" y="432"/>
                    <a:pt x="3312" y="441"/>
                    <a:pt x="3332" y="441"/>
                  </a:cubicBezTo>
                  <a:cubicBezTo>
                    <a:pt x="3341" y="441"/>
                    <a:pt x="3351" y="432"/>
                    <a:pt x="3361" y="432"/>
                  </a:cubicBezTo>
                  <a:cubicBezTo>
                    <a:pt x="3391" y="422"/>
                    <a:pt x="3410" y="393"/>
                    <a:pt x="3410" y="354"/>
                  </a:cubicBezTo>
                  <a:lnTo>
                    <a:pt x="3410" y="324"/>
                  </a:lnTo>
                  <a:cubicBezTo>
                    <a:pt x="3400" y="295"/>
                    <a:pt x="3361" y="275"/>
                    <a:pt x="3332" y="275"/>
                  </a:cubicBezTo>
                  <a:close/>
                  <a:moveTo>
                    <a:pt x="804" y="334"/>
                  </a:moveTo>
                  <a:cubicBezTo>
                    <a:pt x="765" y="334"/>
                    <a:pt x="735" y="363"/>
                    <a:pt x="725" y="402"/>
                  </a:cubicBezTo>
                  <a:cubicBezTo>
                    <a:pt x="706" y="441"/>
                    <a:pt x="735" y="491"/>
                    <a:pt x="784" y="500"/>
                  </a:cubicBezTo>
                  <a:lnTo>
                    <a:pt x="804" y="500"/>
                  </a:lnTo>
                  <a:cubicBezTo>
                    <a:pt x="823" y="500"/>
                    <a:pt x="843" y="500"/>
                    <a:pt x="852" y="491"/>
                  </a:cubicBezTo>
                  <a:cubicBezTo>
                    <a:pt x="863" y="481"/>
                    <a:pt x="882" y="461"/>
                    <a:pt x="882" y="441"/>
                  </a:cubicBezTo>
                  <a:lnTo>
                    <a:pt x="882" y="422"/>
                  </a:lnTo>
                  <a:cubicBezTo>
                    <a:pt x="882" y="383"/>
                    <a:pt x="863" y="354"/>
                    <a:pt x="823" y="343"/>
                  </a:cubicBezTo>
                  <a:cubicBezTo>
                    <a:pt x="823" y="343"/>
                    <a:pt x="813" y="334"/>
                    <a:pt x="804" y="334"/>
                  </a:cubicBezTo>
                  <a:close/>
                  <a:moveTo>
                    <a:pt x="3038" y="354"/>
                  </a:moveTo>
                  <a:cubicBezTo>
                    <a:pt x="2989" y="373"/>
                    <a:pt x="2969" y="412"/>
                    <a:pt x="2979" y="461"/>
                  </a:cubicBezTo>
                  <a:cubicBezTo>
                    <a:pt x="2979" y="481"/>
                    <a:pt x="2989" y="491"/>
                    <a:pt x="3008" y="500"/>
                  </a:cubicBezTo>
                  <a:cubicBezTo>
                    <a:pt x="3018" y="510"/>
                    <a:pt x="3038" y="520"/>
                    <a:pt x="3058" y="520"/>
                  </a:cubicBezTo>
                  <a:lnTo>
                    <a:pt x="3077" y="520"/>
                  </a:lnTo>
                  <a:cubicBezTo>
                    <a:pt x="3116" y="510"/>
                    <a:pt x="3145" y="471"/>
                    <a:pt x="3145" y="432"/>
                  </a:cubicBezTo>
                  <a:cubicBezTo>
                    <a:pt x="3145" y="432"/>
                    <a:pt x="3136" y="422"/>
                    <a:pt x="3136" y="412"/>
                  </a:cubicBezTo>
                  <a:cubicBezTo>
                    <a:pt x="3126" y="383"/>
                    <a:pt x="3097" y="354"/>
                    <a:pt x="3058" y="354"/>
                  </a:cubicBezTo>
                  <a:close/>
                  <a:moveTo>
                    <a:pt x="1078" y="412"/>
                  </a:moveTo>
                  <a:cubicBezTo>
                    <a:pt x="1039" y="412"/>
                    <a:pt x="1009" y="432"/>
                    <a:pt x="1000" y="471"/>
                  </a:cubicBezTo>
                  <a:cubicBezTo>
                    <a:pt x="989" y="520"/>
                    <a:pt x="1019" y="559"/>
                    <a:pt x="1058" y="569"/>
                  </a:cubicBezTo>
                  <a:cubicBezTo>
                    <a:pt x="1068" y="579"/>
                    <a:pt x="1078" y="579"/>
                    <a:pt x="1078" y="579"/>
                  </a:cubicBezTo>
                  <a:cubicBezTo>
                    <a:pt x="1098" y="579"/>
                    <a:pt x="1117" y="569"/>
                    <a:pt x="1127" y="559"/>
                  </a:cubicBezTo>
                  <a:cubicBezTo>
                    <a:pt x="1146" y="550"/>
                    <a:pt x="1156" y="530"/>
                    <a:pt x="1156" y="510"/>
                  </a:cubicBezTo>
                  <a:cubicBezTo>
                    <a:pt x="1166" y="500"/>
                    <a:pt x="1166" y="500"/>
                    <a:pt x="1166" y="491"/>
                  </a:cubicBezTo>
                  <a:cubicBezTo>
                    <a:pt x="1166" y="452"/>
                    <a:pt x="1137" y="422"/>
                    <a:pt x="1098" y="412"/>
                  </a:cubicBezTo>
                  <a:close/>
                  <a:moveTo>
                    <a:pt x="2764" y="422"/>
                  </a:moveTo>
                  <a:cubicBezTo>
                    <a:pt x="2714" y="432"/>
                    <a:pt x="2685" y="471"/>
                    <a:pt x="2695" y="520"/>
                  </a:cubicBezTo>
                  <a:cubicBezTo>
                    <a:pt x="2705" y="539"/>
                    <a:pt x="2714" y="550"/>
                    <a:pt x="2724" y="569"/>
                  </a:cubicBezTo>
                  <a:cubicBezTo>
                    <a:pt x="2744" y="579"/>
                    <a:pt x="2764" y="589"/>
                    <a:pt x="2783" y="589"/>
                  </a:cubicBezTo>
                  <a:cubicBezTo>
                    <a:pt x="2783" y="589"/>
                    <a:pt x="2793" y="589"/>
                    <a:pt x="2793" y="579"/>
                  </a:cubicBezTo>
                  <a:cubicBezTo>
                    <a:pt x="2832" y="579"/>
                    <a:pt x="2862" y="539"/>
                    <a:pt x="2862" y="500"/>
                  </a:cubicBezTo>
                  <a:lnTo>
                    <a:pt x="2862" y="481"/>
                  </a:lnTo>
                  <a:cubicBezTo>
                    <a:pt x="2851" y="441"/>
                    <a:pt x="2822" y="422"/>
                    <a:pt x="2783" y="422"/>
                  </a:cubicBezTo>
                  <a:close/>
                  <a:moveTo>
                    <a:pt x="1362" y="461"/>
                  </a:moveTo>
                  <a:cubicBezTo>
                    <a:pt x="1323" y="461"/>
                    <a:pt x="1283" y="491"/>
                    <a:pt x="1274" y="530"/>
                  </a:cubicBezTo>
                  <a:cubicBezTo>
                    <a:pt x="1274" y="579"/>
                    <a:pt x="1303" y="618"/>
                    <a:pt x="1352" y="628"/>
                  </a:cubicBezTo>
                  <a:lnTo>
                    <a:pt x="1362" y="628"/>
                  </a:lnTo>
                  <a:cubicBezTo>
                    <a:pt x="1381" y="628"/>
                    <a:pt x="1401" y="618"/>
                    <a:pt x="1411" y="608"/>
                  </a:cubicBezTo>
                  <a:cubicBezTo>
                    <a:pt x="1431" y="589"/>
                    <a:pt x="1440" y="569"/>
                    <a:pt x="1440" y="550"/>
                  </a:cubicBezTo>
                  <a:lnTo>
                    <a:pt x="1440" y="539"/>
                  </a:lnTo>
                  <a:cubicBezTo>
                    <a:pt x="1440" y="500"/>
                    <a:pt x="1411" y="461"/>
                    <a:pt x="1372" y="461"/>
                  </a:cubicBezTo>
                  <a:close/>
                  <a:moveTo>
                    <a:pt x="2489" y="461"/>
                  </a:moveTo>
                  <a:cubicBezTo>
                    <a:pt x="2440" y="471"/>
                    <a:pt x="2411" y="510"/>
                    <a:pt x="2420" y="559"/>
                  </a:cubicBezTo>
                  <a:cubicBezTo>
                    <a:pt x="2420" y="579"/>
                    <a:pt x="2430" y="598"/>
                    <a:pt x="2440" y="608"/>
                  </a:cubicBezTo>
                  <a:cubicBezTo>
                    <a:pt x="2459" y="618"/>
                    <a:pt x="2479" y="628"/>
                    <a:pt x="2499" y="628"/>
                  </a:cubicBezTo>
                  <a:lnTo>
                    <a:pt x="2509" y="628"/>
                  </a:lnTo>
                  <a:cubicBezTo>
                    <a:pt x="2548" y="628"/>
                    <a:pt x="2577" y="589"/>
                    <a:pt x="2577" y="550"/>
                  </a:cubicBezTo>
                  <a:lnTo>
                    <a:pt x="2577" y="539"/>
                  </a:lnTo>
                  <a:cubicBezTo>
                    <a:pt x="2577" y="491"/>
                    <a:pt x="2538" y="461"/>
                    <a:pt x="2499" y="461"/>
                  </a:cubicBezTo>
                  <a:close/>
                  <a:moveTo>
                    <a:pt x="1646" y="491"/>
                  </a:moveTo>
                  <a:cubicBezTo>
                    <a:pt x="1597" y="491"/>
                    <a:pt x="1568" y="520"/>
                    <a:pt x="1558" y="569"/>
                  </a:cubicBezTo>
                  <a:cubicBezTo>
                    <a:pt x="1558" y="608"/>
                    <a:pt x="1588" y="648"/>
                    <a:pt x="1636" y="657"/>
                  </a:cubicBezTo>
                  <a:lnTo>
                    <a:pt x="1646" y="657"/>
                  </a:lnTo>
                  <a:cubicBezTo>
                    <a:pt x="1666" y="657"/>
                    <a:pt x="1686" y="648"/>
                    <a:pt x="1705" y="628"/>
                  </a:cubicBezTo>
                  <a:cubicBezTo>
                    <a:pt x="1715" y="618"/>
                    <a:pt x="1725" y="598"/>
                    <a:pt x="1725" y="579"/>
                  </a:cubicBezTo>
                  <a:lnTo>
                    <a:pt x="1725" y="569"/>
                  </a:lnTo>
                  <a:cubicBezTo>
                    <a:pt x="1725" y="530"/>
                    <a:pt x="1695" y="491"/>
                    <a:pt x="1646" y="491"/>
                  </a:cubicBezTo>
                  <a:close/>
                  <a:moveTo>
                    <a:pt x="2205" y="491"/>
                  </a:moveTo>
                  <a:cubicBezTo>
                    <a:pt x="2165" y="491"/>
                    <a:pt x="2126" y="530"/>
                    <a:pt x="2126" y="579"/>
                  </a:cubicBezTo>
                  <a:lnTo>
                    <a:pt x="2156" y="637"/>
                  </a:lnTo>
                  <a:cubicBezTo>
                    <a:pt x="2176" y="648"/>
                    <a:pt x="2195" y="657"/>
                    <a:pt x="2215" y="657"/>
                  </a:cubicBezTo>
                  <a:cubicBezTo>
                    <a:pt x="2263" y="657"/>
                    <a:pt x="2293" y="618"/>
                    <a:pt x="2293" y="569"/>
                  </a:cubicBezTo>
                  <a:cubicBezTo>
                    <a:pt x="2293" y="520"/>
                    <a:pt x="2254" y="491"/>
                    <a:pt x="2215" y="491"/>
                  </a:cubicBezTo>
                  <a:close/>
                  <a:moveTo>
                    <a:pt x="1930" y="500"/>
                  </a:moveTo>
                  <a:cubicBezTo>
                    <a:pt x="1882" y="500"/>
                    <a:pt x="1842" y="539"/>
                    <a:pt x="1842" y="579"/>
                  </a:cubicBezTo>
                  <a:cubicBezTo>
                    <a:pt x="1842" y="628"/>
                    <a:pt x="1882" y="667"/>
                    <a:pt x="1930" y="667"/>
                  </a:cubicBezTo>
                  <a:cubicBezTo>
                    <a:pt x="1950" y="667"/>
                    <a:pt x="1969" y="657"/>
                    <a:pt x="1989" y="637"/>
                  </a:cubicBezTo>
                  <a:cubicBezTo>
                    <a:pt x="1999" y="628"/>
                    <a:pt x="2009" y="608"/>
                    <a:pt x="2009" y="579"/>
                  </a:cubicBezTo>
                  <a:cubicBezTo>
                    <a:pt x="2009" y="539"/>
                    <a:pt x="1980" y="500"/>
                    <a:pt x="1930" y="50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6"/>
            <p:cNvSpPr/>
            <p:nvPr/>
          </p:nvSpPr>
          <p:spPr>
            <a:xfrm>
              <a:off x="7226260" y="2533590"/>
              <a:ext cx="21121" cy="27722"/>
            </a:xfrm>
            <a:custGeom>
              <a:avLst/>
              <a:gdLst/>
              <a:ahLst/>
              <a:cxnLst/>
              <a:rect l="l" t="t" r="r" b="b"/>
              <a:pathLst>
                <a:path w="128" h="168" extrusionOk="0">
                  <a:moveTo>
                    <a:pt x="88" y="0"/>
                  </a:moveTo>
                  <a:cubicBezTo>
                    <a:pt x="78" y="0"/>
                    <a:pt x="68" y="0"/>
                    <a:pt x="59" y="11"/>
                  </a:cubicBezTo>
                  <a:cubicBezTo>
                    <a:pt x="9" y="30"/>
                    <a:pt x="0" y="79"/>
                    <a:pt x="20" y="118"/>
                  </a:cubicBezTo>
                  <a:cubicBezTo>
                    <a:pt x="29" y="138"/>
                    <a:pt x="39" y="148"/>
                    <a:pt x="49" y="157"/>
                  </a:cubicBezTo>
                  <a:cubicBezTo>
                    <a:pt x="59" y="157"/>
                    <a:pt x="78" y="167"/>
                    <a:pt x="88" y="167"/>
                  </a:cubicBezTo>
                  <a:lnTo>
                    <a:pt x="107" y="167"/>
                  </a:lnTo>
                  <a:cubicBezTo>
                    <a:pt x="118" y="128"/>
                    <a:pt x="118" y="89"/>
                    <a:pt x="127" y="59"/>
                  </a:cubicBezTo>
                  <a:lnTo>
                    <a:pt x="127" y="30"/>
                  </a:lnTo>
                  <a:lnTo>
                    <a:pt x="127" y="11"/>
                  </a:lnTo>
                  <a:cubicBezTo>
                    <a:pt x="118" y="0"/>
                    <a:pt x="107" y="0"/>
                    <a:pt x="8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6"/>
            <p:cNvSpPr/>
            <p:nvPr/>
          </p:nvSpPr>
          <p:spPr>
            <a:xfrm>
              <a:off x="7182532" y="2553061"/>
              <a:ext cx="30857" cy="27722"/>
            </a:xfrm>
            <a:custGeom>
              <a:avLst/>
              <a:gdLst/>
              <a:ahLst/>
              <a:cxnLst/>
              <a:rect l="l" t="t" r="r" b="b"/>
              <a:pathLst>
                <a:path w="187" h="168" extrusionOk="0">
                  <a:moveTo>
                    <a:pt x="98" y="0"/>
                  </a:moveTo>
                  <a:cubicBezTo>
                    <a:pt x="89" y="0"/>
                    <a:pt x="78" y="0"/>
                    <a:pt x="69" y="10"/>
                  </a:cubicBezTo>
                  <a:cubicBezTo>
                    <a:pt x="20" y="30"/>
                    <a:pt x="0" y="78"/>
                    <a:pt x="20" y="118"/>
                  </a:cubicBezTo>
                  <a:cubicBezTo>
                    <a:pt x="30" y="137"/>
                    <a:pt x="39" y="147"/>
                    <a:pt x="49" y="157"/>
                  </a:cubicBezTo>
                  <a:cubicBezTo>
                    <a:pt x="69" y="167"/>
                    <a:pt x="78" y="167"/>
                    <a:pt x="98" y="167"/>
                  </a:cubicBezTo>
                  <a:cubicBezTo>
                    <a:pt x="108" y="167"/>
                    <a:pt x="118" y="167"/>
                    <a:pt x="128" y="157"/>
                  </a:cubicBezTo>
                  <a:cubicBezTo>
                    <a:pt x="167" y="147"/>
                    <a:pt x="187" y="118"/>
                    <a:pt x="187" y="89"/>
                  </a:cubicBezTo>
                  <a:cubicBezTo>
                    <a:pt x="187" y="78"/>
                    <a:pt x="176" y="59"/>
                    <a:pt x="176" y="49"/>
                  </a:cubicBezTo>
                  <a:cubicBezTo>
                    <a:pt x="167" y="20"/>
                    <a:pt x="128" y="0"/>
                    <a:pt x="9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6"/>
            <p:cNvSpPr/>
            <p:nvPr/>
          </p:nvSpPr>
          <p:spPr>
            <a:xfrm>
              <a:off x="7138805" y="2570882"/>
              <a:ext cx="29372" cy="27557"/>
            </a:xfrm>
            <a:custGeom>
              <a:avLst/>
              <a:gdLst/>
              <a:ahLst/>
              <a:cxnLst/>
              <a:rect l="l" t="t" r="r" b="b"/>
              <a:pathLst>
                <a:path w="178" h="167" extrusionOk="0">
                  <a:moveTo>
                    <a:pt x="69" y="0"/>
                  </a:moveTo>
                  <a:cubicBezTo>
                    <a:pt x="30" y="10"/>
                    <a:pt x="1" y="59"/>
                    <a:pt x="21" y="108"/>
                  </a:cubicBezTo>
                  <a:cubicBezTo>
                    <a:pt x="21" y="127"/>
                    <a:pt x="40" y="137"/>
                    <a:pt x="50" y="147"/>
                  </a:cubicBezTo>
                  <a:cubicBezTo>
                    <a:pt x="60" y="157"/>
                    <a:pt x="79" y="166"/>
                    <a:pt x="99" y="166"/>
                  </a:cubicBezTo>
                  <a:cubicBezTo>
                    <a:pt x="108" y="166"/>
                    <a:pt x="118" y="157"/>
                    <a:pt x="128" y="157"/>
                  </a:cubicBezTo>
                  <a:cubicBezTo>
                    <a:pt x="158" y="147"/>
                    <a:pt x="177" y="118"/>
                    <a:pt x="177" y="79"/>
                  </a:cubicBezTo>
                  <a:lnTo>
                    <a:pt x="177" y="49"/>
                  </a:lnTo>
                  <a:cubicBezTo>
                    <a:pt x="167" y="20"/>
                    <a:pt x="128" y="0"/>
                    <a:pt x="9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6"/>
            <p:cNvSpPr/>
            <p:nvPr/>
          </p:nvSpPr>
          <p:spPr>
            <a:xfrm>
              <a:off x="7111248" y="2585403"/>
              <a:ext cx="13201" cy="25907"/>
            </a:xfrm>
            <a:custGeom>
              <a:avLst/>
              <a:gdLst/>
              <a:ahLst/>
              <a:cxnLst/>
              <a:rect l="l" t="t" r="r" b="b"/>
              <a:pathLst>
                <a:path w="80" h="157" extrusionOk="0">
                  <a:moveTo>
                    <a:pt x="40" y="0"/>
                  </a:moveTo>
                  <a:cubicBezTo>
                    <a:pt x="31" y="59"/>
                    <a:pt x="11" y="108"/>
                    <a:pt x="1" y="157"/>
                  </a:cubicBezTo>
                  <a:lnTo>
                    <a:pt x="11" y="157"/>
                  </a:lnTo>
                  <a:cubicBezTo>
                    <a:pt x="50" y="147"/>
                    <a:pt x="79" y="108"/>
                    <a:pt x="79" y="69"/>
                  </a:cubicBezTo>
                  <a:cubicBezTo>
                    <a:pt x="79" y="69"/>
                    <a:pt x="70" y="59"/>
                    <a:pt x="70" y="49"/>
                  </a:cubicBezTo>
                  <a:cubicBezTo>
                    <a:pt x="70" y="30"/>
                    <a:pt x="50" y="20"/>
                    <a:pt x="4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6"/>
            <p:cNvSpPr/>
            <p:nvPr/>
          </p:nvSpPr>
          <p:spPr>
            <a:xfrm>
              <a:off x="6870499" y="2140702"/>
              <a:ext cx="113362" cy="21121"/>
            </a:xfrm>
            <a:custGeom>
              <a:avLst/>
              <a:gdLst/>
              <a:ahLst/>
              <a:cxnLst/>
              <a:rect l="l" t="t" r="r" b="b"/>
              <a:pathLst>
                <a:path w="687" h="128" extrusionOk="0">
                  <a:moveTo>
                    <a:pt x="343" y="1"/>
                  </a:moveTo>
                  <a:cubicBezTo>
                    <a:pt x="127" y="1"/>
                    <a:pt x="0" y="49"/>
                    <a:pt x="0" y="49"/>
                  </a:cubicBezTo>
                  <a:cubicBezTo>
                    <a:pt x="0" y="49"/>
                    <a:pt x="127" y="128"/>
                    <a:pt x="343" y="128"/>
                  </a:cubicBezTo>
                  <a:cubicBezTo>
                    <a:pt x="549" y="128"/>
                    <a:pt x="686" y="49"/>
                    <a:pt x="686" y="49"/>
                  </a:cubicBezTo>
                  <a:cubicBezTo>
                    <a:pt x="686" y="49"/>
                    <a:pt x="549" y="1"/>
                    <a:pt x="3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6"/>
            <p:cNvSpPr/>
            <p:nvPr/>
          </p:nvSpPr>
          <p:spPr>
            <a:xfrm>
              <a:off x="6870499" y="2148788"/>
              <a:ext cx="113362" cy="61219"/>
            </a:xfrm>
            <a:custGeom>
              <a:avLst/>
              <a:gdLst/>
              <a:ahLst/>
              <a:cxnLst/>
              <a:rect l="l" t="t" r="r" b="b"/>
              <a:pathLst>
                <a:path w="687" h="371" extrusionOk="0">
                  <a:moveTo>
                    <a:pt x="0" y="0"/>
                  </a:moveTo>
                  <a:lnTo>
                    <a:pt x="0" y="333"/>
                  </a:lnTo>
                  <a:cubicBezTo>
                    <a:pt x="113" y="358"/>
                    <a:pt x="225" y="370"/>
                    <a:pt x="339" y="370"/>
                  </a:cubicBezTo>
                  <a:cubicBezTo>
                    <a:pt x="453" y="370"/>
                    <a:pt x="569" y="358"/>
                    <a:pt x="686" y="333"/>
                  </a:cubicBezTo>
                  <a:lnTo>
                    <a:pt x="686" y="0"/>
                  </a:lnTo>
                  <a:cubicBezTo>
                    <a:pt x="569" y="39"/>
                    <a:pt x="453" y="59"/>
                    <a:pt x="339" y="59"/>
                  </a:cubicBezTo>
                  <a:cubicBezTo>
                    <a:pt x="225" y="59"/>
                    <a:pt x="113" y="39"/>
                    <a:pt x="0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6"/>
            <p:cNvSpPr/>
            <p:nvPr/>
          </p:nvSpPr>
          <p:spPr>
            <a:xfrm>
              <a:off x="6885020" y="2045327"/>
              <a:ext cx="80855" cy="106761"/>
            </a:xfrm>
            <a:custGeom>
              <a:avLst/>
              <a:gdLst/>
              <a:ahLst/>
              <a:cxnLst/>
              <a:rect l="l" t="t" r="r" b="b"/>
              <a:pathLst>
                <a:path w="490" h="647" extrusionOk="0">
                  <a:moveTo>
                    <a:pt x="245" y="0"/>
                  </a:moveTo>
                  <a:cubicBezTo>
                    <a:pt x="196" y="0"/>
                    <a:pt x="157" y="20"/>
                    <a:pt x="128" y="50"/>
                  </a:cubicBezTo>
                  <a:cubicBezTo>
                    <a:pt x="0" y="196"/>
                    <a:pt x="39" y="627"/>
                    <a:pt x="39" y="647"/>
                  </a:cubicBezTo>
                  <a:lnTo>
                    <a:pt x="89" y="637"/>
                  </a:lnTo>
                  <a:cubicBezTo>
                    <a:pt x="89" y="637"/>
                    <a:pt x="49" y="216"/>
                    <a:pt x="167" y="89"/>
                  </a:cubicBezTo>
                  <a:cubicBezTo>
                    <a:pt x="187" y="59"/>
                    <a:pt x="216" y="50"/>
                    <a:pt x="245" y="50"/>
                  </a:cubicBezTo>
                  <a:cubicBezTo>
                    <a:pt x="274" y="50"/>
                    <a:pt x="294" y="59"/>
                    <a:pt x="324" y="89"/>
                  </a:cubicBezTo>
                  <a:cubicBezTo>
                    <a:pt x="441" y="216"/>
                    <a:pt x="422" y="637"/>
                    <a:pt x="422" y="637"/>
                  </a:cubicBezTo>
                  <a:lnTo>
                    <a:pt x="470" y="647"/>
                  </a:lnTo>
                  <a:cubicBezTo>
                    <a:pt x="470" y="627"/>
                    <a:pt x="490" y="196"/>
                    <a:pt x="353" y="50"/>
                  </a:cubicBezTo>
                  <a:cubicBezTo>
                    <a:pt x="324" y="2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6"/>
            <p:cNvSpPr/>
            <p:nvPr/>
          </p:nvSpPr>
          <p:spPr>
            <a:xfrm>
              <a:off x="6917362" y="-76200"/>
              <a:ext cx="11386" cy="2141005"/>
            </a:xfrm>
            <a:custGeom>
              <a:avLst/>
              <a:gdLst/>
              <a:ahLst/>
              <a:cxnLst/>
              <a:rect l="l" t="t" r="r" b="b"/>
              <a:pathLst>
                <a:path w="69" h="12975" extrusionOk="0">
                  <a:moveTo>
                    <a:pt x="0" y="1"/>
                  </a:moveTo>
                  <a:lnTo>
                    <a:pt x="0" y="12936"/>
                  </a:lnTo>
                  <a:cubicBezTo>
                    <a:pt x="0" y="12955"/>
                    <a:pt x="20" y="12975"/>
                    <a:pt x="39" y="12975"/>
                  </a:cubicBezTo>
                  <a:cubicBezTo>
                    <a:pt x="59" y="12975"/>
                    <a:pt x="69" y="12955"/>
                    <a:pt x="69" y="1293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6"/>
            <p:cNvSpPr/>
            <p:nvPr/>
          </p:nvSpPr>
          <p:spPr>
            <a:xfrm>
              <a:off x="4289751" y="792245"/>
              <a:ext cx="621098" cy="1060849"/>
            </a:xfrm>
            <a:custGeom>
              <a:avLst/>
              <a:gdLst/>
              <a:ahLst/>
              <a:cxnLst/>
              <a:rect l="l" t="t" r="r" b="b"/>
              <a:pathLst>
                <a:path w="3764" h="6429" extrusionOk="0">
                  <a:moveTo>
                    <a:pt x="1578" y="0"/>
                  </a:moveTo>
                  <a:cubicBezTo>
                    <a:pt x="1578" y="0"/>
                    <a:pt x="1725" y="617"/>
                    <a:pt x="1392" y="1000"/>
                  </a:cubicBezTo>
                  <a:cubicBezTo>
                    <a:pt x="1353" y="1048"/>
                    <a:pt x="1314" y="1087"/>
                    <a:pt x="1255" y="1127"/>
                  </a:cubicBezTo>
                  <a:cubicBezTo>
                    <a:pt x="1108" y="1235"/>
                    <a:pt x="902" y="1401"/>
                    <a:pt x="696" y="1607"/>
                  </a:cubicBezTo>
                  <a:cubicBezTo>
                    <a:pt x="471" y="1852"/>
                    <a:pt x="245" y="2165"/>
                    <a:pt x="118" y="2528"/>
                  </a:cubicBezTo>
                  <a:cubicBezTo>
                    <a:pt x="99" y="2577"/>
                    <a:pt x="89" y="2626"/>
                    <a:pt x="69" y="2675"/>
                  </a:cubicBezTo>
                  <a:cubicBezTo>
                    <a:pt x="20" y="2871"/>
                    <a:pt x="1" y="3067"/>
                    <a:pt x="20" y="3282"/>
                  </a:cubicBezTo>
                  <a:cubicBezTo>
                    <a:pt x="20" y="3322"/>
                    <a:pt x="30" y="3361"/>
                    <a:pt x="30" y="3400"/>
                  </a:cubicBezTo>
                  <a:cubicBezTo>
                    <a:pt x="49" y="3528"/>
                    <a:pt x="79" y="3645"/>
                    <a:pt x="128" y="3783"/>
                  </a:cubicBezTo>
                  <a:cubicBezTo>
                    <a:pt x="138" y="3822"/>
                    <a:pt x="158" y="3870"/>
                    <a:pt x="177" y="3910"/>
                  </a:cubicBezTo>
                  <a:cubicBezTo>
                    <a:pt x="187" y="3949"/>
                    <a:pt x="206" y="3988"/>
                    <a:pt x="216" y="4018"/>
                  </a:cubicBezTo>
                  <a:cubicBezTo>
                    <a:pt x="295" y="4194"/>
                    <a:pt x="373" y="4341"/>
                    <a:pt x="461" y="4478"/>
                  </a:cubicBezTo>
                  <a:cubicBezTo>
                    <a:pt x="480" y="4517"/>
                    <a:pt x="500" y="4547"/>
                    <a:pt x="520" y="4576"/>
                  </a:cubicBezTo>
                  <a:cubicBezTo>
                    <a:pt x="618" y="4733"/>
                    <a:pt x="726" y="4870"/>
                    <a:pt x="833" y="4988"/>
                  </a:cubicBezTo>
                  <a:cubicBezTo>
                    <a:pt x="863" y="5017"/>
                    <a:pt x="892" y="5046"/>
                    <a:pt x="912" y="5076"/>
                  </a:cubicBezTo>
                  <a:cubicBezTo>
                    <a:pt x="1039" y="5213"/>
                    <a:pt x="1157" y="5340"/>
                    <a:pt x="1275" y="5468"/>
                  </a:cubicBezTo>
                  <a:lnTo>
                    <a:pt x="1275" y="5477"/>
                  </a:lnTo>
                  <a:cubicBezTo>
                    <a:pt x="1304" y="5497"/>
                    <a:pt x="1323" y="5527"/>
                    <a:pt x="1343" y="5556"/>
                  </a:cubicBezTo>
                  <a:cubicBezTo>
                    <a:pt x="1460" y="5684"/>
                    <a:pt x="1558" y="5821"/>
                    <a:pt x="1647" y="5967"/>
                  </a:cubicBezTo>
                  <a:cubicBezTo>
                    <a:pt x="1667" y="6007"/>
                    <a:pt x="1676" y="6036"/>
                    <a:pt x="1696" y="6065"/>
                  </a:cubicBezTo>
                  <a:cubicBezTo>
                    <a:pt x="1745" y="6163"/>
                    <a:pt x="1784" y="6261"/>
                    <a:pt x="1813" y="6370"/>
                  </a:cubicBezTo>
                  <a:cubicBezTo>
                    <a:pt x="1823" y="6409"/>
                    <a:pt x="1855" y="6428"/>
                    <a:pt x="1887" y="6428"/>
                  </a:cubicBezTo>
                  <a:cubicBezTo>
                    <a:pt x="1919" y="6428"/>
                    <a:pt x="1951" y="6409"/>
                    <a:pt x="1961" y="6370"/>
                  </a:cubicBezTo>
                  <a:cubicBezTo>
                    <a:pt x="2039" y="6085"/>
                    <a:pt x="2176" y="5860"/>
                    <a:pt x="2342" y="5654"/>
                  </a:cubicBezTo>
                  <a:cubicBezTo>
                    <a:pt x="2451" y="5517"/>
                    <a:pt x="2578" y="5379"/>
                    <a:pt x="2705" y="5242"/>
                  </a:cubicBezTo>
                  <a:cubicBezTo>
                    <a:pt x="3038" y="4880"/>
                    <a:pt x="3401" y="4478"/>
                    <a:pt x="3646" y="3783"/>
                  </a:cubicBezTo>
                  <a:cubicBezTo>
                    <a:pt x="3655" y="3743"/>
                    <a:pt x="3666" y="3714"/>
                    <a:pt x="3675" y="3674"/>
                  </a:cubicBezTo>
                  <a:cubicBezTo>
                    <a:pt x="3705" y="3587"/>
                    <a:pt x="3724" y="3498"/>
                    <a:pt x="3734" y="3410"/>
                  </a:cubicBezTo>
                  <a:cubicBezTo>
                    <a:pt x="3764" y="3184"/>
                    <a:pt x="3764" y="2979"/>
                    <a:pt x="3714" y="2783"/>
                  </a:cubicBezTo>
                  <a:cubicBezTo>
                    <a:pt x="3705" y="2724"/>
                    <a:pt x="3695" y="2675"/>
                    <a:pt x="3685" y="2626"/>
                  </a:cubicBezTo>
                  <a:cubicBezTo>
                    <a:pt x="3646" y="2479"/>
                    <a:pt x="3587" y="2342"/>
                    <a:pt x="3509" y="2215"/>
                  </a:cubicBezTo>
                  <a:cubicBezTo>
                    <a:pt x="3489" y="2176"/>
                    <a:pt x="3470" y="2136"/>
                    <a:pt x="3450" y="2107"/>
                  </a:cubicBezTo>
                  <a:cubicBezTo>
                    <a:pt x="3381" y="1989"/>
                    <a:pt x="3303" y="1871"/>
                    <a:pt x="3215" y="1773"/>
                  </a:cubicBezTo>
                  <a:cubicBezTo>
                    <a:pt x="3185" y="1744"/>
                    <a:pt x="3165" y="1715"/>
                    <a:pt x="3136" y="1686"/>
                  </a:cubicBezTo>
                  <a:cubicBezTo>
                    <a:pt x="3038" y="1577"/>
                    <a:pt x="2940" y="1479"/>
                    <a:pt x="2842" y="1392"/>
                  </a:cubicBezTo>
                  <a:cubicBezTo>
                    <a:pt x="2813" y="1362"/>
                    <a:pt x="2784" y="1342"/>
                    <a:pt x="2754" y="1313"/>
                  </a:cubicBezTo>
                  <a:cubicBezTo>
                    <a:pt x="2666" y="1244"/>
                    <a:pt x="2588" y="1176"/>
                    <a:pt x="2509" y="1127"/>
                  </a:cubicBezTo>
                  <a:cubicBezTo>
                    <a:pt x="2480" y="1107"/>
                    <a:pt x="2440" y="1078"/>
                    <a:pt x="2411" y="1048"/>
                  </a:cubicBezTo>
                  <a:cubicBezTo>
                    <a:pt x="2382" y="1019"/>
                    <a:pt x="2362" y="989"/>
                    <a:pt x="2342" y="960"/>
                  </a:cubicBezTo>
                  <a:cubicBezTo>
                    <a:pt x="2235" y="813"/>
                    <a:pt x="2186" y="656"/>
                    <a:pt x="2166" y="499"/>
                  </a:cubicBezTo>
                  <a:cubicBezTo>
                    <a:pt x="2166" y="451"/>
                    <a:pt x="2157" y="401"/>
                    <a:pt x="2157" y="353"/>
                  </a:cubicBezTo>
                  <a:cubicBezTo>
                    <a:pt x="2157" y="147"/>
                    <a:pt x="2186" y="0"/>
                    <a:pt x="21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6"/>
            <p:cNvSpPr/>
            <p:nvPr/>
          </p:nvSpPr>
          <p:spPr>
            <a:xfrm>
              <a:off x="4538751" y="758088"/>
              <a:ext cx="124583" cy="22936"/>
            </a:xfrm>
            <a:custGeom>
              <a:avLst/>
              <a:gdLst/>
              <a:ahLst/>
              <a:cxnLst/>
              <a:rect l="l" t="t" r="r" b="b"/>
              <a:pathLst>
                <a:path w="755" h="139" extrusionOk="0">
                  <a:moveTo>
                    <a:pt x="373" y="1"/>
                  </a:moveTo>
                  <a:cubicBezTo>
                    <a:pt x="147" y="1"/>
                    <a:pt x="1" y="60"/>
                    <a:pt x="1" y="60"/>
                  </a:cubicBezTo>
                  <a:cubicBezTo>
                    <a:pt x="1" y="60"/>
                    <a:pt x="138" y="138"/>
                    <a:pt x="373" y="138"/>
                  </a:cubicBezTo>
                  <a:cubicBezTo>
                    <a:pt x="608" y="138"/>
                    <a:pt x="755" y="60"/>
                    <a:pt x="755" y="60"/>
                  </a:cubicBezTo>
                  <a:cubicBezTo>
                    <a:pt x="755" y="60"/>
                    <a:pt x="608" y="1"/>
                    <a:pt x="37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6"/>
            <p:cNvSpPr/>
            <p:nvPr/>
          </p:nvSpPr>
          <p:spPr>
            <a:xfrm>
              <a:off x="4538751" y="767823"/>
              <a:ext cx="124583" cy="66169"/>
            </a:xfrm>
            <a:custGeom>
              <a:avLst/>
              <a:gdLst/>
              <a:ahLst/>
              <a:cxnLst/>
              <a:rect l="l" t="t" r="r" b="b"/>
              <a:pathLst>
                <a:path w="755" h="401" extrusionOk="0">
                  <a:moveTo>
                    <a:pt x="1" y="1"/>
                  </a:moveTo>
                  <a:lnTo>
                    <a:pt x="1" y="364"/>
                  </a:lnTo>
                  <a:cubicBezTo>
                    <a:pt x="123" y="388"/>
                    <a:pt x="248" y="400"/>
                    <a:pt x="374" y="400"/>
                  </a:cubicBezTo>
                  <a:cubicBezTo>
                    <a:pt x="500" y="400"/>
                    <a:pt x="628" y="388"/>
                    <a:pt x="755" y="364"/>
                  </a:cubicBezTo>
                  <a:lnTo>
                    <a:pt x="755" y="1"/>
                  </a:lnTo>
                  <a:cubicBezTo>
                    <a:pt x="628" y="45"/>
                    <a:pt x="500" y="67"/>
                    <a:pt x="374" y="67"/>
                  </a:cubicBezTo>
                  <a:cubicBezTo>
                    <a:pt x="248" y="67"/>
                    <a:pt x="123" y="45"/>
                    <a:pt x="1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6"/>
            <p:cNvSpPr/>
            <p:nvPr/>
          </p:nvSpPr>
          <p:spPr>
            <a:xfrm>
              <a:off x="4556572" y="654627"/>
              <a:ext cx="90590" cy="115012"/>
            </a:xfrm>
            <a:custGeom>
              <a:avLst/>
              <a:gdLst/>
              <a:ahLst/>
              <a:cxnLst/>
              <a:rect l="l" t="t" r="r" b="b"/>
              <a:pathLst>
                <a:path w="549" h="697" extrusionOk="0">
                  <a:moveTo>
                    <a:pt x="275" y="1"/>
                  </a:moveTo>
                  <a:cubicBezTo>
                    <a:pt x="226" y="1"/>
                    <a:pt x="187" y="11"/>
                    <a:pt x="157" y="50"/>
                  </a:cubicBezTo>
                  <a:cubicBezTo>
                    <a:pt x="0" y="216"/>
                    <a:pt x="30" y="677"/>
                    <a:pt x="30" y="697"/>
                  </a:cubicBezTo>
                  <a:lnTo>
                    <a:pt x="79" y="697"/>
                  </a:lnTo>
                  <a:cubicBezTo>
                    <a:pt x="79" y="687"/>
                    <a:pt x="59" y="236"/>
                    <a:pt x="187" y="89"/>
                  </a:cubicBezTo>
                  <a:cubicBezTo>
                    <a:pt x="216" y="60"/>
                    <a:pt x="246" y="50"/>
                    <a:pt x="275" y="50"/>
                  </a:cubicBezTo>
                  <a:cubicBezTo>
                    <a:pt x="314" y="50"/>
                    <a:pt x="333" y="60"/>
                    <a:pt x="363" y="89"/>
                  </a:cubicBezTo>
                  <a:cubicBezTo>
                    <a:pt x="490" y="227"/>
                    <a:pt x="451" y="687"/>
                    <a:pt x="451" y="697"/>
                  </a:cubicBezTo>
                  <a:lnTo>
                    <a:pt x="500" y="697"/>
                  </a:lnTo>
                  <a:cubicBezTo>
                    <a:pt x="500" y="677"/>
                    <a:pt x="549" y="216"/>
                    <a:pt x="402" y="50"/>
                  </a:cubicBezTo>
                  <a:cubicBezTo>
                    <a:pt x="363" y="11"/>
                    <a:pt x="324" y="1"/>
                    <a:pt x="275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6"/>
            <p:cNvSpPr/>
            <p:nvPr/>
          </p:nvSpPr>
          <p:spPr>
            <a:xfrm>
              <a:off x="4595349" y="-76200"/>
              <a:ext cx="13036" cy="745680"/>
            </a:xfrm>
            <a:custGeom>
              <a:avLst/>
              <a:gdLst/>
              <a:ahLst/>
              <a:cxnLst/>
              <a:rect l="l" t="t" r="r" b="b"/>
              <a:pathLst>
                <a:path w="79" h="4519" extrusionOk="0">
                  <a:moveTo>
                    <a:pt x="0" y="1"/>
                  </a:moveTo>
                  <a:lnTo>
                    <a:pt x="0" y="4479"/>
                  </a:lnTo>
                  <a:cubicBezTo>
                    <a:pt x="0" y="4499"/>
                    <a:pt x="20" y="4518"/>
                    <a:pt x="40" y="4518"/>
                  </a:cubicBezTo>
                  <a:cubicBezTo>
                    <a:pt x="59" y="4518"/>
                    <a:pt x="79" y="4499"/>
                    <a:pt x="79" y="447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6"/>
            <p:cNvSpPr/>
            <p:nvPr/>
          </p:nvSpPr>
          <p:spPr>
            <a:xfrm>
              <a:off x="4404598" y="850328"/>
              <a:ext cx="242565" cy="207253"/>
            </a:xfrm>
            <a:custGeom>
              <a:avLst/>
              <a:gdLst/>
              <a:ahLst/>
              <a:cxnLst/>
              <a:rect l="l" t="t" r="r" b="b"/>
              <a:pathLst>
                <a:path w="1470" h="1256" extrusionOk="0">
                  <a:moveTo>
                    <a:pt x="1461" y="1"/>
                  </a:moveTo>
                  <a:cubicBezTo>
                    <a:pt x="1215" y="245"/>
                    <a:pt x="951" y="461"/>
                    <a:pt x="696" y="648"/>
                  </a:cubicBezTo>
                  <a:cubicBezTo>
                    <a:pt x="657" y="696"/>
                    <a:pt x="618" y="735"/>
                    <a:pt x="559" y="775"/>
                  </a:cubicBezTo>
                  <a:cubicBezTo>
                    <a:pt x="412" y="883"/>
                    <a:pt x="206" y="1049"/>
                    <a:pt x="0" y="1255"/>
                  </a:cubicBezTo>
                  <a:cubicBezTo>
                    <a:pt x="167" y="1157"/>
                    <a:pt x="333" y="1049"/>
                    <a:pt x="510" y="931"/>
                  </a:cubicBezTo>
                  <a:cubicBezTo>
                    <a:pt x="873" y="677"/>
                    <a:pt x="1196" y="412"/>
                    <a:pt x="1470" y="147"/>
                  </a:cubicBezTo>
                  <a:cubicBezTo>
                    <a:pt x="1470" y="99"/>
                    <a:pt x="1461" y="49"/>
                    <a:pt x="146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6"/>
            <p:cNvSpPr/>
            <p:nvPr/>
          </p:nvSpPr>
          <p:spPr>
            <a:xfrm>
              <a:off x="4300972" y="950654"/>
              <a:ext cx="386783" cy="282992"/>
            </a:xfrm>
            <a:custGeom>
              <a:avLst/>
              <a:gdLst/>
              <a:ahLst/>
              <a:cxnLst/>
              <a:rect l="l" t="t" r="r" b="b"/>
              <a:pathLst>
                <a:path w="2344" h="1715" extrusionOk="0">
                  <a:moveTo>
                    <a:pt x="2274" y="0"/>
                  </a:moveTo>
                  <a:cubicBezTo>
                    <a:pt x="1932" y="334"/>
                    <a:pt x="1559" y="617"/>
                    <a:pt x="1236" y="853"/>
                  </a:cubicBezTo>
                  <a:cubicBezTo>
                    <a:pt x="785" y="1157"/>
                    <a:pt x="364" y="1401"/>
                    <a:pt x="50" y="1568"/>
                  </a:cubicBezTo>
                  <a:cubicBezTo>
                    <a:pt x="31" y="1617"/>
                    <a:pt x="21" y="1666"/>
                    <a:pt x="1" y="1715"/>
                  </a:cubicBezTo>
                  <a:cubicBezTo>
                    <a:pt x="325" y="1558"/>
                    <a:pt x="804" y="1294"/>
                    <a:pt x="1294" y="941"/>
                  </a:cubicBezTo>
                  <a:cubicBezTo>
                    <a:pt x="1697" y="667"/>
                    <a:pt x="2049" y="382"/>
                    <a:pt x="2343" y="88"/>
                  </a:cubicBezTo>
                  <a:cubicBezTo>
                    <a:pt x="2314" y="59"/>
                    <a:pt x="2294" y="29"/>
                    <a:pt x="227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6"/>
            <p:cNvSpPr/>
            <p:nvPr/>
          </p:nvSpPr>
          <p:spPr>
            <a:xfrm>
              <a:off x="4293051" y="1008902"/>
              <a:ext cx="465823" cy="344541"/>
            </a:xfrm>
            <a:custGeom>
              <a:avLst/>
              <a:gdLst/>
              <a:ahLst/>
              <a:cxnLst/>
              <a:rect l="l" t="t" r="r" b="b"/>
              <a:pathLst>
                <a:path w="2823" h="2088" extrusionOk="0">
                  <a:moveTo>
                    <a:pt x="2734" y="0"/>
                  </a:moveTo>
                  <a:cubicBezTo>
                    <a:pt x="2333" y="451"/>
                    <a:pt x="1862" y="833"/>
                    <a:pt x="1440" y="1127"/>
                  </a:cubicBezTo>
                  <a:cubicBezTo>
                    <a:pt x="863" y="1529"/>
                    <a:pt x="304" y="1823"/>
                    <a:pt x="0" y="1969"/>
                  </a:cubicBezTo>
                  <a:cubicBezTo>
                    <a:pt x="0" y="2009"/>
                    <a:pt x="10" y="2048"/>
                    <a:pt x="10" y="2087"/>
                  </a:cubicBezTo>
                  <a:cubicBezTo>
                    <a:pt x="314" y="1950"/>
                    <a:pt x="892" y="1646"/>
                    <a:pt x="1509" y="1215"/>
                  </a:cubicBezTo>
                  <a:cubicBezTo>
                    <a:pt x="2028" y="852"/>
                    <a:pt x="2470" y="471"/>
                    <a:pt x="2822" y="79"/>
                  </a:cubicBezTo>
                  <a:cubicBezTo>
                    <a:pt x="2793" y="49"/>
                    <a:pt x="2764" y="29"/>
                    <a:pt x="2734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6"/>
            <p:cNvSpPr/>
            <p:nvPr/>
          </p:nvSpPr>
          <p:spPr>
            <a:xfrm>
              <a:off x="4318958" y="1070286"/>
              <a:ext cx="501300" cy="384968"/>
            </a:xfrm>
            <a:custGeom>
              <a:avLst/>
              <a:gdLst/>
              <a:ahLst/>
              <a:cxnLst/>
              <a:rect l="l" t="t" r="r" b="b"/>
              <a:pathLst>
                <a:path w="3038" h="2333" extrusionOk="0">
                  <a:moveTo>
                    <a:pt x="2959" y="1"/>
                  </a:moveTo>
                  <a:cubicBezTo>
                    <a:pt x="2509" y="569"/>
                    <a:pt x="1940" y="1029"/>
                    <a:pt x="1450" y="1372"/>
                  </a:cubicBezTo>
                  <a:cubicBezTo>
                    <a:pt x="862" y="1793"/>
                    <a:pt x="303" y="2078"/>
                    <a:pt x="0" y="2225"/>
                  </a:cubicBezTo>
                  <a:cubicBezTo>
                    <a:pt x="10" y="2264"/>
                    <a:pt x="29" y="2303"/>
                    <a:pt x="39" y="2333"/>
                  </a:cubicBezTo>
                  <a:cubicBezTo>
                    <a:pt x="343" y="2185"/>
                    <a:pt x="911" y="1891"/>
                    <a:pt x="1509" y="1470"/>
                  </a:cubicBezTo>
                  <a:cubicBezTo>
                    <a:pt x="2028" y="1107"/>
                    <a:pt x="2469" y="726"/>
                    <a:pt x="2822" y="334"/>
                  </a:cubicBezTo>
                  <a:cubicBezTo>
                    <a:pt x="2901" y="255"/>
                    <a:pt x="2969" y="167"/>
                    <a:pt x="3038" y="88"/>
                  </a:cubicBezTo>
                  <a:cubicBezTo>
                    <a:pt x="3008" y="59"/>
                    <a:pt x="2988" y="30"/>
                    <a:pt x="295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6"/>
            <p:cNvSpPr/>
            <p:nvPr/>
          </p:nvSpPr>
          <p:spPr>
            <a:xfrm>
              <a:off x="4365656" y="1139755"/>
              <a:ext cx="503115" cy="407575"/>
            </a:xfrm>
            <a:custGeom>
              <a:avLst/>
              <a:gdLst/>
              <a:ahLst/>
              <a:cxnLst/>
              <a:rect l="l" t="t" r="r" b="b"/>
              <a:pathLst>
                <a:path w="3049" h="2470" extrusionOk="0">
                  <a:moveTo>
                    <a:pt x="2990" y="1"/>
                  </a:moveTo>
                  <a:cubicBezTo>
                    <a:pt x="2529" y="657"/>
                    <a:pt x="1873" y="1196"/>
                    <a:pt x="1334" y="1579"/>
                  </a:cubicBezTo>
                  <a:cubicBezTo>
                    <a:pt x="815" y="1941"/>
                    <a:pt x="314" y="2215"/>
                    <a:pt x="1" y="2372"/>
                  </a:cubicBezTo>
                  <a:cubicBezTo>
                    <a:pt x="20" y="2411"/>
                    <a:pt x="40" y="2441"/>
                    <a:pt x="60" y="2470"/>
                  </a:cubicBezTo>
                  <a:cubicBezTo>
                    <a:pt x="383" y="2304"/>
                    <a:pt x="873" y="2039"/>
                    <a:pt x="1392" y="1677"/>
                  </a:cubicBezTo>
                  <a:cubicBezTo>
                    <a:pt x="1912" y="1314"/>
                    <a:pt x="2353" y="932"/>
                    <a:pt x="2705" y="540"/>
                  </a:cubicBezTo>
                  <a:cubicBezTo>
                    <a:pt x="2833" y="403"/>
                    <a:pt x="2951" y="255"/>
                    <a:pt x="3049" y="109"/>
                  </a:cubicBezTo>
                  <a:cubicBezTo>
                    <a:pt x="3029" y="70"/>
                    <a:pt x="3010" y="30"/>
                    <a:pt x="2990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6"/>
            <p:cNvSpPr/>
            <p:nvPr/>
          </p:nvSpPr>
          <p:spPr>
            <a:xfrm>
              <a:off x="4427204" y="1225560"/>
              <a:ext cx="475559" cy="404440"/>
            </a:xfrm>
            <a:custGeom>
              <a:avLst/>
              <a:gdLst/>
              <a:ahLst/>
              <a:cxnLst/>
              <a:rect l="l" t="t" r="r" b="b"/>
              <a:pathLst>
                <a:path w="2882" h="2451" extrusionOk="0">
                  <a:moveTo>
                    <a:pt x="2852" y="0"/>
                  </a:moveTo>
                  <a:cubicBezTo>
                    <a:pt x="2382" y="706"/>
                    <a:pt x="1696" y="1284"/>
                    <a:pt x="1117" y="1686"/>
                  </a:cubicBezTo>
                  <a:cubicBezTo>
                    <a:pt x="706" y="1970"/>
                    <a:pt x="314" y="2205"/>
                    <a:pt x="0" y="2362"/>
                  </a:cubicBezTo>
                  <a:cubicBezTo>
                    <a:pt x="30" y="2391"/>
                    <a:pt x="59" y="2420"/>
                    <a:pt x="79" y="2450"/>
                  </a:cubicBezTo>
                  <a:cubicBezTo>
                    <a:pt x="383" y="2293"/>
                    <a:pt x="775" y="2058"/>
                    <a:pt x="1186" y="1784"/>
                  </a:cubicBezTo>
                  <a:cubicBezTo>
                    <a:pt x="1696" y="1421"/>
                    <a:pt x="2136" y="1039"/>
                    <a:pt x="2489" y="647"/>
                  </a:cubicBezTo>
                  <a:cubicBezTo>
                    <a:pt x="2637" y="480"/>
                    <a:pt x="2774" y="314"/>
                    <a:pt x="2881" y="157"/>
                  </a:cubicBezTo>
                  <a:cubicBezTo>
                    <a:pt x="2872" y="98"/>
                    <a:pt x="2862" y="49"/>
                    <a:pt x="285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6"/>
            <p:cNvSpPr/>
            <p:nvPr/>
          </p:nvSpPr>
          <p:spPr>
            <a:xfrm>
              <a:off x="4499973" y="1354927"/>
              <a:ext cx="405925" cy="354111"/>
            </a:xfrm>
            <a:custGeom>
              <a:avLst/>
              <a:gdLst/>
              <a:ahLst/>
              <a:cxnLst/>
              <a:rect l="l" t="t" r="r" b="b"/>
              <a:pathLst>
                <a:path w="2460" h="2146" extrusionOk="0">
                  <a:moveTo>
                    <a:pt x="2460" y="0"/>
                  </a:moveTo>
                  <a:cubicBezTo>
                    <a:pt x="2000" y="637"/>
                    <a:pt x="1372" y="1157"/>
                    <a:pt x="843" y="1529"/>
                  </a:cubicBezTo>
                  <a:cubicBezTo>
                    <a:pt x="539" y="1734"/>
                    <a:pt x="245" y="1911"/>
                    <a:pt x="1" y="2058"/>
                  </a:cubicBezTo>
                  <a:cubicBezTo>
                    <a:pt x="20" y="2087"/>
                    <a:pt x="49" y="2117"/>
                    <a:pt x="69" y="2146"/>
                  </a:cubicBezTo>
                  <a:cubicBezTo>
                    <a:pt x="324" y="1999"/>
                    <a:pt x="608" y="1823"/>
                    <a:pt x="902" y="1617"/>
                  </a:cubicBezTo>
                  <a:cubicBezTo>
                    <a:pt x="1421" y="1255"/>
                    <a:pt x="1862" y="872"/>
                    <a:pt x="2215" y="490"/>
                  </a:cubicBezTo>
                  <a:cubicBezTo>
                    <a:pt x="2283" y="412"/>
                    <a:pt x="2342" y="343"/>
                    <a:pt x="2401" y="264"/>
                  </a:cubicBezTo>
                  <a:cubicBezTo>
                    <a:pt x="2431" y="177"/>
                    <a:pt x="2450" y="88"/>
                    <a:pt x="2460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6"/>
            <p:cNvSpPr/>
            <p:nvPr/>
          </p:nvSpPr>
          <p:spPr>
            <a:xfrm>
              <a:off x="4561357" y="1657225"/>
              <a:ext cx="174911" cy="135968"/>
            </a:xfrm>
            <a:custGeom>
              <a:avLst/>
              <a:gdLst/>
              <a:ahLst/>
              <a:cxnLst/>
              <a:rect l="l" t="t" r="r" b="b"/>
              <a:pathLst>
                <a:path w="1060" h="824" extrusionOk="0">
                  <a:moveTo>
                    <a:pt x="1059" y="0"/>
                  </a:moveTo>
                  <a:lnTo>
                    <a:pt x="1059" y="0"/>
                  </a:lnTo>
                  <a:cubicBezTo>
                    <a:pt x="912" y="118"/>
                    <a:pt x="765" y="226"/>
                    <a:pt x="628" y="324"/>
                  </a:cubicBezTo>
                  <a:cubicBezTo>
                    <a:pt x="413" y="471"/>
                    <a:pt x="197" y="608"/>
                    <a:pt x="1" y="725"/>
                  </a:cubicBezTo>
                  <a:cubicBezTo>
                    <a:pt x="21" y="765"/>
                    <a:pt x="30" y="794"/>
                    <a:pt x="50" y="823"/>
                  </a:cubicBezTo>
                  <a:cubicBezTo>
                    <a:pt x="256" y="706"/>
                    <a:pt x="471" y="569"/>
                    <a:pt x="696" y="412"/>
                  </a:cubicBezTo>
                  <a:cubicBezTo>
                    <a:pt x="805" y="275"/>
                    <a:pt x="932" y="137"/>
                    <a:pt x="105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4" name="Google Shape;8984;p26"/>
          <p:cNvSpPr txBox="1">
            <a:spLocks noGrp="1"/>
          </p:cNvSpPr>
          <p:nvPr>
            <p:ph type="subTitle" idx="1"/>
          </p:nvPr>
        </p:nvSpPr>
        <p:spPr>
          <a:xfrm>
            <a:off x="2368050" y="2920475"/>
            <a:ext cx="44079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6D8E8F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985" name="Google Shape;8985;p26"/>
          <p:cNvSpPr txBox="1">
            <a:spLocks noGrp="1"/>
          </p:cNvSpPr>
          <p:nvPr>
            <p:ph type="title"/>
          </p:nvPr>
        </p:nvSpPr>
        <p:spPr>
          <a:xfrm>
            <a:off x="1984650" y="3809550"/>
            <a:ext cx="5174700" cy="23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8000">
                <a:solidFill>
                  <a:srgbClr val="557E80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5">
  <p:cSld name="CUSTOM_15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8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7" name="Google Shape;8987;p27"/>
          <p:cNvGrpSpPr/>
          <p:nvPr/>
        </p:nvGrpSpPr>
        <p:grpSpPr>
          <a:xfrm>
            <a:off x="-800875" y="-703250"/>
            <a:ext cx="10475975" cy="8264525"/>
            <a:chOff x="-800875" y="-703250"/>
            <a:chExt cx="10475975" cy="8264525"/>
          </a:xfrm>
        </p:grpSpPr>
        <p:sp>
          <p:nvSpPr>
            <p:cNvPr id="8988" name="Google Shape;8988;p27"/>
            <p:cNvSpPr/>
            <p:nvPr/>
          </p:nvSpPr>
          <p:spPr>
            <a:xfrm>
              <a:off x="9007092" y="970330"/>
              <a:ext cx="258463" cy="383358"/>
            </a:xfrm>
            <a:custGeom>
              <a:avLst/>
              <a:gdLst/>
              <a:ahLst/>
              <a:cxnLst/>
              <a:rect l="l" t="t" r="r" b="b"/>
              <a:pathLst>
                <a:path w="1490" h="2210" extrusionOk="0">
                  <a:moveTo>
                    <a:pt x="838" y="0"/>
                  </a:moveTo>
                  <a:cubicBezTo>
                    <a:pt x="751" y="0"/>
                    <a:pt x="668" y="25"/>
                    <a:pt x="588" y="73"/>
                  </a:cubicBezTo>
                  <a:cubicBezTo>
                    <a:pt x="40" y="416"/>
                    <a:pt x="0" y="2004"/>
                    <a:pt x="0" y="2072"/>
                  </a:cubicBezTo>
                  <a:lnTo>
                    <a:pt x="157" y="2072"/>
                  </a:lnTo>
                  <a:cubicBezTo>
                    <a:pt x="167" y="1641"/>
                    <a:pt x="275" y="455"/>
                    <a:pt x="676" y="201"/>
                  </a:cubicBezTo>
                  <a:cubicBezTo>
                    <a:pt x="729" y="169"/>
                    <a:pt x="785" y="151"/>
                    <a:pt x="846" y="151"/>
                  </a:cubicBezTo>
                  <a:cubicBezTo>
                    <a:pt x="897" y="151"/>
                    <a:pt x="951" y="164"/>
                    <a:pt x="1009" y="190"/>
                  </a:cubicBezTo>
                  <a:cubicBezTo>
                    <a:pt x="1137" y="249"/>
                    <a:pt x="1215" y="338"/>
                    <a:pt x="1235" y="455"/>
                  </a:cubicBezTo>
                  <a:cubicBezTo>
                    <a:pt x="1313" y="926"/>
                    <a:pt x="510" y="1797"/>
                    <a:pt x="196" y="2091"/>
                  </a:cubicBezTo>
                  <a:lnTo>
                    <a:pt x="304" y="2209"/>
                  </a:lnTo>
                  <a:cubicBezTo>
                    <a:pt x="353" y="2160"/>
                    <a:pt x="1490" y="1083"/>
                    <a:pt x="1382" y="426"/>
                  </a:cubicBezTo>
                  <a:cubicBezTo>
                    <a:pt x="1353" y="259"/>
                    <a:pt x="1255" y="132"/>
                    <a:pt x="1068" y="53"/>
                  </a:cubicBezTo>
                  <a:cubicBezTo>
                    <a:pt x="988" y="18"/>
                    <a:pt x="911" y="0"/>
                    <a:pt x="838" y="0"/>
                  </a:cubicBezTo>
                  <a:close/>
                </a:path>
              </a:pathLst>
            </a:custGeom>
            <a:solidFill>
              <a:srgbClr val="C50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7"/>
            <p:cNvSpPr/>
            <p:nvPr/>
          </p:nvSpPr>
          <p:spPr>
            <a:xfrm>
              <a:off x="8864331" y="1282565"/>
              <a:ext cx="295931" cy="229147"/>
            </a:xfrm>
            <a:custGeom>
              <a:avLst/>
              <a:gdLst/>
              <a:ahLst/>
              <a:cxnLst/>
              <a:rect l="l" t="t" r="r" b="b"/>
              <a:pathLst>
                <a:path w="1706" h="1321" extrusionOk="0">
                  <a:moveTo>
                    <a:pt x="479" y="1"/>
                  </a:moveTo>
                  <a:cubicBezTo>
                    <a:pt x="378" y="1"/>
                    <a:pt x="308" y="25"/>
                    <a:pt x="284" y="76"/>
                  </a:cubicBezTo>
                  <a:lnTo>
                    <a:pt x="0" y="703"/>
                  </a:lnTo>
                  <a:lnTo>
                    <a:pt x="1362" y="1321"/>
                  </a:lnTo>
                  <a:lnTo>
                    <a:pt x="1646" y="694"/>
                  </a:lnTo>
                  <a:cubicBezTo>
                    <a:pt x="1705" y="566"/>
                    <a:pt x="1450" y="331"/>
                    <a:pt x="1068" y="154"/>
                  </a:cubicBezTo>
                  <a:cubicBezTo>
                    <a:pt x="845" y="55"/>
                    <a:pt x="629" y="1"/>
                    <a:pt x="47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7"/>
            <p:cNvSpPr/>
            <p:nvPr/>
          </p:nvSpPr>
          <p:spPr>
            <a:xfrm>
              <a:off x="8289821" y="1368256"/>
              <a:ext cx="1050504" cy="924048"/>
            </a:xfrm>
            <a:custGeom>
              <a:avLst/>
              <a:gdLst/>
              <a:ahLst/>
              <a:cxnLst/>
              <a:rect l="l" t="t" r="r" b="b"/>
              <a:pathLst>
                <a:path w="6056" h="5327" extrusionOk="0">
                  <a:moveTo>
                    <a:pt x="3027" y="1"/>
                  </a:moveTo>
                  <a:cubicBezTo>
                    <a:pt x="2012" y="1"/>
                    <a:pt x="1043" y="583"/>
                    <a:pt x="597" y="1561"/>
                  </a:cubicBezTo>
                  <a:cubicBezTo>
                    <a:pt x="0" y="2904"/>
                    <a:pt x="588" y="4481"/>
                    <a:pt x="1930" y="5089"/>
                  </a:cubicBezTo>
                  <a:cubicBezTo>
                    <a:pt x="2287" y="5250"/>
                    <a:pt x="2660" y="5327"/>
                    <a:pt x="3027" y="5327"/>
                  </a:cubicBezTo>
                  <a:cubicBezTo>
                    <a:pt x="4042" y="5327"/>
                    <a:pt x="5009" y="4743"/>
                    <a:pt x="5448" y="3756"/>
                  </a:cubicBezTo>
                  <a:cubicBezTo>
                    <a:pt x="6056" y="2424"/>
                    <a:pt x="5468" y="846"/>
                    <a:pt x="4125" y="239"/>
                  </a:cubicBezTo>
                  <a:cubicBezTo>
                    <a:pt x="3768" y="77"/>
                    <a:pt x="3395" y="1"/>
                    <a:pt x="302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7"/>
            <p:cNvSpPr/>
            <p:nvPr/>
          </p:nvSpPr>
          <p:spPr>
            <a:xfrm>
              <a:off x="8345849" y="1368603"/>
              <a:ext cx="938446" cy="923528"/>
            </a:xfrm>
            <a:custGeom>
              <a:avLst/>
              <a:gdLst/>
              <a:ahLst/>
              <a:cxnLst/>
              <a:rect l="l" t="t" r="r" b="b"/>
              <a:pathLst>
                <a:path w="5410" h="5324" extrusionOk="0">
                  <a:moveTo>
                    <a:pt x="2704" y="0"/>
                  </a:moveTo>
                  <a:cubicBezTo>
                    <a:pt x="2197" y="0"/>
                    <a:pt x="1701" y="146"/>
                    <a:pt x="1274" y="413"/>
                  </a:cubicBezTo>
                  <a:cubicBezTo>
                    <a:pt x="853" y="688"/>
                    <a:pt x="500" y="1069"/>
                    <a:pt x="274" y="1559"/>
                  </a:cubicBezTo>
                  <a:cubicBezTo>
                    <a:pt x="59" y="2059"/>
                    <a:pt x="0" y="2589"/>
                    <a:pt x="78" y="3079"/>
                  </a:cubicBezTo>
                  <a:cubicBezTo>
                    <a:pt x="216" y="3931"/>
                    <a:pt x="764" y="4705"/>
                    <a:pt x="1607" y="5087"/>
                  </a:cubicBezTo>
                  <a:cubicBezTo>
                    <a:pt x="1961" y="5248"/>
                    <a:pt x="2332" y="5323"/>
                    <a:pt x="2696" y="5323"/>
                  </a:cubicBezTo>
                  <a:cubicBezTo>
                    <a:pt x="3201" y="5323"/>
                    <a:pt x="3695" y="5178"/>
                    <a:pt x="4116" y="4911"/>
                  </a:cubicBezTo>
                  <a:cubicBezTo>
                    <a:pt x="4547" y="4646"/>
                    <a:pt x="4910" y="4255"/>
                    <a:pt x="5125" y="3754"/>
                  </a:cubicBezTo>
                  <a:cubicBezTo>
                    <a:pt x="5350" y="3264"/>
                    <a:pt x="5409" y="2755"/>
                    <a:pt x="5331" y="2255"/>
                  </a:cubicBezTo>
                  <a:cubicBezTo>
                    <a:pt x="5204" y="1403"/>
                    <a:pt x="4655" y="619"/>
                    <a:pt x="3802" y="237"/>
                  </a:cubicBezTo>
                  <a:cubicBezTo>
                    <a:pt x="3445" y="76"/>
                    <a:pt x="3071" y="0"/>
                    <a:pt x="270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7"/>
            <p:cNvSpPr/>
            <p:nvPr/>
          </p:nvSpPr>
          <p:spPr>
            <a:xfrm>
              <a:off x="8345849" y="1440244"/>
              <a:ext cx="938446" cy="780246"/>
            </a:xfrm>
            <a:custGeom>
              <a:avLst/>
              <a:gdLst/>
              <a:ahLst/>
              <a:cxnLst/>
              <a:rect l="l" t="t" r="r" b="b"/>
              <a:pathLst>
                <a:path w="5410" h="4498" extrusionOk="0">
                  <a:moveTo>
                    <a:pt x="1274" y="0"/>
                  </a:moveTo>
                  <a:cubicBezTo>
                    <a:pt x="853" y="275"/>
                    <a:pt x="500" y="656"/>
                    <a:pt x="274" y="1146"/>
                  </a:cubicBezTo>
                  <a:cubicBezTo>
                    <a:pt x="59" y="1646"/>
                    <a:pt x="0" y="2176"/>
                    <a:pt x="78" y="2666"/>
                  </a:cubicBezTo>
                  <a:cubicBezTo>
                    <a:pt x="627" y="3077"/>
                    <a:pt x="1274" y="3489"/>
                    <a:pt x="1990" y="3822"/>
                  </a:cubicBezTo>
                  <a:cubicBezTo>
                    <a:pt x="2705" y="4135"/>
                    <a:pt x="3440" y="4360"/>
                    <a:pt x="4116" y="4498"/>
                  </a:cubicBezTo>
                  <a:cubicBezTo>
                    <a:pt x="4547" y="4233"/>
                    <a:pt x="4910" y="3842"/>
                    <a:pt x="5125" y="3341"/>
                  </a:cubicBezTo>
                  <a:cubicBezTo>
                    <a:pt x="5350" y="2851"/>
                    <a:pt x="5409" y="2342"/>
                    <a:pt x="5331" y="1842"/>
                  </a:cubicBezTo>
                  <a:cubicBezTo>
                    <a:pt x="4684" y="1744"/>
                    <a:pt x="3891" y="1568"/>
                    <a:pt x="3166" y="1235"/>
                  </a:cubicBezTo>
                  <a:cubicBezTo>
                    <a:pt x="2421" y="902"/>
                    <a:pt x="1764" y="421"/>
                    <a:pt x="127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7"/>
            <p:cNvSpPr/>
            <p:nvPr/>
          </p:nvSpPr>
          <p:spPr>
            <a:xfrm>
              <a:off x="8384879" y="1540333"/>
              <a:ext cx="885712" cy="538956"/>
            </a:xfrm>
            <a:custGeom>
              <a:avLst/>
              <a:gdLst/>
              <a:ahLst/>
              <a:cxnLst/>
              <a:rect l="l" t="t" r="r" b="b"/>
              <a:pathLst>
                <a:path w="5106" h="3107" extrusionOk="0">
                  <a:moveTo>
                    <a:pt x="402" y="1"/>
                  </a:moveTo>
                  <a:cubicBezTo>
                    <a:pt x="265" y="168"/>
                    <a:pt x="147" y="364"/>
                    <a:pt x="49" y="569"/>
                  </a:cubicBezTo>
                  <a:cubicBezTo>
                    <a:pt x="40" y="619"/>
                    <a:pt x="20" y="658"/>
                    <a:pt x="1" y="697"/>
                  </a:cubicBezTo>
                  <a:cubicBezTo>
                    <a:pt x="60" y="697"/>
                    <a:pt x="108" y="707"/>
                    <a:pt x="138" y="717"/>
                  </a:cubicBezTo>
                  <a:cubicBezTo>
                    <a:pt x="158" y="765"/>
                    <a:pt x="177" y="854"/>
                    <a:pt x="197" y="922"/>
                  </a:cubicBezTo>
                  <a:cubicBezTo>
                    <a:pt x="245" y="1148"/>
                    <a:pt x="314" y="1442"/>
                    <a:pt x="559" y="1608"/>
                  </a:cubicBezTo>
                  <a:cubicBezTo>
                    <a:pt x="697" y="1710"/>
                    <a:pt x="857" y="1739"/>
                    <a:pt x="1013" y="1739"/>
                  </a:cubicBezTo>
                  <a:cubicBezTo>
                    <a:pt x="1111" y="1739"/>
                    <a:pt x="1207" y="1727"/>
                    <a:pt x="1294" y="1716"/>
                  </a:cubicBezTo>
                  <a:cubicBezTo>
                    <a:pt x="1363" y="1706"/>
                    <a:pt x="1471" y="1697"/>
                    <a:pt x="1529" y="1697"/>
                  </a:cubicBezTo>
                  <a:cubicBezTo>
                    <a:pt x="1558" y="1745"/>
                    <a:pt x="1598" y="1834"/>
                    <a:pt x="1627" y="1902"/>
                  </a:cubicBezTo>
                  <a:cubicBezTo>
                    <a:pt x="1715" y="2118"/>
                    <a:pt x="1833" y="2383"/>
                    <a:pt x="2098" y="2510"/>
                  </a:cubicBezTo>
                  <a:cubicBezTo>
                    <a:pt x="2195" y="2551"/>
                    <a:pt x="2293" y="2567"/>
                    <a:pt x="2388" y="2567"/>
                  </a:cubicBezTo>
                  <a:cubicBezTo>
                    <a:pt x="2561" y="2567"/>
                    <a:pt x="2726" y="2515"/>
                    <a:pt x="2872" y="2470"/>
                  </a:cubicBezTo>
                  <a:cubicBezTo>
                    <a:pt x="2941" y="2441"/>
                    <a:pt x="3048" y="2412"/>
                    <a:pt x="3097" y="2412"/>
                  </a:cubicBezTo>
                  <a:cubicBezTo>
                    <a:pt x="3137" y="2441"/>
                    <a:pt x="3205" y="2539"/>
                    <a:pt x="3244" y="2598"/>
                  </a:cubicBezTo>
                  <a:cubicBezTo>
                    <a:pt x="3381" y="2784"/>
                    <a:pt x="3538" y="3019"/>
                    <a:pt x="3822" y="3088"/>
                  </a:cubicBezTo>
                  <a:cubicBezTo>
                    <a:pt x="3877" y="3101"/>
                    <a:pt x="3930" y="3106"/>
                    <a:pt x="3981" y="3106"/>
                  </a:cubicBezTo>
                  <a:cubicBezTo>
                    <a:pt x="4209" y="3106"/>
                    <a:pt x="4411" y="2997"/>
                    <a:pt x="4587" y="2902"/>
                  </a:cubicBezTo>
                  <a:cubicBezTo>
                    <a:pt x="4646" y="2873"/>
                    <a:pt x="4733" y="2823"/>
                    <a:pt x="4783" y="2814"/>
                  </a:cubicBezTo>
                  <a:cubicBezTo>
                    <a:pt x="4802" y="2823"/>
                    <a:pt x="4822" y="2843"/>
                    <a:pt x="4851" y="2873"/>
                  </a:cubicBezTo>
                  <a:cubicBezTo>
                    <a:pt x="4871" y="2833"/>
                    <a:pt x="4890" y="2804"/>
                    <a:pt x="4900" y="2764"/>
                  </a:cubicBezTo>
                  <a:cubicBezTo>
                    <a:pt x="4998" y="2559"/>
                    <a:pt x="5067" y="2333"/>
                    <a:pt x="5106" y="2118"/>
                  </a:cubicBezTo>
                  <a:cubicBezTo>
                    <a:pt x="5038" y="2089"/>
                    <a:pt x="4969" y="2059"/>
                    <a:pt x="4890" y="2049"/>
                  </a:cubicBezTo>
                  <a:cubicBezTo>
                    <a:pt x="4857" y="2044"/>
                    <a:pt x="4824" y="2042"/>
                    <a:pt x="4792" y="2042"/>
                  </a:cubicBezTo>
                  <a:cubicBezTo>
                    <a:pt x="4585" y="2042"/>
                    <a:pt x="4393" y="2141"/>
                    <a:pt x="4224" y="2226"/>
                  </a:cubicBezTo>
                  <a:cubicBezTo>
                    <a:pt x="4165" y="2265"/>
                    <a:pt x="4067" y="2314"/>
                    <a:pt x="4008" y="2333"/>
                  </a:cubicBezTo>
                  <a:cubicBezTo>
                    <a:pt x="3969" y="2294"/>
                    <a:pt x="3910" y="2216"/>
                    <a:pt x="3871" y="2157"/>
                  </a:cubicBezTo>
                  <a:cubicBezTo>
                    <a:pt x="3754" y="1980"/>
                    <a:pt x="3597" y="1755"/>
                    <a:pt x="3333" y="1677"/>
                  </a:cubicBezTo>
                  <a:cubicBezTo>
                    <a:pt x="3255" y="1652"/>
                    <a:pt x="3178" y="1642"/>
                    <a:pt x="3102" y="1642"/>
                  </a:cubicBezTo>
                  <a:cubicBezTo>
                    <a:pt x="2940" y="1642"/>
                    <a:pt x="2784" y="1689"/>
                    <a:pt x="2636" y="1736"/>
                  </a:cubicBezTo>
                  <a:cubicBezTo>
                    <a:pt x="2578" y="1755"/>
                    <a:pt x="2480" y="1784"/>
                    <a:pt x="2421" y="1795"/>
                  </a:cubicBezTo>
                  <a:cubicBezTo>
                    <a:pt x="2392" y="1745"/>
                    <a:pt x="2353" y="1657"/>
                    <a:pt x="2333" y="1599"/>
                  </a:cubicBezTo>
                  <a:cubicBezTo>
                    <a:pt x="2244" y="1392"/>
                    <a:pt x="2146" y="1167"/>
                    <a:pt x="1921" y="1040"/>
                  </a:cubicBezTo>
                  <a:cubicBezTo>
                    <a:pt x="1779" y="957"/>
                    <a:pt x="1626" y="935"/>
                    <a:pt x="1479" y="935"/>
                  </a:cubicBezTo>
                  <a:cubicBezTo>
                    <a:pt x="1384" y="935"/>
                    <a:pt x="1291" y="944"/>
                    <a:pt x="1206" y="952"/>
                  </a:cubicBezTo>
                  <a:cubicBezTo>
                    <a:pt x="1138" y="961"/>
                    <a:pt x="1059" y="971"/>
                    <a:pt x="1000" y="971"/>
                  </a:cubicBezTo>
                  <a:cubicBezTo>
                    <a:pt x="981" y="922"/>
                    <a:pt x="951" y="815"/>
                    <a:pt x="942" y="746"/>
                  </a:cubicBezTo>
                  <a:cubicBezTo>
                    <a:pt x="892" y="540"/>
                    <a:pt x="833" y="295"/>
                    <a:pt x="637" y="138"/>
                  </a:cubicBezTo>
                  <a:cubicBezTo>
                    <a:pt x="569" y="70"/>
                    <a:pt x="491" y="31"/>
                    <a:pt x="402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7"/>
            <p:cNvSpPr/>
            <p:nvPr/>
          </p:nvSpPr>
          <p:spPr>
            <a:xfrm>
              <a:off x="8384879" y="1540333"/>
              <a:ext cx="885712" cy="538956"/>
            </a:xfrm>
            <a:custGeom>
              <a:avLst/>
              <a:gdLst/>
              <a:ahLst/>
              <a:cxnLst/>
              <a:rect l="l" t="t" r="r" b="b"/>
              <a:pathLst>
                <a:path w="5106" h="3107" extrusionOk="0">
                  <a:moveTo>
                    <a:pt x="402" y="1"/>
                  </a:moveTo>
                  <a:cubicBezTo>
                    <a:pt x="265" y="168"/>
                    <a:pt x="147" y="364"/>
                    <a:pt x="49" y="569"/>
                  </a:cubicBezTo>
                  <a:cubicBezTo>
                    <a:pt x="40" y="619"/>
                    <a:pt x="20" y="658"/>
                    <a:pt x="1" y="697"/>
                  </a:cubicBezTo>
                  <a:cubicBezTo>
                    <a:pt x="60" y="697"/>
                    <a:pt x="108" y="707"/>
                    <a:pt x="138" y="717"/>
                  </a:cubicBezTo>
                  <a:cubicBezTo>
                    <a:pt x="158" y="765"/>
                    <a:pt x="177" y="854"/>
                    <a:pt x="197" y="922"/>
                  </a:cubicBezTo>
                  <a:cubicBezTo>
                    <a:pt x="245" y="1148"/>
                    <a:pt x="314" y="1442"/>
                    <a:pt x="559" y="1608"/>
                  </a:cubicBezTo>
                  <a:cubicBezTo>
                    <a:pt x="697" y="1710"/>
                    <a:pt x="857" y="1739"/>
                    <a:pt x="1013" y="1739"/>
                  </a:cubicBezTo>
                  <a:cubicBezTo>
                    <a:pt x="1111" y="1739"/>
                    <a:pt x="1207" y="1727"/>
                    <a:pt x="1294" y="1716"/>
                  </a:cubicBezTo>
                  <a:cubicBezTo>
                    <a:pt x="1363" y="1706"/>
                    <a:pt x="1471" y="1697"/>
                    <a:pt x="1529" y="1697"/>
                  </a:cubicBezTo>
                  <a:cubicBezTo>
                    <a:pt x="1558" y="1745"/>
                    <a:pt x="1598" y="1834"/>
                    <a:pt x="1627" y="1902"/>
                  </a:cubicBezTo>
                  <a:cubicBezTo>
                    <a:pt x="1715" y="2118"/>
                    <a:pt x="1833" y="2383"/>
                    <a:pt x="2098" y="2510"/>
                  </a:cubicBezTo>
                  <a:cubicBezTo>
                    <a:pt x="2195" y="2551"/>
                    <a:pt x="2293" y="2567"/>
                    <a:pt x="2388" y="2567"/>
                  </a:cubicBezTo>
                  <a:cubicBezTo>
                    <a:pt x="2561" y="2567"/>
                    <a:pt x="2726" y="2515"/>
                    <a:pt x="2872" y="2470"/>
                  </a:cubicBezTo>
                  <a:cubicBezTo>
                    <a:pt x="2941" y="2441"/>
                    <a:pt x="3048" y="2412"/>
                    <a:pt x="3097" y="2412"/>
                  </a:cubicBezTo>
                  <a:cubicBezTo>
                    <a:pt x="3137" y="2441"/>
                    <a:pt x="3205" y="2539"/>
                    <a:pt x="3244" y="2598"/>
                  </a:cubicBezTo>
                  <a:cubicBezTo>
                    <a:pt x="3381" y="2784"/>
                    <a:pt x="3538" y="3019"/>
                    <a:pt x="3822" y="3088"/>
                  </a:cubicBezTo>
                  <a:cubicBezTo>
                    <a:pt x="3877" y="3101"/>
                    <a:pt x="3930" y="3106"/>
                    <a:pt x="3981" y="3106"/>
                  </a:cubicBezTo>
                  <a:cubicBezTo>
                    <a:pt x="4209" y="3106"/>
                    <a:pt x="4411" y="2997"/>
                    <a:pt x="4587" y="2902"/>
                  </a:cubicBezTo>
                  <a:cubicBezTo>
                    <a:pt x="4646" y="2873"/>
                    <a:pt x="4733" y="2823"/>
                    <a:pt x="4783" y="2814"/>
                  </a:cubicBezTo>
                  <a:cubicBezTo>
                    <a:pt x="4802" y="2823"/>
                    <a:pt x="4822" y="2843"/>
                    <a:pt x="4851" y="2873"/>
                  </a:cubicBezTo>
                  <a:cubicBezTo>
                    <a:pt x="4871" y="2833"/>
                    <a:pt x="4890" y="2804"/>
                    <a:pt x="4900" y="2764"/>
                  </a:cubicBezTo>
                  <a:cubicBezTo>
                    <a:pt x="4998" y="2559"/>
                    <a:pt x="5067" y="2333"/>
                    <a:pt x="5106" y="2118"/>
                  </a:cubicBezTo>
                  <a:cubicBezTo>
                    <a:pt x="5038" y="2089"/>
                    <a:pt x="4969" y="2059"/>
                    <a:pt x="4890" y="2049"/>
                  </a:cubicBezTo>
                  <a:cubicBezTo>
                    <a:pt x="4857" y="2044"/>
                    <a:pt x="4824" y="2042"/>
                    <a:pt x="4792" y="2042"/>
                  </a:cubicBezTo>
                  <a:cubicBezTo>
                    <a:pt x="4585" y="2042"/>
                    <a:pt x="4393" y="2141"/>
                    <a:pt x="4224" y="2226"/>
                  </a:cubicBezTo>
                  <a:cubicBezTo>
                    <a:pt x="4165" y="2265"/>
                    <a:pt x="4067" y="2314"/>
                    <a:pt x="4008" y="2333"/>
                  </a:cubicBezTo>
                  <a:cubicBezTo>
                    <a:pt x="3969" y="2294"/>
                    <a:pt x="3910" y="2216"/>
                    <a:pt x="3871" y="2157"/>
                  </a:cubicBezTo>
                  <a:cubicBezTo>
                    <a:pt x="3754" y="1980"/>
                    <a:pt x="3597" y="1755"/>
                    <a:pt x="3333" y="1677"/>
                  </a:cubicBezTo>
                  <a:cubicBezTo>
                    <a:pt x="3255" y="1652"/>
                    <a:pt x="3178" y="1642"/>
                    <a:pt x="3102" y="1642"/>
                  </a:cubicBezTo>
                  <a:cubicBezTo>
                    <a:pt x="2940" y="1642"/>
                    <a:pt x="2784" y="1689"/>
                    <a:pt x="2636" y="1736"/>
                  </a:cubicBezTo>
                  <a:cubicBezTo>
                    <a:pt x="2578" y="1755"/>
                    <a:pt x="2480" y="1784"/>
                    <a:pt x="2421" y="1795"/>
                  </a:cubicBezTo>
                  <a:cubicBezTo>
                    <a:pt x="2392" y="1745"/>
                    <a:pt x="2353" y="1657"/>
                    <a:pt x="2333" y="1599"/>
                  </a:cubicBezTo>
                  <a:cubicBezTo>
                    <a:pt x="2244" y="1392"/>
                    <a:pt x="2146" y="1167"/>
                    <a:pt x="1921" y="1040"/>
                  </a:cubicBezTo>
                  <a:cubicBezTo>
                    <a:pt x="1779" y="957"/>
                    <a:pt x="1626" y="935"/>
                    <a:pt x="1479" y="935"/>
                  </a:cubicBezTo>
                  <a:cubicBezTo>
                    <a:pt x="1384" y="935"/>
                    <a:pt x="1291" y="944"/>
                    <a:pt x="1206" y="952"/>
                  </a:cubicBezTo>
                  <a:cubicBezTo>
                    <a:pt x="1138" y="961"/>
                    <a:pt x="1059" y="971"/>
                    <a:pt x="1000" y="971"/>
                  </a:cubicBezTo>
                  <a:cubicBezTo>
                    <a:pt x="981" y="922"/>
                    <a:pt x="951" y="815"/>
                    <a:pt x="942" y="746"/>
                  </a:cubicBezTo>
                  <a:cubicBezTo>
                    <a:pt x="892" y="540"/>
                    <a:pt x="833" y="295"/>
                    <a:pt x="637" y="138"/>
                  </a:cubicBezTo>
                  <a:cubicBezTo>
                    <a:pt x="569" y="70"/>
                    <a:pt x="491" y="31"/>
                    <a:pt x="40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7"/>
            <p:cNvSpPr/>
            <p:nvPr/>
          </p:nvSpPr>
          <p:spPr>
            <a:xfrm>
              <a:off x="-287423" y="948127"/>
              <a:ext cx="265228" cy="388562"/>
            </a:xfrm>
            <a:custGeom>
              <a:avLst/>
              <a:gdLst/>
              <a:ahLst/>
              <a:cxnLst/>
              <a:rect l="l" t="t" r="r" b="b"/>
              <a:pathLst>
                <a:path w="1529" h="2240" extrusionOk="0">
                  <a:moveTo>
                    <a:pt x="664" y="1"/>
                  </a:moveTo>
                  <a:cubicBezTo>
                    <a:pt x="587" y="1"/>
                    <a:pt x="506" y="18"/>
                    <a:pt x="421" y="54"/>
                  </a:cubicBezTo>
                  <a:cubicBezTo>
                    <a:pt x="245" y="142"/>
                    <a:pt x="137" y="260"/>
                    <a:pt x="108" y="436"/>
                  </a:cubicBezTo>
                  <a:cubicBezTo>
                    <a:pt x="0" y="1093"/>
                    <a:pt x="1176" y="2190"/>
                    <a:pt x="1225" y="2239"/>
                  </a:cubicBezTo>
                  <a:lnTo>
                    <a:pt x="1333" y="2121"/>
                  </a:lnTo>
                  <a:cubicBezTo>
                    <a:pt x="1009" y="1818"/>
                    <a:pt x="186" y="936"/>
                    <a:pt x="264" y="456"/>
                  </a:cubicBezTo>
                  <a:cubicBezTo>
                    <a:pt x="284" y="338"/>
                    <a:pt x="353" y="260"/>
                    <a:pt x="490" y="201"/>
                  </a:cubicBezTo>
                  <a:cubicBezTo>
                    <a:pt x="551" y="173"/>
                    <a:pt x="610" y="158"/>
                    <a:pt x="666" y="158"/>
                  </a:cubicBezTo>
                  <a:cubicBezTo>
                    <a:pt x="726" y="158"/>
                    <a:pt x="782" y="175"/>
                    <a:pt x="833" y="211"/>
                  </a:cubicBezTo>
                  <a:cubicBezTo>
                    <a:pt x="1244" y="475"/>
                    <a:pt x="1362" y="1661"/>
                    <a:pt x="1372" y="2102"/>
                  </a:cubicBezTo>
                  <a:lnTo>
                    <a:pt x="1529" y="2102"/>
                  </a:lnTo>
                  <a:cubicBezTo>
                    <a:pt x="1529" y="2034"/>
                    <a:pt x="1480" y="436"/>
                    <a:pt x="921" y="74"/>
                  </a:cubicBezTo>
                  <a:cubicBezTo>
                    <a:pt x="841" y="26"/>
                    <a:pt x="756" y="1"/>
                    <a:pt x="66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7"/>
            <p:cNvSpPr/>
            <p:nvPr/>
          </p:nvSpPr>
          <p:spPr>
            <a:xfrm>
              <a:off x="-173631" y="1263831"/>
              <a:ext cx="301135" cy="232617"/>
            </a:xfrm>
            <a:custGeom>
              <a:avLst/>
              <a:gdLst/>
              <a:ahLst/>
              <a:cxnLst/>
              <a:rect l="l" t="t" r="r" b="b"/>
              <a:pathLst>
                <a:path w="1736" h="1341" extrusionOk="0">
                  <a:moveTo>
                    <a:pt x="1249" y="1"/>
                  </a:moveTo>
                  <a:cubicBezTo>
                    <a:pt x="1098" y="1"/>
                    <a:pt x="876" y="55"/>
                    <a:pt x="647" y="155"/>
                  </a:cubicBezTo>
                  <a:cubicBezTo>
                    <a:pt x="265" y="321"/>
                    <a:pt x="0" y="566"/>
                    <a:pt x="59" y="693"/>
                  </a:cubicBezTo>
                  <a:lnTo>
                    <a:pt x="344" y="1340"/>
                  </a:lnTo>
                  <a:lnTo>
                    <a:pt x="1735" y="723"/>
                  </a:lnTo>
                  <a:lnTo>
                    <a:pt x="1441" y="76"/>
                  </a:lnTo>
                  <a:cubicBezTo>
                    <a:pt x="1421" y="25"/>
                    <a:pt x="1351" y="1"/>
                    <a:pt x="124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7"/>
            <p:cNvSpPr/>
            <p:nvPr/>
          </p:nvSpPr>
          <p:spPr>
            <a:xfrm>
              <a:off x="-360625" y="1352298"/>
              <a:ext cx="1067677" cy="939313"/>
            </a:xfrm>
            <a:custGeom>
              <a:avLst/>
              <a:gdLst/>
              <a:ahLst/>
              <a:cxnLst/>
              <a:rect l="l" t="t" r="r" b="b"/>
              <a:pathLst>
                <a:path w="6155" h="5415" extrusionOk="0">
                  <a:moveTo>
                    <a:pt x="3077" y="1"/>
                  </a:moveTo>
                  <a:cubicBezTo>
                    <a:pt x="2713" y="1"/>
                    <a:pt x="2344" y="75"/>
                    <a:pt x="1990" y="233"/>
                  </a:cubicBezTo>
                  <a:cubicBezTo>
                    <a:pt x="618" y="830"/>
                    <a:pt x="1" y="2428"/>
                    <a:pt x="599" y="3800"/>
                  </a:cubicBezTo>
                  <a:cubicBezTo>
                    <a:pt x="1048" y="4813"/>
                    <a:pt x="2037" y="5415"/>
                    <a:pt x="3072" y="5415"/>
                  </a:cubicBezTo>
                  <a:cubicBezTo>
                    <a:pt x="3438" y="5415"/>
                    <a:pt x="3810" y="5340"/>
                    <a:pt x="4166" y="5181"/>
                  </a:cubicBezTo>
                  <a:cubicBezTo>
                    <a:pt x="5537" y="4584"/>
                    <a:pt x="6154" y="2986"/>
                    <a:pt x="5557" y="1614"/>
                  </a:cubicBezTo>
                  <a:cubicBezTo>
                    <a:pt x="5107" y="606"/>
                    <a:pt x="4115" y="1"/>
                    <a:pt x="307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7"/>
            <p:cNvSpPr/>
            <p:nvPr/>
          </p:nvSpPr>
          <p:spPr>
            <a:xfrm>
              <a:off x="-304423" y="1352645"/>
              <a:ext cx="955445" cy="938619"/>
            </a:xfrm>
            <a:custGeom>
              <a:avLst/>
              <a:gdLst/>
              <a:ahLst/>
              <a:cxnLst/>
              <a:rect l="l" t="t" r="r" b="b"/>
              <a:pathLst>
                <a:path w="5508" h="5411" extrusionOk="0">
                  <a:moveTo>
                    <a:pt x="2753" y="0"/>
                  </a:moveTo>
                  <a:cubicBezTo>
                    <a:pt x="2388" y="0"/>
                    <a:pt x="2018" y="75"/>
                    <a:pt x="1666" y="231"/>
                  </a:cubicBezTo>
                  <a:cubicBezTo>
                    <a:pt x="794" y="613"/>
                    <a:pt x="225" y="1397"/>
                    <a:pt x="79" y="2269"/>
                  </a:cubicBezTo>
                  <a:cubicBezTo>
                    <a:pt x="0" y="2768"/>
                    <a:pt x="59" y="3298"/>
                    <a:pt x="275" y="3798"/>
                  </a:cubicBezTo>
                  <a:cubicBezTo>
                    <a:pt x="500" y="4297"/>
                    <a:pt x="852" y="4709"/>
                    <a:pt x="1284" y="4983"/>
                  </a:cubicBezTo>
                  <a:cubicBezTo>
                    <a:pt x="1721" y="5260"/>
                    <a:pt x="2231" y="5411"/>
                    <a:pt x="2751" y="5411"/>
                  </a:cubicBezTo>
                  <a:cubicBezTo>
                    <a:pt x="3116" y="5411"/>
                    <a:pt x="3486" y="5337"/>
                    <a:pt x="3842" y="5179"/>
                  </a:cubicBezTo>
                  <a:cubicBezTo>
                    <a:pt x="4704" y="4807"/>
                    <a:pt x="5272" y="4033"/>
                    <a:pt x="5419" y="3171"/>
                  </a:cubicBezTo>
                  <a:cubicBezTo>
                    <a:pt x="5507" y="2661"/>
                    <a:pt x="5458" y="2122"/>
                    <a:pt x="5233" y="1612"/>
                  </a:cubicBezTo>
                  <a:cubicBezTo>
                    <a:pt x="5007" y="1113"/>
                    <a:pt x="4665" y="721"/>
                    <a:pt x="4234" y="446"/>
                  </a:cubicBezTo>
                  <a:cubicBezTo>
                    <a:pt x="3798" y="156"/>
                    <a:pt x="3281" y="0"/>
                    <a:pt x="275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7"/>
            <p:cNvSpPr/>
            <p:nvPr/>
          </p:nvSpPr>
          <p:spPr>
            <a:xfrm>
              <a:off x="-304423" y="1430010"/>
              <a:ext cx="955445" cy="787184"/>
            </a:xfrm>
            <a:custGeom>
              <a:avLst/>
              <a:gdLst/>
              <a:ahLst/>
              <a:cxnLst/>
              <a:rect l="l" t="t" r="r" b="b"/>
              <a:pathLst>
                <a:path w="5508" h="4538" extrusionOk="0">
                  <a:moveTo>
                    <a:pt x="4234" y="0"/>
                  </a:moveTo>
                  <a:cubicBezTo>
                    <a:pt x="3724" y="421"/>
                    <a:pt x="3047" y="892"/>
                    <a:pt x="2293" y="1225"/>
                  </a:cubicBezTo>
                  <a:cubicBezTo>
                    <a:pt x="1538" y="1558"/>
                    <a:pt x="735" y="1734"/>
                    <a:pt x="79" y="1823"/>
                  </a:cubicBezTo>
                  <a:cubicBezTo>
                    <a:pt x="0" y="2322"/>
                    <a:pt x="59" y="2852"/>
                    <a:pt x="275" y="3352"/>
                  </a:cubicBezTo>
                  <a:cubicBezTo>
                    <a:pt x="500" y="3851"/>
                    <a:pt x="852" y="4263"/>
                    <a:pt x="1284" y="4537"/>
                  </a:cubicBezTo>
                  <a:cubicBezTo>
                    <a:pt x="1970" y="4400"/>
                    <a:pt x="2724" y="4184"/>
                    <a:pt x="3459" y="3861"/>
                  </a:cubicBezTo>
                  <a:cubicBezTo>
                    <a:pt x="4184" y="3548"/>
                    <a:pt x="4851" y="3136"/>
                    <a:pt x="5419" y="2725"/>
                  </a:cubicBezTo>
                  <a:cubicBezTo>
                    <a:pt x="5507" y="2215"/>
                    <a:pt x="5458" y="1676"/>
                    <a:pt x="5233" y="1166"/>
                  </a:cubicBezTo>
                  <a:cubicBezTo>
                    <a:pt x="5007" y="667"/>
                    <a:pt x="4665" y="275"/>
                    <a:pt x="423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7"/>
            <p:cNvSpPr/>
            <p:nvPr/>
          </p:nvSpPr>
          <p:spPr>
            <a:xfrm>
              <a:off x="-290893" y="1530272"/>
              <a:ext cx="901151" cy="540343"/>
            </a:xfrm>
            <a:custGeom>
              <a:avLst/>
              <a:gdLst/>
              <a:ahLst/>
              <a:cxnLst/>
              <a:rect l="l" t="t" r="r" b="b"/>
              <a:pathLst>
                <a:path w="5195" h="3115" extrusionOk="0">
                  <a:moveTo>
                    <a:pt x="4792" y="0"/>
                  </a:moveTo>
                  <a:cubicBezTo>
                    <a:pt x="4724" y="30"/>
                    <a:pt x="4665" y="69"/>
                    <a:pt x="4606" y="118"/>
                  </a:cubicBezTo>
                  <a:cubicBezTo>
                    <a:pt x="4400" y="275"/>
                    <a:pt x="4341" y="520"/>
                    <a:pt x="4283" y="736"/>
                  </a:cubicBezTo>
                  <a:cubicBezTo>
                    <a:pt x="4263" y="804"/>
                    <a:pt x="4243" y="921"/>
                    <a:pt x="4214" y="971"/>
                  </a:cubicBezTo>
                  <a:cubicBezTo>
                    <a:pt x="4197" y="973"/>
                    <a:pt x="4177" y="975"/>
                    <a:pt x="4155" y="975"/>
                  </a:cubicBezTo>
                  <a:cubicBezTo>
                    <a:pt x="4102" y="975"/>
                    <a:pt x="4040" y="968"/>
                    <a:pt x="3999" y="961"/>
                  </a:cubicBezTo>
                  <a:cubicBezTo>
                    <a:pt x="3904" y="948"/>
                    <a:pt x="3800" y="936"/>
                    <a:pt x="3695" y="936"/>
                  </a:cubicBezTo>
                  <a:cubicBezTo>
                    <a:pt x="3549" y="936"/>
                    <a:pt x="3400" y="959"/>
                    <a:pt x="3263" y="1039"/>
                  </a:cubicBezTo>
                  <a:cubicBezTo>
                    <a:pt x="3038" y="1167"/>
                    <a:pt x="2930" y="1402"/>
                    <a:pt x="2832" y="1607"/>
                  </a:cubicBezTo>
                  <a:cubicBezTo>
                    <a:pt x="2813" y="1666"/>
                    <a:pt x="2764" y="1764"/>
                    <a:pt x="2734" y="1813"/>
                  </a:cubicBezTo>
                  <a:cubicBezTo>
                    <a:pt x="2675" y="1803"/>
                    <a:pt x="2577" y="1774"/>
                    <a:pt x="2519" y="1744"/>
                  </a:cubicBezTo>
                  <a:cubicBezTo>
                    <a:pt x="2367" y="1696"/>
                    <a:pt x="2206" y="1644"/>
                    <a:pt x="2035" y="1644"/>
                  </a:cubicBezTo>
                  <a:cubicBezTo>
                    <a:pt x="1963" y="1644"/>
                    <a:pt x="1889" y="1653"/>
                    <a:pt x="1813" y="1676"/>
                  </a:cubicBezTo>
                  <a:cubicBezTo>
                    <a:pt x="1558" y="1755"/>
                    <a:pt x="1392" y="1980"/>
                    <a:pt x="1264" y="2166"/>
                  </a:cubicBezTo>
                  <a:cubicBezTo>
                    <a:pt x="1235" y="2215"/>
                    <a:pt x="1177" y="2284"/>
                    <a:pt x="1147" y="2332"/>
                  </a:cubicBezTo>
                  <a:lnTo>
                    <a:pt x="931" y="2225"/>
                  </a:lnTo>
                  <a:cubicBezTo>
                    <a:pt x="760" y="2131"/>
                    <a:pt x="574" y="2022"/>
                    <a:pt x="360" y="2022"/>
                  </a:cubicBezTo>
                  <a:cubicBezTo>
                    <a:pt x="329" y="2022"/>
                    <a:pt x="297" y="2024"/>
                    <a:pt x="265" y="2029"/>
                  </a:cubicBezTo>
                  <a:cubicBezTo>
                    <a:pt x="167" y="2049"/>
                    <a:pt x="79" y="2078"/>
                    <a:pt x="1" y="2117"/>
                  </a:cubicBezTo>
                  <a:cubicBezTo>
                    <a:pt x="40" y="2343"/>
                    <a:pt x="108" y="2558"/>
                    <a:pt x="197" y="2774"/>
                  </a:cubicBezTo>
                  <a:cubicBezTo>
                    <a:pt x="216" y="2813"/>
                    <a:pt x="236" y="2862"/>
                    <a:pt x="255" y="2901"/>
                  </a:cubicBezTo>
                  <a:cubicBezTo>
                    <a:pt x="295" y="2862"/>
                    <a:pt x="334" y="2822"/>
                    <a:pt x="363" y="2803"/>
                  </a:cubicBezTo>
                  <a:cubicBezTo>
                    <a:pt x="412" y="2822"/>
                    <a:pt x="500" y="2872"/>
                    <a:pt x="559" y="2901"/>
                  </a:cubicBezTo>
                  <a:cubicBezTo>
                    <a:pt x="728" y="2997"/>
                    <a:pt x="937" y="3114"/>
                    <a:pt x="1170" y="3114"/>
                  </a:cubicBezTo>
                  <a:cubicBezTo>
                    <a:pt x="1220" y="3114"/>
                    <a:pt x="1271" y="3109"/>
                    <a:pt x="1323" y="3097"/>
                  </a:cubicBezTo>
                  <a:cubicBezTo>
                    <a:pt x="1608" y="3038"/>
                    <a:pt x="1774" y="2803"/>
                    <a:pt x="1902" y="2617"/>
                  </a:cubicBezTo>
                  <a:cubicBezTo>
                    <a:pt x="1950" y="2558"/>
                    <a:pt x="2009" y="2460"/>
                    <a:pt x="2059" y="2421"/>
                  </a:cubicBezTo>
                  <a:cubicBezTo>
                    <a:pt x="2107" y="2430"/>
                    <a:pt x="2205" y="2460"/>
                    <a:pt x="2274" y="2489"/>
                  </a:cubicBezTo>
                  <a:cubicBezTo>
                    <a:pt x="2421" y="2540"/>
                    <a:pt x="2588" y="2596"/>
                    <a:pt x="2763" y="2596"/>
                  </a:cubicBezTo>
                  <a:cubicBezTo>
                    <a:pt x="2856" y="2596"/>
                    <a:pt x="2952" y="2580"/>
                    <a:pt x="3048" y="2539"/>
                  </a:cubicBezTo>
                  <a:cubicBezTo>
                    <a:pt x="3332" y="2411"/>
                    <a:pt x="3450" y="2147"/>
                    <a:pt x="3548" y="1921"/>
                  </a:cubicBezTo>
                  <a:cubicBezTo>
                    <a:pt x="3577" y="1853"/>
                    <a:pt x="3626" y="1755"/>
                    <a:pt x="3655" y="1715"/>
                  </a:cubicBezTo>
                  <a:cubicBezTo>
                    <a:pt x="3665" y="1713"/>
                    <a:pt x="3678" y="1713"/>
                    <a:pt x="3692" y="1713"/>
                  </a:cubicBezTo>
                  <a:cubicBezTo>
                    <a:pt x="3752" y="1713"/>
                    <a:pt x="3845" y="1727"/>
                    <a:pt x="3901" y="1735"/>
                  </a:cubicBezTo>
                  <a:cubicBezTo>
                    <a:pt x="3993" y="1743"/>
                    <a:pt x="4094" y="1754"/>
                    <a:pt x="4195" y="1754"/>
                  </a:cubicBezTo>
                  <a:cubicBezTo>
                    <a:pt x="4352" y="1754"/>
                    <a:pt x="4512" y="1728"/>
                    <a:pt x="4655" y="1627"/>
                  </a:cubicBezTo>
                  <a:cubicBezTo>
                    <a:pt x="4910" y="1450"/>
                    <a:pt x="4979" y="1167"/>
                    <a:pt x="5037" y="931"/>
                  </a:cubicBezTo>
                  <a:cubicBezTo>
                    <a:pt x="5057" y="863"/>
                    <a:pt x="5086" y="765"/>
                    <a:pt x="5106" y="716"/>
                  </a:cubicBezTo>
                  <a:cubicBezTo>
                    <a:pt x="5125" y="706"/>
                    <a:pt x="5155" y="706"/>
                    <a:pt x="5194" y="696"/>
                  </a:cubicBezTo>
                  <a:cubicBezTo>
                    <a:pt x="5184" y="657"/>
                    <a:pt x="5164" y="627"/>
                    <a:pt x="5155" y="588"/>
                  </a:cubicBezTo>
                  <a:cubicBezTo>
                    <a:pt x="5057" y="373"/>
                    <a:pt x="4939" y="177"/>
                    <a:pt x="4792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7"/>
            <p:cNvSpPr/>
            <p:nvPr/>
          </p:nvSpPr>
          <p:spPr>
            <a:xfrm>
              <a:off x="-290893" y="1530272"/>
              <a:ext cx="901151" cy="540343"/>
            </a:xfrm>
            <a:custGeom>
              <a:avLst/>
              <a:gdLst/>
              <a:ahLst/>
              <a:cxnLst/>
              <a:rect l="l" t="t" r="r" b="b"/>
              <a:pathLst>
                <a:path w="5195" h="3115" extrusionOk="0">
                  <a:moveTo>
                    <a:pt x="4792" y="0"/>
                  </a:moveTo>
                  <a:cubicBezTo>
                    <a:pt x="4724" y="30"/>
                    <a:pt x="4665" y="69"/>
                    <a:pt x="4606" y="118"/>
                  </a:cubicBezTo>
                  <a:cubicBezTo>
                    <a:pt x="4400" y="275"/>
                    <a:pt x="4341" y="520"/>
                    <a:pt x="4283" y="736"/>
                  </a:cubicBezTo>
                  <a:cubicBezTo>
                    <a:pt x="4263" y="804"/>
                    <a:pt x="4243" y="921"/>
                    <a:pt x="4214" y="971"/>
                  </a:cubicBezTo>
                  <a:cubicBezTo>
                    <a:pt x="4197" y="973"/>
                    <a:pt x="4177" y="975"/>
                    <a:pt x="4155" y="975"/>
                  </a:cubicBezTo>
                  <a:cubicBezTo>
                    <a:pt x="4102" y="975"/>
                    <a:pt x="4040" y="968"/>
                    <a:pt x="3999" y="961"/>
                  </a:cubicBezTo>
                  <a:cubicBezTo>
                    <a:pt x="3904" y="948"/>
                    <a:pt x="3800" y="936"/>
                    <a:pt x="3695" y="936"/>
                  </a:cubicBezTo>
                  <a:cubicBezTo>
                    <a:pt x="3549" y="936"/>
                    <a:pt x="3400" y="959"/>
                    <a:pt x="3263" y="1039"/>
                  </a:cubicBezTo>
                  <a:cubicBezTo>
                    <a:pt x="3038" y="1167"/>
                    <a:pt x="2930" y="1402"/>
                    <a:pt x="2832" y="1607"/>
                  </a:cubicBezTo>
                  <a:cubicBezTo>
                    <a:pt x="2813" y="1666"/>
                    <a:pt x="2764" y="1764"/>
                    <a:pt x="2734" y="1813"/>
                  </a:cubicBezTo>
                  <a:cubicBezTo>
                    <a:pt x="2675" y="1803"/>
                    <a:pt x="2577" y="1774"/>
                    <a:pt x="2519" y="1744"/>
                  </a:cubicBezTo>
                  <a:cubicBezTo>
                    <a:pt x="2367" y="1696"/>
                    <a:pt x="2206" y="1644"/>
                    <a:pt x="2035" y="1644"/>
                  </a:cubicBezTo>
                  <a:cubicBezTo>
                    <a:pt x="1963" y="1644"/>
                    <a:pt x="1889" y="1653"/>
                    <a:pt x="1813" y="1676"/>
                  </a:cubicBezTo>
                  <a:cubicBezTo>
                    <a:pt x="1558" y="1755"/>
                    <a:pt x="1392" y="1980"/>
                    <a:pt x="1264" y="2166"/>
                  </a:cubicBezTo>
                  <a:cubicBezTo>
                    <a:pt x="1235" y="2215"/>
                    <a:pt x="1177" y="2284"/>
                    <a:pt x="1147" y="2332"/>
                  </a:cubicBezTo>
                  <a:lnTo>
                    <a:pt x="931" y="2225"/>
                  </a:lnTo>
                  <a:cubicBezTo>
                    <a:pt x="760" y="2131"/>
                    <a:pt x="574" y="2022"/>
                    <a:pt x="360" y="2022"/>
                  </a:cubicBezTo>
                  <a:cubicBezTo>
                    <a:pt x="329" y="2022"/>
                    <a:pt x="297" y="2024"/>
                    <a:pt x="265" y="2029"/>
                  </a:cubicBezTo>
                  <a:cubicBezTo>
                    <a:pt x="167" y="2049"/>
                    <a:pt x="79" y="2078"/>
                    <a:pt x="1" y="2117"/>
                  </a:cubicBezTo>
                  <a:cubicBezTo>
                    <a:pt x="40" y="2343"/>
                    <a:pt x="108" y="2558"/>
                    <a:pt x="197" y="2774"/>
                  </a:cubicBezTo>
                  <a:cubicBezTo>
                    <a:pt x="216" y="2813"/>
                    <a:pt x="236" y="2862"/>
                    <a:pt x="255" y="2901"/>
                  </a:cubicBezTo>
                  <a:cubicBezTo>
                    <a:pt x="295" y="2862"/>
                    <a:pt x="334" y="2822"/>
                    <a:pt x="363" y="2803"/>
                  </a:cubicBezTo>
                  <a:cubicBezTo>
                    <a:pt x="412" y="2822"/>
                    <a:pt x="500" y="2872"/>
                    <a:pt x="559" y="2901"/>
                  </a:cubicBezTo>
                  <a:cubicBezTo>
                    <a:pt x="728" y="2997"/>
                    <a:pt x="937" y="3114"/>
                    <a:pt x="1170" y="3114"/>
                  </a:cubicBezTo>
                  <a:cubicBezTo>
                    <a:pt x="1220" y="3114"/>
                    <a:pt x="1271" y="3109"/>
                    <a:pt x="1323" y="3097"/>
                  </a:cubicBezTo>
                  <a:cubicBezTo>
                    <a:pt x="1608" y="3038"/>
                    <a:pt x="1774" y="2803"/>
                    <a:pt x="1902" y="2617"/>
                  </a:cubicBezTo>
                  <a:cubicBezTo>
                    <a:pt x="1950" y="2558"/>
                    <a:pt x="2009" y="2460"/>
                    <a:pt x="2059" y="2421"/>
                  </a:cubicBezTo>
                  <a:cubicBezTo>
                    <a:pt x="2107" y="2430"/>
                    <a:pt x="2205" y="2460"/>
                    <a:pt x="2274" y="2489"/>
                  </a:cubicBezTo>
                  <a:cubicBezTo>
                    <a:pt x="2421" y="2540"/>
                    <a:pt x="2588" y="2596"/>
                    <a:pt x="2763" y="2596"/>
                  </a:cubicBezTo>
                  <a:cubicBezTo>
                    <a:pt x="2856" y="2596"/>
                    <a:pt x="2952" y="2580"/>
                    <a:pt x="3048" y="2539"/>
                  </a:cubicBezTo>
                  <a:cubicBezTo>
                    <a:pt x="3332" y="2411"/>
                    <a:pt x="3450" y="2147"/>
                    <a:pt x="3548" y="1921"/>
                  </a:cubicBezTo>
                  <a:cubicBezTo>
                    <a:pt x="3577" y="1853"/>
                    <a:pt x="3626" y="1755"/>
                    <a:pt x="3655" y="1715"/>
                  </a:cubicBezTo>
                  <a:cubicBezTo>
                    <a:pt x="3665" y="1713"/>
                    <a:pt x="3678" y="1713"/>
                    <a:pt x="3692" y="1713"/>
                  </a:cubicBezTo>
                  <a:cubicBezTo>
                    <a:pt x="3752" y="1713"/>
                    <a:pt x="3845" y="1727"/>
                    <a:pt x="3901" y="1735"/>
                  </a:cubicBezTo>
                  <a:cubicBezTo>
                    <a:pt x="3993" y="1743"/>
                    <a:pt x="4094" y="1754"/>
                    <a:pt x="4195" y="1754"/>
                  </a:cubicBezTo>
                  <a:cubicBezTo>
                    <a:pt x="4352" y="1754"/>
                    <a:pt x="4512" y="1728"/>
                    <a:pt x="4655" y="1627"/>
                  </a:cubicBezTo>
                  <a:cubicBezTo>
                    <a:pt x="4910" y="1450"/>
                    <a:pt x="4979" y="1167"/>
                    <a:pt x="5037" y="931"/>
                  </a:cubicBezTo>
                  <a:cubicBezTo>
                    <a:pt x="5057" y="863"/>
                    <a:pt x="5086" y="765"/>
                    <a:pt x="5106" y="716"/>
                  </a:cubicBezTo>
                  <a:cubicBezTo>
                    <a:pt x="5125" y="706"/>
                    <a:pt x="5155" y="706"/>
                    <a:pt x="5194" y="696"/>
                  </a:cubicBezTo>
                  <a:cubicBezTo>
                    <a:pt x="5184" y="657"/>
                    <a:pt x="5164" y="627"/>
                    <a:pt x="5155" y="588"/>
                  </a:cubicBezTo>
                  <a:cubicBezTo>
                    <a:pt x="5057" y="373"/>
                    <a:pt x="4939" y="177"/>
                    <a:pt x="479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7"/>
            <p:cNvSpPr/>
            <p:nvPr/>
          </p:nvSpPr>
          <p:spPr>
            <a:xfrm>
              <a:off x="4256103" y="-703250"/>
              <a:ext cx="255167" cy="384225"/>
            </a:xfrm>
            <a:custGeom>
              <a:avLst/>
              <a:gdLst/>
              <a:ahLst/>
              <a:cxnLst/>
              <a:rect l="l" t="t" r="r" b="b"/>
              <a:pathLst>
                <a:path w="1471" h="2215" extrusionOk="0">
                  <a:moveTo>
                    <a:pt x="661" y="0"/>
                  </a:moveTo>
                  <a:cubicBezTo>
                    <a:pt x="591" y="0"/>
                    <a:pt x="517" y="16"/>
                    <a:pt x="442" y="49"/>
                  </a:cubicBezTo>
                  <a:cubicBezTo>
                    <a:pt x="265" y="118"/>
                    <a:pt x="157" y="245"/>
                    <a:pt x="128" y="412"/>
                  </a:cubicBezTo>
                  <a:cubicBezTo>
                    <a:pt x="0" y="1049"/>
                    <a:pt x="1117" y="2166"/>
                    <a:pt x="1167" y="2215"/>
                  </a:cubicBezTo>
                  <a:lnTo>
                    <a:pt x="1274" y="2097"/>
                  </a:lnTo>
                  <a:cubicBezTo>
                    <a:pt x="960" y="1794"/>
                    <a:pt x="177" y="902"/>
                    <a:pt x="275" y="441"/>
                  </a:cubicBezTo>
                  <a:cubicBezTo>
                    <a:pt x="294" y="324"/>
                    <a:pt x="373" y="245"/>
                    <a:pt x="500" y="187"/>
                  </a:cubicBezTo>
                  <a:cubicBezTo>
                    <a:pt x="555" y="165"/>
                    <a:pt x="608" y="155"/>
                    <a:pt x="659" y="155"/>
                  </a:cubicBezTo>
                  <a:cubicBezTo>
                    <a:pt x="725" y="155"/>
                    <a:pt x="787" y="173"/>
                    <a:pt x="843" y="206"/>
                  </a:cubicBezTo>
                  <a:cubicBezTo>
                    <a:pt x="1235" y="481"/>
                    <a:pt x="1323" y="1656"/>
                    <a:pt x="1323" y="2088"/>
                  </a:cubicBezTo>
                  <a:lnTo>
                    <a:pt x="1470" y="2088"/>
                  </a:lnTo>
                  <a:cubicBezTo>
                    <a:pt x="1470" y="2019"/>
                    <a:pt x="1470" y="451"/>
                    <a:pt x="921" y="78"/>
                  </a:cubicBezTo>
                  <a:cubicBezTo>
                    <a:pt x="843" y="28"/>
                    <a:pt x="755" y="0"/>
                    <a:pt x="66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7"/>
            <p:cNvSpPr/>
            <p:nvPr/>
          </p:nvSpPr>
          <p:spPr>
            <a:xfrm>
              <a:off x="4361395" y="-387372"/>
              <a:ext cx="294370" cy="223076"/>
            </a:xfrm>
            <a:custGeom>
              <a:avLst/>
              <a:gdLst/>
              <a:ahLst/>
              <a:cxnLst/>
              <a:rect l="l" t="t" r="r" b="b"/>
              <a:pathLst>
                <a:path w="1697" h="1286" extrusionOk="0">
                  <a:moveTo>
                    <a:pt x="1227" y="0"/>
                  </a:moveTo>
                  <a:cubicBezTo>
                    <a:pt x="1079" y="0"/>
                    <a:pt x="868" y="48"/>
                    <a:pt x="647" y="139"/>
                  </a:cubicBezTo>
                  <a:cubicBezTo>
                    <a:pt x="266" y="286"/>
                    <a:pt x="1" y="521"/>
                    <a:pt x="50" y="639"/>
                  </a:cubicBezTo>
                  <a:lnTo>
                    <a:pt x="314" y="1286"/>
                  </a:lnTo>
                  <a:lnTo>
                    <a:pt x="1696" y="727"/>
                  </a:lnTo>
                  <a:lnTo>
                    <a:pt x="1431" y="80"/>
                  </a:lnTo>
                  <a:cubicBezTo>
                    <a:pt x="1411" y="26"/>
                    <a:pt x="1336" y="0"/>
                    <a:pt x="122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7"/>
            <p:cNvSpPr/>
            <p:nvPr/>
          </p:nvSpPr>
          <p:spPr>
            <a:xfrm>
              <a:off x="4166076" y="-297691"/>
              <a:ext cx="1045474" cy="922660"/>
            </a:xfrm>
            <a:custGeom>
              <a:avLst/>
              <a:gdLst/>
              <a:ahLst/>
              <a:cxnLst/>
              <a:rect l="l" t="t" r="r" b="b"/>
              <a:pathLst>
                <a:path w="6027" h="5319" extrusionOk="0">
                  <a:moveTo>
                    <a:pt x="3015" y="1"/>
                  </a:moveTo>
                  <a:cubicBezTo>
                    <a:pt x="2679" y="1"/>
                    <a:pt x="2339" y="65"/>
                    <a:pt x="2009" y="200"/>
                  </a:cubicBezTo>
                  <a:cubicBezTo>
                    <a:pt x="647" y="749"/>
                    <a:pt x="0" y="2307"/>
                    <a:pt x="549" y="3659"/>
                  </a:cubicBezTo>
                  <a:cubicBezTo>
                    <a:pt x="972" y="4692"/>
                    <a:pt x="1964" y="5319"/>
                    <a:pt x="3012" y="5319"/>
                  </a:cubicBezTo>
                  <a:cubicBezTo>
                    <a:pt x="3347" y="5319"/>
                    <a:pt x="3688" y="5255"/>
                    <a:pt x="4018" y="5120"/>
                  </a:cubicBezTo>
                  <a:cubicBezTo>
                    <a:pt x="5370" y="4571"/>
                    <a:pt x="6026" y="3023"/>
                    <a:pt x="5478" y="1660"/>
                  </a:cubicBezTo>
                  <a:cubicBezTo>
                    <a:pt x="5055" y="628"/>
                    <a:pt x="4063" y="1"/>
                    <a:pt x="301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7"/>
            <p:cNvSpPr/>
            <p:nvPr/>
          </p:nvSpPr>
          <p:spPr>
            <a:xfrm>
              <a:off x="4218635" y="-297171"/>
              <a:ext cx="938446" cy="922487"/>
            </a:xfrm>
            <a:custGeom>
              <a:avLst/>
              <a:gdLst/>
              <a:ahLst/>
              <a:cxnLst/>
              <a:rect l="l" t="t" r="r" b="b"/>
              <a:pathLst>
                <a:path w="5410" h="5318" extrusionOk="0">
                  <a:moveTo>
                    <a:pt x="2705" y="0"/>
                  </a:moveTo>
                  <a:cubicBezTo>
                    <a:pt x="2371" y="0"/>
                    <a:pt x="2032" y="64"/>
                    <a:pt x="1706" y="197"/>
                  </a:cubicBezTo>
                  <a:cubicBezTo>
                    <a:pt x="843" y="550"/>
                    <a:pt x="266" y="1304"/>
                    <a:pt x="99" y="2147"/>
                  </a:cubicBezTo>
                  <a:cubicBezTo>
                    <a:pt x="1" y="2637"/>
                    <a:pt x="40" y="3166"/>
                    <a:pt x="246" y="3656"/>
                  </a:cubicBezTo>
                  <a:cubicBezTo>
                    <a:pt x="451" y="4166"/>
                    <a:pt x="795" y="4568"/>
                    <a:pt x="1206" y="4852"/>
                  </a:cubicBezTo>
                  <a:cubicBezTo>
                    <a:pt x="1646" y="5153"/>
                    <a:pt x="2167" y="5317"/>
                    <a:pt x="2704" y="5317"/>
                  </a:cubicBezTo>
                  <a:cubicBezTo>
                    <a:pt x="3040" y="5317"/>
                    <a:pt x="3383" y="5253"/>
                    <a:pt x="3715" y="5117"/>
                  </a:cubicBezTo>
                  <a:cubicBezTo>
                    <a:pt x="4567" y="4773"/>
                    <a:pt x="5146" y="4028"/>
                    <a:pt x="5312" y="3186"/>
                  </a:cubicBezTo>
                  <a:cubicBezTo>
                    <a:pt x="5410" y="2686"/>
                    <a:pt x="5371" y="2157"/>
                    <a:pt x="5175" y="1657"/>
                  </a:cubicBezTo>
                  <a:cubicBezTo>
                    <a:pt x="4969" y="1158"/>
                    <a:pt x="4636" y="756"/>
                    <a:pt x="4224" y="481"/>
                  </a:cubicBezTo>
                  <a:cubicBezTo>
                    <a:pt x="3786" y="171"/>
                    <a:pt x="3253" y="0"/>
                    <a:pt x="270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7"/>
            <p:cNvSpPr/>
            <p:nvPr/>
          </p:nvSpPr>
          <p:spPr>
            <a:xfrm>
              <a:off x="4329131" y="-281559"/>
              <a:ext cx="719186" cy="890569"/>
            </a:xfrm>
            <a:custGeom>
              <a:avLst/>
              <a:gdLst/>
              <a:ahLst/>
              <a:cxnLst/>
              <a:rect l="l" t="t" r="r" b="b"/>
              <a:pathLst>
                <a:path w="4146" h="5134" extrusionOk="0">
                  <a:moveTo>
                    <a:pt x="1620" y="1"/>
                  </a:moveTo>
                  <a:cubicBezTo>
                    <a:pt x="1432" y="1"/>
                    <a:pt x="1246" y="35"/>
                    <a:pt x="1069" y="107"/>
                  </a:cubicBezTo>
                  <a:cubicBezTo>
                    <a:pt x="441" y="362"/>
                    <a:pt x="69" y="1028"/>
                    <a:pt x="30" y="1832"/>
                  </a:cubicBezTo>
                  <a:cubicBezTo>
                    <a:pt x="1" y="2292"/>
                    <a:pt x="79" y="2802"/>
                    <a:pt x="285" y="3292"/>
                  </a:cubicBezTo>
                  <a:cubicBezTo>
                    <a:pt x="491" y="3801"/>
                    <a:pt x="785" y="4223"/>
                    <a:pt x="1138" y="4537"/>
                  </a:cubicBezTo>
                  <a:cubicBezTo>
                    <a:pt x="1558" y="4915"/>
                    <a:pt x="2049" y="5133"/>
                    <a:pt x="2525" y="5133"/>
                  </a:cubicBezTo>
                  <a:cubicBezTo>
                    <a:pt x="2713" y="5133"/>
                    <a:pt x="2900" y="5099"/>
                    <a:pt x="3078" y="5027"/>
                  </a:cubicBezTo>
                  <a:cubicBezTo>
                    <a:pt x="3695" y="4781"/>
                    <a:pt x="4067" y="4115"/>
                    <a:pt x="4117" y="3322"/>
                  </a:cubicBezTo>
                  <a:cubicBezTo>
                    <a:pt x="4146" y="2861"/>
                    <a:pt x="4067" y="2342"/>
                    <a:pt x="3862" y="1841"/>
                  </a:cubicBezTo>
                  <a:cubicBezTo>
                    <a:pt x="3656" y="1342"/>
                    <a:pt x="3362" y="931"/>
                    <a:pt x="3028" y="617"/>
                  </a:cubicBezTo>
                  <a:cubicBezTo>
                    <a:pt x="2600" y="223"/>
                    <a:pt x="2100" y="1"/>
                    <a:pt x="162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7"/>
            <p:cNvSpPr/>
            <p:nvPr/>
          </p:nvSpPr>
          <p:spPr>
            <a:xfrm>
              <a:off x="4470157" y="-265774"/>
              <a:ext cx="435397" cy="858999"/>
            </a:xfrm>
            <a:custGeom>
              <a:avLst/>
              <a:gdLst/>
              <a:ahLst/>
              <a:cxnLst/>
              <a:rect l="l" t="t" r="r" b="b"/>
              <a:pathLst>
                <a:path w="2510" h="4952" extrusionOk="0">
                  <a:moveTo>
                    <a:pt x="338" y="0"/>
                  </a:moveTo>
                  <a:cubicBezTo>
                    <a:pt x="309" y="0"/>
                    <a:pt x="281" y="6"/>
                    <a:pt x="256" y="16"/>
                  </a:cubicBezTo>
                  <a:cubicBezTo>
                    <a:pt x="20" y="104"/>
                    <a:pt x="1" y="633"/>
                    <a:pt x="158" y="1358"/>
                  </a:cubicBezTo>
                  <a:cubicBezTo>
                    <a:pt x="246" y="1770"/>
                    <a:pt x="393" y="2251"/>
                    <a:pt x="599" y="2750"/>
                  </a:cubicBezTo>
                  <a:cubicBezTo>
                    <a:pt x="804" y="3250"/>
                    <a:pt x="1030" y="3701"/>
                    <a:pt x="1265" y="4063"/>
                  </a:cubicBezTo>
                  <a:cubicBezTo>
                    <a:pt x="1605" y="4604"/>
                    <a:pt x="1946" y="4951"/>
                    <a:pt x="2183" y="4951"/>
                  </a:cubicBezTo>
                  <a:cubicBezTo>
                    <a:pt x="2212" y="4951"/>
                    <a:pt x="2239" y="4946"/>
                    <a:pt x="2265" y="4936"/>
                  </a:cubicBezTo>
                  <a:cubicBezTo>
                    <a:pt x="2490" y="4847"/>
                    <a:pt x="2509" y="4328"/>
                    <a:pt x="2363" y="3612"/>
                  </a:cubicBezTo>
                  <a:cubicBezTo>
                    <a:pt x="2274" y="3201"/>
                    <a:pt x="2128" y="2711"/>
                    <a:pt x="1921" y="2211"/>
                  </a:cubicBezTo>
                  <a:cubicBezTo>
                    <a:pt x="1716" y="1711"/>
                    <a:pt x="1490" y="1271"/>
                    <a:pt x="1265" y="908"/>
                  </a:cubicBezTo>
                  <a:cubicBezTo>
                    <a:pt x="916" y="349"/>
                    <a:pt x="574" y="0"/>
                    <a:pt x="33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7"/>
            <p:cNvSpPr/>
            <p:nvPr/>
          </p:nvSpPr>
          <p:spPr>
            <a:xfrm>
              <a:off x="2003854" y="739797"/>
              <a:ext cx="79967" cy="241637"/>
            </a:xfrm>
            <a:custGeom>
              <a:avLst/>
              <a:gdLst/>
              <a:ahLst/>
              <a:cxnLst/>
              <a:rect l="l" t="t" r="r" b="b"/>
              <a:pathLst>
                <a:path w="461" h="1393" extrusionOk="0">
                  <a:moveTo>
                    <a:pt x="40" y="1"/>
                  </a:moveTo>
                  <a:cubicBezTo>
                    <a:pt x="10" y="10"/>
                    <a:pt x="1" y="40"/>
                    <a:pt x="1" y="60"/>
                  </a:cubicBezTo>
                  <a:lnTo>
                    <a:pt x="363" y="1353"/>
                  </a:lnTo>
                  <a:cubicBezTo>
                    <a:pt x="363" y="1373"/>
                    <a:pt x="382" y="1392"/>
                    <a:pt x="412" y="1392"/>
                  </a:cubicBezTo>
                  <a:lnTo>
                    <a:pt x="422" y="1382"/>
                  </a:lnTo>
                  <a:cubicBezTo>
                    <a:pt x="441" y="1382"/>
                    <a:pt x="461" y="1353"/>
                    <a:pt x="451" y="1323"/>
                  </a:cubicBezTo>
                  <a:lnTo>
                    <a:pt x="99" y="40"/>
                  </a:lnTo>
                  <a:cubicBezTo>
                    <a:pt x="88" y="10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7"/>
            <p:cNvSpPr/>
            <p:nvPr/>
          </p:nvSpPr>
          <p:spPr>
            <a:xfrm>
              <a:off x="1976621" y="825835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2" y="1"/>
                  </a:moveTo>
                  <a:cubicBezTo>
                    <a:pt x="44" y="1"/>
                    <a:pt x="25" y="10"/>
                    <a:pt x="10" y="24"/>
                  </a:cubicBezTo>
                  <a:cubicBezTo>
                    <a:pt x="1" y="43"/>
                    <a:pt x="10" y="73"/>
                    <a:pt x="30" y="93"/>
                  </a:cubicBezTo>
                  <a:lnTo>
                    <a:pt x="373" y="279"/>
                  </a:lnTo>
                  <a:cubicBezTo>
                    <a:pt x="383" y="289"/>
                    <a:pt x="393" y="289"/>
                    <a:pt x="393" y="289"/>
                  </a:cubicBezTo>
                  <a:cubicBezTo>
                    <a:pt x="412" y="289"/>
                    <a:pt x="432" y="279"/>
                    <a:pt x="441" y="269"/>
                  </a:cubicBezTo>
                  <a:cubicBezTo>
                    <a:pt x="452" y="239"/>
                    <a:pt x="441" y="210"/>
                    <a:pt x="422" y="200"/>
                  </a:cubicBezTo>
                  <a:lnTo>
                    <a:pt x="79" y="4"/>
                  </a:lnTo>
                  <a:cubicBezTo>
                    <a:pt x="74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7"/>
            <p:cNvSpPr/>
            <p:nvPr/>
          </p:nvSpPr>
          <p:spPr>
            <a:xfrm>
              <a:off x="2036119" y="799989"/>
              <a:ext cx="52907" cy="75978"/>
            </a:xfrm>
            <a:custGeom>
              <a:avLst/>
              <a:gdLst/>
              <a:ahLst/>
              <a:cxnLst/>
              <a:rect l="l" t="t" r="r" b="b"/>
              <a:pathLst>
                <a:path w="305" h="438" extrusionOk="0">
                  <a:moveTo>
                    <a:pt x="243" y="1"/>
                  </a:moveTo>
                  <a:cubicBezTo>
                    <a:pt x="227" y="1"/>
                    <a:pt x="213" y="7"/>
                    <a:pt x="207" y="26"/>
                  </a:cubicBezTo>
                  <a:lnTo>
                    <a:pt x="11" y="369"/>
                  </a:lnTo>
                  <a:cubicBezTo>
                    <a:pt x="0" y="388"/>
                    <a:pt x="11" y="418"/>
                    <a:pt x="30" y="428"/>
                  </a:cubicBezTo>
                  <a:cubicBezTo>
                    <a:pt x="40" y="438"/>
                    <a:pt x="50" y="438"/>
                    <a:pt x="50" y="438"/>
                  </a:cubicBezTo>
                  <a:cubicBezTo>
                    <a:pt x="69" y="438"/>
                    <a:pt x="89" y="428"/>
                    <a:pt x="98" y="418"/>
                  </a:cubicBezTo>
                  <a:lnTo>
                    <a:pt x="294" y="75"/>
                  </a:lnTo>
                  <a:cubicBezTo>
                    <a:pt x="305" y="46"/>
                    <a:pt x="294" y="16"/>
                    <a:pt x="275" y="7"/>
                  </a:cubicBezTo>
                  <a:cubicBezTo>
                    <a:pt x="264" y="3"/>
                    <a:pt x="253" y="1"/>
                    <a:pt x="2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7"/>
            <p:cNvSpPr/>
            <p:nvPr/>
          </p:nvSpPr>
          <p:spPr>
            <a:xfrm>
              <a:off x="1961356" y="768592"/>
              <a:ext cx="78233" cy="51346"/>
            </a:xfrm>
            <a:custGeom>
              <a:avLst/>
              <a:gdLst/>
              <a:ahLst/>
              <a:cxnLst/>
              <a:rect l="l" t="t" r="r" b="b"/>
              <a:pathLst>
                <a:path w="451" h="296" extrusionOk="0">
                  <a:moveTo>
                    <a:pt x="46" y="0"/>
                  </a:moveTo>
                  <a:cubicBezTo>
                    <a:pt x="30" y="0"/>
                    <a:pt x="16" y="9"/>
                    <a:pt x="10" y="21"/>
                  </a:cubicBezTo>
                  <a:cubicBezTo>
                    <a:pt x="0" y="51"/>
                    <a:pt x="0" y="80"/>
                    <a:pt x="30" y="90"/>
                  </a:cubicBezTo>
                  <a:lnTo>
                    <a:pt x="373" y="286"/>
                  </a:lnTo>
                  <a:cubicBezTo>
                    <a:pt x="383" y="286"/>
                    <a:pt x="383" y="295"/>
                    <a:pt x="392" y="295"/>
                  </a:cubicBezTo>
                  <a:cubicBezTo>
                    <a:pt x="412" y="295"/>
                    <a:pt x="431" y="286"/>
                    <a:pt x="431" y="266"/>
                  </a:cubicBezTo>
                  <a:cubicBezTo>
                    <a:pt x="451" y="246"/>
                    <a:pt x="442" y="217"/>
                    <a:pt x="422" y="197"/>
                  </a:cubicBezTo>
                  <a:lnTo>
                    <a:pt x="79" y="11"/>
                  </a:lnTo>
                  <a:cubicBezTo>
                    <a:pt x="67" y="4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7"/>
            <p:cNvSpPr/>
            <p:nvPr/>
          </p:nvSpPr>
          <p:spPr>
            <a:xfrm>
              <a:off x="2020854" y="742572"/>
              <a:ext cx="52733" cy="77365"/>
            </a:xfrm>
            <a:custGeom>
              <a:avLst/>
              <a:gdLst/>
              <a:ahLst/>
              <a:cxnLst/>
              <a:rect l="l" t="t" r="r" b="b"/>
              <a:pathLst>
                <a:path w="304" h="446" extrusionOk="0">
                  <a:moveTo>
                    <a:pt x="247" y="1"/>
                  </a:moveTo>
                  <a:cubicBezTo>
                    <a:pt x="231" y="1"/>
                    <a:pt x="213" y="10"/>
                    <a:pt x="206" y="24"/>
                  </a:cubicBezTo>
                  <a:lnTo>
                    <a:pt x="10" y="367"/>
                  </a:lnTo>
                  <a:cubicBezTo>
                    <a:pt x="1" y="396"/>
                    <a:pt x="1" y="425"/>
                    <a:pt x="30" y="436"/>
                  </a:cubicBezTo>
                  <a:cubicBezTo>
                    <a:pt x="40" y="436"/>
                    <a:pt x="40" y="445"/>
                    <a:pt x="49" y="445"/>
                  </a:cubicBezTo>
                  <a:cubicBezTo>
                    <a:pt x="69" y="445"/>
                    <a:pt x="88" y="436"/>
                    <a:pt x="88" y="416"/>
                  </a:cubicBezTo>
                  <a:lnTo>
                    <a:pt x="284" y="73"/>
                  </a:lnTo>
                  <a:cubicBezTo>
                    <a:pt x="304" y="53"/>
                    <a:pt x="295" y="24"/>
                    <a:pt x="265" y="5"/>
                  </a:cubicBezTo>
                  <a:cubicBezTo>
                    <a:pt x="260" y="2"/>
                    <a:pt x="254" y="1"/>
                    <a:pt x="2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7"/>
            <p:cNvSpPr/>
            <p:nvPr/>
          </p:nvSpPr>
          <p:spPr>
            <a:xfrm>
              <a:off x="1862655" y="849599"/>
              <a:ext cx="221168" cy="131833"/>
            </a:xfrm>
            <a:custGeom>
              <a:avLst/>
              <a:gdLst/>
              <a:ahLst/>
              <a:cxnLst/>
              <a:rect l="l" t="t" r="r" b="b"/>
              <a:pathLst>
                <a:path w="1275" h="760" extrusionOk="0">
                  <a:moveTo>
                    <a:pt x="62" y="1"/>
                  </a:moveTo>
                  <a:cubicBezTo>
                    <a:pt x="45" y="1"/>
                    <a:pt x="25" y="10"/>
                    <a:pt x="11" y="24"/>
                  </a:cubicBezTo>
                  <a:cubicBezTo>
                    <a:pt x="1" y="44"/>
                    <a:pt x="11" y="73"/>
                    <a:pt x="31" y="93"/>
                  </a:cubicBezTo>
                  <a:lnTo>
                    <a:pt x="1196" y="749"/>
                  </a:lnTo>
                  <a:cubicBezTo>
                    <a:pt x="1207" y="749"/>
                    <a:pt x="1216" y="759"/>
                    <a:pt x="1226" y="759"/>
                  </a:cubicBezTo>
                  <a:cubicBezTo>
                    <a:pt x="1236" y="759"/>
                    <a:pt x="1255" y="749"/>
                    <a:pt x="1265" y="730"/>
                  </a:cubicBezTo>
                  <a:cubicBezTo>
                    <a:pt x="1275" y="710"/>
                    <a:pt x="1265" y="681"/>
                    <a:pt x="1246" y="671"/>
                  </a:cubicBezTo>
                  <a:lnTo>
                    <a:pt x="79" y="4"/>
                  </a:lnTo>
                  <a:cubicBezTo>
                    <a:pt x="74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7"/>
            <p:cNvSpPr/>
            <p:nvPr/>
          </p:nvSpPr>
          <p:spPr>
            <a:xfrm>
              <a:off x="2008885" y="891578"/>
              <a:ext cx="61407" cy="57417"/>
            </a:xfrm>
            <a:custGeom>
              <a:avLst/>
              <a:gdLst/>
              <a:ahLst/>
              <a:cxnLst/>
              <a:rect l="l" t="t" r="r" b="b"/>
              <a:pathLst>
                <a:path w="354" h="331" extrusionOk="0">
                  <a:moveTo>
                    <a:pt x="50" y="0"/>
                  </a:moveTo>
                  <a:cubicBezTo>
                    <a:pt x="40" y="0"/>
                    <a:pt x="30" y="3"/>
                    <a:pt x="20" y="8"/>
                  </a:cubicBezTo>
                  <a:cubicBezTo>
                    <a:pt x="11" y="27"/>
                    <a:pt x="1" y="47"/>
                    <a:pt x="11" y="56"/>
                  </a:cubicBezTo>
                  <a:lnTo>
                    <a:pt x="79" y="331"/>
                  </a:lnTo>
                  <a:lnTo>
                    <a:pt x="128" y="321"/>
                  </a:lnTo>
                  <a:lnTo>
                    <a:pt x="177" y="311"/>
                  </a:lnTo>
                  <a:lnTo>
                    <a:pt x="128" y="145"/>
                  </a:lnTo>
                  <a:lnTo>
                    <a:pt x="275" y="233"/>
                  </a:lnTo>
                  <a:cubicBezTo>
                    <a:pt x="283" y="236"/>
                    <a:pt x="291" y="237"/>
                    <a:pt x="299" y="237"/>
                  </a:cubicBezTo>
                  <a:cubicBezTo>
                    <a:pt x="319" y="237"/>
                    <a:pt x="337" y="228"/>
                    <a:pt x="344" y="213"/>
                  </a:cubicBezTo>
                  <a:cubicBezTo>
                    <a:pt x="353" y="194"/>
                    <a:pt x="353" y="165"/>
                    <a:pt x="324" y="145"/>
                  </a:cubicBezTo>
                  <a:lnTo>
                    <a:pt x="79" y="8"/>
                  </a:lnTo>
                  <a:cubicBezTo>
                    <a:pt x="69" y="3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7"/>
            <p:cNvSpPr/>
            <p:nvPr/>
          </p:nvSpPr>
          <p:spPr>
            <a:xfrm>
              <a:off x="1905327" y="910832"/>
              <a:ext cx="83437" cy="34866"/>
            </a:xfrm>
            <a:custGeom>
              <a:avLst/>
              <a:gdLst/>
              <a:ahLst/>
              <a:cxnLst/>
              <a:rect l="l" t="t" r="r" b="b"/>
              <a:pathLst>
                <a:path w="481" h="201" extrusionOk="0">
                  <a:moveTo>
                    <a:pt x="437" y="1"/>
                  </a:moveTo>
                  <a:cubicBezTo>
                    <a:pt x="432" y="1"/>
                    <a:pt x="426" y="2"/>
                    <a:pt x="421" y="4"/>
                  </a:cubicBezTo>
                  <a:lnTo>
                    <a:pt x="39" y="102"/>
                  </a:lnTo>
                  <a:cubicBezTo>
                    <a:pt x="10" y="112"/>
                    <a:pt x="0" y="141"/>
                    <a:pt x="0" y="161"/>
                  </a:cubicBezTo>
                  <a:cubicBezTo>
                    <a:pt x="10" y="181"/>
                    <a:pt x="29" y="200"/>
                    <a:pt x="49" y="200"/>
                  </a:cubicBezTo>
                  <a:lnTo>
                    <a:pt x="59" y="200"/>
                  </a:lnTo>
                  <a:lnTo>
                    <a:pt x="441" y="93"/>
                  </a:lnTo>
                  <a:cubicBezTo>
                    <a:pt x="471" y="83"/>
                    <a:pt x="480" y="63"/>
                    <a:pt x="480" y="34"/>
                  </a:cubicBezTo>
                  <a:cubicBezTo>
                    <a:pt x="473" y="12"/>
                    <a:pt x="454" y="1"/>
                    <a:pt x="43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7"/>
            <p:cNvSpPr/>
            <p:nvPr/>
          </p:nvSpPr>
          <p:spPr>
            <a:xfrm>
              <a:off x="1952856" y="844742"/>
              <a:ext cx="35907" cy="82222"/>
            </a:xfrm>
            <a:custGeom>
              <a:avLst/>
              <a:gdLst/>
              <a:ahLst/>
              <a:cxnLst/>
              <a:rect l="l" t="t" r="r" b="b"/>
              <a:pathLst>
                <a:path w="207" h="474" extrusionOk="0">
                  <a:moveTo>
                    <a:pt x="52" y="1"/>
                  </a:moveTo>
                  <a:cubicBezTo>
                    <a:pt x="48" y="1"/>
                    <a:pt x="44" y="2"/>
                    <a:pt x="40" y="3"/>
                  </a:cubicBezTo>
                  <a:cubicBezTo>
                    <a:pt x="10" y="3"/>
                    <a:pt x="1" y="32"/>
                    <a:pt x="1" y="62"/>
                  </a:cubicBezTo>
                  <a:lnTo>
                    <a:pt x="108" y="444"/>
                  </a:lnTo>
                  <a:cubicBezTo>
                    <a:pt x="118" y="464"/>
                    <a:pt x="138" y="474"/>
                    <a:pt x="157" y="474"/>
                  </a:cubicBezTo>
                  <a:lnTo>
                    <a:pt x="167" y="474"/>
                  </a:lnTo>
                  <a:cubicBezTo>
                    <a:pt x="197" y="464"/>
                    <a:pt x="206" y="444"/>
                    <a:pt x="206" y="415"/>
                  </a:cubicBezTo>
                  <a:lnTo>
                    <a:pt x="99" y="32"/>
                  </a:lnTo>
                  <a:cubicBezTo>
                    <a:pt x="90" y="17"/>
                    <a:pt x="70" y="1"/>
                    <a:pt x="5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7"/>
            <p:cNvSpPr/>
            <p:nvPr/>
          </p:nvSpPr>
          <p:spPr>
            <a:xfrm>
              <a:off x="1854329" y="880823"/>
              <a:ext cx="83437" cy="36081"/>
            </a:xfrm>
            <a:custGeom>
              <a:avLst/>
              <a:gdLst/>
              <a:ahLst/>
              <a:cxnLst/>
              <a:rect l="l" t="t" r="r" b="b"/>
              <a:pathLst>
                <a:path w="481" h="208" extrusionOk="0">
                  <a:moveTo>
                    <a:pt x="412" y="1"/>
                  </a:moveTo>
                  <a:lnTo>
                    <a:pt x="39" y="109"/>
                  </a:lnTo>
                  <a:cubicBezTo>
                    <a:pt x="10" y="118"/>
                    <a:pt x="0" y="148"/>
                    <a:pt x="0" y="168"/>
                  </a:cubicBezTo>
                  <a:cubicBezTo>
                    <a:pt x="10" y="187"/>
                    <a:pt x="29" y="207"/>
                    <a:pt x="49" y="207"/>
                  </a:cubicBezTo>
                  <a:lnTo>
                    <a:pt x="59" y="207"/>
                  </a:lnTo>
                  <a:lnTo>
                    <a:pt x="441" y="99"/>
                  </a:lnTo>
                  <a:cubicBezTo>
                    <a:pt x="471" y="89"/>
                    <a:pt x="480" y="60"/>
                    <a:pt x="471" y="40"/>
                  </a:cubicBezTo>
                  <a:cubicBezTo>
                    <a:pt x="471" y="11"/>
                    <a:pt x="441" y="1"/>
                    <a:pt x="41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7"/>
            <p:cNvSpPr/>
            <p:nvPr/>
          </p:nvSpPr>
          <p:spPr>
            <a:xfrm>
              <a:off x="1901858" y="815600"/>
              <a:ext cx="35907" cy="82396"/>
            </a:xfrm>
            <a:custGeom>
              <a:avLst/>
              <a:gdLst/>
              <a:ahLst/>
              <a:cxnLst/>
              <a:rect l="l" t="t" r="r" b="b"/>
              <a:pathLst>
                <a:path w="207" h="475" extrusionOk="0">
                  <a:moveTo>
                    <a:pt x="56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10" y="4"/>
                    <a:pt x="1" y="34"/>
                    <a:pt x="1" y="63"/>
                  </a:cubicBezTo>
                  <a:lnTo>
                    <a:pt x="108" y="446"/>
                  </a:lnTo>
                  <a:cubicBezTo>
                    <a:pt x="118" y="465"/>
                    <a:pt x="138" y="475"/>
                    <a:pt x="157" y="475"/>
                  </a:cubicBezTo>
                  <a:lnTo>
                    <a:pt x="167" y="475"/>
                  </a:lnTo>
                  <a:cubicBezTo>
                    <a:pt x="197" y="465"/>
                    <a:pt x="206" y="436"/>
                    <a:pt x="197" y="416"/>
                  </a:cubicBezTo>
                  <a:lnTo>
                    <a:pt x="99" y="34"/>
                  </a:lnTo>
                  <a:cubicBezTo>
                    <a:pt x="91" y="12"/>
                    <a:pt x="73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7"/>
            <p:cNvSpPr/>
            <p:nvPr/>
          </p:nvSpPr>
          <p:spPr>
            <a:xfrm>
              <a:off x="1842360" y="963739"/>
              <a:ext cx="241463" cy="78927"/>
            </a:xfrm>
            <a:custGeom>
              <a:avLst/>
              <a:gdLst/>
              <a:ahLst/>
              <a:cxnLst/>
              <a:rect l="l" t="t" r="r" b="b"/>
              <a:pathLst>
                <a:path w="1392" h="455" extrusionOk="0">
                  <a:moveTo>
                    <a:pt x="1340" y="1"/>
                  </a:moveTo>
                  <a:cubicBezTo>
                    <a:pt x="1335" y="1"/>
                    <a:pt x="1329" y="1"/>
                    <a:pt x="1324" y="3"/>
                  </a:cubicBezTo>
                  <a:lnTo>
                    <a:pt x="39" y="366"/>
                  </a:lnTo>
                  <a:cubicBezTo>
                    <a:pt x="10" y="366"/>
                    <a:pt x="0" y="395"/>
                    <a:pt x="0" y="424"/>
                  </a:cubicBezTo>
                  <a:cubicBezTo>
                    <a:pt x="10" y="444"/>
                    <a:pt x="30" y="454"/>
                    <a:pt x="50" y="454"/>
                  </a:cubicBezTo>
                  <a:lnTo>
                    <a:pt x="59" y="454"/>
                  </a:lnTo>
                  <a:lnTo>
                    <a:pt x="1353" y="91"/>
                  </a:lnTo>
                  <a:cubicBezTo>
                    <a:pt x="1372" y="91"/>
                    <a:pt x="1392" y="62"/>
                    <a:pt x="1382" y="32"/>
                  </a:cubicBezTo>
                  <a:cubicBezTo>
                    <a:pt x="1382" y="17"/>
                    <a:pt x="1363" y="1"/>
                    <a:pt x="13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7"/>
            <p:cNvSpPr/>
            <p:nvPr/>
          </p:nvSpPr>
          <p:spPr>
            <a:xfrm>
              <a:off x="1974886" y="939801"/>
              <a:ext cx="66611" cy="53427"/>
            </a:xfrm>
            <a:custGeom>
              <a:avLst/>
              <a:gdLst/>
              <a:ahLst/>
              <a:cxnLst/>
              <a:rect l="l" t="t" r="r" b="b"/>
              <a:pathLst>
                <a:path w="384" h="308" extrusionOk="0">
                  <a:moveTo>
                    <a:pt x="331" y="0"/>
                  </a:moveTo>
                  <a:cubicBezTo>
                    <a:pt x="325" y="0"/>
                    <a:pt x="319" y="2"/>
                    <a:pt x="314" y="4"/>
                  </a:cubicBezTo>
                  <a:lnTo>
                    <a:pt x="40" y="72"/>
                  </a:lnTo>
                  <a:cubicBezTo>
                    <a:pt x="20" y="83"/>
                    <a:pt x="1" y="102"/>
                    <a:pt x="1" y="122"/>
                  </a:cubicBezTo>
                  <a:cubicBezTo>
                    <a:pt x="1" y="141"/>
                    <a:pt x="11" y="151"/>
                    <a:pt x="30" y="161"/>
                  </a:cubicBezTo>
                  <a:lnTo>
                    <a:pt x="275" y="308"/>
                  </a:lnTo>
                  <a:lnTo>
                    <a:pt x="295" y="308"/>
                  </a:lnTo>
                  <a:cubicBezTo>
                    <a:pt x="314" y="308"/>
                    <a:pt x="334" y="308"/>
                    <a:pt x="344" y="288"/>
                  </a:cubicBezTo>
                  <a:cubicBezTo>
                    <a:pt x="353" y="268"/>
                    <a:pt x="344" y="239"/>
                    <a:pt x="324" y="220"/>
                  </a:cubicBezTo>
                  <a:lnTo>
                    <a:pt x="177" y="141"/>
                  </a:lnTo>
                  <a:lnTo>
                    <a:pt x="334" y="92"/>
                  </a:lnTo>
                  <a:cubicBezTo>
                    <a:pt x="364" y="83"/>
                    <a:pt x="383" y="63"/>
                    <a:pt x="373" y="33"/>
                  </a:cubicBezTo>
                  <a:cubicBezTo>
                    <a:pt x="366" y="12"/>
                    <a:pt x="348" y="0"/>
                    <a:pt x="3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7"/>
            <p:cNvSpPr/>
            <p:nvPr/>
          </p:nvSpPr>
          <p:spPr>
            <a:xfrm>
              <a:off x="1927357" y="992881"/>
              <a:ext cx="52907" cy="76845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40" y="1"/>
                  </a:moveTo>
                  <a:cubicBezTo>
                    <a:pt x="226" y="1"/>
                    <a:pt x="212" y="9"/>
                    <a:pt x="206" y="21"/>
                  </a:cubicBezTo>
                  <a:lnTo>
                    <a:pt x="10" y="365"/>
                  </a:lnTo>
                  <a:cubicBezTo>
                    <a:pt x="0" y="394"/>
                    <a:pt x="0" y="423"/>
                    <a:pt x="30" y="433"/>
                  </a:cubicBezTo>
                  <a:cubicBezTo>
                    <a:pt x="30" y="443"/>
                    <a:pt x="39" y="443"/>
                    <a:pt x="50" y="443"/>
                  </a:cubicBezTo>
                  <a:cubicBezTo>
                    <a:pt x="69" y="443"/>
                    <a:pt x="79" y="433"/>
                    <a:pt x="89" y="413"/>
                  </a:cubicBezTo>
                  <a:lnTo>
                    <a:pt x="285" y="71"/>
                  </a:lnTo>
                  <a:cubicBezTo>
                    <a:pt x="304" y="51"/>
                    <a:pt x="294" y="21"/>
                    <a:pt x="265" y="12"/>
                  </a:cubicBezTo>
                  <a:cubicBezTo>
                    <a:pt x="258" y="4"/>
                    <a:pt x="249" y="1"/>
                    <a:pt x="2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7"/>
            <p:cNvSpPr/>
            <p:nvPr/>
          </p:nvSpPr>
          <p:spPr>
            <a:xfrm>
              <a:off x="1900123" y="959055"/>
              <a:ext cx="80141" cy="51172"/>
            </a:xfrm>
            <a:custGeom>
              <a:avLst/>
              <a:gdLst/>
              <a:ahLst/>
              <a:cxnLst/>
              <a:rect l="l" t="t" r="r" b="b"/>
              <a:pathLst>
                <a:path w="462" h="295" extrusionOk="0">
                  <a:moveTo>
                    <a:pt x="56" y="1"/>
                  </a:moveTo>
                  <a:cubicBezTo>
                    <a:pt x="41" y="1"/>
                    <a:pt x="27" y="11"/>
                    <a:pt x="20" y="30"/>
                  </a:cubicBezTo>
                  <a:cubicBezTo>
                    <a:pt x="0" y="50"/>
                    <a:pt x="11" y="79"/>
                    <a:pt x="30" y="89"/>
                  </a:cubicBezTo>
                  <a:lnTo>
                    <a:pt x="383" y="285"/>
                  </a:lnTo>
                  <a:cubicBezTo>
                    <a:pt x="383" y="295"/>
                    <a:pt x="392" y="295"/>
                    <a:pt x="403" y="295"/>
                  </a:cubicBezTo>
                  <a:cubicBezTo>
                    <a:pt x="422" y="295"/>
                    <a:pt x="432" y="285"/>
                    <a:pt x="442" y="266"/>
                  </a:cubicBezTo>
                  <a:cubicBezTo>
                    <a:pt x="461" y="246"/>
                    <a:pt x="451" y="216"/>
                    <a:pt x="422" y="207"/>
                  </a:cubicBezTo>
                  <a:lnTo>
                    <a:pt x="79" y="11"/>
                  </a:lnTo>
                  <a:cubicBezTo>
                    <a:pt x="72" y="4"/>
                    <a:pt x="64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7"/>
            <p:cNvSpPr/>
            <p:nvPr/>
          </p:nvSpPr>
          <p:spPr>
            <a:xfrm>
              <a:off x="1869594" y="1009186"/>
              <a:ext cx="52907" cy="75804"/>
            </a:xfrm>
            <a:custGeom>
              <a:avLst/>
              <a:gdLst/>
              <a:ahLst/>
              <a:cxnLst/>
              <a:rect l="l" t="t" r="r" b="b"/>
              <a:pathLst>
                <a:path w="305" h="437" extrusionOk="0">
                  <a:moveTo>
                    <a:pt x="250" y="0"/>
                  </a:moveTo>
                  <a:cubicBezTo>
                    <a:pt x="235" y="0"/>
                    <a:pt x="219" y="7"/>
                    <a:pt x="206" y="25"/>
                  </a:cubicBezTo>
                  <a:lnTo>
                    <a:pt x="10" y="369"/>
                  </a:lnTo>
                  <a:cubicBezTo>
                    <a:pt x="0" y="388"/>
                    <a:pt x="10" y="417"/>
                    <a:pt x="30" y="427"/>
                  </a:cubicBezTo>
                  <a:cubicBezTo>
                    <a:pt x="39" y="437"/>
                    <a:pt x="49" y="437"/>
                    <a:pt x="59" y="437"/>
                  </a:cubicBezTo>
                  <a:cubicBezTo>
                    <a:pt x="69" y="437"/>
                    <a:pt x="89" y="427"/>
                    <a:pt x="98" y="417"/>
                  </a:cubicBezTo>
                  <a:lnTo>
                    <a:pt x="294" y="75"/>
                  </a:lnTo>
                  <a:cubicBezTo>
                    <a:pt x="304" y="45"/>
                    <a:pt x="294" y="16"/>
                    <a:pt x="274" y="6"/>
                  </a:cubicBezTo>
                  <a:cubicBezTo>
                    <a:pt x="267" y="2"/>
                    <a:pt x="259" y="0"/>
                    <a:pt x="2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7"/>
            <p:cNvSpPr/>
            <p:nvPr/>
          </p:nvSpPr>
          <p:spPr>
            <a:xfrm>
              <a:off x="1844095" y="975361"/>
              <a:ext cx="78406" cy="50305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61" y="1"/>
                  </a:moveTo>
                  <a:cubicBezTo>
                    <a:pt x="44" y="1"/>
                    <a:pt x="24" y="10"/>
                    <a:pt x="10" y="24"/>
                  </a:cubicBezTo>
                  <a:cubicBezTo>
                    <a:pt x="0" y="44"/>
                    <a:pt x="10" y="74"/>
                    <a:pt x="29" y="93"/>
                  </a:cubicBezTo>
                  <a:lnTo>
                    <a:pt x="373" y="279"/>
                  </a:lnTo>
                  <a:cubicBezTo>
                    <a:pt x="382" y="289"/>
                    <a:pt x="392" y="289"/>
                    <a:pt x="402" y="289"/>
                  </a:cubicBezTo>
                  <a:cubicBezTo>
                    <a:pt x="412" y="289"/>
                    <a:pt x="432" y="279"/>
                    <a:pt x="441" y="270"/>
                  </a:cubicBezTo>
                  <a:cubicBezTo>
                    <a:pt x="451" y="240"/>
                    <a:pt x="441" y="211"/>
                    <a:pt x="421" y="201"/>
                  </a:cubicBezTo>
                  <a:lnTo>
                    <a:pt x="79" y="5"/>
                  </a:lnTo>
                  <a:cubicBezTo>
                    <a:pt x="74" y="2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7"/>
            <p:cNvSpPr/>
            <p:nvPr/>
          </p:nvSpPr>
          <p:spPr>
            <a:xfrm>
              <a:off x="1951122" y="964085"/>
              <a:ext cx="132701" cy="217872"/>
            </a:xfrm>
            <a:custGeom>
              <a:avLst/>
              <a:gdLst/>
              <a:ahLst/>
              <a:cxnLst/>
              <a:rect l="l" t="t" r="r" b="b"/>
              <a:pathLst>
                <a:path w="765" h="1256" extrusionOk="0">
                  <a:moveTo>
                    <a:pt x="710" y="0"/>
                  </a:moveTo>
                  <a:cubicBezTo>
                    <a:pt x="695" y="0"/>
                    <a:pt x="679" y="9"/>
                    <a:pt x="667" y="21"/>
                  </a:cubicBezTo>
                  <a:lnTo>
                    <a:pt x="11" y="1187"/>
                  </a:lnTo>
                  <a:cubicBezTo>
                    <a:pt x="0" y="1217"/>
                    <a:pt x="11" y="1246"/>
                    <a:pt x="30" y="1256"/>
                  </a:cubicBezTo>
                  <a:lnTo>
                    <a:pt x="50" y="1256"/>
                  </a:lnTo>
                  <a:cubicBezTo>
                    <a:pt x="69" y="1256"/>
                    <a:pt x="89" y="1256"/>
                    <a:pt x="98" y="1236"/>
                  </a:cubicBezTo>
                  <a:lnTo>
                    <a:pt x="755" y="70"/>
                  </a:lnTo>
                  <a:cubicBezTo>
                    <a:pt x="765" y="50"/>
                    <a:pt x="755" y="21"/>
                    <a:pt x="736" y="11"/>
                  </a:cubicBezTo>
                  <a:cubicBezTo>
                    <a:pt x="728" y="3"/>
                    <a:pt x="720" y="0"/>
                    <a:pt x="7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7"/>
            <p:cNvSpPr/>
            <p:nvPr/>
          </p:nvSpPr>
          <p:spPr>
            <a:xfrm>
              <a:off x="1993620" y="977095"/>
              <a:ext cx="66437" cy="60366"/>
            </a:xfrm>
            <a:custGeom>
              <a:avLst/>
              <a:gdLst/>
              <a:ahLst/>
              <a:cxnLst/>
              <a:rect l="l" t="t" r="r" b="b"/>
              <a:pathLst>
                <a:path w="383" h="348" extrusionOk="0">
                  <a:moveTo>
                    <a:pt x="193" y="1"/>
                  </a:moveTo>
                  <a:cubicBezTo>
                    <a:pt x="172" y="1"/>
                    <a:pt x="155" y="10"/>
                    <a:pt x="147" y="24"/>
                  </a:cubicBezTo>
                  <a:lnTo>
                    <a:pt x="10" y="279"/>
                  </a:lnTo>
                  <a:cubicBezTo>
                    <a:pt x="1" y="289"/>
                    <a:pt x="1" y="308"/>
                    <a:pt x="10" y="328"/>
                  </a:cubicBezTo>
                  <a:cubicBezTo>
                    <a:pt x="20" y="338"/>
                    <a:pt x="30" y="347"/>
                    <a:pt x="49" y="347"/>
                  </a:cubicBezTo>
                  <a:lnTo>
                    <a:pt x="60" y="347"/>
                  </a:lnTo>
                  <a:lnTo>
                    <a:pt x="334" y="269"/>
                  </a:lnTo>
                  <a:cubicBezTo>
                    <a:pt x="363" y="260"/>
                    <a:pt x="383" y="240"/>
                    <a:pt x="373" y="210"/>
                  </a:cubicBezTo>
                  <a:cubicBezTo>
                    <a:pt x="366" y="189"/>
                    <a:pt x="347" y="177"/>
                    <a:pt x="331" y="177"/>
                  </a:cubicBezTo>
                  <a:cubicBezTo>
                    <a:pt x="325" y="177"/>
                    <a:pt x="319" y="179"/>
                    <a:pt x="314" y="181"/>
                  </a:cubicBezTo>
                  <a:lnTo>
                    <a:pt x="147" y="220"/>
                  </a:lnTo>
                  <a:lnTo>
                    <a:pt x="236" y="73"/>
                  </a:lnTo>
                  <a:cubicBezTo>
                    <a:pt x="245" y="53"/>
                    <a:pt x="236" y="24"/>
                    <a:pt x="216" y="5"/>
                  </a:cubicBezTo>
                  <a:cubicBezTo>
                    <a:pt x="208" y="2"/>
                    <a:pt x="200" y="1"/>
                    <a:pt x="19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7"/>
            <p:cNvSpPr/>
            <p:nvPr/>
          </p:nvSpPr>
          <p:spPr>
            <a:xfrm>
              <a:off x="2012354" y="1058970"/>
              <a:ext cx="35907" cy="82222"/>
            </a:xfrm>
            <a:custGeom>
              <a:avLst/>
              <a:gdLst/>
              <a:ahLst/>
              <a:cxnLst/>
              <a:rect l="l" t="t" r="r" b="b"/>
              <a:pathLst>
                <a:path w="207" h="474" extrusionOk="0">
                  <a:moveTo>
                    <a:pt x="51" y="0"/>
                  </a:moveTo>
                  <a:cubicBezTo>
                    <a:pt x="47" y="0"/>
                    <a:pt x="43" y="1"/>
                    <a:pt x="39" y="3"/>
                  </a:cubicBezTo>
                  <a:cubicBezTo>
                    <a:pt x="10" y="3"/>
                    <a:pt x="0" y="32"/>
                    <a:pt x="0" y="62"/>
                  </a:cubicBezTo>
                  <a:lnTo>
                    <a:pt x="108" y="444"/>
                  </a:lnTo>
                  <a:cubicBezTo>
                    <a:pt x="118" y="463"/>
                    <a:pt x="137" y="474"/>
                    <a:pt x="157" y="474"/>
                  </a:cubicBezTo>
                  <a:lnTo>
                    <a:pt x="167" y="474"/>
                  </a:lnTo>
                  <a:cubicBezTo>
                    <a:pt x="196" y="463"/>
                    <a:pt x="206" y="444"/>
                    <a:pt x="206" y="415"/>
                  </a:cubicBezTo>
                  <a:lnTo>
                    <a:pt x="98" y="32"/>
                  </a:lnTo>
                  <a:cubicBezTo>
                    <a:pt x="91" y="16"/>
                    <a:pt x="70" y="0"/>
                    <a:pt x="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7"/>
            <p:cNvSpPr/>
            <p:nvPr/>
          </p:nvSpPr>
          <p:spPr>
            <a:xfrm>
              <a:off x="1946091" y="1058970"/>
              <a:ext cx="83437" cy="34693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433" y="0"/>
                  </a:moveTo>
                  <a:cubicBezTo>
                    <a:pt x="429" y="0"/>
                    <a:pt x="425" y="1"/>
                    <a:pt x="421" y="3"/>
                  </a:cubicBezTo>
                  <a:lnTo>
                    <a:pt x="40" y="101"/>
                  </a:lnTo>
                  <a:cubicBezTo>
                    <a:pt x="10" y="111"/>
                    <a:pt x="0" y="140"/>
                    <a:pt x="10" y="160"/>
                  </a:cubicBezTo>
                  <a:cubicBezTo>
                    <a:pt x="10" y="189"/>
                    <a:pt x="29" y="199"/>
                    <a:pt x="49" y="199"/>
                  </a:cubicBezTo>
                  <a:lnTo>
                    <a:pt x="69" y="199"/>
                  </a:lnTo>
                  <a:lnTo>
                    <a:pt x="441" y="91"/>
                  </a:lnTo>
                  <a:cubicBezTo>
                    <a:pt x="471" y="82"/>
                    <a:pt x="480" y="62"/>
                    <a:pt x="480" y="32"/>
                  </a:cubicBezTo>
                  <a:cubicBezTo>
                    <a:pt x="473" y="16"/>
                    <a:pt x="452" y="0"/>
                    <a:pt x="4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7"/>
            <p:cNvSpPr/>
            <p:nvPr/>
          </p:nvSpPr>
          <p:spPr>
            <a:xfrm>
              <a:off x="1983559" y="1109969"/>
              <a:ext cx="35734" cy="82222"/>
            </a:xfrm>
            <a:custGeom>
              <a:avLst/>
              <a:gdLst/>
              <a:ahLst/>
              <a:cxnLst/>
              <a:rect l="l" t="t" r="r" b="b"/>
              <a:pathLst>
                <a:path w="206" h="474" extrusionOk="0">
                  <a:moveTo>
                    <a:pt x="51" y="0"/>
                  </a:moveTo>
                  <a:cubicBezTo>
                    <a:pt x="47" y="0"/>
                    <a:pt x="43" y="1"/>
                    <a:pt x="39" y="3"/>
                  </a:cubicBezTo>
                  <a:cubicBezTo>
                    <a:pt x="9" y="13"/>
                    <a:pt x="0" y="32"/>
                    <a:pt x="0" y="62"/>
                  </a:cubicBezTo>
                  <a:lnTo>
                    <a:pt x="107" y="444"/>
                  </a:lnTo>
                  <a:cubicBezTo>
                    <a:pt x="118" y="463"/>
                    <a:pt x="137" y="474"/>
                    <a:pt x="157" y="474"/>
                  </a:cubicBezTo>
                  <a:lnTo>
                    <a:pt x="166" y="474"/>
                  </a:lnTo>
                  <a:cubicBezTo>
                    <a:pt x="196" y="463"/>
                    <a:pt x="205" y="444"/>
                    <a:pt x="196" y="415"/>
                  </a:cubicBezTo>
                  <a:lnTo>
                    <a:pt x="98" y="32"/>
                  </a:lnTo>
                  <a:cubicBezTo>
                    <a:pt x="90" y="16"/>
                    <a:pt x="69" y="0"/>
                    <a:pt x="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7"/>
            <p:cNvSpPr/>
            <p:nvPr/>
          </p:nvSpPr>
          <p:spPr>
            <a:xfrm>
              <a:off x="1917123" y="1109969"/>
              <a:ext cx="83610" cy="34693"/>
            </a:xfrm>
            <a:custGeom>
              <a:avLst/>
              <a:gdLst/>
              <a:ahLst/>
              <a:cxnLst/>
              <a:rect l="l" t="t" r="r" b="b"/>
              <a:pathLst>
                <a:path w="482" h="200" extrusionOk="0">
                  <a:moveTo>
                    <a:pt x="434" y="0"/>
                  </a:moveTo>
                  <a:cubicBezTo>
                    <a:pt x="430" y="0"/>
                    <a:pt x="426" y="1"/>
                    <a:pt x="422" y="3"/>
                  </a:cubicBezTo>
                  <a:lnTo>
                    <a:pt x="40" y="111"/>
                  </a:lnTo>
                  <a:cubicBezTo>
                    <a:pt x="11" y="111"/>
                    <a:pt x="0" y="140"/>
                    <a:pt x="0" y="169"/>
                  </a:cubicBezTo>
                  <a:cubicBezTo>
                    <a:pt x="11" y="189"/>
                    <a:pt x="30" y="199"/>
                    <a:pt x="50" y="199"/>
                  </a:cubicBezTo>
                  <a:lnTo>
                    <a:pt x="59" y="199"/>
                  </a:lnTo>
                  <a:lnTo>
                    <a:pt x="442" y="91"/>
                  </a:lnTo>
                  <a:cubicBezTo>
                    <a:pt x="471" y="91"/>
                    <a:pt x="481" y="62"/>
                    <a:pt x="481" y="32"/>
                  </a:cubicBezTo>
                  <a:cubicBezTo>
                    <a:pt x="473" y="16"/>
                    <a:pt x="452" y="0"/>
                    <a:pt x="4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7"/>
            <p:cNvSpPr/>
            <p:nvPr/>
          </p:nvSpPr>
          <p:spPr>
            <a:xfrm>
              <a:off x="2065087" y="963739"/>
              <a:ext cx="79967" cy="240249"/>
            </a:xfrm>
            <a:custGeom>
              <a:avLst/>
              <a:gdLst/>
              <a:ahLst/>
              <a:cxnLst/>
              <a:rect l="l" t="t" r="r" b="b"/>
              <a:pathLst>
                <a:path w="461" h="1385" extrusionOk="0">
                  <a:moveTo>
                    <a:pt x="56" y="1"/>
                  </a:moveTo>
                  <a:cubicBezTo>
                    <a:pt x="51" y="1"/>
                    <a:pt x="45" y="1"/>
                    <a:pt x="40" y="3"/>
                  </a:cubicBezTo>
                  <a:cubicBezTo>
                    <a:pt x="20" y="13"/>
                    <a:pt x="0" y="32"/>
                    <a:pt x="10" y="62"/>
                  </a:cubicBezTo>
                  <a:lnTo>
                    <a:pt x="363" y="1356"/>
                  </a:lnTo>
                  <a:cubicBezTo>
                    <a:pt x="373" y="1375"/>
                    <a:pt x="392" y="1385"/>
                    <a:pt x="412" y="1385"/>
                  </a:cubicBezTo>
                  <a:lnTo>
                    <a:pt x="421" y="1385"/>
                  </a:lnTo>
                  <a:cubicBezTo>
                    <a:pt x="451" y="1375"/>
                    <a:pt x="461" y="1356"/>
                    <a:pt x="461" y="1326"/>
                  </a:cubicBezTo>
                  <a:lnTo>
                    <a:pt x="98" y="32"/>
                  </a:lnTo>
                  <a:cubicBezTo>
                    <a:pt x="98" y="17"/>
                    <a:pt x="79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7"/>
            <p:cNvSpPr/>
            <p:nvPr/>
          </p:nvSpPr>
          <p:spPr>
            <a:xfrm>
              <a:off x="2041323" y="1007798"/>
              <a:ext cx="56203" cy="63662"/>
            </a:xfrm>
            <a:custGeom>
              <a:avLst/>
              <a:gdLst/>
              <a:ahLst/>
              <a:cxnLst/>
              <a:rect l="l" t="t" r="r" b="b"/>
              <a:pathLst>
                <a:path w="324" h="367" extrusionOk="0">
                  <a:moveTo>
                    <a:pt x="56" y="0"/>
                  </a:moveTo>
                  <a:cubicBezTo>
                    <a:pt x="50" y="0"/>
                    <a:pt x="44" y="2"/>
                    <a:pt x="39" y="4"/>
                  </a:cubicBezTo>
                  <a:cubicBezTo>
                    <a:pt x="10" y="4"/>
                    <a:pt x="0" y="33"/>
                    <a:pt x="0" y="63"/>
                  </a:cubicBezTo>
                  <a:lnTo>
                    <a:pt x="79" y="337"/>
                  </a:lnTo>
                  <a:cubicBezTo>
                    <a:pt x="88" y="357"/>
                    <a:pt x="98" y="366"/>
                    <a:pt x="118" y="366"/>
                  </a:cubicBezTo>
                  <a:lnTo>
                    <a:pt x="127" y="366"/>
                  </a:lnTo>
                  <a:cubicBezTo>
                    <a:pt x="147" y="366"/>
                    <a:pt x="157" y="357"/>
                    <a:pt x="166" y="347"/>
                  </a:cubicBezTo>
                  <a:lnTo>
                    <a:pt x="314" y="92"/>
                  </a:lnTo>
                  <a:cubicBezTo>
                    <a:pt x="323" y="72"/>
                    <a:pt x="314" y="43"/>
                    <a:pt x="294" y="33"/>
                  </a:cubicBezTo>
                  <a:cubicBezTo>
                    <a:pt x="284" y="26"/>
                    <a:pt x="273" y="23"/>
                    <a:pt x="264" y="23"/>
                  </a:cubicBezTo>
                  <a:cubicBezTo>
                    <a:pt x="246" y="23"/>
                    <a:pt x="232" y="34"/>
                    <a:pt x="225" y="53"/>
                  </a:cubicBezTo>
                  <a:lnTo>
                    <a:pt x="147" y="200"/>
                  </a:lnTo>
                  <a:lnTo>
                    <a:pt x="98" y="33"/>
                  </a:lnTo>
                  <a:cubicBezTo>
                    <a:pt x="91" y="12"/>
                    <a:pt x="72" y="0"/>
                    <a:pt x="5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7"/>
            <p:cNvSpPr/>
            <p:nvPr/>
          </p:nvSpPr>
          <p:spPr>
            <a:xfrm>
              <a:off x="2093882" y="1068858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1" y="1"/>
                  </a:moveTo>
                  <a:cubicBezTo>
                    <a:pt x="44" y="1"/>
                    <a:pt x="25" y="10"/>
                    <a:pt x="11" y="25"/>
                  </a:cubicBezTo>
                  <a:cubicBezTo>
                    <a:pt x="1" y="44"/>
                    <a:pt x="11" y="73"/>
                    <a:pt x="30" y="93"/>
                  </a:cubicBezTo>
                  <a:lnTo>
                    <a:pt x="373" y="279"/>
                  </a:lnTo>
                  <a:cubicBezTo>
                    <a:pt x="383" y="289"/>
                    <a:pt x="393" y="289"/>
                    <a:pt x="403" y="289"/>
                  </a:cubicBezTo>
                  <a:cubicBezTo>
                    <a:pt x="412" y="289"/>
                    <a:pt x="432" y="279"/>
                    <a:pt x="442" y="269"/>
                  </a:cubicBezTo>
                  <a:cubicBezTo>
                    <a:pt x="451" y="240"/>
                    <a:pt x="442" y="210"/>
                    <a:pt x="422" y="201"/>
                  </a:cubicBezTo>
                  <a:lnTo>
                    <a:pt x="79" y="5"/>
                  </a:lnTo>
                  <a:cubicBezTo>
                    <a:pt x="74" y="2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7"/>
            <p:cNvSpPr/>
            <p:nvPr/>
          </p:nvSpPr>
          <p:spPr>
            <a:xfrm>
              <a:off x="2059883" y="1068858"/>
              <a:ext cx="52907" cy="75804"/>
            </a:xfrm>
            <a:custGeom>
              <a:avLst/>
              <a:gdLst/>
              <a:ahLst/>
              <a:cxnLst/>
              <a:rect l="l" t="t" r="r" b="b"/>
              <a:pathLst>
                <a:path w="305" h="437" extrusionOk="0">
                  <a:moveTo>
                    <a:pt x="257" y="1"/>
                  </a:moveTo>
                  <a:cubicBezTo>
                    <a:pt x="240" y="1"/>
                    <a:pt x="221" y="10"/>
                    <a:pt x="207" y="25"/>
                  </a:cubicBezTo>
                  <a:lnTo>
                    <a:pt x="20" y="367"/>
                  </a:lnTo>
                  <a:cubicBezTo>
                    <a:pt x="1" y="387"/>
                    <a:pt x="11" y="417"/>
                    <a:pt x="30" y="436"/>
                  </a:cubicBezTo>
                  <a:lnTo>
                    <a:pt x="59" y="436"/>
                  </a:lnTo>
                  <a:cubicBezTo>
                    <a:pt x="70" y="436"/>
                    <a:pt x="89" y="426"/>
                    <a:pt x="99" y="417"/>
                  </a:cubicBezTo>
                  <a:lnTo>
                    <a:pt x="295" y="73"/>
                  </a:lnTo>
                  <a:cubicBezTo>
                    <a:pt x="305" y="44"/>
                    <a:pt x="295" y="14"/>
                    <a:pt x="275" y="5"/>
                  </a:cubicBezTo>
                  <a:cubicBezTo>
                    <a:pt x="270" y="2"/>
                    <a:pt x="264" y="1"/>
                    <a:pt x="2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7"/>
            <p:cNvSpPr/>
            <p:nvPr/>
          </p:nvSpPr>
          <p:spPr>
            <a:xfrm>
              <a:off x="2109320" y="1125580"/>
              <a:ext cx="79967" cy="51172"/>
            </a:xfrm>
            <a:custGeom>
              <a:avLst/>
              <a:gdLst/>
              <a:ahLst/>
              <a:cxnLst/>
              <a:rect l="l" t="t" r="r" b="b"/>
              <a:pathLst>
                <a:path w="461" h="295" extrusionOk="0">
                  <a:moveTo>
                    <a:pt x="53" y="0"/>
                  </a:moveTo>
                  <a:cubicBezTo>
                    <a:pt x="39" y="0"/>
                    <a:pt x="26" y="9"/>
                    <a:pt x="20" y="21"/>
                  </a:cubicBezTo>
                  <a:cubicBezTo>
                    <a:pt x="0" y="50"/>
                    <a:pt x="10" y="79"/>
                    <a:pt x="29" y="90"/>
                  </a:cubicBezTo>
                  <a:lnTo>
                    <a:pt x="382" y="286"/>
                  </a:lnTo>
                  <a:cubicBezTo>
                    <a:pt x="382" y="286"/>
                    <a:pt x="392" y="295"/>
                    <a:pt x="402" y="295"/>
                  </a:cubicBezTo>
                  <a:cubicBezTo>
                    <a:pt x="421" y="295"/>
                    <a:pt x="431" y="286"/>
                    <a:pt x="441" y="266"/>
                  </a:cubicBezTo>
                  <a:cubicBezTo>
                    <a:pt x="460" y="246"/>
                    <a:pt x="451" y="217"/>
                    <a:pt x="421" y="197"/>
                  </a:cubicBezTo>
                  <a:lnTo>
                    <a:pt x="79" y="11"/>
                  </a:lnTo>
                  <a:cubicBezTo>
                    <a:pt x="71" y="4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7"/>
            <p:cNvSpPr/>
            <p:nvPr/>
          </p:nvSpPr>
          <p:spPr>
            <a:xfrm>
              <a:off x="2075321" y="1125580"/>
              <a:ext cx="52733" cy="76845"/>
            </a:xfrm>
            <a:custGeom>
              <a:avLst/>
              <a:gdLst/>
              <a:ahLst/>
              <a:cxnLst/>
              <a:rect l="l" t="t" r="r" b="b"/>
              <a:pathLst>
                <a:path w="304" h="443" extrusionOk="0">
                  <a:moveTo>
                    <a:pt x="249" y="0"/>
                  </a:moveTo>
                  <a:cubicBezTo>
                    <a:pt x="235" y="0"/>
                    <a:pt x="222" y="9"/>
                    <a:pt x="216" y="21"/>
                  </a:cubicBezTo>
                  <a:lnTo>
                    <a:pt x="20" y="364"/>
                  </a:lnTo>
                  <a:cubicBezTo>
                    <a:pt x="0" y="393"/>
                    <a:pt x="10" y="423"/>
                    <a:pt x="39" y="432"/>
                  </a:cubicBezTo>
                  <a:cubicBezTo>
                    <a:pt x="39" y="442"/>
                    <a:pt x="49" y="442"/>
                    <a:pt x="59" y="442"/>
                  </a:cubicBezTo>
                  <a:cubicBezTo>
                    <a:pt x="79" y="442"/>
                    <a:pt x="88" y="432"/>
                    <a:pt x="98" y="413"/>
                  </a:cubicBezTo>
                  <a:lnTo>
                    <a:pt x="294" y="70"/>
                  </a:lnTo>
                  <a:cubicBezTo>
                    <a:pt x="304" y="50"/>
                    <a:pt x="304" y="21"/>
                    <a:pt x="275" y="11"/>
                  </a:cubicBezTo>
                  <a:cubicBezTo>
                    <a:pt x="267" y="4"/>
                    <a:pt x="258" y="0"/>
                    <a:pt x="2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7"/>
            <p:cNvSpPr/>
            <p:nvPr/>
          </p:nvSpPr>
          <p:spPr>
            <a:xfrm>
              <a:off x="2065087" y="964085"/>
              <a:ext cx="221168" cy="131140"/>
            </a:xfrm>
            <a:custGeom>
              <a:avLst/>
              <a:gdLst/>
              <a:ahLst/>
              <a:cxnLst/>
              <a:rect l="l" t="t" r="r" b="b"/>
              <a:pathLst>
                <a:path w="1275" h="756" extrusionOk="0">
                  <a:moveTo>
                    <a:pt x="53" y="0"/>
                  </a:moveTo>
                  <a:cubicBezTo>
                    <a:pt x="38" y="0"/>
                    <a:pt x="22" y="9"/>
                    <a:pt x="10" y="21"/>
                  </a:cubicBezTo>
                  <a:cubicBezTo>
                    <a:pt x="0" y="50"/>
                    <a:pt x="10" y="80"/>
                    <a:pt x="29" y="89"/>
                  </a:cubicBezTo>
                  <a:lnTo>
                    <a:pt x="1196" y="746"/>
                  </a:lnTo>
                  <a:cubicBezTo>
                    <a:pt x="1205" y="756"/>
                    <a:pt x="1215" y="756"/>
                    <a:pt x="1215" y="756"/>
                  </a:cubicBezTo>
                  <a:cubicBezTo>
                    <a:pt x="1235" y="756"/>
                    <a:pt x="1255" y="746"/>
                    <a:pt x="1264" y="727"/>
                  </a:cubicBezTo>
                  <a:cubicBezTo>
                    <a:pt x="1274" y="707"/>
                    <a:pt x="1264" y="677"/>
                    <a:pt x="1244" y="668"/>
                  </a:cubicBezTo>
                  <a:lnTo>
                    <a:pt x="79" y="11"/>
                  </a:lnTo>
                  <a:cubicBezTo>
                    <a:pt x="71" y="3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7"/>
            <p:cNvSpPr/>
            <p:nvPr/>
          </p:nvSpPr>
          <p:spPr>
            <a:xfrm>
              <a:off x="2078617" y="988024"/>
              <a:ext cx="61407" cy="64702"/>
            </a:xfrm>
            <a:custGeom>
              <a:avLst/>
              <a:gdLst/>
              <a:ahLst/>
              <a:cxnLst/>
              <a:rect l="l" t="t" r="r" b="b"/>
              <a:pathLst>
                <a:path w="354" h="373" extrusionOk="0">
                  <a:moveTo>
                    <a:pt x="216" y="1"/>
                  </a:moveTo>
                  <a:cubicBezTo>
                    <a:pt x="187" y="10"/>
                    <a:pt x="177" y="40"/>
                    <a:pt x="177" y="59"/>
                  </a:cubicBezTo>
                  <a:lnTo>
                    <a:pt x="226" y="226"/>
                  </a:lnTo>
                  <a:lnTo>
                    <a:pt x="79" y="147"/>
                  </a:lnTo>
                  <a:cubicBezTo>
                    <a:pt x="69" y="140"/>
                    <a:pt x="58" y="137"/>
                    <a:pt x="49" y="137"/>
                  </a:cubicBezTo>
                  <a:cubicBezTo>
                    <a:pt x="31" y="137"/>
                    <a:pt x="17" y="148"/>
                    <a:pt x="10" y="167"/>
                  </a:cubicBezTo>
                  <a:cubicBezTo>
                    <a:pt x="1" y="186"/>
                    <a:pt x="10" y="216"/>
                    <a:pt x="30" y="226"/>
                  </a:cubicBezTo>
                  <a:lnTo>
                    <a:pt x="275" y="373"/>
                  </a:lnTo>
                  <a:lnTo>
                    <a:pt x="304" y="373"/>
                  </a:lnTo>
                  <a:cubicBezTo>
                    <a:pt x="314" y="373"/>
                    <a:pt x="324" y="373"/>
                    <a:pt x="334" y="363"/>
                  </a:cubicBezTo>
                  <a:cubicBezTo>
                    <a:pt x="343" y="353"/>
                    <a:pt x="354" y="334"/>
                    <a:pt x="354" y="314"/>
                  </a:cubicBezTo>
                  <a:lnTo>
                    <a:pt x="275" y="40"/>
                  </a:lnTo>
                  <a:cubicBezTo>
                    <a:pt x="265" y="10"/>
                    <a:pt x="236" y="1"/>
                    <a:pt x="2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7"/>
            <p:cNvSpPr/>
            <p:nvPr/>
          </p:nvSpPr>
          <p:spPr>
            <a:xfrm>
              <a:off x="2160318" y="999472"/>
              <a:ext cx="83263" cy="34520"/>
            </a:xfrm>
            <a:custGeom>
              <a:avLst/>
              <a:gdLst/>
              <a:ahLst/>
              <a:cxnLst/>
              <a:rect l="l" t="t" r="r" b="b"/>
              <a:pathLst>
                <a:path w="480" h="199" extrusionOk="0">
                  <a:moveTo>
                    <a:pt x="432" y="0"/>
                  </a:moveTo>
                  <a:cubicBezTo>
                    <a:pt x="428" y="0"/>
                    <a:pt x="425" y="1"/>
                    <a:pt x="421" y="3"/>
                  </a:cubicBezTo>
                  <a:lnTo>
                    <a:pt x="39" y="111"/>
                  </a:lnTo>
                  <a:cubicBezTo>
                    <a:pt x="10" y="111"/>
                    <a:pt x="0" y="140"/>
                    <a:pt x="10" y="170"/>
                  </a:cubicBezTo>
                  <a:cubicBezTo>
                    <a:pt x="10" y="189"/>
                    <a:pt x="29" y="199"/>
                    <a:pt x="49" y="199"/>
                  </a:cubicBezTo>
                  <a:lnTo>
                    <a:pt x="68" y="199"/>
                  </a:lnTo>
                  <a:lnTo>
                    <a:pt x="441" y="91"/>
                  </a:lnTo>
                  <a:cubicBezTo>
                    <a:pt x="470" y="91"/>
                    <a:pt x="480" y="62"/>
                    <a:pt x="480" y="33"/>
                  </a:cubicBezTo>
                  <a:cubicBezTo>
                    <a:pt x="472" y="16"/>
                    <a:pt x="451" y="0"/>
                    <a:pt x="43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7"/>
            <p:cNvSpPr/>
            <p:nvPr/>
          </p:nvSpPr>
          <p:spPr>
            <a:xfrm>
              <a:off x="2160318" y="1018033"/>
              <a:ext cx="35734" cy="82396"/>
            </a:xfrm>
            <a:custGeom>
              <a:avLst/>
              <a:gdLst/>
              <a:ahLst/>
              <a:cxnLst/>
              <a:rect l="l" t="t" r="r" b="b"/>
              <a:pathLst>
                <a:path w="206" h="475" extrusionOk="0">
                  <a:moveTo>
                    <a:pt x="56" y="0"/>
                  </a:moveTo>
                  <a:cubicBezTo>
                    <a:pt x="50" y="0"/>
                    <a:pt x="44" y="1"/>
                    <a:pt x="39" y="4"/>
                  </a:cubicBezTo>
                  <a:cubicBezTo>
                    <a:pt x="10" y="4"/>
                    <a:pt x="0" y="33"/>
                    <a:pt x="10" y="63"/>
                  </a:cubicBezTo>
                  <a:lnTo>
                    <a:pt x="108" y="435"/>
                  </a:lnTo>
                  <a:cubicBezTo>
                    <a:pt x="118" y="464"/>
                    <a:pt x="137" y="474"/>
                    <a:pt x="157" y="474"/>
                  </a:cubicBezTo>
                  <a:lnTo>
                    <a:pt x="166" y="474"/>
                  </a:lnTo>
                  <a:cubicBezTo>
                    <a:pt x="196" y="464"/>
                    <a:pt x="206" y="435"/>
                    <a:pt x="206" y="416"/>
                  </a:cubicBezTo>
                  <a:lnTo>
                    <a:pt x="98" y="33"/>
                  </a:lnTo>
                  <a:cubicBezTo>
                    <a:pt x="91" y="11"/>
                    <a:pt x="72" y="0"/>
                    <a:pt x="5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7"/>
            <p:cNvSpPr/>
            <p:nvPr/>
          </p:nvSpPr>
          <p:spPr>
            <a:xfrm>
              <a:off x="2211317" y="1028441"/>
              <a:ext cx="85171" cy="34520"/>
            </a:xfrm>
            <a:custGeom>
              <a:avLst/>
              <a:gdLst/>
              <a:ahLst/>
              <a:cxnLst/>
              <a:rect l="l" t="t" r="r" b="b"/>
              <a:pathLst>
                <a:path w="491" h="199" extrusionOk="0">
                  <a:moveTo>
                    <a:pt x="433" y="0"/>
                  </a:moveTo>
                  <a:cubicBezTo>
                    <a:pt x="429" y="0"/>
                    <a:pt x="425" y="1"/>
                    <a:pt x="421" y="3"/>
                  </a:cubicBezTo>
                  <a:lnTo>
                    <a:pt x="39" y="110"/>
                  </a:lnTo>
                  <a:cubicBezTo>
                    <a:pt x="10" y="110"/>
                    <a:pt x="0" y="140"/>
                    <a:pt x="10" y="169"/>
                  </a:cubicBezTo>
                  <a:cubicBezTo>
                    <a:pt x="10" y="189"/>
                    <a:pt x="29" y="199"/>
                    <a:pt x="49" y="199"/>
                  </a:cubicBezTo>
                  <a:lnTo>
                    <a:pt x="68" y="199"/>
                  </a:lnTo>
                  <a:lnTo>
                    <a:pt x="441" y="91"/>
                  </a:lnTo>
                  <a:cubicBezTo>
                    <a:pt x="470" y="91"/>
                    <a:pt x="490" y="62"/>
                    <a:pt x="480" y="32"/>
                  </a:cubicBezTo>
                  <a:cubicBezTo>
                    <a:pt x="472" y="16"/>
                    <a:pt x="451" y="0"/>
                    <a:pt x="4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7"/>
            <p:cNvSpPr/>
            <p:nvPr/>
          </p:nvSpPr>
          <p:spPr>
            <a:xfrm>
              <a:off x="2211317" y="1046828"/>
              <a:ext cx="37468" cy="82396"/>
            </a:xfrm>
            <a:custGeom>
              <a:avLst/>
              <a:gdLst/>
              <a:ahLst/>
              <a:cxnLst/>
              <a:rect l="l" t="t" r="r" b="b"/>
              <a:pathLst>
                <a:path w="216" h="475" extrusionOk="0">
                  <a:moveTo>
                    <a:pt x="59" y="1"/>
                  </a:moveTo>
                  <a:cubicBezTo>
                    <a:pt x="53" y="1"/>
                    <a:pt x="46" y="2"/>
                    <a:pt x="39" y="4"/>
                  </a:cubicBezTo>
                  <a:cubicBezTo>
                    <a:pt x="10" y="4"/>
                    <a:pt x="0" y="34"/>
                    <a:pt x="10" y="63"/>
                  </a:cubicBezTo>
                  <a:lnTo>
                    <a:pt x="108" y="435"/>
                  </a:lnTo>
                  <a:cubicBezTo>
                    <a:pt x="118" y="465"/>
                    <a:pt x="137" y="475"/>
                    <a:pt x="157" y="475"/>
                  </a:cubicBezTo>
                  <a:lnTo>
                    <a:pt x="166" y="475"/>
                  </a:lnTo>
                  <a:cubicBezTo>
                    <a:pt x="196" y="465"/>
                    <a:pt x="216" y="435"/>
                    <a:pt x="206" y="416"/>
                  </a:cubicBezTo>
                  <a:lnTo>
                    <a:pt x="98" y="34"/>
                  </a:lnTo>
                  <a:cubicBezTo>
                    <a:pt x="90" y="12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7"/>
            <p:cNvSpPr/>
            <p:nvPr/>
          </p:nvSpPr>
          <p:spPr>
            <a:xfrm>
              <a:off x="2065087" y="902332"/>
              <a:ext cx="243198" cy="79100"/>
            </a:xfrm>
            <a:custGeom>
              <a:avLst/>
              <a:gdLst/>
              <a:ahLst/>
              <a:cxnLst/>
              <a:rect l="l" t="t" r="r" b="b"/>
              <a:pathLst>
                <a:path w="1402" h="456" extrusionOk="0">
                  <a:moveTo>
                    <a:pt x="1349" y="1"/>
                  </a:moveTo>
                  <a:cubicBezTo>
                    <a:pt x="1344" y="1"/>
                    <a:pt x="1338" y="2"/>
                    <a:pt x="1333" y="5"/>
                  </a:cubicBezTo>
                  <a:lnTo>
                    <a:pt x="40" y="357"/>
                  </a:lnTo>
                  <a:cubicBezTo>
                    <a:pt x="20" y="367"/>
                    <a:pt x="0" y="386"/>
                    <a:pt x="10" y="416"/>
                  </a:cubicBezTo>
                  <a:cubicBezTo>
                    <a:pt x="10" y="436"/>
                    <a:pt x="29" y="455"/>
                    <a:pt x="59" y="455"/>
                  </a:cubicBezTo>
                  <a:lnTo>
                    <a:pt x="69" y="445"/>
                  </a:lnTo>
                  <a:lnTo>
                    <a:pt x="1353" y="92"/>
                  </a:lnTo>
                  <a:cubicBezTo>
                    <a:pt x="1382" y="83"/>
                    <a:pt x="1401" y="63"/>
                    <a:pt x="1392" y="34"/>
                  </a:cubicBezTo>
                  <a:cubicBezTo>
                    <a:pt x="1384" y="12"/>
                    <a:pt x="1366" y="1"/>
                    <a:pt x="13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7"/>
            <p:cNvSpPr/>
            <p:nvPr/>
          </p:nvSpPr>
          <p:spPr>
            <a:xfrm>
              <a:off x="2109320" y="950555"/>
              <a:ext cx="64702" cy="54641"/>
            </a:xfrm>
            <a:custGeom>
              <a:avLst/>
              <a:gdLst/>
              <a:ahLst/>
              <a:cxnLst/>
              <a:rect l="l" t="t" r="r" b="b"/>
              <a:pathLst>
                <a:path w="373" h="315" extrusionOk="0">
                  <a:moveTo>
                    <a:pt x="75" y="0"/>
                  </a:moveTo>
                  <a:cubicBezTo>
                    <a:pt x="60" y="0"/>
                    <a:pt x="45" y="11"/>
                    <a:pt x="39" y="30"/>
                  </a:cubicBezTo>
                  <a:cubicBezTo>
                    <a:pt x="20" y="50"/>
                    <a:pt x="29" y="79"/>
                    <a:pt x="49" y="89"/>
                  </a:cubicBezTo>
                  <a:lnTo>
                    <a:pt x="206" y="177"/>
                  </a:lnTo>
                  <a:lnTo>
                    <a:pt x="39" y="217"/>
                  </a:lnTo>
                  <a:cubicBezTo>
                    <a:pt x="10" y="226"/>
                    <a:pt x="0" y="256"/>
                    <a:pt x="0" y="275"/>
                  </a:cubicBezTo>
                  <a:cubicBezTo>
                    <a:pt x="10" y="304"/>
                    <a:pt x="29" y="315"/>
                    <a:pt x="49" y="315"/>
                  </a:cubicBezTo>
                  <a:lnTo>
                    <a:pt x="59" y="315"/>
                  </a:lnTo>
                  <a:lnTo>
                    <a:pt x="333" y="236"/>
                  </a:lnTo>
                  <a:cubicBezTo>
                    <a:pt x="353" y="236"/>
                    <a:pt x="373" y="217"/>
                    <a:pt x="373" y="197"/>
                  </a:cubicBezTo>
                  <a:cubicBezTo>
                    <a:pt x="373" y="177"/>
                    <a:pt x="362" y="158"/>
                    <a:pt x="353" y="148"/>
                  </a:cubicBezTo>
                  <a:lnTo>
                    <a:pt x="98" y="10"/>
                  </a:lnTo>
                  <a:cubicBezTo>
                    <a:pt x="91" y="4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7"/>
            <p:cNvSpPr/>
            <p:nvPr/>
          </p:nvSpPr>
          <p:spPr>
            <a:xfrm>
              <a:off x="2170379" y="875098"/>
              <a:ext cx="52907" cy="77365"/>
            </a:xfrm>
            <a:custGeom>
              <a:avLst/>
              <a:gdLst/>
              <a:ahLst/>
              <a:cxnLst/>
              <a:rect l="l" t="t" r="r" b="b"/>
              <a:pathLst>
                <a:path w="305" h="446" extrusionOk="0">
                  <a:moveTo>
                    <a:pt x="248" y="1"/>
                  </a:moveTo>
                  <a:cubicBezTo>
                    <a:pt x="231" y="1"/>
                    <a:pt x="214" y="10"/>
                    <a:pt x="206" y="24"/>
                  </a:cubicBezTo>
                  <a:lnTo>
                    <a:pt x="10" y="367"/>
                  </a:lnTo>
                  <a:cubicBezTo>
                    <a:pt x="1" y="397"/>
                    <a:pt x="1" y="426"/>
                    <a:pt x="30" y="436"/>
                  </a:cubicBezTo>
                  <a:cubicBezTo>
                    <a:pt x="40" y="436"/>
                    <a:pt x="40" y="445"/>
                    <a:pt x="50" y="445"/>
                  </a:cubicBezTo>
                  <a:cubicBezTo>
                    <a:pt x="69" y="445"/>
                    <a:pt x="89" y="436"/>
                    <a:pt x="89" y="416"/>
                  </a:cubicBezTo>
                  <a:lnTo>
                    <a:pt x="285" y="73"/>
                  </a:lnTo>
                  <a:cubicBezTo>
                    <a:pt x="304" y="53"/>
                    <a:pt x="295" y="24"/>
                    <a:pt x="265" y="5"/>
                  </a:cubicBezTo>
                  <a:cubicBezTo>
                    <a:pt x="260" y="2"/>
                    <a:pt x="254" y="1"/>
                    <a:pt x="24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7"/>
            <p:cNvSpPr/>
            <p:nvPr/>
          </p:nvSpPr>
          <p:spPr>
            <a:xfrm>
              <a:off x="2170379" y="934597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56" y="1"/>
                  </a:moveTo>
                  <a:cubicBezTo>
                    <a:pt x="35" y="1"/>
                    <a:pt x="18" y="10"/>
                    <a:pt x="10" y="24"/>
                  </a:cubicBezTo>
                  <a:cubicBezTo>
                    <a:pt x="1" y="54"/>
                    <a:pt x="1" y="83"/>
                    <a:pt x="30" y="93"/>
                  </a:cubicBezTo>
                  <a:lnTo>
                    <a:pt x="373" y="289"/>
                  </a:lnTo>
                  <a:lnTo>
                    <a:pt x="393" y="289"/>
                  </a:lnTo>
                  <a:cubicBezTo>
                    <a:pt x="412" y="289"/>
                    <a:pt x="432" y="289"/>
                    <a:pt x="432" y="269"/>
                  </a:cubicBezTo>
                  <a:cubicBezTo>
                    <a:pt x="452" y="250"/>
                    <a:pt x="442" y="220"/>
                    <a:pt x="422" y="200"/>
                  </a:cubicBezTo>
                  <a:lnTo>
                    <a:pt x="79" y="4"/>
                  </a:lnTo>
                  <a:cubicBezTo>
                    <a:pt x="71" y="2"/>
                    <a:pt x="64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7"/>
            <p:cNvSpPr/>
            <p:nvPr/>
          </p:nvSpPr>
          <p:spPr>
            <a:xfrm>
              <a:off x="2226408" y="859834"/>
              <a:ext cx="53080" cy="75631"/>
            </a:xfrm>
            <a:custGeom>
              <a:avLst/>
              <a:gdLst/>
              <a:ahLst/>
              <a:cxnLst/>
              <a:rect l="l" t="t" r="r" b="b"/>
              <a:pathLst>
                <a:path w="306" h="436" extrusionOk="0">
                  <a:moveTo>
                    <a:pt x="258" y="1"/>
                  </a:moveTo>
                  <a:cubicBezTo>
                    <a:pt x="241" y="1"/>
                    <a:pt x="221" y="9"/>
                    <a:pt x="207" y="24"/>
                  </a:cubicBezTo>
                  <a:lnTo>
                    <a:pt x="11" y="367"/>
                  </a:lnTo>
                  <a:cubicBezTo>
                    <a:pt x="1" y="387"/>
                    <a:pt x="11" y="416"/>
                    <a:pt x="31" y="435"/>
                  </a:cubicBezTo>
                  <a:lnTo>
                    <a:pt x="60" y="435"/>
                  </a:lnTo>
                  <a:cubicBezTo>
                    <a:pt x="70" y="435"/>
                    <a:pt x="89" y="426"/>
                    <a:pt x="99" y="416"/>
                  </a:cubicBezTo>
                  <a:lnTo>
                    <a:pt x="295" y="73"/>
                  </a:lnTo>
                  <a:cubicBezTo>
                    <a:pt x="305" y="43"/>
                    <a:pt x="295" y="14"/>
                    <a:pt x="275" y="4"/>
                  </a:cubicBezTo>
                  <a:cubicBezTo>
                    <a:pt x="270" y="2"/>
                    <a:pt x="264" y="1"/>
                    <a:pt x="25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7"/>
            <p:cNvSpPr/>
            <p:nvPr/>
          </p:nvSpPr>
          <p:spPr>
            <a:xfrm>
              <a:off x="2226408" y="919332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2" y="1"/>
                  </a:moveTo>
                  <a:cubicBezTo>
                    <a:pt x="45" y="1"/>
                    <a:pt x="25" y="10"/>
                    <a:pt x="11" y="24"/>
                  </a:cubicBezTo>
                  <a:cubicBezTo>
                    <a:pt x="1" y="44"/>
                    <a:pt x="11" y="73"/>
                    <a:pt x="31" y="92"/>
                  </a:cubicBezTo>
                  <a:lnTo>
                    <a:pt x="373" y="288"/>
                  </a:lnTo>
                  <a:lnTo>
                    <a:pt x="403" y="288"/>
                  </a:lnTo>
                  <a:cubicBezTo>
                    <a:pt x="412" y="288"/>
                    <a:pt x="432" y="279"/>
                    <a:pt x="442" y="269"/>
                  </a:cubicBezTo>
                  <a:cubicBezTo>
                    <a:pt x="452" y="240"/>
                    <a:pt x="442" y="210"/>
                    <a:pt x="423" y="201"/>
                  </a:cubicBezTo>
                  <a:lnTo>
                    <a:pt x="79" y="5"/>
                  </a:lnTo>
                  <a:cubicBezTo>
                    <a:pt x="74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7"/>
            <p:cNvSpPr/>
            <p:nvPr/>
          </p:nvSpPr>
          <p:spPr>
            <a:xfrm>
              <a:off x="2065087" y="761827"/>
              <a:ext cx="132701" cy="219607"/>
            </a:xfrm>
            <a:custGeom>
              <a:avLst/>
              <a:gdLst/>
              <a:ahLst/>
              <a:cxnLst/>
              <a:rect l="l" t="t" r="r" b="b"/>
              <a:pathLst>
                <a:path w="765" h="1266" extrusionOk="0">
                  <a:moveTo>
                    <a:pt x="712" y="1"/>
                  </a:moveTo>
                  <a:cubicBezTo>
                    <a:pt x="697" y="1"/>
                    <a:pt x="683" y="12"/>
                    <a:pt x="676" y="31"/>
                  </a:cubicBezTo>
                  <a:lnTo>
                    <a:pt x="10" y="1187"/>
                  </a:lnTo>
                  <a:cubicBezTo>
                    <a:pt x="0" y="1216"/>
                    <a:pt x="10" y="1246"/>
                    <a:pt x="29" y="1255"/>
                  </a:cubicBezTo>
                  <a:cubicBezTo>
                    <a:pt x="40" y="1255"/>
                    <a:pt x="49" y="1265"/>
                    <a:pt x="59" y="1265"/>
                  </a:cubicBezTo>
                  <a:cubicBezTo>
                    <a:pt x="69" y="1265"/>
                    <a:pt x="88" y="1255"/>
                    <a:pt x="98" y="1236"/>
                  </a:cubicBezTo>
                  <a:lnTo>
                    <a:pt x="755" y="70"/>
                  </a:lnTo>
                  <a:cubicBezTo>
                    <a:pt x="765" y="50"/>
                    <a:pt x="765" y="21"/>
                    <a:pt x="735" y="11"/>
                  </a:cubicBezTo>
                  <a:cubicBezTo>
                    <a:pt x="728" y="4"/>
                    <a:pt x="720" y="1"/>
                    <a:pt x="71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7"/>
            <p:cNvSpPr/>
            <p:nvPr/>
          </p:nvSpPr>
          <p:spPr>
            <a:xfrm>
              <a:off x="2051383" y="872497"/>
              <a:ext cx="56203" cy="64702"/>
            </a:xfrm>
            <a:custGeom>
              <a:avLst/>
              <a:gdLst/>
              <a:ahLst/>
              <a:cxnLst/>
              <a:rect l="l" t="t" r="r" b="b"/>
              <a:pathLst>
                <a:path w="324" h="373" extrusionOk="0">
                  <a:moveTo>
                    <a:pt x="206" y="0"/>
                  </a:moveTo>
                  <a:cubicBezTo>
                    <a:pt x="187" y="0"/>
                    <a:pt x="167" y="10"/>
                    <a:pt x="158" y="29"/>
                  </a:cubicBezTo>
                  <a:lnTo>
                    <a:pt x="21" y="275"/>
                  </a:lnTo>
                  <a:cubicBezTo>
                    <a:pt x="1" y="304"/>
                    <a:pt x="10" y="323"/>
                    <a:pt x="30" y="343"/>
                  </a:cubicBezTo>
                  <a:cubicBezTo>
                    <a:pt x="38" y="346"/>
                    <a:pt x="46" y="347"/>
                    <a:pt x="54" y="347"/>
                  </a:cubicBezTo>
                  <a:cubicBezTo>
                    <a:pt x="74" y="347"/>
                    <a:pt x="92" y="338"/>
                    <a:pt x="99" y="323"/>
                  </a:cubicBezTo>
                  <a:lnTo>
                    <a:pt x="187" y="177"/>
                  </a:lnTo>
                  <a:lnTo>
                    <a:pt x="226" y="343"/>
                  </a:lnTo>
                  <a:cubicBezTo>
                    <a:pt x="236" y="362"/>
                    <a:pt x="256" y="373"/>
                    <a:pt x="275" y="373"/>
                  </a:cubicBezTo>
                  <a:lnTo>
                    <a:pt x="285" y="373"/>
                  </a:lnTo>
                  <a:cubicBezTo>
                    <a:pt x="315" y="362"/>
                    <a:pt x="324" y="343"/>
                    <a:pt x="324" y="314"/>
                  </a:cubicBezTo>
                  <a:lnTo>
                    <a:pt x="246" y="39"/>
                  </a:lnTo>
                  <a:cubicBezTo>
                    <a:pt x="236" y="20"/>
                    <a:pt x="226" y="10"/>
                    <a:pt x="2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7"/>
            <p:cNvSpPr/>
            <p:nvPr/>
          </p:nvSpPr>
          <p:spPr>
            <a:xfrm>
              <a:off x="2090413" y="907363"/>
              <a:ext cx="64876" cy="60539"/>
            </a:xfrm>
            <a:custGeom>
              <a:avLst/>
              <a:gdLst/>
              <a:ahLst/>
              <a:cxnLst/>
              <a:rect l="l" t="t" r="r" b="b"/>
              <a:pathLst>
                <a:path w="374" h="349" extrusionOk="0">
                  <a:moveTo>
                    <a:pt x="330" y="1"/>
                  </a:moveTo>
                  <a:cubicBezTo>
                    <a:pt x="325" y="1"/>
                    <a:pt x="320" y="2"/>
                    <a:pt x="315" y="5"/>
                  </a:cubicBezTo>
                  <a:lnTo>
                    <a:pt x="40" y="83"/>
                  </a:lnTo>
                  <a:cubicBezTo>
                    <a:pt x="11" y="83"/>
                    <a:pt x="1" y="113"/>
                    <a:pt x="1" y="142"/>
                  </a:cubicBezTo>
                  <a:cubicBezTo>
                    <a:pt x="9" y="158"/>
                    <a:pt x="30" y="174"/>
                    <a:pt x="49" y="174"/>
                  </a:cubicBezTo>
                  <a:cubicBezTo>
                    <a:pt x="52" y="174"/>
                    <a:pt x="56" y="173"/>
                    <a:pt x="60" y="172"/>
                  </a:cubicBezTo>
                  <a:lnTo>
                    <a:pt x="227" y="122"/>
                  </a:lnTo>
                  <a:lnTo>
                    <a:pt x="148" y="279"/>
                  </a:lnTo>
                  <a:cubicBezTo>
                    <a:pt x="129" y="299"/>
                    <a:pt x="138" y="328"/>
                    <a:pt x="158" y="338"/>
                  </a:cubicBezTo>
                  <a:cubicBezTo>
                    <a:pt x="168" y="348"/>
                    <a:pt x="177" y="348"/>
                    <a:pt x="188" y="348"/>
                  </a:cubicBezTo>
                  <a:cubicBezTo>
                    <a:pt x="197" y="348"/>
                    <a:pt x="217" y="338"/>
                    <a:pt x="227" y="318"/>
                  </a:cubicBezTo>
                  <a:lnTo>
                    <a:pt x="364" y="74"/>
                  </a:lnTo>
                  <a:cubicBezTo>
                    <a:pt x="373" y="54"/>
                    <a:pt x="373" y="34"/>
                    <a:pt x="364" y="24"/>
                  </a:cubicBezTo>
                  <a:cubicBezTo>
                    <a:pt x="356" y="10"/>
                    <a:pt x="344" y="1"/>
                    <a:pt x="3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7"/>
            <p:cNvSpPr/>
            <p:nvPr/>
          </p:nvSpPr>
          <p:spPr>
            <a:xfrm>
              <a:off x="2100647" y="803805"/>
              <a:ext cx="35907" cy="82396"/>
            </a:xfrm>
            <a:custGeom>
              <a:avLst/>
              <a:gdLst/>
              <a:ahLst/>
              <a:cxnLst/>
              <a:rect l="l" t="t" r="r" b="b"/>
              <a:pathLst>
                <a:path w="207" h="475" extrusionOk="0">
                  <a:moveTo>
                    <a:pt x="61" y="0"/>
                  </a:moveTo>
                  <a:cubicBezTo>
                    <a:pt x="54" y="0"/>
                    <a:pt x="47" y="2"/>
                    <a:pt x="40" y="4"/>
                  </a:cubicBezTo>
                  <a:cubicBezTo>
                    <a:pt x="11" y="4"/>
                    <a:pt x="1" y="33"/>
                    <a:pt x="11" y="63"/>
                  </a:cubicBezTo>
                  <a:lnTo>
                    <a:pt x="109" y="435"/>
                  </a:lnTo>
                  <a:cubicBezTo>
                    <a:pt x="118" y="464"/>
                    <a:pt x="138" y="475"/>
                    <a:pt x="158" y="475"/>
                  </a:cubicBezTo>
                  <a:lnTo>
                    <a:pt x="168" y="475"/>
                  </a:lnTo>
                  <a:cubicBezTo>
                    <a:pt x="197" y="464"/>
                    <a:pt x="207" y="435"/>
                    <a:pt x="207" y="416"/>
                  </a:cubicBezTo>
                  <a:lnTo>
                    <a:pt x="99" y="33"/>
                  </a:lnTo>
                  <a:cubicBezTo>
                    <a:pt x="92" y="12"/>
                    <a:pt x="79" y="0"/>
                    <a:pt x="6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7"/>
            <p:cNvSpPr/>
            <p:nvPr/>
          </p:nvSpPr>
          <p:spPr>
            <a:xfrm>
              <a:off x="2119381" y="851334"/>
              <a:ext cx="83437" cy="34866"/>
            </a:xfrm>
            <a:custGeom>
              <a:avLst/>
              <a:gdLst/>
              <a:ahLst/>
              <a:cxnLst/>
              <a:rect l="l" t="t" r="r" b="b"/>
              <a:pathLst>
                <a:path w="481" h="201" extrusionOk="0">
                  <a:moveTo>
                    <a:pt x="438" y="1"/>
                  </a:moveTo>
                  <a:cubicBezTo>
                    <a:pt x="432" y="1"/>
                    <a:pt x="427" y="2"/>
                    <a:pt x="422" y="5"/>
                  </a:cubicBezTo>
                  <a:lnTo>
                    <a:pt x="40" y="103"/>
                  </a:lnTo>
                  <a:cubicBezTo>
                    <a:pt x="10" y="112"/>
                    <a:pt x="1" y="142"/>
                    <a:pt x="1" y="161"/>
                  </a:cubicBezTo>
                  <a:cubicBezTo>
                    <a:pt x="10" y="190"/>
                    <a:pt x="30" y="201"/>
                    <a:pt x="50" y="201"/>
                  </a:cubicBezTo>
                  <a:lnTo>
                    <a:pt x="60" y="201"/>
                  </a:lnTo>
                  <a:lnTo>
                    <a:pt x="442" y="92"/>
                  </a:lnTo>
                  <a:cubicBezTo>
                    <a:pt x="471" y="83"/>
                    <a:pt x="481" y="63"/>
                    <a:pt x="481" y="34"/>
                  </a:cubicBezTo>
                  <a:cubicBezTo>
                    <a:pt x="474" y="12"/>
                    <a:pt x="455" y="1"/>
                    <a:pt x="4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7"/>
            <p:cNvSpPr/>
            <p:nvPr/>
          </p:nvSpPr>
          <p:spPr>
            <a:xfrm>
              <a:off x="2129615" y="751766"/>
              <a:ext cx="37642" cy="83437"/>
            </a:xfrm>
            <a:custGeom>
              <a:avLst/>
              <a:gdLst/>
              <a:ahLst/>
              <a:cxnLst/>
              <a:rect l="l" t="t" r="r" b="b"/>
              <a:pathLst>
                <a:path w="217" h="481" extrusionOk="0">
                  <a:moveTo>
                    <a:pt x="40" y="0"/>
                  </a:moveTo>
                  <a:cubicBezTo>
                    <a:pt x="10" y="10"/>
                    <a:pt x="1" y="39"/>
                    <a:pt x="10" y="59"/>
                  </a:cubicBezTo>
                  <a:lnTo>
                    <a:pt x="108" y="441"/>
                  </a:lnTo>
                  <a:cubicBezTo>
                    <a:pt x="118" y="461"/>
                    <a:pt x="138" y="481"/>
                    <a:pt x="158" y="481"/>
                  </a:cubicBezTo>
                  <a:lnTo>
                    <a:pt x="167" y="481"/>
                  </a:lnTo>
                  <a:cubicBezTo>
                    <a:pt x="197" y="470"/>
                    <a:pt x="216" y="441"/>
                    <a:pt x="206" y="422"/>
                  </a:cubicBezTo>
                  <a:lnTo>
                    <a:pt x="99" y="39"/>
                  </a:lnTo>
                  <a:cubicBezTo>
                    <a:pt x="89" y="10"/>
                    <a:pt x="69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7"/>
            <p:cNvSpPr/>
            <p:nvPr/>
          </p:nvSpPr>
          <p:spPr>
            <a:xfrm>
              <a:off x="2148349" y="800336"/>
              <a:ext cx="83437" cy="34866"/>
            </a:xfrm>
            <a:custGeom>
              <a:avLst/>
              <a:gdLst/>
              <a:ahLst/>
              <a:cxnLst/>
              <a:rect l="l" t="t" r="r" b="b"/>
              <a:pathLst>
                <a:path w="481" h="201" extrusionOk="0">
                  <a:moveTo>
                    <a:pt x="438" y="1"/>
                  </a:moveTo>
                  <a:cubicBezTo>
                    <a:pt x="432" y="1"/>
                    <a:pt x="427" y="2"/>
                    <a:pt x="422" y="5"/>
                  </a:cubicBezTo>
                  <a:lnTo>
                    <a:pt x="39" y="103"/>
                  </a:lnTo>
                  <a:cubicBezTo>
                    <a:pt x="10" y="112"/>
                    <a:pt x="0" y="142"/>
                    <a:pt x="0" y="161"/>
                  </a:cubicBezTo>
                  <a:cubicBezTo>
                    <a:pt x="10" y="181"/>
                    <a:pt x="30" y="201"/>
                    <a:pt x="50" y="201"/>
                  </a:cubicBezTo>
                  <a:lnTo>
                    <a:pt x="59" y="201"/>
                  </a:lnTo>
                  <a:lnTo>
                    <a:pt x="442" y="92"/>
                  </a:lnTo>
                  <a:cubicBezTo>
                    <a:pt x="471" y="83"/>
                    <a:pt x="481" y="63"/>
                    <a:pt x="481" y="34"/>
                  </a:cubicBezTo>
                  <a:cubicBezTo>
                    <a:pt x="473" y="12"/>
                    <a:pt x="455" y="1"/>
                    <a:pt x="4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7"/>
            <p:cNvSpPr/>
            <p:nvPr/>
          </p:nvSpPr>
          <p:spPr>
            <a:xfrm>
              <a:off x="86564" y="5011520"/>
              <a:ext cx="81702" cy="239902"/>
            </a:xfrm>
            <a:custGeom>
              <a:avLst/>
              <a:gdLst/>
              <a:ahLst/>
              <a:cxnLst/>
              <a:rect l="l" t="t" r="r" b="b"/>
              <a:pathLst>
                <a:path w="471" h="1383" extrusionOk="0">
                  <a:moveTo>
                    <a:pt x="39" y="0"/>
                  </a:moveTo>
                  <a:cubicBezTo>
                    <a:pt x="20" y="10"/>
                    <a:pt x="0" y="39"/>
                    <a:pt x="10" y="59"/>
                  </a:cubicBezTo>
                  <a:lnTo>
                    <a:pt x="372" y="1352"/>
                  </a:lnTo>
                  <a:cubicBezTo>
                    <a:pt x="372" y="1372"/>
                    <a:pt x="392" y="1382"/>
                    <a:pt x="412" y="1382"/>
                  </a:cubicBezTo>
                  <a:lnTo>
                    <a:pt x="431" y="1382"/>
                  </a:lnTo>
                  <a:cubicBezTo>
                    <a:pt x="451" y="1382"/>
                    <a:pt x="470" y="1352"/>
                    <a:pt x="460" y="1323"/>
                  </a:cubicBezTo>
                  <a:lnTo>
                    <a:pt x="98" y="39"/>
                  </a:lnTo>
                  <a:cubicBezTo>
                    <a:pt x="98" y="10"/>
                    <a:pt x="68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7"/>
            <p:cNvSpPr/>
            <p:nvPr/>
          </p:nvSpPr>
          <p:spPr>
            <a:xfrm>
              <a:off x="60891" y="5097211"/>
              <a:ext cx="78406" cy="50305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48" y="0"/>
                  </a:moveTo>
                  <a:cubicBezTo>
                    <a:pt x="31" y="0"/>
                    <a:pt x="17" y="7"/>
                    <a:pt x="11" y="26"/>
                  </a:cubicBezTo>
                  <a:cubicBezTo>
                    <a:pt x="1" y="45"/>
                    <a:pt x="1" y="74"/>
                    <a:pt x="31" y="85"/>
                  </a:cubicBezTo>
                  <a:lnTo>
                    <a:pt x="373" y="281"/>
                  </a:lnTo>
                  <a:cubicBezTo>
                    <a:pt x="383" y="290"/>
                    <a:pt x="383" y="290"/>
                    <a:pt x="393" y="290"/>
                  </a:cubicBezTo>
                  <a:cubicBezTo>
                    <a:pt x="412" y="290"/>
                    <a:pt x="432" y="281"/>
                    <a:pt x="432" y="261"/>
                  </a:cubicBezTo>
                  <a:cubicBezTo>
                    <a:pt x="451" y="241"/>
                    <a:pt x="442" y="212"/>
                    <a:pt x="422" y="202"/>
                  </a:cubicBezTo>
                  <a:lnTo>
                    <a:pt x="79" y="6"/>
                  </a:lnTo>
                  <a:cubicBezTo>
                    <a:pt x="68" y="2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7"/>
            <p:cNvSpPr/>
            <p:nvPr/>
          </p:nvSpPr>
          <p:spPr>
            <a:xfrm>
              <a:off x="120563" y="5070844"/>
              <a:ext cx="52733" cy="76672"/>
            </a:xfrm>
            <a:custGeom>
              <a:avLst/>
              <a:gdLst/>
              <a:ahLst/>
              <a:cxnLst/>
              <a:rect l="l" t="t" r="r" b="b"/>
              <a:pathLst>
                <a:path w="304" h="442" extrusionOk="0">
                  <a:moveTo>
                    <a:pt x="240" y="0"/>
                  </a:moveTo>
                  <a:cubicBezTo>
                    <a:pt x="225" y="0"/>
                    <a:pt x="212" y="9"/>
                    <a:pt x="205" y="21"/>
                  </a:cubicBezTo>
                  <a:lnTo>
                    <a:pt x="10" y="374"/>
                  </a:lnTo>
                  <a:cubicBezTo>
                    <a:pt x="0" y="393"/>
                    <a:pt x="0" y="422"/>
                    <a:pt x="29" y="433"/>
                  </a:cubicBezTo>
                  <a:cubicBezTo>
                    <a:pt x="39" y="442"/>
                    <a:pt x="39" y="442"/>
                    <a:pt x="49" y="442"/>
                  </a:cubicBezTo>
                  <a:cubicBezTo>
                    <a:pt x="68" y="442"/>
                    <a:pt x="88" y="433"/>
                    <a:pt x="88" y="413"/>
                  </a:cubicBezTo>
                  <a:lnTo>
                    <a:pt x="284" y="70"/>
                  </a:lnTo>
                  <a:cubicBezTo>
                    <a:pt x="303" y="50"/>
                    <a:pt x="294" y="21"/>
                    <a:pt x="264" y="11"/>
                  </a:cubicBezTo>
                  <a:cubicBezTo>
                    <a:pt x="257" y="3"/>
                    <a:pt x="248" y="0"/>
                    <a:pt x="2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7"/>
            <p:cNvSpPr/>
            <p:nvPr/>
          </p:nvSpPr>
          <p:spPr>
            <a:xfrm>
              <a:off x="43892" y="5039621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2" y="1"/>
                  </a:moveTo>
                  <a:cubicBezTo>
                    <a:pt x="45" y="1"/>
                    <a:pt x="28" y="10"/>
                    <a:pt x="20" y="25"/>
                  </a:cubicBezTo>
                  <a:cubicBezTo>
                    <a:pt x="1" y="54"/>
                    <a:pt x="11" y="83"/>
                    <a:pt x="31" y="93"/>
                  </a:cubicBezTo>
                  <a:lnTo>
                    <a:pt x="373" y="289"/>
                  </a:lnTo>
                  <a:lnTo>
                    <a:pt x="403" y="289"/>
                  </a:lnTo>
                  <a:cubicBezTo>
                    <a:pt x="422" y="289"/>
                    <a:pt x="432" y="289"/>
                    <a:pt x="442" y="269"/>
                  </a:cubicBezTo>
                  <a:cubicBezTo>
                    <a:pt x="452" y="250"/>
                    <a:pt x="452" y="221"/>
                    <a:pt x="422" y="201"/>
                  </a:cubicBezTo>
                  <a:lnTo>
                    <a:pt x="79" y="5"/>
                  </a:lnTo>
                  <a:cubicBezTo>
                    <a:pt x="74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7"/>
            <p:cNvSpPr/>
            <p:nvPr/>
          </p:nvSpPr>
          <p:spPr>
            <a:xfrm>
              <a:off x="103563" y="5014122"/>
              <a:ext cx="52733" cy="75631"/>
            </a:xfrm>
            <a:custGeom>
              <a:avLst/>
              <a:gdLst/>
              <a:ahLst/>
              <a:cxnLst/>
              <a:rect l="l" t="t" r="r" b="b"/>
              <a:pathLst>
                <a:path w="304" h="436" extrusionOk="0">
                  <a:moveTo>
                    <a:pt x="257" y="1"/>
                  </a:moveTo>
                  <a:cubicBezTo>
                    <a:pt x="240" y="1"/>
                    <a:pt x="220" y="10"/>
                    <a:pt x="205" y="24"/>
                  </a:cubicBezTo>
                  <a:lnTo>
                    <a:pt x="20" y="368"/>
                  </a:lnTo>
                  <a:cubicBezTo>
                    <a:pt x="0" y="387"/>
                    <a:pt x="10" y="416"/>
                    <a:pt x="29" y="436"/>
                  </a:cubicBezTo>
                  <a:lnTo>
                    <a:pt x="59" y="436"/>
                  </a:lnTo>
                  <a:cubicBezTo>
                    <a:pt x="78" y="436"/>
                    <a:pt x="88" y="436"/>
                    <a:pt x="98" y="416"/>
                  </a:cubicBezTo>
                  <a:lnTo>
                    <a:pt x="294" y="74"/>
                  </a:lnTo>
                  <a:cubicBezTo>
                    <a:pt x="303" y="54"/>
                    <a:pt x="294" y="24"/>
                    <a:pt x="274" y="5"/>
                  </a:cubicBezTo>
                  <a:cubicBezTo>
                    <a:pt x="269" y="2"/>
                    <a:pt x="263" y="1"/>
                    <a:pt x="2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7"/>
            <p:cNvSpPr/>
            <p:nvPr/>
          </p:nvSpPr>
          <p:spPr>
            <a:xfrm>
              <a:off x="-52901" y="5121322"/>
              <a:ext cx="221168" cy="130099"/>
            </a:xfrm>
            <a:custGeom>
              <a:avLst/>
              <a:gdLst/>
              <a:ahLst/>
              <a:cxnLst/>
              <a:rect l="l" t="t" r="r" b="b"/>
              <a:pathLst>
                <a:path w="1275" h="750" extrusionOk="0">
                  <a:moveTo>
                    <a:pt x="55" y="0"/>
                  </a:moveTo>
                  <a:cubicBezTo>
                    <a:pt x="35" y="0"/>
                    <a:pt x="17" y="10"/>
                    <a:pt x="10" y="24"/>
                  </a:cubicBezTo>
                  <a:cubicBezTo>
                    <a:pt x="1" y="44"/>
                    <a:pt x="10" y="73"/>
                    <a:pt x="30" y="92"/>
                  </a:cubicBezTo>
                  <a:lnTo>
                    <a:pt x="1196" y="749"/>
                  </a:lnTo>
                  <a:lnTo>
                    <a:pt x="1216" y="749"/>
                  </a:lnTo>
                  <a:cubicBezTo>
                    <a:pt x="1235" y="749"/>
                    <a:pt x="1255" y="749"/>
                    <a:pt x="1255" y="729"/>
                  </a:cubicBezTo>
                  <a:cubicBezTo>
                    <a:pt x="1274" y="710"/>
                    <a:pt x="1264" y="680"/>
                    <a:pt x="1245" y="661"/>
                  </a:cubicBezTo>
                  <a:lnTo>
                    <a:pt x="79" y="4"/>
                  </a:lnTo>
                  <a:cubicBezTo>
                    <a:pt x="71" y="2"/>
                    <a:pt x="63" y="0"/>
                    <a:pt x="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7"/>
            <p:cNvSpPr/>
            <p:nvPr/>
          </p:nvSpPr>
          <p:spPr>
            <a:xfrm>
              <a:off x="93329" y="5163127"/>
              <a:ext cx="61407" cy="57590"/>
            </a:xfrm>
            <a:custGeom>
              <a:avLst/>
              <a:gdLst/>
              <a:ahLst/>
              <a:cxnLst/>
              <a:rect l="l" t="t" r="r" b="b"/>
              <a:pathLst>
                <a:path w="354" h="332" extrusionOk="0">
                  <a:moveTo>
                    <a:pt x="44" y="1"/>
                  </a:moveTo>
                  <a:cubicBezTo>
                    <a:pt x="34" y="1"/>
                    <a:pt x="25" y="3"/>
                    <a:pt x="20" y="8"/>
                  </a:cubicBezTo>
                  <a:cubicBezTo>
                    <a:pt x="0" y="18"/>
                    <a:pt x="0" y="38"/>
                    <a:pt x="0" y="57"/>
                  </a:cubicBezTo>
                  <a:lnTo>
                    <a:pt x="79" y="332"/>
                  </a:lnTo>
                  <a:lnTo>
                    <a:pt x="127" y="322"/>
                  </a:lnTo>
                  <a:lnTo>
                    <a:pt x="167" y="312"/>
                  </a:lnTo>
                  <a:lnTo>
                    <a:pt x="127" y="145"/>
                  </a:lnTo>
                  <a:lnTo>
                    <a:pt x="275" y="234"/>
                  </a:lnTo>
                  <a:cubicBezTo>
                    <a:pt x="280" y="236"/>
                    <a:pt x="286" y="237"/>
                    <a:pt x="292" y="237"/>
                  </a:cubicBezTo>
                  <a:cubicBezTo>
                    <a:pt x="309" y="237"/>
                    <a:pt x="329" y="228"/>
                    <a:pt x="343" y="214"/>
                  </a:cubicBezTo>
                  <a:cubicBezTo>
                    <a:pt x="353" y="184"/>
                    <a:pt x="343" y="155"/>
                    <a:pt x="323" y="145"/>
                  </a:cubicBezTo>
                  <a:lnTo>
                    <a:pt x="69" y="8"/>
                  </a:lnTo>
                  <a:cubicBezTo>
                    <a:pt x="64" y="3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7"/>
            <p:cNvSpPr/>
            <p:nvPr/>
          </p:nvSpPr>
          <p:spPr>
            <a:xfrm>
              <a:off x="-12137" y="5181341"/>
              <a:ext cx="85171" cy="36081"/>
            </a:xfrm>
            <a:custGeom>
              <a:avLst/>
              <a:gdLst/>
              <a:ahLst/>
              <a:cxnLst/>
              <a:rect l="l" t="t" r="r" b="b"/>
              <a:pathLst>
                <a:path w="491" h="208" extrusionOk="0">
                  <a:moveTo>
                    <a:pt x="422" y="1"/>
                  </a:moveTo>
                  <a:lnTo>
                    <a:pt x="40" y="109"/>
                  </a:lnTo>
                  <a:cubicBezTo>
                    <a:pt x="20" y="119"/>
                    <a:pt x="1" y="148"/>
                    <a:pt x="10" y="168"/>
                  </a:cubicBezTo>
                  <a:cubicBezTo>
                    <a:pt x="20" y="188"/>
                    <a:pt x="40" y="207"/>
                    <a:pt x="60" y="207"/>
                  </a:cubicBezTo>
                  <a:lnTo>
                    <a:pt x="69" y="207"/>
                  </a:lnTo>
                  <a:lnTo>
                    <a:pt x="452" y="99"/>
                  </a:lnTo>
                  <a:cubicBezTo>
                    <a:pt x="471" y="90"/>
                    <a:pt x="491" y="60"/>
                    <a:pt x="481" y="40"/>
                  </a:cubicBezTo>
                  <a:cubicBezTo>
                    <a:pt x="481" y="11"/>
                    <a:pt x="452" y="1"/>
                    <a:pt x="4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7"/>
            <p:cNvSpPr/>
            <p:nvPr/>
          </p:nvSpPr>
          <p:spPr>
            <a:xfrm>
              <a:off x="35565" y="5116292"/>
              <a:ext cx="37468" cy="82222"/>
            </a:xfrm>
            <a:custGeom>
              <a:avLst/>
              <a:gdLst/>
              <a:ahLst/>
              <a:cxnLst/>
              <a:rect l="l" t="t" r="r" b="b"/>
              <a:pathLst>
                <a:path w="216" h="474" extrusionOk="0">
                  <a:moveTo>
                    <a:pt x="65" y="0"/>
                  </a:moveTo>
                  <a:cubicBezTo>
                    <a:pt x="59" y="0"/>
                    <a:pt x="54" y="1"/>
                    <a:pt x="49" y="4"/>
                  </a:cubicBezTo>
                  <a:cubicBezTo>
                    <a:pt x="20" y="4"/>
                    <a:pt x="0" y="33"/>
                    <a:pt x="10" y="62"/>
                  </a:cubicBezTo>
                  <a:lnTo>
                    <a:pt x="118" y="435"/>
                  </a:lnTo>
                  <a:cubicBezTo>
                    <a:pt x="118" y="465"/>
                    <a:pt x="137" y="474"/>
                    <a:pt x="166" y="474"/>
                  </a:cubicBezTo>
                  <a:lnTo>
                    <a:pt x="177" y="474"/>
                  </a:lnTo>
                  <a:cubicBezTo>
                    <a:pt x="196" y="465"/>
                    <a:pt x="216" y="435"/>
                    <a:pt x="206" y="415"/>
                  </a:cubicBezTo>
                  <a:lnTo>
                    <a:pt x="108" y="33"/>
                  </a:lnTo>
                  <a:cubicBezTo>
                    <a:pt x="100" y="11"/>
                    <a:pt x="82" y="0"/>
                    <a:pt x="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7"/>
            <p:cNvSpPr/>
            <p:nvPr/>
          </p:nvSpPr>
          <p:spPr>
            <a:xfrm>
              <a:off x="-63135" y="5152546"/>
              <a:ext cx="85171" cy="35907"/>
            </a:xfrm>
            <a:custGeom>
              <a:avLst/>
              <a:gdLst/>
              <a:ahLst/>
              <a:cxnLst/>
              <a:rect l="l" t="t" r="r" b="b"/>
              <a:pathLst>
                <a:path w="491" h="207" extrusionOk="0">
                  <a:moveTo>
                    <a:pt x="422" y="1"/>
                  </a:moveTo>
                  <a:lnTo>
                    <a:pt x="40" y="108"/>
                  </a:lnTo>
                  <a:cubicBezTo>
                    <a:pt x="20" y="118"/>
                    <a:pt x="1" y="138"/>
                    <a:pt x="10" y="167"/>
                  </a:cubicBezTo>
                  <a:cubicBezTo>
                    <a:pt x="10" y="187"/>
                    <a:pt x="30" y="206"/>
                    <a:pt x="60" y="206"/>
                  </a:cubicBezTo>
                  <a:lnTo>
                    <a:pt x="69" y="197"/>
                  </a:lnTo>
                  <a:lnTo>
                    <a:pt x="452" y="99"/>
                  </a:lnTo>
                  <a:cubicBezTo>
                    <a:pt x="471" y="89"/>
                    <a:pt x="491" y="60"/>
                    <a:pt x="481" y="40"/>
                  </a:cubicBezTo>
                  <a:cubicBezTo>
                    <a:pt x="471" y="10"/>
                    <a:pt x="452" y="1"/>
                    <a:pt x="4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7"/>
            <p:cNvSpPr/>
            <p:nvPr/>
          </p:nvSpPr>
          <p:spPr>
            <a:xfrm>
              <a:off x="-15433" y="5086283"/>
              <a:ext cx="37468" cy="83437"/>
            </a:xfrm>
            <a:custGeom>
              <a:avLst/>
              <a:gdLst/>
              <a:ahLst/>
              <a:cxnLst/>
              <a:rect l="l" t="t" r="r" b="b"/>
              <a:pathLst>
                <a:path w="216" h="481" extrusionOk="0">
                  <a:moveTo>
                    <a:pt x="39" y="0"/>
                  </a:moveTo>
                  <a:cubicBezTo>
                    <a:pt x="20" y="10"/>
                    <a:pt x="0" y="39"/>
                    <a:pt x="10" y="59"/>
                  </a:cubicBezTo>
                  <a:lnTo>
                    <a:pt x="118" y="442"/>
                  </a:lnTo>
                  <a:cubicBezTo>
                    <a:pt x="118" y="461"/>
                    <a:pt x="137" y="481"/>
                    <a:pt x="157" y="481"/>
                  </a:cubicBezTo>
                  <a:lnTo>
                    <a:pt x="177" y="481"/>
                  </a:lnTo>
                  <a:cubicBezTo>
                    <a:pt x="196" y="471"/>
                    <a:pt x="216" y="442"/>
                    <a:pt x="206" y="422"/>
                  </a:cubicBezTo>
                  <a:lnTo>
                    <a:pt x="98" y="39"/>
                  </a:lnTo>
                  <a:cubicBezTo>
                    <a:pt x="98" y="10"/>
                    <a:pt x="68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7"/>
            <p:cNvSpPr/>
            <p:nvPr/>
          </p:nvSpPr>
          <p:spPr>
            <a:xfrm>
              <a:off x="-75104" y="5235462"/>
              <a:ext cx="243371" cy="78753"/>
            </a:xfrm>
            <a:custGeom>
              <a:avLst/>
              <a:gdLst/>
              <a:ahLst/>
              <a:cxnLst/>
              <a:rect l="l" t="t" r="r" b="b"/>
              <a:pathLst>
                <a:path w="1403" h="454" extrusionOk="0">
                  <a:moveTo>
                    <a:pt x="1348" y="0"/>
                  </a:moveTo>
                  <a:cubicBezTo>
                    <a:pt x="1344" y="0"/>
                    <a:pt x="1339" y="1"/>
                    <a:pt x="1333" y="3"/>
                  </a:cubicBezTo>
                  <a:lnTo>
                    <a:pt x="40" y="355"/>
                  </a:lnTo>
                  <a:cubicBezTo>
                    <a:pt x="20" y="365"/>
                    <a:pt x="1" y="394"/>
                    <a:pt x="11" y="414"/>
                  </a:cubicBezTo>
                  <a:cubicBezTo>
                    <a:pt x="20" y="434"/>
                    <a:pt x="31" y="453"/>
                    <a:pt x="60" y="453"/>
                  </a:cubicBezTo>
                  <a:lnTo>
                    <a:pt x="70" y="453"/>
                  </a:lnTo>
                  <a:lnTo>
                    <a:pt x="1363" y="91"/>
                  </a:lnTo>
                  <a:cubicBezTo>
                    <a:pt x="1383" y="91"/>
                    <a:pt x="1402" y="61"/>
                    <a:pt x="1392" y="32"/>
                  </a:cubicBezTo>
                  <a:cubicBezTo>
                    <a:pt x="1385" y="16"/>
                    <a:pt x="1370" y="0"/>
                    <a:pt x="13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7"/>
            <p:cNvSpPr/>
            <p:nvPr/>
          </p:nvSpPr>
          <p:spPr>
            <a:xfrm>
              <a:off x="59330" y="5210309"/>
              <a:ext cx="64702" cy="54641"/>
            </a:xfrm>
            <a:custGeom>
              <a:avLst/>
              <a:gdLst/>
              <a:ahLst/>
              <a:cxnLst/>
              <a:rect l="l" t="t" r="r" b="b"/>
              <a:pathLst>
                <a:path w="373" h="315" extrusionOk="0">
                  <a:moveTo>
                    <a:pt x="304" y="1"/>
                  </a:moveTo>
                  <a:lnTo>
                    <a:pt x="29" y="79"/>
                  </a:lnTo>
                  <a:cubicBezTo>
                    <a:pt x="10" y="89"/>
                    <a:pt x="0" y="99"/>
                    <a:pt x="0" y="119"/>
                  </a:cubicBezTo>
                  <a:cubicBezTo>
                    <a:pt x="0" y="138"/>
                    <a:pt x="0" y="158"/>
                    <a:pt x="20" y="167"/>
                  </a:cubicBezTo>
                  <a:lnTo>
                    <a:pt x="275" y="314"/>
                  </a:lnTo>
                  <a:lnTo>
                    <a:pt x="294" y="314"/>
                  </a:lnTo>
                  <a:cubicBezTo>
                    <a:pt x="314" y="314"/>
                    <a:pt x="323" y="304"/>
                    <a:pt x="333" y="295"/>
                  </a:cubicBezTo>
                  <a:cubicBezTo>
                    <a:pt x="353" y="265"/>
                    <a:pt x="343" y="236"/>
                    <a:pt x="314" y="226"/>
                  </a:cubicBezTo>
                  <a:lnTo>
                    <a:pt x="167" y="148"/>
                  </a:lnTo>
                  <a:lnTo>
                    <a:pt x="333" y="99"/>
                  </a:lnTo>
                  <a:cubicBezTo>
                    <a:pt x="363" y="89"/>
                    <a:pt x="373" y="60"/>
                    <a:pt x="363" y="40"/>
                  </a:cubicBezTo>
                  <a:cubicBezTo>
                    <a:pt x="363" y="10"/>
                    <a:pt x="333" y="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7"/>
            <p:cNvSpPr/>
            <p:nvPr/>
          </p:nvSpPr>
          <p:spPr>
            <a:xfrm>
              <a:off x="9893" y="5264083"/>
              <a:ext cx="52907" cy="77365"/>
            </a:xfrm>
            <a:custGeom>
              <a:avLst/>
              <a:gdLst/>
              <a:ahLst/>
              <a:cxnLst/>
              <a:rect l="l" t="t" r="r" b="b"/>
              <a:pathLst>
                <a:path w="305" h="446" extrusionOk="0">
                  <a:moveTo>
                    <a:pt x="258" y="0"/>
                  </a:moveTo>
                  <a:cubicBezTo>
                    <a:pt x="241" y="0"/>
                    <a:pt x="221" y="10"/>
                    <a:pt x="207" y="24"/>
                  </a:cubicBezTo>
                  <a:lnTo>
                    <a:pt x="20" y="367"/>
                  </a:lnTo>
                  <a:cubicBezTo>
                    <a:pt x="1" y="396"/>
                    <a:pt x="11" y="425"/>
                    <a:pt x="31" y="436"/>
                  </a:cubicBezTo>
                  <a:cubicBezTo>
                    <a:pt x="40" y="436"/>
                    <a:pt x="50" y="445"/>
                    <a:pt x="60" y="445"/>
                  </a:cubicBezTo>
                  <a:cubicBezTo>
                    <a:pt x="70" y="445"/>
                    <a:pt x="89" y="436"/>
                    <a:pt x="99" y="416"/>
                  </a:cubicBezTo>
                  <a:lnTo>
                    <a:pt x="295" y="73"/>
                  </a:lnTo>
                  <a:cubicBezTo>
                    <a:pt x="305" y="53"/>
                    <a:pt x="295" y="24"/>
                    <a:pt x="275" y="4"/>
                  </a:cubicBezTo>
                  <a:cubicBezTo>
                    <a:pt x="270" y="2"/>
                    <a:pt x="264" y="0"/>
                    <a:pt x="2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7"/>
            <p:cNvSpPr/>
            <p:nvPr/>
          </p:nvSpPr>
          <p:spPr>
            <a:xfrm>
              <a:off x="-15433" y="5230605"/>
              <a:ext cx="78233" cy="51346"/>
            </a:xfrm>
            <a:custGeom>
              <a:avLst/>
              <a:gdLst/>
              <a:ahLst/>
              <a:cxnLst/>
              <a:rect l="l" t="t" r="r" b="b"/>
              <a:pathLst>
                <a:path w="451" h="296" extrusionOk="0">
                  <a:moveTo>
                    <a:pt x="53" y="0"/>
                  </a:moveTo>
                  <a:cubicBezTo>
                    <a:pt x="38" y="0"/>
                    <a:pt x="22" y="9"/>
                    <a:pt x="10" y="21"/>
                  </a:cubicBezTo>
                  <a:cubicBezTo>
                    <a:pt x="0" y="50"/>
                    <a:pt x="10" y="80"/>
                    <a:pt x="29" y="89"/>
                  </a:cubicBezTo>
                  <a:lnTo>
                    <a:pt x="373" y="285"/>
                  </a:lnTo>
                  <a:cubicBezTo>
                    <a:pt x="382" y="285"/>
                    <a:pt x="392" y="295"/>
                    <a:pt x="402" y="295"/>
                  </a:cubicBezTo>
                  <a:cubicBezTo>
                    <a:pt x="412" y="295"/>
                    <a:pt x="431" y="285"/>
                    <a:pt x="441" y="266"/>
                  </a:cubicBezTo>
                  <a:cubicBezTo>
                    <a:pt x="451" y="246"/>
                    <a:pt x="441" y="217"/>
                    <a:pt x="421" y="197"/>
                  </a:cubicBezTo>
                  <a:lnTo>
                    <a:pt x="79" y="11"/>
                  </a:lnTo>
                  <a:cubicBezTo>
                    <a:pt x="71" y="4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7"/>
            <p:cNvSpPr/>
            <p:nvPr/>
          </p:nvSpPr>
          <p:spPr>
            <a:xfrm>
              <a:off x="-46136" y="5279869"/>
              <a:ext cx="52907" cy="76845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42" y="1"/>
                  </a:moveTo>
                  <a:cubicBezTo>
                    <a:pt x="226" y="1"/>
                    <a:pt x="212" y="9"/>
                    <a:pt x="206" y="21"/>
                  </a:cubicBezTo>
                  <a:lnTo>
                    <a:pt x="10" y="374"/>
                  </a:lnTo>
                  <a:cubicBezTo>
                    <a:pt x="1" y="393"/>
                    <a:pt x="10" y="423"/>
                    <a:pt x="30" y="432"/>
                  </a:cubicBezTo>
                  <a:cubicBezTo>
                    <a:pt x="40" y="443"/>
                    <a:pt x="49" y="443"/>
                    <a:pt x="49" y="443"/>
                  </a:cubicBezTo>
                  <a:cubicBezTo>
                    <a:pt x="69" y="443"/>
                    <a:pt x="89" y="432"/>
                    <a:pt x="99" y="413"/>
                  </a:cubicBezTo>
                  <a:lnTo>
                    <a:pt x="285" y="70"/>
                  </a:lnTo>
                  <a:cubicBezTo>
                    <a:pt x="304" y="51"/>
                    <a:pt x="295" y="21"/>
                    <a:pt x="275" y="11"/>
                  </a:cubicBezTo>
                  <a:cubicBezTo>
                    <a:pt x="264" y="4"/>
                    <a:pt x="252" y="1"/>
                    <a:pt x="2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7"/>
            <p:cNvSpPr/>
            <p:nvPr/>
          </p:nvSpPr>
          <p:spPr>
            <a:xfrm>
              <a:off x="-71635" y="5246043"/>
              <a:ext cx="78406" cy="51172"/>
            </a:xfrm>
            <a:custGeom>
              <a:avLst/>
              <a:gdLst/>
              <a:ahLst/>
              <a:cxnLst/>
              <a:rect l="l" t="t" r="r" b="b"/>
              <a:pathLst>
                <a:path w="452" h="295" extrusionOk="0">
                  <a:moveTo>
                    <a:pt x="48" y="0"/>
                  </a:moveTo>
                  <a:cubicBezTo>
                    <a:pt x="31" y="0"/>
                    <a:pt x="17" y="11"/>
                    <a:pt x="11" y="30"/>
                  </a:cubicBezTo>
                  <a:cubicBezTo>
                    <a:pt x="0" y="50"/>
                    <a:pt x="0" y="79"/>
                    <a:pt x="30" y="89"/>
                  </a:cubicBezTo>
                  <a:lnTo>
                    <a:pt x="373" y="285"/>
                  </a:lnTo>
                  <a:cubicBezTo>
                    <a:pt x="383" y="294"/>
                    <a:pt x="383" y="294"/>
                    <a:pt x="392" y="294"/>
                  </a:cubicBezTo>
                  <a:cubicBezTo>
                    <a:pt x="412" y="294"/>
                    <a:pt x="432" y="285"/>
                    <a:pt x="432" y="265"/>
                  </a:cubicBezTo>
                  <a:cubicBezTo>
                    <a:pt x="451" y="246"/>
                    <a:pt x="442" y="216"/>
                    <a:pt x="422" y="206"/>
                  </a:cubicBezTo>
                  <a:lnTo>
                    <a:pt x="79" y="10"/>
                  </a:lnTo>
                  <a:cubicBezTo>
                    <a:pt x="68" y="4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7"/>
            <p:cNvSpPr/>
            <p:nvPr/>
          </p:nvSpPr>
          <p:spPr>
            <a:xfrm>
              <a:off x="33657" y="5235115"/>
              <a:ext cx="134609" cy="218392"/>
            </a:xfrm>
            <a:custGeom>
              <a:avLst/>
              <a:gdLst/>
              <a:ahLst/>
              <a:cxnLst/>
              <a:rect l="l" t="t" r="r" b="b"/>
              <a:pathLst>
                <a:path w="776" h="1259" extrusionOk="0">
                  <a:moveTo>
                    <a:pt x="723" y="1"/>
                  </a:moveTo>
                  <a:cubicBezTo>
                    <a:pt x="702" y="1"/>
                    <a:pt x="684" y="10"/>
                    <a:pt x="677" y="24"/>
                  </a:cubicBezTo>
                  <a:lnTo>
                    <a:pt x="21" y="1191"/>
                  </a:lnTo>
                  <a:cubicBezTo>
                    <a:pt x="1" y="1210"/>
                    <a:pt x="11" y="1239"/>
                    <a:pt x="40" y="1259"/>
                  </a:cubicBezTo>
                  <a:lnTo>
                    <a:pt x="60" y="1259"/>
                  </a:lnTo>
                  <a:cubicBezTo>
                    <a:pt x="79" y="1259"/>
                    <a:pt x="90" y="1249"/>
                    <a:pt x="99" y="1239"/>
                  </a:cubicBezTo>
                  <a:lnTo>
                    <a:pt x="756" y="73"/>
                  </a:lnTo>
                  <a:cubicBezTo>
                    <a:pt x="775" y="54"/>
                    <a:pt x="765" y="24"/>
                    <a:pt x="746" y="5"/>
                  </a:cubicBezTo>
                  <a:cubicBezTo>
                    <a:pt x="738" y="2"/>
                    <a:pt x="730" y="1"/>
                    <a:pt x="72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7"/>
            <p:cNvSpPr/>
            <p:nvPr/>
          </p:nvSpPr>
          <p:spPr>
            <a:xfrm>
              <a:off x="76329" y="5248818"/>
              <a:ext cx="66437" cy="60366"/>
            </a:xfrm>
            <a:custGeom>
              <a:avLst/>
              <a:gdLst/>
              <a:ahLst/>
              <a:cxnLst/>
              <a:rect l="l" t="t" r="r" b="b"/>
              <a:pathLst>
                <a:path w="383" h="348" extrusionOk="0">
                  <a:moveTo>
                    <a:pt x="199" y="0"/>
                  </a:moveTo>
                  <a:cubicBezTo>
                    <a:pt x="182" y="0"/>
                    <a:pt x="164" y="9"/>
                    <a:pt x="157" y="24"/>
                  </a:cubicBezTo>
                  <a:lnTo>
                    <a:pt x="10" y="269"/>
                  </a:lnTo>
                  <a:cubicBezTo>
                    <a:pt x="0" y="288"/>
                    <a:pt x="10" y="308"/>
                    <a:pt x="20" y="328"/>
                  </a:cubicBezTo>
                  <a:cubicBezTo>
                    <a:pt x="29" y="337"/>
                    <a:pt x="40" y="347"/>
                    <a:pt x="59" y="347"/>
                  </a:cubicBezTo>
                  <a:lnTo>
                    <a:pt x="69" y="347"/>
                  </a:lnTo>
                  <a:lnTo>
                    <a:pt x="343" y="269"/>
                  </a:lnTo>
                  <a:cubicBezTo>
                    <a:pt x="373" y="259"/>
                    <a:pt x="382" y="230"/>
                    <a:pt x="382" y="210"/>
                  </a:cubicBezTo>
                  <a:cubicBezTo>
                    <a:pt x="373" y="180"/>
                    <a:pt x="343" y="171"/>
                    <a:pt x="323" y="171"/>
                  </a:cubicBezTo>
                  <a:lnTo>
                    <a:pt x="157" y="219"/>
                  </a:lnTo>
                  <a:lnTo>
                    <a:pt x="235" y="73"/>
                  </a:lnTo>
                  <a:cubicBezTo>
                    <a:pt x="255" y="43"/>
                    <a:pt x="245" y="14"/>
                    <a:pt x="216" y="4"/>
                  </a:cubicBezTo>
                  <a:cubicBezTo>
                    <a:pt x="211" y="1"/>
                    <a:pt x="205" y="0"/>
                    <a:pt x="1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7"/>
            <p:cNvSpPr/>
            <p:nvPr/>
          </p:nvSpPr>
          <p:spPr>
            <a:xfrm>
              <a:off x="94890" y="5330347"/>
              <a:ext cx="37642" cy="82396"/>
            </a:xfrm>
            <a:custGeom>
              <a:avLst/>
              <a:gdLst/>
              <a:ahLst/>
              <a:cxnLst/>
              <a:rect l="l" t="t" r="r" b="b"/>
              <a:pathLst>
                <a:path w="217" h="475" extrusionOk="0">
                  <a:moveTo>
                    <a:pt x="61" y="1"/>
                  </a:moveTo>
                  <a:cubicBezTo>
                    <a:pt x="55" y="1"/>
                    <a:pt x="47" y="2"/>
                    <a:pt x="40" y="4"/>
                  </a:cubicBezTo>
                  <a:cubicBezTo>
                    <a:pt x="20" y="4"/>
                    <a:pt x="1" y="34"/>
                    <a:pt x="11" y="63"/>
                  </a:cubicBezTo>
                  <a:lnTo>
                    <a:pt x="118" y="435"/>
                  </a:lnTo>
                  <a:cubicBezTo>
                    <a:pt x="118" y="455"/>
                    <a:pt x="138" y="475"/>
                    <a:pt x="158" y="475"/>
                  </a:cubicBezTo>
                  <a:lnTo>
                    <a:pt x="177" y="475"/>
                  </a:lnTo>
                  <a:cubicBezTo>
                    <a:pt x="197" y="465"/>
                    <a:pt x="216" y="435"/>
                    <a:pt x="207" y="416"/>
                  </a:cubicBezTo>
                  <a:lnTo>
                    <a:pt x="99" y="34"/>
                  </a:lnTo>
                  <a:cubicBezTo>
                    <a:pt x="99" y="12"/>
                    <a:pt x="82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7"/>
            <p:cNvSpPr/>
            <p:nvPr/>
          </p:nvSpPr>
          <p:spPr>
            <a:xfrm>
              <a:off x="30362" y="5330347"/>
              <a:ext cx="83437" cy="34866"/>
            </a:xfrm>
            <a:custGeom>
              <a:avLst/>
              <a:gdLst/>
              <a:ahLst/>
              <a:cxnLst/>
              <a:rect l="l" t="t" r="r" b="b"/>
              <a:pathLst>
                <a:path w="481" h="201" extrusionOk="0">
                  <a:moveTo>
                    <a:pt x="433" y="1"/>
                  </a:moveTo>
                  <a:cubicBezTo>
                    <a:pt x="427" y="1"/>
                    <a:pt x="419" y="2"/>
                    <a:pt x="412" y="4"/>
                  </a:cubicBezTo>
                  <a:lnTo>
                    <a:pt x="40" y="102"/>
                  </a:lnTo>
                  <a:cubicBezTo>
                    <a:pt x="11" y="112"/>
                    <a:pt x="0" y="141"/>
                    <a:pt x="0" y="161"/>
                  </a:cubicBezTo>
                  <a:cubicBezTo>
                    <a:pt x="11" y="181"/>
                    <a:pt x="30" y="200"/>
                    <a:pt x="50" y="200"/>
                  </a:cubicBezTo>
                  <a:lnTo>
                    <a:pt x="59" y="200"/>
                  </a:lnTo>
                  <a:lnTo>
                    <a:pt x="442" y="93"/>
                  </a:lnTo>
                  <a:cubicBezTo>
                    <a:pt x="471" y="83"/>
                    <a:pt x="481" y="63"/>
                    <a:pt x="471" y="34"/>
                  </a:cubicBezTo>
                  <a:cubicBezTo>
                    <a:pt x="471" y="12"/>
                    <a:pt x="454" y="1"/>
                    <a:pt x="4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7"/>
            <p:cNvSpPr/>
            <p:nvPr/>
          </p:nvSpPr>
          <p:spPr>
            <a:xfrm>
              <a:off x="66095" y="5381345"/>
              <a:ext cx="37642" cy="82396"/>
            </a:xfrm>
            <a:custGeom>
              <a:avLst/>
              <a:gdLst/>
              <a:ahLst/>
              <a:cxnLst/>
              <a:rect l="l" t="t" r="r" b="b"/>
              <a:pathLst>
                <a:path w="217" h="475" extrusionOk="0">
                  <a:moveTo>
                    <a:pt x="61" y="1"/>
                  </a:moveTo>
                  <a:cubicBezTo>
                    <a:pt x="54" y="1"/>
                    <a:pt x="47" y="2"/>
                    <a:pt x="40" y="4"/>
                  </a:cubicBezTo>
                  <a:cubicBezTo>
                    <a:pt x="20" y="4"/>
                    <a:pt x="1" y="34"/>
                    <a:pt x="10" y="63"/>
                  </a:cubicBezTo>
                  <a:lnTo>
                    <a:pt x="118" y="435"/>
                  </a:lnTo>
                  <a:cubicBezTo>
                    <a:pt x="118" y="465"/>
                    <a:pt x="138" y="475"/>
                    <a:pt x="157" y="475"/>
                  </a:cubicBezTo>
                  <a:lnTo>
                    <a:pt x="177" y="475"/>
                  </a:lnTo>
                  <a:cubicBezTo>
                    <a:pt x="197" y="465"/>
                    <a:pt x="216" y="435"/>
                    <a:pt x="206" y="416"/>
                  </a:cubicBezTo>
                  <a:lnTo>
                    <a:pt x="99" y="34"/>
                  </a:lnTo>
                  <a:cubicBezTo>
                    <a:pt x="99" y="12"/>
                    <a:pt x="82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7"/>
            <p:cNvSpPr/>
            <p:nvPr/>
          </p:nvSpPr>
          <p:spPr>
            <a:xfrm>
              <a:off x="-341" y="5381345"/>
              <a:ext cx="85171" cy="34866"/>
            </a:xfrm>
            <a:custGeom>
              <a:avLst/>
              <a:gdLst/>
              <a:ahLst/>
              <a:cxnLst/>
              <a:rect l="l" t="t" r="r" b="b"/>
              <a:pathLst>
                <a:path w="491" h="201" extrusionOk="0">
                  <a:moveTo>
                    <a:pt x="444" y="1"/>
                  </a:moveTo>
                  <a:cubicBezTo>
                    <a:pt x="437" y="1"/>
                    <a:pt x="430" y="2"/>
                    <a:pt x="423" y="4"/>
                  </a:cubicBezTo>
                  <a:lnTo>
                    <a:pt x="50" y="102"/>
                  </a:lnTo>
                  <a:cubicBezTo>
                    <a:pt x="21" y="112"/>
                    <a:pt x="1" y="141"/>
                    <a:pt x="11" y="161"/>
                  </a:cubicBezTo>
                  <a:cubicBezTo>
                    <a:pt x="21" y="191"/>
                    <a:pt x="40" y="200"/>
                    <a:pt x="60" y="200"/>
                  </a:cubicBezTo>
                  <a:lnTo>
                    <a:pt x="70" y="200"/>
                  </a:lnTo>
                  <a:lnTo>
                    <a:pt x="452" y="93"/>
                  </a:lnTo>
                  <a:cubicBezTo>
                    <a:pt x="482" y="83"/>
                    <a:pt x="491" y="63"/>
                    <a:pt x="482" y="34"/>
                  </a:cubicBezTo>
                  <a:cubicBezTo>
                    <a:pt x="482" y="12"/>
                    <a:pt x="465" y="1"/>
                    <a:pt x="44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7"/>
            <p:cNvSpPr/>
            <p:nvPr/>
          </p:nvSpPr>
          <p:spPr>
            <a:xfrm>
              <a:off x="149357" y="5235462"/>
              <a:ext cx="80141" cy="240249"/>
            </a:xfrm>
            <a:custGeom>
              <a:avLst/>
              <a:gdLst/>
              <a:ahLst/>
              <a:cxnLst/>
              <a:rect l="l" t="t" r="r" b="b"/>
              <a:pathLst>
                <a:path w="462" h="1385" extrusionOk="0">
                  <a:moveTo>
                    <a:pt x="54" y="0"/>
                  </a:moveTo>
                  <a:cubicBezTo>
                    <a:pt x="50" y="0"/>
                    <a:pt x="45" y="1"/>
                    <a:pt x="39" y="3"/>
                  </a:cubicBezTo>
                  <a:cubicBezTo>
                    <a:pt x="10" y="13"/>
                    <a:pt x="0" y="32"/>
                    <a:pt x="10" y="61"/>
                  </a:cubicBezTo>
                  <a:lnTo>
                    <a:pt x="363" y="1345"/>
                  </a:lnTo>
                  <a:cubicBezTo>
                    <a:pt x="373" y="1374"/>
                    <a:pt x="392" y="1385"/>
                    <a:pt x="412" y="1385"/>
                  </a:cubicBezTo>
                  <a:lnTo>
                    <a:pt x="422" y="1385"/>
                  </a:lnTo>
                  <a:cubicBezTo>
                    <a:pt x="451" y="1374"/>
                    <a:pt x="461" y="1345"/>
                    <a:pt x="451" y="1326"/>
                  </a:cubicBezTo>
                  <a:lnTo>
                    <a:pt x="98" y="32"/>
                  </a:lnTo>
                  <a:cubicBezTo>
                    <a:pt x="91" y="16"/>
                    <a:pt x="76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7"/>
            <p:cNvSpPr/>
            <p:nvPr/>
          </p:nvSpPr>
          <p:spPr>
            <a:xfrm>
              <a:off x="123858" y="5278307"/>
              <a:ext cx="57937" cy="64876"/>
            </a:xfrm>
            <a:custGeom>
              <a:avLst/>
              <a:gdLst/>
              <a:ahLst/>
              <a:cxnLst/>
              <a:rect l="l" t="t" r="r" b="b"/>
              <a:pathLst>
                <a:path w="334" h="374" extrusionOk="0">
                  <a:moveTo>
                    <a:pt x="40" y="1"/>
                  </a:moveTo>
                  <a:cubicBezTo>
                    <a:pt x="20" y="10"/>
                    <a:pt x="1" y="40"/>
                    <a:pt x="10" y="60"/>
                  </a:cubicBezTo>
                  <a:lnTo>
                    <a:pt x="88" y="343"/>
                  </a:lnTo>
                  <a:cubicBezTo>
                    <a:pt x="88" y="354"/>
                    <a:pt x="108" y="373"/>
                    <a:pt x="128" y="373"/>
                  </a:cubicBezTo>
                  <a:lnTo>
                    <a:pt x="138" y="373"/>
                  </a:lnTo>
                  <a:cubicBezTo>
                    <a:pt x="147" y="373"/>
                    <a:pt x="167" y="363"/>
                    <a:pt x="177" y="354"/>
                  </a:cubicBezTo>
                  <a:lnTo>
                    <a:pt x="314" y="99"/>
                  </a:lnTo>
                  <a:cubicBezTo>
                    <a:pt x="334" y="79"/>
                    <a:pt x="324" y="49"/>
                    <a:pt x="295" y="40"/>
                  </a:cubicBezTo>
                  <a:cubicBezTo>
                    <a:pt x="287" y="33"/>
                    <a:pt x="278" y="29"/>
                    <a:pt x="269" y="29"/>
                  </a:cubicBezTo>
                  <a:cubicBezTo>
                    <a:pt x="255" y="29"/>
                    <a:pt x="242" y="37"/>
                    <a:pt x="236" y="49"/>
                  </a:cubicBezTo>
                  <a:lnTo>
                    <a:pt x="147" y="206"/>
                  </a:lnTo>
                  <a:lnTo>
                    <a:pt x="99" y="40"/>
                  </a:lnTo>
                  <a:cubicBezTo>
                    <a:pt x="99" y="10"/>
                    <a:pt x="6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7"/>
            <p:cNvSpPr/>
            <p:nvPr/>
          </p:nvSpPr>
          <p:spPr>
            <a:xfrm>
              <a:off x="178326" y="5340234"/>
              <a:ext cx="78406" cy="50478"/>
            </a:xfrm>
            <a:custGeom>
              <a:avLst/>
              <a:gdLst/>
              <a:ahLst/>
              <a:cxnLst/>
              <a:rect l="l" t="t" r="r" b="b"/>
              <a:pathLst>
                <a:path w="452" h="291" extrusionOk="0">
                  <a:moveTo>
                    <a:pt x="47" y="0"/>
                  </a:moveTo>
                  <a:cubicBezTo>
                    <a:pt x="30" y="0"/>
                    <a:pt x="16" y="7"/>
                    <a:pt x="10" y="26"/>
                  </a:cubicBezTo>
                  <a:cubicBezTo>
                    <a:pt x="0" y="45"/>
                    <a:pt x="10" y="75"/>
                    <a:pt x="29" y="84"/>
                  </a:cubicBezTo>
                  <a:lnTo>
                    <a:pt x="373" y="280"/>
                  </a:lnTo>
                  <a:cubicBezTo>
                    <a:pt x="382" y="291"/>
                    <a:pt x="392" y="291"/>
                    <a:pt x="392" y="291"/>
                  </a:cubicBezTo>
                  <a:cubicBezTo>
                    <a:pt x="412" y="291"/>
                    <a:pt x="431" y="280"/>
                    <a:pt x="441" y="261"/>
                  </a:cubicBezTo>
                  <a:cubicBezTo>
                    <a:pt x="451" y="241"/>
                    <a:pt x="441" y="212"/>
                    <a:pt x="421" y="202"/>
                  </a:cubicBezTo>
                  <a:lnTo>
                    <a:pt x="79" y="6"/>
                  </a:ln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7"/>
            <p:cNvSpPr/>
            <p:nvPr/>
          </p:nvSpPr>
          <p:spPr>
            <a:xfrm>
              <a:off x="144327" y="5340234"/>
              <a:ext cx="52733" cy="75978"/>
            </a:xfrm>
            <a:custGeom>
              <a:avLst/>
              <a:gdLst/>
              <a:ahLst/>
              <a:cxnLst/>
              <a:rect l="l" t="t" r="r" b="b"/>
              <a:pathLst>
                <a:path w="304" h="438" extrusionOk="0">
                  <a:moveTo>
                    <a:pt x="243" y="0"/>
                  </a:moveTo>
                  <a:cubicBezTo>
                    <a:pt x="226" y="0"/>
                    <a:pt x="212" y="7"/>
                    <a:pt x="206" y="26"/>
                  </a:cubicBezTo>
                  <a:lnTo>
                    <a:pt x="10" y="369"/>
                  </a:lnTo>
                  <a:cubicBezTo>
                    <a:pt x="0" y="389"/>
                    <a:pt x="10" y="418"/>
                    <a:pt x="29" y="428"/>
                  </a:cubicBezTo>
                  <a:cubicBezTo>
                    <a:pt x="39" y="437"/>
                    <a:pt x="49" y="437"/>
                    <a:pt x="49" y="437"/>
                  </a:cubicBezTo>
                  <a:cubicBezTo>
                    <a:pt x="68" y="437"/>
                    <a:pt x="88" y="428"/>
                    <a:pt x="98" y="418"/>
                  </a:cubicBezTo>
                  <a:lnTo>
                    <a:pt x="294" y="75"/>
                  </a:lnTo>
                  <a:cubicBezTo>
                    <a:pt x="304" y="45"/>
                    <a:pt x="294" y="16"/>
                    <a:pt x="275" y="6"/>
                  </a:cubicBezTo>
                  <a:cubicBezTo>
                    <a:pt x="264" y="3"/>
                    <a:pt x="253" y="0"/>
                    <a:pt x="2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7"/>
            <p:cNvSpPr/>
            <p:nvPr/>
          </p:nvSpPr>
          <p:spPr>
            <a:xfrm>
              <a:off x="193591" y="5396610"/>
              <a:ext cx="78233" cy="50131"/>
            </a:xfrm>
            <a:custGeom>
              <a:avLst/>
              <a:gdLst/>
              <a:ahLst/>
              <a:cxnLst/>
              <a:rect l="l" t="t" r="r" b="b"/>
              <a:pathLst>
                <a:path w="451" h="289" extrusionOk="0">
                  <a:moveTo>
                    <a:pt x="61" y="1"/>
                  </a:moveTo>
                  <a:cubicBezTo>
                    <a:pt x="44" y="1"/>
                    <a:pt x="25" y="10"/>
                    <a:pt x="10" y="24"/>
                  </a:cubicBezTo>
                  <a:cubicBezTo>
                    <a:pt x="0" y="53"/>
                    <a:pt x="10" y="83"/>
                    <a:pt x="30" y="93"/>
                  </a:cubicBezTo>
                  <a:lnTo>
                    <a:pt x="372" y="289"/>
                  </a:lnTo>
                  <a:lnTo>
                    <a:pt x="402" y="289"/>
                  </a:lnTo>
                  <a:cubicBezTo>
                    <a:pt x="412" y="289"/>
                    <a:pt x="431" y="279"/>
                    <a:pt x="441" y="269"/>
                  </a:cubicBezTo>
                  <a:cubicBezTo>
                    <a:pt x="451" y="249"/>
                    <a:pt x="441" y="220"/>
                    <a:pt x="422" y="201"/>
                  </a:cubicBezTo>
                  <a:lnTo>
                    <a:pt x="78" y="5"/>
                  </a:lnTo>
                  <a:cubicBezTo>
                    <a:pt x="73" y="2"/>
                    <a:pt x="67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7"/>
            <p:cNvSpPr/>
            <p:nvPr/>
          </p:nvSpPr>
          <p:spPr>
            <a:xfrm>
              <a:off x="159592" y="5396610"/>
              <a:ext cx="52907" cy="77365"/>
            </a:xfrm>
            <a:custGeom>
              <a:avLst/>
              <a:gdLst/>
              <a:ahLst/>
              <a:cxnLst/>
              <a:rect l="l" t="t" r="r" b="b"/>
              <a:pathLst>
                <a:path w="305" h="446" extrusionOk="0">
                  <a:moveTo>
                    <a:pt x="257" y="1"/>
                  </a:moveTo>
                  <a:cubicBezTo>
                    <a:pt x="240" y="1"/>
                    <a:pt x="221" y="10"/>
                    <a:pt x="206" y="24"/>
                  </a:cubicBezTo>
                  <a:lnTo>
                    <a:pt x="10" y="367"/>
                  </a:lnTo>
                  <a:cubicBezTo>
                    <a:pt x="0" y="397"/>
                    <a:pt x="10" y="426"/>
                    <a:pt x="30" y="436"/>
                  </a:cubicBezTo>
                  <a:cubicBezTo>
                    <a:pt x="39" y="436"/>
                    <a:pt x="49" y="445"/>
                    <a:pt x="59" y="445"/>
                  </a:cubicBezTo>
                  <a:cubicBezTo>
                    <a:pt x="69" y="445"/>
                    <a:pt x="89" y="436"/>
                    <a:pt x="98" y="416"/>
                  </a:cubicBezTo>
                  <a:lnTo>
                    <a:pt x="294" y="73"/>
                  </a:lnTo>
                  <a:cubicBezTo>
                    <a:pt x="304" y="53"/>
                    <a:pt x="294" y="24"/>
                    <a:pt x="274" y="5"/>
                  </a:cubicBezTo>
                  <a:cubicBezTo>
                    <a:pt x="269" y="2"/>
                    <a:pt x="263" y="1"/>
                    <a:pt x="2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7"/>
            <p:cNvSpPr/>
            <p:nvPr/>
          </p:nvSpPr>
          <p:spPr>
            <a:xfrm>
              <a:off x="149357" y="5235115"/>
              <a:ext cx="221168" cy="131833"/>
            </a:xfrm>
            <a:custGeom>
              <a:avLst/>
              <a:gdLst/>
              <a:ahLst/>
              <a:cxnLst/>
              <a:rect l="l" t="t" r="r" b="b"/>
              <a:pathLst>
                <a:path w="1275" h="760" extrusionOk="0">
                  <a:moveTo>
                    <a:pt x="56" y="1"/>
                  </a:moveTo>
                  <a:cubicBezTo>
                    <a:pt x="35" y="1"/>
                    <a:pt x="17" y="10"/>
                    <a:pt x="10" y="24"/>
                  </a:cubicBezTo>
                  <a:cubicBezTo>
                    <a:pt x="0" y="54"/>
                    <a:pt x="0" y="73"/>
                    <a:pt x="30" y="93"/>
                  </a:cubicBezTo>
                  <a:lnTo>
                    <a:pt x="1196" y="749"/>
                  </a:lnTo>
                  <a:cubicBezTo>
                    <a:pt x="1196" y="759"/>
                    <a:pt x="1206" y="759"/>
                    <a:pt x="1215" y="759"/>
                  </a:cubicBezTo>
                  <a:cubicBezTo>
                    <a:pt x="1235" y="759"/>
                    <a:pt x="1245" y="749"/>
                    <a:pt x="1255" y="730"/>
                  </a:cubicBezTo>
                  <a:cubicBezTo>
                    <a:pt x="1274" y="710"/>
                    <a:pt x="1265" y="681"/>
                    <a:pt x="1235" y="671"/>
                  </a:cubicBezTo>
                  <a:lnTo>
                    <a:pt x="79" y="5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7"/>
            <p:cNvSpPr/>
            <p:nvPr/>
          </p:nvSpPr>
          <p:spPr>
            <a:xfrm>
              <a:off x="161326" y="5259573"/>
              <a:ext cx="62968" cy="64876"/>
            </a:xfrm>
            <a:custGeom>
              <a:avLst/>
              <a:gdLst/>
              <a:ahLst/>
              <a:cxnLst/>
              <a:rect l="l" t="t" r="r" b="b"/>
              <a:pathLst>
                <a:path w="363" h="374" extrusionOk="0">
                  <a:moveTo>
                    <a:pt x="216" y="1"/>
                  </a:moveTo>
                  <a:cubicBezTo>
                    <a:pt x="196" y="11"/>
                    <a:pt x="177" y="40"/>
                    <a:pt x="186" y="59"/>
                  </a:cubicBezTo>
                  <a:lnTo>
                    <a:pt x="235" y="226"/>
                  </a:lnTo>
                  <a:lnTo>
                    <a:pt x="79" y="148"/>
                  </a:lnTo>
                  <a:cubicBezTo>
                    <a:pt x="71" y="141"/>
                    <a:pt x="62" y="137"/>
                    <a:pt x="53" y="137"/>
                  </a:cubicBezTo>
                  <a:cubicBezTo>
                    <a:pt x="39" y="137"/>
                    <a:pt x="26" y="145"/>
                    <a:pt x="20" y="157"/>
                  </a:cubicBezTo>
                  <a:cubicBezTo>
                    <a:pt x="0" y="187"/>
                    <a:pt x="10" y="216"/>
                    <a:pt x="39" y="226"/>
                  </a:cubicBezTo>
                  <a:lnTo>
                    <a:pt x="284" y="364"/>
                  </a:lnTo>
                  <a:cubicBezTo>
                    <a:pt x="294" y="373"/>
                    <a:pt x="304" y="373"/>
                    <a:pt x="314" y="373"/>
                  </a:cubicBezTo>
                  <a:cubicBezTo>
                    <a:pt x="323" y="373"/>
                    <a:pt x="333" y="373"/>
                    <a:pt x="343" y="364"/>
                  </a:cubicBezTo>
                  <a:cubicBezTo>
                    <a:pt x="353" y="353"/>
                    <a:pt x="362" y="334"/>
                    <a:pt x="353" y="314"/>
                  </a:cubicBezTo>
                  <a:lnTo>
                    <a:pt x="275" y="40"/>
                  </a:lnTo>
                  <a:cubicBezTo>
                    <a:pt x="275" y="11"/>
                    <a:pt x="245" y="1"/>
                    <a:pt x="2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7"/>
            <p:cNvSpPr/>
            <p:nvPr/>
          </p:nvSpPr>
          <p:spPr>
            <a:xfrm>
              <a:off x="242854" y="5270848"/>
              <a:ext cx="85171" cy="34866"/>
            </a:xfrm>
            <a:custGeom>
              <a:avLst/>
              <a:gdLst/>
              <a:ahLst/>
              <a:cxnLst/>
              <a:rect l="l" t="t" r="r" b="b"/>
              <a:pathLst>
                <a:path w="491" h="201" extrusionOk="0">
                  <a:moveTo>
                    <a:pt x="444" y="1"/>
                  </a:moveTo>
                  <a:cubicBezTo>
                    <a:pt x="437" y="1"/>
                    <a:pt x="429" y="2"/>
                    <a:pt x="422" y="5"/>
                  </a:cubicBezTo>
                  <a:lnTo>
                    <a:pt x="49" y="103"/>
                  </a:lnTo>
                  <a:cubicBezTo>
                    <a:pt x="20" y="112"/>
                    <a:pt x="1" y="142"/>
                    <a:pt x="10" y="161"/>
                  </a:cubicBezTo>
                  <a:cubicBezTo>
                    <a:pt x="20" y="190"/>
                    <a:pt x="40" y="201"/>
                    <a:pt x="59" y="201"/>
                  </a:cubicBezTo>
                  <a:lnTo>
                    <a:pt x="69" y="201"/>
                  </a:lnTo>
                  <a:lnTo>
                    <a:pt x="451" y="92"/>
                  </a:lnTo>
                  <a:cubicBezTo>
                    <a:pt x="480" y="83"/>
                    <a:pt x="491" y="63"/>
                    <a:pt x="480" y="34"/>
                  </a:cubicBezTo>
                  <a:cubicBezTo>
                    <a:pt x="480" y="12"/>
                    <a:pt x="464" y="1"/>
                    <a:pt x="44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7"/>
            <p:cNvSpPr/>
            <p:nvPr/>
          </p:nvSpPr>
          <p:spPr>
            <a:xfrm>
              <a:off x="242854" y="5288542"/>
              <a:ext cx="37642" cy="83437"/>
            </a:xfrm>
            <a:custGeom>
              <a:avLst/>
              <a:gdLst/>
              <a:ahLst/>
              <a:cxnLst/>
              <a:rect l="l" t="t" r="r" b="b"/>
              <a:pathLst>
                <a:path w="217" h="481" extrusionOk="0">
                  <a:moveTo>
                    <a:pt x="49" y="1"/>
                  </a:moveTo>
                  <a:cubicBezTo>
                    <a:pt x="20" y="10"/>
                    <a:pt x="1" y="40"/>
                    <a:pt x="10" y="59"/>
                  </a:cubicBezTo>
                  <a:lnTo>
                    <a:pt x="118" y="441"/>
                  </a:lnTo>
                  <a:cubicBezTo>
                    <a:pt x="128" y="461"/>
                    <a:pt x="138" y="480"/>
                    <a:pt x="167" y="480"/>
                  </a:cubicBezTo>
                  <a:lnTo>
                    <a:pt x="177" y="480"/>
                  </a:lnTo>
                  <a:cubicBezTo>
                    <a:pt x="206" y="471"/>
                    <a:pt x="216" y="441"/>
                    <a:pt x="206" y="422"/>
                  </a:cubicBezTo>
                  <a:lnTo>
                    <a:pt x="108" y="40"/>
                  </a:lnTo>
                  <a:cubicBezTo>
                    <a:pt x="99" y="10"/>
                    <a:pt x="69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7"/>
            <p:cNvSpPr/>
            <p:nvPr/>
          </p:nvSpPr>
          <p:spPr>
            <a:xfrm>
              <a:off x="295587" y="5299990"/>
              <a:ext cx="83437" cy="34520"/>
            </a:xfrm>
            <a:custGeom>
              <a:avLst/>
              <a:gdLst/>
              <a:ahLst/>
              <a:cxnLst/>
              <a:rect l="l" t="t" r="r" b="b"/>
              <a:pathLst>
                <a:path w="481" h="199" extrusionOk="0">
                  <a:moveTo>
                    <a:pt x="433" y="0"/>
                  </a:moveTo>
                  <a:cubicBezTo>
                    <a:pt x="429" y="0"/>
                    <a:pt x="425" y="1"/>
                    <a:pt x="422" y="3"/>
                  </a:cubicBezTo>
                  <a:lnTo>
                    <a:pt x="39" y="101"/>
                  </a:lnTo>
                  <a:cubicBezTo>
                    <a:pt x="10" y="111"/>
                    <a:pt x="0" y="140"/>
                    <a:pt x="0" y="160"/>
                  </a:cubicBezTo>
                  <a:cubicBezTo>
                    <a:pt x="10" y="189"/>
                    <a:pt x="30" y="199"/>
                    <a:pt x="49" y="199"/>
                  </a:cubicBezTo>
                  <a:lnTo>
                    <a:pt x="59" y="199"/>
                  </a:lnTo>
                  <a:lnTo>
                    <a:pt x="441" y="91"/>
                  </a:lnTo>
                  <a:cubicBezTo>
                    <a:pt x="470" y="81"/>
                    <a:pt x="481" y="62"/>
                    <a:pt x="481" y="33"/>
                  </a:cubicBezTo>
                  <a:cubicBezTo>
                    <a:pt x="472" y="17"/>
                    <a:pt x="451" y="0"/>
                    <a:pt x="4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7"/>
            <p:cNvSpPr/>
            <p:nvPr/>
          </p:nvSpPr>
          <p:spPr>
            <a:xfrm>
              <a:off x="295587" y="5317337"/>
              <a:ext cx="35907" cy="83610"/>
            </a:xfrm>
            <a:custGeom>
              <a:avLst/>
              <a:gdLst/>
              <a:ahLst/>
              <a:cxnLst/>
              <a:rect l="l" t="t" r="r" b="b"/>
              <a:pathLst>
                <a:path w="207" h="482" extrusionOk="0">
                  <a:moveTo>
                    <a:pt x="39" y="1"/>
                  </a:moveTo>
                  <a:cubicBezTo>
                    <a:pt x="10" y="11"/>
                    <a:pt x="0" y="40"/>
                    <a:pt x="0" y="60"/>
                  </a:cubicBezTo>
                  <a:lnTo>
                    <a:pt x="108" y="442"/>
                  </a:lnTo>
                  <a:cubicBezTo>
                    <a:pt x="118" y="462"/>
                    <a:pt x="137" y="481"/>
                    <a:pt x="157" y="481"/>
                  </a:cubicBezTo>
                  <a:lnTo>
                    <a:pt x="167" y="481"/>
                  </a:lnTo>
                  <a:cubicBezTo>
                    <a:pt x="196" y="471"/>
                    <a:pt x="206" y="442"/>
                    <a:pt x="206" y="423"/>
                  </a:cubicBezTo>
                  <a:lnTo>
                    <a:pt x="98" y="40"/>
                  </a:lnTo>
                  <a:cubicBezTo>
                    <a:pt x="89" y="11"/>
                    <a:pt x="5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7"/>
            <p:cNvSpPr/>
            <p:nvPr/>
          </p:nvSpPr>
          <p:spPr>
            <a:xfrm>
              <a:off x="149357" y="5173015"/>
              <a:ext cx="241463" cy="78406"/>
            </a:xfrm>
            <a:custGeom>
              <a:avLst/>
              <a:gdLst/>
              <a:ahLst/>
              <a:cxnLst/>
              <a:rect l="l" t="t" r="r" b="b"/>
              <a:pathLst>
                <a:path w="1392" h="452" extrusionOk="0">
                  <a:moveTo>
                    <a:pt x="1333" y="0"/>
                  </a:moveTo>
                  <a:lnTo>
                    <a:pt x="39" y="363"/>
                  </a:lnTo>
                  <a:cubicBezTo>
                    <a:pt x="10" y="373"/>
                    <a:pt x="0" y="392"/>
                    <a:pt x="10" y="421"/>
                  </a:cubicBezTo>
                  <a:cubicBezTo>
                    <a:pt x="10" y="441"/>
                    <a:pt x="30" y="451"/>
                    <a:pt x="50" y="451"/>
                  </a:cubicBezTo>
                  <a:lnTo>
                    <a:pt x="69" y="451"/>
                  </a:lnTo>
                  <a:lnTo>
                    <a:pt x="1353" y="98"/>
                  </a:lnTo>
                  <a:cubicBezTo>
                    <a:pt x="1382" y="88"/>
                    <a:pt x="1392" y="59"/>
                    <a:pt x="1392" y="40"/>
                  </a:cubicBezTo>
                  <a:cubicBezTo>
                    <a:pt x="1382" y="10"/>
                    <a:pt x="1353" y="0"/>
                    <a:pt x="13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7"/>
            <p:cNvSpPr/>
            <p:nvPr/>
          </p:nvSpPr>
          <p:spPr>
            <a:xfrm>
              <a:off x="191856" y="5222105"/>
              <a:ext cx="66437" cy="54641"/>
            </a:xfrm>
            <a:custGeom>
              <a:avLst/>
              <a:gdLst/>
              <a:ahLst/>
              <a:cxnLst/>
              <a:rect l="l" t="t" r="r" b="b"/>
              <a:pathLst>
                <a:path w="383" h="315" extrusionOk="0">
                  <a:moveTo>
                    <a:pt x="82" y="0"/>
                  </a:moveTo>
                  <a:cubicBezTo>
                    <a:pt x="67" y="0"/>
                    <a:pt x="52" y="9"/>
                    <a:pt x="40" y="21"/>
                  </a:cubicBezTo>
                  <a:cubicBezTo>
                    <a:pt x="30" y="51"/>
                    <a:pt x="40" y="80"/>
                    <a:pt x="59" y="90"/>
                  </a:cubicBezTo>
                  <a:lnTo>
                    <a:pt x="206" y="178"/>
                  </a:lnTo>
                  <a:lnTo>
                    <a:pt x="40" y="217"/>
                  </a:lnTo>
                  <a:cubicBezTo>
                    <a:pt x="20" y="227"/>
                    <a:pt x="1" y="256"/>
                    <a:pt x="10" y="275"/>
                  </a:cubicBezTo>
                  <a:cubicBezTo>
                    <a:pt x="20" y="295"/>
                    <a:pt x="40" y="315"/>
                    <a:pt x="59" y="315"/>
                  </a:cubicBezTo>
                  <a:lnTo>
                    <a:pt x="69" y="315"/>
                  </a:lnTo>
                  <a:lnTo>
                    <a:pt x="343" y="236"/>
                  </a:lnTo>
                  <a:cubicBezTo>
                    <a:pt x="363" y="227"/>
                    <a:pt x="373" y="217"/>
                    <a:pt x="382" y="197"/>
                  </a:cubicBezTo>
                  <a:cubicBezTo>
                    <a:pt x="382" y="178"/>
                    <a:pt x="373" y="158"/>
                    <a:pt x="353" y="148"/>
                  </a:cubicBezTo>
                  <a:lnTo>
                    <a:pt x="108" y="11"/>
                  </a:lnTo>
                  <a:cubicBezTo>
                    <a:pt x="100" y="4"/>
                    <a:pt x="92" y="0"/>
                    <a:pt x="8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7"/>
            <p:cNvSpPr/>
            <p:nvPr/>
          </p:nvSpPr>
          <p:spPr>
            <a:xfrm>
              <a:off x="253089" y="5146822"/>
              <a:ext cx="52733" cy="75631"/>
            </a:xfrm>
            <a:custGeom>
              <a:avLst/>
              <a:gdLst/>
              <a:ahLst/>
              <a:cxnLst/>
              <a:rect l="l" t="t" r="r" b="b"/>
              <a:pathLst>
                <a:path w="304" h="436" extrusionOk="0">
                  <a:moveTo>
                    <a:pt x="257" y="0"/>
                  </a:moveTo>
                  <a:cubicBezTo>
                    <a:pt x="240" y="0"/>
                    <a:pt x="220" y="9"/>
                    <a:pt x="206" y="24"/>
                  </a:cubicBezTo>
                  <a:lnTo>
                    <a:pt x="20" y="367"/>
                  </a:lnTo>
                  <a:cubicBezTo>
                    <a:pt x="0" y="387"/>
                    <a:pt x="10" y="416"/>
                    <a:pt x="29" y="435"/>
                  </a:cubicBezTo>
                  <a:lnTo>
                    <a:pt x="59" y="435"/>
                  </a:lnTo>
                  <a:cubicBezTo>
                    <a:pt x="79" y="435"/>
                    <a:pt x="88" y="426"/>
                    <a:pt x="98" y="416"/>
                  </a:cubicBezTo>
                  <a:lnTo>
                    <a:pt x="294" y="73"/>
                  </a:lnTo>
                  <a:cubicBezTo>
                    <a:pt x="304" y="53"/>
                    <a:pt x="294" y="24"/>
                    <a:pt x="275" y="4"/>
                  </a:cubicBezTo>
                  <a:cubicBezTo>
                    <a:pt x="270" y="1"/>
                    <a:pt x="264" y="0"/>
                    <a:pt x="2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7"/>
            <p:cNvSpPr/>
            <p:nvPr/>
          </p:nvSpPr>
          <p:spPr>
            <a:xfrm>
              <a:off x="253089" y="5206320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1" y="0"/>
                  </a:moveTo>
                  <a:cubicBezTo>
                    <a:pt x="45" y="0"/>
                    <a:pt x="27" y="10"/>
                    <a:pt x="20" y="24"/>
                  </a:cubicBezTo>
                  <a:cubicBezTo>
                    <a:pt x="0" y="44"/>
                    <a:pt x="10" y="73"/>
                    <a:pt x="29" y="92"/>
                  </a:cubicBezTo>
                  <a:lnTo>
                    <a:pt x="373" y="288"/>
                  </a:lnTo>
                  <a:lnTo>
                    <a:pt x="402" y="288"/>
                  </a:lnTo>
                  <a:cubicBezTo>
                    <a:pt x="421" y="288"/>
                    <a:pt x="432" y="279"/>
                    <a:pt x="441" y="269"/>
                  </a:cubicBezTo>
                  <a:cubicBezTo>
                    <a:pt x="451" y="239"/>
                    <a:pt x="451" y="210"/>
                    <a:pt x="421" y="200"/>
                  </a:cubicBezTo>
                  <a:lnTo>
                    <a:pt x="79" y="4"/>
                  </a:lnTo>
                  <a:cubicBezTo>
                    <a:pt x="74" y="2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7"/>
            <p:cNvSpPr/>
            <p:nvPr/>
          </p:nvSpPr>
          <p:spPr>
            <a:xfrm>
              <a:off x="310852" y="5131210"/>
              <a:ext cx="52733" cy="75978"/>
            </a:xfrm>
            <a:custGeom>
              <a:avLst/>
              <a:gdLst/>
              <a:ahLst/>
              <a:cxnLst/>
              <a:rect l="l" t="t" r="r" b="b"/>
              <a:pathLst>
                <a:path w="304" h="438" extrusionOk="0">
                  <a:moveTo>
                    <a:pt x="243" y="0"/>
                  </a:moveTo>
                  <a:cubicBezTo>
                    <a:pt x="226" y="0"/>
                    <a:pt x="212" y="7"/>
                    <a:pt x="206" y="26"/>
                  </a:cubicBezTo>
                  <a:lnTo>
                    <a:pt x="10" y="368"/>
                  </a:lnTo>
                  <a:cubicBezTo>
                    <a:pt x="1" y="388"/>
                    <a:pt x="10" y="418"/>
                    <a:pt x="30" y="427"/>
                  </a:cubicBezTo>
                  <a:cubicBezTo>
                    <a:pt x="40" y="437"/>
                    <a:pt x="40" y="437"/>
                    <a:pt x="49" y="437"/>
                  </a:cubicBezTo>
                  <a:cubicBezTo>
                    <a:pt x="69" y="437"/>
                    <a:pt x="88" y="427"/>
                    <a:pt x="99" y="418"/>
                  </a:cubicBezTo>
                  <a:lnTo>
                    <a:pt x="284" y="74"/>
                  </a:lnTo>
                  <a:cubicBezTo>
                    <a:pt x="304" y="45"/>
                    <a:pt x="295" y="16"/>
                    <a:pt x="275" y="6"/>
                  </a:cubicBezTo>
                  <a:cubicBezTo>
                    <a:pt x="264" y="2"/>
                    <a:pt x="253" y="0"/>
                    <a:pt x="2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7"/>
            <p:cNvSpPr/>
            <p:nvPr/>
          </p:nvSpPr>
          <p:spPr>
            <a:xfrm>
              <a:off x="310852" y="5190708"/>
              <a:ext cx="78406" cy="50478"/>
            </a:xfrm>
            <a:custGeom>
              <a:avLst/>
              <a:gdLst/>
              <a:ahLst/>
              <a:cxnLst/>
              <a:rect l="l" t="t" r="r" b="b"/>
              <a:pathLst>
                <a:path w="452" h="291" extrusionOk="0">
                  <a:moveTo>
                    <a:pt x="48" y="0"/>
                  </a:moveTo>
                  <a:cubicBezTo>
                    <a:pt x="31" y="0"/>
                    <a:pt x="17" y="7"/>
                    <a:pt x="10" y="25"/>
                  </a:cubicBezTo>
                  <a:cubicBezTo>
                    <a:pt x="1" y="45"/>
                    <a:pt x="10" y="75"/>
                    <a:pt x="30" y="84"/>
                  </a:cubicBezTo>
                  <a:lnTo>
                    <a:pt x="373" y="280"/>
                  </a:lnTo>
                  <a:cubicBezTo>
                    <a:pt x="382" y="290"/>
                    <a:pt x="382" y="290"/>
                    <a:pt x="393" y="290"/>
                  </a:cubicBezTo>
                  <a:cubicBezTo>
                    <a:pt x="412" y="290"/>
                    <a:pt x="432" y="280"/>
                    <a:pt x="441" y="261"/>
                  </a:cubicBezTo>
                  <a:cubicBezTo>
                    <a:pt x="451" y="241"/>
                    <a:pt x="441" y="212"/>
                    <a:pt x="422" y="202"/>
                  </a:cubicBezTo>
                  <a:lnTo>
                    <a:pt x="79" y="6"/>
                  </a:lnTo>
                  <a:cubicBezTo>
                    <a:pt x="68" y="2"/>
                    <a:pt x="57" y="0"/>
                    <a:pt x="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7"/>
            <p:cNvSpPr/>
            <p:nvPr/>
          </p:nvSpPr>
          <p:spPr>
            <a:xfrm>
              <a:off x="149357" y="5032856"/>
              <a:ext cx="132701" cy="218566"/>
            </a:xfrm>
            <a:custGeom>
              <a:avLst/>
              <a:gdLst/>
              <a:ahLst/>
              <a:cxnLst/>
              <a:rect l="l" t="t" r="r" b="b"/>
              <a:pathLst>
                <a:path w="765" h="1260" extrusionOk="0">
                  <a:moveTo>
                    <a:pt x="718" y="1"/>
                  </a:moveTo>
                  <a:cubicBezTo>
                    <a:pt x="701" y="1"/>
                    <a:pt x="681" y="10"/>
                    <a:pt x="667" y="24"/>
                  </a:cubicBezTo>
                  <a:lnTo>
                    <a:pt x="10" y="1190"/>
                  </a:lnTo>
                  <a:cubicBezTo>
                    <a:pt x="0" y="1220"/>
                    <a:pt x="0" y="1239"/>
                    <a:pt x="30" y="1259"/>
                  </a:cubicBezTo>
                  <a:lnTo>
                    <a:pt x="50" y="1259"/>
                  </a:lnTo>
                  <a:cubicBezTo>
                    <a:pt x="69" y="1259"/>
                    <a:pt x="89" y="1259"/>
                    <a:pt x="89" y="1239"/>
                  </a:cubicBezTo>
                  <a:lnTo>
                    <a:pt x="755" y="73"/>
                  </a:lnTo>
                  <a:cubicBezTo>
                    <a:pt x="765" y="53"/>
                    <a:pt x="755" y="24"/>
                    <a:pt x="736" y="5"/>
                  </a:cubicBezTo>
                  <a:cubicBezTo>
                    <a:pt x="730" y="2"/>
                    <a:pt x="724" y="1"/>
                    <a:pt x="7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7"/>
            <p:cNvSpPr/>
            <p:nvPr/>
          </p:nvSpPr>
          <p:spPr>
            <a:xfrm>
              <a:off x="135654" y="5144046"/>
              <a:ext cx="56376" cy="64702"/>
            </a:xfrm>
            <a:custGeom>
              <a:avLst/>
              <a:gdLst/>
              <a:ahLst/>
              <a:cxnLst/>
              <a:rect l="l" t="t" r="r" b="b"/>
              <a:pathLst>
                <a:path w="325" h="373" extrusionOk="0">
                  <a:moveTo>
                    <a:pt x="197" y="0"/>
                  </a:moveTo>
                  <a:cubicBezTo>
                    <a:pt x="177" y="0"/>
                    <a:pt x="168" y="11"/>
                    <a:pt x="158" y="20"/>
                  </a:cubicBezTo>
                  <a:lnTo>
                    <a:pt x="11" y="275"/>
                  </a:lnTo>
                  <a:cubicBezTo>
                    <a:pt x="1" y="294"/>
                    <a:pt x="11" y="324"/>
                    <a:pt x="31" y="344"/>
                  </a:cubicBezTo>
                  <a:cubicBezTo>
                    <a:pt x="36" y="346"/>
                    <a:pt x="42" y="347"/>
                    <a:pt x="48" y="347"/>
                  </a:cubicBezTo>
                  <a:cubicBezTo>
                    <a:pt x="65" y="347"/>
                    <a:pt x="85" y="338"/>
                    <a:pt x="99" y="324"/>
                  </a:cubicBezTo>
                  <a:lnTo>
                    <a:pt x="177" y="177"/>
                  </a:lnTo>
                  <a:lnTo>
                    <a:pt x="227" y="334"/>
                  </a:lnTo>
                  <a:cubicBezTo>
                    <a:pt x="236" y="363"/>
                    <a:pt x="256" y="373"/>
                    <a:pt x="275" y="373"/>
                  </a:cubicBezTo>
                  <a:lnTo>
                    <a:pt x="285" y="373"/>
                  </a:lnTo>
                  <a:cubicBezTo>
                    <a:pt x="314" y="363"/>
                    <a:pt x="325" y="334"/>
                    <a:pt x="314" y="314"/>
                  </a:cubicBezTo>
                  <a:lnTo>
                    <a:pt x="246" y="40"/>
                  </a:lnTo>
                  <a:cubicBezTo>
                    <a:pt x="236" y="20"/>
                    <a:pt x="216" y="0"/>
                    <a:pt x="1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7"/>
            <p:cNvSpPr/>
            <p:nvPr/>
          </p:nvSpPr>
          <p:spPr>
            <a:xfrm>
              <a:off x="173122" y="5179086"/>
              <a:ext cx="66611" cy="60366"/>
            </a:xfrm>
            <a:custGeom>
              <a:avLst/>
              <a:gdLst/>
              <a:ahLst/>
              <a:cxnLst/>
              <a:rect l="l" t="t" r="r" b="b"/>
              <a:pathLst>
                <a:path w="384" h="348" extrusionOk="0">
                  <a:moveTo>
                    <a:pt x="335" y="0"/>
                  </a:moveTo>
                  <a:cubicBezTo>
                    <a:pt x="331" y="0"/>
                    <a:pt x="327" y="2"/>
                    <a:pt x="324" y="5"/>
                  </a:cubicBezTo>
                  <a:lnTo>
                    <a:pt x="40" y="73"/>
                  </a:lnTo>
                  <a:cubicBezTo>
                    <a:pt x="20" y="83"/>
                    <a:pt x="0" y="112"/>
                    <a:pt x="11" y="132"/>
                  </a:cubicBezTo>
                  <a:cubicBezTo>
                    <a:pt x="18" y="156"/>
                    <a:pt x="33" y="173"/>
                    <a:pt x="54" y="173"/>
                  </a:cubicBezTo>
                  <a:cubicBezTo>
                    <a:pt x="59" y="173"/>
                    <a:pt x="64" y="173"/>
                    <a:pt x="69" y="171"/>
                  </a:cubicBezTo>
                  <a:lnTo>
                    <a:pt x="236" y="122"/>
                  </a:lnTo>
                  <a:lnTo>
                    <a:pt x="148" y="269"/>
                  </a:lnTo>
                  <a:cubicBezTo>
                    <a:pt x="138" y="299"/>
                    <a:pt x="148" y="328"/>
                    <a:pt x="167" y="338"/>
                  </a:cubicBezTo>
                  <a:cubicBezTo>
                    <a:pt x="177" y="338"/>
                    <a:pt x="187" y="347"/>
                    <a:pt x="187" y="347"/>
                  </a:cubicBezTo>
                  <a:cubicBezTo>
                    <a:pt x="207" y="347"/>
                    <a:pt x="226" y="338"/>
                    <a:pt x="236" y="318"/>
                  </a:cubicBezTo>
                  <a:lnTo>
                    <a:pt x="373" y="73"/>
                  </a:lnTo>
                  <a:cubicBezTo>
                    <a:pt x="383" y="53"/>
                    <a:pt x="383" y="34"/>
                    <a:pt x="373" y="14"/>
                  </a:cubicBezTo>
                  <a:cubicBezTo>
                    <a:pt x="359" y="7"/>
                    <a:pt x="345" y="0"/>
                    <a:pt x="33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7"/>
            <p:cNvSpPr/>
            <p:nvPr/>
          </p:nvSpPr>
          <p:spPr>
            <a:xfrm>
              <a:off x="185091" y="5074314"/>
              <a:ext cx="35734" cy="83437"/>
            </a:xfrm>
            <a:custGeom>
              <a:avLst/>
              <a:gdLst/>
              <a:ahLst/>
              <a:cxnLst/>
              <a:rect l="l" t="t" r="r" b="b"/>
              <a:pathLst>
                <a:path w="206" h="481" extrusionOk="0">
                  <a:moveTo>
                    <a:pt x="40" y="1"/>
                  </a:moveTo>
                  <a:cubicBezTo>
                    <a:pt x="10" y="10"/>
                    <a:pt x="0" y="40"/>
                    <a:pt x="0" y="60"/>
                  </a:cubicBezTo>
                  <a:lnTo>
                    <a:pt x="108" y="442"/>
                  </a:lnTo>
                  <a:cubicBezTo>
                    <a:pt x="118" y="461"/>
                    <a:pt x="138" y="481"/>
                    <a:pt x="157" y="481"/>
                  </a:cubicBezTo>
                  <a:lnTo>
                    <a:pt x="167" y="481"/>
                  </a:lnTo>
                  <a:cubicBezTo>
                    <a:pt x="196" y="471"/>
                    <a:pt x="206" y="442"/>
                    <a:pt x="196" y="422"/>
                  </a:cubicBezTo>
                  <a:lnTo>
                    <a:pt x="98" y="40"/>
                  </a:lnTo>
                  <a:cubicBezTo>
                    <a:pt x="88" y="10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7"/>
            <p:cNvSpPr/>
            <p:nvPr/>
          </p:nvSpPr>
          <p:spPr>
            <a:xfrm>
              <a:off x="202090" y="5122016"/>
              <a:ext cx="85171" cy="35734"/>
            </a:xfrm>
            <a:custGeom>
              <a:avLst/>
              <a:gdLst/>
              <a:ahLst/>
              <a:cxnLst/>
              <a:rect l="l" t="t" r="r" b="b"/>
              <a:pathLst>
                <a:path w="491" h="206" extrusionOk="0">
                  <a:moveTo>
                    <a:pt x="421" y="0"/>
                  </a:moveTo>
                  <a:lnTo>
                    <a:pt x="40" y="108"/>
                  </a:lnTo>
                  <a:cubicBezTo>
                    <a:pt x="20" y="118"/>
                    <a:pt x="0" y="147"/>
                    <a:pt x="10" y="167"/>
                  </a:cubicBezTo>
                  <a:cubicBezTo>
                    <a:pt x="20" y="186"/>
                    <a:pt x="40" y="206"/>
                    <a:pt x="59" y="206"/>
                  </a:cubicBezTo>
                  <a:lnTo>
                    <a:pt x="69" y="206"/>
                  </a:lnTo>
                  <a:lnTo>
                    <a:pt x="451" y="98"/>
                  </a:lnTo>
                  <a:cubicBezTo>
                    <a:pt x="471" y="88"/>
                    <a:pt x="490" y="59"/>
                    <a:pt x="480" y="40"/>
                  </a:cubicBezTo>
                  <a:cubicBezTo>
                    <a:pt x="480" y="10"/>
                    <a:pt x="451" y="0"/>
                    <a:pt x="4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7"/>
            <p:cNvSpPr/>
            <p:nvPr/>
          </p:nvSpPr>
          <p:spPr>
            <a:xfrm>
              <a:off x="213886" y="5023315"/>
              <a:ext cx="35907" cy="83437"/>
            </a:xfrm>
            <a:custGeom>
              <a:avLst/>
              <a:gdLst/>
              <a:ahLst/>
              <a:cxnLst/>
              <a:rect l="l" t="t" r="r" b="b"/>
              <a:pathLst>
                <a:path w="207" h="481" extrusionOk="0">
                  <a:moveTo>
                    <a:pt x="40" y="1"/>
                  </a:moveTo>
                  <a:cubicBezTo>
                    <a:pt x="11" y="10"/>
                    <a:pt x="1" y="40"/>
                    <a:pt x="1" y="60"/>
                  </a:cubicBezTo>
                  <a:lnTo>
                    <a:pt x="109" y="442"/>
                  </a:lnTo>
                  <a:cubicBezTo>
                    <a:pt x="118" y="461"/>
                    <a:pt x="138" y="481"/>
                    <a:pt x="157" y="481"/>
                  </a:cubicBezTo>
                  <a:cubicBezTo>
                    <a:pt x="157" y="481"/>
                    <a:pt x="168" y="481"/>
                    <a:pt x="168" y="471"/>
                  </a:cubicBezTo>
                  <a:cubicBezTo>
                    <a:pt x="197" y="471"/>
                    <a:pt x="207" y="442"/>
                    <a:pt x="207" y="413"/>
                  </a:cubicBezTo>
                  <a:lnTo>
                    <a:pt x="99" y="40"/>
                  </a:lnTo>
                  <a:cubicBezTo>
                    <a:pt x="89" y="10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7"/>
            <p:cNvSpPr/>
            <p:nvPr/>
          </p:nvSpPr>
          <p:spPr>
            <a:xfrm>
              <a:off x="230885" y="5071018"/>
              <a:ext cx="85171" cy="35734"/>
            </a:xfrm>
            <a:custGeom>
              <a:avLst/>
              <a:gdLst/>
              <a:ahLst/>
              <a:cxnLst/>
              <a:rect l="l" t="t" r="r" b="b"/>
              <a:pathLst>
                <a:path w="491" h="206" extrusionOk="0">
                  <a:moveTo>
                    <a:pt x="422" y="0"/>
                  </a:moveTo>
                  <a:lnTo>
                    <a:pt x="50" y="108"/>
                  </a:lnTo>
                  <a:cubicBezTo>
                    <a:pt x="20" y="118"/>
                    <a:pt x="1" y="138"/>
                    <a:pt x="11" y="167"/>
                  </a:cubicBezTo>
                  <a:cubicBezTo>
                    <a:pt x="20" y="186"/>
                    <a:pt x="40" y="206"/>
                    <a:pt x="59" y="206"/>
                  </a:cubicBezTo>
                  <a:cubicBezTo>
                    <a:pt x="59" y="206"/>
                    <a:pt x="70" y="206"/>
                    <a:pt x="70" y="196"/>
                  </a:cubicBezTo>
                  <a:lnTo>
                    <a:pt x="451" y="98"/>
                  </a:lnTo>
                  <a:cubicBezTo>
                    <a:pt x="481" y="88"/>
                    <a:pt x="491" y="59"/>
                    <a:pt x="481" y="40"/>
                  </a:cubicBezTo>
                  <a:cubicBezTo>
                    <a:pt x="481" y="10"/>
                    <a:pt x="451" y="0"/>
                    <a:pt x="42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7"/>
            <p:cNvSpPr/>
            <p:nvPr/>
          </p:nvSpPr>
          <p:spPr>
            <a:xfrm>
              <a:off x="7064128" y="-23792"/>
              <a:ext cx="80141" cy="240249"/>
            </a:xfrm>
            <a:custGeom>
              <a:avLst/>
              <a:gdLst/>
              <a:ahLst/>
              <a:cxnLst/>
              <a:rect l="l" t="t" r="r" b="b"/>
              <a:pathLst>
                <a:path w="462" h="1385" extrusionOk="0">
                  <a:moveTo>
                    <a:pt x="51" y="0"/>
                  </a:moveTo>
                  <a:cubicBezTo>
                    <a:pt x="47" y="0"/>
                    <a:pt x="43" y="1"/>
                    <a:pt x="40" y="3"/>
                  </a:cubicBezTo>
                  <a:cubicBezTo>
                    <a:pt x="11" y="13"/>
                    <a:pt x="0" y="32"/>
                    <a:pt x="0" y="61"/>
                  </a:cubicBezTo>
                  <a:lnTo>
                    <a:pt x="363" y="1355"/>
                  </a:lnTo>
                  <a:cubicBezTo>
                    <a:pt x="363" y="1375"/>
                    <a:pt x="383" y="1385"/>
                    <a:pt x="412" y="1385"/>
                  </a:cubicBezTo>
                  <a:lnTo>
                    <a:pt x="422" y="1385"/>
                  </a:lnTo>
                  <a:cubicBezTo>
                    <a:pt x="442" y="1375"/>
                    <a:pt x="461" y="1355"/>
                    <a:pt x="451" y="1326"/>
                  </a:cubicBezTo>
                  <a:lnTo>
                    <a:pt x="98" y="32"/>
                  </a:lnTo>
                  <a:cubicBezTo>
                    <a:pt x="91" y="16"/>
                    <a:pt x="69" y="0"/>
                    <a:pt x="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7"/>
            <p:cNvSpPr/>
            <p:nvPr/>
          </p:nvSpPr>
          <p:spPr>
            <a:xfrm>
              <a:off x="7036895" y="61553"/>
              <a:ext cx="78406" cy="51172"/>
            </a:xfrm>
            <a:custGeom>
              <a:avLst/>
              <a:gdLst/>
              <a:ahLst/>
              <a:cxnLst/>
              <a:rect l="l" t="t" r="r" b="b"/>
              <a:pathLst>
                <a:path w="452" h="295" extrusionOk="0">
                  <a:moveTo>
                    <a:pt x="46" y="0"/>
                  </a:moveTo>
                  <a:cubicBezTo>
                    <a:pt x="30" y="0"/>
                    <a:pt x="17" y="8"/>
                    <a:pt x="11" y="20"/>
                  </a:cubicBezTo>
                  <a:cubicBezTo>
                    <a:pt x="1" y="50"/>
                    <a:pt x="11" y="79"/>
                    <a:pt x="30" y="89"/>
                  </a:cubicBezTo>
                  <a:lnTo>
                    <a:pt x="373" y="285"/>
                  </a:lnTo>
                  <a:cubicBezTo>
                    <a:pt x="383" y="285"/>
                    <a:pt x="393" y="295"/>
                    <a:pt x="393" y="295"/>
                  </a:cubicBezTo>
                  <a:cubicBezTo>
                    <a:pt x="412" y="295"/>
                    <a:pt x="432" y="285"/>
                    <a:pt x="442" y="266"/>
                  </a:cubicBezTo>
                  <a:cubicBezTo>
                    <a:pt x="451" y="246"/>
                    <a:pt x="442" y="216"/>
                    <a:pt x="422" y="197"/>
                  </a:cubicBezTo>
                  <a:lnTo>
                    <a:pt x="79" y="11"/>
                  </a:lnTo>
                  <a:cubicBezTo>
                    <a:pt x="68" y="3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7"/>
            <p:cNvSpPr/>
            <p:nvPr/>
          </p:nvSpPr>
          <p:spPr>
            <a:xfrm>
              <a:off x="7096566" y="35533"/>
              <a:ext cx="52733" cy="77192"/>
            </a:xfrm>
            <a:custGeom>
              <a:avLst/>
              <a:gdLst/>
              <a:ahLst/>
              <a:cxnLst/>
              <a:rect l="l" t="t" r="r" b="b"/>
              <a:pathLst>
                <a:path w="304" h="445" extrusionOk="0">
                  <a:moveTo>
                    <a:pt x="251" y="0"/>
                  </a:moveTo>
                  <a:cubicBezTo>
                    <a:pt x="230" y="0"/>
                    <a:pt x="213" y="9"/>
                    <a:pt x="205" y="24"/>
                  </a:cubicBezTo>
                  <a:lnTo>
                    <a:pt x="9" y="366"/>
                  </a:lnTo>
                  <a:cubicBezTo>
                    <a:pt x="0" y="396"/>
                    <a:pt x="9" y="425"/>
                    <a:pt x="29" y="435"/>
                  </a:cubicBezTo>
                  <a:cubicBezTo>
                    <a:pt x="39" y="435"/>
                    <a:pt x="49" y="445"/>
                    <a:pt x="49" y="445"/>
                  </a:cubicBezTo>
                  <a:cubicBezTo>
                    <a:pt x="68" y="445"/>
                    <a:pt x="88" y="435"/>
                    <a:pt x="98" y="416"/>
                  </a:cubicBezTo>
                  <a:lnTo>
                    <a:pt x="294" y="72"/>
                  </a:lnTo>
                  <a:cubicBezTo>
                    <a:pt x="303" y="53"/>
                    <a:pt x="294" y="24"/>
                    <a:pt x="274" y="4"/>
                  </a:cubicBezTo>
                  <a:cubicBezTo>
                    <a:pt x="266" y="1"/>
                    <a:pt x="258" y="0"/>
                    <a:pt x="2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7"/>
            <p:cNvSpPr/>
            <p:nvPr/>
          </p:nvSpPr>
          <p:spPr>
            <a:xfrm>
              <a:off x="7021630" y="4830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56" y="1"/>
                  </a:moveTo>
                  <a:cubicBezTo>
                    <a:pt x="35" y="1"/>
                    <a:pt x="18" y="10"/>
                    <a:pt x="10" y="24"/>
                  </a:cubicBezTo>
                  <a:cubicBezTo>
                    <a:pt x="1" y="44"/>
                    <a:pt x="1" y="73"/>
                    <a:pt x="30" y="92"/>
                  </a:cubicBezTo>
                  <a:lnTo>
                    <a:pt x="373" y="279"/>
                  </a:lnTo>
                  <a:cubicBezTo>
                    <a:pt x="383" y="288"/>
                    <a:pt x="383" y="288"/>
                    <a:pt x="393" y="288"/>
                  </a:cubicBezTo>
                  <a:cubicBezTo>
                    <a:pt x="412" y="288"/>
                    <a:pt x="432" y="279"/>
                    <a:pt x="432" y="269"/>
                  </a:cubicBezTo>
                  <a:cubicBezTo>
                    <a:pt x="452" y="240"/>
                    <a:pt x="441" y="210"/>
                    <a:pt x="422" y="201"/>
                  </a:cubicBezTo>
                  <a:lnTo>
                    <a:pt x="79" y="5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7"/>
            <p:cNvSpPr/>
            <p:nvPr/>
          </p:nvSpPr>
          <p:spPr>
            <a:xfrm>
              <a:off x="7081128" y="-21016"/>
              <a:ext cx="52907" cy="75978"/>
            </a:xfrm>
            <a:custGeom>
              <a:avLst/>
              <a:gdLst/>
              <a:ahLst/>
              <a:cxnLst/>
              <a:rect l="l" t="t" r="r" b="b"/>
              <a:pathLst>
                <a:path w="305" h="438" extrusionOk="0">
                  <a:moveTo>
                    <a:pt x="242" y="1"/>
                  </a:moveTo>
                  <a:cubicBezTo>
                    <a:pt x="227" y="1"/>
                    <a:pt x="213" y="7"/>
                    <a:pt x="207" y="26"/>
                  </a:cubicBezTo>
                  <a:lnTo>
                    <a:pt x="11" y="369"/>
                  </a:lnTo>
                  <a:cubicBezTo>
                    <a:pt x="0" y="389"/>
                    <a:pt x="0" y="418"/>
                    <a:pt x="30" y="428"/>
                  </a:cubicBezTo>
                  <a:cubicBezTo>
                    <a:pt x="40" y="437"/>
                    <a:pt x="40" y="437"/>
                    <a:pt x="50" y="437"/>
                  </a:cubicBezTo>
                  <a:cubicBezTo>
                    <a:pt x="69" y="437"/>
                    <a:pt x="89" y="428"/>
                    <a:pt x="89" y="418"/>
                  </a:cubicBezTo>
                  <a:lnTo>
                    <a:pt x="285" y="75"/>
                  </a:lnTo>
                  <a:cubicBezTo>
                    <a:pt x="305" y="45"/>
                    <a:pt x="294" y="16"/>
                    <a:pt x="265" y="6"/>
                  </a:cubicBezTo>
                  <a:cubicBezTo>
                    <a:pt x="258" y="3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7"/>
            <p:cNvSpPr/>
            <p:nvPr/>
          </p:nvSpPr>
          <p:spPr>
            <a:xfrm>
              <a:off x="6923103" y="85317"/>
              <a:ext cx="221168" cy="131140"/>
            </a:xfrm>
            <a:custGeom>
              <a:avLst/>
              <a:gdLst/>
              <a:ahLst/>
              <a:cxnLst/>
              <a:rect l="l" t="t" r="r" b="b"/>
              <a:pathLst>
                <a:path w="1275" h="756" extrusionOk="0">
                  <a:moveTo>
                    <a:pt x="55" y="1"/>
                  </a:moveTo>
                  <a:cubicBezTo>
                    <a:pt x="39" y="1"/>
                    <a:pt x="23" y="11"/>
                    <a:pt x="10" y="31"/>
                  </a:cubicBezTo>
                  <a:cubicBezTo>
                    <a:pt x="0" y="50"/>
                    <a:pt x="10" y="79"/>
                    <a:pt x="30" y="89"/>
                  </a:cubicBezTo>
                  <a:lnTo>
                    <a:pt x="1196" y="746"/>
                  </a:lnTo>
                  <a:cubicBezTo>
                    <a:pt x="1205" y="756"/>
                    <a:pt x="1216" y="756"/>
                    <a:pt x="1225" y="756"/>
                  </a:cubicBezTo>
                  <a:cubicBezTo>
                    <a:pt x="1235" y="756"/>
                    <a:pt x="1255" y="746"/>
                    <a:pt x="1264" y="736"/>
                  </a:cubicBezTo>
                  <a:cubicBezTo>
                    <a:pt x="1274" y="706"/>
                    <a:pt x="1264" y="677"/>
                    <a:pt x="1245" y="667"/>
                  </a:cubicBezTo>
                  <a:lnTo>
                    <a:pt x="79" y="11"/>
                  </a:lnTo>
                  <a:cubicBezTo>
                    <a:pt x="72" y="4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7"/>
            <p:cNvSpPr/>
            <p:nvPr/>
          </p:nvSpPr>
          <p:spPr>
            <a:xfrm>
              <a:off x="7069332" y="127122"/>
              <a:ext cx="61233" cy="58805"/>
            </a:xfrm>
            <a:custGeom>
              <a:avLst/>
              <a:gdLst/>
              <a:ahLst/>
              <a:cxnLst/>
              <a:rect l="l" t="t" r="r" b="b"/>
              <a:pathLst>
                <a:path w="353" h="339" extrusionOk="0">
                  <a:moveTo>
                    <a:pt x="61" y="1"/>
                  </a:moveTo>
                  <a:cubicBezTo>
                    <a:pt x="47" y="1"/>
                    <a:pt x="34" y="8"/>
                    <a:pt x="20" y="15"/>
                  </a:cubicBezTo>
                  <a:cubicBezTo>
                    <a:pt x="10" y="25"/>
                    <a:pt x="0" y="44"/>
                    <a:pt x="10" y="64"/>
                  </a:cubicBezTo>
                  <a:lnTo>
                    <a:pt x="79" y="338"/>
                  </a:lnTo>
                  <a:lnTo>
                    <a:pt x="127" y="328"/>
                  </a:lnTo>
                  <a:lnTo>
                    <a:pt x="177" y="319"/>
                  </a:lnTo>
                  <a:lnTo>
                    <a:pt x="127" y="152"/>
                  </a:lnTo>
                  <a:lnTo>
                    <a:pt x="275" y="230"/>
                  </a:lnTo>
                  <a:cubicBezTo>
                    <a:pt x="285" y="237"/>
                    <a:pt x="295" y="240"/>
                    <a:pt x="305" y="240"/>
                  </a:cubicBezTo>
                  <a:cubicBezTo>
                    <a:pt x="322" y="240"/>
                    <a:pt x="337" y="230"/>
                    <a:pt x="343" y="211"/>
                  </a:cubicBezTo>
                  <a:cubicBezTo>
                    <a:pt x="353" y="191"/>
                    <a:pt x="343" y="162"/>
                    <a:pt x="323" y="152"/>
                  </a:cubicBezTo>
                  <a:lnTo>
                    <a:pt x="79" y="5"/>
                  </a:lnTo>
                  <a:cubicBezTo>
                    <a:pt x="73" y="2"/>
                    <a:pt x="67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7"/>
            <p:cNvSpPr/>
            <p:nvPr/>
          </p:nvSpPr>
          <p:spPr>
            <a:xfrm>
              <a:off x="6965601" y="146203"/>
              <a:ext cx="83437" cy="34520"/>
            </a:xfrm>
            <a:custGeom>
              <a:avLst/>
              <a:gdLst/>
              <a:ahLst/>
              <a:cxnLst/>
              <a:rect l="l" t="t" r="r" b="b"/>
              <a:pathLst>
                <a:path w="481" h="199" extrusionOk="0">
                  <a:moveTo>
                    <a:pt x="433" y="0"/>
                  </a:moveTo>
                  <a:cubicBezTo>
                    <a:pt x="429" y="0"/>
                    <a:pt x="425" y="1"/>
                    <a:pt x="422" y="3"/>
                  </a:cubicBezTo>
                  <a:lnTo>
                    <a:pt x="39" y="111"/>
                  </a:lnTo>
                  <a:cubicBezTo>
                    <a:pt x="10" y="120"/>
                    <a:pt x="0" y="140"/>
                    <a:pt x="0" y="170"/>
                  </a:cubicBezTo>
                  <a:cubicBezTo>
                    <a:pt x="10" y="189"/>
                    <a:pt x="30" y="199"/>
                    <a:pt x="49" y="199"/>
                  </a:cubicBezTo>
                  <a:lnTo>
                    <a:pt x="59" y="199"/>
                  </a:lnTo>
                  <a:lnTo>
                    <a:pt x="441" y="91"/>
                  </a:lnTo>
                  <a:cubicBezTo>
                    <a:pt x="470" y="91"/>
                    <a:pt x="481" y="61"/>
                    <a:pt x="481" y="32"/>
                  </a:cubicBezTo>
                  <a:cubicBezTo>
                    <a:pt x="472" y="16"/>
                    <a:pt x="451" y="0"/>
                    <a:pt x="4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7"/>
            <p:cNvSpPr/>
            <p:nvPr/>
          </p:nvSpPr>
          <p:spPr>
            <a:xfrm>
              <a:off x="7013130" y="80287"/>
              <a:ext cx="35907" cy="83437"/>
            </a:xfrm>
            <a:custGeom>
              <a:avLst/>
              <a:gdLst/>
              <a:ahLst/>
              <a:cxnLst/>
              <a:rect l="l" t="t" r="r" b="b"/>
              <a:pathLst>
                <a:path w="207" h="481" extrusionOk="0">
                  <a:moveTo>
                    <a:pt x="40" y="1"/>
                  </a:moveTo>
                  <a:cubicBezTo>
                    <a:pt x="11" y="10"/>
                    <a:pt x="0" y="40"/>
                    <a:pt x="0" y="60"/>
                  </a:cubicBezTo>
                  <a:lnTo>
                    <a:pt x="109" y="441"/>
                  </a:lnTo>
                  <a:cubicBezTo>
                    <a:pt x="118" y="461"/>
                    <a:pt x="138" y="481"/>
                    <a:pt x="157" y="481"/>
                  </a:cubicBezTo>
                  <a:cubicBezTo>
                    <a:pt x="157" y="481"/>
                    <a:pt x="167" y="481"/>
                    <a:pt x="167" y="471"/>
                  </a:cubicBezTo>
                  <a:cubicBezTo>
                    <a:pt x="196" y="471"/>
                    <a:pt x="207" y="441"/>
                    <a:pt x="207" y="412"/>
                  </a:cubicBezTo>
                  <a:lnTo>
                    <a:pt x="98" y="40"/>
                  </a:lnTo>
                  <a:cubicBezTo>
                    <a:pt x="89" y="10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7"/>
            <p:cNvSpPr/>
            <p:nvPr/>
          </p:nvSpPr>
          <p:spPr>
            <a:xfrm>
              <a:off x="6912868" y="117235"/>
              <a:ext cx="85171" cy="34693"/>
            </a:xfrm>
            <a:custGeom>
              <a:avLst/>
              <a:gdLst/>
              <a:ahLst/>
              <a:cxnLst/>
              <a:rect l="l" t="t" r="r" b="b"/>
              <a:pathLst>
                <a:path w="491" h="200" extrusionOk="0">
                  <a:moveTo>
                    <a:pt x="438" y="1"/>
                  </a:moveTo>
                  <a:cubicBezTo>
                    <a:pt x="433" y="1"/>
                    <a:pt x="427" y="1"/>
                    <a:pt x="422" y="3"/>
                  </a:cubicBezTo>
                  <a:lnTo>
                    <a:pt x="49" y="111"/>
                  </a:lnTo>
                  <a:cubicBezTo>
                    <a:pt x="20" y="111"/>
                    <a:pt x="1" y="141"/>
                    <a:pt x="10" y="170"/>
                  </a:cubicBezTo>
                  <a:cubicBezTo>
                    <a:pt x="20" y="189"/>
                    <a:pt x="40" y="199"/>
                    <a:pt x="59" y="199"/>
                  </a:cubicBezTo>
                  <a:lnTo>
                    <a:pt x="69" y="199"/>
                  </a:lnTo>
                  <a:lnTo>
                    <a:pt x="451" y="91"/>
                  </a:lnTo>
                  <a:cubicBezTo>
                    <a:pt x="480" y="91"/>
                    <a:pt x="491" y="62"/>
                    <a:pt x="480" y="32"/>
                  </a:cubicBezTo>
                  <a:cubicBezTo>
                    <a:pt x="480" y="17"/>
                    <a:pt x="461" y="1"/>
                    <a:pt x="4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7"/>
            <p:cNvSpPr/>
            <p:nvPr/>
          </p:nvSpPr>
          <p:spPr>
            <a:xfrm>
              <a:off x="6962132" y="50971"/>
              <a:ext cx="35907" cy="83957"/>
            </a:xfrm>
            <a:custGeom>
              <a:avLst/>
              <a:gdLst/>
              <a:ahLst/>
              <a:cxnLst/>
              <a:rect l="l" t="t" r="r" b="b"/>
              <a:pathLst>
                <a:path w="207" h="484" extrusionOk="0">
                  <a:moveTo>
                    <a:pt x="51" y="0"/>
                  </a:moveTo>
                  <a:cubicBezTo>
                    <a:pt x="47" y="0"/>
                    <a:pt x="43" y="1"/>
                    <a:pt x="40" y="3"/>
                  </a:cubicBezTo>
                  <a:cubicBezTo>
                    <a:pt x="11" y="13"/>
                    <a:pt x="0" y="42"/>
                    <a:pt x="0" y="62"/>
                  </a:cubicBezTo>
                  <a:lnTo>
                    <a:pt x="109" y="444"/>
                  </a:lnTo>
                  <a:cubicBezTo>
                    <a:pt x="118" y="464"/>
                    <a:pt x="138" y="483"/>
                    <a:pt x="157" y="483"/>
                  </a:cubicBezTo>
                  <a:lnTo>
                    <a:pt x="167" y="473"/>
                  </a:lnTo>
                  <a:cubicBezTo>
                    <a:pt x="196" y="473"/>
                    <a:pt x="207" y="444"/>
                    <a:pt x="196" y="414"/>
                  </a:cubicBezTo>
                  <a:lnTo>
                    <a:pt x="98" y="42"/>
                  </a:lnTo>
                  <a:cubicBezTo>
                    <a:pt x="91" y="18"/>
                    <a:pt x="69" y="0"/>
                    <a:pt x="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7"/>
            <p:cNvSpPr/>
            <p:nvPr/>
          </p:nvSpPr>
          <p:spPr>
            <a:xfrm>
              <a:off x="6902634" y="200324"/>
              <a:ext cx="241637" cy="78927"/>
            </a:xfrm>
            <a:custGeom>
              <a:avLst/>
              <a:gdLst/>
              <a:ahLst/>
              <a:cxnLst/>
              <a:rect l="l" t="t" r="r" b="b"/>
              <a:pathLst>
                <a:path w="1393" h="455" extrusionOk="0">
                  <a:moveTo>
                    <a:pt x="1344" y="1"/>
                  </a:moveTo>
                  <a:cubicBezTo>
                    <a:pt x="1338" y="1"/>
                    <a:pt x="1331" y="2"/>
                    <a:pt x="1323" y="4"/>
                  </a:cubicBezTo>
                  <a:lnTo>
                    <a:pt x="40" y="357"/>
                  </a:lnTo>
                  <a:cubicBezTo>
                    <a:pt x="10" y="367"/>
                    <a:pt x="1" y="387"/>
                    <a:pt x="1" y="416"/>
                  </a:cubicBezTo>
                  <a:cubicBezTo>
                    <a:pt x="10" y="435"/>
                    <a:pt x="30" y="455"/>
                    <a:pt x="50" y="455"/>
                  </a:cubicBezTo>
                  <a:cubicBezTo>
                    <a:pt x="50" y="455"/>
                    <a:pt x="60" y="455"/>
                    <a:pt x="60" y="446"/>
                  </a:cubicBezTo>
                  <a:lnTo>
                    <a:pt x="1353" y="93"/>
                  </a:lnTo>
                  <a:cubicBezTo>
                    <a:pt x="1373" y="83"/>
                    <a:pt x="1392" y="63"/>
                    <a:pt x="1382" y="34"/>
                  </a:cubicBezTo>
                  <a:cubicBezTo>
                    <a:pt x="1375" y="12"/>
                    <a:pt x="1362" y="1"/>
                    <a:pt x="134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7"/>
            <p:cNvSpPr/>
            <p:nvPr/>
          </p:nvSpPr>
          <p:spPr>
            <a:xfrm>
              <a:off x="7035333" y="174998"/>
              <a:ext cx="64702" cy="55162"/>
            </a:xfrm>
            <a:custGeom>
              <a:avLst/>
              <a:gdLst/>
              <a:ahLst/>
              <a:cxnLst/>
              <a:rect l="l" t="t" r="r" b="b"/>
              <a:pathLst>
                <a:path w="373" h="318" extrusionOk="0">
                  <a:moveTo>
                    <a:pt x="325" y="1"/>
                  </a:moveTo>
                  <a:cubicBezTo>
                    <a:pt x="321" y="1"/>
                    <a:pt x="317" y="2"/>
                    <a:pt x="314" y="4"/>
                  </a:cubicBezTo>
                  <a:lnTo>
                    <a:pt x="39" y="82"/>
                  </a:lnTo>
                  <a:cubicBezTo>
                    <a:pt x="20" y="82"/>
                    <a:pt x="0" y="102"/>
                    <a:pt x="0" y="121"/>
                  </a:cubicBezTo>
                  <a:cubicBezTo>
                    <a:pt x="0" y="141"/>
                    <a:pt x="10" y="160"/>
                    <a:pt x="20" y="170"/>
                  </a:cubicBezTo>
                  <a:lnTo>
                    <a:pt x="275" y="307"/>
                  </a:lnTo>
                  <a:cubicBezTo>
                    <a:pt x="284" y="317"/>
                    <a:pt x="294" y="317"/>
                    <a:pt x="294" y="317"/>
                  </a:cubicBezTo>
                  <a:cubicBezTo>
                    <a:pt x="314" y="317"/>
                    <a:pt x="333" y="307"/>
                    <a:pt x="343" y="287"/>
                  </a:cubicBezTo>
                  <a:cubicBezTo>
                    <a:pt x="353" y="268"/>
                    <a:pt x="343" y="239"/>
                    <a:pt x="323" y="229"/>
                  </a:cubicBezTo>
                  <a:lnTo>
                    <a:pt x="177" y="141"/>
                  </a:lnTo>
                  <a:lnTo>
                    <a:pt x="333" y="102"/>
                  </a:lnTo>
                  <a:cubicBezTo>
                    <a:pt x="362" y="91"/>
                    <a:pt x="373" y="62"/>
                    <a:pt x="373" y="43"/>
                  </a:cubicBezTo>
                  <a:cubicBezTo>
                    <a:pt x="364" y="18"/>
                    <a:pt x="343" y="1"/>
                    <a:pt x="32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7"/>
            <p:cNvSpPr/>
            <p:nvPr/>
          </p:nvSpPr>
          <p:spPr>
            <a:xfrm>
              <a:off x="6985896" y="229292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258" y="0"/>
                  </a:moveTo>
                  <a:cubicBezTo>
                    <a:pt x="241" y="0"/>
                    <a:pt x="224" y="9"/>
                    <a:pt x="216" y="24"/>
                  </a:cubicBezTo>
                  <a:lnTo>
                    <a:pt x="20" y="366"/>
                  </a:lnTo>
                  <a:cubicBezTo>
                    <a:pt x="1" y="386"/>
                    <a:pt x="11" y="416"/>
                    <a:pt x="40" y="435"/>
                  </a:cubicBezTo>
                  <a:lnTo>
                    <a:pt x="59" y="435"/>
                  </a:lnTo>
                  <a:cubicBezTo>
                    <a:pt x="79" y="435"/>
                    <a:pt x="89" y="425"/>
                    <a:pt x="99" y="416"/>
                  </a:cubicBezTo>
                  <a:lnTo>
                    <a:pt x="295" y="72"/>
                  </a:lnTo>
                  <a:cubicBezTo>
                    <a:pt x="305" y="43"/>
                    <a:pt x="305" y="14"/>
                    <a:pt x="275" y="4"/>
                  </a:cubicBezTo>
                  <a:cubicBezTo>
                    <a:pt x="270" y="1"/>
                    <a:pt x="264" y="0"/>
                    <a:pt x="2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7"/>
            <p:cNvSpPr/>
            <p:nvPr/>
          </p:nvSpPr>
          <p:spPr>
            <a:xfrm>
              <a:off x="6960571" y="195293"/>
              <a:ext cx="78233" cy="49958"/>
            </a:xfrm>
            <a:custGeom>
              <a:avLst/>
              <a:gdLst/>
              <a:ahLst/>
              <a:cxnLst/>
              <a:rect l="l" t="t" r="r" b="b"/>
              <a:pathLst>
                <a:path w="451" h="288" extrusionOk="0">
                  <a:moveTo>
                    <a:pt x="61" y="0"/>
                  </a:moveTo>
                  <a:cubicBezTo>
                    <a:pt x="44" y="0"/>
                    <a:pt x="27" y="9"/>
                    <a:pt x="20" y="24"/>
                  </a:cubicBezTo>
                  <a:cubicBezTo>
                    <a:pt x="0" y="43"/>
                    <a:pt x="9" y="72"/>
                    <a:pt x="29" y="92"/>
                  </a:cubicBezTo>
                  <a:lnTo>
                    <a:pt x="372" y="288"/>
                  </a:lnTo>
                  <a:lnTo>
                    <a:pt x="401" y="288"/>
                  </a:lnTo>
                  <a:cubicBezTo>
                    <a:pt x="421" y="288"/>
                    <a:pt x="431" y="279"/>
                    <a:pt x="441" y="268"/>
                  </a:cubicBezTo>
                  <a:cubicBezTo>
                    <a:pt x="451" y="239"/>
                    <a:pt x="451" y="210"/>
                    <a:pt x="421" y="200"/>
                  </a:cubicBezTo>
                  <a:lnTo>
                    <a:pt x="78" y="4"/>
                  </a:lnTo>
                  <a:cubicBezTo>
                    <a:pt x="73" y="1"/>
                    <a:pt x="67" y="0"/>
                    <a:pt x="6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7"/>
            <p:cNvSpPr/>
            <p:nvPr/>
          </p:nvSpPr>
          <p:spPr>
            <a:xfrm>
              <a:off x="6929868" y="244557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258" y="0"/>
                  </a:moveTo>
                  <a:cubicBezTo>
                    <a:pt x="240" y="0"/>
                    <a:pt x="220" y="9"/>
                    <a:pt x="206" y="24"/>
                  </a:cubicBezTo>
                  <a:lnTo>
                    <a:pt x="10" y="367"/>
                  </a:lnTo>
                  <a:cubicBezTo>
                    <a:pt x="1" y="396"/>
                    <a:pt x="10" y="426"/>
                    <a:pt x="30" y="435"/>
                  </a:cubicBezTo>
                  <a:lnTo>
                    <a:pt x="59" y="435"/>
                  </a:lnTo>
                  <a:cubicBezTo>
                    <a:pt x="69" y="435"/>
                    <a:pt x="88" y="435"/>
                    <a:pt x="99" y="416"/>
                  </a:cubicBezTo>
                  <a:lnTo>
                    <a:pt x="295" y="73"/>
                  </a:lnTo>
                  <a:cubicBezTo>
                    <a:pt x="304" y="53"/>
                    <a:pt x="295" y="24"/>
                    <a:pt x="275" y="4"/>
                  </a:cubicBezTo>
                  <a:cubicBezTo>
                    <a:pt x="270" y="1"/>
                    <a:pt x="264" y="0"/>
                    <a:pt x="2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7"/>
            <p:cNvSpPr/>
            <p:nvPr/>
          </p:nvSpPr>
          <p:spPr>
            <a:xfrm>
              <a:off x="6904369" y="210558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1" y="0"/>
                  </a:moveTo>
                  <a:cubicBezTo>
                    <a:pt x="44" y="0"/>
                    <a:pt x="25" y="9"/>
                    <a:pt x="11" y="24"/>
                  </a:cubicBezTo>
                  <a:cubicBezTo>
                    <a:pt x="0" y="53"/>
                    <a:pt x="11" y="82"/>
                    <a:pt x="30" y="93"/>
                  </a:cubicBezTo>
                  <a:lnTo>
                    <a:pt x="373" y="289"/>
                  </a:lnTo>
                  <a:lnTo>
                    <a:pt x="392" y="289"/>
                  </a:lnTo>
                  <a:cubicBezTo>
                    <a:pt x="412" y="289"/>
                    <a:pt x="431" y="289"/>
                    <a:pt x="442" y="269"/>
                  </a:cubicBezTo>
                  <a:cubicBezTo>
                    <a:pt x="451" y="249"/>
                    <a:pt x="442" y="220"/>
                    <a:pt x="422" y="200"/>
                  </a:cubicBezTo>
                  <a:lnTo>
                    <a:pt x="79" y="4"/>
                  </a:lnTo>
                  <a:cubicBezTo>
                    <a:pt x="73" y="1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7"/>
            <p:cNvSpPr/>
            <p:nvPr/>
          </p:nvSpPr>
          <p:spPr>
            <a:xfrm>
              <a:off x="7011569" y="199977"/>
              <a:ext cx="132701" cy="218739"/>
            </a:xfrm>
            <a:custGeom>
              <a:avLst/>
              <a:gdLst/>
              <a:ahLst/>
              <a:cxnLst/>
              <a:rect l="l" t="t" r="r" b="b"/>
              <a:pathLst>
                <a:path w="765" h="1261" extrusionOk="0">
                  <a:moveTo>
                    <a:pt x="710" y="1"/>
                  </a:moveTo>
                  <a:cubicBezTo>
                    <a:pt x="695" y="1"/>
                    <a:pt x="679" y="7"/>
                    <a:pt x="666" y="26"/>
                  </a:cubicBezTo>
                  <a:lnTo>
                    <a:pt x="9" y="1192"/>
                  </a:lnTo>
                  <a:cubicBezTo>
                    <a:pt x="0" y="1212"/>
                    <a:pt x="0" y="1241"/>
                    <a:pt x="29" y="1251"/>
                  </a:cubicBezTo>
                  <a:cubicBezTo>
                    <a:pt x="39" y="1260"/>
                    <a:pt x="39" y="1260"/>
                    <a:pt x="49" y="1260"/>
                  </a:cubicBezTo>
                  <a:cubicBezTo>
                    <a:pt x="68" y="1260"/>
                    <a:pt x="88" y="1251"/>
                    <a:pt x="88" y="1231"/>
                  </a:cubicBezTo>
                  <a:lnTo>
                    <a:pt x="754" y="75"/>
                  </a:lnTo>
                  <a:cubicBezTo>
                    <a:pt x="764" y="45"/>
                    <a:pt x="754" y="16"/>
                    <a:pt x="735" y="6"/>
                  </a:cubicBezTo>
                  <a:cubicBezTo>
                    <a:pt x="727" y="3"/>
                    <a:pt x="719" y="1"/>
                    <a:pt x="7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7"/>
            <p:cNvSpPr/>
            <p:nvPr/>
          </p:nvSpPr>
          <p:spPr>
            <a:xfrm>
              <a:off x="7053894" y="212813"/>
              <a:ext cx="66611" cy="59672"/>
            </a:xfrm>
            <a:custGeom>
              <a:avLst/>
              <a:gdLst/>
              <a:ahLst/>
              <a:cxnLst/>
              <a:rect l="l" t="t" r="r" b="b"/>
              <a:pathLst>
                <a:path w="384" h="344" extrusionOk="0">
                  <a:moveTo>
                    <a:pt x="186" y="0"/>
                  </a:moveTo>
                  <a:cubicBezTo>
                    <a:pt x="169" y="0"/>
                    <a:pt x="154" y="11"/>
                    <a:pt x="148" y="30"/>
                  </a:cubicBezTo>
                  <a:lnTo>
                    <a:pt x="11" y="276"/>
                  </a:lnTo>
                  <a:cubicBezTo>
                    <a:pt x="1" y="295"/>
                    <a:pt x="1" y="315"/>
                    <a:pt x="11" y="334"/>
                  </a:cubicBezTo>
                  <a:cubicBezTo>
                    <a:pt x="20" y="344"/>
                    <a:pt x="30" y="344"/>
                    <a:pt x="50" y="344"/>
                  </a:cubicBezTo>
                  <a:lnTo>
                    <a:pt x="59" y="344"/>
                  </a:lnTo>
                  <a:lnTo>
                    <a:pt x="334" y="265"/>
                  </a:lnTo>
                  <a:cubicBezTo>
                    <a:pt x="364" y="265"/>
                    <a:pt x="383" y="236"/>
                    <a:pt x="373" y="207"/>
                  </a:cubicBezTo>
                  <a:cubicBezTo>
                    <a:pt x="365" y="191"/>
                    <a:pt x="344" y="175"/>
                    <a:pt x="326" y="175"/>
                  </a:cubicBezTo>
                  <a:cubicBezTo>
                    <a:pt x="322" y="175"/>
                    <a:pt x="318" y="176"/>
                    <a:pt x="314" y="178"/>
                  </a:cubicBezTo>
                  <a:lnTo>
                    <a:pt x="148" y="226"/>
                  </a:lnTo>
                  <a:lnTo>
                    <a:pt x="236" y="69"/>
                  </a:lnTo>
                  <a:cubicBezTo>
                    <a:pt x="246" y="50"/>
                    <a:pt x="236" y="21"/>
                    <a:pt x="216" y="11"/>
                  </a:cubicBezTo>
                  <a:cubicBezTo>
                    <a:pt x="206" y="4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7"/>
            <p:cNvSpPr/>
            <p:nvPr/>
          </p:nvSpPr>
          <p:spPr>
            <a:xfrm>
              <a:off x="7072628" y="293994"/>
              <a:ext cx="35907" cy="83957"/>
            </a:xfrm>
            <a:custGeom>
              <a:avLst/>
              <a:gdLst/>
              <a:ahLst/>
              <a:cxnLst/>
              <a:rect l="l" t="t" r="r" b="b"/>
              <a:pathLst>
                <a:path w="207" h="484" extrusionOk="0">
                  <a:moveTo>
                    <a:pt x="51" y="1"/>
                  </a:moveTo>
                  <a:cubicBezTo>
                    <a:pt x="47" y="1"/>
                    <a:pt x="44" y="2"/>
                    <a:pt x="40" y="4"/>
                  </a:cubicBezTo>
                  <a:cubicBezTo>
                    <a:pt x="10" y="13"/>
                    <a:pt x="1" y="43"/>
                    <a:pt x="1" y="62"/>
                  </a:cubicBezTo>
                  <a:lnTo>
                    <a:pt x="108" y="444"/>
                  </a:lnTo>
                  <a:cubicBezTo>
                    <a:pt x="118" y="464"/>
                    <a:pt x="138" y="483"/>
                    <a:pt x="158" y="483"/>
                  </a:cubicBezTo>
                  <a:cubicBezTo>
                    <a:pt x="158" y="483"/>
                    <a:pt x="167" y="483"/>
                    <a:pt x="167" y="474"/>
                  </a:cubicBezTo>
                  <a:cubicBezTo>
                    <a:pt x="197" y="474"/>
                    <a:pt x="206" y="444"/>
                    <a:pt x="197" y="415"/>
                  </a:cubicBezTo>
                  <a:lnTo>
                    <a:pt x="99" y="43"/>
                  </a:lnTo>
                  <a:cubicBezTo>
                    <a:pt x="90" y="18"/>
                    <a:pt x="70" y="1"/>
                    <a:pt x="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7"/>
            <p:cNvSpPr/>
            <p:nvPr/>
          </p:nvSpPr>
          <p:spPr>
            <a:xfrm>
              <a:off x="7006365" y="293994"/>
              <a:ext cx="83437" cy="36254"/>
            </a:xfrm>
            <a:custGeom>
              <a:avLst/>
              <a:gdLst/>
              <a:ahLst/>
              <a:cxnLst/>
              <a:rect l="l" t="t" r="r" b="b"/>
              <a:pathLst>
                <a:path w="481" h="209" extrusionOk="0">
                  <a:moveTo>
                    <a:pt x="433" y="1"/>
                  </a:moveTo>
                  <a:cubicBezTo>
                    <a:pt x="429" y="1"/>
                    <a:pt x="426" y="2"/>
                    <a:pt x="422" y="4"/>
                  </a:cubicBezTo>
                  <a:lnTo>
                    <a:pt x="39" y="111"/>
                  </a:lnTo>
                  <a:cubicBezTo>
                    <a:pt x="10" y="121"/>
                    <a:pt x="0" y="141"/>
                    <a:pt x="10" y="170"/>
                  </a:cubicBezTo>
                  <a:cubicBezTo>
                    <a:pt x="10" y="189"/>
                    <a:pt x="30" y="209"/>
                    <a:pt x="50" y="209"/>
                  </a:cubicBezTo>
                  <a:cubicBezTo>
                    <a:pt x="59" y="209"/>
                    <a:pt x="59" y="200"/>
                    <a:pt x="69" y="200"/>
                  </a:cubicBezTo>
                  <a:lnTo>
                    <a:pt x="442" y="102"/>
                  </a:lnTo>
                  <a:cubicBezTo>
                    <a:pt x="471" y="91"/>
                    <a:pt x="481" y="62"/>
                    <a:pt x="481" y="43"/>
                  </a:cubicBezTo>
                  <a:cubicBezTo>
                    <a:pt x="472" y="18"/>
                    <a:pt x="452" y="1"/>
                    <a:pt x="4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7"/>
            <p:cNvSpPr/>
            <p:nvPr/>
          </p:nvSpPr>
          <p:spPr>
            <a:xfrm>
              <a:off x="7043660" y="345513"/>
              <a:ext cx="36081" cy="83437"/>
            </a:xfrm>
            <a:custGeom>
              <a:avLst/>
              <a:gdLst/>
              <a:ahLst/>
              <a:cxnLst/>
              <a:rect l="l" t="t" r="r" b="b"/>
              <a:pathLst>
                <a:path w="208" h="481" extrusionOk="0">
                  <a:moveTo>
                    <a:pt x="40" y="0"/>
                  </a:moveTo>
                  <a:cubicBezTo>
                    <a:pt x="11" y="10"/>
                    <a:pt x="1" y="40"/>
                    <a:pt x="1" y="59"/>
                  </a:cubicBezTo>
                  <a:lnTo>
                    <a:pt x="109" y="441"/>
                  </a:lnTo>
                  <a:cubicBezTo>
                    <a:pt x="118" y="461"/>
                    <a:pt x="138" y="480"/>
                    <a:pt x="158" y="480"/>
                  </a:cubicBezTo>
                  <a:lnTo>
                    <a:pt x="168" y="480"/>
                  </a:lnTo>
                  <a:cubicBezTo>
                    <a:pt x="197" y="471"/>
                    <a:pt x="207" y="441"/>
                    <a:pt x="197" y="421"/>
                  </a:cubicBezTo>
                  <a:lnTo>
                    <a:pt x="99" y="40"/>
                  </a:lnTo>
                  <a:cubicBezTo>
                    <a:pt x="89" y="1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7"/>
            <p:cNvSpPr/>
            <p:nvPr/>
          </p:nvSpPr>
          <p:spPr>
            <a:xfrm>
              <a:off x="6977570" y="345513"/>
              <a:ext cx="83263" cy="35734"/>
            </a:xfrm>
            <a:custGeom>
              <a:avLst/>
              <a:gdLst/>
              <a:ahLst/>
              <a:cxnLst/>
              <a:rect l="l" t="t" r="r" b="b"/>
              <a:pathLst>
                <a:path w="480" h="206" extrusionOk="0">
                  <a:moveTo>
                    <a:pt x="421" y="0"/>
                  </a:moveTo>
                  <a:lnTo>
                    <a:pt x="39" y="108"/>
                  </a:lnTo>
                  <a:cubicBezTo>
                    <a:pt x="9" y="118"/>
                    <a:pt x="0" y="147"/>
                    <a:pt x="0" y="167"/>
                  </a:cubicBezTo>
                  <a:cubicBezTo>
                    <a:pt x="9" y="186"/>
                    <a:pt x="29" y="206"/>
                    <a:pt x="49" y="206"/>
                  </a:cubicBezTo>
                  <a:lnTo>
                    <a:pt x="59" y="206"/>
                  </a:lnTo>
                  <a:lnTo>
                    <a:pt x="441" y="98"/>
                  </a:lnTo>
                  <a:cubicBezTo>
                    <a:pt x="470" y="88"/>
                    <a:pt x="480" y="59"/>
                    <a:pt x="480" y="40"/>
                  </a:cubicBezTo>
                  <a:cubicBezTo>
                    <a:pt x="470" y="10"/>
                    <a:pt x="441" y="0"/>
                    <a:pt x="4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7"/>
            <p:cNvSpPr/>
            <p:nvPr/>
          </p:nvSpPr>
          <p:spPr>
            <a:xfrm>
              <a:off x="7125361" y="200324"/>
              <a:ext cx="80141" cy="240596"/>
            </a:xfrm>
            <a:custGeom>
              <a:avLst/>
              <a:gdLst/>
              <a:ahLst/>
              <a:cxnLst/>
              <a:rect l="l" t="t" r="r" b="b"/>
              <a:pathLst>
                <a:path w="462" h="1387" extrusionOk="0">
                  <a:moveTo>
                    <a:pt x="60" y="1"/>
                  </a:moveTo>
                  <a:cubicBezTo>
                    <a:pt x="54" y="1"/>
                    <a:pt x="47" y="2"/>
                    <a:pt x="39" y="4"/>
                  </a:cubicBezTo>
                  <a:cubicBezTo>
                    <a:pt x="20" y="4"/>
                    <a:pt x="0" y="34"/>
                    <a:pt x="10" y="63"/>
                  </a:cubicBezTo>
                  <a:lnTo>
                    <a:pt x="363" y="1347"/>
                  </a:lnTo>
                  <a:cubicBezTo>
                    <a:pt x="373" y="1367"/>
                    <a:pt x="392" y="1386"/>
                    <a:pt x="412" y="1386"/>
                  </a:cubicBezTo>
                  <a:lnTo>
                    <a:pt x="422" y="1386"/>
                  </a:lnTo>
                  <a:cubicBezTo>
                    <a:pt x="451" y="1376"/>
                    <a:pt x="461" y="1347"/>
                    <a:pt x="461" y="1327"/>
                  </a:cubicBezTo>
                  <a:lnTo>
                    <a:pt x="98" y="34"/>
                  </a:lnTo>
                  <a:cubicBezTo>
                    <a:pt x="91" y="12"/>
                    <a:pt x="78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7"/>
            <p:cNvSpPr/>
            <p:nvPr/>
          </p:nvSpPr>
          <p:spPr>
            <a:xfrm>
              <a:off x="7101596" y="242996"/>
              <a:ext cx="56203" cy="65223"/>
            </a:xfrm>
            <a:custGeom>
              <a:avLst/>
              <a:gdLst/>
              <a:ahLst/>
              <a:cxnLst/>
              <a:rect l="l" t="t" r="r" b="b"/>
              <a:pathLst>
                <a:path w="324" h="376" extrusionOk="0">
                  <a:moveTo>
                    <a:pt x="51" y="1"/>
                  </a:moveTo>
                  <a:cubicBezTo>
                    <a:pt x="47" y="1"/>
                    <a:pt x="43" y="2"/>
                    <a:pt x="39" y="4"/>
                  </a:cubicBezTo>
                  <a:cubicBezTo>
                    <a:pt x="10" y="13"/>
                    <a:pt x="0" y="33"/>
                    <a:pt x="0" y="62"/>
                  </a:cubicBezTo>
                  <a:lnTo>
                    <a:pt x="78" y="337"/>
                  </a:lnTo>
                  <a:cubicBezTo>
                    <a:pt x="89" y="356"/>
                    <a:pt x="98" y="376"/>
                    <a:pt x="118" y="376"/>
                  </a:cubicBezTo>
                  <a:lnTo>
                    <a:pt x="128" y="376"/>
                  </a:lnTo>
                  <a:cubicBezTo>
                    <a:pt x="147" y="376"/>
                    <a:pt x="157" y="366"/>
                    <a:pt x="167" y="346"/>
                  </a:cubicBezTo>
                  <a:lnTo>
                    <a:pt x="314" y="102"/>
                  </a:lnTo>
                  <a:cubicBezTo>
                    <a:pt x="324" y="82"/>
                    <a:pt x="314" y="52"/>
                    <a:pt x="294" y="33"/>
                  </a:cubicBezTo>
                  <a:cubicBezTo>
                    <a:pt x="286" y="30"/>
                    <a:pt x="278" y="29"/>
                    <a:pt x="271" y="29"/>
                  </a:cubicBezTo>
                  <a:cubicBezTo>
                    <a:pt x="251" y="29"/>
                    <a:pt x="233" y="38"/>
                    <a:pt x="226" y="52"/>
                  </a:cubicBezTo>
                  <a:lnTo>
                    <a:pt x="137" y="200"/>
                  </a:lnTo>
                  <a:lnTo>
                    <a:pt x="98" y="33"/>
                  </a:lnTo>
                  <a:cubicBezTo>
                    <a:pt x="90" y="17"/>
                    <a:pt x="69" y="1"/>
                    <a:pt x="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7"/>
            <p:cNvSpPr/>
            <p:nvPr/>
          </p:nvSpPr>
          <p:spPr>
            <a:xfrm>
              <a:off x="7154329" y="304576"/>
              <a:ext cx="78233" cy="51346"/>
            </a:xfrm>
            <a:custGeom>
              <a:avLst/>
              <a:gdLst/>
              <a:ahLst/>
              <a:cxnLst/>
              <a:rect l="l" t="t" r="r" b="b"/>
              <a:pathLst>
                <a:path w="451" h="296" extrusionOk="0">
                  <a:moveTo>
                    <a:pt x="53" y="0"/>
                  </a:moveTo>
                  <a:cubicBezTo>
                    <a:pt x="38" y="0"/>
                    <a:pt x="22" y="9"/>
                    <a:pt x="10" y="21"/>
                  </a:cubicBezTo>
                  <a:cubicBezTo>
                    <a:pt x="0" y="50"/>
                    <a:pt x="10" y="80"/>
                    <a:pt x="29" y="89"/>
                  </a:cubicBezTo>
                  <a:lnTo>
                    <a:pt x="373" y="285"/>
                  </a:lnTo>
                  <a:cubicBezTo>
                    <a:pt x="382" y="285"/>
                    <a:pt x="392" y="295"/>
                    <a:pt x="402" y="295"/>
                  </a:cubicBezTo>
                  <a:cubicBezTo>
                    <a:pt x="412" y="295"/>
                    <a:pt x="431" y="285"/>
                    <a:pt x="441" y="266"/>
                  </a:cubicBezTo>
                  <a:cubicBezTo>
                    <a:pt x="451" y="246"/>
                    <a:pt x="441" y="217"/>
                    <a:pt x="421" y="197"/>
                  </a:cubicBezTo>
                  <a:lnTo>
                    <a:pt x="79" y="11"/>
                  </a:lnTo>
                  <a:cubicBezTo>
                    <a:pt x="71" y="3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7"/>
            <p:cNvSpPr/>
            <p:nvPr/>
          </p:nvSpPr>
          <p:spPr>
            <a:xfrm>
              <a:off x="7120330" y="304576"/>
              <a:ext cx="52733" cy="76672"/>
            </a:xfrm>
            <a:custGeom>
              <a:avLst/>
              <a:gdLst/>
              <a:ahLst/>
              <a:cxnLst/>
              <a:rect l="l" t="t" r="r" b="b"/>
              <a:pathLst>
                <a:path w="304" h="442" extrusionOk="0">
                  <a:moveTo>
                    <a:pt x="249" y="0"/>
                  </a:moveTo>
                  <a:cubicBezTo>
                    <a:pt x="234" y="0"/>
                    <a:pt x="218" y="9"/>
                    <a:pt x="206" y="21"/>
                  </a:cubicBezTo>
                  <a:lnTo>
                    <a:pt x="20" y="374"/>
                  </a:lnTo>
                  <a:cubicBezTo>
                    <a:pt x="0" y="393"/>
                    <a:pt x="10" y="422"/>
                    <a:pt x="29" y="432"/>
                  </a:cubicBezTo>
                  <a:cubicBezTo>
                    <a:pt x="39" y="442"/>
                    <a:pt x="49" y="442"/>
                    <a:pt x="59" y="442"/>
                  </a:cubicBezTo>
                  <a:cubicBezTo>
                    <a:pt x="68" y="442"/>
                    <a:pt x="88" y="432"/>
                    <a:pt x="98" y="413"/>
                  </a:cubicBezTo>
                  <a:lnTo>
                    <a:pt x="294" y="70"/>
                  </a:lnTo>
                  <a:cubicBezTo>
                    <a:pt x="304" y="50"/>
                    <a:pt x="294" y="21"/>
                    <a:pt x="275" y="11"/>
                  </a:cubicBezTo>
                  <a:cubicBezTo>
                    <a:pt x="267" y="3"/>
                    <a:pt x="258" y="0"/>
                    <a:pt x="2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7"/>
            <p:cNvSpPr/>
            <p:nvPr/>
          </p:nvSpPr>
          <p:spPr>
            <a:xfrm>
              <a:off x="7169421" y="361819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62" y="0"/>
                  </a:moveTo>
                  <a:cubicBezTo>
                    <a:pt x="46" y="0"/>
                    <a:pt x="28" y="10"/>
                    <a:pt x="21" y="24"/>
                  </a:cubicBezTo>
                  <a:cubicBezTo>
                    <a:pt x="1" y="44"/>
                    <a:pt x="11" y="73"/>
                    <a:pt x="31" y="92"/>
                  </a:cubicBezTo>
                  <a:lnTo>
                    <a:pt x="373" y="279"/>
                  </a:lnTo>
                  <a:cubicBezTo>
                    <a:pt x="384" y="288"/>
                    <a:pt x="393" y="288"/>
                    <a:pt x="403" y="288"/>
                  </a:cubicBezTo>
                  <a:cubicBezTo>
                    <a:pt x="423" y="288"/>
                    <a:pt x="432" y="279"/>
                    <a:pt x="442" y="269"/>
                  </a:cubicBezTo>
                  <a:cubicBezTo>
                    <a:pt x="452" y="240"/>
                    <a:pt x="452" y="210"/>
                    <a:pt x="423" y="200"/>
                  </a:cubicBezTo>
                  <a:lnTo>
                    <a:pt x="79" y="4"/>
                  </a:lnTo>
                  <a:cubicBezTo>
                    <a:pt x="74" y="2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7"/>
            <p:cNvSpPr/>
            <p:nvPr/>
          </p:nvSpPr>
          <p:spPr>
            <a:xfrm>
              <a:off x="7135595" y="361819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257" y="0"/>
                  </a:moveTo>
                  <a:cubicBezTo>
                    <a:pt x="241" y="0"/>
                    <a:pt x="223" y="10"/>
                    <a:pt x="216" y="24"/>
                  </a:cubicBezTo>
                  <a:lnTo>
                    <a:pt x="20" y="367"/>
                  </a:lnTo>
                  <a:cubicBezTo>
                    <a:pt x="0" y="386"/>
                    <a:pt x="10" y="416"/>
                    <a:pt x="39" y="436"/>
                  </a:cubicBezTo>
                  <a:lnTo>
                    <a:pt x="59" y="436"/>
                  </a:lnTo>
                  <a:cubicBezTo>
                    <a:pt x="78" y="436"/>
                    <a:pt x="89" y="425"/>
                    <a:pt x="98" y="416"/>
                  </a:cubicBezTo>
                  <a:lnTo>
                    <a:pt x="294" y="73"/>
                  </a:lnTo>
                  <a:cubicBezTo>
                    <a:pt x="304" y="44"/>
                    <a:pt x="304" y="14"/>
                    <a:pt x="274" y="4"/>
                  </a:cubicBezTo>
                  <a:cubicBezTo>
                    <a:pt x="269" y="2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7"/>
            <p:cNvSpPr/>
            <p:nvPr/>
          </p:nvSpPr>
          <p:spPr>
            <a:xfrm>
              <a:off x="7125361" y="199977"/>
              <a:ext cx="221168" cy="130272"/>
            </a:xfrm>
            <a:custGeom>
              <a:avLst/>
              <a:gdLst/>
              <a:ahLst/>
              <a:cxnLst/>
              <a:rect l="l" t="t" r="r" b="b"/>
              <a:pathLst>
                <a:path w="1275" h="751" extrusionOk="0">
                  <a:moveTo>
                    <a:pt x="54" y="1"/>
                  </a:moveTo>
                  <a:cubicBezTo>
                    <a:pt x="39" y="1"/>
                    <a:pt x="23" y="7"/>
                    <a:pt x="10" y="26"/>
                  </a:cubicBezTo>
                  <a:cubicBezTo>
                    <a:pt x="0" y="45"/>
                    <a:pt x="10" y="75"/>
                    <a:pt x="30" y="85"/>
                  </a:cubicBezTo>
                  <a:lnTo>
                    <a:pt x="1196" y="751"/>
                  </a:lnTo>
                  <a:lnTo>
                    <a:pt x="1215" y="751"/>
                  </a:lnTo>
                  <a:cubicBezTo>
                    <a:pt x="1235" y="751"/>
                    <a:pt x="1255" y="751"/>
                    <a:pt x="1265" y="731"/>
                  </a:cubicBezTo>
                  <a:cubicBezTo>
                    <a:pt x="1274" y="712"/>
                    <a:pt x="1265" y="683"/>
                    <a:pt x="1245" y="663"/>
                  </a:cubicBezTo>
                  <a:lnTo>
                    <a:pt x="79" y="6"/>
                  </a:lnTo>
                  <a:cubicBezTo>
                    <a:pt x="71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7"/>
            <p:cNvSpPr/>
            <p:nvPr/>
          </p:nvSpPr>
          <p:spPr>
            <a:xfrm>
              <a:off x="7138891" y="224262"/>
              <a:ext cx="61407" cy="65223"/>
            </a:xfrm>
            <a:custGeom>
              <a:avLst/>
              <a:gdLst/>
              <a:ahLst/>
              <a:cxnLst/>
              <a:rect l="l" t="t" r="r" b="b"/>
              <a:pathLst>
                <a:path w="354" h="376" extrusionOk="0">
                  <a:moveTo>
                    <a:pt x="227" y="1"/>
                  </a:moveTo>
                  <a:cubicBezTo>
                    <a:pt x="223" y="1"/>
                    <a:pt x="220" y="2"/>
                    <a:pt x="216" y="3"/>
                  </a:cubicBezTo>
                  <a:cubicBezTo>
                    <a:pt x="187" y="14"/>
                    <a:pt x="177" y="33"/>
                    <a:pt x="177" y="62"/>
                  </a:cubicBezTo>
                  <a:lnTo>
                    <a:pt x="226" y="229"/>
                  </a:lnTo>
                  <a:lnTo>
                    <a:pt x="79" y="141"/>
                  </a:lnTo>
                  <a:cubicBezTo>
                    <a:pt x="71" y="138"/>
                    <a:pt x="63" y="137"/>
                    <a:pt x="56" y="137"/>
                  </a:cubicBezTo>
                  <a:cubicBezTo>
                    <a:pt x="36" y="137"/>
                    <a:pt x="18" y="146"/>
                    <a:pt x="11" y="160"/>
                  </a:cubicBezTo>
                  <a:cubicBezTo>
                    <a:pt x="1" y="180"/>
                    <a:pt x="11" y="210"/>
                    <a:pt x="30" y="229"/>
                  </a:cubicBezTo>
                  <a:lnTo>
                    <a:pt x="275" y="366"/>
                  </a:lnTo>
                  <a:cubicBezTo>
                    <a:pt x="285" y="376"/>
                    <a:pt x="295" y="376"/>
                    <a:pt x="305" y="376"/>
                  </a:cubicBezTo>
                  <a:cubicBezTo>
                    <a:pt x="314" y="376"/>
                    <a:pt x="324" y="366"/>
                    <a:pt x="334" y="366"/>
                  </a:cubicBezTo>
                  <a:cubicBezTo>
                    <a:pt x="344" y="356"/>
                    <a:pt x="353" y="327"/>
                    <a:pt x="344" y="317"/>
                  </a:cubicBezTo>
                  <a:lnTo>
                    <a:pt x="275" y="33"/>
                  </a:lnTo>
                  <a:cubicBezTo>
                    <a:pt x="267" y="17"/>
                    <a:pt x="246" y="1"/>
                    <a:pt x="22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7"/>
            <p:cNvSpPr/>
            <p:nvPr/>
          </p:nvSpPr>
          <p:spPr>
            <a:xfrm>
              <a:off x="7220419" y="235017"/>
              <a:ext cx="83610" cy="35907"/>
            </a:xfrm>
            <a:custGeom>
              <a:avLst/>
              <a:gdLst/>
              <a:ahLst/>
              <a:cxnLst/>
              <a:rect l="l" t="t" r="r" b="b"/>
              <a:pathLst>
                <a:path w="482" h="207" extrusionOk="0">
                  <a:moveTo>
                    <a:pt x="423" y="0"/>
                  </a:moveTo>
                  <a:lnTo>
                    <a:pt x="40" y="108"/>
                  </a:lnTo>
                  <a:cubicBezTo>
                    <a:pt x="11" y="118"/>
                    <a:pt x="1" y="137"/>
                    <a:pt x="1" y="167"/>
                  </a:cubicBezTo>
                  <a:cubicBezTo>
                    <a:pt x="11" y="187"/>
                    <a:pt x="31" y="206"/>
                    <a:pt x="50" y="206"/>
                  </a:cubicBezTo>
                  <a:cubicBezTo>
                    <a:pt x="60" y="206"/>
                    <a:pt x="60" y="206"/>
                    <a:pt x="60" y="196"/>
                  </a:cubicBezTo>
                  <a:lnTo>
                    <a:pt x="442" y="98"/>
                  </a:lnTo>
                  <a:cubicBezTo>
                    <a:pt x="471" y="89"/>
                    <a:pt x="482" y="59"/>
                    <a:pt x="482" y="39"/>
                  </a:cubicBezTo>
                  <a:cubicBezTo>
                    <a:pt x="471" y="10"/>
                    <a:pt x="442" y="0"/>
                    <a:pt x="4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7"/>
            <p:cNvSpPr/>
            <p:nvPr/>
          </p:nvSpPr>
          <p:spPr>
            <a:xfrm>
              <a:off x="7220419" y="253230"/>
              <a:ext cx="36081" cy="82222"/>
            </a:xfrm>
            <a:custGeom>
              <a:avLst/>
              <a:gdLst/>
              <a:ahLst/>
              <a:cxnLst/>
              <a:rect l="l" t="t" r="r" b="b"/>
              <a:pathLst>
                <a:path w="208" h="474" extrusionOk="0">
                  <a:moveTo>
                    <a:pt x="52" y="1"/>
                  </a:moveTo>
                  <a:cubicBezTo>
                    <a:pt x="48" y="1"/>
                    <a:pt x="44" y="1"/>
                    <a:pt x="40" y="3"/>
                  </a:cubicBezTo>
                  <a:cubicBezTo>
                    <a:pt x="11" y="13"/>
                    <a:pt x="1" y="32"/>
                    <a:pt x="1" y="62"/>
                  </a:cubicBezTo>
                  <a:lnTo>
                    <a:pt x="109" y="444"/>
                  </a:lnTo>
                  <a:cubicBezTo>
                    <a:pt x="119" y="464"/>
                    <a:pt x="138" y="474"/>
                    <a:pt x="158" y="474"/>
                  </a:cubicBezTo>
                  <a:lnTo>
                    <a:pt x="168" y="474"/>
                  </a:lnTo>
                  <a:cubicBezTo>
                    <a:pt x="197" y="474"/>
                    <a:pt x="207" y="444"/>
                    <a:pt x="207" y="415"/>
                  </a:cubicBezTo>
                  <a:lnTo>
                    <a:pt x="99" y="32"/>
                  </a:lnTo>
                  <a:cubicBezTo>
                    <a:pt x="91" y="16"/>
                    <a:pt x="70" y="1"/>
                    <a:pt x="5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7"/>
            <p:cNvSpPr/>
            <p:nvPr/>
          </p:nvSpPr>
          <p:spPr>
            <a:xfrm>
              <a:off x="7271417" y="263985"/>
              <a:ext cx="85171" cy="35734"/>
            </a:xfrm>
            <a:custGeom>
              <a:avLst/>
              <a:gdLst/>
              <a:ahLst/>
              <a:cxnLst/>
              <a:rect l="l" t="t" r="r" b="b"/>
              <a:pathLst>
                <a:path w="491" h="206" extrusionOk="0">
                  <a:moveTo>
                    <a:pt x="423" y="0"/>
                  </a:moveTo>
                  <a:lnTo>
                    <a:pt x="40" y="108"/>
                  </a:lnTo>
                  <a:cubicBezTo>
                    <a:pt x="11" y="118"/>
                    <a:pt x="1" y="147"/>
                    <a:pt x="11" y="166"/>
                  </a:cubicBezTo>
                  <a:cubicBezTo>
                    <a:pt x="11" y="186"/>
                    <a:pt x="31" y="206"/>
                    <a:pt x="50" y="206"/>
                  </a:cubicBezTo>
                  <a:lnTo>
                    <a:pt x="70" y="206"/>
                  </a:lnTo>
                  <a:lnTo>
                    <a:pt x="442" y="98"/>
                  </a:lnTo>
                  <a:cubicBezTo>
                    <a:pt x="471" y="88"/>
                    <a:pt x="491" y="59"/>
                    <a:pt x="481" y="39"/>
                  </a:cubicBezTo>
                  <a:cubicBezTo>
                    <a:pt x="471" y="10"/>
                    <a:pt x="442" y="0"/>
                    <a:pt x="4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7"/>
            <p:cNvSpPr/>
            <p:nvPr/>
          </p:nvSpPr>
          <p:spPr>
            <a:xfrm>
              <a:off x="7271417" y="282199"/>
              <a:ext cx="37642" cy="83957"/>
            </a:xfrm>
            <a:custGeom>
              <a:avLst/>
              <a:gdLst/>
              <a:ahLst/>
              <a:cxnLst/>
              <a:rect l="l" t="t" r="r" b="b"/>
              <a:pathLst>
                <a:path w="217" h="484" extrusionOk="0">
                  <a:moveTo>
                    <a:pt x="55" y="0"/>
                  </a:moveTo>
                  <a:cubicBezTo>
                    <a:pt x="50" y="0"/>
                    <a:pt x="45" y="1"/>
                    <a:pt x="40" y="3"/>
                  </a:cubicBezTo>
                  <a:cubicBezTo>
                    <a:pt x="11" y="13"/>
                    <a:pt x="1" y="42"/>
                    <a:pt x="11" y="61"/>
                  </a:cubicBezTo>
                  <a:lnTo>
                    <a:pt x="109" y="444"/>
                  </a:lnTo>
                  <a:cubicBezTo>
                    <a:pt x="119" y="463"/>
                    <a:pt x="138" y="483"/>
                    <a:pt x="158" y="483"/>
                  </a:cubicBezTo>
                  <a:cubicBezTo>
                    <a:pt x="168" y="483"/>
                    <a:pt x="168" y="473"/>
                    <a:pt x="168" y="473"/>
                  </a:cubicBezTo>
                  <a:cubicBezTo>
                    <a:pt x="197" y="473"/>
                    <a:pt x="217" y="444"/>
                    <a:pt x="207" y="414"/>
                  </a:cubicBezTo>
                  <a:lnTo>
                    <a:pt x="99" y="42"/>
                  </a:lnTo>
                  <a:cubicBezTo>
                    <a:pt x="91" y="18"/>
                    <a:pt x="76" y="0"/>
                    <a:pt x="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7"/>
            <p:cNvSpPr/>
            <p:nvPr/>
          </p:nvSpPr>
          <p:spPr>
            <a:xfrm>
              <a:off x="7125361" y="137703"/>
              <a:ext cx="243198" cy="78753"/>
            </a:xfrm>
            <a:custGeom>
              <a:avLst/>
              <a:gdLst/>
              <a:ahLst/>
              <a:cxnLst/>
              <a:rect l="l" t="t" r="r" b="b"/>
              <a:pathLst>
                <a:path w="1402" h="454" extrusionOk="0">
                  <a:moveTo>
                    <a:pt x="1345" y="0"/>
                  </a:moveTo>
                  <a:cubicBezTo>
                    <a:pt x="1341" y="0"/>
                    <a:pt x="1337" y="1"/>
                    <a:pt x="1333" y="3"/>
                  </a:cubicBezTo>
                  <a:lnTo>
                    <a:pt x="39" y="365"/>
                  </a:lnTo>
                  <a:cubicBezTo>
                    <a:pt x="20" y="365"/>
                    <a:pt x="0" y="395"/>
                    <a:pt x="10" y="424"/>
                  </a:cubicBezTo>
                  <a:cubicBezTo>
                    <a:pt x="10" y="444"/>
                    <a:pt x="30" y="454"/>
                    <a:pt x="59" y="454"/>
                  </a:cubicBezTo>
                  <a:lnTo>
                    <a:pt x="69" y="454"/>
                  </a:lnTo>
                  <a:lnTo>
                    <a:pt x="1353" y="91"/>
                  </a:lnTo>
                  <a:cubicBezTo>
                    <a:pt x="1382" y="91"/>
                    <a:pt x="1402" y="62"/>
                    <a:pt x="1392" y="32"/>
                  </a:cubicBezTo>
                  <a:cubicBezTo>
                    <a:pt x="1384" y="16"/>
                    <a:pt x="1363" y="0"/>
                    <a:pt x="134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7"/>
            <p:cNvSpPr/>
            <p:nvPr/>
          </p:nvSpPr>
          <p:spPr>
            <a:xfrm>
              <a:off x="7169421" y="186794"/>
              <a:ext cx="64876" cy="55162"/>
            </a:xfrm>
            <a:custGeom>
              <a:avLst/>
              <a:gdLst/>
              <a:ahLst/>
              <a:cxnLst/>
              <a:rect l="l" t="t" r="r" b="b"/>
              <a:pathLst>
                <a:path w="374" h="318" extrusionOk="0">
                  <a:moveTo>
                    <a:pt x="82" y="0"/>
                  </a:moveTo>
                  <a:cubicBezTo>
                    <a:pt x="65" y="0"/>
                    <a:pt x="45" y="9"/>
                    <a:pt x="31" y="23"/>
                  </a:cubicBezTo>
                  <a:cubicBezTo>
                    <a:pt x="21" y="43"/>
                    <a:pt x="31" y="73"/>
                    <a:pt x="50" y="92"/>
                  </a:cubicBezTo>
                  <a:lnTo>
                    <a:pt x="207" y="171"/>
                  </a:lnTo>
                  <a:lnTo>
                    <a:pt x="40" y="219"/>
                  </a:lnTo>
                  <a:cubicBezTo>
                    <a:pt x="11" y="230"/>
                    <a:pt x="1" y="249"/>
                    <a:pt x="1" y="278"/>
                  </a:cubicBezTo>
                  <a:cubicBezTo>
                    <a:pt x="11" y="298"/>
                    <a:pt x="31" y="317"/>
                    <a:pt x="50" y="317"/>
                  </a:cubicBezTo>
                  <a:lnTo>
                    <a:pt x="60" y="308"/>
                  </a:lnTo>
                  <a:lnTo>
                    <a:pt x="334" y="239"/>
                  </a:lnTo>
                  <a:cubicBezTo>
                    <a:pt x="354" y="230"/>
                    <a:pt x="373" y="210"/>
                    <a:pt x="373" y="190"/>
                  </a:cubicBezTo>
                  <a:cubicBezTo>
                    <a:pt x="373" y="171"/>
                    <a:pt x="364" y="161"/>
                    <a:pt x="354" y="151"/>
                  </a:cubicBezTo>
                  <a:lnTo>
                    <a:pt x="99" y="4"/>
                  </a:lnTo>
                  <a:cubicBezTo>
                    <a:pt x="94" y="1"/>
                    <a:pt x="88" y="0"/>
                    <a:pt x="8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7"/>
            <p:cNvSpPr/>
            <p:nvPr/>
          </p:nvSpPr>
          <p:spPr>
            <a:xfrm>
              <a:off x="7230653" y="111684"/>
              <a:ext cx="52907" cy="75804"/>
            </a:xfrm>
            <a:custGeom>
              <a:avLst/>
              <a:gdLst/>
              <a:ahLst/>
              <a:cxnLst/>
              <a:rect l="l" t="t" r="r" b="b"/>
              <a:pathLst>
                <a:path w="305" h="437" extrusionOk="0">
                  <a:moveTo>
                    <a:pt x="242" y="0"/>
                  </a:moveTo>
                  <a:cubicBezTo>
                    <a:pt x="227" y="0"/>
                    <a:pt x="213" y="7"/>
                    <a:pt x="207" y="25"/>
                  </a:cubicBezTo>
                  <a:lnTo>
                    <a:pt x="11" y="369"/>
                  </a:lnTo>
                  <a:cubicBezTo>
                    <a:pt x="1" y="388"/>
                    <a:pt x="1" y="417"/>
                    <a:pt x="31" y="427"/>
                  </a:cubicBezTo>
                  <a:cubicBezTo>
                    <a:pt x="31" y="437"/>
                    <a:pt x="40" y="437"/>
                    <a:pt x="50" y="437"/>
                  </a:cubicBezTo>
                  <a:cubicBezTo>
                    <a:pt x="70" y="437"/>
                    <a:pt x="79" y="427"/>
                    <a:pt x="89" y="417"/>
                  </a:cubicBezTo>
                  <a:lnTo>
                    <a:pt x="285" y="75"/>
                  </a:lnTo>
                  <a:cubicBezTo>
                    <a:pt x="305" y="45"/>
                    <a:pt x="295" y="16"/>
                    <a:pt x="266" y="6"/>
                  </a:cubicBezTo>
                  <a:cubicBezTo>
                    <a:pt x="259" y="2"/>
                    <a:pt x="250" y="0"/>
                    <a:pt x="2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7"/>
            <p:cNvSpPr/>
            <p:nvPr/>
          </p:nvSpPr>
          <p:spPr>
            <a:xfrm>
              <a:off x="7230653" y="171008"/>
              <a:ext cx="78406" cy="50478"/>
            </a:xfrm>
            <a:custGeom>
              <a:avLst/>
              <a:gdLst/>
              <a:ahLst/>
              <a:cxnLst/>
              <a:rect l="l" t="t" r="r" b="b"/>
              <a:pathLst>
                <a:path w="452" h="291" extrusionOk="0">
                  <a:moveTo>
                    <a:pt x="48" y="1"/>
                  </a:moveTo>
                  <a:cubicBezTo>
                    <a:pt x="31" y="1"/>
                    <a:pt x="17" y="8"/>
                    <a:pt x="11" y="27"/>
                  </a:cubicBezTo>
                  <a:cubicBezTo>
                    <a:pt x="1" y="46"/>
                    <a:pt x="1" y="75"/>
                    <a:pt x="31" y="85"/>
                  </a:cubicBezTo>
                  <a:lnTo>
                    <a:pt x="373" y="281"/>
                  </a:lnTo>
                  <a:cubicBezTo>
                    <a:pt x="383" y="291"/>
                    <a:pt x="383" y="291"/>
                    <a:pt x="393" y="291"/>
                  </a:cubicBezTo>
                  <a:cubicBezTo>
                    <a:pt x="412" y="291"/>
                    <a:pt x="432" y="281"/>
                    <a:pt x="432" y="262"/>
                  </a:cubicBezTo>
                  <a:cubicBezTo>
                    <a:pt x="452" y="242"/>
                    <a:pt x="442" y="212"/>
                    <a:pt x="423" y="203"/>
                  </a:cubicBezTo>
                  <a:lnTo>
                    <a:pt x="79" y="7"/>
                  </a:lnTo>
                  <a:cubicBezTo>
                    <a:pt x="68" y="3"/>
                    <a:pt x="58" y="1"/>
                    <a:pt x="4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7"/>
            <p:cNvSpPr/>
            <p:nvPr/>
          </p:nvSpPr>
          <p:spPr>
            <a:xfrm>
              <a:off x="7286855" y="95378"/>
              <a:ext cx="52733" cy="76845"/>
            </a:xfrm>
            <a:custGeom>
              <a:avLst/>
              <a:gdLst/>
              <a:ahLst/>
              <a:cxnLst/>
              <a:rect l="l" t="t" r="r" b="b"/>
              <a:pathLst>
                <a:path w="304" h="443" extrusionOk="0">
                  <a:moveTo>
                    <a:pt x="242" y="1"/>
                  </a:moveTo>
                  <a:cubicBezTo>
                    <a:pt x="226" y="1"/>
                    <a:pt x="212" y="9"/>
                    <a:pt x="206" y="21"/>
                  </a:cubicBezTo>
                  <a:lnTo>
                    <a:pt x="10" y="374"/>
                  </a:lnTo>
                  <a:cubicBezTo>
                    <a:pt x="1" y="394"/>
                    <a:pt x="10" y="423"/>
                    <a:pt x="30" y="433"/>
                  </a:cubicBezTo>
                  <a:cubicBezTo>
                    <a:pt x="40" y="443"/>
                    <a:pt x="49" y="443"/>
                    <a:pt x="59" y="443"/>
                  </a:cubicBezTo>
                  <a:cubicBezTo>
                    <a:pt x="69" y="443"/>
                    <a:pt x="88" y="433"/>
                    <a:pt x="99" y="413"/>
                  </a:cubicBezTo>
                  <a:lnTo>
                    <a:pt x="295" y="71"/>
                  </a:lnTo>
                  <a:cubicBezTo>
                    <a:pt x="304" y="51"/>
                    <a:pt x="295" y="21"/>
                    <a:pt x="275" y="12"/>
                  </a:cubicBezTo>
                  <a:cubicBezTo>
                    <a:pt x="263" y="4"/>
                    <a:pt x="252" y="1"/>
                    <a:pt x="2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7"/>
            <p:cNvSpPr/>
            <p:nvPr/>
          </p:nvSpPr>
          <p:spPr>
            <a:xfrm>
              <a:off x="7286855" y="155050"/>
              <a:ext cx="78406" cy="51172"/>
            </a:xfrm>
            <a:custGeom>
              <a:avLst/>
              <a:gdLst/>
              <a:ahLst/>
              <a:cxnLst/>
              <a:rect l="l" t="t" r="r" b="b"/>
              <a:pathLst>
                <a:path w="452" h="295" extrusionOk="0">
                  <a:moveTo>
                    <a:pt x="55" y="0"/>
                  </a:moveTo>
                  <a:cubicBezTo>
                    <a:pt x="40" y="0"/>
                    <a:pt x="23" y="11"/>
                    <a:pt x="10" y="30"/>
                  </a:cubicBezTo>
                  <a:cubicBezTo>
                    <a:pt x="1" y="50"/>
                    <a:pt x="10" y="79"/>
                    <a:pt x="30" y="89"/>
                  </a:cubicBezTo>
                  <a:lnTo>
                    <a:pt x="373" y="285"/>
                  </a:lnTo>
                  <a:cubicBezTo>
                    <a:pt x="382" y="285"/>
                    <a:pt x="392" y="295"/>
                    <a:pt x="402" y="295"/>
                  </a:cubicBezTo>
                  <a:cubicBezTo>
                    <a:pt x="412" y="295"/>
                    <a:pt x="432" y="285"/>
                    <a:pt x="441" y="265"/>
                  </a:cubicBezTo>
                  <a:cubicBezTo>
                    <a:pt x="451" y="246"/>
                    <a:pt x="441" y="217"/>
                    <a:pt x="422" y="206"/>
                  </a:cubicBezTo>
                  <a:lnTo>
                    <a:pt x="79" y="10"/>
                  </a:lnTo>
                  <a:cubicBezTo>
                    <a:pt x="72" y="3"/>
                    <a:pt x="64" y="0"/>
                    <a:pt x="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7"/>
            <p:cNvSpPr/>
            <p:nvPr/>
          </p:nvSpPr>
          <p:spPr>
            <a:xfrm>
              <a:off x="7125361" y="-1935"/>
              <a:ext cx="132701" cy="218392"/>
            </a:xfrm>
            <a:custGeom>
              <a:avLst/>
              <a:gdLst/>
              <a:ahLst/>
              <a:cxnLst/>
              <a:rect l="l" t="t" r="r" b="b"/>
              <a:pathLst>
                <a:path w="765" h="1259" extrusionOk="0">
                  <a:moveTo>
                    <a:pt x="718" y="0"/>
                  </a:moveTo>
                  <a:cubicBezTo>
                    <a:pt x="701" y="0"/>
                    <a:pt x="684" y="10"/>
                    <a:pt x="677" y="24"/>
                  </a:cubicBezTo>
                  <a:lnTo>
                    <a:pt x="10" y="1190"/>
                  </a:lnTo>
                  <a:cubicBezTo>
                    <a:pt x="0" y="1209"/>
                    <a:pt x="10" y="1239"/>
                    <a:pt x="30" y="1249"/>
                  </a:cubicBezTo>
                  <a:cubicBezTo>
                    <a:pt x="39" y="1259"/>
                    <a:pt x="50" y="1259"/>
                    <a:pt x="59" y="1259"/>
                  </a:cubicBezTo>
                  <a:cubicBezTo>
                    <a:pt x="69" y="1259"/>
                    <a:pt x="89" y="1249"/>
                    <a:pt x="98" y="1239"/>
                  </a:cubicBezTo>
                  <a:lnTo>
                    <a:pt x="755" y="73"/>
                  </a:lnTo>
                  <a:cubicBezTo>
                    <a:pt x="765" y="44"/>
                    <a:pt x="765" y="24"/>
                    <a:pt x="736" y="4"/>
                  </a:cubicBezTo>
                  <a:cubicBezTo>
                    <a:pt x="730" y="2"/>
                    <a:pt x="724" y="0"/>
                    <a:pt x="7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7"/>
            <p:cNvSpPr/>
            <p:nvPr/>
          </p:nvSpPr>
          <p:spPr>
            <a:xfrm>
              <a:off x="7111657" y="108561"/>
              <a:ext cx="56376" cy="65396"/>
            </a:xfrm>
            <a:custGeom>
              <a:avLst/>
              <a:gdLst/>
              <a:ahLst/>
              <a:cxnLst/>
              <a:rect l="l" t="t" r="r" b="b"/>
              <a:pathLst>
                <a:path w="325" h="377" extrusionOk="0">
                  <a:moveTo>
                    <a:pt x="192" y="0"/>
                  </a:moveTo>
                  <a:cubicBezTo>
                    <a:pt x="178" y="0"/>
                    <a:pt x="165" y="9"/>
                    <a:pt x="158" y="24"/>
                  </a:cubicBezTo>
                  <a:lnTo>
                    <a:pt x="11" y="278"/>
                  </a:lnTo>
                  <a:cubicBezTo>
                    <a:pt x="1" y="298"/>
                    <a:pt x="11" y="328"/>
                    <a:pt x="31" y="337"/>
                  </a:cubicBezTo>
                  <a:cubicBezTo>
                    <a:pt x="41" y="344"/>
                    <a:pt x="51" y="347"/>
                    <a:pt x="61" y="347"/>
                  </a:cubicBezTo>
                  <a:cubicBezTo>
                    <a:pt x="78" y="347"/>
                    <a:pt x="93" y="337"/>
                    <a:pt x="99" y="318"/>
                  </a:cubicBezTo>
                  <a:lnTo>
                    <a:pt x="187" y="171"/>
                  </a:lnTo>
                  <a:lnTo>
                    <a:pt x="227" y="337"/>
                  </a:lnTo>
                  <a:cubicBezTo>
                    <a:pt x="236" y="357"/>
                    <a:pt x="256" y="376"/>
                    <a:pt x="275" y="376"/>
                  </a:cubicBezTo>
                  <a:cubicBezTo>
                    <a:pt x="275" y="376"/>
                    <a:pt x="285" y="376"/>
                    <a:pt x="285" y="367"/>
                  </a:cubicBezTo>
                  <a:cubicBezTo>
                    <a:pt x="314" y="367"/>
                    <a:pt x="325" y="337"/>
                    <a:pt x="325" y="308"/>
                  </a:cubicBezTo>
                  <a:lnTo>
                    <a:pt x="246" y="34"/>
                  </a:lnTo>
                  <a:cubicBezTo>
                    <a:pt x="236" y="14"/>
                    <a:pt x="227" y="4"/>
                    <a:pt x="207" y="4"/>
                  </a:cubicBezTo>
                  <a:cubicBezTo>
                    <a:pt x="202" y="2"/>
                    <a:pt x="197" y="0"/>
                    <a:pt x="19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7"/>
            <p:cNvSpPr/>
            <p:nvPr/>
          </p:nvSpPr>
          <p:spPr>
            <a:xfrm>
              <a:off x="7150860" y="143081"/>
              <a:ext cx="64702" cy="59845"/>
            </a:xfrm>
            <a:custGeom>
              <a:avLst/>
              <a:gdLst/>
              <a:ahLst/>
              <a:cxnLst/>
              <a:rect l="l" t="t" r="r" b="b"/>
              <a:pathLst>
                <a:path w="373" h="345" extrusionOk="0">
                  <a:moveTo>
                    <a:pt x="314" y="1"/>
                  </a:moveTo>
                  <a:lnTo>
                    <a:pt x="40" y="79"/>
                  </a:lnTo>
                  <a:cubicBezTo>
                    <a:pt x="10" y="90"/>
                    <a:pt x="1" y="109"/>
                    <a:pt x="1" y="138"/>
                  </a:cubicBezTo>
                  <a:cubicBezTo>
                    <a:pt x="8" y="161"/>
                    <a:pt x="26" y="171"/>
                    <a:pt x="43" y="171"/>
                  </a:cubicBezTo>
                  <a:cubicBezTo>
                    <a:pt x="49" y="171"/>
                    <a:pt x="55" y="170"/>
                    <a:pt x="59" y="168"/>
                  </a:cubicBezTo>
                  <a:lnTo>
                    <a:pt x="226" y="129"/>
                  </a:lnTo>
                  <a:lnTo>
                    <a:pt x="226" y="129"/>
                  </a:lnTo>
                  <a:lnTo>
                    <a:pt x="138" y="275"/>
                  </a:lnTo>
                  <a:cubicBezTo>
                    <a:pt x="128" y="295"/>
                    <a:pt x="138" y="325"/>
                    <a:pt x="157" y="344"/>
                  </a:cubicBezTo>
                  <a:lnTo>
                    <a:pt x="186" y="344"/>
                  </a:lnTo>
                  <a:cubicBezTo>
                    <a:pt x="197" y="344"/>
                    <a:pt x="216" y="334"/>
                    <a:pt x="226" y="325"/>
                  </a:cubicBezTo>
                  <a:lnTo>
                    <a:pt x="363" y="70"/>
                  </a:lnTo>
                  <a:cubicBezTo>
                    <a:pt x="373" y="60"/>
                    <a:pt x="373" y="40"/>
                    <a:pt x="363" y="21"/>
                  </a:cubicBezTo>
                  <a:cubicBezTo>
                    <a:pt x="353" y="1"/>
                    <a:pt x="334" y="1"/>
                    <a:pt x="3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7"/>
            <p:cNvSpPr/>
            <p:nvPr/>
          </p:nvSpPr>
          <p:spPr>
            <a:xfrm>
              <a:off x="7161094" y="39002"/>
              <a:ext cx="35734" cy="82222"/>
            </a:xfrm>
            <a:custGeom>
              <a:avLst/>
              <a:gdLst/>
              <a:ahLst/>
              <a:cxnLst/>
              <a:rect l="l" t="t" r="r" b="b"/>
              <a:pathLst>
                <a:path w="206" h="474" extrusionOk="0">
                  <a:moveTo>
                    <a:pt x="55" y="1"/>
                  </a:moveTo>
                  <a:cubicBezTo>
                    <a:pt x="50" y="1"/>
                    <a:pt x="45" y="2"/>
                    <a:pt x="40" y="4"/>
                  </a:cubicBezTo>
                  <a:cubicBezTo>
                    <a:pt x="10" y="13"/>
                    <a:pt x="0" y="43"/>
                    <a:pt x="10" y="62"/>
                  </a:cubicBezTo>
                  <a:lnTo>
                    <a:pt x="108" y="444"/>
                  </a:lnTo>
                  <a:cubicBezTo>
                    <a:pt x="118" y="464"/>
                    <a:pt x="138" y="474"/>
                    <a:pt x="157" y="474"/>
                  </a:cubicBezTo>
                  <a:lnTo>
                    <a:pt x="167" y="474"/>
                  </a:lnTo>
                  <a:cubicBezTo>
                    <a:pt x="196" y="474"/>
                    <a:pt x="206" y="444"/>
                    <a:pt x="206" y="415"/>
                  </a:cubicBezTo>
                  <a:lnTo>
                    <a:pt x="98" y="33"/>
                  </a:lnTo>
                  <a:cubicBezTo>
                    <a:pt x="90" y="17"/>
                    <a:pt x="76" y="1"/>
                    <a:pt x="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7"/>
            <p:cNvSpPr/>
            <p:nvPr/>
          </p:nvSpPr>
          <p:spPr>
            <a:xfrm>
              <a:off x="7179655" y="86705"/>
              <a:ext cx="83610" cy="34520"/>
            </a:xfrm>
            <a:custGeom>
              <a:avLst/>
              <a:gdLst/>
              <a:ahLst/>
              <a:cxnLst/>
              <a:rect l="l" t="t" r="r" b="b"/>
              <a:pathLst>
                <a:path w="482" h="199" extrusionOk="0">
                  <a:moveTo>
                    <a:pt x="434" y="0"/>
                  </a:moveTo>
                  <a:cubicBezTo>
                    <a:pt x="430" y="0"/>
                    <a:pt x="426" y="1"/>
                    <a:pt x="423" y="3"/>
                  </a:cubicBezTo>
                  <a:lnTo>
                    <a:pt x="40" y="110"/>
                  </a:lnTo>
                  <a:cubicBezTo>
                    <a:pt x="11" y="121"/>
                    <a:pt x="1" y="140"/>
                    <a:pt x="1" y="169"/>
                  </a:cubicBezTo>
                  <a:cubicBezTo>
                    <a:pt x="11" y="189"/>
                    <a:pt x="31" y="199"/>
                    <a:pt x="50" y="199"/>
                  </a:cubicBezTo>
                  <a:lnTo>
                    <a:pt x="60" y="199"/>
                  </a:lnTo>
                  <a:lnTo>
                    <a:pt x="442" y="101"/>
                  </a:lnTo>
                  <a:cubicBezTo>
                    <a:pt x="471" y="91"/>
                    <a:pt x="481" y="62"/>
                    <a:pt x="481" y="42"/>
                  </a:cubicBezTo>
                  <a:cubicBezTo>
                    <a:pt x="473" y="18"/>
                    <a:pt x="452" y="0"/>
                    <a:pt x="4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7"/>
            <p:cNvSpPr/>
            <p:nvPr/>
          </p:nvSpPr>
          <p:spPr>
            <a:xfrm>
              <a:off x="7189889" y="-11996"/>
              <a:ext cx="37642" cy="82396"/>
            </a:xfrm>
            <a:custGeom>
              <a:avLst/>
              <a:gdLst/>
              <a:ahLst/>
              <a:cxnLst/>
              <a:rect l="l" t="t" r="r" b="b"/>
              <a:pathLst>
                <a:path w="217" h="475" extrusionOk="0">
                  <a:moveTo>
                    <a:pt x="56" y="1"/>
                  </a:moveTo>
                  <a:cubicBezTo>
                    <a:pt x="51" y="1"/>
                    <a:pt x="45" y="2"/>
                    <a:pt x="40" y="4"/>
                  </a:cubicBezTo>
                  <a:cubicBezTo>
                    <a:pt x="11" y="13"/>
                    <a:pt x="1" y="33"/>
                    <a:pt x="11" y="62"/>
                  </a:cubicBezTo>
                  <a:lnTo>
                    <a:pt x="109" y="444"/>
                  </a:lnTo>
                  <a:cubicBezTo>
                    <a:pt x="118" y="464"/>
                    <a:pt x="138" y="474"/>
                    <a:pt x="157" y="474"/>
                  </a:cubicBezTo>
                  <a:lnTo>
                    <a:pt x="168" y="474"/>
                  </a:lnTo>
                  <a:cubicBezTo>
                    <a:pt x="197" y="464"/>
                    <a:pt x="216" y="444"/>
                    <a:pt x="207" y="415"/>
                  </a:cubicBezTo>
                  <a:lnTo>
                    <a:pt x="99" y="33"/>
                  </a:lnTo>
                  <a:cubicBezTo>
                    <a:pt x="91" y="17"/>
                    <a:pt x="77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7"/>
            <p:cNvSpPr/>
            <p:nvPr/>
          </p:nvSpPr>
          <p:spPr>
            <a:xfrm>
              <a:off x="7208623" y="35706"/>
              <a:ext cx="83437" cy="34693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434" y="0"/>
                  </a:moveTo>
                  <a:cubicBezTo>
                    <a:pt x="430" y="0"/>
                    <a:pt x="425" y="1"/>
                    <a:pt x="422" y="3"/>
                  </a:cubicBezTo>
                  <a:lnTo>
                    <a:pt x="40" y="110"/>
                  </a:lnTo>
                  <a:cubicBezTo>
                    <a:pt x="10" y="110"/>
                    <a:pt x="1" y="140"/>
                    <a:pt x="1" y="169"/>
                  </a:cubicBezTo>
                  <a:cubicBezTo>
                    <a:pt x="10" y="189"/>
                    <a:pt x="30" y="199"/>
                    <a:pt x="49" y="199"/>
                  </a:cubicBezTo>
                  <a:lnTo>
                    <a:pt x="60" y="199"/>
                  </a:lnTo>
                  <a:lnTo>
                    <a:pt x="441" y="91"/>
                  </a:lnTo>
                  <a:cubicBezTo>
                    <a:pt x="471" y="91"/>
                    <a:pt x="481" y="62"/>
                    <a:pt x="481" y="32"/>
                  </a:cubicBezTo>
                  <a:cubicBezTo>
                    <a:pt x="473" y="16"/>
                    <a:pt x="452" y="0"/>
                    <a:pt x="4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7"/>
            <p:cNvSpPr/>
            <p:nvPr/>
          </p:nvSpPr>
          <p:spPr>
            <a:xfrm>
              <a:off x="627076" y="2388745"/>
              <a:ext cx="47703" cy="142935"/>
            </a:xfrm>
            <a:custGeom>
              <a:avLst/>
              <a:gdLst/>
              <a:ahLst/>
              <a:cxnLst/>
              <a:rect l="l" t="t" r="r" b="b"/>
              <a:pathLst>
                <a:path w="275" h="824" extrusionOk="0">
                  <a:moveTo>
                    <a:pt x="20" y="0"/>
                  </a:moveTo>
                  <a:cubicBezTo>
                    <a:pt x="0" y="0"/>
                    <a:pt x="0" y="20"/>
                    <a:pt x="0" y="39"/>
                  </a:cubicBezTo>
                  <a:lnTo>
                    <a:pt x="216" y="804"/>
                  </a:lnTo>
                  <a:cubicBezTo>
                    <a:pt x="216" y="813"/>
                    <a:pt x="225" y="823"/>
                    <a:pt x="245" y="823"/>
                  </a:cubicBezTo>
                  <a:cubicBezTo>
                    <a:pt x="264" y="823"/>
                    <a:pt x="275" y="804"/>
                    <a:pt x="264" y="794"/>
                  </a:cubicBezTo>
                  <a:lnTo>
                    <a:pt x="59" y="20"/>
                  </a:lnTo>
                  <a:cubicBezTo>
                    <a:pt x="49" y="10"/>
                    <a:pt x="3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7"/>
            <p:cNvSpPr/>
            <p:nvPr/>
          </p:nvSpPr>
          <p:spPr>
            <a:xfrm>
              <a:off x="610076" y="2438876"/>
              <a:ext cx="47703" cy="29836"/>
            </a:xfrm>
            <a:custGeom>
              <a:avLst/>
              <a:gdLst/>
              <a:ahLst/>
              <a:cxnLst/>
              <a:rect l="l" t="t" r="r" b="b"/>
              <a:pathLst>
                <a:path w="275" h="172" extrusionOk="0">
                  <a:moveTo>
                    <a:pt x="34" y="1"/>
                  </a:moveTo>
                  <a:cubicBezTo>
                    <a:pt x="24" y="1"/>
                    <a:pt x="17" y="8"/>
                    <a:pt x="10" y="15"/>
                  </a:cubicBezTo>
                  <a:cubicBezTo>
                    <a:pt x="0" y="34"/>
                    <a:pt x="10" y="44"/>
                    <a:pt x="20" y="54"/>
                  </a:cubicBezTo>
                  <a:lnTo>
                    <a:pt x="225" y="171"/>
                  </a:lnTo>
                  <a:lnTo>
                    <a:pt x="235" y="171"/>
                  </a:lnTo>
                  <a:cubicBezTo>
                    <a:pt x="245" y="171"/>
                    <a:pt x="255" y="171"/>
                    <a:pt x="264" y="162"/>
                  </a:cubicBezTo>
                  <a:cubicBezTo>
                    <a:pt x="275" y="152"/>
                    <a:pt x="264" y="132"/>
                    <a:pt x="255" y="123"/>
                  </a:cubicBezTo>
                  <a:lnTo>
                    <a:pt x="49" y="5"/>
                  </a:lnTo>
                  <a:cubicBezTo>
                    <a:pt x="43" y="2"/>
                    <a:pt x="38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7"/>
            <p:cNvSpPr/>
            <p:nvPr/>
          </p:nvSpPr>
          <p:spPr>
            <a:xfrm>
              <a:off x="645636" y="2423611"/>
              <a:ext cx="30877" cy="45101"/>
            </a:xfrm>
            <a:custGeom>
              <a:avLst/>
              <a:gdLst/>
              <a:ahLst/>
              <a:cxnLst/>
              <a:rect l="l" t="t" r="r" b="b"/>
              <a:pathLst>
                <a:path w="178" h="260" extrusionOk="0">
                  <a:moveTo>
                    <a:pt x="151" y="1"/>
                  </a:moveTo>
                  <a:cubicBezTo>
                    <a:pt x="138" y="1"/>
                    <a:pt x="128" y="8"/>
                    <a:pt x="128" y="15"/>
                  </a:cubicBezTo>
                  <a:lnTo>
                    <a:pt x="11" y="220"/>
                  </a:lnTo>
                  <a:cubicBezTo>
                    <a:pt x="1" y="240"/>
                    <a:pt x="1" y="250"/>
                    <a:pt x="20" y="259"/>
                  </a:cubicBezTo>
                  <a:lnTo>
                    <a:pt x="30" y="259"/>
                  </a:lnTo>
                  <a:cubicBezTo>
                    <a:pt x="40" y="259"/>
                    <a:pt x="50" y="259"/>
                    <a:pt x="59" y="250"/>
                  </a:cubicBezTo>
                  <a:lnTo>
                    <a:pt x="177" y="44"/>
                  </a:lnTo>
                  <a:cubicBezTo>
                    <a:pt x="177" y="34"/>
                    <a:pt x="177" y="15"/>
                    <a:pt x="168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7"/>
            <p:cNvSpPr/>
            <p:nvPr/>
          </p:nvSpPr>
          <p:spPr>
            <a:xfrm>
              <a:off x="601403" y="2404877"/>
              <a:ext cx="46142" cy="31571"/>
            </a:xfrm>
            <a:custGeom>
              <a:avLst/>
              <a:gdLst/>
              <a:ahLst/>
              <a:cxnLst/>
              <a:rect l="l" t="t" r="r" b="b"/>
              <a:pathLst>
                <a:path w="266" h="182" extrusionOk="0">
                  <a:moveTo>
                    <a:pt x="30" y="1"/>
                  </a:moveTo>
                  <a:cubicBezTo>
                    <a:pt x="20" y="1"/>
                    <a:pt x="8" y="8"/>
                    <a:pt x="1" y="15"/>
                  </a:cubicBezTo>
                  <a:cubicBezTo>
                    <a:pt x="1" y="34"/>
                    <a:pt x="1" y="54"/>
                    <a:pt x="11" y="54"/>
                  </a:cubicBezTo>
                  <a:lnTo>
                    <a:pt x="216" y="171"/>
                  </a:lnTo>
                  <a:cubicBezTo>
                    <a:pt x="227" y="171"/>
                    <a:pt x="227" y="182"/>
                    <a:pt x="236" y="182"/>
                  </a:cubicBezTo>
                  <a:cubicBezTo>
                    <a:pt x="246" y="182"/>
                    <a:pt x="256" y="171"/>
                    <a:pt x="256" y="162"/>
                  </a:cubicBezTo>
                  <a:cubicBezTo>
                    <a:pt x="266" y="152"/>
                    <a:pt x="266" y="132"/>
                    <a:pt x="246" y="123"/>
                  </a:cubicBezTo>
                  <a:lnTo>
                    <a:pt x="40" y="5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7"/>
            <p:cNvSpPr/>
            <p:nvPr/>
          </p:nvSpPr>
          <p:spPr>
            <a:xfrm>
              <a:off x="635402" y="2389612"/>
              <a:ext cx="32611" cy="46836"/>
            </a:xfrm>
            <a:custGeom>
              <a:avLst/>
              <a:gdLst/>
              <a:ahLst/>
              <a:cxnLst/>
              <a:rect l="l" t="t" r="r" b="b"/>
              <a:pathLst>
                <a:path w="188" h="270" extrusionOk="0">
                  <a:moveTo>
                    <a:pt x="157" y="1"/>
                  </a:moveTo>
                  <a:cubicBezTo>
                    <a:pt x="147" y="1"/>
                    <a:pt x="135" y="8"/>
                    <a:pt x="129" y="15"/>
                  </a:cubicBezTo>
                  <a:lnTo>
                    <a:pt x="11" y="220"/>
                  </a:lnTo>
                  <a:cubicBezTo>
                    <a:pt x="1" y="240"/>
                    <a:pt x="11" y="250"/>
                    <a:pt x="20" y="259"/>
                  </a:cubicBezTo>
                  <a:cubicBezTo>
                    <a:pt x="31" y="259"/>
                    <a:pt x="31" y="270"/>
                    <a:pt x="40" y="270"/>
                  </a:cubicBezTo>
                  <a:cubicBezTo>
                    <a:pt x="50" y="270"/>
                    <a:pt x="60" y="259"/>
                    <a:pt x="60" y="250"/>
                  </a:cubicBezTo>
                  <a:lnTo>
                    <a:pt x="177" y="44"/>
                  </a:lnTo>
                  <a:cubicBezTo>
                    <a:pt x="187" y="34"/>
                    <a:pt x="177" y="15"/>
                    <a:pt x="168" y="5"/>
                  </a:cubicBezTo>
                  <a:cubicBezTo>
                    <a:pt x="165" y="2"/>
                    <a:pt x="161" y="1"/>
                    <a:pt x="1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7"/>
            <p:cNvSpPr/>
            <p:nvPr/>
          </p:nvSpPr>
          <p:spPr>
            <a:xfrm>
              <a:off x="542079" y="2453794"/>
              <a:ext cx="132701" cy="77886"/>
            </a:xfrm>
            <a:custGeom>
              <a:avLst/>
              <a:gdLst/>
              <a:ahLst/>
              <a:cxnLst/>
              <a:rect l="l" t="t" r="r" b="b"/>
              <a:pathLst>
                <a:path w="765" h="449" extrusionOk="0">
                  <a:moveTo>
                    <a:pt x="34" y="1"/>
                  </a:moveTo>
                  <a:cubicBezTo>
                    <a:pt x="25" y="1"/>
                    <a:pt x="16" y="6"/>
                    <a:pt x="10" y="17"/>
                  </a:cubicBezTo>
                  <a:cubicBezTo>
                    <a:pt x="0" y="27"/>
                    <a:pt x="10" y="46"/>
                    <a:pt x="20" y="56"/>
                  </a:cubicBezTo>
                  <a:lnTo>
                    <a:pt x="715" y="448"/>
                  </a:lnTo>
                  <a:lnTo>
                    <a:pt x="735" y="448"/>
                  </a:lnTo>
                  <a:cubicBezTo>
                    <a:pt x="745" y="448"/>
                    <a:pt x="754" y="448"/>
                    <a:pt x="754" y="438"/>
                  </a:cubicBezTo>
                  <a:cubicBezTo>
                    <a:pt x="765" y="419"/>
                    <a:pt x="754" y="409"/>
                    <a:pt x="745" y="399"/>
                  </a:cubicBezTo>
                  <a:lnTo>
                    <a:pt x="49" y="7"/>
                  </a:lnTo>
                  <a:cubicBezTo>
                    <a:pt x="45" y="3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7"/>
            <p:cNvSpPr/>
            <p:nvPr/>
          </p:nvSpPr>
          <p:spPr>
            <a:xfrm>
              <a:off x="630371" y="2478773"/>
              <a:ext cx="35907" cy="39203"/>
            </a:xfrm>
            <a:custGeom>
              <a:avLst/>
              <a:gdLst/>
              <a:ahLst/>
              <a:cxnLst/>
              <a:rect l="l" t="t" r="r" b="b"/>
              <a:pathLst>
                <a:path w="207" h="226" extrusionOk="0">
                  <a:moveTo>
                    <a:pt x="40" y="0"/>
                  </a:moveTo>
                  <a:cubicBezTo>
                    <a:pt x="30" y="0"/>
                    <a:pt x="20" y="0"/>
                    <a:pt x="10" y="10"/>
                  </a:cubicBezTo>
                  <a:cubicBezTo>
                    <a:pt x="1" y="10"/>
                    <a:pt x="1" y="30"/>
                    <a:pt x="1" y="39"/>
                  </a:cubicBezTo>
                  <a:lnTo>
                    <a:pt x="40" y="196"/>
                  </a:lnTo>
                  <a:cubicBezTo>
                    <a:pt x="49" y="216"/>
                    <a:pt x="60" y="226"/>
                    <a:pt x="69" y="226"/>
                  </a:cubicBezTo>
                  <a:cubicBezTo>
                    <a:pt x="69" y="226"/>
                    <a:pt x="79" y="226"/>
                    <a:pt x="79" y="216"/>
                  </a:cubicBezTo>
                  <a:cubicBezTo>
                    <a:pt x="89" y="216"/>
                    <a:pt x="99" y="206"/>
                    <a:pt x="99" y="187"/>
                  </a:cubicBezTo>
                  <a:lnTo>
                    <a:pt x="69" y="89"/>
                  </a:lnTo>
                  <a:lnTo>
                    <a:pt x="158" y="137"/>
                  </a:lnTo>
                  <a:cubicBezTo>
                    <a:pt x="163" y="140"/>
                    <a:pt x="169" y="142"/>
                    <a:pt x="174" y="142"/>
                  </a:cubicBezTo>
                  <a:cubicBezTo>
                    <a:pt x="187" y="142"/>
                    <a:pt x="197" y="135"/>
                    <a:pt x="197" y="128"/>
                  </a:cubicBezTo>
                  <a:cubicBezTo>
                    <a:pt x="206" y="118"/>
                    <a:pt x="206" y="98"/>
                    <a:pt x="187" y="8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7"/>
            <p:cNvSpPr/>
            <p:nvPr/>
          </p:nvSpPr>
          <p:spPr>
            <a:xfrm>
              <a:off x="567404" y="2490048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65" y="0"/>
                  </a:moveTo>
                  <a:cubicBezTo>
                    <a:pt x="262" y="0"/>
                    <a:pt x="258" y="1"/>
                    <a:pt x="256" y="4"/>
                  </a:cubicBezTo>
                  <a:lnTo>
                    <a:pt x="20" y="63"/>
                  </a:lnTo>
                  <a:cubicBezTo>
                    <a:pt x="11" y="72"/>
                    <a:pt x="1" y="83"/>
                    <a:pt x="1" y="102"/>
                  </a:cubicBezTo>
                  <a:cubicBezTo>
                    <a:pt x="11" y="112"/>
                    <a:pt x="20" y="122"/>
                    <a:pt x="31" y="122"/>
                  </a:cubicBezTo>
                  <a:lnTo>
                    <a:pt x="40" y="122"/>
                  </a:lnTo>
                  <a:lnTo>
                    <a:pt x="266" y="53"/>
                  </a:lnTo>
                  <a:cubicBezTo>
                    <a:pt x="285" y="53"/>
                    <a:pt x="295" y="33"/>
                    <a:pt x="285" y="24"/>
                  </a:cubicBezTo>
                  <a:cubicBezTo>
                    <a:pt x="285" y="9"/>
                    <a:pt x="275" y="0"/>
                    <a:pt x="2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7"/>
            <p:cNvSpPr/>
            <p:nvPr/>
          </p:nvSpPr>
          <p:spPr>
            <a:xfrm>
              <a:off x="596373" y="2450845"/>
              <a:ext cx="22204" cy="48397"/>
            </a:xfrm>
            <a:custGeom>
              <a:avLst/>
              <a:gdLst/>
              <a:ahLst/>
              <a:cxnLst/>
              <a:rect l="l" t="t" r="r" b="b"/>
              <a:pathLst>
                <a:path w="128" h="279" extrusionOk="0">
                  <a:moveTo>
                    <a:pt x="34" y="1"/>
                  </a:moveTo>
                  <a:cubicBezTo>
                    <a:pt x="30" y="1"/>
                    <a:pt x="26" y="2"/>
                    <a:pt x="20" y="4"/>
                  </a:cubicBezTo>
                  <a:cubicBezTo>
                    <a:pt x="10" y="4"/>
                    <a:pt x="1" y="24"/>
                    <a:pt x="1" y="34"/>
                  </a:cubicBezTo>
                  <a:lnTo>
                    <a:pt x="69" y="259"/>
                  </a:lnTo>
                  <a:cubicBezTo>
                    <a:pt x="69" y="279"/>
                    <a:pt x="79" y="279"/>
                    <a:pt x="89" y="279"/>
                  </a:cubicBezTo>
                  <a:lnTo>
                    <a:pt x="99" y="279"/>
                  </a:lnTo>
                  <a:cubicBezTo>
                    <a:pt x="118" y="279"/>
                    <a:pt x="128" y="259"/>
                    <a:pt x="118" y="250"/>
                  </a:cubicBezTo>
                  <a:lnTo>
                    <a:pt x="60" y="24"/>
                  </a:lnTo>
                  <a:cubicBezTo>
                    <a:pt x="52" y="10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7"/>
            <p:cNvSpPr/>
            <p:nvPr/>
          </p:nvSpPr>
          <p:spPr>
            <a:xfrm>
              <a:off x="536875" y="2473048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65" y="0"/>
                  </a:moveTo>
                  <a:cubicBezTo>
                    <a:pt x="261" y="0"/>
                    <a:pt x="258" y="1"/>
                    <a:pt x="255" y="4"/>
                  </a:cubicBezTo>
                  <a:lnTo>
                    <a:pt x="20" y="63"/>
                  </a:lnTo>
                  <a:cubicBezTo>
                    <a:pt x="11" y="63"/>
                    <a:pt x="1" y="83"/>
                    <a:pt x="1" y="102"/>
                  </a:cubicBezTo>
                  <a:cubicBezTo>
                    <a:pt x="11" y="112"/>
                    <a:pt x="20" y="122"/>
                    <a:pt x="30" y="122"/>
                  </a:cubicBezTo>
                  <a:lnTo>
                    <a:pt x="40" y="122"/>
                  </a:lnTo>
                  <a:lnTo>
                    <a:pt x="265" y="53"/>
                  </a:lnTo>
                  <a:cubicBezTo>
                    <a:pt x="285" y="53"/>
                    <a:pt x="294" y="33"/>
                    <a:pt x="285" y="24"/>
                  </a:cubicBezTo>
                  <a:cubicBezTo>
                    <a:pt x="285" y="9"/>
                    <a:pt x="275" y="0"/>
                    <a:pt x="2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7"/>
            <p:cNvSpPr/>
            <p:nvPr/>
          </p:nvSpPr>
          <p:spPr>
            <a:xfrm>
              <a:off x="565843" y="2432805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0" y="1"/>
                  </a:moveTo>
                  <a:cubicBezTo>
                    <a:pt x="10" y="10"/>
                    <a:pt x="0" y="21"/>
                    <a:pt x="0" y="40"/>
                  </a:cubicBezTo>
                  <a:lnTo>
                    <a:pt x="59" y="265"/>
                  </a:lnTo>
                  <a:cubicBezTo>
                    <a:pt x="69" y="275"/>
                    <a:pt x="79" y="285"/>
                    <a:pt x="88" y="285"/>
                  </a:cubicBezTo>
                  <a:lnTo>
                    <a:pt x="98" y="285"/>
                  </a:lnTo>
                  <a:cubicBezTo>
                    <a:pt x="118" y="285"/>
                    <a:pt x="127" y="265"/>
                    <a:pt x="118" y="256"/>
                  </a:cubicBezTo>
                  <a:lnTo>
                    <a:pt x="59" y="21"/>
                  </a:lnTo>
                  <a:cubicBezTo>
                    <a:pt x="49" y="10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7"/>
            <p:cNvSpPr/>
            <p:nvPr/>
          </p:nvSpPr>
          <p:spPr>
            <a:xfrm>
              <a:off x="530110" y="2522312"/>
              <a:ext cx="144670" cy="46662"/>
            </a:xfrm>
            <a:custGeom>
              <a:avLst/>
              <a:gdLst/>
              <a:ahLst/>
              <a:cxnLst/>
              <a:rect l="l" t="t" r="r" b="b"/>
              <a:pathLst>
                <a:path w="834" h="269" extrusionOk="0">
                  <a:moveTo>
                    <a:pt x="804" y="0"/>
                  </a:moveTo>
                  <a:cubicBezTo>
                    <a:pt x="800" y="0"/>
                    <a:pt x="797" y="1"/>
                    <a:pt x="794" y="4"/>
                  </a:cubicBezTo>
                  <a:lnTo>
                    <a:pt x="20" y="210"/>
                  </a:lnTo>
                  <a:cubicBezTo>
                    <a:pt x="10" y="220"/>
                    <a:pt x="0" y="230"/>
                    <a:pt x="0" y="249"/>
                  </a:cubicBezTo>
                  <a:cubicBezTo>
                    <a:pt x="10" y="259"/>
                    <a:pt x="20" y="269"/>
                    <a:pt x="30" y="269"/>
                  </a:cubicBezTo>
                  <a:lnTo>
                    <a:pt x="40" y="269"/>
                  </a:lnTo>
                  <a:lnTo>
                    <a:pt x="804" y="53"/>
                  </a:lnTo>
                  <a:cubicBezTo>
                    <a:pt x="823" y="53"/>
                    <a:pt x="834" y="34"/>
                    <a:pt x="823" y="24"/>
                  </a:cubicBezTo>
                  <a:cubicBezTo>
                    <a:pt x="823" y="9"/>
                    <a:pt x="813" y="0"/>
                    <a:pt x="8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7"/>
            <p:cNvSpPr/>
            <p:nvPr/>
          </p:nvSpPr>
          <p:spPr>
            <a:xfrm>
              <a:off x="608342" y="2507741"/>
              <a:ext cx="40938" cy="32264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96" y="0"/>
                  </a:moveTo>
                  <a:lnTo>
                    <a:pt x="30" y="49"/>
                  </a:lnTo>
                  <a:cubicBezTo>
                    <a:pt x="20" y="49"/>
                    <a:pt x="10" y="59"/>
                    <a:pt x="10" y="68"/>
                  </a:cubicBezTo>
                  <a:cubicBezTo>
                    <a:pt x="0" y="79"/>
                    <a:pt x="10" y="88"/>
                    <a:pt x="20" y="98"/>
                  </a:cubicBezTo>
                  <a:lnTo>
                    <a:pt x="167" y="186"/>
                  </a:lnTo>
                  <a:lnTo>
                    <a:pt x="187" y="186"/>
                  </a:lnTo>
                  <a:cubicBezTo>
                    <a:pt x="196" y="186"/>
                    <a:pt x="206" y="177"/>
                    <a:pt x="206" y="166"/>
                  </a:cubicBezTo>
                  <a:cubicBezTo>
                    <a:pt x="216" y="157"/>
                    <a:pt x="216" y="137"/>
                    <a:pt x="196" y="127"/>
                  </a:cubicBezTo>
                  <a:lnTo>
                    <a:pt x="108" y="79"/>
                  </a:lnTo>
                  <a:lnTo>
                    <a:pt x="206" y="59"/>
                  </a:lnTo>
                  <a:cubicBezTo>
                    <a:pt x="226" y="49"/>
                    <a:pt x="235" y="39"/>
                    <a:pt x="226" y="20"/>
                  </a:cubicBezTo>
                  <a:cubicBezTo>
                    <a:pt x="226" y="0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7"/>
            <p:cNvSpPr/>
            <p:nvPr/>
          </p:nvSpPr>
          <p:spPr>
            <a:xfrm>
              <a:off x="581108" y="2539312"/>
              <a:ext cx="30703" cy="44927"/>
            </a:xfrm>
            <a:custGeom>
              <a:avLst/>
              <a:gdLst/>
              <a:ahLst/>
              <a:cxnLst/>
              <a:rect l="l" t="t" r="r" b="b"/>
              <a:pathLst>
                <a:path w="177" h="259" extrusionOk="0">
                  <a:moveTo>
                    <a:pt x="147" y="0"/>
                  </a:moveTo>
                  <a:cubicBezTo>
                    <a:pt x="137" y="0"/>
                    <a:pt x="125" y="7"/>
                    <a:pt x="118" y="14"/>
                  </a:cubicBezTo>
                  <a:lnTo>
                    <a:pt x="0" y="220"/>
                  </a:lnTo>
                  <a:cubicBezTo>
                    <a:pt x="0" y="230"/>
                    <a:pt x="0" y="249"/>
                    <a:pt x="10" y="259"/>
                  </a:cubicBezTo>
                  <a:lnTo>
                    <a:pt x="30" y="259"/>
                  </a:lnTo>
                  <a:cubicBezTo>
                    <a:pt x="39" y="259"/>
                    <a:pt x="50" y="259"/>
                    <a:pt x="50" y="249"/>
                  </a:cubicBezTo>
                  <a:lnTo>
                    <a:pt x="167" y="43"/>
                  </a:lnTo>
                  <a:cubicBezTo>
                    <a:pt x="177" y="34"/>
                    <a:pt x="177" y="14"/>
                    <a:pt x="157" y="4"/>
                  </a:cubicBezTo>
                  <a:cubicBezTo>
                    <a:pt x="154" y="1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7"/>
            <p:cNvSpPr/>
            <p:nvPr/>
          </p:nvSpPr>
          <p:spPr>
            <a:xfrm>
              <a:off x="565843" y="2518843"/>
              <a:ext cx="45968" cy="29836"/>
            </a:xfrm>
            <a:custGeom>
              <a:avLst/>
              <a:gdLst/>
              <a:ahLst/>
              <a:cxnLst/>
              <a:rect l="l" t="t" r="r" b="b"/>
              <a:pathLst>
                <a:path w="265" h="172" extrusionOk="0">
                  <a:moveTo>
                    <a:pt x="29" y="0"/>
                  </a:moveTo>
                  <a:cubicBezTo>
                    <a:pt x="19" y="0"/>
                    <a:pt x="7" y="7"/>
                    <a:pt x="0" y="15"/>
                  </a:cubicBezTo>
                  <a:cubicBezTo>
                    <a:pt x="0" y="34"/>
                    <a:pt x="0" y="44"/>
                    <a:pt x="10" y="54"/>
                  </a:cubicBezTo>
                  <a:lnTo>
                    <a:pt x="216" y="171"/>
                  </a:lnTo>
                  <a:lnTo>
                    <a:pt x="236" y="171"/>
                  </a:lnTo>
                  <a:cubicBezTo>
                    <a:pt x="245" y="171"/>
                    <a:pt x="255" y="171"/>
                    <a:pt x="255" y="161"/>
                  </a:cubicBezTo>
                  <a:cubicBezTo>
                    <a:pt x="265" y="152"/>
                    <a:pt x="265" y="132"/>
                    <a:pt x="245" y="122"/>
                  </a:cubicBezTo>
                  <a:lnTo>
                    <a:pt x="40" y="4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7"/>
            <p:cNvSpPr/>
            <p:nvPr/>
          </p:nvSpPr>
          <p:spPr>
            <a:xfrm>
              <a:off x="547109" y="2549026"/>
              <a:ext cx="30703" cy="45448"/>
            </a:xfrm>
            <a:custGeom>
              <a:avLst/>
              <a:gdLst/>
              <a:ahLst/>
              <a:cxnLst/>
              <a:rect l="l" t="t" r="r" b="b"/>
              <a:pathLst>
                <a:path w="177" h="262" extrusionOk="0">
                  <a:moveTo>
                    <a:pt x="142" y="1"/>
                  </a:moveTo>
                  <a:cubicBezTo>
                    <a:pt x="133" y="1"/>
                    <a:pt x="124" y="5"/>
                    <a:pt x="118" y="17"/>
                  </a:cubicBezTo>
                  <a:lnTo>
                    <a:pt x="0" y="222"/>
                  </a:lnTo>
                  <a:cubicBezTo>
                    <a:pt x="0" y="232"/>
                    <a:pt x="0" y="252"/>
                    <a:pt x="20" y="261"/>
                  </a:cubicBezTo>
                  <a:lnTo>
                    <a:pt x="30" y="261"/>
                  </a:lnTo>
                  <a:cubicBezTo>
                    <a:pt x="39" y="261"/>
                    <a:pt x="50" y="252"/>
                    <a:pt x="50" y="242"/>
                  </a:cubicBezTo>
                  <a:lnTo>
                    <a:pt x="167" y="46"/>
                  </a:lnTo>
                  <a:cubicBezTo>
                    <a:pt x="177" y="26"/>
                    <a:pt x="177" y="7"/>
                    <a:pt x="157" y="7"/>
                  </a:cubicBezTo>
                  <a:cubicBezTo>
                    <a:pt x="153" y="3"/>
                    <a:pt x="148" y="1"/>
                    <a:pt x="1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7"/>
            <p:cNvSpPr/>
            <p:nvPr/>
          </p:nvSpPr>
          <p:spPr>
            <a:xfrm>
              <a:off x="531844" y="2528730"/>
              <a:ext cx="45968" cy="30183"/>
            </a:xfrm>
            <a:custGeom>
              <a:avLst/>
              <a:gdLst/>
              <a:ahLst/>
              <a:cxnLst/>
              <a:rect l="l" t="t" r="r" b="b"/>
              <a:pathLst>
                <a:path w="265" h="174" extrusionOk="0">
                  <a:moveTo>
                    <a:pt x="24" y="0"/>
                  </a:moveTo>
                  <a:cubicBezTo>
                    <a:pt x="15" y="0"/>
                    <a:pt x="6" y="5"/>
                    <a:pt x="0" y="16"/>
                  </a:cubicBezTo>
                  <a:cubicBezTo>
                    <a:pt x="0" y="26"/>
                    <a:pt x="0" y="45"/>
                    <a:pt x="10" y="56"/>
                  </a:cubicBezTo>
                  <a:lnTo>
                    <a:pt x="216" y="173"/>
                  </a:lnTo>
                  <a:lnTo>
                    <a:pt x="236" y="173"/>
                  </a:lnTo>
                  <a:cubicBezTo>
                    <a:pt x="245" y="173"/>
                    <a:pt x="255" y="163"/>
                    <a:pt x="255" y="163"/>
                  </a:cubicBezTo>
                  <a:cubicBezTo>
                    <a:pt x="265" y="143"/>
                    <a:pt x="265" y="124"/>
                    <a:pt x="245" y="124"/>
                  </a:cubicBezTo>
                  <a:lnTo>
                    <a:pt x="40" y="6"/>
                  </a:lnTo>
                  <a:cubicBezTo>
                    <a:pt x="36" y="2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7"/>
            <p:cNvSpPr/>
            <p:nvPr/>
          </p:nvSpPr>
          <p:spPr>
            <a:xfrm>
              <a:off x="594638" y="2522312"/>
              <a:ext cx="80141" cy="129925"/>
            </a:xfrm>
            <a:custGeom>
              <a:avLst/>
              <a:gdLst/>
              <a:ahLst/>
              <a:cxnLst/>
              <a:rect l="l" t="t" r="r" b="b"/>
              <a:pathLst>
                <a:path w="462" h="749" extrusionOk="0">
                  <a:moveTo>
                    <a:pt x="431" y="0"/>
                  </a:moveTo>
                  <a:cubicBezTo>
                    <a:pt x="421" y="0"/>
                    <a:pt x="410" y="7"/>
                    <a:pt x="403" y="14"/>
                  </a:cubicBezTo>
                  <a:lnTo>
                    <a:pt x="11" y="709"/>
                  </a:lnTo>
                  <a:cubicBezTo>
                    <a:pt x="1" y="720"/>
                    <a:pt x="11" y="739"/>
                    <a:pt x="20" y="749"/>
                  </a:cubicBezTo>
                  <a:lnTo>
                    <a:pt x="30" y="749"/>
                  </a:lnTo>
                  <a:cubicBezTo>
                    <a:pt x="40" y="749"/>
                    <a:pt x="50" y="749"/>
                    <a:pt x="59" y="739"/>
                  </a:cubicBezTo>
                  <a:lnTo>
                    <a:pt x="451" y="43"/>
                  </a:lnTo>
                  <a:cubicBezTo>
                    <a:pt x="462" y="24"/>
                    <a:pt x="451" y="14"/>
                    <a:pt x="442" y="4"/>
                  </a:cubicBezTo>
                  <a:cubicBezTo>
                    <a:pt x="439" y="1"/>
                    <a:pt x="435" y="0"/>
                    <a:pt x="4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7"/>
            <p:cNvSpPr/>
            <p:nvPr/>
          </p:nvSpPr>
          <p:spPr>
            <a:xfrm>
              <a:off x="620311" y="2529771"/>
              <a:ext cx="39203" cy="35907"/>
            </a:xfrm>
            <a:custGeom>
              <a:avLst/>
              <a:gdLst/>
              <a:ahLst/>
              <a:cxnLst/>
              <a:rect l="l" t="t" r="r" b="b"/>
              <a:pathLst>
                <a:path w="226" h="207" extrusionOk="0">
                  <a:moveTo>
                    <a:pt x="127" y="0"/>
                  </a:moveTo>
                  <a:cubicBezTo>
                    <a:pt x="118" y="0"/>
                    <a:pt x="98" y="0"/>
                    <a:pt x="88" y="20"/>
                  </a:cubicBezTo>
                  <a:lnTo>
                    <a:pt x="9" y="167"/>
                  </a:lnTo>
                  <a:cubicBezTo>
                    <a:pt x="0" y="177"/>
                    <a:pt x="0" y="187"/>
                    <a:pt x="9" y="196"/>
                  </a:cubicBezTo>
                  <a:cubicBezTo>
                    <a:pt x="9" y="206"/>
                    <a:pt x="20" y="206"/>
                    <a:pt x="29" y="206"/>
                  </a:cubicBezTo>
                  <a:lnTo>
                    <a:pt x="39" y="206"/>
                  </a:lnTo>
                  <a:lnTo>
                    <a:pt x="205" y="157"/>
                  </a:lnTo>
                  <a:cubicBezTo>
                    <a:pt x="216" y="157"/>
                    <a:pt x="225" y="137"/>
                    <a:pt x="225" y="128"/>
                  </a:cubicBezTo>
                  <a:cubicBezTo>
                    <a:pt x="218" y="114"/>
                    <a:pt x="211" y="104"/>
                    <a:pt x="200" y="104"/>
                  </a:cubicBezTo>
                  <a:cubicBezTo>
                    <a:pt x="196" y="104"/>
                    <a:pt x="191" y="106"/>
                    <a:pt x="186" y="108"/>
                  </a:cubicBezTo>
                  <a:lnTo>
                    <a:pt x="88" y="137"/>
                  </a:lnTo>
                  <a:lnTo>
                    <a:pt x="88" y="137"/>
                  </a:lnTo>
                  <a:lnTo>
                    <a:pt x="137" y="39"/>
                  </a:lnTo>
                  <a:cubicBezTo>
                    <a:pt x="147" y="30"/>
                    <a:pt x="147" y="10"/>
                    <a:pt x="1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7"/>
            <p:cNvSpPr/>
            <p:nvPr/>
          </p:nvSpPr>
          <p:spPr>
            <a:xfrm>
              <a:off x="630371" y="2578341"/>
              <a:ext cx="22204" cy="50131"/>
            </a:xfrm>
            <a:custGeom>
              <a:avLst/>
              <a:gdLst/>
              <a:ahLst/>
              <a:cxnLst/>
              <a:rect l="l" t="t" r="r" b="b"/>
              <a:pathLst>
                <a:path w="128" h="289" extrusionOk="0">
                  <a:moveTo>
                    <a:pt x="40" y="1"/>
                  </a:moveTo>
                  <a:cubicBezTo>
                    <a:pt x="36" y="1"/>
                    <a:pt x="33" y="2"/>
                    <a:pt x="30" y="5"/>
                  </a:cubicBezTo>
                  <a:cubicBezTo>
                    <a:pt x="10" y="5"/>
                    <a:pt x="1" y="24"/>
                    <a:pt x="10" y="34"/>
                  </a:cubicBezTo>
                  <a:lnTo>
                    <a:pt x="69" y="269"/>
                  </a:lnTo>
                  <a:cubicBezTo>
                    <a:pt x="79" y="279"/>
                    <a:pt x="89" y="288"/>
                    <a:pt x="99" y="288"/>
                  </a:cubicBezTo>
                  <a:lnTo>
                    <a:pt x="108" y="288"/>
                  </a:lnTo>
                  <a:cubicBezTo>
                    <a:pt x="118" y="279"/>
                    <a:pt x="128" y="269"/>
                    <a:pt x="128" y="249"/>
                  </a:cubicBezTo>
                  <a:lnTo>
                    <a:pt x="69" y="24"/>
                  </a:lnTo>
                  <a:cubicBezTo>
                    <a:pt x="62" y="10"/>
                    <a:pt x="50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7"/>
            <p:cNvSpPr/>
            <p:nvPr/>
          </p:nvSpPr>
          <p:spPr>
            <a:xfrm>
              <a:off x="591342" y="2578341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65" y="1"/>
                  </a:moveTo>
                  <a:cubicBezTo>
                    <a:pt x="261" y="1"/>
                    <a:pt x="258" y="2"/>
                    <a:pt x="255" y="5"/>
                  </a:cubicBezTo>
                  <a:lnTo>
                    <a:pt x="30" y="63"/>
                  </a:lnTo>
                  <a:cubicBezTo>
                    <a:pt x="10" y="73"/>
                    <a:pt x="0" y="83"/>
                    <a:pt x="10" y="103"/>
                  </a:cubicBezTo>
                  <a:cubicBezTo>
                    <a:pt x="10" y="112"/>
                    <a:pt x="20" y="122"/>
                    <a:pt x="39" y="122"/>
                  </a:cubicBezTo>
                  <a:lnTo>
                    <a:pt x="265" y="53"/>
                  </a:lnTo>
                  <a:cubicBezTo>
                    <a:pt x="285" y="53"/>
                    <a:pt x="294" y="34"/>
                    <a:pt x="294" y="24"/>
                  </a:cubicBezTo>
                  <a:cubicBezTo>
                    <a:pt x="287" y="10"/>
                    <a:pt x="275" y="1"/>
                    <a:pt x="2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7"/>
            <p:cNvSpPr/>
            <p:nvPr/>
          </p:nvSpPr>
          <p:spPr>
            <a:xfrm>
              <a:off x="613372" y="2609044"/>
              <a:ext cx="22204" cy="49958"/>
            </a:xfrm>
            <a:custGeom>
              <a:avLst/>
              <a:gdLst/>
              <a:ahLst/>
              <a:cxnLst/>
              <a:rect l="l" t="t" r="r" b="b"/>
              <a:pathLst>
                <a:path w="128" h="288" extrusionOk="0">
                  <a:moveTo>
                    <a:pt x="40" y="0"/>
                  </a:moveTo>
                  <a:cubicBezTo>
                    <a:pt x="36" y="0"/>
                    <a:pt x="33" y="1"/>
                    <a:pt x="30" y="4"/>
                  </a:cubicBezTo>
                  <a:cubicBezTo>
                    <a:pt x="10" y="4"/>
                    <a:pt x="1" y="24"/>
                    <a:pt x="10" y="33"/>
                  </a:cubicBezTo>
                  <a:lnTo>
                    <a:pt x="69" y="268"/>
                  </a:lnTo>
                  <a:cubicBezTo>
                    <a:pt x="69" y="278"/>
                    <a:pt x="89" y="288"/>
                    <a:pt x="99" y="288"/>
                  </a:cubicBezTo>
                  <a:lnTo>
                    <a:pt x="108" y="288"/>
                  </a:lnTo>
                  <a:cubicBezTo>
                    <a:pt x="118" y="278"/>
                    <a:pt x="128" y="268"/>
                    <a:pt x="128" y="249"/>
                  </a:cubicBezTo>
                  <a:lnTo>
                    <a:pt x="60" y="24"/>
                  </a:lnTo>
                  <a:cubicBezTo>
                    <a:pt x="60" y="9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7"/>
            <p:cNvSpPr/>
            <p:nvPr/>
          </p:nvSpPr>
          <p:spPr>
            <a:xfrm>
              <a:off x="574343" y="2609044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65" y="0"/>
                  </a:moveTo>
                  <a:cubicBezTo>
                    <a:pt x="261" y="0"/>
                    <a:pt x="258" y="1"/>
                    <a:pt x="255" y="4"/>
                  </a:cubicBezTo>
                  <a:lnTo>
                    <a:pt x="30" y="63"/>
                  </a:lnTo>
                  <a:cubicBezTo>
                    <a:pt x="10" y="72"/>
                    <a:pt x="0" y="82"/>
                    <a:pt x="10" y="102"/>
                  </a:cubicBezTo>
                  <a:cubicBezTo>
                    <a:pt x="10" y="111"/>
                    <a:pt x="20" y="122"/>
                    <a:pt x="30" y="122"/>
                  </a:cubicBezTo>
                  <a:lnTo>
                    <a:pt x="39" y="122"/>
                  </a:lnTo>
                  <a:lnTo>
                    <a:pt x="265" y="53"/>
                  </a:lnTo>
                  <a:cubicBezTo>
                    <a:pt x="285" y="53"/>
                    <a:pt x="294" y="33"/>
                    <a:pt x="285" y="24"/>
                  </a:cubicBezTo>
                  <a:cubicBezTo>
                    <a:pt x="285" y="9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7"/>
            <p:cNvSpPr/>
            <p:nvPr/>
          </p:nvSpPr>
          <p:spPr>
            <a:xfrm>
              <a:off x="662636" y="2522312"/>
              <a:ext cx="49611" cy="143629"/>
            </a:xfrm>
            <a:custGeom>
              <a:avLst/>
              <a:gdLst/>
              <a:ahLst/>
              <a:cxnLst/>
              <a:rect l="l" t="t" r="r" b="b"/>
              <a:pathLst>
                <a:path w="286" h="828" extrusionOk="0">
                  <a:moveTo>
                    <a:pt x="40" y="0"/>
                  </a:moveTo>
                  <a:cubicBezTo>
                    <a:pt x="36" y="0"/>
                    <a:pt x="33" y="1"/>
                    <a:pt x="30" y="4"/>
                  </a:cubicBezTo>
                  <a:cubicBezTo>
                    <a:pt x="11" y="4"/>
                    <a:pt x="1" y="24"/>
                    <a:pt x="11" y="34"/>
                  </a:cubicBezTo>
                  <a:lnTo>
                    <a:pt x="216" y="807"/>
                  </a:lnTo>
                  <a:cubicBezTo>
                    <a:pt x="226" y="818"/>
                    <a:pt x="236" y="827"/>
                    <a:pt x="246" y="827"/>
                  </a:cubicBezTo>
                  <a:lnTo>
                    <a:pt x="255" y="827"/>
                  </a:lnTo>
                  <a:cubicBezTo>
                    <a:pt x="275" y="818"/>
                    <a:pt x="285" y="807"/>
                    <a:pt x="275" y="788"/>
                  </a:cubicBezTo>
                  <a:lnTo>
                    <a:pt x="59" y="24"/>
                  </a:lnTo>
                  <a:cubicBezTo>
                    <a:pt x="59" y="9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7"/>
            <p:cNvSpPr/>
            <p:nvPr/>
          </p:nvSpPr>
          <p:spPr>
            <a:xfrm>
              <a:off x="649105" y="2547811"/>
              <a:ext cx="34173" cy="38162"/>
            </a:xfrm>
            <a:custGeom>
              <a:avLst/>
              <a:gdLst/>
              <a:ahLst/>
              <a:cxnLst/>
              <a:rect l="l" t="t" r="r" b="b"/>
              <a:pathLst>
                <a:path w="197" h="220" extrusionOk="0">
                  <a:moveTo>
                    <a:pt x="34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10" y="4"/>
                    <a:pt x="0" y="24"/>
                    <a:pt x="0" y="33"/>
                  </a:cubicBezTo>
                  <a:lnTo>
                    <a:pt x="50" y="200"/>
                  </a:lnTo>
                  <a:cubicBezTo>
                    <a:pt x="50" y="210"/>
                    <a:pt x="59" y="220"/>
                    <a:pt x="69" y="220"/>
                  </a:cubicBezTo>
                  <a:lnTo>
                    <a:pt x="79" y="220"/>
                  </a:lnTo>
                  <a:cubicBezTo>
                    <a:pt x="89" y="220"/>
                    <a:pt x="98" y="220"/>
                    <a:pt x="98" y="210"/>
                  </a:cubicBezTo>
                  <a:lnTo>
                    <a:pt x="187" y="63"/>
                  </a:lnTo>
                  <a:cubicBezTo>
                    <a:pt x="196" y="44"/>
                    <a:pt x="187" y="24"/>
                    <a:pt x="177" y="24"/>
                  </a:cubicBezTo>
                  <a:cubicBezTo>
                    <a:pt x="168" y="20"/>
                    <a:pt x="160" y="17"/>
                    <a:pt x="153" y="17"/>
                  </a:cubicBezTo>
                  <a:cubicBezTo>
                    <a:pt x="144" y="17"/>
                    <a:pt x="137" y="22"/>
                    <a:pt x="137" y="33"/>
                  </a:cubicBezTo>
                  <a:lnTo>
                    <a:pt x="89" y="122"/>
                  </a:lnTo>
                  <a:lnTo>
                    <a:pt x="59" y="24"/>
                  </a:lnTo>
                  <a:cubicBezTo>
                    <a:pt x="52" y="10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7"/>
            <p:cNvSpPr/>
            <p:nvPr/>
          </p:nvSpPr>
          <p:spPr>
            <a:xfrm>
              <a:off x="679635" y="2584759"/>
              <a:ext cx="47876" cy="30183"/>
            </a:xfrm>
            <a:custGeom>
              <a:avLst/>
              <a:gdLst/>
              <a:ahLst/>
              <a:cxnLst/>
              <a:rect l="l" t="t" r="r" b="b"/>
              <a:pathLst>
                <a:path w="276" h="174" extrusionOk="0">
                  <a:moveTo>
                    <a:pt x="34" y="0"/>
                  </a:moveTo>
                  <a:cubicBezTo>
                    <a:pt x="25" y="0"/>
                    <a:pt x="16" y="5"/>
                    <a:pt x="11" y="16"/>
                  </a:cubicBezTo>
                  <a:cubicBezTo>
                    <a:pt x="1" y="26"/>
                    <a:pt x="11" y="46"/>
                    <a:pt x="20" y="55"/>
                  </a:cubicBezTo>
                  <a:lnTo>
                    <a:pt x="226" y="173"/>
                  </a:lnTo>
                  <a:lnTo>
                    <a:pt x="246" y="173"/>
                  </a:lnTo>
                  <a:cubicBezTo>
                    <a:pt x="255" y="173"/>
                    <a:pt x="266" y="164"/>
                    <a:pt x="266" y="153"/>
                  </a:cubicBezTo>
                  <a:cubicBezTo>
                    <a:pt x="275" y="144"/>
                    <a:pt x="266" y="124"/>
                    <a:pt x="255" y="114"/>
                  </a:cubicBezTo>
                  <a:lnTo>
                    <a:pt x="50" y="7"/>
                  </a:ln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7"/>
            <p:cNvSpPr/>
            <p:nvPr/>
          </p:nvSpPr>
          <p:spPr>
            <a:xfrm>
              <a:off x="661074" y="2584759"/>
              <a:ext cx="30703" cy="45448"/>
            </a:xfrm>
            <a:custGeom>
              <a:avLst/>
              <a:gdLst/>
              <a:ahLst/>
              <a:cxnLst/>
              <a:rect l="l" t="t" r="r" b="b"/>
              <a:pathLst>
                <a:path w="177" h="262" extrusionOk="0">
                  <a:moveTo>
                    <a:pt x="141" y="0"/>
                  </a:moveTo>
                  <a:cubicBezTo>
                    <a:pt x="132" y="0"/>
                    <a:pt x="123" y="5"/>
                    <a:pt x="118" y="16"/>
                  </a:cubicBezTo>
                  <a:lnTo>
                    <a:pt x="0" y="222"/>
                  </a:lnTo>
                  <a:cubicBezTo>
                    <a:pt x="0" y="232"/>
                    <a:pt x="0" y="251"/>
                    <a:pt x="10" y="262"/>
                  </a:cubicBezTo>
                  <a:lnTo>
                    <a:pt x="29" y="262"/>
                  </a:lnTo>
                  <a:cubicBezTo>
                    <a:pt x="39" y="262"/>
                    <a:pt x="49" y="251"/>
                    <a:pt x="49" y="242"/>
                  </a:cubicBezTo>
                  <a:lnTo>
                    <a:pt x="166" y="46"/>
                  </a:lnTo>
                  <a:cubicBezTo>
                    <a:pt x="177" y="26"/>
                    <a:pt x="177" y="7"/>
                    <a:pt x="157" y="7"/>
                  </a:cubicBezTo>
                  <a:cubicBezTo>
                    <a:pt x="153" y="3"/>
                    <a:pt x="147" y="0"/>
                    <a:pt x="14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7"/>
            <p:cNvSpPr/>
            <p:nvPr/>
          </p:nvSpPr>
          <p:spPr>
            <a:xfrm>
              <a:off x="689869" y="2618758"/>
              <a:ext cx="46142" cy="30183"/>
            </a:xfrm>
            <a:custGeom>
              <a:avLst/>
              <a:gdLst/>
              <a:ahLst/>
              <a:cxnLst/>
              <a:rect l="l" t="t" r="r" b="b"/>
              <a:pathLst>
                <a:path w="266" h="174" extrusionOk="0">
                  <a:moveTo>
                    <a:pt x="27" y="0"/>
                  </a:moveTo>
                  <a:cubicBezTo>
                    <a:pt x="17" y="0"/>
                    <a:pt x="11" y="5"/>
                    <a:pt x="11" y="16"/>
                  </a:cubicBezTo>
                  <a:cubicBezTo>
                    <a:pt x="0" y="26"/>
                    <a:pt x="0" y="46"/>
                    <a:pt x="20" y="55"/>
                  </a:cubicBezTo>
                  <a:lnTo>
                    <a:pt x="226" y="164"/>
                  </a:lnTo>
                  <a:cubicBezTo>
                    <a:pt x="226" y="173"/>
                    <a:pt x="236" y="173"/>
                    <a:pt x="236" y="173"/>
                  </a:cubicBezTo>
                  <a:cubicBezTo>
                    <a:pt x="246" y="173"/>
                    <a:pt x="255" y="164"/>
                    <a:pt x="265" y="153"/>
                  </a:cubicBezTo>
                  <a:cubicBezTo>
                    <a:pt x="265" y="144"/>
                    <a:pt x="265" y="124"/>
                    <a:pt x="255" y="114"/>
                  </a:cubicBezTo>
                  <a:lnTo>
                    <a:pt x="50" y="7"/>
                  </a:lnTo>
                  <a:cubicBezTo>
                    <a:pt x="42" y="3"/>
                    <a:pt x="33" y="0"/>
                    <a:pt x="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7"/>
            <p:cNvSpPr/>
            <p:nvPr/>
          </p:nvSpPr>
          <p:spPr>
            <a:xfrm>
              <a:off x="669401" y="2618758"/>
              <a:ext cx="32611" cy="45448"/>
            </a:xfrm>
            <a:custGeom>
              <a:avLst/>
              <a:gdLst/>
              <a:ahLst/>
              <a:cxnLst/>
              <a:rect l="l" t="t" r="r" b="b"/>
              <a:pathLst>
                <a:path w="188" h="262" extrusionOk="0">
                  <a:moveTo>
                    <a:pt x="145" y="0"/>
                  </a:moveTo>
                  <a:cubicBezTo>
                    <a:pt x="135" y="0"/>
                    <a:pt x="129" y="5"/>
                    <a:pt x="129" y="16"/>
                  </a:cubicBezTo>
                  <a:lnTo>
                    <a:pt x="11" y="222"/>
                  </a:lnTo>
                  <a:cubicBezTo>
                    <a:pt x="1" y="232"/>
                    <a:pt x="11" y="251"/>
                    <a:pt x="20" y="262"/>
                  </a:cubicBezTo>
                  <a:lnTo>
                    <a:pt x="31" y="262"/>
                  </a:lnTo>
                  <a:cubicBezTo>
                    <a:pt x="40" y="262"/>
                    <a:pt x="50" y="251"/>
                    <a:pt x="60" y="242"/>
                  </a:cubicBezTo>
                  <a:lnTo>
                    <a:pt x="177" y="46"/>
                  </a:lnTo>
                  <a:cubicBezTo>
                    <a:pt x="187" y="26"/>
                    <a:pt x="177" y="7"/>
                    <a:pt x="168" y="7"/>
                  </a:cubicBezTo>
                  <a:cubicBezTo>
                    <a:pt x="160" y="3"/>
                    <a:pt x="151" y="0"/>
                    <a:pt x="14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7"/>
            <p:cNvSpPr/>
            <p:nvPr/>
          </p:nvSpPr>
          <p:spPr>
            <a:xfrm>
              <a:off x="662636" y="2522312"/>
              <a:ext cx="132701" cy="77365"/>
            </a:xfrm>
            <a:custGeom>
              <a:avLst/>
              <a:gdLst/>
              <a:ahLst/>
              <a:cxnLst/>
              <a:rect l="l" t="t" r="r" b="b"/>
              <a:pathLst>
                <a:path w="765" h="446" extrusionOk="0">
                  <a:moveTo>
                    <a:pt x="39" y="0"/>
                  </a:moveTo>
                  <a:cubicBezTo>
                    <a:pt x="29" y="0"/>
                    <a:pt x="18" y="7"/>
                    <a:pt x="11" y="14"/>
                  </a:cubicBezTo>
                  <a:cubicBezTo>
                    <a:pt x="1" y="24"/>
                    <a:pt x="11" y="43"/>
                    <a:pt x="20" y="53"/>
                  </a:cubicBezTo>
                  <a:lnTo>
                    <a:pt x="716" y="445"/>
                  </a:lnTo>
                  <a:lnTo>
                    <a:pt x="726" y="445"/>
                  </a:lnTo>
                  <a:cubicBezTo>
                    <a:pt x="736" y="445"/>
                    <a:pt x="745" y="445"/>
                    <a:pt x="756" y="435"/>
                  </a:cubicBezTo>
                  <a:cubicBezTo>
                    <a:pt x="765" y="426"/>
                    <a:pt x="756" y="406"/>
                    <a:pt x="745" y="396"/>
                  </a:cubicBezTo>
                  <a:lnTo>
                    <a:pt x="50" y="4"/>
                  </a:ln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7"/>
            <p:cNvSpPr/>
            <p:nvPr/>
          </p:nvSpPr>
          <p:spPr>
            <a:xfrm>
              <a:off x="671309" y="2536536"/>
              <a:ext cx="35734" cy="39377"/>
            </a:xfrm>
            <a:custGeom>
              <a:avLst/>
              <a:gdLst/>
              <a:ahLst/>
              <a:cxnLst/>
              <a:rect l="l" t="t" r="r" b="b"/>
              <a:pathLst>
                <a:path w="206" h="227" extrusionOk="0">
                  <a:moveTo>
                    <a:pt x="127" y="0"/>
                  </a:moveTo>
                  <a:cubicBezTo>
                    <a:pt x="107" y="11"/>
                    <a:pt x="98" y="20"/>
                    <a:pt x="107" y="40"/>
                  </a:cubicBezTo>
                  <a:lnTo>
                    <a:pt x="137" y="138"/>
                  </a:lnTo>
                  <a:lnTo>
                    <a:pt x="49" y="89"/>
                  </a:lnTo>
                  <a:cubicBezTo>
                    <a:pt x="40" y="85"/>
                    <a:pt x="32" y="82"/>
                    <a:pt x="25" y="82"/>
                  </a:cubicBezTo>
                  <a:cubicBezTo>
                    <a:pt x="16" y="82"/>
                    <a:pt x="9" y="87"/>
                    <a:pt x="9" y="98"/>
                  </a:cubicBezTo>
                  <a:cubicBezTo>
                    <a:pt x="0" y="109"/>
                    <a:pt x="0" y="128"/>
                    <a:pt x="20" y="138"/>
                  </a:cubicBezTo>
                  <a:lnTo>
                    <a:pt x="166" y="216"/>
                  </a:lnTo>
                  <a:cubicBezTo>
                    <a:pt x="166" y="226"/>
                    <a:pt x="176" y="226"/>
                    <a:pt x="176" y="226"/>
                  </a:cubicBezTo>
                  <a:cubicBezTo>
                    <a:pt x="186" y="226"/>
                    <a:pt x="196" y="226"/>
                    <a:pt x="196" y="216"/>
                  </a:cubicBezTo>
                  <a:cubicBezTo>
                    <a:pt x="205" y="206"/>
                    <a:pt x="205" y="196"/>
                    <a:pt x="205" y="187"/>
                  </a:cubicBezTo>
                  <a:lnTo>
                    <a:pt x="166" y="20"/>
                  </a:lnTo>
                  <a:cubicBezTo>
                    <a:pt x="157" y="11"/>
                    <a:pt x="137" y="0"/>
                    <a:pt x="1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7"/>
            <p:cNvSpPr/>
            <p:nvPr/>
          </p:nvSpPr>
          <p:spPr>
            <a:xfrm>
              <a:off x="718838" y="2543301"/>
              <a:ext cx="51172" cy="20642"/>
            </a:xfrm>
            <a:custGeom>
              <a:avLst/>
              <a:gdLst/>
              <a:ahLst/>
              <a:cxnLst/>
              <a:rect l="l" t="t" r="r" b="b"/>
              <a:pathLst>
                <a:path w="295" h="119" extrusionOk="0">
                  <a:moveTo>
                    <a:pt x="255" y="1"/>
                  </a:moveTo>
                  <a:lnTo>
                    <a:pt x="29" y="59"/>
                  </a:lnTo>
                  <a:cubicBezTo>
                    <a:pt x="10" y="70"/>
                    <a:pt x="0" y="79"/>
                    <a:pt x="10" y="99"/>
                  </a:cubicBezTo>
                  <a:cubicBezTo>
                    <a:pt x="10" y="109"/>
                    <a:pt x="20" y="118"/>
                    <a:pt x="40" y="118"/>
                  </a:cubicBezTo>
                  <a:lnTo>
                    <a:pt x="49" y="118"/>
                  </a:lnTo>
                  <a:lnTo>
                    <a:pt x="275" y="59"/>
                  </a:lnTo>
                  <a:cubicBezTo>
                    <a:pt x="284" y="50"/>
                    <a:pt x="294" y="40"/>
                    <a:pt x="294" y="20"/>
                  </a:cubicBezTo>
                  <a:cubicBezTo>
                    <a:pt x="284" y="1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7"/>
            <p:cNvSpPr/>
            <p:nvPr/>
          </p:nvSpPr>
          <p:spPr>
            <a:xfrm>
              <a:off x="718838" y="2553536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9" y="0"/>
                  </a:moveTo>
                  <a:cubicBezTo>
                    <a:pt x="10" y="11"/>
                    <a:pt x="0" y="20"/>
                    <a:pt x="10" y="40"/>
                  </a:cubicBezTo>
                  <a:lnTo>
                    <a:pt x="69" y="265"/>
                  </a:lnTo>
                  <a:cubicBezTo>
                    <a:pt x="79" y="275"/>
                    <a:pt x="88" y="285"/>
                    <a:pt x="98" y="285"/>
                  </a:cubicBezTo>
                  <a:lnTo>
                    <a:pt x="108" y="285"/>
                  </a:lnTo>
                  <a:cubicBezTo>
                    <a:pt x="118" y="285"/>
                    <a:pt x="127" y="265"/>
                    <a:pt x="127" y="255"/>
                  </a:cubicBezTo>
                  <a:lnTo>
                    <a:pt x="69" y="20"/>
                  </a:lnTo>
                  <a:cubicBezTo>
                    <a:pt x="59" y="11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7"/>
            <p:cNvSpPr/>
            <p:nvPr/>
          </p:nvSpPr>
          <p:spPr>
            <a:xfrm>
              <a:off x="751102" y="2560301"/>
              <a:ext cx="49438" cy="20642"/>
            </a:xfrm>
            <a:custGeom>
              <a:avLst/>
              <a:gdLst/>
              <a:ahLst/>
              <a:cxnLst/>
              <a:rect l="l" t="t" r="r" b="b"/>
              <a:pathLst>
                <a:path w="285" h="119" extrusionOk="0">
                  <a:moveTo>
                    <a:pt x="246" y="1"/>
                  </a:moveTo>
                  <a:lnTo>
                    <a:pt x="20" y="69"/>
                  </a:lnTo>
                  <a:cubicBezTo>
                    <a:pt x="0" y="69"/>
                    <a:pt x="0" y="89"/>
                    <a:pt x="0" y="99"/>
                  </a:cubicBezTo>
                  <a:cubicBezTo>
                    <a:pt x="0" y="109"/>
                    <a:pt x="10" y="118"/>
                    <a:pt x="30" y="118"/>
                  </a:cubicBezTo>
                  <a:lnTo>
                    <a:pt x="39" y="118"/>
                  </a:lnTo>
                  <a:lnTo>
                    <a:pt x="265" y="59"/>
                  </a:lnTo>
                  <a:cubicBezTo>
                    <a:pt x="275" y="50"/>
                    <a:pt x="285" y="40"/>
                    <a:pt x="285" y="20"/>
                  </a:cubicBezTo>
                  <a:cubicBezTo>
                    <a:pt x="275" y="11"/>
                    <a:pt x="265" y="1"/>
                    <a:pt x="2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7"/>
            <p:cNvSpPr/>
            <p:nvPr/>
          </p:nvSpPr>
          <p:spPr>
            <a:xfrm>
              <a:off x="751102" y="2571576"/>
              <a:ext cx="20469" cy="48397"/>
            </a:xfrm>
            <a:custGeom>
              <a:avLst/>
              <a:gdLst/>
              <a:ahLst/>
              <a:cxnLst/>
              <a:rect l="l" t="t" r="r" b="b"/>
              <a:pathLst>
                <a:path w="118" h="279" extrusionOk="0">
                  <a:moveTo>
                    <a:pt x="34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0" y="4"/>
                    <a:pt x="0" y="24"/>
                    <a:pt x="0" y="34"/>
                  </a:cubicBezTo>
                  <a:lnTo>
                    <a:pt x="59" y="259"/>
                  </a:lnTo>
                  <a:cubicBezTo>
                    <a:pt x="69" y="279"/>
                    <a:pt x="79" y="279"/>
                    <a:pt x="89" y="279"/>
                  </a:cubicBezTo>
                  <a:lnTo>
                    <a:pt x="98" y="279"/>
                  </a:lnTo>
                  <a:cubicBezTo>
                    <a:pt x="108" y="279"/>
                    <a:pt x="118" y="259"/>
                    <a:pt x="118" y="249"/>
                  </a:cubicBezTo>
                  <a:lnTo>
                    <a:pt x="59" y="24"/>
                  </a:lnTo>
                  <a:cubicBezTo>
                    <a:pt x="52" y="10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7"/>
            <p:cNvSpPr/>
            <p:nvPr/>
          </p:nvSpPr>
          <p:spPr>
            <a:xfrm>
              <a:off x="662636" y="2484844"/>
              <a:ext cx="144670" cy="46836"/>
            </a:xfrm>
            <a:custGeom>
              <a:avLst/>
              <a:gdLst/>
              <a:ahLst/>
              <a:cxnLst/>
              <a:rect l="l" t="t" r="r" b="b"/>
              <a:pathLst>
                <a:path w="834" h="270" extrusionOk="0">
                  <a:moveTo>
                    <a:pt x="808" y="1"/>
                  </a:moveTo>
                  <a:cubicBezTo>
                    <a:pt x="804" y="1"/>
                    <a:pt x="800" y="2"/>
                    <a:pt x="795" y="4"/>
                  </a:cubicBezTo>
                  <a:lnTo>
                    <a:pt x="30" y="220"/>
                  </a:lnTo>
                  <a:cubicBezTo>
                    <a:pt x="11" y="220"/>
                    <a:pt x="1" y="240"/>
                    <a:pt x="11" y="250"/>
                  </a:cubicBezTo>
                  <a:cubicBezTo>
                    <a:pt x="11" y="259"/>
                    <a:pt x="20" y="269"/>
                    <a:pt x="40" y="269"/>
                  </a:cubicBezTo>
                  <a:lnTo>
                    <a:pt x="814" y="54"/>
                  </a:lnTo>
                  <a:cubicBezTo>
                    <a:pt x="824" y="54"/>
                    <a:pt x="834" y="34"/>
                    <a:pt x="834" y="24"/>
                  </a:cubicBezTo>
                  <a:cubicBezTo>
                    <a:pt x="826" y="10"/>
                    <a:pt x="819" y="1"/>
                    <a:pt x="8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7"/>
            <p:cNvSpPr/>
            <p:nvPr/>
          </p:nvSpPr>
          <p:spPr>
            <a:xfrm>
              <a:off x="688308" y="2513812"/>
              <a:ext cx="40938" cy="33132"/>
            </a:xfrm>
            <a:custGeom>
              <a:avLst/>
              <a:gdLst/>
              <a:ahLst/>
              <a:cxnLst/>
              <a:rect l="l" t="t" r="r" b="b"/>
              <a:pathLst>
                <a:path w="236" h="191" extrusionOk="0">
                  <a:moveTo>
                    <a:pt x="53" y="0"/>
                  </a:moveTo>
                  <a:cubicBezTo>
                    <a:pt x="43" y="0"/>
                    <a:pt x="36" y="7"/>
                    <a:pt x="29" y="14"/>
                  </a:cubicBezTo>
                  <a:cubicBezTo>
                    <a:pt x="20" y="33"/>
                    <a:pt x="29" y="44"/>
                    <a:pt x="39" y="53"/>
                  </a:cubicBezTo>
                  <a:lnTo>
                    <a:pt x="127" y="102"/>
                  </a:lnTo>
                  <a:lnTo>
                    <a:pt x="29" y="131"/>
                  </a:lnTo>
                  <a:cubicBezTo>
                    <a:pt x="9" y="142"/>
                    <a:pt x="0" y="151"/>
                    <a:pt x="9" y="171"/>
                  </a:cubicBezTo>
                  <a:cubicBezTo>
                    <a:pt x="9" y="181"/>
                    <a:pt x="20" y="190"/>
                    <a:pt x="39" y="190"/>
                  </a:cubicBezTo>
                  <a:lnTo>
                    <a:pt x="205" y="142"/>
                  </a:lnTo>
                  <a:cubicBezTo>
                    <a:pt x="216" y="142"/>
                    <a:pt x="225" y="131"/>
                    <a:pt x="225" y="122"/>
                  </a:cubicBezTo>
                  <a:cubicBezTo>
                    <a:pt x="235" y="102"/>
                    <a:pt x="225" y="92"/>
                    <a:pt x="216" y="92"/>
                  </a:cubicBezTo>
                  <a:lnTo>
                    <a:pt x="68" y="4"/>
                  </a:lnTo>
                  <a:cubicBezTo>
                    <a:pt x="62" y="1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7"/>
            <p:cNvSpPr/>
            <p:nvPr/>
          </p:nvSpPr>
          <p:spPr>
            <a:xfrm>
              <a:off x="725603" y="2469059"/>
              <a:ext cx="30703" cy="45621"/>
            </a:xfrm>
            <a:custGeom>
              <a:avLst/>
              <a:gdLst/>
              <a:ahLst/>
              <a:cxnLst/>
              <a:rect l="l" t="t" r="r" b="b"/>
              <a:pathLst>
                <a:path w="177" h="263" extrusionOk="0">
                  <a:moveTo>
                    <a:pt x="144" y="1"/>
                  </a:moveTo>
                  <a:cubicBezTo>
                    <a:pt x="134" y="1"/>
                    <a:pt x="128" y="6"/>
                    <a:pt x="128" y="17"/>
                  </a:cubicBezTo>
                  <a:lnTo>
                    <a:pt x="10" y="223"/>
                  </a:lnTo>
                  <a:cubicBezTo>
                    <a:pt x="1" y="233"/>
                    <a:pt x="1" y="252"/>
                    <a:pt x="20" y="262"/>
                  </a:cubicBezTo>
                  <a:lnTo>
                    <a:pt x="30" y="262"/>
                  </a:lnTo>
                  <a:cubicBezTo>
                    <a:pt x="40" y="262"/>
                    <a:pt x="49" y="262"/>
                    <a:pt x="59" y="252"/>
                  </a:cubicBezTo>
                  <a:lnTo>
                    <a:pt x="177" y="47"/>
                  </a:lnTo>
                  <a:cubicBezTo>
                    <a:pt x="177" y="27"/>
                    <a:pt x="177" y="17"/>
                    <a:pt x="167" y="8"/>
                  </a:cubicBezTo>
                  <a:cubicBezTo>
                    <a:pt x="159" y="3"/>
                    <a:pt x="150" y="1"/>
                    <a:pt x="14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7"/>
            <p:cNvSpPr/>
            <p:nvPr/>
          </p:nvSpPr>
          <p:spPr>
            <a:xfrm>
              <a:off x="725603" y="2504792"/>
              <a:ext cx="47703" cy="30183"/>
            </a:xfrm>
            <a:custGeom>
              <a:avLst/>
              <a:gdLst/>
              <a:ahLst/>
              <a:cxnLst/>
              <a:rect l="l" t="t" r="r" b="b"/>
              <a:pathLst>
                <a:path w="275" h="174" extrusionOk="0">
                  <a:moveTo>
                    <a:pt x="30" y="1"/>
                  </a:moveTo>
                  <a:cubicBezTo>
                    <a:pt x="22" y="1"/>
                    <a:pt x="16" y="6"/>
                    <a:pt x="10" y="17"/>
                  </a:cubicBezTo>
                  <a:cubicBezTo>
                    <a:pt x="1" y="27"/>
                    <a:pt x="1" y="46"/>
                    <a:pt x="20" y="56"/>
                  </a:cubicBezTo>
                  <a:lnTo>
                    <a:pt x="226" y="174"/>
                  </a:lnTo>
                  <a:lnTo>
                    <a:pt x="236" y="174"/>
                  </a:lnTo>
                  <a:cubicBezTo>
                    <a:pt x="245" y="174"/>
                    <a:pt x="255" y="164"/>
                    <a:pt x="265" y="154"/>
                  </a:cubicBezTo>
                  <a:cubicBezTo>
                    <a:pt x="275" y="144"/>
                    <a:pt x="265" y="125"/>
                    <a:pt x="255" y="115"/>
                  </a:cubicBezTo>
                  <a:lnTo>
                    <a:pt x="49" y="7"/>
                  </a:ln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7"/>
            <p:cNvSpPr/>
            <p:nvPr/>
          </p:nvSpPr>
          <p:spPr>
            <a:xfrm>
              <a:off x="759602" y="2459345"/>
              <a:ext cx="30703" cy="46662"/>
            </a:xfrm>
            <a:custGeom>
              <a:avLst/>
              <a:gdLst/>
              <a:ahLst/>
              <a:cxnLst/>
              <a:rect l="l" t="t" r="r" b="b"/>
              <a:pathLst>
                <a:path w="177" h="269" extrusionOk="0">
                  <a:moveTo>
                    <a:pt x="150" y="1"/>
                  </a:moveTo>
                  <a:cubicBezTo>
                    <a:pt x="137" y="1"/>
                    <a:pt x="128" y="8"/>
                    <a:pt x="128" y="14"/>
                  </a:cubicBezTo>
                  <a:lnTo>
                    <a:pt x="10" y="220"/>
                  </a:lnTo>
                  <a:cubicBezTo>
                    <a:pt x="1" y="240"/>
                    <a:pt x="1" y="249"/>
                    <a:pt x="20" y="260"/>
                  </a:cubicBezTo>
                  <a:lnTo>
                    <a:pt x="30" y="269"/>
                  </a:lnTo>
                  <a:cubicBezTo>
                    <a:pt x="40" y="269"/>
                    <a:pt x="49" y="260"/>
                    <a:pt x="59" y="249"/>
                  </a:cubicBezTo>
                  <a:lnTo>
                    <a:pt x="177" y="44"/>
                  </a:lnTo>
                  <a:cubicBezTo>
                    <a:pt x="177" y="34"/>
                    <a:pt x="177" y="14"/>
                    <a:pt x="167" y="5"/>
                  </a:cubicBezTo>
                  <a:cubicBezTo>
                    <a:pt x="161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7"/>
            <p:cNvSpPr/>
            <p:nvPr/>
          </p:nvSpPr>
          <p:spPr>
            <a:xfrm>
              <a:off x="759602" y="2495078"/>
              <a:ext cx="45968" cy="29836"/>
            </a:xfrm>
            <a:custGeom>
              <a:avLst/>
              <a:gdLst/>
              <a:ahLst/>
              <a:cxnLst/>
              <a:rect l="l" t="t" r="r" b="b"/>
              <a:pathLst>
                <a:path w="265" h="172" extrusionOk="0">
                  <a:moveTo>
                    <a:pt x="33" y="0"/>
                  </a:moveTo>
                  <a:cubicBezTo>
                    <a:pt x="20" y="0"/>
                    <a:pt x="10" y="7"/>
                    <a:pt x="10" y="14"/>
                  </a:cubicBezTo>
                  <a:cubicBezTo>
                    <a:pt x="1" y="34"/>
                    <a:pt x="1" y="43"/>
                    <a:pt x="20" y="54"/>
                  </a:cubicBezTo>
                  <a:lnTo>
                    <a:pt x="226" y="171"/>
                  </a:lnTo>
                  <a:lnTo>
                    <a:pt x="236" y="171"/>
                  </a:lnTo>
                  <a:cubicBezTo>
                    <a:pt x="245" y="171"/>
                    <a:pt x="255" y="171"/>
                    <a:pt x="265" y="161"/>
                  </a:cubicBezTo>
                  <a:cubicBezTo>
                    <a:pt x="265" y="152"/>
                    <a:pt x="265" y="132"/>
                    <a:pt x="255" y="122"/>
                  </a:cubicBezTo>
                  <a:lnTo>
                    <a:pt x="49" y="4"/>
                  </a:lnTo>
                  <a:cubicBezTo>
                    <a:pt x="44" y="1"/>
                    <a:pt x="38" y="0"/>
                    <a:pt x="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7"/>
            <p:cNvSpPr/>
            <p:nvPr/>
          </p:nvSpPr>
          <p:spPr>
            <a:xfrm>
              <a:off x="662636" y="2401581"/>
              <a:ext cx="80141" cy="130099"/>
            </a:xfrm>
            <a:custGeom>
              <a:avLst/>
              <a:gdLst/>
              <a:ahLst/>
              <a:cxnLst/>
              <a:rect l="l" t="t" r="r" b="b"/>
              <a:pathLst>
                <a:path w="462" h="750" extrusionOk="0">
                  <a:moveTo>
                    <a:pt x="431" y="0"/>
                  </a:moveTo>
                  <a:cubicBezTo>
                    <a:pt x="421" y="0"/>
                    <a:pt x="409" y="7"/>
                    <a:pt x="403" y="14"/>
                  </a:cubicBezTo>
                  <a:lnTo>
                    <a:pt x="11" y="710"/>
                  </a:lnTo>
                  <a:cubicBezTo>
                    <a:pt x="1" y="720"/>
                    <a:pt x="11" y="739"/>
                    <a:pt x="20" y="749"/>
                  </a:cubicBezTo>
                  <a:lnTo>
                    <a:pt x="40" y="749"/>
                  </a:lnTo>
                  <a:cubicBezTo>
                    <a:pt x="50" y="749"/>
                    <a:pt x="59" y="749"/>
                    <a:pt x="59" y="739"/>
                  </a:cubicBezTo>
                  <a:lnTo>
                    <a:pt x="451" y="44"/>
                  </a:lnTo>
                  <a:cubicBezTo>
                    <a:pt x="462" y="24"/>
                    <a:pt x="462" y="14"/>
                    <a:pt x="442" y="5"/>
                  </a:cubicBezTo>
                  <a:cubicBezTo>
                    <a:pt x="439" y="2"/>
                    <a:pt x="435" y="0"/>
                    <a:pt x="4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7"/>
            <p:cNvSpPr/>
            <p:nvPr/>
          </p:nvSpPr>
          <p:spPr>
            <a:xfrm>
              <a:off x="655871" y="2466804"/>
              <a:ext cx="32611" cy="39203"/>
            </a:xfrm>
            <a:custGeom>
              <a:avLst/>
              <a:gdLst/>
              <a:ahLst/>
              <a:cxnLst/>
              <a:rect l="l" t="t" r="r" b="b"/>
              <a:pathLst>
                <a:path w="188" h="226" extrusionOk="0">
                  <a:moveTo>
                    <a:pt x="118" y="1"/>
                  </a:moveTo>
                  <a:cubicBezTo>
                    <a:pt x="109" y="1"/>
                    <a:pt x="89" y="10"/>
                    <a:pt x="89" y="21"/>
                  </a:cubicBezTo>
                  <a:lnTo>
                    <a:pt x="0" y="167"/>
                  </a:lnTo>
                  <a:cubicBezTo>
                    <a:pt x="0" y="187"/>
                    <a:pt x="0" y="197"/>
                    <a:pt x="11" y="206"/>
                  </a:cubicBezTo>
                  <a:cubicBezTo>
                    <a:pt x="16" y="209"/>
                    <a:pt x="22" y="211"/>
                    <a:pt x="27" y="211"/>
                  </a:cubicBezTo>
                  <a:cubicBezTo>
                    <a:pt x="40" y="211"/>
                    <a:pt x="50" y="204"/>
                    <a:pt x="50" y="197"/>
                  </a:cubicBezTo>
                  <a:lnTo>
                    <a:pt x="109" y="108"/>
                  </a:lnTo>
                  <a:lnTo>
                    <a:pt x="128" y="206"/>
                  </a:lnTo>
                  <a:cubicBezTo>
                    <a:pt x="138" y="217"/>
                    <a:pt x="148" y="226"/>
                    <a:pt x="157" y="226"/>
                  </a:cubicBezTo>
                  <a:lnTo>
                    <a:pt x="167" y="226"/>
                  </a:lnTo>
                  <a:cubicBezTo>
                    <a:pt x="177" y="226"/>
                    <a:pt x="187" y="206"/>
                    <a:pt x="187" y="187"/>
                  </a:cubicBezTo>
                  <a:lnTo>
                    <a:pt x="138" y="30"/>
                  </a:lnTo>
                  <a:cubicBezTo>
                    <a:pt x="138" y="10"/>
                    <a:pt x="128" y="10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7"/>
            <p:cNvSpPr/>
            <p:nvPr/>
          </p:nvSpPr>
          <p:spPr>
            <a:xfrm>
              <a:off x="678074" y="2488313"/>
              <a:ext cx="39203" cy="36601"/>
            </a:xfrm>
            <a:custGeom>
              <a:avLst/>
              <a:gdLst/>
              <a:ahLst/>
              <a:cxnLst/>
              <a:rect l="l" t="t" r="r" b="b"/>
              <a:pathLst>
                <a:path w="226" h="211" extrusionOk="0">
                  <a:moveTo>
                    <a:pt x="197" y="0"/>
                  </a:moveTo>
                  <a:cubicBezTo>
                    <a:pt x="193" y="0"/>
                    <a:pt x="189" y="1"/>
                    <a:pt x="186" y="4"/>
                  </a:cubicBezTo>
                  <a:lnTo>
                    <a:pt x="20" y="43"/>
                  </a:lnTo>
                  <a:cubicBezTo>
                    <a:pt x="10" y="53"/>
                    <a:pt x="0" y="63"/>
                    <a:pt x="0" y="82"/>
                  </a:cubicBezTo>
                  <a:cubicBezTo>
                    <a:pt x="10" y="102"/>
                    <a:pt x="20" y="102"/>
                    <a:pt x="39" y="102"/>
                  </a:cubicBezTo>
                  <a:lnTo>
                    <a:pt x="137" y="73"/>
                  </a:lnTo>
                  <a:lnTo>
                    <a:pt x="88" y="161"/>
                  </a:lnTo>
                  <a:cubicBezTo>
                    <a:pt x="79" y="180"/>
                    <a:pt x="88" y="191"/>
                    <a:pt x="98" y="200"/>
                  </a:cubicBezTo>
                  <a:lnTo>
                    <a:pt x="108" y="210"/>
                  </a:lnTo>
                  <a:cubicBezTo>
                    <a:pt x="118" y="210"/>
                    <a:pt x="127" y="200"/>
                    <a:pt x="137" y="191"/>
                  </a:cubicBezTo>
                  <a:lnTo>
                    <a:pt x="216" y="43"/>
                  </a:lnTo>
                  <a:cubicBezTo>
                    <a:pt x="225" y="34"/>
                    <a:pt x="225" y="24"/>
                    <a:pt x="216" y="14"/>
                  </a:cubicBezTo>
                  <a:cubicBezTo>
                    <a:pt x="216" y="7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7"/>
            <p:cNvSpPr/>
            <p:nvPr/>
          </p:nvSpPr>
          <p:spPr>
            <a:xfrm>
              <a:off x="684839" y="2426040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0" y="1"/>
                  </a:moveTo>
                  <a:cubicBezTo>
                    <a:pt x="10" y="10"/>
                    <a:pt x="0" y="20"/>
                    <a:pt x="0" y="40"/>
                  </a:cubicBezTo>
                  <a:lnTo>
                    <a:pt x="69" y="265"/>
                  </a:lnTo>
                  <a:cubicBezTo>
                    <a:pt x="69" y="275"/>
                    <a:pt x="79" y="285"/>
                    <a:pt x="88" y="285"/>
                  </a:cubicBezTo>
                  <a:lnTo>
                    <a:pt x="98" y="285"/>
                  </a:lnTo>
                  <a:cubicBezTo>
                    <a:pt x="118" y="285"/>
                    <a:pt x="127" y="265"/>
                    <a:pt x="118" y="245"/>
                  </a:cubicBezTo>
                  <a:lnTo>
                    <a:pt x="59" y="20"/>
                  </a:lnTo>
                  <a:cubicBezTo>
                    <a:pt x="49" y="10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7"/>
            <p:cNvSpPr/>
            <p:nvPr/>
          </p:nvSpPr>
          <p:spPr>
            <a:xfrm>
              <a:off x="695073" y="2454835"/>
              <a:ext cx="51172" cy="20642"/>
            </a:xfrm>
            <a:custGeom>
              <a:avLst/>
              <a:gdLst/>
              <a:ahLst/>
              <a:cxnLst/>
              <a:rect l="l" t="t" r="r" b="b"/>
              <a:pathLst>
                <a:path w="295" h="119" extrusionOk="0">
                  <a:moveTo>
                    <a:pt x="255" y="1"/>
                  </a:moveTo>
                  <a:lnTo>
                    <a:pt x="29" y="60"/>
                  </a:lnTo>
                  <a:cubicBezTo>
                    <a:pt x="10" y="70"/>
                    <a:pt x="0" y="79"/>
                    <a:pt x="10" y="99"/>
                  </a:cubicBezTo>
                  <a:cubicBezTo>
                    <a:pt x="10" y="109"/>
                    <a:pt x="20" y="119"/>
                    <a:pt x="29" y="119"/>
                  </a:cubicBezTo>
                  <a:lnTo>
                    <a:pt x="39" y="119"/>
                  </a:lnTo>
                  <a:lnTo>
                    <a:pt x="264" y="60"/>
                  </a:lnTo>
                  <a:cubicBezTo>
                    <a:pt x="284" y="50"/>
                    <a:pt x="294" y="40"/>
                    <a:pt x="284" y="21"/>
                  </a:cubicBezTo>
                  <a:cubicBezTo>
                    <a:pt x="28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7"/>
            <p:cNvSpPr/>
            <p:nvPr/>
          </p:nvSpPr>
          <p:spPr>
            <a:xfrm>
              <a:off x="701838" y="2395510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0" y="0"/>
                  </a:moveTo>
                  <a:cubicBezTo>
                    <a:pt x="10" y="10"/>
                    <a:pt x="0" y="20"/>
                    <a:pt x="0" y="40"/>
                  </a:cubicBezTo>
                  <a:lnTo>
                    <a:pt x="69" y="265"/>
                  </a:lnTo>
                  <a:cubicBezTo>
                    <a:pt x="69" y="275"/>
                    <a:pt x="79" y="284"/>
                    <a:pt x="98" y="284"/>
                  </a:cubicBezTo>
                  <a:cubicBezTo>
                    <a:pt x="118" y="284"/>
                    <a:pt x="127" y="265"/>
                    <a:pt x="118" y="245"/>
                  </a:cubicBezTo>
                  <a:lnTo>
                    <a:pt x="59" y="20"/>
                  </a:lnTo>
                  <a:cubicBezTo>
                    <a:pt x="49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7"/>
            <p:cNvSpPr/>
            <p:nvPr/>
          </p:nvSpPr>
          <p:spPr>
            <a:xfrm>
              <a:off x="712073" y="2423611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64" y="1"/>
                  </a:moveTo>
                  <a:cubicBezTo>
                    <a:pt x="261" y="1"/>
                    <a:pt x="257" y="2"/>
                    <a:pt x="255" y="5"/>
                  </a:cubicBezTo>
                  <a:lnTo>
                    <a:pt x="29" y="63"/>
                  </a:lnTo>
                  <a:cubicBezTo>
                    <a:pt x="10" y="74"/>
                    <a:pt x="0" y="83"/>
                    <a:pt x="10" y="103"/>
                  </a:cubicBezTo>
                  <a:cubicBezTo>
                    <a:pt x="10" y="113"/>
                    <a:pt x="20" y="122"/>
                    <a:pt x="39" y="122"/>
                  </a:cubicBezTo>
                  <a:lnTo>
                    <a:pt x="264" y="63"/>
                  </a:lnTo>
                  <a:cubicBezTo>
                    <a:pt x="284" y="54"/>
                    <a:pt x="294" y="44"/>
                    <a:pt x="284" y="24"/>
                  </a:cubicBezTo>
                  <a:cubicBezTo>
                    <a:pt x="284" y="10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7"/>
            <p:cNvSpPr/>
            <p:nvPr/>
          </p:nvSpPr>
          <p:spPr>
            <a:xfrm>
              <a:off x="2845152" y="45594"/>
              <a:ext cx="47876" cy="143629"/>
            </a:xfrm>
            <a:custGeom>
              <a:avLst/>
              <a:gdLst/>
              <a:ahLst/>
              <a:cxnLst/>
              <a:rect l="l" t="t" r="r" b="b"/>
              <a:pathLst>
                <a:path w="276" h="828" extrusionOk="0">
                  <a:moveTo>
                    <a:pt x="34" y="1"/>
                  </a:moveTo>
                  <a:cubicBezTo>
                    <a:pt x="30" y="1"/>
                    <a:pt x="26" y="2"/>
                    <a:pt x="20" y="5"/>
                  </a:cubicBezTo>
                  <a:cubicBezTo>
                    <a:pt x="11" y="5"/>
                    <a:pt x="1" y="24"/>
                    <a:pt x="1" y="34"/>
                  </a:cubicBezTo>
                  <a:lnTo>
                    <a:pt x="216" y="808"/>
                  </a:lnTo>
                  <a:cubicBezTo>
                    <a:pt x="216" y="818"/>
                    <a:pt x="236" y="828"/>
                    <a:pt x="246" y="828"/>
                  </a:cubicBezTo>
                  <a:lnTo>
                    <a:pt x="256" y="828"/>
                  </a:lnTo>
                  <a:cubicBezTo>
                    <a:pt x="266" y="828"/>
                    <a:pt x="275" y="808"/>
                    <a:pt x="275" y="789"/>
                  </a:cubicBezTo>
                  <a:lnTo>
                    <a:pt x="60" y="24"/>
                  </a:lnTo>
                  <a:cubicBezTo>
                    <a:pt x="53" y="10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7"/>
            <p:cNvSpPr/>
            <p:nvPr/>
          </p:nvSpPr>
          <p:spPr>
            <a:xfrm>
              <a:off x="2828152" y="96592"/>
              <a:ext cx="47876" cy="29663"/>
            </a:xfrm>
            <a:custGeom>
              <a:avLst/>
              <a:gdLst/>
              <a:ahLst/>
              <a:cxnLst/>
              <a:rect l="l" t="t" r="r" b="b"/>
              <a:pathLst>
                <a:path w="276" h="171" extrusionOk="0">
                  <a:moveTo>
                    <a:pt x="39" y="1"/>
                  </a:moveTo>
                  <a:cubicBezTo>
                    <a:pt x="29" y="1"/>
                    <a:pt x="18" y="8"/>
                    <a:pt x="11" y="14"/>
                  </a:cubicBezTo>
                  <a:cubicBezTo>
                    <a:pt x="1" y="34"/>
                    <a:pt x="11" y="44"/>
                    <a:pt x="20" y="53"/>
                  </a:cubicBezTo>
                  <a:lnTo>
                    <a:pt x="227" y="171"/>
                  </a:lnTo>
                  <a:lnTo>
                    <a:pt x="246" y="171"/>
                  </a:lnTo>
                  <a:cubicBezTo>
                    <a:pt x="256" y="171"/>
                    <a:pt x="266" y="171"/>
                    <a:pt x="266" y="162"/>
                  </a:cubicBezTo>
                  <a:cubicBezTo>
                    <a:pt x="275" y="142"/>
                    <a:pt x="275" y="132"/>
                    <a:pt x="256" y="122"/>
                  </a:cubicBezTo>
                  <a:lnTo>
                    <a:pt x="50" y="5"/>
                  </a:lnTo>
                  <a:cubicBezTo>
                    <a:pt x="47" y="2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7"/>
            <p:cNvSpPr/>
            <p:nvPr/>
          </p:nvSpPr>
          <p:spPr>
            <a:xfrm>
              <a:off x="2864059" y="81327"/>
              <a:ext cx="32264" cy="44927"/>
            </a:xfrm>
            <a:custGeom>
              <a:avLst/>
              <a:gdLst/>
              <a:ahLst/>
              <a:cxnLst/>
              <a:rect l="l" t="t" r="r" b="b"/>
              <a:pathLst>
                <a:path w="186" h="259" extrusionOk="0">
                  <a:moveTo>
                    <a:pt x="156" y="0"/>
                  </a:moveTo>
                  <a:cubicBezTo>
                    <a:pt x="146" y="0"/>
                    <a:pt x="134" y="7"/>
                    <a:pt x="127" y="14"/>
                  </a:cubicBezTo>
                  <a:lnTo>
                    <a:pt x="9" y="220"/>
                  </a:lnTo>
                  <a:cubicBezTo>
                    <a:pt x="0" y="230"/>
                    <a:pt x="9" y="250"/>
                    <a:pt x="20" y="259"/>
                  </a:cubicBezTo>
                  <a:lnTo>
                    <a:pt x="39" y="259"/>
                  </a:lnTo>
                  <a:cubicBezTo>
                    <a:pt x="49" y="259"/>
                    <a:pt x="59" y="259"/>
                    <a:pt x="59" y="250"/>
                  </a:cubicBezTo>
                  <a:lnTo>
                    <a:pt x="176" y="43"/>
                  </a:lnTo>
                  <a:cubicBezTo>
                    <a:pt x="186" y="34"/>
                    <a:pt x="176" y="14"/>
                    <a:pt x="166" y="4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7"/>
            <p:cNvSpPr/>
            <p:nvPr/>
          </p:nvSpPr>
          <p:spPr>
            <a:xfrm>
              <a:off x="2819826" y="62593"/>
              <a:ext cx="45968" cy="29836"/>
            </a:xfrm>
            <a:custGeom>
              <a:avLst/>
              <a:gdLst/>
              <a:ahLst/>
              <a:cxnLst/>
              <a:rect l="l" t="t" r="r" b="b"/>
              <a:pathLst>
                <a:path w="265" h="172" extrusionOk="0">
                  <a:moveTo>
                    <a:pt x="34" y="1"/>
                  </a:moveTo>
                  <a:cubicBezTo>
                    <a:pt x="24" y="1"/>
                    <a:pt x="17" y="8"/>
                    <a:pt x="10" y="14"/>
                  </a:cubicBezTo>
                  <a:cubicBezTo>
                    <a:pt x="0" y="34"/>
                    <a:pt x="0" y="44"/>
                    <a:pt x="20" y="53"/>
                  </a:cubicBezTo>
                  <a:lnTo>
                    <a:pt x="225" y="171"/>
                  </a:lnTo>
                  <a:lnTo>
                    <a:pt x="235" y="171"/>
                  </a:lnTo>
                  <a:cubicBezTo>
                    <a:pt x="245" y="171"/>
                    <a:pt x="255" y="171"/>
                    <a:pt x="264" y="162"/>
                  </a:cubicBezTo>
                  <a:cubicBezTo>
                    <a:pt x="264" y="151"/>
                    <a:pt x="264" y="132"/>
                    <a:pt x="255" y="122"/>
                  </a:cubicBezTo>
                  <a:lnTo>
                    <a:pt x="49" y="5"/>
                  </a:lnTo>
                  <a:cubicBezTo>
                    <a:pt x="43" y="2"/>
                    <a:pt x="38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7"/>
            <p:cNvSpPr/>
            <p:nvPr/>
          </p:nvSpPr>
          <p:spPr>
            <a:xfrm>
              <a:off x="2855386" y="47329"/>
              <a:ext cx="30703" cy="45101"/>
            </a:xfrm>
            <a:custGeom>
              <a:avLst/>
              <a:gdLst/>
              <a:ahLst/>
              <a:cxnLst/>
              <a:rect l="l" t="t" r="r" b="b"/>
              <a:pathLst>
                <a:path w="177" h="260" extrusionOk="0">
                  <a:moveTo>
                    <a:pt x="147" y="0"/>
                  </a:moveTo>
                  <a:cubicBezTo>
                    <a:pt x="137" y="0"/>
                    <a:pt x="125" y="7"/>
                    <a:pt x="118" y="14"/>
                  </a:cubicBezTo>
                  <a:lnTo>
                    <a:pt x="11" y="220"/>
                  </a:lnTo>
                  <a:cubicBezTo>
                    <a:pt x="1" y="230"/>
                    <a:pt x="1" y="250"/>
                    <a:pt x="20" y="259"/>
                  </a:cubicBezTo>
                  <a:lnTo>
                    <a:pt x="30" y="259"/>
                  </a:lnTo>
                  <a:cubicBezTo>
                    <a:pt x="40" y="259"/>
                    <a:pt x="50" y="259"/>
                    <a:pt x="59" y="250"/>
                  </a:cubicBezTo>
                  <a:lnTo>
                    <a:pt x="177" y="43"/>
                  </a:lnTo>
                  <a:cubicBezTo>
                    <a:pt x="177" y="34"/>
                    <a:pt x="177" y="14"/>
                    <a:pt x="157" y="4"/>
                  </a:cubicBezTo>
                  <a:cubicBezTo>
                    <a:pt x="155" y="2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7"/>
            <p:cNvSpPr/>
            <p:nvPr/>
          </p:nvSpPr>
          <p:spPr>
            <a:xfrm>
              <a:off x="2762063" y="111510"/>
              <a:ext cx="130966" cy="77712"/>
            </a:xfrm>
            <a:custGeom>
              <a:avLst/>
              <a:gdLst/>
              <a:ahLst/>
              <a:cxnLst/>
              <a:rect l="l" t="t" r="r" b="b"/>
              <a:pathLst>
                <a:path w="755" h="448" extrusionOk="0">
                  <a:moveTo>
                    <a:pt x="23" y="0"/>
                  </a:moveTo>
                  <a:cubicBezTo>
                    <a:pt x="15" y="0"/>
                    <a:pt x="6" y="5"/>
                    <a:pt x="0" y="17"/>
                  </a:cubicBezTo>
                  <a:cubicBezTo>
                    <a:pt x="0" y="26"/>
                    <a:pt x="0" y="46"/>
                    <a:pt x="20" y="56"/>
                  </a:cubicBezTo>
                  <a:lnTo>
                    <a:pt x="706" y="448"/>
                  </a:lnTo>
                  <a:lnTo>
                    <a:pt x="725" y="448"/>
                  </a:lnTo>
                  <a:cubicBezTo>
                    <a:pt x="735" y="448"/>
                    <a:pt x="745" y="448"/>
                    <a:pt x="745" y="438"/>
                  </a:cubicBezTo>
                  <a:cubicBezTo>
                    <a:pt x="754" y="418"/>
                    <a:pt x="754" y="399"/>
                    <a:pt x="735" y="399"/>
                  </a:cubicBezTo>
                  <a:lnTo>
                    <a:pt x="39" y="7"/>
                  </a:ln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7"/>
            <p:cNvSpPr/>
            <p:nvPr/>
          </p:nvSpPr>
          <p:spPr>
            <a:xfrm>
              <a:off x="2848621" y="136316"/>
              <a:ext cx="37468" cy="39377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1" y="1"/>
                  </a:moveTo>
                  <a:cubicBezTo>
                    <a:pt x="0" y="11"/>
                    <a:pt x="0" y="20"/>
                    <a:pt x="0" y="40"/>
                  </a:cubicBezTo>
                  <a:lnTo>
                    <a:pt x="50" y="207"/>
                  </a:lnTo>
                  <a:cubicBezTo>
                    <a:pt x="50" y="216"/>
                    <a:pt x="59" y="227"/>
                    <a:pt x="79" y="227"/>
                  </a:cubicBezTo>
                  <a:lnTo>
                    <a:pt x="89" y="216"/>
                  </a:lnTo>
                  <a:cubicBezTo>
                    <a:pt x="98" y="216"/>
                    <a:pt x="109" y="197"/>
                    <a:pt x="98" y="187"/>
                  </a:cubicBezTo>
                  <a:lnTo>
                    <a:pt x="79" y="89"/>
                  </a:lnTo>
                  <a:lnTo>
                    <a:pt x="167" y="138"/>
                  </a:lnTo>
                  <a:cubicBezTo>
                    <a:pt x="170" y="141"/>
                    <a:pt x="174" y="142"/>
                    <a:pt x="178" y="142"/>
                  </a:cubicBezTo>
                  <a:cubicBezTo>
                    <a:pt x="188" y="142"/>
                    <a:pt x="199" y="135"/>
                    <a:pt x="207" y="129"/>
                  </a:cubicBezTo>
                  <a:cubicBezTo>
                    <a:pt x="216" y="109"/>
                    <a:pt x="207" y="99"/>
                    <a:pt x="196" y="8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7"/>
            <p:cNvSpPr/>
            <p:nvPr/>
          </p:nvSpPr>
          <p:spPr>
            <a:xfrm>
              <a:off x="2785827" y="147591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64" y="1"/>
                  </a:moveTo>
                  <a:cubicBezTo>
                    <a:pt x="261" y="1"/>
                    <a:pt x="258" y="2"/>
                    <a:pt x="255" y="5"/>
                  </a:cubicBezTo>
                  <a:lnTo>
                    <a:pt x="29" y="64"/>
                  </a:lnTo>
                  <a:cubicBezTo>
                    <a:pt x="10" y="64"/>
                    <a:pt x="0" y="83"/>
                    <a:pt x="10" y="103"/>
                  </a:cubicBezTo>
                  <a:cubicBezTo>
                    <a:pt x="10" y="112"/>
                    <a:pt x="20" y="122"/>
                    <a:pt x="39" y="122"/>
                  </a:cubicBezTo>
                  <a:lnTo>
                    <a:pt x="264" y="53"/>
                  </a:lnTo>
                  <a:cubicBezTo>
                    <a:pt x="284" y="53"/>
                    <a:pt x="294" y="34"/>
                    <a:pt x="284" y="24"/>
                  </a:cubicBezTo>
                  <a:cubicBezTo>
                    <a:pt x="284" y="10"/>
                    <a:pt x="274" y="1"/>
                    <a:pt x="26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7"/>
            <p:cNvSpPr/>
            <p:nvPr/>
          </p:nvSpPr>
          <p:spPr>
            <a:xfrm>
              <a:off x="2814622" y="107521"/>
              <a:ext cx="22377" cy="49438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20" y="1"/>
                  </a:moveTo>
                  <a:cubicBezTo>
                    <a:pt x="11" y="10"/>
                    <a:pt x="0" y="20"/>
                    <a:pt x="0" y="40"/>
                  </a:cubicBezTo>
                  <a:lnTo>
                    <a:pt x="69" y="265"/>
                  </a:lnTo>
                  <a:cubicBezTo>
                    <a:pt x="69" y="275"/>
                    <a:pt x="79" y="284"/>
                    <a:pt x="98" y="284"/>
                  </a:cubicBezTo>
                  <a:cubicBezTo>
                    <a:pt x="118" y="284"/>
                    <a:pt x="128" y="265"/>
                    <a:pt x="118" y="255"/>
                  </a:cubicBezTo>
                  <a:lnTo>
                    <a:pt x="59" y="20"/>
                  </a:lnTo>
                  <a:cubicBezTo>
                    <a:pt x="59" y="10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7"/>
            <p:cNvSpPr/>
            <p:nvPr/>
          </p:nvSpPr>
          <p:spPr>
            <a:xfrm>
              <a:off x="2755124" y="129550"/>
              <a:ext cx="51172" cy="22377"/>
            </a:xfrm>
            <a:custGeom>
              <a:avLst/>
              <a:gdLst/>
              <a:ahLst/>
              <a:cxnLst/>
              <a:rect l="l" t="t" r="r" b="b"/>
              <a:pathLst>
                <a:path w="295" h="129" extrusionOk="0">
                  <a:moveTo>
                    <a:pt x="256" y="1"/>
                  </a:moveTo>
                  <a:lnTo>
                    <a:pt x="30" y="70"/>
                  </a:lnTo>
                  <a:cubicBezTo>
                    <a:pt x="10" y="70"/>
                    <a:pt x="1" y="89"/>
                    <a:pt x="10" y="99"/>
                  </a:cubicBezTo>
                  <a:cubicBezTo>
                    <a:pt x="10" y="118"/>
                    <a:pt x="20" y="128"/>
                    <a:pt x="30" y="128"/>
                  </a:cubicBezTo>
                  <a:cubicBezTo>
                    <a:pt x="40" y="128"/>
                    <a:pt x="40" y="128"/>
                    <a:pt x="40" y="118"/>
                  </a:cubicBezTo>
                  <a:lnTo>
                    <a:pt x="265" y="59"/>
                  </a:lnTo>
                  <a:cubicBezTo>
                    <a:pt x="285" y="59"/>
                    <a:pt x="295" y="40"/>
                    <a:pt x="285" y="20"/>
                  </a:cubicBezTo>
                  <a:cubicBezTo>
                    <a:pt x="285" y="11"/>
                    <a:pt x="265" y="1"/>
                    <a:pt x="2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7"/>
            <p:cNvSpPr/>
            <p:nvPr/>
          </p:nvSpPr>
          <p:spPr>
            <a:xfrm>
              <a:off x="2784093" y="90521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0" y="1"/>
                  </a:moveTo>
                  <a:cubicBezTo>
                    <a:pt x="10" y="10"/>
                    <a:pt x="0" y="20"/>
                    <a:pt x="0" y="40"/>
                  </a:cubicBezTo>
                  <a:lnTo>
                    <a:pt x="69" y="265"/>
                  </a:lnTo>
                  <a:cubicBezTo>
                    <a:pt x="69" y="275"/>
                    <a:pt x="78" y="284"/>
                    <a:pt x="98" y="284"/>
                  </a:cubicBezTo>
                  <a:cubicBezTo>
                    <a:pt x="118" y="284"/>
                    <a:pt x="128" y="265"/>
                    <a:pt x="118" y="245"/>
                  </a:cubicBezTo>
                  <a:lnTo>
                    <a:pt x="59" y="20"/>
                  </a:lnTo>
                  <a:cubicBezTo>
                    <a:pt x="59" y="10"/>
                    <a:pt x="3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7"/>
            <p:cNvSpPr/>
            <p:nvPr/>
          </p:nvSpPr>
          <p:spPr>
            <a:xfrm>
              <a:off x="2748359" y="178988"/>
              <a:ext cx="144670" cy="47703"/>
            </a:xfrm>
            <a:custGeom>
              <a:avLst/>
              <a:gdLst/>
              <a:ahLst/>
              <a:cxnLst/>
              <a:rect l="l" t="t" r="r" b="b"/>
              <a:pathLst>
                <a:path w="834" h="275" extrusionOk="0">
                  <a:moveTo>
                    <a:pt x="794" y="0"/>
                  </a:moveTo>
                  <a:lnTo>
                    <a:pt x="30" y="216"/>
                  </a:lnTo>
                  <a:cubicBezTo>
                    <a:pt x="10" y="225"/>
                    <a:pt x="1" y="235"/>
                    <a:pt x="10" y="255"/>
                  </a:cubicBezTo>
                  <a:cubicBezTo>
                    <a:pt x="10" y="264"/>
                    <a:pt x="20" y="275"/>
                    <a:pt x="30" y="275"/>
                  </a:cubicBezTo>
                  <a:lnTo>
                    <a:pt x="40" y="275"/>
                  </a:lnTo>
                  <a:lnTo>
                    <a:pt x="814" y="59"/>
                  </a:lnTo>
                  <a:cubicBezTo>
                    <a:pt x="824" y="59"/>
                    <a:pt x="833" y="39"/>
                    <a:pt x="833" y="20"/>
                  </a:cubicBezTo>
                  <a:cubicBezTo>
                    <a:pt x="824" y="10"/>
                    <a:pt x="814" y="0"/>
                    <a:pt x="7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7"/>
            <p:cNvSpPr/>
            <p:nvPr/>
          </p:nvSpPr>
          <p:spPr>
            <a:xfrm>
              <a:off x="2828152" y="164590"/>
              <a:ext cx="39377" cy="33132"/>
            </a:xfrm>
            <a:custGeom>
              <a:avLst/>
              <a:gdLst/>
              <a:ahLst/>
              <a:cxnLst/>
              <a:rect l="l" t="t" r="r" b="b"/>
              <a:pathLst>
                <a:path w="227" h="191" extrusionOk="0">
                  <a:moveTo>
                    <a:pt x="197" y="1"/>
                  </a:moveTo>
                  <a:cubicBezTo>
                    <a:pt x="193" y="1"/>
                    <a:pt x="190" y="2"/>
                    <a:pt x="187" y="5"/>
                  </a:cubicBezTo>
                  <a:lnTo>
                    <a:pt x="20" y="44"/>
                  </a:lnTo>
                  <a:cubicBezTo>
                    <a:pt x="11" y="53"/>
                    <a:pt x="1" y="64"/>
                    <a:pt x="1" y="73"/>
                  </a:cubicBezTo>
                  <a:cubicBezTo>
                    <a:pt x="1" y="83"/>
                    <a:pt x="1" y="93"/>
                    <a:pt x="11" y="103"/>
                  </a:cubicBezTo>
                  <a:lnTo>
                    <a:pt x="168" y="181"/>
                  </a:lnTo>
                  <a:cubicBezTo>
                    <a:pt x="168" y="191"/>
                    <a:pt x="177" y="191"/>
                    <a:pt x="177" y="191"/>
                  </a:cubicBezTo>
                  <a:cubicBezTo>
                    <a:pt x="187" y="191"/>
                    <a:pt x="197" y="181"/>
                    <a:pt x="207" y="171"/>
                  </a:cubicBezTo>
                  <a:cubicBezTo>
                    <a:pt x="207" y="162"/>
                    <a:pt x="207" y="142"/>
                    <a:pt x="187" y="132"/>
                  </a:cubicBezTo>
                  <a:lnTo>
                    <a:pt x="99" y="83"/>
                  </a:lnTo>
                  <a:lnTo>
                    <a:pt x="197" y="53"/>
                  </a:lnTo>
                  <a:cubicBezTo>
                    <a:pt x="216" y="53"/>
                    <a:pt x="227" y="34"/>
                    <a:pt x="216" y="24"/>
                  </a:cubicBezTo>
                  <a:cubicBezTo>
                    <a:pt x="216" y="10"/>
                    <a:pt x="206" y="1"/>
                    <a:pt x="19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7"/>
            <p:cNvSpPr/>
            <p:nvPr/>
          </p:nvSpPr>
          <p:spPr>
            <a:xfrm>
              <a:off x="2799358" y="196854"/>
              <a:ext cx="30877" cy="45101"/>
            </a:xfrm>
            <a:custGeom>
              <a:avLst/>
              <a:gdLst/>
              <a:ahLst/>
              <a:cxnLst/>
              <a:rect l="l" t="t" r="r" b="b"/>
              <a:pathLst>
                <a:path w="178" h="260" extrusionOk="0">
                  <a:moveTo>
                    <a:pt x="150" y="1"/>
                  </a:moveTo>
                  <a:cubicBezTo>
                    <a:pt x="137" y="1"/>
                    <a:pt x="128" y="8"/>
                    <a:pt x="128" y="15"/>
                  </a:cubicBezTo>
                  <a:lnTo>
                    <a:pt x="10" y="220"/>
                  </a:lnTo>
                  <a:cubicBezTo>
                    <a:pt x="1" y="230"/>
                    <a:pt x="1" y="250"/>
                    <a:pt x="20" y="259"/>
                  </a:cubicBezTo>
                  <a:lnTo>
                    <a:pt x="30" y="259"/>
                  </a:lnTo>
                  <a:cubicBezTo>
                    <a:pt x="40" y="259"/>
                    <a:pt x="49" y="259"/>
                    <a:pt x="59" y="250"/>
                  </a:cubicBezTo>
                  <a:lnTo>
                    <a:pt x="177" y="44"/>
                  </a:lnTo>
                  <a:cubicBezTo>
                    <a:pt x="177" y="24"/>
                    <a:pt x="177" y="15"/>
                    <a:pt x="167" y="5"/>
                  </a:cubicBezTo>
                  <a:cubicBezTo>
                    <a:pt x="161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7"/>
            <p:cNvSpPr/>
            <p:nvPr/>
          </p:nvSpPr>
          <p:spPr>
            <a:xfrm>
              <a:off x="2784093" y="176559"/>
              <a:ext cx="46142" cy="29663"/>
            </a:xfrm>
            <a:custGeom>
              <a:avLst/>
              <a:gdLst/>
              <a:ahLst/>
              <a:cxnLst/>
              <a:rect l="l" t="t" r="r" b="b"/>
              <a:pathLst>
                <a:path w="266" h="171" extrusionOk="0">
                  <a:moveTo>
                    <a:pt x="33" y="0"/>
                  </a:moveTo>
                  <a:cubicBezTo>
                    <a:pt x="20" y="0"/>
                    <a:pt x="10" y="7"/>
                    <a:pt x="10" y="14"/>
                  </a:cubicBezTo>
                  <a:cubicBezTo>
                    <a:pt x="0" y="34"/>
                    <a:pt x="0" y="43"/>
                    <a:pt x="20" y="53"/>
                  </a:cubicBezTo>
                  <a:lnTo>
                    <a:pt x="226" y="171"/>
                  </a:lnTo>
                  <a:lnTo>
                    <a:pt x="235" y="171"/>
                  </a:lnTo>
                  <a:cubicBezTo>
                    <a:pt x="245" y="171"/>
                    <a:pt x="255" y="171"/>
                    <a:pt x="265" y="161"/>
                  </a:cubicBezTo>
                  <a:cubicBezTo>
                    <a:pt x="265" y="141"/>
                    <a:pt x="265" y="132"/>
                    <a:pt x="255" y="122"/>
                  </a:cubicBezTo>
                  <a:lnTo>
                    <a:pt x="49" y="4"/>
                  </a:lnTo>
                  <a:cubicBezTo>
                    <a:pt x="44" y="1"/>
                    <a:pt x="38" y="0"/>
                    <a:pt x="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7"/>
            <p:cNvSpPr/>
            <p:nvPr/>
          </p:nvSpPr>
          <p:spPr>
            <a:xfrm>
              <a:off x="2765359" y="206048"/>
              <a:ext cx="30877" cy="46142"/>
            </a:xfrm>
            <a:custGeom>
              <a:avLst/>
              <a:gdLst/>
              <a:ahLst/>
              <a:cxnLst/>
              <a:rect l="l" t="t" r="r" b="b"/>
              <a:pathLst>
                <a:path w="178" h="266" extrusionOk="0">
                  <a:moveTo>
                    <a:pt x="167" y="1"/>
                  </a:moveTo>
                  <a:cubicBezTo>
                    <a:pt x="147" y="1"/>
                    <a:pt x="128" y="1"/>
                    <a:pt x="128" y="21"/>
                  </a:cubicBezTo>
                  <a:lnTo>
                    <a:pt x="10" y="217"/>
                  </a:lnTo>
                  <a:cubicBezTo>
                    <a:pt x="1" y="236"/>
                    <a:pt x="1" y="256"/>
                    <a:pt x="20" y="256"/>
                  </a:cubicBezTo>
                  <a:cubicBezTo>
                    <a:pt x="20" y="265"/>
                    <a:pt x="30" y="265"/>
                    <a:pt x="30" y="265"/>
                  </a:cubicBezTo>
                  <a:cubicBezTo>
                    <a:pt x="40" y="265"/>
                    <a:pt x="49" y="256"/>
                    <a:pt x="59" y="246"/>
                  </a:cubicBezTo>
                  <a:lnTo>
                    <a:pt x="177" y="40"/>
                  </a:lnTo>
                  <a:cubicBezTo>
                    <a:pt x="177" y="30"/>
                    <a:pt x="177" y="10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7"/>
            <p:cNvSpPr/>
            <p:nvPr/>
          </p:nvSpPr>
          <p:spPr>
            <a:xfrm>
              <a:off x="2750094" y="186273"/>
              <a:ext cx="46142" cy="30183"/>
            </a:xfrm>
            <a:custGeom>
              <a:avLst/>
              <a:gdLst/>
              <a:ahLst/>
              <a:cxnLst/>
              <a:rect l="l" t="t" r="r" b="b"/>
              <a:pathLst>
                <a:path w="266" h="174" extrusionOk="0">
                  <a:moveTo>
                    <a:pt x="27" y="1"/>
                  </a:moveTo>
                  <a:cubicBezTo>
                    <a:pt x="17" y="1"/>
                    <a:pt x="10" y="5"/>
                    <a:pt x="10" y="17"/>
                  </a:cubicBezTo>
                  <a:cubicBezTo>
                    <a:pt x="0" y="26"/>
                    <a:pt x="0" y="46"/>
                    <a:pt x="20" y="56"/>
                  </a:cubicBezTo>
                  <a:lnTo>
                    <a:pt x="226" y="164"/>
                  </a:lnTo>
                  <a:cubicBezTo>
                    <a:pt x="226" y="174"/>
                    <a:pt x="235" y="174"/>
                    <a:pt x="235" y="174"/>
                  </a:cubicBezTo>
                  <a:cubicBezTo>
                    <a:pt x="245" y="174"/>
                    <a:pt x="255" y="164"/>
                    <a:pt x="265" y="154"/>
                  </a:cubicBezTo>
                  <a:cubicBezTo>
                    <a:pt x="265" y="144"/>
                    <a:pt x="265" y="124"/>
                    <a:pt x="255" y="115"/>
                  </a:cubicBezTo>
                  <a:lnTo>
                    <a:pt x="49" y="7"/>
                  </a:lnTo>
                  <a:cubicBezTo>
                    <a:pt x="41" y="3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7"/>
            <p:cNvSpPr/>
            <p:nvPr/>
          </p:nvSpPr>
          <p:spPr>
            <a:xfrm>
              <a:off x="2813061" y="179508"/>
              <a:ext cx="79967" cy="130446"/>
            </a:xfrm>
            <a:custGeom>
              <a:avLst/>
              <a:gdLst/>
              <a:ahLst/>
              <a:cxnLst/>
              <a:rect l="l" t="t" r="r" b="b"/>
              <a:pathLst>
                <a:path w="461" h="752" extrusionOk="0">
                  <a:moveTo>
                    <a:pt x="425" y="0"/>
                  </a:moveTo>
                  <a:cubicBezTo>
                    <a:pt x="417" y="0"/>
                    <a:pt x="407" y="5"/>
                    <a:pt x="401" y="17"/>
                  </a:cubicBezTo>
                  <a:lnTo>
                    <a:pt x="9" y="712"/>
                  </a:lnTo>
                  <a:cubicBezTo>
                    <a:pt x="0" y="722"/>
                    <a:pt x="9" y="742"/>
                    <a:pt x="20" y="751"/>
                  </a:cubicBezTo>
                  <a:lnTo>
                    <a:pt x="39" y="751"/>
                  </a:lnTo>
                  <a:cubicBezTo>
                    <a:pt x="49" y="751"/>
                    <a:pt x="59" y="751"/>
                    <a:pt x="59" y="742"/>
                  </a:cubicBezTo>
                  <a:lnTo>
                    <a:pt x="451" y="46"/>
                  </a:lnTo>
                  <a:cubicBezTo>
                    <a:pt x="460" y="26"/>
                    <a:pt x="460" y="7"/>
                    <a:pt x="441" y="7"/>
                  </a:cubicBezTo>
                  <a:cubicBezTo>
                    <a:pt x="437" y="3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7"/>
            <p:cNvSpPr/>
            <p:nvPr/>
          </p:nvSpPr>
          <p:spPr>
            <a:xfrm>
              <a:off x="2838387" y="187314"/>
              <a:ext cx="40938" cy="35907"/>
            </a:xfrm>
            <a:custGeom>
              <a:avLst/>
              <a:gdLst/>
              <a:ahLst/>
              <a:cxnLst/>
              <a:rect l="l" t="t" r="r" b="b"/>
              <a:pathLst>
                <a:path w="236" h="207" extrusionOk="0">
                  <a:moveTo>
                    <a:pt x="128" y="1"/>
                  </a:moveTo>
                  <a:cubicBezTo>
                    <a:pt x="118" y="1"/>
                    <a:pt x="99" y="1"/>
                    <a:pt x="99" y="11"/>
                  </a:cubicBezTo>
                  <a:lnTo>
                    <a:pt x="11" y="168"/>
                  </a:lnTo>
                  <a:cubicBezTo>
                    <a:pt x="1" y="177"/>
                    <a:pt x="1" y="187"/>
                    <a:pt x="11" y="197"/>
                  </a:cubicBezTo>
                  <a:cubicBezTo>
                    <a:pt x="20" y="207"/>
                    <a:pt x="30" y="207"/>
                    <a:pt x="30" y="207"/>
                  </a:cubicBezTo>
                  <a:lnTo>
                    <a:pt x="40" y="207"/>
                  </a:lnTo>
                  <a:lnTo>
                    <a:pt x="207" y="158"/>
                  </a:lnTo>
                  <a:cubicBezTo>
                    <a:pt x="226" y="158"/>
                    <a:pt x="236" y="138"/>
                    <a:pt x="226" y="129"/>
                  </a:cubicBezTo>
                  <a:cubicBezTo>
                    <a:pt x="226" y="114"/>
                    <a:pt x="216" y="105"/>
                    <a:pt x="203" y="105"/>
                  </a:cubicBezTo>
                  <a:cubicBezTo>
                    <a:pt x="198" y="105"/>
                    <a:pt x="192" y="106"/>
                    <a:pt x="187" y="109"/>
                  </a:cubicBezTo>
                  <a:lnTo>
                    <a:pt x="89" y="129"/>
                  </a:lnTo>
                  <a:lnTo>
                    <a:pt x="148" y="40"/>
                  </a:lnTo>
                  <a:cubicBezTo>
                    <a:pt x="148" y="31"/>
                    <a:pt x="148" y="1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7"/>
            <p:cNvSpPr/>
            <p:nvPr/>
          </p:nvSpPr>
          <p:spPr>
            <a:xfrm>
              <a:off x="2850356" y="236057"/>
              <a:ext cx="22204" cy="50131"/>
            </a:xfrm>
            <a:custGeom>
              <a:avLst/>
              <a:gdLst/>
              <a:ahLst/>
              <a:cxnLst/>
              <a:rect l="l" t="t" r="r" b="b"/>
              <a:pathLst>
                <a:path w="128" h="289" extrusionOk="0">
                  <a:moveTo>
                    <a:pt x="34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10" y="4"/>
                    <a:pt x="1" y="24"/>
                    <a:pt x="1" y="33"/>
                  </a:cubicBezTo>
                  <a:lnTo>
                    <a:pt x="69" y="259"/>
                  </a:lnTo>
                  <a:cubicBezTo>
                    <a:pt x="69" y="279"/>
                    <a:pt x="79" y="288"/>
                    <a:pt x="88" y="288"/>
                  </a:cubicBezTo>
                  <a:cubicBezTo>
                    <a:pt x="99" y="288"/>
                    <a:pt x="99" y="279"/>
                    <a:pt x="99" y="279"/>
                  </a:cubicBezTo>
                  <a:cubicBezTo>
                    <a:pt x="118" y="279"/>
                    <a:pt x="128" y="259"/>
                    <a:pt x="118" y="249"/>
                  </a:cubicBezTo>
                  <a:lnTo>
                    <a:pt x="59" y="24"/>
                  </a:lnTo>
                  <a:cubicBezTo>
                    <a:pt x="52" y="10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7"/>
            <p:cNvSpPr/>
            <p:nvPr/>
          </p:nvSpPr>
          <p:spPr>
            <a:xfrm>
              <a:off x="2811153" y="236057"/>
              <a:ext cx="49611" cy="21163"/>
            </a:xfrm>
            <a:custGeom>
              <a:avLst/>
              <a:gdLst/>
              <a:ahLst/>
              <a:cxnLst/>
              <a:rect l="l" t="t" r="r" b="b"/>
              <a:pathLst>
                <a:path w="286" h="122" extrusionOk="0">
                  <a:moveTo>
                    <a:pt x="260" y="0"/>
                  </a:moveTo>
                  <a:cubicBezTo>
                    <a:pt x="256" y="0"/>
                    <a:pt x="251" y="2"/>
                    <a:pt x="246" y="4"/>
                  </a:cubicBezTo>
                  <a:lnTo>
                    <a:pt x="20" y="63"/>
                  </a:lnTo>
                  <a:cubicBezTo>
                    <a:pt x="11" y="63"/>
                    <a:pt x="1" y="83"/>
                    <a:pt x="1" y="102"/>
                  </a:cubicBezTo>
                  <a:cubicBezTo>
                    <a:pt x="1" y="112"/>
                    <a:pt x="20" y="122"/>
                    <a:pt x="31" y="122"/>
                  </a:cubicBezTo>
                  <a:lnTo>
                    <a:pt x="40" y="122"/>
                  </a:lnTo>
                  <a:lnTo>
                    <a:pt x="266" y="53"/>
                  </a:lnTo>
                  <a:cubicBezTo>
                    <a:pt x="275" y="53"/>
                    <a:pt x="285" y="33"/>
                    <a:pt x="285" y="24"/>
                  </a:cubicBezTo>
                  <a:cubicBezTo>
                    <a:pt x="278" y="10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7"/>
            <p:cNvSpPr/>
            <p:nvPr/>
          </p:nvSpPr>
          <p:spPr>
            <a:xfrm>
              <a:off x="2833356" y="266587"/>
              <a:ext cx="22204" cy="50131"/>
            </a:xfrm>
            <a:custGeom>
              <a:avLst/>
              <a:gdLst/>
              <a:ahLst/>
              <a:cxnLst/>
              <a:rect l="l" t="t" r="r" b="b"/>
              <a:pathLst>
                <a:path w="128" h="289" extrusionOk="0">
                  <a:moveTo>
                    <a:pt x="34" y="1"/>
                  </a:moveTo>
                  <a:cubicBezTo>
                    <a:pt x="30" y="1"/>
                    <a:pt x="25" y="2"/>
                    <a:pt x="20" y="5"/>
                  </a:cubicBezTo>
                  <a:cubicBezTo>
                    <a:pt x="10" y="5"/>
                    <a:pt x="1" y="24"/>
                    <a:pt x="1" y="34"/>
                  </a:cubicBezTo>
                  <a:lnTo>
                    <a:pt x="59" y="260"/>
                  </a:lnTo>
                  <a:cubicBezTo>
                    <a:pt x="69" y="279"/>
                    <a:pt x="79" y="289"/>
                    <a:pt x="88" y="289"/>
                  </a:cubicBezTo>
                  <a:cubicBezTo>
                    <a:pt x="99" y="289"/>
                    <a:pt x="99" y="279"/>
                    <a:pt x="99" y="279"/>
                  </a:cubicBezTo>
                  <a:cubicBezTo>
                    <a:pt x="118" y="279"/>
                    <a:pt x="128" y="260"/>
                    <a:pt x="118" y="249"/>
                  </a:cubicBezTo>
                  <a:lnTo>
                    <a:pt x="59" y="24"/>
                  </a:lnTo>
                  <a:cubicBezTo>
                    <a:pt x="52" y="10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7"/>
            <p:cNvSpPr/>
            <p:nvPr/>
          </p:nvSpPr>
          <p:spPr>
            <a:xfrm>
              <a:off x="2792592" y="266587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69" y="1"/>
                  </a:moveTo>
                  <a:cubicBezTo>
                    <a:pt x="265" y="1"/>
                    <a:pt x="260" y="2"/>
                    <a:pt x="255" y="5"/>
                  </a:cubicBezTo>
                  <a:lnTo>
                    <a:pt x="29" y="64"/>
                  </a:lnTo>
                  <a:cubicBezTo>
                    <a:pt x="10" y="64"/>
                    <a:pt x="0" y="83"/>
                    <a:pt x="10" y="103"/>
                  </a:cubicBezTo>
                  <a:cubicBezTo>
                    <a:pt x="10" y="112"/>
                    <a:pt x="20" y="122"/>
                    <a:pt x="40" y="122"/>
                  </a:cubicBezTo>
                  <a:lnTo>
                    <a:pt x="275" y="53"/>
                  </a:lnTo>
                  <a:cubicBezTo>
                    <a:pt x="284" y="53"/>
                    <a:pt x="294" y="34"/>
                    <a:pt x="294" y="24"/>
                  </a:cubicBezTo>
                  <a:cubicBezTo>
                    <a:pt x="287" y="10"/>
                    <a:pt x="280" y="1"/>
                    <a:pt x="2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7"/>
            <p:cNvSpPr/>
            <p:nvPr/>
          </p:nvSpPr>
          <p:spPr>
            <a:xfrm>
              <a:off x="2882620" y="178988"/>
              <a:ext cx="47703" cy="144496"/>
            </a:xfrm>
            <a:custGeom>
              <a:avLst/>
              <a:gdLst/>
              <a:ahLst/>
              <a:cxnLst/>
              <a:rect l="l" t="t" r="r" b="b"/>
              <a:pathLst>
                <a:path w="275" h="833" extrusionOk="0">
                  <a:moveTo>
                    <a:pt x="20" y="0"/>
                  </a:moveTo>
                  <a:cubicBezTo>
                    <a:pt x="11" y="10"/>
                    <a:pt x="0" y="20"/>
                    <a:pt x="0" y="39"/>
                  </a:cubicBezTo>
                  <a:lnTo>
                    <a:pt x="216" y="813"/>
                  </a:lnTo>
                  <a:cubicBezTo>
                    <a:pt x="216" y="823"/>
                    <a:pt x="226" y="833"/>
                    <a:pt x="246" y="833"/>
                  </a:cubicBezTo>
                  <a:cubicBezTo>
                    <a:pt x="265" y="823"/>
                    <a:pt x="275" y="813"/>
                    <a:pt x="265" y="794"/>
                  </a:cubicBezTo>
                  <a:lnTo>
                    <a:pt x="59" y="20"/>
                  </a:lnTo>
                  <a:cubicBezTo>
                    <a:pt x="50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7"/>
            <p:cNvSpPr/>
            <p:nvPr/>
          </p:nvSpPr>
          <p:spPr>
            <a:xfrm>
              <a:off x="2867355" y="205354"/>
              <a:ext cx="34173" cy="38336"/>
            </a:xfrm>
            <a:custGeom>
              <a:avLst/>
              <a:gdLst/>
              <a:ahLst/>
              <a:cxnLst/>
              <a:rect l="l" t="t" r="r" b="b"/>
              <a:pathLst>
                <a:path w="197" h="221" extrusionOk="0">
                  <a:moveTo>
                    <a:pt x="39" y="1"/>
                  </a:moveTo>
                  <a:cubicBezTo>
                    <a:pt x="36" y="1"/>
                    <a:pt x="32" y="2"/>
                    <a:pt x="30" y="5"/>
                  </a:cubicBezTo>
                  <a:cubicBezTo>
                    <a:pt x="10" y="5"/>
                    <a:pt x="1" y="25"/>
                    <a:pt x="1" y="34"/>
                  </a:cubicBezTo>
                  <a:lnTo>
                    <a:pt x="49" y="201"/>
                  </a:lnTo>
                  <a:cubicBezTo>
                    <a:pt x="49" y="210"/>
                    <a:pt x="59" y="221"/>
                    <a:pt x="79" y="221"/>
                  </a:cubicBezTo>
                  <a:cubicBezTo>
                    <a:pt x="88" y="221"/>
                    <a:pt x="99" y="221"/>
                    <a:pt x="99" y="210"/>
                  </a:cubicBezTo>
                  <a:lnTo>
                    <a:pt x="186" y="54"/>
                  </a:lnTo>
                  <a:cubicBezTo>
                    <a:pt x="197" y="44"/>
                    <a:pt x="186" y="25"/>
                    <a:pt x="177" y="25"/>
                  </a:cubicBezTo>
                  <a:cubicBezTo>
                    <a:pt x="173" y="20"/>
                    <a:pt x="167" y="18"/>
                    <a:pt x="161" y="18"/>
                  </a:cubicBezTo>
                  <a:cubicBezTo>
                    <a:pt x="152" y="18"/>
                    <a:pt x="143" y="23"/>
                    <a:pt x="138" y="34"/>
                  </a:cubicBezTo>
                  <a:lnTo>
                    <a:pt x="88" y="123"/>
                  </a:lnTo>
                  <a:lnTo>
                    <a:pt x="59" y="25"/>
                  </a:lnTo>
                  <a:cubicBezTo>
                    <a:pt x="59" y="1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7"/>
            <p:cNvSpPr/>
            <p:nvPr/>
          </p:nvSpPr>
          <p:spPr>
            <a:xfrm>
              <a:off x="2899619" y="241782"/>
              <a:ext cx="46142" cy="30703"/>
            </a:xfrm>
            <a:custGeom>
              <a:avLst/>
              <a:gdLst/>
              <a:ahLst/>
              <a:cxnLst/>
              <a:rect l="l" t="t" r="r" b="b"/>
              <a:pathLst>
                <a:path w="266" h="177" extrusionOk="0">
                  <a:moveTo>
                    <a:pt x="40" y="0"/>
                  </a:moveTo>
                  <a:cubicBezTo>
                    <a:pt x="30" y="0"/>
                    <a:pt x="11" y="0"/>
                    <a:pt x="11" y="20"/>
                  </a:cubicBezTo>
                  <a:cubicBezTo>
                    <a:pt x="0" y="30"/>
                    <a:pt x="0" y="50"/>
                    <a:pt x="20" y="59"/>
                  </a:cubicBezTo>
                  <a:lnTo>
                    <a:pt x="226" y="167"/>
                  </a:lnTo>
                  <a:cubicBezTo>
                    <a:pt x="226" y="177"/>
                    <a:pt x="226" y="177"/>
                    <a:pt x="236" y="177"/>
                  </a:cubicBezTo>
                  <a:cubicBezTo>
                    <a:pt x="246" y="177"/>
                    <a:pt x="255" y="167"/>
                    <a:pt x="265" y="157"/>
                  </a:cubicBezTo>
                  <a:cubicBezTo>
                    <a:pt x="265" y="148"/>
                    <a:pt x="265" y="128"/>
                    <a:pt x="246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7"/>
            <p:cNvSpPr/>
            <p:nvPr/>
          </p:nvSpPr>
          <p:spPr>
            <a:xfrm>
              <a:off x="2879151" y="241782"/>
              <a:ext cx="30877" cy="46142"/>
            </a:xfrm>
            <a:custGeom>
              <a:avLst/>
              <a:gdLst/>
              <a:ahLst/>
              <a:cxnLst/>
              <a:rect l="l" t="t" r="r" b="b"/>
              <a:pathLst>
                <a:path w="178" h="266" extrusionOk="0">
                  <a:moveTo>
                    <a:pt x="158" y="0"/>
                  </a:moveTo>
                  <a:cubicBezTo>
                    <a:pt x="148" y="0"/>
                    <a:pt x="129" y="0"/>
                    <a:pt x="129" y="20"/>
                  </a:cubicBezTo>
                  <a:lnTo>
                    <a:pt x="11" y="216"/>
                  </a:lnTo>
                  <a:cubicBezTo>
                    <a:pt x="1" y="236"/>
                    <a:pt x="1" y="255"/>
                    <a:pt x="20" y="255"/>
                  </a:cubicBezTo>
                  <a:cubicBezTo>
                    <a:pt x="20" y="265"/>
                    <a:pt x="31" y="265"/>
                    <a:pt x="31" y="265"/>
                  </a:cubicBezTo>
                  <a:cubicBezTo>
                    <a:pt x="40" y="265"/>
                    <a:pt x="50" y="255"/>
                    <a:pt x="60" y="246"/>
                  </a:cubicBezTo>
                  <a:lnTo>
                    <a:pt x="177" y="40"/>
                  </a:lnTo>
                  <a:cubicBezTo>
                    <a:pt x="177" y="30"/>
                    <a:pt x="177" y="11"/>
                    <a:pt x="1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7"/>
            <p:cNvSpPr/>
            <p:nvPr/>
          </p:nvSpPr>
          <p:spPr>
            <a:xfrm>
              <a:off x="2908119" y="275781"/>
              <a:ext cx="47876" cy="30703"/>
            </a:xfrm>
            <a:custGeom>
              <a:avLst/>
              <a:gdLst/>
              <a:ahLst/>
              <a:cxnLst/>
              <a:rect l="l" t="t" r="r" b="b"/>
              <a:pathLst>
                <a:path w="276" h="177" extrusionOk="0">
                  <a:moveTo>
                    <a:pt x="49" y="0"/>
                  </a:moveTo>
                  <a:cubicBezTo>
                    <a:pt x="40" y="0"/>
                    <a:pt x="20" y="0"/>
                    <a:pt x="10" y="20"/>
                  </a:cubicBezTo>
                  <a:cubicBezTo>
                    <a:pt x="1" y="30"/>
                    <a:pt x="10" y="50"/>
                    <a:pt x="20" y="50"/>
                  </a:cubicBezTo>
                  <a:lnTo>
                    <a:pt x="226" y="167"/>
                  </a:lnTo>
                  <a:cubicBezTo>
                    <a:pt x="236" y="177"/>
                    <a:pt x="236" y="177"/>
                    <a:pt x="245" y="177"/>
                  </a:cubicBezTo>
                  <a:cubicBezTo>
                    <a:pt x="256" y="177"/>
                    <a:pt x="265" y="167"/>
                    <a:pt x="265" y="157"/>
                  </a:cubicBezTo>
                  <a:cubicBezTo>
                    <a:pt x="275" y="148"/>
                    <a:pt x="265" y="128"/>
                    <a:pt x="256" y="11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7"/>
            <p:cNvSpPr/>
            <p:nvPr/>
          </p:nvSpPr>
          <p:spPr>
            <a:xfrm>
              <a:off x="2887824" y="275781"/>
              <a:ext cx="32264" cy="46142"/>
            </a:xfrm>
            <a:custGeom>
              <a:avLst/>
              <a:gdLst/>
              <a:ahLst/>
              <a:cxnLst/>
              <a:rect l="l" t="t" r="r" b="b"/>
              <a:pathLst>
                <a:path w="186" h="266" extrusionOk="0">
                  <a:moveTo>
                    <a:pt x="166" y="0"/>
                  </a:moveTo>
                  <a:cubicBezTo>
                    <a:pt x="157" y="0"/>
                    <a:pt x="137" y="0"/>
                    <a:pt x="127" y="20"/>
                  </a:cubicBezTo>
                  <a:lnTo>
                    <a:pt x="10" y="216"/>
                  </a:lnTo>
                  <a:cubicBezTo>
                    <a:pt x="0" y="236"/>
                    <a:pt x="10" y="255"/>
                    <a:pt x="20" y="255"/>
                  </a:cubicBezTo>
                  <a:cubicBezTo>
                    <a:pt x="29" y="265"/>
                    <a:pt x="29" y="265"/>
                    <a:pt x="39" y="265"/>
                  </a:cubicBezTo>
                  <a:cubicBezTo>
                    <a:pt x="49" y="265"/>
                    <a:pt x="59" y="255"/>
                    <a:pt x="59" y="246"/>
                  </a:cubicBezTo>
                  <a:lnTo>
                    <a:pt x="177" y="40"/>
                  </a:lnTo>
                  <a:cubicBezTo>
                    <a:pt x="186" y="30"/>
                    <a:pt x="177" y="11"/>
                    <a:pt x="16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7"/>
            <p:cNvSpPr/>
            <p:nvPr/>
          </p:nvSpPr>
          <p:spPr>
            <a:xfrm>
              <a:off x="2882620" y="179508"/>
              <a:ext cx="131140" cy="77712"/>
            </a:xfrm>
            <a:custGeom>
              <a:avLst/>
              <a:gdLst/>
              <a:ahLst/>
              <a:cxnLst/>
              <a:rect l="l" t="t" r="r" b="b"/>
              <a:pathLst>
                <a:path w="756" h="448" extrusionOk="0">
                  <a:moveTo>
                    <a:pt x="24" y="0"/>
                  </a:moveTo>
                  <a:cubicBezTo>
                    <a:pt x="16" y="0"/>
                    <a:pt x="6" y="5"/>
                    <a:pt x="0" y="17"/>
                  </a:cubicBezTo>
                  <a:cubicBezTo>
                    <a:pt x="0" y="26"/>
                    <a:pt x="0" y="46"/>
                    <a:pt x="11" y="56"/>
                  </a:cubicBezTo>
                  <a:lnTo>
                    <a:pt x="706" y="448"/>
                  </a:lnTo>
                  <a:lnTo>
                    <a:pt x="726" y="448"/>
                  </a:lnTo>
                  <a:cubicBezTo>
                    <a:pt x="736" y="448"/>
                    <a:pt x="745" y="448"/>
                    <a:pt x="745" y="438"/>
                  </a:cubicBezTo>
                  <a:cubicBezTo>
                    <a:pt x="755" y="418"/>
                    <a:pt x="755" y="409"/>
                    <a:pt x="736" y="399"/>
                  </a:cubicBezTo>
                  <a:lnTo>
                    <a:pt x="40" y="7"/>
                  </a:ln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7"/>
            <p:cNvSpPr/>
            <p:nvPr/>
          </p:nvSpPr>
          <p:spPr>
            <a:xfrm>
              <a:off x="2889385" y="194079"/>
              <a:ext cx="37642" cy="39377"/>
            </a:xfrm>
            <a:custGeom>
              <a:avLst/>
              <a:gdLst/>
              <a:ahLst/>
              <a:cxnLst/>
              <a:rect l="l" t="t" r="r" b="b"/>
              <a:pathLst>
                <a:path w="217" h="227" extrusionOk="0">
                  <a:moveTo>
                    <a:pt x="128" y="1"/>
                  </a:moveTo>
                  <a:cubicBezTo>
                    <a:pt x="118" y="1"/>
                    <a:pt x="109" y="21"/>
                    <a:pt x="109" y="40"/>
                  </a:cubicBezTo>
                  <a:lnTo>
                    <a:pt x="138" y="138"/>
                  </a:lnTo>
                  <a:lnTo>
                    <a:pt x="50" y="90"/>
                  </a:lnTo>
                  <a:cubicBezTo>
                    <a:pt x="46" y="85"/>
                    <a:pt x="40" y="83"/>
                    <a:pt x="34" y="83"/>
                  </a:cubicBezTo>
                  <a:cubicBezTo>
                    <a:pt x="25" y="83"/>
                    <a:pt x="16" y="88"/>
                    <a:pt x="11" y="99"/>
                  </a:cubicBezTo>
                  <a:cubicBezTo>
                    <a:pt x="1" y="109"/>
                    <a:pt x="11" y="129"/>
                    <a:pt x="20" y="138"/>
                  </a:cubicBezTo>
                  <a:lnTo>
                    <a:pt x="168" y="217"/>
                  </a:lnTo>
                  <a:cubicBezTo>
                    <a:pt x="177" y="217"/>
                    <a:pt x="177" y="227"/>
                    <a:pt x="187" y="227"/>
                  </a:cubicBezTo>
                  <a:cubicBezTo>
                    <a:pt x="187" y="227"/>
                    <a:pt x="197" y="217"/>
                    <a:pt x="207" y="217"/>
                  </a:cubicBezTo>
                  <a:cubicBezTo>
                    <a:pt x="207" y="207"/>
                    <a:pt x="216" y="197"/>
                    <a:pt x="216" y="188"/>
                  </a:cubicBezTo>
                  <a:lnTo>
                    <a:pt x="168" y="21"/>
                  </a:lnTo>
                  <a:cubicBezTo>
                    <a:pt x="157" y="1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7"/>
            <p:cNvSpPr/>
            <p:nvPr/>
          </p:nvSpPr>
          <p:spPr>
            <a:xfrm>
              <a:off x="2938822" y="200324"/>
              <a:ext cx="49264" cy="21163"/>
            </a:xfrm>
            <a:custGeom>
              <a:avLst/>
              <a:gdLst/>
              <a:ahLst/>
              <a:cxnLst/>
              <a:rect l="l" t="t" r="r" b="b"/>
              <a:pathLst>
                <a:path w="284" h="122" extrusionOk="0">
                  <a:moveTo>
                    <a:pt x="260" y="0"/>
                  </a:moveTo>
                  <a:cubicBezTo>
                    <a:pt x="255" y="0"/>
                    <a:pt x="250" y="2"/>
                    <a:pt x="245" y="4"/>
                  </a:cubicBezTo>
                  <a:lnTo>
                    <a:pt x="20" y="63"/>
                  </a:lnTo>
                  <a:cubicBezTo>
                    <a:pt x="10" y="73"/>
                    <a:pt x="0" y="83"/>
                    <a:pt x="0" y="102"/>
                  </a:cubicBezTo>
                  <a:cubicBezTo>
                    <a:pt x="10" y="112"/>
                    <a:pt x="20" y="122"/>
                    <a:pt x="29" y="122"/>
                  </a:cubicBezTo>
                  <a:lnTo>
                    <a:pt x="39" y="122"/>
                  </a:lnTo>
                  <a:lnTo>
                    <a:pt x="264" y="54"/>
                  </a:lnTo>
                  <a:cubicBezTo>
                    <a:pt x="284" y="54"/>
                    <a:pt x="284" y="34"/>
                    <a:pt x="284" y="24"/>
                  </a:cubicBezTo>
                  <a:cubicBezTo>
                    <a:pt x="284" y="9"/>
                    <a:pt x="273" y="0"/>
                    <a:pt x="2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7"/>
            <p:cNvSpPr/>
            <p:nvPr/>
          </p:nvSpPr>
          <p:spPr>
            <a:xfrm>
              <a:off x="2938822" y="211078"/>
              <a:ext cx="22204" cy="49611"/>
            </a:xfrm>
            <a:custGeom>
              <a:avLst/>
              <a:gdLst/>
              <a:ahLst/>
              <a:cxnLst/>
              <a:rect l="l" t="t" r="r" b="b"/>
              <a:pathLst>
                <a:path w="128" h="286" extrusionOk="0">
                  <a:moveTo>
                    <a:pt x="20" y="1"/>
                  </a:moveTo>
                  <a:cubicBezTo>
                    <a:pt x="10" y="11"/>
                    <a:pt x="0" y="21"/>
                    <a:pt x="0" y="40"/>
                  </a:cubicBezTo>
                  <a:lnTo>
                    <a:pt x="68" y="266"/>
                  </a:lnTo>
                  <a:cubicBezTo>
                    <a:pt x="68" y="275"/>
                    <a:pt x="79" y="286"/>
                    <a:pt x="88" y="286"/>
                  </a:cubicBezTo>
                  <a:lnTo>
                    <a:pt x="98" y="286"/>
                  </a:lnTo>
                  <a:cubicBezTo>
                    <a:pt x="118" y="286"/>
                    <a:pt x="127" y="266"/>
                    <a:pt x="118" y="246"/>
                  </a:cubicBezTo>
                  <a:lnTo>
                    <a:pt x="59" y="21"/>
                  </a:lnTo>
                  <a:cubicBezTo>
                    <a:pt x="49" y="11"/>
                    <a:pt x="3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7"/>
            <p:cNvSpPr/>
            <p:nvPr/>
          </p:nvSpPr>
          <p:spPr>
            <a:xfrm>
              <a:off x="2969352" y="218017"/>
              <a:ext cx="49438" cy="20469"/>
            </a:xfrm>
            <a:custGeom>
              <a:avLst/>
              <a:gdLst/>
              <a:ahLst/>
              <a:cxnLst/>
              <a:rect l="l" t="t" r="r" b="b"/>
              <a:pathLst>
                <a:path w="285" h="118" extrusionOk="0">
                  <a:moveTo>
                    <a:pt x="245" y="0"/>
                  </a:moveTo>
                  <a:lnTo>
                    <a:pt x="20" y="59"/>
                  </a:lnTo>
                  <a:cubicBezTo>
                    <a:pt x="10" y="69"/>
                    <a:pt x="1" y="79"/>
                    <a:pt x="1" y="98"/>
                  </a:cubicBezTo>
                  <a:cubicBezTo>
                    <a:pt x="10" y="108"/>
                    <a:pt x="20" y="118"/>
                    <a:pt x="30" y="118"/>
                  </a:cubicBezTo>
                  <a:lnTo>
                    <a:pt x="40" y="118"/>
                  </a:lnTo>
                  <a:lnTo>
                    <a:pt x="265" y="59"/>
                  </a:lnTo>
                  <a:cubicBezTo>
                    <a:pt x="284" y="50"/>
                    <a:pt x="284" y="39"/>
                    <a:pt x="284" y="20"/>
                  </a:cubicBezTo>
                  <a:cubicBezTo>
                    <a:pt x="284" y="0"/>
                    <a:pt x="265" y="0"/>
                    <a:pt x="24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7"/>
            <p:cNvSpPr/>
            <p:nvPr/>
          </p:nvSpPr>
          <p:spPr>
            <a:xfrm>
              <a:off x="2969352" y="228078"/>
              <a:ext cx="22204" cy="49611"/>
            </a:xfrm>
            <a:custGeom>
              <a:avLst/>
              <a:gdLst/>
              <a:ahLst/>
              <a:cxnLst/>
              <a:rect l="l" t="t" r="r" b="b"/>
              <a:pathLst>
                <a:path w="128" h="286" extrusionOk="0">
                  <a:moveTo>
                    <a:pt x="20" y="1"/>
                  </a:moveTo>
                  <a:cubicBezTo>
                    <a:pt x="10" y="11"/>
                    <a:pt x="1" y="21"/>
                    <a:pt x="1" y="40"/>
                  </a:cubicBezTo>
                  <a:lnTo>
                    <a:pt x="69" y="266"/>
                  </a:lnTo>
                  <a:cubicBezTo>
                    <a:pt x="69" y="275"/>
                    <a:pt x="79" y="286"/>
                    <a:pt x="99" y="286"/>
                  </a:cubicBezTo>
                  <a:cubicBezTo>
                    <a:pt x="118" y="286"/>
                    <a:pt x="128" y="266"/>
                    <a:pt x="118" y="256"/>
                  </a:cubicBezTo>
                  <a:lnTo>
                    <a:pt x="59" y="21"/>
                  </a:lnTo>
                  <a:cubicBezTo>
                    <a:pt x="49" y="11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7"/>
            <p:cNvSpPr/>
            <p:nvPr/>
          </p:nvSpPr>
          <p:spPr>
            <a:xfrm>
              <a:off x="2882620" y="142560"/>
              <a:ext cx="144670" cy="46662"/>
            </a:xfrm>
            <a:custGeom>
              <a:avLst/>
              <a:gdLst/>
              <a:ahLst/>
              <a:cxnLst/>
              <a:rect l="l" t="t" r="r" b="b"/>
              <a:pathLst>
                <a:path w="834" h="269" extrusionOk="0">
                  <a:moveTo>
                    <a:pt x="804" y="0"/>
                  </a:moveTo>
                  <a:cubicBezTo>
                    <a:pt x="800" y="0"/>
                    <a:pt x="797" y="1"/>
                    <a:pt x="795" y="4"/>
                  </a:cubicBezTo>
                  <a:lnTo>
                    <a:pt x="20" y="210"/>
                  </a:lnTo>
                  <a:cubicBezTo>
                    <a:pt x="11" y="220"/>
                    <a:pt x="0" y="230"/>
                    <a:pt x="0" y="249"/>
                  </a:cubicBezTo>
                  <a:cubicBezTo>
                    <a:pt x="0" y="259"/>
                    <a:pt x="20" y="269"/>
                    <a:pt x="30" y="269"/>
                  </a:cubicBezTo>
                  <a:lnTo>
                    <a:pt x="40" y="269"/>
                  </a:lnTo>
                  <a:lnTo>
                    <a:pt x="804" y="53"/>
                  </a:lnTo>
                  <a:cubicBezTo>
                    <a:pt x="824" y="53"/>
                    <a:pt x="834" y="34"/>
                    <a:pt x="824" y="24"/>
                  </a:cubicBezTo>
                  <a:cubicBezTo>
                    <a:pt x="824" y="9"/>
                    <a:pt x="813" y="0"/>
                    <a:pt x="8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7"/>
            <p:cNvSpPr/>
            <p:nvPr/>
          </p:nvSpPr>
          <p:spPr>
            <a:xfrm>
              <a:off x="2908119" y="171355"/>
              <a:ext cx="39203" cy="33132"/>
            </a:xfrm>
            <a:custGeom>
              <a:avLst/>
              <a:gdLst/>
              <a:ahLst/>
              <a:cxnLst/>
              <a:rect l="l" t="t" r="r" b="b"/>
              <a:pathLst>
                <a:path w="226" h="191" extrusionOk="0">
                  <a:moveTo>
                    <a:pt x="49" y="1"/>
                  </a:moveTo>
                  <a:cubicBezTo>
                    <a:pt x="39" y="1"/>
                    <a:pt x="27" y="8"/>
                    <a:pt x="20" y="14"/>
                  </a:cubicBezTo>
                  <a:cubicBezTo>
                    <a:pt x="10" y="34"/>
                    <a:pt x="20" y="44"/>
                    <a:pt x="30" y="54"/>
                  </a:cubicBezTo>
                  <a:lnTo>
                    <a:pt x="118" y="103"/>
                  </a:lnTo>
                  <a:lnTo>
                    <a:pt x="20" y="132"/>
                  </a:lnTo>
                  <a:cubicBezTo>
                    <a:pt x="10" y="132"/>
                    <a:pt x="1" y="152"/>
                    <a:pt x="1" y="171"/>
                  </a:cubicBezTo>
                  <a:cubicBezTo>
                    <a:pt x="10" y="181"/>
                    <a:pt x="20" y="191"/>
                    <a:pt x="30" y="191"/>
                  </a:cubicBezTo>
                  <a:lnTo>
                    <a:pt x="40" y="191"/>
                  </a:lnTo>
                  <a:lnTo>
                    <a:pt x="206" y="142"/>
                  </a:lnTo>
                  <a:cubicBezTo>
                    <a:pt x="216" y="142"/>
                    <a:pt x="226" y="132"/>
                    <a:pt x="226" y="123"/>
                  </a:cubicBezTo>
                  <a:cubicBezTo>
                    <a:pt x="226" y="103"/>
                    <a:pt x="216" y="93"/>
                    <a:pt x="206" y="93"/>
                  </a:cubicBezTo>
                  <a:lnTo>
                    <a:pt x="60" y="5"/>
                  </a:lnTo>
                  <a:cubicBezTo>
                    <a:pt x="57" y="2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7"/>
            <p:cNvSpPr/>
            <p:nvPr/>
          </p:nvSpPr>
          <p:spPr>
            <a:xfrm>
              <a:off x="2943853" y="126775"/>
              <a:ext cx="32438" cy="45448"/>
            </a:xfrm>
            <a:custGeom>
              <a:avLst/>
              <a:gdLst/>
              <a:ahLst/>
              <a:cxnLst/>
              <a:rect l="l" t="t" r="r" b="b"/>
              <a:pathLst>
                <a:path w="187" h="262" extrusionOk="0">
                  <a:moveTo>
                    <a:pt x="151" y="0"/>
                  </a:moveTo>
                  <a:cubicBezTo>
                    <a:pt x="142" y="0"/>
                    <a:pt x="133" y="5"/>
                    <a:pt x="128" y="17"/>
                  </a:cubicBezTo>
                  <a:lnTo>
                    <a:pt x="10" y="223"/>
                  </a:lnTo>
                  <a:cubicBezTo>
                    <a:pt x="0" y="232"/>
                    <a:pt x="10" y="252"/>
                    <a:pt x="20" y="262"/>
                  </a:cubicBezTo>
                  <a:lnTo>
                    <a:pt x="39" y="262"/>
                  </a:lnTo>
                  <a:cubicBezTo>
                    <a:pt x="50" y="262"/>
                    <a:pt x="59" y="252"/>
                    <a:pt x="59" y="242"/>
                  </a:cubicBezTo>
                  <a:lnTo>
                    <a:pt x="177" y="46"/>
                  </a:lnTo>
                  <a:cubicBezTo>
                    <a:pt x="187" y="27"/>
                    <a:pt x="177" y="7"/>
                    <a:pt x="167" y="7"/>
                  </a:cubicBezTo>
                  <a:cubicBezTo>
                    <a:pt x="163" y="3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7"/>
            <p:cNvSpPr/>
            <p:nvPr/>
          </p:nvSpPr>
          <p:spPr>
            <a:xfrm>
              <a:off x="2943853" y="162509"/>
              <a:ext cx="47703" cy="30183"/>
            </a:xfrm>
            <a:custGeom>
              <a:avLst/>
              <a:gdLst/>
              <a:ahLst/>
              <a:cxnLst/>
              <a:rect l="l" t="t" r="r" b="b"/>
              <a:pathLst>
                <a:path w="275" h="174" extrusionOk="0">
                  <a:moveTo>
                    <a:pt x="34" y="0"/>
                  </a:moveTo>
                  <a:cubicBezTo>
                    <a:pt x="25" y="0"/>
                    <a:pt x="16" y="5"/>
                    <a:pt x="10" y="17"/>
                  </a:cubicBezTo>
                  <a:cubicBezTo>
                    <a:pt x="0" y="26"/>
                    <a:pt x="10" y="46"/>
                    <a:pt x="20" y="56"/>
                  </a:cubicBezTo>
                  <a:lnTo>
                    <a:pt x="226" y="163"/>
                  </a:lnTo>
                  <a:cubicBezTo>
                    <a:pt x="235" y="174"/>
                    <a:pt x="235" y="174"/>
                    <a:pt x="246" y="174"/>
                  </a:cubicBezTo>
                  <a:cubicBezTo>
                    <a:pt x="255" y="174"/>
                    <a:pt x="265" y="163"/>
                    <a:pt x="265" y="154"/>
                  </a:cubicBezTo>
                  <a:cubicBezTo>
                    <a:pt x="275" y="144"/>
                    <a:pt x="265" y="124"/>
                    <a:pt x="255" y="115"/>
                  </a:cubicBezTo>
                  <a:lnTo>
                    <a:pt x="50" y="7"/>
                  </a:lnTo>
                  <a:cubicBezTo>
                    <a:pt x="45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7"/>
            <p:cNvSpPr/>
            <p:nvPr/>
          </p:nvSpPr>
          <p:spPr>
            <a:xfrm>
              <a:off x="2977851" y="117061"/>
              <a:ext cx="32438" cy="45101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52" y="0"/>
                  </a:moveTo>
                  <a:cubicBezTo>
                    <a:pt x="142" y="0"/>
                    <a:pt x="135" y="7"/>
                    <a:pt x="128" y="14"/>
                  </a:cubicBezTo>
                  <a:lnTo>
                    <a:pt x="10" y="220"/>
                  </a:lnTo>
                  <a:cubicBezTo>
                    <a:pt x="0" y="229"/>
                    <a:pt x="10" y="249"/>
                    <a:pt x="20" y="259"/>
                  </a:cubicBezTo>
                  <a:lnTo>
                    <a:pt x="39" y="259"/>
                  </a:lnTo>
                  <a:cubicBezTo>
                    <a:pt x="50" y="259"/>
                    <a:pt x="59" y="259"/>
                    <a:pt x="59" y="249"/>
                  </a:cubicBezTo>
                  <a:lnTo>
                    <a:pt x="177" y="44"/>
                  </a:lnTo>
                  <a:cubicBezTo>
                    <a:pt x="187" y="33"/>
                    <a:pt x="177" y="14"/>
                    <a:pt x="167" y="4"/>
                  </a:cubicBezTo>
                  <a:cubicBezTo>
                    <a:pt x="161" y="1"/>
                    <a:pt x="156" y="0"/>
                    <a:pt x="15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7"/>
            <p:cNvSpPr/>
            <p:nvPr/>
          </p:nvSpPr>
          <p:spPr>
            <a:xfrm>
              <a:off x="2977851" y="152621"/>
              <a:ext cx="47703" cy="29836"/>
            </a:xfrm>
            <a:custGeom>
              <a:avLst/>
              <a:gdLst/>
              <a:ahLst/>
              <a:cxnLst/>
              <a:rect l="l" t="t" r="r" b="b"/>
              <a:pathLst>
                <a:path w="275" h="172" extrusionOk="0">
                  <a:moveTo>
                    <a:pt x="39" y="1"/>
                  </a:moveTo>
                  <a:cubicBezTo>
                    <a:pt x="29" y="1"/>
                    <a:pt x="17" y="8"/>
                    <a:pt x="10" y="15"/>
                  </a:cubicBezTo>
                  <a:cubicBezTo>
                    <a:pt x="0" y="24"/>
                    <a:pt x="10" y="44"/>
                    <a:pt x="20" y="54"/>
                  </a:cubicBezTo>
                  <a:lnTo>
                    <a:pt x="226" y="172"/>
                  </a:lnTo>
                  <a:lnTo>
                    <a:pt x="246" y="172"/>
                  </a:lnTo>
                  <a:cubicBezTo>
                    <a:pt x="255" y="172"/>
                    <a:pt x="265" y="172"/>
                    <a:pt x="265" y="162"/>
                  </a:cubicBezTo>
                  <a:cubicBezTo>
                    <a:pt x="275" y="142"/>
                    <a:pt x="265" y="133"/>
                    <a:pt x="255" y="122"/>
                  </a:cubicBezTo>
                  <a:lnTo>
                    <a:pt x="50" y="5"/>
                  </a:lnTo>
                  <a:cubicBezTo>
                    <a:pt x="47" y="2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7"/>
            <p:cNvSpPr/>
            <p:nvPr/>
          </p:nvSpPr>
          <p:spPr>
            <a:xfrm>
              <a:off x="2882620" y="58777"/>
              <a:ext cx="78406" cy="130446"/>
            </a:xfrm>
            <a:custGeom>
              <a:avLst/>
              <a:gdLst/>
              <a:ahLst/>
              <a:cxnLst/>
              <a:rect l="l" t="t" r="r" b="b"/>
              <a:pathLst>
                <a:path w="452" h="752" extrusionOk="0">
                  <a:moveTo>
                    <a:pt x="416" y="0"/>
                  </a:moveTo>
                  <a:cubicBezTo>
                    <a:pt x="407" y="0"/>
                    <a:pt x="398" y="5"/>
                    <a:pt x="392" y="17"/>
                  </a:cubicBezTo>
                  <a:lnTo>
                    <a:pt x="0" y="713"/>
                  </a:lnTo>
                  <a:cubicBezTo>
                    <a:pt x="0" y="722"/>
                    <a:pt x="0" y="742"/>
                    <a:pt x="11" y="752"/>
                  </a:cubicBezTo>
                  <a:lnTo>
                    <a:pt x="30" y="752"/>
                  </a:lnTo>
                  <a:cubicBezTo>
                    <a:pt x="40" y="752"/>
                    <a:pt x="50" y="752"/>
                    <a:pt x="50" y="742"/>
                  </a:cubicBezTo>
                  <a:lnTo>
                    <a:pt x="451" y="46"/>
                  </a:lnTo>
                  <a:cubicBezTo>
                    <a:pt x="451" y="27"/>
                    <a:pt x="451" y="17"/>
                    <a:pt x="432" y="7"/>
                  </a:cubicBezTo>
                  <a:cubicBezTo>
                    <a:pt x="428" y="3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7"/>
            <p:cNvSpPr/>
            <p:nvPr/>
          </p:nvSpPr>
          <p:spPr>
            <a:xfrm>
              <a:off x="2874120" y="124520"/>
              <a:ext cx="34173" cy="39203"/>
            </a:xfrm>
            <a:custGeom>
              <a:avLst/>
              <a:gdLst/>
              <a:ahLst/>
              <a:cxnLst/>
              <a:rect l="l" t="t" r="r" b="b"/>
              <a:pathLst>
                <a:path w="197" h="226" extrusionOk="0">
                  <a:moveTo>
                    <a:pt x="118" y="1"/>
                  </a:moveTo>
                  <a:cubicBezTo>
                    <a:pt x="108" y="1"/>
                    <a:pt x="99" y="10"/>
                    <a:pt x="89" y="20"/>
                  </a:cubicBezTo>
                  <a:lnTo>
                    <a:pt x="10" y="167"/>
                  </a:lnTo>
                  <a:cubicBezTo>
                    <a:pt x="1" y="177"/>
                    <a:pt x="1" y="197"/>
                    <a:pt x="20" y="206"/>
                  </a:cubicBezTo>
                  <a:cubicBezTo>
                    <a:pt x="23" y="209"/>
                    <a:pt x="27" y="210"/>
                    <a:pt x="31" y="210"/>
                  </a:cubicBezTo>
                  <a:cubicBezTo>
                    <a:pt x="41" y="210"/>
                    <a:pt x="52" y="203"/>
                    <a:pt x="60" y="197"/>
                  </a:cubicBezTo>
                  <a:lnTo>
                    <a:pt x="108" y="108"/>
                  </a:lnTo>
                  <a:lnTo>
                    <a:pt x="138" y="206"/>
                  </a:lnTo>
                  <a:cubicBezTo>
                    <a:pt x="138" y="216"/>
                    <a:pt x="147" y="226"/>
                    <a:pt x="158" y="226"/>
                  </a:cubicBezTo>
                  <a:lnTo>
                    <a:pt x="167" y="226"/>
                  </a:lnTo>
                  <a:cubicBezTo>
                    <a:pt x="187" y="216"/>
                    <a:pt x="197" y="206"/>
                    <a:pt x="187" y="186"/>
                  </a:cubicBezTo>
                  <a:lnTo>
                    <a:pt x="147" y="20"/>
                  </a:lnTo>
                  <a:cubicBezTo>
                    <a:pt x="138" y="10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7"/>
            <p:cNvSpPr/>
            <p:nvPr/>
          </p:nvSpPr>
          <p:spPr>
            <a:xfrm>
              <a:off x="2896150" y="145856"/>
              <a:ext cx="39377" cy="34866"/>
            </a:xfrm>
            <a:custGeom>
              <a:avLst/>
              <a:gdLst/>
              <a:ahLst/>
              <a:cxnLst/>
              <a:rect l="l" t="t" r="r" b="b"/>
              <a:pathLst>
                <a:path w="227" h="201" extrusionOk="0">
                  <a:moveTo>
                    <a:pt x="205" y="1"/>
                  </a:moveTo>
                  <a:cubicBezTo>
                    <a:pt x="203" y="1"/>
                    <a:pt x="200" y="2"/>
                    <a:pt x="197" y="5"/>
                  </a:cubicBezTo>
                  <a:lnTo>
                    <a:pt x="31" y="44"/>
                  </a:lnTo>
                  <a:cubicBezTo>
                    <a:pt x="11" y="54"/>
                    <a:pt x="1" y="63"/>
                    <a:pt x="11" y="83"/>
                  </a:cubicBezTo>
                  <a:cubicBezTo>
                    <a:pt x="11" y="93"/>
                    <a:pt x="31" y="103"/>
                    <a:pt x="40" y="103"/>
                  </a:cubicBezTo>
                  <a:lnTo>
                    <a:pt x="138" y="74"/>
                  </a:lnTo>
                  <a:lnTo>
                    <a:pt x="138" y="74"/>
                  </a:lnTo>
                  <a:lnTo>
                    <a:pt x="89" y="161"/>
                  </a:lnTo>
                  <a:cubicBezTo>
                    <a:pt x="79" y="181"/>
                    <a:pt x="89" y="191"/>
                    <a:pt x="99" y="201"/>
                  </a:cubicBezTo>
                  <a:lnTo>
                    <a:pt x="118" y="201"/>
                  </a:lnTo>
                  <a:cubicBezTo>
                    <a:pt x="129" y="201"/>
                    <a:pt x="138" y="201"/>
                    <a:pt x="138" y="191"/>
                  </a:cubicBezTo>
                  <a:lnTo>
                    <a:pt x="227" y="44"/>
                  </a:lnTo>
                  <a:lnTo>
                    <a:pt x="227" y="15"/>
                  </a:lnTo>
                  <a:cubicBezTo>
                    <a:pt x="219" y="8"/>
                    <a:pt x="213" y="1"/>
                    <a:pt x="20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7"/>
            <p:cNvSpPr/>
            <p:nvPr/>
          </p:nvSpPr>
          <p:spPr>
            <a:xfrm>
              <a:off x="2902915" y="83756"/>
              <a:ext cx="22377" cy="49438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21" y="0"/>
                  </a:moveTo>
                  <a:cubicBezTo>
                    <a:pt x="11" y="0"/>
                    <a:pt x="1" y="20"/>
                    <a:pt x="1" y="40"/>
                  </a:cubicBezTo>
                  <a:lnTo>
                    <a:pt x="70" y="265"/>
                  </a:lnTo>
                  <a:cubicBezTo>
                    <a:pt x="70" y="275"/>
                    <a:pt x="79" y="284"/>
                    <a:pt x="99" y="284"/>
                  </a:cubicBezTo>
                  <a:cubicBezTo>
                    <a:pt x="119" y="275"/>
                    <a:pt x="129" y="265"/>
                    <a:pt x="119" y="245"/>
                  </a:cubicBezTo>
                  <a:lnTo>
                    <a:pt x="60" y="20"/>
                  </a:lnTo>
                  <a:cubicBezTo>
                    <a:pt x="60" y="10"/>
                    <a:pt x="40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7"/>
            <p:cNvSpPr/>
            <p:nvPr/>
          </p:nvSpPr>
          <p:spPr>
            <a:xfrm>
              <a:off x="2913150" y="111857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69" y="1"/>
                  </a:moveTo>
                  <a:cubicBezTo>
                    <a:pt x="265" y="1"/>
                    <a:pt x="261" y="2"/>
                    <a:pt x="256" y="5"/>
                  </a:cubicBezTo>
                  <a:lnTo>
                    <a:pt x="31" y="63"/>
                  </a:lnTo>
                  <a:cubicBezTo>
                    <a:pt x="11" y="74"/>
                    <a:pt x="1" y="83"/>
                    <a:pt x="11" y="103"/>
                  </a:cubicBezTo>
                  <a:cubicBezTo>
                    <a:pt x="11" y="113"/>
                    <a:pt x="20" y="122"/>
                    <a:pt x="40" y="122"/>
                  </a:cubicBezTo>
                  <a:lnTo>
                    <a:pt x="275" y="54"/>
                  </a:lnTo>
                  <a:cubicBezTo>
                    <a:pt x="285" y="54"/>
                    <a:pt x="295" y="34"/>
                    <a:pt x="295" y="24"/>
                  </a:cubicBezTo>
                  <a:cubicBezTo>
                    <a:pt x="288" y="10"/>
                    <a:pt x="281" y="1"/>
                    <a:pt x="26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7"/>
            <p:cNvSpPr/>
            <p:nvPr/>
          </p:nvSpPr>
          <p:spPr>
            <a:xfrm>
              <a:off x="2919915" y="53226"/>
              <a:ext cx="22377" cy="49264"/>
            </a:xfrm>
            <a:custGeom>
              <a:avLst/>
              <a:gdLst/>
              <a:ahLst/>
              <a:cxnLst/>
              <a:rect l="l" t="t" r="r" b="b"/>
              <a:pathLst>
                <a:path w="129" h="284" extrusionOk="0">
                  <a:moveTo>
                    <a:pt x="31" y="0"/>
                  </a:moveTo>
                  <a:cubicBezTo>
                    <a:pt x="11" y="0"/>
                    <a:pt x="1" y="20"/>
                    <a:pt x="11" y="39"/>
                  </a:cubicBezTo>
                  <a:lnTo>
                    <a:pt x="70" y="264"/>
                  </a:lnTo>
                  <a:cubicBezTo>
                    <a:pt x="70" y="274"/>
                    <a:pt x="90" y="284"/>
                    <a:pt x="99" y="284"/>
                  </a:cubicBezTo>
                  <a:lnTo>
                    <a:pt x="109" y="284"/>
                  </a:lnTo>
                  <a:cubicBezTo>
                    <a:pt x="119" y="274"/>
                    <a:pt x="129" y="264"/>
                    <a:pt x="129" y="245"/>
                  </a:cubicBezTo>
                  <a:lnTo>
                    <a:pt x="60" y="20"/>
                  </a:lnTo>
                  <a:cubicBezTo>
                    <a:pt x="60" y="9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7"/>
            <p:cNvSpPr/>
            <p:nvPr/>
          </p:nvSpPr>
          <p:spPr>
            <a:xfrm>
              <a:off x="2931884" y="81327"/>
              <a:ext cx="49438" cy="21163"/>
            </a:xfrm>
            <a:custGeom>
              <a:avLst/>
              <a:gdLst/>
              <a:ahLst/>
              <a:cxnLst/>
              <a:rect l="l" t="t" r="r" b="b"/>
              <a:pathLst>
                <a:path w="285" h="122" extrusionOk="0">
                  <a:moveTo>
                    <a:pt x="259" y="1"/>
                  </a:moveTo>
                  <a:cubicBezTo>
                    <a:pt x="255" y="1"/>
                    <a:pt x="251" y="2"/>
                    <a:pt x="246" y="4"/>
                  </a:cubicBezTo>
                  <a:lnTo>
                    <a:pt x="21" y="63"/>
                  </a:lnTo>
                  <a:cubicBezTo>
                    <a:pt x="10" y="73"/>
                    <a:pt x="1" y="83"/>
                    <a:pt x="1" y="102"/>
                  </a:cubicBezTo>
                  <a:cubicBezTo>
                    <a:pt x="1" y="112"/>
                    <a:pt x="21" y="122"/>
                    <a:pt x="30" y="122"/>
                  </a:cubicBezTo>
                  <a:lnTo>
                    <a:pt x="40" y="122"/>
                  </a:lnTo>
                  <a:lnTo>
                    <a:pt x="265" y="54"/>
                  </a:lnTo>
                  <a:cubicBezTo>
                    <a:pt x="275" y="54"/>
                    <a:pt x="285" y="34"/>
                    <a:pt x="285" y="24"/>
                  </a:cubicBezTo>
                  <a:cubicBezTo>
                    <a:pt x="278" y="9"/>
                    <a:pt x="271" y="1"/>
                    <a:pt x="2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7"/>
            <p:cNvSpPr/>
            <p:nvPr/>
          </p:nvSpPr>
          <p:spPr>
            <a:xfrm>
              <a:off x="4604591" y="972759"/>
              <a:ext cx="47703" cy="144670"/>
            </a:xfrm>
            <a:custGeom>
              <a:avLst/>
              <a:gdLst/>
              <a:ahLst/>
              <a:cxnLst/>
              <a:rect l="l" t="t" r="r" b="b"/>
              <a:pathLst>
                <a:path w="275" h="834" extrusionOk="0">
                  <a:moveTo>
                    <a:pt x="20" y="0"/>
                  </a:moveTo>
                  <a:cubicBezTo>
                    <a:pt x="0" y="10"/>
                    <a:pt x="0" y="20"/>
                    <a:pt x="0" y="39"/>
                  </a:cubicBezTo>
                  <a:lnTo>
                    <a:pt x="216" y="814"/>
                  </a:lnTo>
                  <a:cubicBezTo>
                    <a:pt x="216" y="823"/>
                    <a:pt x="225" y="833"/>
                    <a:pt x="245" y="833"/>
                  </a:cubicBezTo>
                  <a:cubicBezTo>
                    <a:pt x="265" y="823"/>
                    <a:pt x="275" y="814"/>
                    <a:pt x="265" y="794"/>
                  </a:cubicBezTo>
                  <a:lnTo>
                    <a:pt x="59" y="20"/>
                  </a:lnTo>
                  <a:cubicBezTo>
                    <a:pt x="49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7"/>
            <p:cNvSpPr/>
            <p:nvPr/>
          </p:nvSpPr>
          <p:spPr>
            <a:xfrm>
              <a:off x="4587592" y="1024277"/>
              <a:ext cx="47703" cy="30183"/>
            </a:xfrm>
            <a:custGeom>
              <a:avLst/>
              <a:gdLst/>
              <a:ahLst/>
              <a:cxnLst/>
              <a:rect l="l" t="t" r="r" b="b"/>
              <a:pathLst>
                <a:path w="275" h="174" extrusionOk="0">
                  <a:moveTo>
                    <a:pt x="29" y="0"/>
                  </a:moveTo>
                  <a:cubicBezTo>
                    <a:pt x="21" y="0"/>
                    <a:pt x="16" y="5"/>
                    <a:pt x="10" y="17"/>
                  </a:cubicBezTo>
                  <a:cubicBezTo>
                    <a:pt x="0" y="27"/>
                    <a:pt x="10" y="46"/>
                    <a:pt x="20" y="56"/>
                  </a:cubicBezTo>
                  <a:lnTo>
                    <a:pt x="225" y="173"/>
                  </a:lnTo>
                  <a:lnTo>
                    <a:pt x="236" y="173"/>
                  </a:lnTo>
                  <a:cubicBezTo>
                    <a:pt x="245" y="173"/>
                    <a:pt x="255" y="164"/>
                    <a:pt x="265" y="154"/>
                  </a:cubicBezTo>
                  <a:cubicBezTo>
                    <a:pt x="275" y="144"/>
                    <a:pt x="265" y="125"/>
                    <a:pt x="255" y="115"/>
                  </a:cubicBezTo>
                  <a:lnTo>
                    <a:pt x="49" y="7"/>
                  </a:lnTo>
                  <a:cubicBezTo>
                    <a:pt x="41" y="3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7"/>
            <p:cNvSpPr/>
            <p:nvPr/>
          </p:nvSpPr>
          <p:spPr>
            <a:xfrm>
              <a:off x="4623152" y="1009013"/>
              <a:ext cx="32611" cy="45448"/>
            </a:xfrm>
            <a:custGeom>
              <a:avLst/>
              <a:gdLst/>
              <a:ahLst/>
              <a:cxnLst/>
              <a:rect l="l" t="t" r="r" b="b"/>
              <a:pathLst>
                <a:path w="188" h="262" extrusionOk="0">
                  <a:moveTo>
                    <a:pt x="145" y="0"/>
                  </a:moveTo>
                  <a:cubicBezTo>
                    <a:pt x="135" y="0"/>
                    <a:pt x="129" y="5"/>
                    <a:pt x="129" y="17"/>
                  </a:cubicBezTo>
                  <a:lnTo>
                    <a:pt x="11" y="222"/>
                  </a:lnTo>
                  <a:cubicBezTo>
                    <a:pt x="1" y="232"/>
                    <a:pt x="11" y="252"/>
                    <a:pt x="20" y="261"/>
                  </a:cubicBezTo>
                  <a:lnTo>
                    <a:pt x="31" y="261"/>
                  </a:lnTo>
                  <a:cubicBezTo>
                    <a:pt x="40" y="261"/>
                    <a:pt x="50" y="252"/>
                    <a:pt x="60" y="242"/>
                  </a:cubicBezTo>
                  <a:lnTo>
                    <a:pt x="177" y="36"/>
                  </a:lnTo>
                  <a:cubicBezTo>
                    <a:pt x="187" y="26"/>
                    <a:pt x="177" y="7"/>
                    <a:pt x="168" y="7"/>
                  </a:cubicBezTo>
                  <a:cubicBezTo>
                    <a:pt x="160" y="3"/>
                    <a:pt x="152" y="0"/>
                    <a:pt x="14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7"/>
            <p:cNvSpPr/>
            <p:nvPr/>
          </p:nvSpPr>
          <p:spPr>
            <a:xfrm>
              <a:off x="4579092" y="990279"/>
              <a:ext cx="45968" cy="30183"/>
            </a:xfrm>
            <a:custGeom>
              <a:avLst/>
              <a:gdLst/>
              <a:ahLst/>
              <a:cxnLst/>
              <a:rect l="l" t="t" r="r" b="b"/>
              <a:pathLst>
                <a:path w="265" h="174" extrusionOk="0">
                  <a:moveTo>
                    <a:pt x="23" y="0"/>
                  </a:moveTo>
                  <a:cubicBezTo>
                    <a:pt x="15" y="0"/>
                    <a:pt x="6" y="5"/>
                    <a:pt x="0" y="17"/>
                  </a:cubicBezTo>
                  <a:cubicBezTo>
                    <a:pt x="0" y="27"/>
                    <a:pt x="0" y="46"/>
                    <a:pt x="10" y="56"/>
                  </a:cubicBezTo>
                  <a:lnTo>
                    <a:pt x="216" y="173"/>
                  </a:lnTo>
                  <a:lnTo>
                    <a:pt x="235" y="173"/>
                  </a:lnTo>
                  <a:cubicBezTo>
                    <a:pt x="245" y="173"/>
                    <a:pt x="255" y="164"/>
                    <a:pt x="255" y="154"/>
                  </a:cubicBezTo>
                  <a:cubicBezTo>
                    <a:pt x="265" y="144"/>
                    <a:pt x="265" y="125"/>
                    <a:pt x="245" y="115"/>
                  </a:cubicBezTo>
                  <a:lnTo>
                    <a:pt x="39" y="7"/>
                  </a:lnTo>
                  <a:cubicBezTo>
                    <a:pt x="35" y="3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7"/>
            <p:cNvSpPr/>
            <p:nvPr/>
          </p:nvSpPr>
          <p:spPr>
            <a:xfrm>
              <a:off x="4612917" y="975014"/>
              <a:ext cx="32611" cy="45448"/>
            </a:xfrm>
            <a:custGeom>
              <a:avLst/>
              <a:gdLst/>
              <a:ahLst/>
              <a:cxnLst/>
              <a:rect l="l" t="t" r="r" b="b"/>
              <a:pathLst>
                <a:path w="188" h="262" extrusionOk="0">
                  <a:moveTo>
                    <a:pt x="152" y="1"/>
                  </a:moveTo>
                  <a:cubicBezTo>
                    <a:pt x="143" y="1"/>
                    <a:pt x="134" y="5"/>
                    <a:pt x="129" y="17"/>
                  </a:cubicBezTo>
                  <a:lnTo>
                    <a:pt x="11" y="222"/>
                  </a:lnTo>
                  <a:cubicBezTo>
                    <a:pt x="1" y="232"/>
                    <a:pt x="11" y="252"/>
                    <a:pt x="21" y="261"/>
                  </a:cubicBezTo>
                  <a:lnTo>
                    <a:pt x="40" y="261"/>
                  </a:lnTo>
                  <a:cubicBezTo>
                    <a:pt x="50" y="261"/>
                    <a:pt x="60" y="252"/>
                    <a:pt x="60" y="242"/>
                  </a:cubicBezTo>
                  <a:lnTo>
                    <a:pt x="177" y="46"/>
                  </a:lnTo>
                  <a:cubicBezTo>
                    <a:pt x="188" y="26"/>
                    <a:pt x="177" y="7"/>
                    <a:pt x="168" y="7"/>
                  </a:cubicBezTo>
                  <a:cubicBezTo>
                    <a:pt x="164" y="3"/>
                    <a:pt x="158" y="1"/>
                    <a:pt x="15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7"/>
            <p:cNvSpPr/>
            <p:nvPr/>
          </p:nvSpPr>
          <p:spPr>
            <a:xfrm>
              <a:off x="4519594" y="1038328"/>
              <a:ext cx="132701" cy="79100"/>
            </a:xfrm>
            <a:custGeom>
              <a:avLst/>
              <a:gdLst/>
              <a:ahLst/>
              <a:cxnLst/>
              <a:rect l="l" t="t" r="r" b="b"/>
              <a:pathLst>
                <a:path w="765" h="456" extrusionOk="0">
                  <a:moveTo>
                    <a:pt x="39" y="0"/>
                  </a:moveTo>
                  <a:cubicBezTo>
                    <a:pt x="29" y="0"/>
                    <a:pt x="17" y="7"/>
                    <a:pt x="10" y="14"/>
                  </a:cubicBezTo>
                  <a:cubicBezTo>
                    <a:pt x="0" y="34"/>
                    <a:pt x="10" y="44"/>
                    <a:pt x="20" y="53"/>
                  </a:cubicBezTo>
                  <a:lnTo>
                    <a:pt x="715" y="445"/>
                  </a:lnTo>
                  <a:cubicBezTo>
                    <a:pt x="726" y="455"/>
                    <a:pt x="726" y="455"/>
                    <a:pt x="735" y="455"/>
                  </a:cubicBezTo>
                  <a:cubicBezTo>
                    <a:pt x="745" y="455"/>
                    <a:pt x="755" y="445"/>
                    <a:pt x="755" y="436"/>
                  </a:cubicBezTo>
                  <a:cubicBezTo>
                    <a:pt x="765" y="426"/>
                    <a:pt x="755" y="406"/>
                    <a:pt x="745" y="397"/>
                  </a:cubicBezTo>
                  <a:lnTo>
                    <a:pt x="49" y="5"/>
                  </a:lnTo>
                  <a:cubicBezTo>
                    <a:pt x="46" y="2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7"/>
            <p:cNvSpPr/>
            <p:nvPr/>
          </p:nvSpPr>
          <p:spPr>
            <a:xfrm>
              <a:off x="4607887" y="1063307"/>
              <a:ext cx="35907" cy="38683"/>
            </a:xfrm>
            <a:custGeom>
              <a:avLst/>
              <a:gdLst/>
              <a:ahLst/>
              <a:cxnLst/>
              <a:rect l="l" t="t" r="r" b="b"/>
              <a:pathLst>
                <a:path w="207" h="223" extrusionOk="0">
                  <a:moveTo>
                    <a:pt x="25" y="0"/>
                  </a:moveTo>
                  <a:cubicBezTo>
                    <a:pt x="20" y="0"/>
                    <a:pt x="15" y="2"/>
                    <a:pt x="10" y="7"/>
                  </a:cubicBezTo>
                  <a:cubicBezTo>
                    <a:pt x="1" y="17"/>
                    <a:pt x="1" y="27"/>
                    <a:pt x="1" y="37"/>
                  </a:cubicBezTo>
                  <a:lnTo>
                    <a:pt x="40" y="203"/>
                  </a:lnTo>
                  <a:cubicBezTo>
                    <a:pt x="50" y="213"/>
                    <a:pt x="60" y="223"/>
                    <a:pt x="69" y="223"/>
                  </a:cubicBezTo>
                  <a:lnTo>
                    <a:pt x="79" y="223"/>
                  </a:lnTo>
                  <a:cubicBezTo>
                    <a:pt x="89" y="223"/>
                    <a:pt x="99" y="203"/>
                    <a:pt x="99" y="184"/>
                  </a:cubicBezTo>
                  <a:lnTo>
                    <a:pt x="69" y="86"/>
                  </a:lnTo>
                  <a:lnTo>
                    <a:pt x="158" y="135"/>
                  </a:lnTo>
                  <a:cubicBezTo>
                    <a:pt x="166" y="139"/>
                    <a:pt x="174" y="141"/>
                    <a:pt x="180" y="141"/>
                  </a:cubicBezTo>
                  <a:cubicBezTo>
                    <a:pt x="190" y="141"/>
                    <a:pt x="197" y="136"/>
                    <a:pt x="197" y="125"/>
                  </a:cubicBezTo>
                  <a:cubicBezTo>
                    <a:pt x="206" y="115"/>
                    <a:pt x="206" y="96"/>
                    <a:pt x="187" y="86"/>
                  </a:cubicBezTo>
                  <a:lnTo>
                    <a:pt x="40" y="7"/>
                  </a:lnTo>
                  <a:cubicBezTo>
                    <a:pt x="35" y="2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7"/>
            <p:cNvSpPr/>
            <p:nvPr/>
          </p:nvSpPr>
          <p:spPr>
            <a:xfrm>
              <a:off x="4545093" y="1074582"/>
              <a:ext cx="50999" cy="20642"/>
            </a:xfrm>
            <a:custGeom>
              <a:avLst/>
              <a:gdLst/>
              <a:ahLst/>
              <a:cxnLst/>
              <a:rect l="l" t="t" r="r" b="b"/>
              <a:pathLst>
                <a:path w="294" h="119" extrusionOk="0">
                  <a:moveTo>
                    <a:pt x="255" y="1"/>
                  </a:moveTo>
                  <a:lnTo>
                    <a:pt x="20" y="70"/>
                  </a:lnTo>
                  <a:cubicBezTo>
                    <a:pt x="10" y="70"/>
                    <a:pt x="0" y="90"/>
                    <a:pt x="0" y="99"/>
                  </a:cubicBezTo>
                  <a:cubicBezTo>
                    <a:pt x="10" y="109"/>
                    <a:pt x="20" y="119"/>
                    <a:pt x="30" y="119"/>
                  </a:cubicBezTo>
                  <a:lnTo>
                    <a:pt x="39" y="119"/>
                  </a:lnTo>
                  <a:lnTo>
                    <a:pt x="265" y="60"/>
                  </a:lnTo>
                  <a:cubicBezTo>
                    <a:pt x="285" y="50"/>
                    <a:pt x="294" y="40"/>
                    <a:pt x="285" y="21"/>
                  </a:cubicBezTo>
                  <a:cubicBezTo>
                    <a:pt x="285" y="11"/>
                    <a:pt x="26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7"/>
            <p:cNvSpPr/>
            <p:nvPr/>
          </p:nvSpPr>
          <p:spPr>
            <a:xfrm>
              <a:off x="4573888" y="1035553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1" y="1"/>
                  </a:moveTo>
                  <a:cubicBezTo>
                    <a:pt x="10" y="1"/>
                    <a:pt x="1" y="21"/>
                    <a:pt x="1" y="40"/>
                  </a:cubicBezTo>
                  <a:lnTo>
                    <a:pt x="69" y="265"/>
                  </a:lnTo>
                  <a:cubicBezTo>
                    <a:pt x="69" y="275"/>
                    <a:pt x="79" y="285"/>
                    <a:pt x="89" y="285"/>
                  </a:cubicBezTo>
                  <a:lnTo>
                    <a:pt x="99" y="285"/>
                  </a:lnTo>
                  <a:cubicBezTo>
                    <a:pt x="119" y="275"/>
                    <a:pt x="128" y="265"/>
                    <a:pt x="119" y="246"/>
                  </a:cubicBezTo>
                  <a:lnTo>
                    <a:pt x="60" y="21"/>
                  </a:lnTo>
                  <a:cubicBezTo>
                    <a:pt x="50" y="1"/>
                    <a:pt x="40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7"/>
            <p:cNvSpPr/>
            <p:nvPr/>
          </p:nvSpPr>
          <p:spPr>
            <a:xfrm>
              <a:off x="4514390" y="1057583"/>
              <a:ext cx="51172" cy="20642"/>
            </a:xfrm>
            <a:custGeom>
              <a:avLst/>
              <a:gdLst/>
              <a:ahLst/>
              <a:cxnLst/>
              <a:rect l="l" t="t" r="r" b="b"/>
              <a:pathLst>
                <a:path w="295" h="119" extrusionOk="0">
                  <a:moveTo>
                    <a:pt x="255" y="1"/>
                  </a:moveTo>
                  <a:lnTo>
                    <a:pt x="20" y="60"/>
                  </a:lnTo>
                  <a:cubicBezTo>
                    <a:pt x="11" y="70"/>
                    <a:pt x="1" y="79"/>
                    <a:pt x="1" y="99"/>
                  </a:cubicBezTo>
                  <a:cubicBezTo>
                    <a:pt x="11" y="109"/>
                    <a:pt x="20" y="119"/>
                    <a:pt x="30" y="119"/>
                  </a:cubicBezTo>
                  <a:lnTo>
                    <a:pt x="40" y="119"/>
                  </a:lnTo>
                  <a:lnTo>
                    <a:pt x="266" y="60"/>
                  </a:lnTo>
                  <a:cubicBezTo>
                    <a:pt x="285" y="50"/>
                    <a:pt x="295" y="40"/>
                    <a:pt x="285" y="21"/>
                  </a:cubicBezTo>
                  <a:cubicBezTo>
                    <a:pt x="285" y="1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7"/>
            <p:cNvSpPr/>
            <p:nvPr/>
          </p:nvSpPr>
          <p:spPr>
            <a:xfrm>
              <a:off x="4543358" y="1017859"/>
              <a:ext cx="22204" cy="50131"/>
            </a:xfrm>
            <a:custGeom>
              <a:avLst/>
              <a:gdLst/>
              <a:ahLst/>
              <a:cxnLst/>
              <a:rect l="l" t="t" r="r" b="b"/>
              <a:pathLst>
                <a:path w="128" h="289" extrusionOk="0">
                  <a:moveTo>
                    <a:pt x="34" y="1"/>
                  </a:moveTo>
                  <a:cubicBezTo>
                    <a:pt x="30" y="1"/>
                    <a:pt x="25" y="2"/>
                    <a:pt x="20" y="5"/>
                  </a:cubicBezTo>
                  <a:cubicBezTo>
                    <a:pt x="10" y="5"/>
                    <a:pt x="1" y="25"/>
                    <a:pt x="1" y="34"/>
                  </a:cubicBezTo>
                  <a:lnTo>
                    <a:pt x="69" y="269"/>
                  </a:lnTo>
                  <a:cubicBezTo>
                    <a:pt x="69" y="279"/>
                    <a:pt x="79" y="289"/>
                    <a:pt x="88" y="289"/>
                  </a:cubicBezTo>
                  <a:lnTo>
                    <a:pt x="99" y="289"/>
                  </a:lnTo>
                  <a:cubicBezTo>
                    <a:pt x="118" y="279"/>
                    <a:pt x="128" y="269"/>
                    <a:pt x="118" y="250"/>
                  </a:cubicBezTo>
                  <a:lnTo>
                    <a:pt x="59" y="25"/>
                  </a:lnTo>
                  <a:cubicBezTo>
                    <a:pt x="52" y="10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7"/>
            <p:cNvSpPr/>
            <p:nvPr/>
          </p:nvSpPr>
          <p:spPr>
            <a:xfrm>
              <a:off x="4507625" y="1107020"/>
              <a:ext cx="144670" cy="45968"/>
            </a:xfrm>
            <a:custGeom>
              <a:avLst/>
              <a:gdLst/>
              <a:ahLst/>
              <a:cxnLst/>
              <a:rect l="l" t="t" r="r" b="b"/>
              <a:pathLst>
                <a:path w="834" h="265" extrusionOk="0">
                  <a:moveTo>
                    <a:pt x="795" y="1"/>
                  </a:moveTo>
                  <a:lnTo>
                    <a:pt x="20" y="216"/>
                  </a:lnTo>
                  <a:cubicBezTo>
                    <a:pt x="11" y="216"/>
                    <a:pt x="0" y="236"/>
                    <a:pt x="0" y="245"/>
                  </a:cubicBezTo>
                  <a:cubicBezTo>
                    <a:pt x="11" y="265"/>
                    <a:pt x="20" y="265"/>
                    <a:pt x="30" y="265"/>
                  </a:cubicBezTo>
                  <a:lnTo>
                    <a:pt x="40" y="265"/>
                  </a:lnTo>
                  <a:lnTo>
                    <a:pt x="804" y="59"/>
                  </a:lnTo>
                  <a:cubicBezTo>
                    <a:pt x="824" y="49"/>
                    <a:pt x="834" y="40"/>
                    <a:pt x="824" y="20"/>
                  </a:cubicBezTo>
                  <a:cubicBezTo>
                    <a:pt x="824" y="1"/>
                    <a:pt x="804" y="1"/>
                    <a:pt x="7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7"/>
            <p:cNvSpPr/>
            <p:nvPr/>
          </p:nvSpPr>
          <p:spPr>
            <a:xfrm>
              <a:off x="4585857" y="1091581"/>
              <a:ext cx="40938" cy="32611"/>
            </a:xfrm>
            <a:custGeom>
              <a:avLst/>
              <a:gdLst/>
              <a:ahLst/>
              <a:cxnLst/>
              <a:rect l="l" t="t" r="r" b="b"/>
              <a:pathLst>
                <a:path w="236" h="188" extrusionOk="0">
                  <a:moveTo>
                    <a:pt x="196" y="1"/>
                  </a:moveTo>
                  <a:lnTo>
                    <a:pt x="30" y="50"/>
                  </a:lnTo>
                  <a:cubicBezTo>
                    <a:pt x="20" y="50"/>
                    <a:pt x="10" y="60"/>
                    <a:pt x="10" y="70"/>
                  </a:cubicBezTo>
                  <a:cubicBezTo>
                    <a:pt x="0" y="90"/>
                    <a:pt x="10" y="99"/>
                    <a:pt x="20" y="99"/>
                  </a:cubicBezTo>
                  <a:lnTo>
                    <a:pt x="167" y="188"/>
                  </a:lnTo>
                  <a:lnTo>
                    <a:pt x="187" y="188"/>
                  </a:lnTo>
                  <a:cubicBezTo>
                    <a:pt x="196" y="188"/>
                    <a:pt x="206" y="188"/>
                    <a:pt x="206" y="177"/>
                  </a:cubicBezTo>
                  <a:cubicBezTo>
                    <a:pt x="216" y="158"/>
                    <a:pt x="216" y="148"/>
                    <a:pt x="196" y="138"/>
                  </a:cubicBezTo>
                  <a:lnTo>
                    <a:pt x="108" y="90"/>
                  </a:lnTo>
                  <a:lnTo>
                    <a:pt x="206" y="60"/>
                  </a:lnTo>
                  <a:cubicBezTo>
                    <a:pt x="226" y="60"/>
                    <a:pt x="235" y="40"/>
                    <a:pt x="226" y="21"/>
                  </a:cubicBezTo>
                  <a:cubicBezTo>
                    <a:pt x="226" y="11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7"/>
            <p:cNvSpPr/>
            <p:nvPr/>
          </p:nvSpPr>
          <p:spPr>
            <a:xfrm>
              <a:off x="4558623" y="1124019"/>
              <a:ext cx="30703" cy="45968"/>
            </a:xfrm>
            <a:custGeom>
              <a:avLst/>
              <a:gdLst/>
              <a:ahLst/>
              <a:cxnLst/>
              <a:rect l="l" t="t" r="r" b="b"/>
              <a:pathLst>
                <a:path w="177" h="265" extrusionOk="0">
                  <a:moveTo>
                    <a:pt x="157" y="1"/>
                  </a:moveTo>
                  <a:cubicBezTo>
                    <a:pt x="148" y="1"/>
                    <a:pt x="128" y="1"/>
                    <a:pt x="118" y="20"/>
                  </a:cubicBezTo>
                  <a:lnTo>
                    <a:pt x="0" y="216"/>
                  </a:lnTo>
                  <a:cubicBezTo>
                    <a:pt x="0" y="236"/>
                    <a:pt x="0" y="255"/>
                    <a:pt x="11" y="255"/>
                  </a:cubicBezTo>
                  <a:cubicBezTo>
                    <a:pt x="20" y="265"/>
                    <a:pt x="20" y="265"/>
                    <a:pt x="30" y="265"/>
                  </a:cubicBezTo>
                  <a:cubicBezTo>
                    <a:pt x="40" y="265"/>
                    <a:pt x="50" y="255"/>
                    <a:pt x="50" y="245"/>
                  </a:cubicBezTo>
                  <a:lnTo>
                    <a:pt x="167" y="40"/>
                  </a:lnTo>
                  <a:cubicBezTo>
                    <a:pt x="177" y="30"/>
                    <a:pt x="177" y="10"/>
                    <a:pt x="1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7"/>
            <p:cNvSpPr/>
            <p:nvPr/>
          </p:nvSpPr>
          <p:spPr>
            <a:xfrm>
              <a:off x="4543358" y="1104244"/>
              <a:ext cx="45968" cy="30183"/>
            </a:xfrm>
            <a:custGeom>
              <a:avLst/>
              <a:gdLst/>
              <a:ahLst/>
              <a:cxnLst/>
              <a:rect l="l" t="t" r="r" b="b"/>
              <a:pathLst>
                <a:path w="265" h="174" extrusionOk="0">
                  <a:moveTo>
                    <a:pt x="24" y="0"/>
                  </a:moveTo>
                  <a:cubicBezTo>
                    <a:pt x="15" y="0"/>
                    <a:pt x="6" y="5"/>
                    <a:pt x="1" y="17"/>
                  </a:cubicBezTo>
                  <a:cubicBezTo>
                    <a:pt x="1" y="26"/>
                    <a:pt x="1" y="46"/>
                    <a:pt x="10" y="56"/>
                  </a:cubicBezTo>
                  <a:lnTo>
                    <a:pt x="216" y="163"/>
                  </a:lnTo>
                  <a:cubicBezTo>
                    <a:pt x="226" y="173"/>
                    <a:pt x="226" y="173"/>
                    <a:pt x="236" y="173"/>
                  </a:cubicBezTo>
                  <a:cubicBezTo>
                    <a:pt x="245" y="173"/>
                    <a:pt x="255" y="163"/>
                    <a:pt x="255" y="154"/>
                  </a:cubicBezTo>
                  <a:cubicBezTo>
                    <a:pt x="265" y="144"/>
                    <a:pt x="265" y="124"/>
                    <a:pt x="245" y="115"/>
                  </a:cubicBezTo>
                  <a:lnTo>
                    <a:pt x="40" y="6"/>
                  </a:ln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7"/>
            <p:cNvSpPr/>
            <p:nvPr/>
          </p:nvSpPr>
          <p:spPr>
            <a:xfrm>
              <a:off x="4524624" y="1133560"/>
              <a:ext cx="30703" cy="45101"/>
            </a:xfrm>
            <a:custGeom>
              <a:avLst/>
              <a:gdLst/>
              <a:ahLst/>
              <a:cxnLst/>
              <a:rect l="l" t="t" r="r" b="b"/>
              <a:pathLst>
                <a:path w="177" h="260" extrusionOk="0">
                  <a:moveTo>
                    <a:pt x="147" y="0"/>
                  </a:moveTo>
                  <a:cubicBezTo>
                    <a:pt x="137" y="0"/>
                    <a:pt x="125" y="7"/>
                    <a:pt x="118" y="14"/>
                  </a:cubicBezTo>
                  <a:lnTo>
                    <a:pt x="0" y="220"/>
                  </a:lnTo>
                  <a:cubicBezTo>
                    <a:pt x="0" y="229"/>
                    <a:pt x="0" y="249"/>
                    <a:pt x="20" y="259"/>
                  </a:cubicBezTo>
                  <a:lnTo>
                    <a:pt x="30" y="259"/>
                  </a:lnTo>
                  <a:cubicBezTo>
                    <a:pt x="40" y="259"/>
                    <a:pt x="50" y="259"/>
                    <a:pt x="59" y="249"/>
                  </a:cubicBezTo>
                  <a:lnTo>
                    <a:pt x="167" y="44"/>
                  </a:lnTo>
                  <a:cubicBezTo>
                    <a:pt x="177" y="33"/>
                    <a:pt x="177" y="14"/>
                    <a:pt x="157" y="4"/>
                  </a:cubicBezTo>
                  <a:cubicBezTo>
                    <a:pt x="154" y="1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7"/>
            <p:cNvSpPr/>
            <p:nvPr/>
          </p:nvSpPr>
          <p:spPr>
            <a:xfrm>
              <a:off x="4509360" y="1113091"/>
              <a:ext cx="45968" cy="29663"/>
            </a:xfrm>
            <a:custGeom>
              <a:avLst/>
              <a:gdLst/>
              <a:ahLst/>
              <a:cxnLst/>
              <a:rect l="l" t="t" r="r" b="b"/>
              <a:pathLst>
                <a:path w="265" h="171" extrusionOk="0">
                  <a:moveTo>
                    <a:pt x="29" y="1"/>
                  </a:moveTo>
                  <a:cubicBezTo>
                    <a:pt x="19" y="1"/>
                    <a:pt x="7" y="8"/>
                    <a:pt x="1" y="14"/>
                  </a:cubicBezTo>
                  <a:cubicBezTo>
                    <a:pt x="1" y="34"/>
                    <a:pt x="1" y="44"/>
                    <a:pt x="10" y="53"/>
                  </a:cubicBezTo>
                  <a:lnTo>
                    <a:pt x="216" y="171"/>
                  </a:lnTo>
                  <a:lnTo>
                    <a:pt x="236" y="171"/>
                  </a:lnTo>
                  <a:cubicBezTo>
                    <a:pt x="245" y="171"/>
                    <a:pt x="255" y="171"/>
                    <a:pt x="255" y="162"/>
                  </a:cubicBezTo>
                  <a:cubicBezTo>
                    <a:pt x="265" y="151"/>
                    <a:pt x="265" y="132"/>
                    <a:pt x="245" y="122"/>
                  </a:cubicBezTo>
                  <a:lnTo>
                    <a:pt x="40" y="5"/>
                  </a:ln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7"/>
            <p:cNvSpPr/>
            <p:nvPr/>
          </p:nvSpPr>
          <p:spPr>
            <a:xfrm>
              <a:off x="4572153" y="1106326"/>
              <a:ext cx="80141" cy="131660"/>
            </a:xfrm>
            <a:custGeom>
              <a:avLst/>
              <a:gdLst/>
              <a:ahLst/>
              <a:cxnLst/>
              <a:rect l="l" t="t" r="r" b="b"/>
              <a:pathLst>
                <a:path w="462" h="759" extrusionOk="0">
                  <a:moveTo>
                    <a:pt x="431" y="0"/>
                  </a:moveTo>
                  <a:cubicBezTo>
                    <a:pt x="421" y="0"/>
                    <a:pt x="410" y="7"/>
                    <a:pt x="403" y="14"/>
                  </a:cubicBezTo>
                  <a:lnTo>
                    <a:pt x="11" y="710"/>
                  </a:lnTo>
                  <a:cubicBezTo>
                    <a:pt x="1" y="730"/>
                    <a:pt x="11" y="739"/>
                    <a:pt x="20" y="749"/>
                  </a:cubicBezTo>
                  <a:lnTo>
                    <a:pt x="31" y="759"/>
                  </a:lnTo>
                  <a:cubicBezTo>
                    <a:pt x="40" y="759"/>
                    <a:pt x="50" y="749"/>
                    <a:pt x="60" y="739"/>
                  </a:cubicBezTo>
                  <a:lnTo>
                    <a:pt x="452" y="44"/>
                  </a:lnTo>
                  <a:cubicBezTo>
                    <a:pt x="462" y="34"/>
                    <a:pt x="452" y="14"/>
                    <a:pt x="442" y="5"/>
                  </a:cubicBezTo>
                  <a:cubicBezTo>
                    <a:pt x="439" y="2"/>
                    <a:pt x="435" y="0"/>
                    <a:pt x="4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7"/>
            <p:cNvSpPr/>
            <p:nvPr/>
          </p:nvSpPr>
          <p:spPr>
            <a:xfrm>
              <a:off x="4597826" y="1114826"/>
              <a:ext cx="39203" cy="36601"/>
            </a:xfrm>
            <a:custGeom>
              <a:avLst/>
              <a:gdLst/>
              <a:ahLst/>
              <a:cxnLst/>
              <a:rect l="l" t="t" r="r" b="b"/>
              <a:pathLst>
                <a:path w="226" h="211" extrusionOk="0">
                  <a:moveTo>
                    <a:pt x="117" y="0"/>
                  </a:moveTo>
                  <a:cubicBezTo>
                    <a:pt x="107" y="0"/>
                    <a:pt x="95" y="7"/>
                    <a:pt x="88" y="14"/>
                  </a:cubicBezTo>
                  <a:lnTo>
                    <a:pt x="10" y="161"/>
                  </a:lnTo>
                  <a:cubicBezTo>
                    <a:pt x="0" y="171"/>
                    <a:pt x="0" y="181"/>
                    <a:pt x="10" y="191"/>
                  </a:cubicBezTo>
                  <a:cubicBezTo>
                    <a:pt x="10" y="200"/>
                    <a:pt x="20" y="210"/>
                    <a:pt x="29" y="210"/>
                  </a:cubicBezTo>
                  <a:lnTo>
                    <a:pt x="39" y="200"/>
                  </a:lnTo>
                  <a:lnTo>
                    <a:pt x="206" y="161"/>
                  </a:lnTo>
                  <a:cubicBezTo>
                    <a:pt x="216" y="152"/>
                    <a:pt x="225" y="141"/>
                    <a:pt x="225" y="122"/>
                  </a:cubicBezTo>
                  <a:cubicBezTo>
                    <a:pt x="216" y="112"/>
                    <a:pt x="206" y="102"/>
                    <a:pt x="186" y="102"/>
                  </a:cubicBezTo>
                  <a:lnTo>
                    <a:pt x="88" y="132"/>
                  </a:lnTo>
                  <a:lnTo>
                    <a:pt x="137" y="43"/>
                  </a:lnTo>
                  <a:cubicBezTo>
                    <a:pt x="147" y="24"/>
                    <a:pt x="147" y="14"/>
                    <a:pt x="127" y="4"/>
                  </a:cubicBezTo>
                  <a:cubicBezTo>
                    <a:pt x="124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7"/>
            <p:cNvSpPr/>
            <p:nvPr/>
          </p:nvSpPr>
          <p:spPr>
            <a:xfrm>
              <a:off x="4609621" y="1163049"/>
              <a:ext cx="20469" cy="49611"/>
            </a:xfrm>
            <a:custGeom>
              <a:avLst/>
              <a:gdLst/>
              <a:ahLst/>
              <a:cxnLst/>
              <a:rect l="l" t="t" r="r" b="b"/>
              <a:pathLst>
                <a:path w="118" h="286" extrusionOk="0">
                  <a:moveTo>
                    <a:pt x="20" y="1"/>
                  </a:moveTo>
                  <a:cubicBezTo>
                    <a:pt x="0" y="11"/>
                    <a:pt x="0" y="20"/>
                    <a:pt x="0" y="40"/>
                  </a:cubicBezTo>
                  <a:lnTo>
                    <a:pt x="59" y="266"/>
                  </a:lnTo>
                  <a:cubicBezTo>
                    <a:pt x="69" y="275"/>
                    <a:pt x="79" y="285"/>
                    <a:pt x="89" y="285"/>
                  </a:cubicBezTo>
                  <a:lnTo>
                    <a:pt x="98" y="285"/>
                  </a:lnTo>
                  <a:cubicBezTo>
                    <a:pt x="109" y="275"/>
                    <a:pt x="118" y="266"/>
                    <a:pt x="118" y="246"/>
                  </a:cubicBezTo>
                  <a:lnTo>
                    <a:pt x="59" y="20"/>
                  </a:lnTo>
                  <a:cubicBezTo>
                    <a:pt x="5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7"/>
            <p:cNvSpPr/>
            <p:nvPr/>
          </p:nvSpPr>
          <p:spPr>
            <a:xfrm>
              <a:off x="4568858" y="1163049"/>
              <a:ext cx="51172" cy="20642"/>
            </a:xfrm>
            <a:custGeom>
              <a:avLst/>
              <a:gdLst/>
              <a:ahLst/>
              <a:cxnLst/>
              <a:rect l="l" t="t" r="r" b="b"/>
              <a:pathLst>
                <a:path w="295" h="119" extrusionOk="0">
                  <a:moveTo>
                    <a:pt x="255" y="1"/>
                  </a:moveTo>
                  <a:lnTo>
                    <a:pt x="30" y="70"/>
                  </a:lnTo>
                  <a:cubicBezTo>
                    <a:pt x="10" y="70"/>
                    <a:pt x="0" y="89"/>
                    <a:pt x="10" y="99"/>
                  </a:cubicBezTo>
                  <a:cubicBezTo>
                    <a:pt x="10" y="109"/>
                    <a:pt x="20" y="118"/>
                    <a:pt x="39" y="118"/>
                  </a:cubicBezTo>
                  <a:lnTo>
                    <a:pt x="275" y="59"/>
                  </a:lnTo>
                  <a:cubicBezTo>
                    <a:pt x="285" y="50"/>
                    <a:pt x="294" y="40"/>
                    <a:pt x="294" y="20"/>
                  </a:cubicBezTo>
                  <a:cubicBezTo>
                    <a:pt x="285" y="11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7"/>
            <p:cNvSpPr/>
            <p:nvPr/>
          </p:nvSpPr>
          <p:spPr>
            <a:xfrm>
              <a:off x="4590887" y="1193578"/>
              <a:ext cx="22204" cy="49611"/>
            </a:xfrm>
            <a:custGeom>
              <a:avLst/>
              <a:gdLst/>
              <a:ahLst/>
              <a:cxnLst/>
              <a:rect l="l" t="t" r="r" b="b"/>
              <a:pathLst>
                <a:path w="128" h="286" extrusionOk="0">
                  <a:moveTo>
                    <a:pt x="30" y="1"/>
                  </a:moveTo>
                  <a:cubicBezTo>
                    <a:pt x="10" y="11"/>
                    <a:pt x="1" y="21"/>
                    <a:pt x="10" y="40"/>
                  </a:cubicBezTo>
                  <a:lnTo>
                    <a:pt x="69" y="266"/>
                  </a:lnTo>
                  <a:cubicBezTo>
                    <a:pt x="79" y="275"/>
                    <a:pt x="89" y="285"/>
                    <a:pt x="99" y="285"/>
                  </a:cubicBezTo>
                  <a:lnTo>
                    <a:pt x="108" y="285"/>
                  </a:lnTo>
                  <a:cubicBezTo>
                    <a:pt x="119" y="285"/>
                    <a:pt x="128" y="266"/>
                    <a:pt x="128" y="246"/>
                  </a:cubicBezTo>
                  <a:lnTo>
                    <a:pt x="60" y="21"/>
                  </a:lnTo>
                  <a:cubicBezTo>
                    <a:pt x="6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7"/>
            <p:cNvSpPr/>
            <p:nvPr/>
          </p:nvSpPr>
          <p:spPr>
            <a:xfrm>
              <a:off x="4551858" y="1193578"/>
              <a:ext cx="51172" cy="20642"/>
            </a:xfrm>
            <a:custGeom>
              <a:avLst/>
              <a:gdLst/>
              <a:ahLst/>
              <a:cxnLst/>
              <a:rect l="l" t="t" r="r" b="b"/>
              <a:pathLst>
                <a:path w="295" h="119" extrusionOk="0">
                  <a:moveTo>
                    <a:pt x="255" y="1"/>
                  </a:moveTo>
                  <a:lnTo>
                    <a:pt x="30" y="70"/>
                  </a:lnTo>
                  <a:cubicBezTo>
                    <a:pt x="10" y="70"/>
                    <a:pt x="0" y="90"/>
                    <a:pt x="10" y="99"/>
                  </a:cubicBezTo>
                  <a:cubicBezTo>
                    <a:pt x="10" y="109"/>
                    <a:pt x="20" y="119"/>
                    <a:pt x="30" y="119"/>
                  </a:cubicBezTo>
                  <a:lnTo>
                    <a:pt x="39" y="119"/>
                  </a:lnTo>
                  <a:lnTo>
                    <a:pt x="265" y="60"/>
                  </a:lnTo>
                  <a:cubicBezTo>
                    <a:pt x="285" y="50"/>
                    <a:pt x="294" y="40"/>
                    <a:pt x="285" y="21"/>
                  </a:cubicBezTo>
                  <a:cubicBezTo>
                    <a:pt x="285" y="11"/>
                    <a:pt x="26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7"/>
            <p:cNvSpPr/>
            <p:nvPr/>
          </p:nvSpPr>
          <p:spPr>
            <a:xfrm>
              <a:off x="4640151" y="1107020"/>
              <a:ext cx="49611" cy="142935"/>
            </a:xfrm>
            <a:custGeom>
              <a:avLst/>
              <a:gdLst/>
              <a:ahLst/>
              <a:cxnLst/>
              <a:rect l="l" t="t" r="r" b="b"/>
              <a:pathLst>
                <a:path w="286" h="824" extrusionOk="0">
                  <a:moveTo>
                    <a:pt x="31" y="1"/>
                  </a:moveTo>
                  <a:cubicBezTo>
                    <a:pt x="11" y="1"/>
                    <a:pt x="1" y="20"/>
                    <a:pt x="11" y="40"/>
                  </a:cubicBezTo>
                  <a:lnTo>
                    <a:pt x="216" y="804"/>
                  </a:lnTo>
                  <a:cubicBezTo>
                    <a:pt x="227" y="814"/>
                    <a:pt x="236" y="824"/>
                    <a:pt x="246" y="824"/>
                  </a:cubicBezTo>
                  <a:lnTo>
                    <a:pt x="256" y="824"/>
                  </a:lnTo>
                  <a:cubicBezTo>
                    <a:pt x="275" y="824"/>
                    <a:pt x="285" y="804"/>
                    <a:pt x="275" y="794"/>
                  </a:cubicBezTo>
                  <a:lnTo>
                    <a:pt x="60" y="20"/>
                  </a:lnTo>
                  <a:cubicBezTo>
                    <a:pt x="60" y="1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7"/>
            <p:cNvSpPr/>
            <p:nvPr/>
          </p:nvSpPr>
          <p:spPr>
            <a:xfrm>
              <a:off x="4626621" y="1132519"/>
              <a:ext cx="34173" cy="39203"/>
            </a:xfrm>
            <a:custGeom>
              <a:avLst/>
              <a:gdLst/>
              <a:ahLst/>
              <a:cxnLst/>
              <a:rect l="l" t="t" r="r" b="b"/>
              <a:pathLst>
                <a:path w="197" h="226" extrusionOk="0">
                  <a:moveTo>
                    <a:pt x="20" y="0"/>
                  </a:moveTo>
                  <a:cubicBezTo>
                    <a:pt x="11" y="0"/>
                    <a:pt x="0" y="20"/>
                    <a:pt x="0" y="39"/>
                  </a:cubicBezTo>
                  <a:lnTo>
                    <a:pt x="50" y="206"/>
                  </a:lnTo>
                  <a:cubicBezTo>
                    <a:pt x="50" y="216"/>
                    <a:pt x="59" y="226"/>
                    <a:pt x="69" y="226"/>
                  </a:cubicBezTo>
                  <a:lnTo>
                    <a:pt x="79" y="226"/>
                  </a:lnTo>
                  <a:cubicBezTo>
                    <a:pt x="89" y="226"/>
                    <a:pt x="98" y="216"/>
                    <a:pt x="98" y="206"/>
                  </a:cubicBezTo>
                  <a:lnTo>
                    <a:pt x="187" y="59"/>
                  </a:lnTo>
                  <a:cubicBezTo>
                    <a:pt x="196" y="50"/>
                    <a:pt x="187" y="30"/>
                    <a:pt x="177" y="20"/>
                  </a:cubicBezTo>
                  <a:cubicBezTo>
                    <a:pt x="171" y="17"/>
                    <a:pt x="165" y="16"/>
                    <a:pt x="160" y="16"/>
                  </a:cubicBezTo>
                  <a:cubicBezTo>
                    <a:pt x="147" y="16"/>
                    <a:pt x="138" y="23"/>
                    <a:pt x="138" y="30"/>
                  </a:cubicBezTo>
                  <a:lnTo>
                    <a:pt x="89" y="118"/>
                  </a:lnTo>
                  <a:lnTo>
                    <a:pt x="59" y="20"/>
                  </a:lnTo>
                  <a:cubicBezTo>
                    <a:pt x="59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7"/>
            <p:cNvSpPr/>
            <p:nvPr/>
          </p:nvSpPr>
          <p:spPr>
            <a:xfrm>
              <a:off x="4657150" y="1169120"/>
              <a:ext cx="47876" cy="29836"/>
            </a:xfrm>
            <a:custGeom>
              <a:avLst/>
              <a:gdLst/>
              <a:ahLst/>
              <a:cxnLst/>
              <a:rect l="l" t="t" r="r" b="b"/>
              <a:pathLst>
                <a:path w="276" h="172" extrusionOk="0">
                  <a:moveTo>
                    <a:pt x="39" y="1"/>
                  </a:moveTo>
                  <a:cubicBezTo>
                    <a:pt x="29" y="1"/>
                    <a:pt x="18" y="8"/>
                    <a:pt x="11" y="15"/>
                  </a:cubicBezTo>
                  <a:cubicBezTo>
                    <a:pt x="1" y="24"/>
                    <a:pt x="11" y="44"/>
                    <a:pt x="20" y="54"/>
                  </a:cubicBezTo>
                  <a:lnTo>
                    <a:pt x="227" y="172"/>
                  </a:lnTo>
                  <a:lnTo>
                    <a:pt x="246" y="172"/>
                  </a:lnTo>
                  <a:cubicBezTo>
                    <a:pt x="256" y="172"/>
                    <a:pt x="266" y="172"/>
                    <a:pt x="266" y="162"/>
                  </a:cubicBezTo>
                  <a:cubicBezTo>
                    <a:pt x="275" y="142"/>
                    <a:pt x="266" y="133"/>
                    <a:pt x="256" y="122"/>
                  </a:cubicBezTo>
                  <a:lnTo>
                    <a:pt x="50" y="5"/>
                  </a:lnTo>
                  <a:cubicBezTo>
                    <a:pt x="47" y="2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7"/>
            <p:cNvSpPr/>
            <p:nvPr/>
          </p:nvSpPr>
          <p:spPr>
            <a:xfrm>
              <a:off x="4638590" y="1169120"/>
              <a:ext cx="30703" cy="45101"/>
            </a:xfrm>
            <a:custGeom>
              <a:avLst/>
              <a:gdLst/>
              <a:ahLst/>
              <a:cxnLst/>
              <a:rect l="l" t="t" r="r" b="b"/>
              <a:pathLst>
                <a:path w="177" h="260" extrusionOk="0">
                  <a:moveTo>
                    <a:pt x="146" y="1"/>
                  </a:moveTo>
                  <a:cubicBezTo>
                    <a:pt x="136" y="1"/>
                    <a:pt x="125" y="8"/>
                    <a:pt x="118" y="15"/>
                  </a:cubicBezTo>
                  <a:lnTo>
                    <a:pt x="0" y="220"/>
                  </a:lnTo>
                  <a:cubicBezTo>
                    <a:pt x="0" y="231"/>
                    <a:pt x="0" y="250"/>
                    <a:pt x="10" y="260"/>
                  </a:cubicBezTo>
                  <a:lnTo>
                    <a:pt x="29" y="260"/>
                  </a:lnTo>
                  <a:cubicBezTo>
                    <a:pt x="40" y="260"/>
                    <a:pt x="49" y="260"/>
                    <a:pt x="49" y="250"/>
                  </a:cubicBezTo>
                  <a:lnTo>
                    <a:pt x="167" y="44"/>
                  </a:lnTo>
                  <a:cubicBezTo>
                    <a:pt x="177" y="35"/>
                    <a:pt x="177" y="15"/>
                    <a:pt x="157" y="5"/>
                  </a:cubicBezTo>
                  <a:cubicBezTo>
                    <a:pt x="154" y="2"/>
                    <a:pt x="150" y="1"/>
                    <a:pt x="1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7"/>
            <p:cNvSpPr/>
            <p:nvPr/>
          </p:nvSpPr>
          <p:spPr>
            <a:xfrm>
              <a:off x="4667385" y="1203119"/>
              <a:ext cx="46142" cy="29836"/>
            </a:xfrm>
            <a:custGeom>
              <a:avLst/>
              <a:gdLst/>
              <a:ahLst/>
              <a:cxnLst/>
              <a:rect l="l" t="t" r="r" b="b"/>
              <a:pathLst>
                <a:path w="266" h="172" extrusionOk="0">
                  <a:moveTo>
                    <a:pt x="35" y="1"/>
                  </a:moveTo>
                  <a:cubicBezTo>
                    <a:pt x="24" y="1"/>
                    <a:pt x="17" y="8"/>
                    <a:pt x="11" y="15"/>
                  </a:cubicBezTo>
                  <a:cubicBezTo>
                    <a:pt x="1" y="24"/>
                    <a:pt x="1" y="44"/>
                    <a:pt x="20" y="54"/>
                  </a:cubicBezTo>
                  <a:lnTo>
                    <a:pt x="226" y="172"/>
                  </a:lnTo>
                  <a:lnTo>
                    <a:pt x="236" y="172"/>
                  </a:lnTo>
                  <a:cubicBezTo>
                    <a:pt x="246" y="172"/>
                    <a:pt x="255" y="172"/>
                    <a:pt x="266" y="162"/>
                  </a:cubicBezTo>
                  <a:cubicBezTo>
                    <a:pt x="266" y="142"/>
                    <a:pt x="266" y="133"/>
                    <a:pt x="255" y="122"/>
                  </a:cubicBezTo>
                  <a:lnTo>
                    <a:pt x="50" y="5"/>
                  </a:lnTo>
                  <a:cubicBezTo>
                    <a:pt x="44" y="2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7"/>
            <p:cNvSpPr/>
            <p:nvPr/>
          </p:nvSpPr>
          <p:spPr>
            <a:xfrm>
              <a:off x="4646916" y="1203119"/>
              <a:ext cx="32611" cy="45101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53" y="1"/>
                  </a:moveTo>
                  <a:cubicBezTo>
                    <a:pt x="142" y="1"/>
                    <a:pt x="135" y="8"/>
                    <a:pt x="129" y="15"/>
                  </a:cubicBezTo>
                  <a:lnTo>
                    <a:pt x="11" y="220"/>
                  </a:lnTo>
                  <a:cubicBezTo>
                    <a:pt x="1" y="230"/>
                    <a:pt x="11" y="250"/>
                    <a:pt x="21" y="260"/>
                  </a:cubicBezTo>
                  <a:lnTo>
                    <a:pt x="31" y="260"/>
                  </a:lnTo>
                  <a:cubicBezTo>
                    <a:pt x="40" y="260"/>
                    <a:pt x="50" y="260"/>
                    <a:pt x="60" y="250"/>
                  </a:cubicBezTo>
                  <a:lnTo>
                    <a:pt x="177" y="44"/>
                  </a:lnTo>
                  <a:cubicBezTo>
                    <a:pt x="188" y="35"/>
                    <a:pt x="177" y="15"/>
                    <a:pt x="168" y="5"/>
                  </a:cubicBezTo>
                  <a:cubicBezTo>
                    <a:pt x="162" y="2"/>
                    <a:pt x="157" y="1"/>
                    <a:pt x="15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7"/>
            <p:cNvSpPr/>
            <p:nvPr/>
          </p:nvSpPr>
          <p:spPr>
            <a:xfrm>
              <a:off x="4640151" y="1106326"/>
              <a:ext cx="132874" cy="79100"/>
            </a:xfrm>
            <a:custGeom>
              <a:avLst/>
              <a:gdLst/>
              <a:ahLst/>
              <a:cxnLst/>
              <a:rect l="l" t="t" r="r" b="b"/>
              <a:pathLst>
                <a:path w="766" h="456" extrusionOk="0">
                  <a:moveTo>
                    <a:pt x="39" y="0"/>
                  </a:moveTo>
                  <a:cubicBezTo>
                    <a:pt x="29" y="0"/>
                    <a:pt x="18" y="7"/>
                    <a:pt x="11" y="14"/>
                  </a:cubicBezTo>
                  <a:cubicBezTo>
                    <a:pt x="1" y="34"/>
                    <a:pt x="11" y="44"/>
                    <a:pt x="20" y="53"/>
                  </a:cubicBezTo>
                  <a:lnTo>
                    <a:pt x="717" y="445"/>
                  </a:lnTo>
                  <a:cubicBezTo>
                    <a:pt x="717" y="455"/>
                    <a:pt x="726" y="455"/>
                    <a:pt x="726" y="455"/>
                  </a:cubicBezTo>
                  <a:cubicBezTo>
                    <a:pt x="736" y="455"/>
                    <a:pt x="746" y="445"/>
                    <a:pt x="756" y="436"/>
                  </a:cubicBezTo>
                  <a:cubicBezTo>
                    <a:pt x="765" y="426"/>
                    <a:pt x="756" y="406"/>
                    <a:pt x="746" y="397"/>
                  </a:cubicBezTo>
                  <a:lnTo>
                    <a:pt x="50" y="5"/>
                  </a:lnTo>
                  <a:cubicBezTo>
                    <a:pt x="47" y="2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7"/>
            <p:cNvSpPr/>
            <p:nvPr/>
          </p:nvSpPr>
          <p:spPr>
            <a:xfrm>
              <a:off x="4648824" y="1121591"/>
              <a:ext cx="37468" cy="38162"/>
            </a:xfrm>
            <a:custGeom>
              <a:avLst/>
              <a:gdLst/>
              <a:ahLst/>
              <a:cxnLst/>
              <a:rect l="l" t="t" r="r" b="b"/>
              <a:pathLst>
                <a:path w="216" h="220" extrusionOk="0">
                  <a:moveTo>
                    <a:pt x="137" y="1"/>
                  </a:moveTo>
                  <a:cubicBezTo>
                    <a:pt x="133" y="1"/>
                    <a:pt x="130" y="2"/>
                    <a:pt x="127" y="4"/>
                  </a:cubicBezTo>
                  <a:cubicBezTo>
                    <a:pt x="108" y="4"/>
                    <a:pt x="98" y="24"/>
                    <a:pt x="108" y="34"/>
                  </a:cubicBezTo>
                  <a:lnTo>
                    <a:pt x="137" y="132"/>
                  </a:lnTo>
                  <a:lnTo>
                    <a:pt x="137" y="132"/>
                  </a:lnTo>
                  <a:lnTo>
                    <a:pt x="49" y="83"/>
                  </a:lnTo>
                  <a:cubicBezTo>
                    <a:pt x="43" y="80"/>
                    <a:pt x="37" y="79"/>
                    <a:pt x="32" y="79"/>
                  </a:cubicBezTo>
                  <a:cubicBezTo>
                    <a:pt x="19" y="79"/>
                    <a:pt x="10" y="86"/>
                    <a:pt x="10" y="93"/>
                  </a:cubicBezTo>
                  <a:cubicBezTo>
                    <a:pt x="0" y="113"/>
                    <a:pt x="0" y="122"/>
                    <a:pt x="20" y="132"/>
                  </a:cubicBezTo>
                  <a:lnTo>
                    <a:pt x="166" y="220"/>
                  </a:lnTo>
                  <a:lnTo>
                    <a:pt x="177" y="220"/>
                  </a:lnTo>
                  <a:cubicBezTo>
                    <a:pt x="186" y="220"/>
                    <a:pt x="196" y="220"/>
                    <a:pt x="196" y="211"/>
                  </a:cubicBezTo>
                  <a:cubicBezTo>
                    <a:pt x="206" y="211"/>
                    <a:pt x="216" y="200"/>
                    <a:pt x="206" y="181"/>
                  </a:cubicBezTo>
                  <a:lnTo>
                    <a:pt x="166" y="24"/>
                  </a:lnTo>
                  <a:cubicBezTo>
                    <a:pt x="159" y="10"/>
                    <a:pt x="147" y="1"/>
                    <a:pt x="13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7"/>
            <p:cNvSpPr/>
            <p:nvPr/>
          </p:nvSpPr>
          <p:spPr>
            <a:xfrm>
              <a:off x="4697914" y="1127489"/>
              <a:ext cx="49611" cy="20469"/>
            </a:xfrm>
            <a:custGeom>
              <a:avLst/>
              <a:gdLst/>
              <a:ahLst/>
              <a:cxnLst/>
              <a:rect l="l" t="t" r="r" b="b"/>
              <a:pathLst>
                <a:path w="286" h="118" extrusionOk="0">
                  <a:moveTo>
                    <a:pt x="246" y="0"/>
                  </a:moveTo>
                  <a:lnTo>
                    <a:pt x="21" y="68"/>
                  </a:lnTo>
                  <a:cubicBezTo>
                    <a:pt x="1" y="68"/>
                    <a:pt x="1" y="88"/>
                    <a:pt x="1" y="98"/>
                  </a:cubicBezTo>
                  <a:cubicBezTo>
                    <a:pt x="1" y="118"/>
                    <a:pt x="11" y="118"/>
                    <a:pt x="31" y="118"/>
                  </a:cubicBezTo>
                  <a:lnTo>
                    <a:pt x="40" y="118"/>
                  </a:lnTo>
                  <a:lnTo>
                    <a:pt x="266" y="59"/>
                  </a:lnTo>
                  <a:cubicBezTo>
                    <a:pt x="275" y="59"/>
                    <a:pt x="286" y="39"/>
                    <a:pt x="286" y="20"/>
                  </a:cubicBezTo>
                  <a:cubicBezTo>
                    <a:pt x="275" y="10"/>
                    <a:pt x="266" y="0"/>
                    <a:pt x="2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7"/>
            <p:cNvSpPr/>
            <p:nvPr/>
          </p:nvSpPr>
          <p:spPr>
            <a:xfrm>
              <a:off x="4697914" y="1138590"/>
              <a:ext cx="20642" cy="50131"/>
            </a:xfrm>
            <a:custGeom>
              <a:avLst/>
              <a:gdLst/>
              <a:ahLst/>
              <a:cxnLst/>
              <a:rect l="l" t="t" r="r" b="b"/>
              <a:pathLst>
                <a:path w="119" h="289" extrusionOk="0">
                  <a:moveTo>
                    <a:pt x="34" y="1"/>
                  </a:moveTo>
                  <a:cubicBezTo>
                    <a:pt x="30" y="1"/>
                    <a:pt x="26" y="2"/>
                    <a:pt x="21" y="4"/>
                  </a:cubicBezTo>
                  <a:cubicBezTo>
                    <a:pt x="1" y="4"/>
                    <a:pt x="1" y="24"/>
                    <a:pt x="1" y="34"/>
                  </a:cubicBezTo>
                  <a:lnTo>
                    <a:pt x="60" y="259"/>
                  </a:lnTo>
                  <a:cubicBezTo>
                    <a:pt x="70" y="279"/>
                    <a:pt x="79" y="289"/>
                    <a:pt x="90" y="289"/>
                  </a:cubicBezTo>
                  <a:lnTo>
                    <a:pt x="99" y="289"/>
                  </a:lnTo>
                  <a:cubicBezTo>
                    <a:pt x="109" y="279"/>
                    <a:pt x="119" y="259"/>
                    <a:pt x="119" y="250"/>
                  </a:cubicBezTo>
                  <a:lnTo>
                    <a:pt x="60" y="24"/>
                  </a:lnTo>
                  <a:cubicBezTo>
                    <a:pt x="53" y="10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7"/>
            <p:cNvSpPr/>
            <p:nvPr/>
          </p:nvSpPr>
          <p:spPr>
            <a:xfrm>
              <a:off x="4728617" y="1145355"/>
              <a:ext cx="49438" cy="21336"/>
            </a:xfrm>
            <a:custGeom>
              <a:avLst/>
              <a:gdLst/>
              <a:ahLst/>
              <a:cxnLst/>
              <a:rect l="l" t="t" r="r" b="b"/>
              <a:pathLst>
                <a:path w="285" h="123" extrusionOk="0">
                  <a:moveTo>
                    <a:pt x="259" y="1"/>
                  </a:moveTo>
                  <a:cubicBezTo>
                    <a:pt x="255" y="1"/>
                    <a:pt x="251" y="2"/>
                    <a:pt x="246" y="5"/>
                  </a:cubicBezTo>
                  <a:lnTo>
                    <a:pt x="20" y="63"/>
                  </a:lnTo>
                  <a:cubicBezTo>
                    <a:pt x="0" y="63"/>
                    <a:pt x="0" y="83"/>
                    <a:pt x="0" y="103"/>
                  </a:cubicBezTo>
                  <a:cubicBezTo>
                    <a:pt x="0" y="113"/>
                    <a:pt x="11" y="122"/>
                    <a:pt x="30" y="122"/>
                  </a:cubicBezTo>
                  <a:lnTo>
                    <a:pt x="40" y="122"/>
                  </a:lnTo>
                  <a:lnTo>
                    <a:pt x="265" y="54"/>
                  </a:lnTo>
                  <a:cubicBezTo>
                    <a:pt x="275" y="54"/>
                    <a:pt x="285" y="34"/>
                    <a:pt x="285" y="24"/>
                  </a:cubicBezTo>
                  <a:cubicBezTo>
                    <a:pt x="277" y="10"/>
                    <a:pt x="270" y="1"/>
                    <a:pt x="2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7"/>
            <p:cNvSpPr/>
            <p:nvPr/>
          </p:nvSpPr>
          <p:spPr>
            <a:xfrm>
              <a:off x="4728617" y="1156284"/>
              <a:ext cx="20469" cy="49438"/>
            </a:xfrm>
            <a:custGeom>
              <a:avLst/>
              <a:gdLst/>
              <a:ahLst/>
              <a:cxnLst/>
              <a:rect l="l" t="t" r="r" b="b"/>
              <a:pathLst>
                <a:path w="118" h="285" extrusionOk="0">
                  <a:moveTo>
                    <a:pt x="20" y="0"/>
                  </a:moveTo>
                  <a:cubicBezTo>
                    <a:pt x="0" y="0"/>
                    <a:pt x="0" y="20"/>
                    <a:pt x="0" y="40"/>
                  </a:cubicBezTo>
                  <a:lnTo>
                    <a:pt x="59" y="265"/>
                  </a:lnTo>
                  <a:cubicBezTo>
                    <a:pt x="69" y="275"/>
                    <a:pt x="79" y="285"/>
                    <a:pt x="89" y="285"/>
                  </a:cubicBezTo>
                  <a:lnTo>
                    <a:pt x="98" y="285"/>
                  </a:lnTo>
                  <a:cubicBezTo>
                    <a:pt x="109" y="275"/>
                    <a:pt x="118" y="265"/>
                    <a:pt x="118" y="246"/>
                  </a:cubicBezTo>
                  <a:lnTo>
                    <a:pt x="59" y="20"/>
                  </a:lnTo>
                  <a:cubicBezTo>
                    <a:pt x="50" y="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7"/>
            <p:cNvSpPr/>
            <p:nvPr/>
          </p:nvSpPr>
          <p:spPr>
            <a:xfrm>
              <a:off x="4640151" y="1069552"/>
              <a:ext cx="144843" cy="47876"/>
            </a:xfrm>
            <a:custGeom>
              <a:avLst/>
              <a:gdLst/>
              <a:ahLst/>
              <a:cxnLst/>
              <a:rect l="l" t="t" r="r" b="b"/>
              <a:pathLst>
                <a:path w="835" h="276" extrusionOk="0">
                  <a:moveTo>
                    <a:pt x="795" y="1"/>
                  </a:moveTo>
                  <a:lnTo>
                    <a:pt x="31" y="217"/>
                  </a:lnTo>
                  <a:cubicBezTo>
                    <a:pt x="11" y="217"/>
                    <a:pt x="1" y="236"/>
                    <a:pt x="11" y="256"/>
                  </a:cubicBezTo>
                  <a:cubicBezTo>
                    <a:pt x="11" y="265"/>
                    <a:pt x="20" y="275"/>
                    <a:pt x="40" y="275"/>
                  </a:cubicBezTo>
                  <a:lnTo>
                    <a:pt x="815" y="60"/>
                  </a:lnTo>
                  <a:cubicBezTo>
                    <a:pt x="824" y="50"/>
                    <a:pt x="834" y="40"/>
                    <a:pt x="834" y="21"/>
                  </a:cubicBezTo>
                  <a:cubicBezTo>
                    <a:pt x="824" y="10"/>
                    <a:pt x="815" y="1"/>
                    <a:pt x="7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7"/>
            <p:cNvSpPr/>
            <p:nvPr/>
          </p:nvSpPr>
          <p:spPr>
            <a:xfrm>
              <a:off x="4665824" y="1099040"/>
              <a:ext cx="40938" cy="31918"/>
            </a:xfrm>
            <a:custGeom>
              <a:avLst/>
              <a:gdLst/>
              <a:ahLst/>
              <a:cxnLst/>
              <a:rect l="l" t="t" r="r" b="b"/>
              <a:pathLst>
                <a:path w="236" h="184" extrusionOk="0">
                  <a:moveTo>
                    <a:pt x="48" y="1"/>
                  </a:moveTo>
                  <a:cubicBezTo>
                    <a:pt x="41" y="1"/>
                    <a:pt x="35" y="5"/>
                    <a:pt x="29" y="17"/>
                  </a:cubicBezTo>
                  <a:cubicBezTo>
                    <a:pt x="20" y="27"/>
                    <a:pt x="29" y="47"/>
                    <a:pt x="39" y="56"/>
                  </a:cubicBezTo>
                  <a:lnTo>
                    <a:pt x="127" y="105"/>
                  </a:lnTo>
                  <a:lnTo>
                    <a:pt x="29" y="134"/>
                  </a:lnTo>
                  <a:cubicBezTo>
                    <a:pt x="10" y="134"/>
                    <a:pt x="0" y="154"/>
                    <a:pt x="10" y="164"/>
                  </a:cubicBezTo>
                  <a:cubicBezTo>
                    <a:pt x="10" y="174"/>
                    <a:pt x="20" y="184"/>
                    <a:pt x="39" y="184"/>
                  </a:cubicBezTo>
                  <a:lnTo>
                    <a:pt x="49" y="184"/>
                  </a:lnTo>
                  <a:lnTo>
                    <a:pt x="206" y="134"/>
                  </a:lnTo>
                  <a:cubicBezTo>
                    <a:pt x="216" y="134"/>
                    <a:pt x="225" y="125"/>
                    <a:pt x="225" y="115"/>
                  </a:cubicBezTo>
                  <a:cubicBezTo>
                    <a:pt x="235" y="105"/>
                    <a:pt x="225" y="95"/>
                    <a:pt x="216" y="86"/>
                  </a:cubicBezTo>
                  <a:lnTo>
                    <a:pt x="68" y="7"/>
                  </a:lnTo>
                  <a:cubicBezTo>
                    <a:pt x="60" y="3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7"/>
            <p:cNvSpPr/>
            <p:nvPr/>
          </p:nvSpPr>
          <p:spPr>
            <a:xfrm>
              <a:off x="4703118" y="1053593"/>
              <a:ext cx="30877" cy="45101"/>
            </a:xfrm>
            <a:custGeom>
              <a:avLst/>
              <a:gdLst/>
              <a:ahLst/>
              <a:cxnLst/>
              <a:rect l="l" t="t" r="r" b="b"/>
              <a:pathLst>
                <a:path w="178" h="260" extrusionOk="0">
                  <a:moveTo>
                    <a:pt x="150" y="1"/>
                  </a:moveTo>
                  <a:cubicBezTo>
                    <a:pt x="138" y="1"/>
                    <a:pt x="128" y="7"/>
                    <a:pt x="128" y="15"/>
                  </a:cubicBezTo>
                  <a:lnTo>
                    <a:pt x="10" y="220"/>
                  </a:lnTo>
                  <a:cubicBezTo>
                    <a:pt x="1" y="240"/>
                    <a:pt x="1" y="250"/>
                    <a:pt x="20" y="259"/>
                  </a:cubicBezTo>
                  <a:lnTo>
                    <a:pt x="30" y="259"/>
                  </a:lnTo>
                  <a:cubicBezTo>
                    <a:pt x="40" y="259"/>
                    <a:pt x="49" y="259"/>
                    <a:pt x="60" y="250"/>
                  </a:cubicBezTo>
                  <a:lnTo>
                    <a:pt x="177" y="44"/>
                  </a:lnTo>
                  <a:cubicBezTo>
                    <a:pt x="177" y="34"/>
                    <a:pt x="177" y="15"/>
                    <a:pt x="167" y="4"/>
                  </a:cubicBezTo>
                  <a:cubicBezTo>
                    <a:pt x="161" y="2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7"/>
            <p:cNvSpPr/>
            <p:nvPr/>
          </p:nvSpPr>
          <p:spPr>
            <a:xfrm>
              <a:off x="4703118" y="1089326"/>
              <a:ext cx="47876" cy="29663"/>
            </a:xfrm>
            <a:custGeom>
              <a:avLst/>
              <a:gdLst/>
              <a:ahLst/>
              <a:cxnLst/>
              <a:rect l="l" t="t" r="r" b="b"/>
              <a:pathLst>
                <a:path w="276" h="171" extrusionOk="0">
                  <a:moveTo>
                    <a:pt x="34" y="0"/>
                  </a:moveTo>
                  <a:cubicBezTo>
                    <a:pt x="24" y="0"/>
                    <a:pt x="17" y="7"/>
                    <a:pt x="10" y="14"/>
                  </a:cubicBezTo>
                  <a:cubicBezTo>
                    <a:pt x="1" y="34"/>
                    <a:pt x="1" y="44"/>
                    <a:pt x="20" y="53"/>
                  </a:cubicBezTo>
                  <a:lnTo>
                    <a:pt x="226" y="171"/>
                  </a:lnTo>
                  <a:lnTo>
                    <a:pt x="236" y="171"/>
                  </a:lnTo>
                  <a:cubicBezTo>
                    <a:pt x="245" y="171"/>
                    <a:pt x="256" y="171"/>
                    <a:pt x="265" y="161"/>
                  </a:cubicBezTo>
                  <a:cubicBezTo>
                    <a:pt x="275" y="142"/>
                    <a:pt x="265" y="132"/>
                    <a:pt x="256" y="122"/>
                  </a:cubicBezTo>
                  <a:lnTo>
                    <a:pt x="49" y="5"/>
                  </a:lnTo>
                  <a:cubicBezTo>
                    <a:pt x="44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7"/>
            <p:cNvSpPr/>
            <p:nvPr/>
          </p:nvSpPr>
          <p:spPr>
            <a:xfrm>
              <a:off x="4737117" y="1044746"/>
              <a:ext cx="30877" cy="45448"/>
            </a:xfrm>
            <a:custGeom>
              <a:avLst/>
              <a:gdLst/>
              <a:ahLst/>
              <a:cxnLst/>
              <a:rect l="l" t="t" r="r" b="b"/>
              <a:pathLst>
                <a:path w="178" h="262" extrusionOk="0">
                  <a:moveTo>
                    <a:pt x="144" y="0"/>
                  </a:moveTo>
                  <a:cubicBezTo>
                    <a:pt x="134" y="0"/>
                    <a:pt x="128" y="5"/>
                    <a:pt x="128" y="16"/>
                  </a:cubicBezTo>
                  <a:lnTo>
                    <a:pt x="10" y="222"/>
                  </a:lnTo>
                  <a:cubicBezTo>
                    <a:pt x="1" y="232"/>
                    <a:pt x="1" y="251"/>
                    <a:pt x="20" y="262"/>
                  </a:cubicBezTo>
                  <a:lnTo>
                    <a:pt x="30" y="262"/>
                  </a:lnTo>
                  <a:cubicBezTo>
                    <a:pt x="40" y="262"/>
                    <a:pt x="49" y="251"/>
                    <a:pt x="60" y="242"/>
                  </a:cubicBezTo>
                  <a:lnTo>
                    <a:pt x="177" y="46"/>
                  </a:lnTo>
                  <a:cubicBezTo>
                    <a:pt x="177" y="26"/>
                    <a:pt x="177" y="7"/>
                    <a:pt x="167" y="7"/>
                  </a:cubicBezTo>
                  <a:cubicBezTo>
                    <a:pt x="159" y="3"/>
                    <a:pt x="150" y="0"/>
                    <a:pt x="1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7"/>
            <p:cNvSpPr/>
            <p:nvPr/>
          </p:nvSpPr>
          <p:spPr>
            <a:xfrm>
              <a:off x="4737117" y="1080480"/>
              <a:ext cx="45968" cy="30183"/>
            </a:xfrm>
            <a:custGeom>
              <a:avLst/>
              <a:gdLst/>
              <a:ahLst/>
              <a:cxnLst/>
              <a:rect l="l" t="t" r="r" b="b"/>
              <a:pathLst>
                <a:path w="265" h="174" extrusionOk="0">
                  <a:moveTo>
                    <a:pt x="30" y="0"/>
                  </a:moveTo>
                  <a:cubicBezTo>
                    <a:pt x="22" y="0"/>
                    <a:pt x="16" y="5"/>
                    <a:pt x="10" y="16"/>
                  </a:cubicBezTo>
                  <a:cubicBezTo>
                    <a:pt x="1" y="26"/>
                    <a:pt x="1" y="45"/>
                    <a:pt x="20" y="56"/>
                  </a:cubicBezTo>
                  <a:lnTo>
                    <a:pt x="226" y="163"/>
                  </a:lnTo>
                  <a:cubicBezTo>
                    <a:pt x="226" y="173"/>
                    <a:pt x="236" y="173"/>
                    <a:pt x="236" y="173"/>
                  </a:cubicBezTo>
                  <a:cubicBezTo>
                    <a:pt x="245" y="173"/>
                    <a:pt x="256" y="163"/>
                    <a:pt x="265" y="154"/>
                  </a:cubicBezTo>
                  <a:cubicBezTo>
                    <a:pt x="265" y="143"/>
                    <a:pt x="265" y="124"/>
                    <a:pt x="256" y="114"/>
                  </a:cubicBezTo>
                  <a:lnTo>
                    <a:pt x="49" y="6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7"/>
            <p:cNvSpPr/>
            <p:nvPr/>
          </p:nvSpPr>
          <p:spPr>
            <a:xfrm>
              <a:off x="4640151" y="985595"/>
              <a:ext cx="80141" cy="131833"/>
            </a:xfrm>
            <a:custGeom>
              <a:avLst/>
              <a:gdLst/>
              <a:ahLst/>
              <a:cxnLst/>
              <a:rect l="l" t="t" r="r" b="b"/>
              <a:pathLst>
                <a:path w="462" h="760" extrusionOk="0">
                  <a:moveTo>
                    <a:pt x="431" y="1"/>
                  </a:moveTo>
                  <a:cubicBezTo>
                    <a:pt x="421" y="1"/>
                    <a:pt x="410" y="7"/>
                    <a:pt x="403" y="15"/>
                  </a:cubicBezTo>
                  <a:lnTo>
                    <a:pt x="11" y="710"/>
                  </a:lnTo>
                  <a:cubicBezTo>
                    <a:pt x="1" y="730"/>
                    <a:pt x="11" y="740"/>
                    <a:pt x="20" y="749"/>
                  </a:cubicBezTo>
                  <a:cubicBezTo>
                    <a:pt x="31" y="759"/>
                    <a:pt x="31" y="759"/>
                    <a:pt x="40" y="759"/>
                  </a:cubicBezTo>
                  <a:cubicBezTo>
                    <a:pt x="50" y="759"/>
                    <a:pt x="60" y="749"/>
                    <a:pt x="60" y="740"/>
                  </a:cubicBezTo>
                  <a:lnTo>
                    <a:pt x="452" y="44"/>
                  </a:lnTo>
                  <a:cubicBezTo>
                    <a:pt x="462" y="34"/>
                    <a:pt x="462" y="15"/>
                    <a:pt x="442" y="4"/>
                  </a:cubicBezTo>
                  <a:cubicBezTo>
                    <a:pt x="439" y="2"/>
                    <a:pt x="435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7"/>
            <p:cNvSpPr/>
            <p:nvPr/>
          </p:nvSpPr>
          <p:spPr>
            <a:xfrm>
              <a:off x="4633386" y="1052552"/>
              <a:ext cx="32611" cy="37642"/>
            </a:xfrm>
            <a:custGeom>
              <a:avLst/>
              <a:gdLst/>
              <a:ahLst/>
              <a:cxnLst/>
              <a:rect l="l" t="t" r="r" b="b"/>
              <a:pathLst>
                <a:path w="188" h="217" extrusionOk="0">
                  <a:moveTo>
                    <a:pt x="118" y="1"/>
                  </a:moveTo>
                  <a:cubicBezTo>
                    <a:pt x="109" y="1"/>
                    <a:pt x="99" y="1"/>
                    <a:pt x="89" y="10"/>
                  </a:cubicBezTo>
                  <a:lnTo>
                    <a:pt x="1" y="158"/>
                  </a:lnTo>
                  <a:cubicBezTo>
                    <a:pt x="1" y="177"/>
                    <a:pt x="1" y="197"/>
                    <a:pt x="11" y="197"/>
                  </a:cubicBezTo>
                  <a:cubicBezTo>
                    <a:pt x="19" y="201"/>
                    <a:pt x="27" y="203"/>
                    <a:pt x="33" y="203"/>
                  </a:cubicBezTo>
                  <a:cubicBezTo>
                    <a:pt x="43" y="203"/>
                    <a:pt x="50" y="198"/>
                    <a:pt x="50" y="187"/>
                  </a:cubicBezTo>
                  <a:lnTo>
                    <a:pt x="109" y="99"/>
                  </a:lnTo>
                  <a:lnTo>
                    <a:pt x="128" y="197"/>
                  </a:lnTo>
                  <a:cubicBezTo>
                    <a:pt x="138" y="217"/>
                    <a:pt x="148" y="217"/>
                    <a:pt x="157" y="217"/>
                  </a:cubicBezTo>
                  <a:lnTo>
                    <a:pt x="168" y="217"/>
                  </a:lnTo>
                  <a:cubicBezTo>
                    <a:pt x="177" y="217"/>
                    <a:pt x="187" y="197"/>
                    <a:pt x="187" y="187"/>
                  </a:cubicBezTo>
                  <a:lnTo>
                    <a:pt x="138" y="21"/>
                  </a:lnTo>
                  <a:cubicBezTo>
                    <a:pt x="138" y="10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7"/>
            <p:cNvSpPr/>
            <p:nvPr/>
          </p:nvSpPr>
          <p:spPr>
            <a:xfrm>
              <a:off x="4655589" y="1073021"/>
              <a:ext cx="39203" cy="35734"/>
            </a:xfrm>
            <a:custGeom>
              <a:avLst/>
              <a:gdLst/>
              <a:ahLst/>
              <a:cxnLst/>
              <a:rect l="l" t="t" r="r" b="b"/>
              <a:pathLst>
                <a:path w="226" h="206" extrusionOk="0">
                  <a:moveTo>
                    <a:pt x="186" y="1"/>
                  </a:moveTo>
                  <a:lnTo>
                    <a:pt x="20" y="49"/>
                  </a:lnTo>
                  <a:cubicBezTo>
                    <a:pt x="10" y="49"/>
                    <a:pt x="0" y="69"/>
                    <a:pt x="0" y="79"/>
                  </a:cubicBezTo>
                  <a:cubicBezTo>
                    <a:pt x="7" y="93"/>
                    <a:pt x="15" y="102"/>
                    <a:pt x="26" y="102"/>
                  </a:cubicBezTo>
                  <a:cubicBezTo>
                    <a:pt x="30" y="102"/>
                    <a:pt x="34" y="101"/>
                    <a:pt x="40" y="99"/>
                  </a:cubicBezTo>
                  <a:lnTo>
                    <a:pt x="138" y="79"/>
                  </a:lnTo>
                  <a:lnTo>
                    <a:pt x="88" y="167"/>
                  </a:lnTo>
                  <a:cubicBezTo>
                    <a:pt x="79" y="177"/>
                    <a:pt x="88" y="197"/>
                    <a:pt x="98" y="206"/>
                  </a:cubicBezTo>
                  <a:lnTo>
                    <a:pt x="108" y="206"/>
                  </a:lnTo>
                  <a:cubicBezTo>
                    <a:pt x="118" y="206"/>
                    <a:pt x="127" y="197"/>
                    <a:pt x="138" y="197"/>
                  </a:cubicBezTo>
                  <a:lnTo>
                    <a:pt x="216" y="40"/>
                  </a:lnTo>
                  <a:cubicBezTo>
                    <a:pt x="225" y="30"/>
                    <a:pt x="225" y="20"/>
                    <a:pt x="216" y="10"/>
                  </a:cubicBezTo>
                  <a:cubicBezTo>
                    <a:pt x="21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7"/>
            <p:cNvSpPr/>
            <p:nvPr/>
          </p:nvSpPr>
          <p:spPr>
            <a:xfrm>
              <a:off x="4662354" y="1011094"/>
              <a:ext cx="22204" cy="48570"/>
            </a:xfrm>
            <a:custGeom>
              <a:avLst/>
              <a:gdLst/>
              <a:ahLst/>
              <a:cxnLst/>
              <a:rect l="l" t="t" r="r" b="b"/>
              <a:pathLst>
                <a:path w="128" h="280" extrusionOk="0">
                  <a:moveTo>
                    <a:pt x="34" y="1"/>
                  </a:moveTo>
                  <a:cubicBezTo>
                    <a:pt x="30" y="1"/>
                    <a:pt x="25" y="2"/>
                    <a:pt x="20" y="5"/>
                  </a:cubicBezTo>
                  <a:cubicBezTo>
                    <a:pt x="10" y="5"/>
                    <a:pt x="1" y="24"/>
                    <a:pt x="1" y="34"/>
                  </a:cubicBezTo>
                  <a:lnTo>
                    <a:pt x="69" y="260"/>
                  </a:lnTo>
                  <a:cubicBezTo>
                    <a:pt x="69" y="279"/>
                    <a:pt x="79" y="279"/>
                    <a:pt x="88" y="279"/>
                  </a:cubicBezTo>
                  <a:lnTo>
                    <a:pt x="99" y="279"/>
                  </a:lnTo>
                  <a:cubicBezTo>
                    <a:pt x="118" y="279"/>
                    <a:pt x="128" y="260"/>
                    <a:pt x="118" y="249"/>
                  </a:cubicBezTo>
                  <a:lnTo>
                    <a:pt x="59" y="24"/>
                  </a:lnTo>
                  <a:cubicBezTo>
                    <a:pt x="52" y="10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7"/>
            <p:cNvSpPr/>
            <p:nvPr/>
          </p:nvSpPr>
          <p:spPr>
            <a:xfrm>
              <a:off x="4672589" y="1039022"/>
              <a:ext cx="51172" cy="20642"/>
            </a:xfrm>
            <a:custGeom>
              <a:avLst/>
              <a:gdLst/>
              <a:ahLst/>
              <a:cxnLst/>
              <a:rect l="l" t="t" r="r" b="b"/>
              <a:pathLst>
                <a:path w="295" h="119" extrusionOk="0">
                  <a:moveTo>
                    <a:pt x="255" y="1"/>
                  </a:moveTo>
                  <a:lnTo>
                    <a:pt x="29" y="69"/>
                  </a:lnTo>
                  <a:cubicBezTo>
                    <a:pt x="10" y="69"/>
                    <a:pt x="0" y="88"/>
                    <a:pt x="10" y="99"/>
                  </a:cubicBezTo>
                  <a:cubicBezTo>
                    <a:pt x="10" y="118"/>
                    <a:pt x="20" y="118"/>
                    <a:pt x="29" y="118"/>
                  </a:cubicBezTo>
                  <a:lnTo>
                    <a:pt x="40" y="118"/>
                  </a:lnTo>
                  <a:lnTo>
                    <a:pt x="265" y="59"/>
                  </a:lnTo>
                  <a:cubicBezTo>
                    <a:pt x="284" y="59"/>
                    <a:pt x="294" y="40"/>
                    <a:pt x="284" y="20"/>
                  </a:cubicBezTo>
                  <a:cubicBezTo>
                    <a:pt x="284" y="10"/>
                    <a:pt x="26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7"/>
            <p:cNvSpPr/>
            <p:nvPr/>
          </p:nvSpPr>
          <p:spPr>
            <a:xfrm>
              <a:off x="4679354" y="980565"/>
              <a:ext cx="22204" cy="48397"/>
            </a:xfrm>
            <a:custGeom>
              <a:avLst/>
              <a:gdLst/>
              <a:ahLst/>
              <a:cxnLst/>
              <a:rect l="l" t="t" r="r" b="b"/>
              <a:pathLst>
                <a:path w="128" h="279" extrusionOk="0">
                  <a:moveTo>
                    <a:pt x="34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10" y="4"/>
                    <a:pt x="1" y="24"/>
                    <a:pt x="1" y="33"/>
                  </a:cubicBezTo>
                  <a:lnTo>
                    <a:pt x="69" y="259"/>
                  </a:lnTo>
                  <a:cubicBezTo>
                    <a:pt x="69" y="279"/>
                    <a:pt x="79" y="279"/>
                    <a:pt x="99" y="279"/>
                  </a:cubicBezTo>
                  <a:cubicBezTo>
                    <a:pt x="118" y="279"/>
                    <a:pt x="128" y="259"/>
                    <a:pt x="118" y="249"/>
                  </a:cubicBezTo>
                  <a:lnTo>
                    <a:pt x="59" y="24"/>
                  </a:lnTo>
                  <a:cubicBezTo>
                    <a:pt x="52" y="10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7"/>
            <p:cNvSpPr/>
            <p:nvPr/>
          </p:nvSpPr>
          <p:spPr>
            <a:xfrm>
              <a:off x="4689588" y="1008492"/>
              <a:ext cx="51172" cy="20469"/>
            </a:xfrm>
            <a:custGeom>
              <a:avLst/>
              <a:gdLst/>
              <a:ahLst/>
              <a:cxnLst/>
              <a:rect l="l" t="t" r="r" b="b"/>
              <a:pathLst>
                <a:path w="295" h="118" extrusionOk="0">
                  <a:moveTo>
                    <a:pt x="255" y="0"/>
                  </a:moveTo>
                  <a:lnTo>
                    <a:pt x="29" y="68"/>
                  </a:lnTo>
                  <a:cubicBezTo>
                    <a:pt x="10" y="68"/>
                    <a:pt x="0" y="88"/>
                    <a:pt x="10" y="98"/>
                  </a:cubicBezTo>
                  <a:cubicBezTo>
                    <a:pt x="10" y="118"/>
                    <a:pt x="20" y="118"/>
                    <a:pt x="40" y="118"/>
                  </a:cubicBezTo>
                  <a:lnTo>
                    <a:pt x="265" y="59"/>
                  </a:lnTo>
                  <a:cubicBezTo>
                    <a:pt x="284" y="49"/>
                    <a:pt x="294" y="39"/>
                    <a:pt x="284" y="20"/>
                  </a:cubicBezTo>
                  <a:cubicBezTo>
                    <a:pt x="284" y="10"/>
                    <a:pt x="265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7"/>
            <p:cNvSpPr/>
            <p:nvPr/>
          </p:nvSpPr>
          <p:spPr>
            <a:xfrm>
              <a:off x="5054902" y="699033"/>
              <a:ext cx="32611" cy="98875"/>
            </a:xfrm>
            <a:custGeom>
              <a:avLst/>
              <a:gdLst/>
              <a:ahLst/>
              <a:cxnLst/>
              <a:rect l="l" t="t" r="r" b="b"/>
              <a:pathLst>
                <a:path w="188" h="570" extrusionOk="0">
                  <a:moveTo>
                    <a:pt x="11" y="1"/>
                  </a:moveTo>
                  <a:cubicBezTo>
                    <a:pt x="1" y="10"/>
                    <a:pt x="1" y="20"/>
                    <a:pt x="1" y="30"/>
                  </a:cubicBezTo>
                  <a:lnTo>
                    <a:pt x="148" y="549"/>
                  </a:lnTo>
                  <a:cubicBezTo>
                    <a:pt x="148" y="559"/>
                    <a:pt x="158" y="569"/>
                    <a:pt x="168" y="569"/>
                  </a:cubicBezTo>
                  <a:cubicBezTo>
                    <a:pt x="177" y="559"/>
                    <a:pt x="187" y="549"/>
                    <a:pt x="187" y="539"/>
                  </a:cubicBezTo>
                  <a:lnTo>
                    <a:pt x="40" y="20"/>
                  </a:lnTo>
                  <a:cubicBezTo>
                    <a:pt x="31" y="10"/>
                    <a:pt x="2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7"/>
            <p:cNvSpPr/>
            <p:nvPr/>
          </p:nvSpPr>
          <p:spPr>
            <a:xfrm>
              <a:off x="5043106" y="734072"/>
              <a:ext cx="32438" cy="21163"/>
            </a:xfrm>
            <a:custGeom>
              <a:avLst/>
              <a:gdLst/>
              <a:ahLst/>
              <a:cxnLst/>
              <a:rect l="l" t="t" r="r" b="b"/>
              <a:pathLst>
                <a:path w="187" h="122" extrusionOk="0">
                  <a:moveTo>
                    <a:pt x="21" y="0"/>
                  </a:moveTo>
                  <a:cubicBezTo>
                    <a:pt x="15" y="0"/>
                    <a:pt x="10" y="7"/>
                    <a:pt x="10" y="14"/>
                  </a:cubicBezTo>
                  <a:cubicBezTo>
                    <a:pt x="1" y="24"/>
                    <a:pt x="10" y="34"/>
                    <a:pt x="10" y="34"/>
                  </a:cubicBezTo>
                  <a:lnTo>
                    <a:pt x="157" y="122"/>
                  </a:lnTo>
                  <a:lnTo>
                    <a:pt x="167" y="122"/>
                  </a:lnTo>
                  <a:lnTo>
                    <a:pt x="177" y="112"/>
                  </a:lnTo>
                  <a:cubicBezTo>
                    <a:pt x="186" y="102"/>
                    <a:pt x="186" y="93"/>
                    <a:pt x="177" y="83"/>
                  </a:cubicBezTo>
                  <a:lnTo>
                    <a:pt x="30" y="4"/>
                  </a:lnTo>
                  <a:cubicBezTo>
                    <a:pt x="27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7"/>
            <p:cNvSpPr/>
            <p:nvPr/>
          </p:nvSpPr>
          <p:spPr>
            <a:xfrm>
              <a:off x="5066871" y="723838"/>
              <a:ext cx="22204" cy="31397"/>
            </a:xfrm>
            <a:custGeom>
              <a:avLst/>
              <a:gdLst/>
              <a:ahLst/>
              <a:cxnLst/>
              <a:rect l="l" t="t" r="r" b="b"/>
              <a:pathLst>
                <a:path w="128" h="181" extrusionOk="0">
                  <a:moveTo>
                    <a:pt x="110" y="0"/>
                  </a:moveTo>
                  <a:cubicBezTo>
                    <a:pt x="103" y="0"/>
                    <a:pt x="96" y="7"/>
                    <a:pt x="89" y="15"/>
                  </a:cubicBezTo>
                  <a:lnTo>
                    <a:pt x="10" y="152"/>
                  </a:lnTo>
                  <a:cubicBezTo>
                    <a:pt x="1" y="161"/>
                    <a:pt x="10" y="171"/>
                    <a:pt x="20" y="181"/>
                  </a:cubicBezTo>
                  <a:lnTo>
                    <a:pt x="30" y="181"/>
                  </a:lnTo>
                  <a:lnTo>
                    <a:pt x="40" y="171"/>
                  </a:lnTo>
                  <a:lnTo>
                    <a:pt x="118" y="34"/>
                  </a:lnTo>
                  <a:cubicBezTo>
                    <a:pt x="128" y="24"/>
                    <a:pt x="128" y="4"/>
                    <a:pt x="118" y="4"/>
                  </a:cubicBezTo>
                  <a:cubicBezTo>
                    <a:pt x="115" y="2"/>
                    <a:pt x="113" y="0"/>
                    <a:pt x="1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7"/>
            <p:cNvSpPr/>
            <p:nvPr/>
          </p:nvSpPr>
          <p:spPr>
            <a:xfrm>
              <a:off x="5036341" y="710828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40" y="1"/>
                  </a:moveTo>
                  <a:cubicBezTo>
                    <a:pt x="29" y="1"/>
                    <a:pt x="10" y="1"/>
                    <a:pt x="10" y="11"/>
                  </a:cubicBezTo>
                  <a:cubicBezTo>
                    <a:pt x="0" y="21"/>
                    <a:pt x="10" y="31"/>
                    <a:pt x="20" y="40"/>
                  </a:cubicBezTo>
                  <a:lnTo>
                    <a:pt x="157" y="119"/>
                  </a:lnTo>
                  <a:lnTo>
                    <a:pt x="167" y="119"/>
                  </a:lnTo>
                  <a:cubicBezTo>
                    <a:pt x="177" y="119"/>
                    <a:pt x="177" y="119"/>
                    <a:pt x="186" y="109"/>
                  </a:cubicBezTo>
                  <a:cubicBezTo>
                    <a:pt x="186" y="99"/>
                    <a:pt x="186" y="90"/>
                    <a:pt x="177" y="7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7"/>
            <p:cNvSpPr/>
            <p:nvPr/>
          </p:nvSpPr>
          <p:spPr>
            <a:xfrm>
              <a:off x="5061667" y="700767"/>
              <a:ext cx="20642" cy="30703"/>
            </a:xfrm>
            <a:custGeom>
              <a:avLst/>
              <a:gdLst/>
              <a:ahLst/>
              <a:cxnLst/>
              <a:rect l="l" t="t" r="r" b="b"/>
              <a:pathLst>
                <a:path w="119" h="177" extrusionOk="0">
                  <a:moveTo>
                    <a:pt x="109" y="0"/>
                  </a:moveTo>
                  <a:cubicBezTo>
                    <a:pt x="99" y="0"/>
                    <a:pt x="90" y="0"/>
                    <a:pt x="79" y="10"/>
                  </a:cubicBezTo>
                  <a:lnTo>
                    <a:pt x="1" y="148"/>
                  </a:lnTo>
                  <a:cubicBezTo>
                    <a:pt x="1" y="157"/>
                    <a:pt x="1" y="167"/>
                    <a:pt x="11" y="177"/>
                  </a:cubicBezTo>
                  <a:lnTo>
                    <a:pt x="21" y="177"/>
                  </a:lnTo>
                  <a:cubicBezTo>
                    <a:pt x="31" y="177"/>
                    <a:pt x="31" y="177"/>
                    <a:pt x="40" y="167"/>
                  </a:cubicBezTo>
                  <a:lnTo>
                    <a:pt x="119" y="30"/>
                  </a:lnTo>
                  <a:cubicBezTo>
                    <a:pt x="119" y="20"/>
                    <a:pt x="119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7"/>
            <p:cNvSpPr/>
            <p:nvPr/>
          </p:nvSpPr>
          <p:spPr>
            <a:xfrm>
              <a:off x="4997139" y="744307"/>
              <a:ext cx="90375" cy="53601"/>
            </a:xfrm>
            <a:custGeom>
              <a:avLst/>
              <a:gdLst/>
              <a:ahLst/>
              <a:cxnLst/>
              <a:rect l="l" t="t" r="r" b="b"/>
              <a:pathLst>
                <a:path w="521" h="309" extrusionOk="0">
                  <a:moveTo>
                    <a:pt x="22" y="0"/>
                  </a:moveTo>
                  <a:cubicBezTo>
                    <a:pt x="16" y="0"/>
                    <a:pt x="11" y="7"/>
                    <a:pt x="11" y="14"/>
                  </a:cubicBezTo>
                  <a:cubicBezTo>
                    <a:pt x="1" y="14"/>
                    <a:pt x="1" y="34"/>
                    <a:pt x="11" y="34"/>
                  </a:cubicBezTo>
                  <a:lnTo>
                    <a:pt x="491" y="308"/>
                  </a:lnTo>
                  <a:lnTo>
                    <a:pt x="501" y="308"/>
                  </a:lnTo>
                  <a:lnTo>
                    <a:pt x="510" y="298"/>
                  </a:lnTo>
                  <a:cubicBezTo>
                    <a:pt x="520" y="288"/>
                    <a:pt x="520" y="278"/>
                    <a:pt x="510" y="269"/>
                  </a:cubicBezTo>
                  <a:lnTo>
                    <a:pt x="30" y="4"/>
                  </a:lnTo>
                  <a:cubicBezTo>
                    <a:pt x="27" y="1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7"/>
            <p:cNvSpPr/>
            <p:nvPr/>
          </p:nvSpPr>
          <p:spPr>
            <a:xfrm>
              <a:off x="5056637" y="760612"/>
              <a:ext cx="25673" cy="23591"/>
            </a:xfrm>
            <a:custGeom>
              <a:avLst/>
              <a:gdLst/>
              <a:ahLst/>
              <a:cxnLst/>
              <a:rect l="l" t="t" r="r" b="b"/>
              <a:pathLst>
                <a:path w="148" h="136" extrusionOk="0">
                  <a:moveTo>
                    <a:pt x="17" y="1"/>
                  </a:moveTo>
                  <a:cubicBezTo>
                    <a:pt x="13" y="1"/>
                    <a:pt x="10" y="3"/>
                    <a:pt x="10" y="8"/>
                  </a:cubicBezTo>
                  <a:cubicBezTo>
                    <a:pt x="1" y="8"/>
                    <a:pt x="1" y="18"/>
                    <a:pt x="1" y="28"/>
                  </a:cubicBezTo>
                  <a:lnTo>
                    <a:pt x="30" y="136"/>
                  </a:lnTo>
                  <a:lnTo>
                    <a:pt x="69" y="12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108" y="97"/>
                  </a:lnTo>
                  <a:cubicBezTo>
                    <a:pt x="111" y="99"/>
                    <a:pt x="115" y="100"/>
                    <a:pt x="119" y="100"/>
                  </a:cubicBezTo>
                  <a:cubicBezTo>
                    <a:pt x="128" y="100"/>
                    <a:pt x="138" y="94"/>
                    <a:pt x="138" y="86"/>
                  </a:cubicBezTo>
                  <a:cubicBezTo>
                    <a:pt x="148" y="77"/>
                    <a:pt x="138" y="67"/>
                    <a:pt x="128" y="67"/>
                  </a:cubicBezTo>
                  <a:lnTo>
                    <a:pt x="30" y="8"/>
                  </a:lnTo>
                  <a:cubicBezTo>
                    <a:pt x="25" y="3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7"/>
            <p:cNvSpPr/>
            <p:nvPr/>
          </p:nvSpPr>
          <p:spPr>
            <a:xfrm>
              <a:off x="5014138" y="768765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8" y="0"/>
                  </a:moveTo>
                  <a:lnTo>
                    <a:pt x="20" y="39"/>
                  </a:lnTo>
                  <a:cubicBezTo>
                    <a:pt x="11" y="50"/>
                    <a:pt x="1" y="59"/>
                    <a:pt x="1" y="69"/>
                  </a:cubicBezTo>
                  <a:cubicBezTo>
                    <a:pt x="11" y="79"/>
                    <a:pt x="11" y="79"/>
                    <a:pt x="20" y="79"/>
                  </a:cubicBezTo>
                  <a:lnTo>
                    <a:pt x="30" y="79"/>
                  </a:lnTo>
                  <a:lnTo>
                    <a:pt x="187" y="39"/>
                  </a:lnTo>
                  <a:cubicBezTo>
                    <a:pt x="197" y="39"/>
                    <a:pt x="197" y="30"/>
                    <a:pt x="197" y="10"/>
                  </a:cubicBezTo>
                  <a:cubicBezTo>
                    <a:pt x="197" y="0"/>
                    <a:pt x="187" y="0"/>
                    <a:pt x="1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7"/>
            <p:cNvSpPr/>
            <p:nvPr/>
          </p:nvSpPr>
          <p:spPr>
            <a:xfrm>
              <a:off x="5032872" y="741531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10" y="11"/>
                    <a:pt x="1" y="20"/>
                    <a:pt x="10" y="30"/>
                  </a:cubicBezTo>
                  <a:lnTo>
                    <a:pt x="49" y="187"/>
                  </a:lnTo>
                  <a:cubicBezTo>
                    <a:pt x="49" y="187"/>
                    <a:pt x="60" y="196"/>
                    <a:pt x="69" y="196"/>
                  </a:cubicBezTo>
                  <a:lnTo>
                    <a:pt x="79" y="196"/>
                  </a:lnTo>
                  <a:cubicBezTo>
                    <a:pt x="89" y="196"/>
                    <a:pt x="89" y="187"/>
                    <a:pt x="89" y="167"/>
                  </a:cubicBezTo>
                  <a:lnTo>
                    <a:pt x="49" y="20"/>
                  </a:lnTo>
                  <a:cubicBezTo>
                    <a:pt x="40" y="11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7"/>
            <p:cNvSpPr/>
            <p:nvPr/>
          </p:nvSpPr>
          <p:spPr>
            <a:xfrm>
              <a:off x="4993843" y="756796"/>
              <a:ext cx="33999" cy="13877"/>
            </a:xfrm>
            <a:custGeom>
              <a:avLst/>
              <a:gdLst/>
              <a:ahLst/>
              <a:cxnLst/>
              <a:rect l="l" t="t" r="r" b="b"/>
              <a:pathLst>
                <a:path w="196" h="80" extrusionOk="0">
                  <a:moveTo>
                    <a:pt x="167" y="1"/>
                  </a:moveTo>
                  <a:lnTo>
                    <a:pt x="10" y="50"/>
                  </a:lnTo>
                  <a:cubicBezTo>
                    <a:pt x="0" y="50"/>
                    <a:pt x="0" y="60"/>
                    <a:pt x="0" y="69"/>
                  </a:cubicBezTo>
                  <a:cubicBezTo>
                    <a:pt x="0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76" y="40"/>
                  </a:lnTo>
                  <a:cubicBezTo>
                    <a:pt x="187" y="40"/>
                    <a:pt x="196" y="30"/>
                    <a:pt x="196" y="21"/>
                  </a:cubicBezTo>
                  <a:cubicBezTo>
                    <a:pt x="187" y="1"/>
                    <a:pt x="176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7"/>
            <p:cNvSpPr/>
            <p:nvPr/>
          </p:nvSpPr>
          <p:spPr>
            <a:xfrm>
              <a:off x="5012577" y="729736"/>
              <a:ext cx="15265" cy="34173"/>
            </a:xfrm>
            <a:custGeom>
              <a:avLst/>
              <a:gdLst/>
              <a:ahLst/>
              <a:cxnLst/>
              <a:rect l="l" t="t" r="r" b="b"/>
              <a:pathLst>
                <a:path w="88" h="197" extrusionOk="0">
                  <a:moveTo>
                    <a:pt x="20" y="0"/>
                  </a:moveTo>
                  <a:cubicBezTo>
                    <a:pt x="10" y="10"/>
                    <a:pt x="0" y="20"/>
                    <a:pt x="0" y="29"/>
                  </a:cubicBezTo>
                  <a:lnTo>
                    <a:pt x="49" y="186"/>
                  </a:lnTo>
                  <a:cubicBezTo>
                    <a:pt x="49" y="186"/>
                    <a:pt x="59" y="196"/>
                    <a:pt x="68" y="196"/>
                  </a:cubicBezTo>
                  <a:cubicBezTo>
                    <a:pt x="79" y="196"/>
                    <a:pt x="88" y="186"/>
                    <a:pt x="88" y="177"/>
                  </a:cubicBezTo>
                  <a:lnTo>
                    <a:pt x="39" y="20"/>
                  </a:lnTo>
                  <a:cubicBezTo>
                    <a:pt x="39" y="1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7"/>
            <p:cNvSpPr/>
            <p:nvPr/>
          </p:nvSpPr>
          <p:spPr>
            <a:xfrm>
              <a:off x="4988812" y="790795"/>
              <a:ext cx="98702" cy="32438"/>
            </a:xfrm>
            <a:custGeom>
              <a:avLst/>
              <a:gdLst/>
              <a:ahLst/>
              <a:cxnLst/>
              <a:rect l="l" t="t" r="r" b="b"/>
              <a:pathLst>
                <a:path w="569" h="187" extrusionOk="0">
                  <a:moveTo>
                    <a:pt x="539" y="1"/>
                  </a:moveTo>
                  <a:lnTo>
                    <a:pt x="20" y="147"/>
                  </a:lnTo>
                  <a:cubicBezTo>
                    <a:pt x="9" y="147"/>
                    <a:pt x="0" y="158"/>
                    <a:pt x="0" y="167"/>
                  </a:cubicBezTo>
                  <a:cubicBezTo>
                    <a:pt x="0" y="177"/>
                    <a:pt x="9" y="187"/>
                    <a:pt x="20" y="187"/>
                  </a:cubicBezTo>
                  <a:lnTo>
                    <a:pt x="29" y="187"/>
                  </a:lnTo>
                  <a:lnTo>
                    <a:pt x="549" y="40"/>
                  </a:lnTo>
                  <a:cubicBezTo>
                    <a:pt x="558" y="30"/>
                    <a:pt x="568" y="20"/>
                    <a:pt x="568" y="10"/>
                  </a:cubicBezTo>
                  <a:cubicBezTo>
                    <a:pt x="558" y="1"/>
                    <a:pt x="549" y="1"/>
                    <a:pt x="5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7"/>
            <p:cNvSpPr/>
            <p:nvPr/>
          </p:nvSpPr>
          <p:spPr>
            <a:xfrm>
              <a:off x="5043106" y="780734"/>
              <a:ext cx="25673" cy="22204"/>
            </a:xfrm>
            <a:custGeom>
              <a:avLst/>
              <a:gdLst/>
              <a:ahLst/>
              <a:cxnLst/>
              <a:rect l="l" t="t" r="r" b="b"/>
              <a:pathLst>
                <a:path w="148" h="128" extrusionOk="0">
                  <a:moveTo>
                    <a:pt x="128" y="0"/>
                  </a:moveTo>
                  <a:lnTo>
                    <a:pt x="10" y="29"/>
                  </a:lnTo>
                  <a:cubicBezTo>
                    <a:pt x="10" y="29"/>
                    <a:pt x="1" y="39"/>
                    <a:pt x="1" y="49"/>
                  </a:cubicBezTo>
                  <a:cubicBezTo>
                    <a:pt x="1" y="59"/>
                    <a:pt x="1" y="59"/>
                    <a:pt x="10" y="68"/>
                  </a:cubicBezTo>
                  <a:lnTo>
                    <a:pt x="108" y="127"/>
                  </a:lnTo>
                  <a:lnTo>
                    <a:pt x="118" y="127"/>
                  </a:lnTo>
                  <a:cubicBezTo>
                    <a:pt x="128" y="127"/>
                    <a:pt x="138" y="127"/>
                    <a:pt x="138" y="118"/>
                  </a:cubicBezTo>
                  <a:cubicBezTo>
                    <a:pt x="138" y="108"/>
                    <a:pt x="138" y="98"/>
                    <a:pt x="128" y="88"/>
                  </a:cubicBezTo>
                  <a:lnTo>
                    <a:pt x="69" y="59"/>
                  </a:lnTo>
                  <a:lnTo>
                    <a:pt x="138" y="39"/>
                  </a:lnTo>
                  <a:cubicBezTo>
                    <a:pt x="147" y="39"/>
                    <a:pt x="147" y="20"/>
                    <a:pt x="147" y="10"/>
                  </a:cubicBezTo>
                  <a:cubicBezTo>
                    <a:pt x="147" y="0"/>
                    <a:pt x="138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7"/>
            <p:cNvSpPr/>
            <p:nvPr/>
          </p:nvSpPr>
          <p:spPr>
            <a:xfrm>
              <a:off x="5022638" y="802070"/>
              <a:ext cx="22204" cy="31397"/>
            </a:xfrm>
            <a:custGeom>
              <a:avLst/>
              <a:gdLst/>
              <a:ahLst/>
              <a:cxnLst/>
              <a:rect l="l" t="t" r="r" b="b"/>
              <a:pathLst>
                <a:path w="128" h="181" extrusionOk="0">
                  <a:moveTo>
                    <a:pt x="108" y="0"/>
                  </a:moveTo>
                  <a:cubicBezTo>
                    <a:pt x="99" y="0"/>
                    <a:pt x="89" y="7"/>
                    <a:pt x="89" y="14"/>
                  </a:cubicBezTo>
                  <a:lnTo>
                    <a:pt x="10" y="151"/>
                  </a:lnTo>
                  <a:cubicBezTo>
                    <a:pt x="1" y="161"/>
                    <a:pt x="10" y="171"/>
                    <a:pt x="21" y="180"/>
                  </a:cubicBezTo>
                  <a:lnTo>
                    <a:pt x="30" y="180"/>
                  </a:lnTo>
                  <a:cubicBezTo>
                    <a:pt x="30" y="180"/>
                    <a:pt x="40" y="180"/>
                    <a:pt x="40" y="171"/>
                  </a:cubicBezTo>
                  <a:lnTo>
                    <a:pt x="119" y="34"/>
                  </a:lnTo>
                  <a:cubicBezTo>
                    <a:pt x="128" y="24"/>
                    <a:pt x="128" y="14"/>
                    <a:pt x="119" y="4"/>
                  </a:cubicBezTo>
                  <a:cubicBezTo>
                    <a:pt x="116" y="1"/>
                    <a:pt x="112" y="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7"/>
            <p:cNvSpPr/>
            <p:nvPr/>
          </p:nvSpPr>
          <p:spPr>
            <a:xfrm>
              <a:off x="5012577" y="788367"/>
              <a:ext cx="32264" cy="21336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21" y="1"/>
                  </a:moveTo>
                  <a:cubicBezTo>
                    <a:pt x="15" y="1"/>
                    <a:pt x="10" y="8"/>
                    <a:pt x="10" y="15"/>
                  </a:cubicBezTo>
                  <a:cubicBezTo>
                    <a:pt x="0" y="24"/>
                    <a:pt x="0" y="34"/>
                    <a:pt x="10" y="34"/>
                  </a:cubicBezTo>
                  <a:lnTo>
                    <a:pt x="157" y="113"/>
                  </a:lnTo>
                  <a:cubicBezTo>
                    <a:pt x="157" y="122"/>
                    <a:pt x="157" y="122"/>
                    <a:pt x="166" y="122"/>
                  </a:cubicBezTo>
                  <a:lnTo>
                    <a:pt x="177" y="113"/>
                  </a:lnTo>
                  <a:cubicBezTo>
                    <a:pt x="186" y="103"/>
                    <a:pt x="186" y="93"/>
                    <a:pt x="177" y="83"/>
                  </a:cubicBezTo>
                  <a:lnTo>
                    <a:pt x="29" y="5"/>
                  </a:lnTo>
                  <a:cubicBezTo>
                    <a:pt x="26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7"/>
            <p:cNvSpPr/>
            <p:nvPr/>
          </p:nvSpPr>
          <p:spPr>
            <a:xfrm>
              <a:off x="5000608" y="808835"/>
              <a:ext cx="20469" cy="31397"/>
            </a:xfrm>
            <a:custGeom>
              <a:avLst/>
              <a:gdLst/>
              <a:ahLst/>
              <a:cxnLst/>
              <a:rect l="l" t="t" r="r" b="b"/>
              <a:pathLst>
                <a:path w="118" h="181" extrusionOk="0">
                  <a:moveTo>
                    <a:pt x="100" y="0"/>
                  </a:moveTo>
                  <a:cubicBezTo>
                    <a:pt x="93" y="0"/>
                    <a:pt x="86" y="7"/>
                    <a:pt x="79" y="14"/>
                  </a:cubicBezTo>
                  <a:lnTo>
                    <a:pt x="0" y="152"/>
                  </a:lnTo>
                  <a:cubicBezTo>
                    <a:pt x="0" y="161"/>
                    <a:pt x="0" y="171"/>
                    <a:pt x="10" y="171"/>
                  </a:cubicBezTo>
                  <a:cubicBezTo>
                    <a:pt x="10" y="181"/>
                    <a:pt x="20" y="181"/>
                    <a:pt x="20" y="181"/>
                  </a:cubicBezTo>
                  <a:cubicBezTo>
                    <a:pt x="30" y="181"/>
                    <a:pt x="30" y="171"/>
                    <a:pt x="39" y="171"/>
                  </a:cubicBezTo>
                  <a:lnTo>
                    <a:pt x="118" y="24"/>
                  </a:lnTo>
                  <a:cubicBezTo>
                    <a:pt x="118" y="24"/>
                    <a:pt x="118" y="4"/>
                    <a:pt x="108" y="4"/>
                  </a:cubicBezTo>
                  <a:cubicBezTo>
                    <a:pt x="105" y="2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7"/>
            <p:cNvSpPr/>
            <p:nvPr/>
          </p:nvSpPr>
          <p:spPr>
            <a:xfrm>
              <a:off x="4990374" y="795132"/>
              <a:ext cx="30703" cy="19775"/>
            </a:xfrm>
            <a:custGeom>
              <a:avLst/>
              <a:gdLst/>
              <a:ahLst/>
              <a:cxnLst/>
              <a:rect l="l" t="t" r="r" b="b"/>
              <a:pathLst>
                <a:path w="177" h="114" extrusionOk="0">
                  <a:moveTo>
                    <a:pt x="20" y="1"/>
                  </a:moveTo>
                  <a:cubicBezTo>
                    <a:pt x="14" y="1"/>
                    <a:pt x="7" y="5"/>
                    <a:pt x="0" y="5"/>
                  </a:cubicBezTo>
                  <a:cubicBezTo>
                    <a:pt x="0" y="15"/>
                    <a:pt x="0" y="35"/>
                    <a:pt x="11" y="35"/>
                  </a:cubicBezTo>
                  <a:lnTo>
                    <a:pt x="148" y="113"/>
                  </a:lnTo>
                  <a:lnTo>
                    <a:pt x="157" y="113"/>
                  </a:lnTo>
                  <a:cubicBezTo>
                    <a:pt x="167" y="113"/>
                    <a:pt x="167" y="113"/>
                    <a:pt x="177" y="103"/>
                  </a:cubicBezTo>
                  <a:cubicBezTo>
                    <a:pt x="177" y="103"/>
                    <a:pt x="177" y="8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7"/>
            <p:cNvSpPr/>
            <p:nvPr/>
          </p:nvSpPr>
          <p:spPr>
            <a:xfrm>
              <a:off x="5032872" y="790795"/>
              <a:ext cx="54641" cy="88641"/>
            </a:xfrm>
            <a:custGeom>
              <a:avLst/>
              <a:gdLst/>
              <a:ahLst/>
              <a:cxnLst/>
              <a:rect l="l" t="t" r="r" b="b"/>
              <a:pathLst>
                <a:path w="315" h="511" extrusionOk="0">
                  <a:moveTo>
                    <a:pt x="304" y="1"/>
                  </a:moveTo>
                  <a:cubicBezTo>
                    <a:pt x="295" y="1"/>
                    <a:pt x="275" y="1"/>
                    <a:pt x="275" y="10"/>
                  </a:cubicBezTo>
                  <a:lnTo>
                    <a:pt x="10" y="481"/>
                  </a:lnTo>
                  <a:cubicBezTo>
                    <a:pt x="1" y="491"/>
                    <a:pt x="1" y="500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40" y="510"/>
                    <a:pt x="40" y="500"/>
                  </a:cubicBezTo>
                  <a:lnTo>
                    <a:pt x="304" y="30"/>
                  </a:lnTo>
                  <a:cubicBezTo>
                    <a:pt x="314" y="20"/>
                    <a:pt x="314" y="10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7"/>
            <p:cNvSpPr/>
            <p:nvPr/>
          </p:nvSpPr>
          <p:spPr>
            <a:xfrm>
              <a:off x="5049872" y="795825"/>
              <a:ext cx="27407" cy="24112"/>
            </a:xfrm>
            <a:custGeom>
              <a:avLst/>
              <a:gdLst/>
              <a:ahLst/>
              <a:cxnLst/>
              <a:rect l="l" t="t" r="r" b="b"/>
              <a:pathLst>
                <a:path w="158" h="139" extrusionOk="0">
                  <a:moveTo>
                    <a:pt x="89" y="1"/>
                  </a:moveTo>
                  <a:cubicBezTo>
                    <a:pt x="79" y="1"/>
                    <a:pt x="69" y="1"/>
                    <a:pt x="60" y="11"/>
                  </a:cubicBezTo>
                  <a:lnTo>
                    <a:pt x="10" y="109"/>
                  </a:lnTo>
                  <a:cubicBezTo>
                    <a:pt x="1" y="118"/>
                    <a:pt x="1" y="129"/>
                    <a:pt x="10" y="138"/>
                  </a:cubicBezTo>
                  <a:lnTo>
                    <a:pt x="30" y="138"/>
                  </a:lnTo>
                  <a:lnTo>
                    <a:pt x="138" y="109"/>
                  </a:lnTo>
                  <a:cubicBezTo>
                    <a:pt x="147" y="109"/>
                    <a:pt x="158" y="99"/>
                    <a:pt x="158" y="89"/>
                  </a:cubicBezTo>
                  <a:cubicBezTo>
                    <a:pt x="147" y="79"/>
                    <a:pt x="138" y="70"/>
                    <a:pt x="128" y="70"/>
                  </a:cubicBezTo>
                  <a:lnTo>
                    <a:pt x="60" y="89"/>
                  </a:lnTo>
                  <a:lnTo>
                    <a:pt x="99" y="31"/>
                  </a:lnTo>
                  <a:cubicBezTo>
                    <a:pt x="99" y="21"/>
                    <a:pt x="99" y="11"/>
                    <a:pt x="8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7"/>
            <p:cNvSpPr/>
            <p:nvPr/>
          </p:nvSpPr>
          <p:spPr>
            <a:xfrm>
              <a:off x="5058371" y="829304"/>
              <a:ext cx="13704" cy="33132"/>
            </a:xfrm>
            <a:custGeom>
              <a:avLst/>
              <a:gdLst/>
              <a:ahLst/>
              <a:cxnLst/>
              <a:rect l="l" t="t" r="r" b="b"/>
              <a:pathLst>
                <a:path w="79" h="191" extrusionOk="0">
                  <a:moveTo>
                    <a:pt x="19" y="0"/>
                  </a:moveTo>
                  <a:cubicBezTo>
                    <a:pt x="16" y="0"/>
                    <a:pt x="13" y="1"/>
                    <a:pt x="11" y="4"/>
                  </a:cubicBezTo>
                  <a:cubicBezTo>
                    <a:pt x="0" y="4"/>
                    <a:pt x="0" y="14"/>
                    <a:pt x="0" y="23"/>
                  </a:cubicBezTo>
                  <a:lnTo>
                    <a:pt x="40" y="180"/>
                  </a:lnTo>
                  <a:cubicBezTo>
                    <a:pt x="50" y="190"/>
                    <a:pt x="50" y="190"/>
                    <a:pt x="59" y="190"/>
                  </a:cubicBezTo>
                  <a:lnTo>
                    <a:pt x="69" y="190"/>
                  </a:lnTo>
                  <a:cubicBezTo>
                    <a:pt x="79" y="190"/>
                    <a:pt x="79" y="180"/>
                    <a:pt x="79" y="171"/>
                  </a:cubicBezTo>
                  <a:lnTo>
                    <a:pt x="40" y="14"/>
                  </a:lnTo>
                  <a:cubicBezTo>
                    <a:pt x="33" y="7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7"/>
            <p:cNvSpPr/>
            <p:nvPr/>
          </p:nvSpPr>
          <p:spPr>
            <a:xfrm>
              <a:off x="5031137" y="829304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6" y="0"/>
                  </a:moveTo>
                  <a:cubicBezTo>
                    <a:pt x="173" y="0"/>
                    <a:pt x="170" y="1"/>
                    <a:pt x="168" y="4"/>
                  </a:cubicBezTo>
                  <a:lnTo>
                    <a:pt x="20" y="43"/>
                  </a:lnTo>
                  <a:cubicBezTo>
                    <a:pt x="1" y="43"/>
                    <a:pt x="1" y="53"/>
                    <a:pt x="1" y="63"/>
                  </a:cubicBezTo>
                  <a:cubicBezTo>
                    <a:pt x="1" y="73"/>
                    <a:pt x="11" y="82"/>
                    <a:pt x="20" y="82"/>
                  </a:cubicBezTo>
                  <a:lnTo>
                    <a:pt x="30" y="82"/>
                  </a:lnTo>
                  <a:lnTo>
                    <a:pt x="177" y="34"/>
                  </a:lnTo>
                  <a:cubicBezTo>
                    <a:pt x="187" y="34"/>
                    <a:pt x="197" y="23"/>
                    <a:pt x="197" y="14"/>
                  </a:cubicBezTo>
                  <a:cubicBezTo>
                    <a:pt x="190" y="7"/>
                    <a:pt x="183" y="0"/>
                    <a:pt x="1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7"/>
            <p:cNvSpPr/>
            <p:nvPr/>
          </p:nvSpPr>
          <p:spPr>
            <a:xfrm>
              <a:off x="5046576" y="849599"/>
              <a:ext cx="13704" cy="33305"/>
            </a:xfrm>
            <a:custGeom>
              <a:avLst/>
              <a:gdLst/>
              <a:ahLst/>
              <a:cxnLst/>
              <a:rect l="l" t="t" r="r" b="b"/>
              <a:pathLst>
                <a:path w="79" h="192" extrusionOk="0">
                  <a:moveTo>
                    <a:pt x="18" y="1"/>
                  </a:moveTo>
                  <a:cubicBezTo>
                    <a:pt x="15" y="1"/>
                    <a:pt x="13" y="2"/>
                    <a:pt x="10" y="4"/>
                  </a:cubicBezTo>
                  <a:cubicBezTo>
                    <a:pt x="0" y="4"/>
                    <a:pt x="0" y="15"/>
                    <a:pt x="0" y="24"/>
                  </a:cubicBezTo>
                  <a:lnTo>
                    <a:pt x="39" y="181"/>
                  </a:lnTo>
                  <a:cubicBezTo>
                    <a:pt x="49" y="191"/>
                    <a:pt x="49" y="191"/>
                    <a:pt x="59" y="191"/>
                  </a:cubicBezTo>
                  <a:lnTo>
                    <a:pt x="68" y="191"/>
                  </a:lnTo>
                  <a:cubicBezTo>
                    <a:pt x="79" y="191"/>
                    <a:pt x="79" y="181"/>
                    <a:pt x="79" y="171"/>
                  </a:cubicBezTo>
                  <a:lnTo>
                    <a:pt x="39" y="15"/>
                  </a:lnTo>
                  <a:cubicBezTo>
                    <a:pt x="32" y="7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7"/>
            <p:cNvSpPr/>
            <p:nvPr/>
          </p:nvSpPr>
          <p:spPr>
            <a:xfrm>
              <a:off x="5019342" y="849599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5" y="1"/>
                  </a:moveTo>
                  <a:cubicBezTo>
                    <a:pt x="172" y="1"/>
                    <a:pt x="170" y="2"/>
                    <a:pt x="167" y="4"/>
                  </a:cubicBezTo>
                  <a:lnTo>
                    <a:pt x="20" y="44"/>
                  </a:lnTo>
                  <a:cubicBezTo>
                    <a:pt x="10" y="44"/>
                    <a:pt x="0" y="63"/>
                    <a:pt x="0" y="73"/>
                  </a:cubicBezTo>
                  <a:cubicBezTo>
                    <a:pt x="0" y="73"/>
                    <a:pt x="10" y="83"/>
                    <a:pt x="20" y="83"/>
                  </a:cubicBezTo>
                  <a:lnTo>
                    <a:pt x="29" y="83"/>
                  </a:lnTo>
                  <a:lnTo>
                    <a:pt x="177" y="44"/>
                  </a:lnTo>
                  <a:cubicBezTo>
                    <a:pt x="186" y="34"/>
                    <a:pt x="196" y="24"/>
                    <a:pt x="196" y="15"/>
                  </a:cubicBezTo>
                  <a:cubicBezTo>
                    <a:pt x="189" y="7"/>
                    <a:pt x="182" y="1"/>
                    <a:pt x="1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7"/>
            <p:cNvSpPr/>
            <p:nvPr/>
          </p:nvSpPr>
          <p:spPr>
            <a:xfrm>
              <a:off x="5078666" y="790795"/>
              <a:ext cx="34173" cy="97140"/>
            </a:xfrm>
            <a:custGeom>
              <a:avLst/>
              <a:gdLst/>
              <a:ahLst/>
              <a:cxnLst/>
              <a:rect l="l" t="t" r="r" b="b"/>
              <a:pathLst>
                <a:path w="197" h="560" extrusionOk="0">
                  <a:moveTo>
                    <a:pt x="21" y="1"/>
                  </a:moveTo>
                  <a:cubicBezTo>
                    <a:pt x="11" y="1"/>
                    <a:pt x="1" y="10"/>
                    <a:pt x="11" y="20"/>
                  </a:cubicBezTo>
                  <a:lnTo>
                    <a:pt x="158" y="550"/>
                  </a:lnTo>
                  <a:cubicBezTo>
                    <a:pt x="158" y="559"/>
                    <a:pt x="168" y="559"/>
                    <a:pt x="168" y="559"/>
                  </a:cubicBezTo>
                  <a:lnTo>
                    <a:pt x="177" y="559"/>
                  </a:lnTo>
                  <a:cubicBezTo>
                    <a:pt x="188" y="559"/>
                    <a:pt x="197" y="550"/>
                    <a:pt x="188" y="539"/>
                  </a:cubicBezTo>
                  <a:lnTo>
                    <a:pt x="50" y="10"/>
                  </a:lnTo>
                  <a:cubicBezTo>
                    <a:pt x="40" y="1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7"/>
            <p:cNvSpPr/>
            <p:nvPr/>
          </p:nvSpPr>
          <p:spPr>
            <a:xfrm>
              <a:off x="5070340" y="809876"/>
              <a:ext cx="22204" cy="25326"/>
            </a:xfrm>
            <a:custGeom>
              <a:avLst/>
              <a:gdLst/>
              <a:ahLst/>
              <a:cxnLst/>
              <a:rect l="l" t="t" r="r" b="b"/>
              <a:pathLst>
                <a:path w="128" h="146" extrusionOk="0">
                  <a:moveTo>
                    <a:pt x="103" y="1"/>
                  </a:moveTo>
                  <a:cubicBezTo>
                    <a:pt x="98" y="1"/>
                    <a:pt x="93" y="3"/>
                    <a:pt x="88" y="8"/>
                  </a:cubicBezTo>
                  <a:lnTo>
                    <a:pt x="59" y="67"/>
                  </a:lnTo>
                  <a:lnTo>
                    <a:pt x="40" y="8"/>
                  </a:lnTo>
                  <a:lnTo>
                    <a:pt x="0" y="18"/>
                  </a:lnTo>
                  <a:lnTo>
                    <a:pt x="29" y="126"/>
                  </a:lnTo>
                  <a:cubicBezTo>
                    <a:pt x="29" y="135"/>
                    <a:pt x="40" y="135"/>
                    <a:pt x="49" y="146"/>
                  </a:cubicBezTo>
                  <a:cubicBezTo>
                    <a:pt x="59" y="146"/>
                    <a:pt x="59" y="135"/>
                    <a:pt x="69" y="135"/>
                  </a:cubicBezTo>
                  <a:lnTo>
                    <a:pt x="127" y="28"/>
                  </a:lnTo>
                  <a:cubicBezTo>
                    <a:pt x="127" y="18"/>
                    <a:pt x="127" y="8"/>
                    <a:pt x="118" y="8"/>
                  </a:cubicBezTo>
                  <a:cubicBezTo>
                    <a:pt x="113" y="3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7"/>
            <p:cNvSpPr/>
            <p:nvPr/>
          </p:nvSpPr>
          <p:spPr>
            <a:xfrm>
              <a:off x="5090635" y="833294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40" y="0"/>
                  </a:moveTo>
                  <a:cubicBezTo>
                    <a:pt x="30" y="0"/>
                    <a:pt x="10" y="0"/>
                    <a:pt x="10" y="11"/>
                  </a:cubicBezTo>
                  <a:cubicBezTo>
                    <a:pt x="1" y="20"/>
                    <a:pt x="10" y="30"/>
                    <a:pt x="21" y="40"/>
                  </a:cubicBezTo>
                  <a:lnTo>
                    <a:pt x="158" y="118"/>
                  </a:lnTo>
                  <a:lnTo>
                    <a:pt x="167" y="118"/>
                  </a:lnTo>
                  <a:cubicBezTo>
                    <a:pt x="167" y="118"/>
                    <a:pt x="177" y="118"/>
                    <a:pt x="187" y="109"/>
                  </a:cubicBezTo>
                  <a:cubicBezTo>
                    <a:pt x="187" y="98"/>
                    <a:pt x="187" y="89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7"/>
            <p:cNvSpPr/>
            <p:nvPr/>
          </p:nvSpPr>
          <p:spPr>
            <a:xfrm>
              <a:off x="5077105" y="833294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18" y="0"/>
                  </a:moveTo>
                  <a:cubicBezTo>
                    <a:pt x="108" y="0"/>
                    <a:pt x="88" y="0"/>
                    <a:pt x="88" y="11"/>
                  </a:cubicBezTo>
                  <a:lnTo>
                    <a:pt x="10" y="148"/>
                  </a:lnTo>
                  <a:cubicBezTo>
                    <a:pt x="1" y="157"/>
                    <a:pt x="10" y="167"/>
                    <a:pt x="20" y="177"/>
                  </a:cubicBez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18" y="11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7"/>
            <p:cNvSpPr/>
            <p:nvPr/>
          </p:nvSpPr>
          <p:spPr>
            <a:xfrm>
              <a:off x="5097574" y="856364"/>
              <a:ext cx="32264" cy="19602"/>
            </a:xfrm>
            <a:custGeom>
              <a:avLst/>
              <a:gdLst/>
              <a:ahLst/>
              <a:cxnLst/>
              <a:rect l="l" t="t" r="r" b="b"/>
              <a:pathLst>
                <a:path w="186" h="113" extrusionOk="0">
                  <a:moveTo>
                    <a:pt x="20" y="0"/>
                  </a:moveTo>
                  <a:cubicBezTo>
                    <a:pt x="14" y="0"/>
                    <a:pt x="10" y="5"/>
                    <a:pt x="10" y="5"/>
                  </a:cubicBezTo>
                  <a:cubicBezTo>
                    <a:pt x="0" y="15"/>
                    <a:pt x="0" y="34"/>
                    <a:pt x="10" y="34"/>
                  </a:cubicBezTo>
                  <a:lnTo>
                    <a:pt x="157" y="113"/>
                  </a:lnTo>
                  <a:lnTo>
                    <a:pt x="166" y="113"/>
                  </a:lnTo>
                  <a:cubicBezTo>
                    <a:pt x="166" y="113"/>
                    <a:pt x="177" y="113"/>
                    <a:pt x="177" y="103"/>
                  </a:cubicBezTo>
                  <a:cubicBezTo>
                    <a:pt x="186" y="103"/>
                    <a:pt x="177" y="83"/>
                    <a:pt x="177" y="83"/>
                  </a:cubicBezTo>
                  <a:lnTo>
                    <a:pt x="29" y="5"/>
                  </a:lnTo>
                  <a:cubicBezTo>
                    <a:pt x="26" y="2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7"/>
            <p:cNvSpPr/>
            <p:nvPr/>
          </p:nvSpPr>
          <p:spPr>
            <a:xfrm>
              <a:off x="5083870" y="856364"/>
              <a:ext cx="22204" cy="31571"/>
            </a:xfrm>
            <a:custGeom>
              <a:avLst/>
              <a:gdLst/>
              <a:ahLst/>
              <a:cxnLst/>
              <a:rect l="l" t="t" r="r" b="b"/>
              <a:pathLst>
                <a:path w="128" h="182" extrusionOk="0">
                  <a:moveTo>
                    <a:pt x="99" y="0"/>
                  </a:moveTo>
                  <a:cubicBezTo>
                    <a:pt x="93" y="0"/>
                    <a:pt x="89" y="5"/>
                    <a:pt x="89" y="5"/>
                  </a:cubicBezTo>
                  <a:lnTo>
                    <a:pt x="10" y="152"/>
                  </a:lnTo>
                  <a:cubicBezTo>
                    <a:pt x="1" y="161"/>
                    <a:pt x="1" y="172"/>
                    <a:pt x="10" y="172"/>
                  </a:cubicBezTo>
                  <a:lnTo>
                    <a:pt x="20" y="181"/>
                  </a:lnTo>
                  <a:cubicBezTo>
                    <a:pt x="30" y="181"/>
                    <a:pt x="40" y="172"/>
                    <a:pt x="40" y="172"/>
                  </a:cubicBezTo>
                  <a:lnTo>
                    <a:pt x="118" y="24"/>
                  </a:lnTo>
                  <a:cubicBezTo>
                    <a:pt x="128" y="15"/>
                    <a:pt x="118" y="5"/>
                    <a:pt x="108" y="5"/>
                  </a:cubicBezTo>
                  <a:cubicBezTo>
                    <a:pt x="105" y="2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7"/>
            <p:cNvSpPr/>
            <p:nvPr/>
          </p:nvSpPr>
          <p:spPr>
            <a:xfrm>
              <a:off x="5078666" y="790795"/>
              <a:ext cx="90375" cy="52907"/>
            </a:xfrm>
            <a:custGeom>
              <a:avLst/>
              <a:gdLst/>
              <a:ahLst/>
              <a:cxnLst/>
              <a:rect l="l" t="t" r="r" b="b"/>
              <a:pathLst>
                <a:path w="521" h="305" extrusionOk="0">
                  <a:moveTo>
                    <a:pt x="40" y="1"/>
                  </a:moveTo>
                  <a:cubicBezTo>
                    <a:pt x="31" y="1"/>
                    <a:pt x="11" y="1"/>
                    <a:pt x="11" y="10"/>
                  </a:cubicBezTo>
                  <a:cubicBezTo>
                    <a:pt x="1" y="20"/>
                    <a:pt x="11" y="30"/>
                    <a:pt x="21" y="40"/>
                  </a:cubicBezTo>
                  <a:lnTo>
                    <a:pt x="491" y="304"/>
                  </a:lnTo>
                  <a:lnTo>
                    <a:pt x="501" y="304"/>
                  </a:lnTo>
                  <a:cubicBezTo>
                    <a:pt x="511" y="304"/>
                    <a:pt x="511" y="304"/>
                    <a:pt x="521" y="295"/>
                  </a:cubicBezTo>
                  <a:cubicBezTo>
                    <a:pt x="521" y="285"/>
                    <a:pt x="521" y="275"/>
                    <a:pt x="511" y="265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7"/>
            <p:cNvSpPr/>
            <p:nvPr/>
          </p:nvSpPr>
          <p:spPr>
            <a:xfrm>
              <a:off x="5085605" y="800336"/>
              <a:ext cx="23938" cy="26367"/>
            </a:xfrm>
            <a:custGeom>
              <a:avLst/>
              <a:gdLst/>
              <a:ahLst/>
              <a:cxnLst/>
              <a:rect l="l" t="t" r="r" b="b"/>
              <a:pathLst>
                <a:path w="138" h="152" extrusionOk="0">
                  <a:moveTo>
                    <a:pt x="89" y="0"/>
                  </a:moveTo>
                  <a:cubicBezTo>
                    <a:pt x="85" y="0"/>
                    <a:pt x="82" y="2"/>
                    <a:pt x="79" y="5"/>
                  </a:cubicBezTo>
                  <a:cubicBezTo>
                    <a:pt x="69" y="5"/>
                    <a:pt x="69" y="14"/>
                    <a:pt x="69" y="24"/>
                  </a:cubicBezTo>
                  <a:lnTo>
                    <a:pt x="89" y="92"/>
                  </a:lnTo>
                  <a:lnTo>
                    <a:pt x="30" y="63"/>
                  </a:lnTo>
                  <a:cubicBezTo>
                    <a:pt x="25" y="58"/>
                    <a:pt x="20" y="56"/>
                    <a:pt x="15" y="56"/>
                  </a:cubicBezTo>
                  <a:cubicBezTo>
                    <a:pt x="10" y="56"/>
                    <a:pt x="5" y="58"/>
                    <a:pt x="0" y="63"/>
                  </a:cubicBezTo>
                  <a:cubicBezTo>
                    <a:pt x="0" y="73"/>
                    <a:pt x="0" y="83"/>
                    <a:pt x="10" y="92"/>
                  </a:cubicBezTo>
                  <a:lnTo>
                    <a:pt x="108" y="151"/>
                  </a:lnTo>
                  <a:lnTo>
                    <a:pt x="128" y="151"/>
                  </a:lnTo>
                  <a:cubicBezTo>
                    <a:pt x="137" y="142"/>
                    <a:pt x="137" y="132"/>
                    <a:pt x="137" y="132"/>
                  </a:cubicBezTo>
                  <a:lnTo>
                    <a:pt x="108" y="14"/>
                  </a:lnTo>
                  <a:cubicBezTo>
                    <a:pt x="108" y="7"/>
                    <a:pt x="99" y="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7"/>
            <p:cNvSpPr/>
            <p:nvPr/>
          </p:nvSpPr>
          <p:spPr>
            <a:xfrm>
              <a:off x="5117869" y="804499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7" y="0"/>
                  </a:moveTo>
                  <a:lnTo>
                    <a:pt x="20" y="49"/>
                  </a:lnTo>
                  <a:cubicBezTo>
                    <a:pt x="10" y="49"/>
                    <a:pt x="1" y="59"/>
                    <a:pt x="1" y="68"/>
                  </a:cubicBezTo>
                  <a:cubicBezTo>
                    <a:pt x="10" y="79"/>
                    <a:pt x="10" y="88"/>
                    <a:pt x="20" y="88"/>
                  </a:cubicBezTo>
                  <a:lnTo>
                    <a:pt x="30" y="88"/>
                  </a:lnTo>
                  <a:lnTo>
                    <a:pt x="187" y="39"/>
                  </a:lnTo>
                  <a:cubicBezTo>
                    <a:pt x="197" y="39"/>
                    <a:pt x="197" y="29"/>
                    <a:pt x="197" y="20"/>
                  </a:cubicBezTo>
                  <a:cubicBezTo>
                    <a:pt x="197" y="1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7"/>
            <p:cNvSpPr/>
            <p:nvPr/>
          </p:nvSpPr>
          <p:spPr>
            <a:xfrm>
              <a:off x="5117869" y="812305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8" y="0"/>
                  </a:moveTo>
                  <a:cubicBezTo>
                    <a:pt x="26" y="0"/>
                    <a:pt x="23" y="1"/>
                    <a:pt x="20" y="4"/>
                  </a:cubicBezTo>
                  <a:cubicBezTo>
                    <a:pt x="10" y="4"/>
                    <a:pt x="1" y="14"/>
                    <a:pt x="1" y="23"/>
                  </a:cubicBezTo>
                  <a:lnTo>
                    <a:pt x="49" y="180"/>
                  </a:lnTo>
                  <a:cubicBezTo>
                    <a:pt x="49" y="190"/>
                    <a:pt x="60" y="190"/>
                    <a:pt x="69" y="190"/>
                  </a:cubicBezTo>
                  <a:cubicBezTo>
                    <a:pt x="79" y="190"/>
                    <a:pt x="89" y="180"/>
                    <a:pt x="79" y="171"/>
                  </a:cubicBezTo>
                  <a:lnTo>
                    <a:pt x="40" y="14"/>
                  </a:lnTo>
                  <a:cubicBezTo>
                    <a:pt x="40" y="7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7"/>
            <p:cNvSpPr/>
            <p:nvPr/>
          </p:nvSpPr>
          <p:spPr>
            <a:xfrm>
              <a:off x="5138338" y="816294"/>
              <a:ext cx="34173" cy="15612"/>
            </a:xfrm>
            <a:custGeom>
              <a:avLst/>
              <a:gdLst/>
              <a:ahLst/>
              <a:cxnLst/>
              <a:rect l="l" t="t" r="r" b="b"/>
              <a:pathLst>
                <a:path w="197" h="90" extrusionOk="0">
                  <a:moveTo>
                    <a:pt x="177" y="0"/>
                  </a:moveTo>
                  <a:lnTo>
                    <a:pt x="20" y="50"/>
                  </a:lnTo>
                  <a:cubicBezTo>
                    <a:pt x="10" y="50"/>
                    <a:pt x="0" y="59"/>
                    <a:pt x="10" y="69"/>
                  </a:cubicBezTo>
                  <a:cubicBezTo>
                    <a:pt x="10" y="79"/>
                    <a:pt x="20" y="89"/>
                    <a:pt x="20" y="89"/>
                  </a:cubicBezTo>
                  <a:cubicBezTo>
                    <a:pt x="29" y="89"/>
                    <a:pt x="29" y="89"/>
                    <a:pt x="29" y="79"/>
                  </a:cubicBezTo>
                  <a:lnTo>
                    <a:pt x="186" y="40"/>
                  </a:lnTo>
                  <a:cubicBezTo>
                    <a:pt x="196" y="40"/>
                    <a:pt x="196" y="30"/>
                    <a:pt x="196" y="20"/>
                  </a:cubicBezTo>
                  <a:cubicBezTo>
                    <a:pt x="196" y="1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7"/>
            <p:cNvSpPr/>
            <p:nvPr/>
          </p:nvSpPr>
          <p:spPr>
            <a:xfrm>
              <a:off x="5138338" y="824100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8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0" y="5"/>
                    <a:pt x="0" y="14"/>
                    <a:pt x="10" y="24"/>
                  </a:cubicBezTo>
                  <a:lnTo>
                    <a:pt x="49" y="181"/>
                  </a:lnTo>
                  <a:cubicBezTo>
                    <a:pt x="49" y="191"/>
                    <a:pt x="59" y="191"/>
                    <a:pt x="69" y="191"/>
                  </a:cubicBezTo>
                  <a:cubicBezTo>
                    <a:pt x="79" y="191"/>
                    <a:pt x="88" y="181"/>
                    <a:pt x="88" y="171"/>
                  </a:cubicBezTo>
                  <a:lnTo>
                    <a:pt x="40" y="14"/>
                  </a:lnTo>
                  <a:cubicBezTo>
                    <a:pt x="40" y="8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7"/>
            <p:cNvSpPr/>
            <p:nvPr/>
          </p:nvSpPr>
          <p:spPr>
            <a:xfrm>
              <a:off x="5078666" y="765296"/>
              <a:ext cx="98875" cy="32611"/>
            </a:xfrm>
            <a:custGeom>
              <a:avLst/>
              <a:gdLst/>
              <a:ahLst/>
              <a:cxnLst/>
              <a:rect l="l" t="t" r="r" b="b"/>
              <a:pathLst>
                <a:path w="570" h="188" extrusionOk="0">
                  <a:moveTo>
                    <a:pt x="550" y="1"/>
                  </a:moveTo>
                  <a:lnTo>
                    <a:pt x="21" y="148"/>
                  </a:lnTo>
                  <a:cubicBezTo>
                    <a:pt x="11" y="148"/>
                    <a:pt x="1" y="157"/>
                    <a:pt x="11" y="167"/>
                  </a:cubicBezTo>
                  <a:cubicBezTo>
                    <a:pt x="11" y="177"/>
                    <a:pt x="21" y="187"/>
                    <a:pt x="31" y="187"/>
                  </a:cubicBezTo>
                  <a:lnTo>
                    <a:pt x="560" y="40"/>
                  </a:lnTo>
                  <a:cubicBezTo>
                    <a:pt x="569" y="40"/>
                    <a:pt x="569" y="30"/>
                    <a:pt x="569" y="11"/>
                  </a:cubicBezTo>
                  <a:cubicBezTo>
                    <a:pt x="569" y="1"/>
                    <a:pt x="560" y="1"/>
                    <a:pt x="5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7"/>
            <p:cNvSpPr/>
            <p:nvPr/>
          </p:nvSpPr>
          <p:spPr>
            <a:xfrm>
              <a:off x="5097574" y="785071"/>
              <a:ext cx="25499" cy="22897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31" y="0"/>
                  </a:moveTo>
                  <a:cubicBezTo>
                    <a:pt x="24" y="0"/>
                    <a:pt x="17" y="7"/>
                    <a:pt x="10" y="14"/>
                  </a:cubicBezTo>
                  <a:cubicBezTo>
                    <a:pt x="10" y="24"/>
                    <a:pt x="10" y="34"/>
                    <a:pt x="20" y="34"/>
                  </a:cubicBezTo>
                  <a:lnTo>
                    <a:pt x="79" y="73"/>
                  </a:lnTo>
                  <a:lnTo>
                    <a:pt x="10" y="93"/>
                  </a:lnTo>
                  <a:cubicBezTo>
                    <a:pt x="0" y="93"/>
                    <a:pt x="0" y="102"/>
                    <a:pt x="0" y="112"/>
                  </a:cubicBezTo>
                  <a:cubicBezTo>
                    <a:pt x="0" y="122"/>
                    <a:pt x="10" y="132"/>
                    <a:pt x="20" y="132"/>
                  </a:cubicBezTo>
                  <a:lnTo>
                    <a:pt x="137" y="93"/>
                  </a:lnTo>
                  <a:cubicBezTo>
                    <a:pt x="147" y="93"/>
                    <a:pt x="147" y="93"/>
                    <a:pt x="147" y="83"/>
                  </a:cubicBezTo>
                  <a:cubicBezTo>
                    <a:pt x="147" y="73"/>
                    <a:pt x="147" y="63"/>
                    <a:pt x="137" y="63"/>
                  </a:cubicBezTo>
                  <a:lnTo>
                    <a:pt x="39" y="4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7"/>
            <p:cNvSpPr/>
            <p:nvPr/>
          </p:nvSpPr>
          <p:spPr>
            <a:xfrm>
              <a:off x="5121338" y="754368"/>
              <a:ext cx="22204" cy="31571"/>
            </a:xfrm>
            <a:custGeom>
              <a:avLst/>
              <a:gdLst/>
              <a:ahLst/>
              <a:cxnLst/>
              <a:rect l="l" t="t" r="r" b="b"/>
              <a:pathLst>
                <a:path w="128" h="182" extrusionOk="0">
                  <a:moveTo>
                    <a:pt x="109" y="1"/>
                  </a:moveTo>
                  <a:cubicBezTo>
                    <a:pt x="102" y="1"/>
                    <a:pt x="95" y="8"/>
                    <a:pt x="88" y="15"/>
                  </a:cubicBezTo>
                  <a:lnTo>
                    <a:pt x="10" y="152"/>
                  </a:lnTo>
                  <a:cubicBezTo>
                    <a:pt x="0" y="162"/>
                    <a:pt x="10" y="172"/>
                    <a:pt x="20" y="181"/>
                  </a:cubicBezTo>
                  <a:lnTo>
                    <a:pt x="29" y="181"/>
                  </a:lnTo>
                  <a:lnTo>
                    <a:pt x="40" y="172"/>
                  </a:lnTo>
                  <a:lnTo>
                    <a:pt x="118" y="35"/>
                  </a:lnTo>
                  <a:cubicBezTo>
                    <a:pt x="127" y="24"/>
                    <a:pt x="127" y="5"/>
                    <a:pt x="118" y="5"/>
                  </a:cubicBezTo>
                  <a:cubicBezTo>
                    <a:pt x="115" y="2"/>
                    <a:pt x="112" y="1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7"/>
            <p:cNvSpPr/>
            <p:nvPr/>
          </p:nvSpPr>
          <p:spPr>
            <a:xfrm>
              <a:off x="5121338" y="778826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40" y="1"/>
                  </a:moveTo>
                  <a:cubicBezTo>
                    <a:pt x="29" y="1"/>
                    <a:pt x="10" y="1"/>
                    <a:pt x="10" y="11"/>
                  </a:cubicBezTo>
                  <a:cubicBezTo>
                    <a:pt x="0" y="21"/>
                    <a:pt x="10" y="31"/>
                    <a:pt x="20" y="40"/>
                  </a:cubicBezTo>
                  <a:lnTo>
                    <a:pt x="157" y="119"/>
                  </a:lnTo>
                  <a:lnTo>
                    <a:pt x="167" y="119"/>
                  </a:lnTo>
                  <a:cubicBezTo>
                    <a:pt x="177" y="119"/>
                    <a:pt x="177" y="119"/>
                    <a:pt x="186" y="109"/>
                  </a:cubicBezTo>
                  <a:cubicBezTo>
                    <a:pt x="186" y="99"/>
                    <a:pt x="186" y="89"/>
                    <a:pt x="177" y="7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7"/>
            <p:cNvSpPr/>
            <p:nvPr/>
          </p:nvSpPr>
          <p:spPr>
            <a:xfrm>
              <a:off x="5145103" y="748296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8" y="1"/>
                  </a:moveTo>
                  <a:cubicBezTo>
                    <a:pt x="99" y="1"/>
                    <a:pt x="88" y="1"/>
                    <a:pt x="88" y="11"/>
                  </a:cubicBezTo>
                  <a:lnTo>
                    <a:pt x="10" y="148"/>
                  </a:lnTo>
                  <a:cubicBezTo>
                    <a:pt x="1" y="157"/>
                    <a:pt x="1" y="168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8"/>
                  </a:cubicBezTo>
                  <a:lnTo>
                    <a:pt x="118" y="30"/>
                  </a:lnTo>
                  <a:cubicBezTo>
                    <a:pt x="128" y="20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7"/>
            <p:cNvSpPr/>
            <p:nvPr/>
          </p:nvSpPr>
          <p:spPr>
            <a:xfrm>
              <a:off x="5145103" y="772061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1" y="20"/>
                    <a:pt x="1" y="31"/>
                    <a:pt x="10" y="40"/>
                  </a:cubicBezTo>
                  <a:lnTo>
                    <a:pt x="147" y="118"/>
                  </a:lnTo>
                  <a:lnTo>
                    <a:pt x="157" y="118"/>
                  </a:lnTo>
                  <a:cubicBezTo>
                    <a:pt x="167" y="118"/>
                    <a:pt x="177" y="118"/>
                    <a:pt x="177" y="109"/>
                  </a:cubicBezTo>
                  <a:cubicBezTo>
                    <a:pt x="186" y="99"/>
                    <a:pt x="177" y="89"/>
                    <a:pt x="16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7"/>
            <p:cNvSpPr/>
            <p:nvPr/>
          </p:nvSpPr>
          <p:spPr>
            <a:xfrm>
              <a:off x="5078666" y="708573"/>
              <a:ext cx="54641" cy="89334"/>
            </a:xfrm>
            <a:custGeom>
              <a:avLst/>
              <a:gdLst/>
              <a:ahLst/>
              <a:cxnLst/>
              <a:rect l="l" t="t" r="r" b="b"/>
              <a:pathLst>
                <a:path w="315" h="515" extrusionOk="0">
                  <a:moveTo>
                    <a:pt x="296" y="0"/>
                  </a:moveTo>
                  <a:cubicBezTo>
                    <a:pt x="289" y="0"/>
                    <a:pt x="283" y="7"/>
                    <a:pt x="275" y="14"/>
                  </a:cubicBezTo>
                  <a:lnTo>
                    <a:pt x="11" y="484"/>
                  </a:lnTo>
                  <a:cubicBezTo>
                    <a:pt x="1" y="494"/>
                    <a:pt x="11" y="504"/>
                    <a:pt x="21" y="514"/>
                  </a:cubicBezTo>
                  <a:lnTo>
                    <a:pt x="31" y="514"/>
                  </a:lnTo>
                  <a:lnTo>
                    <a:pt x="40" y="504"/>
                  </a:lnTo>
                  <a:lnTo>
                    <a:pt x="315" y="34"/>
                  </a:lnTo>
                  <a:cubicBezTo>
                    <a:pt x="315" y="24"/>
                    <a:pt x="315" y="5"/>
                    <a:pt x="305" y="5"/>
                  </a:cubicBezTo>
                  <a:cubicBezTo>
                    <a:pt x="302" y="2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7"/>
            <p:cNvSpPr/>
            <p:nvPr/>
          </p:nvSpPr>
          <p:spPr>
            <a:xfrm>
              <a:off x="5073636" y="753500"/>
              <a:ext cx="24112" cy="25499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89" y="0"/>
                  </a:moveTo>
                  <a:cubicBezTo>
                    <a:pt x="79" y="0"/>
                    <a:pt x="69" y="0"/>
                    <a:pt x="69" y="10"/>
                  </a:cubicBezTo>
                  <a:lnTo>
                    <a:pt x="10" y="108"/>
                  </a:lnTo>
                  <a:cubicBezTo>
                    <a:pt x="1" y="118"/>
                    <a:pt x="10" y="138"/>
                    <a:pt x="10" y="138"/>
                  </a:cubicBezTo>
                  <a:cubicBezTo>
                    <a:pt x="13" y="140"/>
                    <a:pt x="17" y="141"/>
                    <a:pt x="21" y="141"/>
                  </a:cubicBezTo>
                  <a:cubicBezTo>
                    <a:pt x="30" y="141"/>
                    <a:pt x="40" y="135"/>
                    <a:pt x="40" y="127"/>
                  </a:cubicBezTo>
                  <a:lnTo>
                    <a:pt x="79" y="69"/>
                  </a:lnTo>
                  <a:lnTo>
                    <a:pt x="99" y="138"/>
                  </a:lnTo>
                  <a:cubicBezTo>
                    <a:pt x="99" y="147"/>
                    <a:pt x="108" y="147"/>
                    <a:pt x="108" y="147"/>
                  </a:cubicBezTo>
                  <a:lnTo>
                    <a:pt x="119" y="147"/>
                  </a:lnTo>
                  <a:cubicBezTo>
                    <a:pt x="128" y="147"/>
                    <a:pt x="138" y="138"/>
                    <a:pt x="128" y="127"/>
                  </a:cubicBezTo>
                  <a:lnTo>
                    <a:pt x="99" y="1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7"/>
            <p:cNvSpPr/>
            <p:nvPr/>
          </p:nvSpPr>
          <p:spPr>
            <a:xfrm>
              <a:off x="5088901" y="767030"/>
              <a:ext cx="27407" cy="25673"/>
            </a:xfrm>
            <a:custGeom>
              <a:avLst/>
              <a:gdLst/>
              <a:ahLst/>
              <a:cxnLst/>
              <a:rect l="l" t="t" r="r" b="b"/>
              <a:pathLst>
                <a:path w="158" h="148" extrusionOk="0">
                  <a:moveTo>
                    <a:pt x="129" y="1"/>
                  </a:moveTo>
                  <a:lnTo>
                    <a:pt x="20" y="40"/>
                  </a:lnTo>
                  <a:cubicBezTo>
                    <a:pt x="11" y="40"/>
                    <a:pt x="1" y="49"/>
                    <a:pt x="11" y="60"/>
                  </a:cubicBezTo>
                  <a:cubicBezTo>
                    <a:pt x="11" y="66"/>
                    <a:pt x="16" y="73"/>
                    <a:pt x="22" y="73"/>
                  </a:cubicBezTo>
                  <a:cubicBezTo>
                    <a:pt x="25" y="73"/>
                    <a:pt x="28" y="72"/>
                    <a:pt x="31" y="69"/>
                  </a:cubicBezTo>
                  <a:lnTo>
                    <a:pt x="99" y="49"/>
                  </a:lnTo>
                  <a:lnTo>
                    <a:pt x="60" y="118"/>
                  </a:lnTo>
                  <a:cubicBezTo>
                    <a:pt x="60" y="128"/>
                    <a:pt x="60" y="138"/>
                    <a:pt x="70" y="138"/>
                  </a:cubicBezTo>
                  <a:cubicBezTo>
                    <a:pt x="70" y="147"/>
                    <a:pt x="79" y="147"/>
                    <a:pt x="79" y="147"/>
                  </a:cubicBezTo>
                  <a:cubicBezTo>
                    <a:pt x="89" y="147"/>
                    <a:pt x="89" y="138"/>
                    <a:pt x="99" y="138"/>
                  </a:cubicBezTo>
                  <a:lnTo>
                    <a:pt x="158" y="30"/>
                  </a:lnTo>
                  <a:cubicBezTo>
                    <a:pt x="158" y="30"/>
                    <a:pt x="158" y="20"/>
                    <a:pt x="148" y="10"/>
                  </a:cubicBezTo>
                  <a:cubicBezTo>
                    <a:pt x="148" y="1"/>
                    <a:pt x="138" y="1"/>
                    <a:pt x="1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7"/>
            <p:cNvSpPr/>
            <p:nvPr/>
          </p:nvSpPr>
          <p:spPr>
            <a:xfrm>
              <a:off x="5094105" y="725573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8" y="0"/>
                  </a:moveTo>
                  <a:cubicBezTo>
                    <a:pt x="26" y="0"/>
                    <a:pt x="23" y="2"/>
                    <a:pt x="20" y="5"/>
                  </a:cubicBezTo>
                  <a:cubicBezTo>
                    <a:pt x="1" y="5"/>
                    <a:pt x="1" y="14"/>
                    <a:pt x="1" y="24"/>
                  </a:cubicBezTo>
                  <a:lnTo>
                    <a:pt x="49" y="181"/>
                  </a:lnTo>
                  <a:cubicBezTo>
                    <a:pt x="49" y="190"/>
                    <a:pt x="59" y="190"/>
                    <a:pt x="59" y="190"/>
                  </a:cubicBezTo>
                  <a:lnTo>
                    <a:pt x="69" y="190"/>
                  </a:lnTo>
                  <a:cubicBezTo>
                    <a:pt x="79" y="190"/>
                    <a:pt x="88" y="181"/>
                    <a:pt x="79" y="171"/>
                  </a:cubicBezTo>
                  <a:lnTo>
                    <a:pt x="40" y="14"/>
                  </a:lnTo>
                  <a:cubicBezTo>
                    <a:pt x="40" y="7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7"/>
            <p:cNvSpPr/>
            <p:nvPr/>
          </p:nvSpPr>
          <p:spPr>
            <a:xfrm>
              <a:off x="5100870" y="744827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77" y="1"/>
                  </a:moveTo>
                  <a:lnTo>
                    <a:pt x="20" y="40"/>
                  </a:lnTo>
                  <a:cubicBezTo>
                    <a:pt x="10" y="50"/>
                    <a:pt x="1" y="60"/>
                    <a:pt x="10" y="70"/>
                  </a:cubicBezTo>
                  <a:cubicBezTo>
                    <a:pt x="10" y="79"/>
                    <a:pt x="20" y="79"/>
                    <a:pt x="20" y="79"/>
                  </a:cubicBezTo>
                  <a:lnTo>
                    <a:pt x="30" y="79"/>
                  </a:lnTo>
                  <a:lnTo>
                    <a:pt x="187" y="40"/>
                  </a:lnTo>
                  <a:cubicBezTo>
                    <a:pt x="197" y="31"/>
                    <a:pt x="197" y="21"/>
                    <a:pt x="197" y="11"/>
                  </a:cubicBezTo>
                  <a:cubicBezTo>
                    <a:pt x="197" y="1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7"/>
            <p:cNvSpPr/>
            <p:nvPr/>
          </p:nvSpPr>
          <p:spPr>
            <a:xfrm>
              <a:off x="5105900" y="704063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11" y="1"/>
                  </a:moveTo>
                  <a:cubicBezTo>
                    <a:pt x="1" y="11"/>
                    <a:pt x="1" y="20"/>
                    <a:pt x="1" y="31"/>
                  </a:cubicBezTo>
                  <a:lnTo>
                    <a:pt x="40" y="177"/>
                  </a:lnTo>
                  <a:cubicBezTo>
                    <a:pt x="50" y="187"/>
                    <a:pt x="50" y="197"/>
                    <a:pt x="60" y="197"/>
                  </a:cubicBezTo>
                  <a:lnTo>
                    <a:pt x="70" y="197"/>
                  </a:lnTo>
                  <a:cubicBezTo>
                    <a:pt x="79" y="197"/>
                    <a:pt x="89" y="177"/>
                    <a:pt x="79" y="168"/>
                  </a:cubicBezTo>
                  <a:lnTo>
                    <a:pt x="40" y="20"/>
                  </a:lnTo>
                  <a:cubicBezTo>
                    <a:pt x="40" y="11"/>
                    <a:pt x="2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7"/>
            <p:cNvSpPr/>
            <p:nvPr/>
          </p:nvSpPr>
          <p:spPr>
            <a:xfrm>
              <a:off x="5112665" y="723838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86" y="0"/>
                  </a:moveTo>
                  <a:cubicBezTo>
                    <a:pt x="183" y="0"/>
                    <a:pt x="180" y="2"/>
                    <a:pt x="177" y="4"/>
                  </a:cubicBezTo>
                  <a:lnTo>
                    <a:pt x="21" y="44"/>
                  </a:lnTo>
                  <a:cubicBezTo>
                    <a:pt x="11" y="44"/>
                    <a:pt x="1" y="54"/>
                    <a:pt x="1" y="63"/>
                  </a:cubicBezTo>
                  <a:cubicBezTo>
                    <a:pt x="11" y="73"/>
                    <a:pt x="11" y="83"/>
                    <a:pt x="21" y="83"/>
                  </a:cubicBezTo>
                  <a:lnTo>
                    <a:pt x="31" y="83"/>
                  </a:lnTo>
                  <a:lnTo>
                    <a:pt x="188" y="34"/>
                  </a:lnTo>
                  <a:cubicBezTo>
                    <a:pt x="197" y="34"/>
                    <a:pt x="197" y="24"/>
                    <a:pt x="197" y="15"/>
                  </a:cubicBezTo>
                  <a:cubicBezTo>
                    <a:pt x="197" y="7"/>
                    <a:pt x="192" y="0"/>
                    <a:pt x="1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7"/>
            <p:cNvSpPr/>
            <p:nvPr/>
          </p:nvSpPr>
          <p:spPr>
            <a:xfrm>
              <a:off x="5274333" y="1099561"/>
              <a:ext cx="32438" cy="97661"/>
            </a:xfrm>
            <a:custGeom>
              <a:avLst/>
              <a:gdLst/>
              <a:ahLst/>
              <a:cxnLst/>
              <a:rect l="l" t="t" r="r" b="b"/>
              <a:pathLst>
                <a:path w="187" h="563" extrusionOk="0">
                  <a:moveTo>
                    <a:pt x="28" y="0"/>
                  </a:moveTo>
                  <a:cubicBezTo>
                    <a:pt x="25" y="0"/>
                    <a:pt x="23" y="1"/>
                    <a:pt x="20" y="4"/>
                  </a:cubicBezTo>
                  <a:cubicBezTo>
                    <a:pt x="10" y="4"/>
                    <a:pt x="0" y="14"/>
                    <a:pt x="10" y="24"/>
                  </a:cubicBezTo>
                  <a:lnTo>
                    <a:pt x="147" y="553"/>
                  </a:lnTo>
                  <a:cubicBezTo>
                    <a:pt x="157" y="553"/>
                    <a:pt x="157" y="563"/>
                    <a:pt x="166" y="563"/>
                  </a:cubicBezTo>
                  <a:lnTo>
                    <a:pt x="177" y="563"/>
                  </a:lnTo>
                  <a:cubicBezTo>
                    <a:pt x="186" y="563"/>
                    <a:pt x="186" y="553"/>
                    <a:pt x="186" y="543"/>
                  </a:cubicBezTo>
                  <a:lnTo>
                    <a:pt x="39" y="14"/>
                  </a:lnTo>
                  <a:cubicBezTo>
                    <a:pt x="39" y="7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7"/>
            <p:cNvSpPr/>
            <p:nvPr/>
          </p:nvSpPr>
          <p:spPr>
            <a:xfrm>
              <a:off x="5264099" y="1134254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29" y="0"/>
                  </a:moveTo>
                  <a:cubicBezTo>
                    <a:pt x="20" y="0"/>
                    <a:pt x="10" y="0"/>
                    <a:pt x="0" y="10"/>
                  </a:cubicBezTo>
                  <a:cubicBezTo>
                    <a:pt x="0" y="20"/>
                    <a:pt x="0" y="29"/>
                    <a:pt x="10" y="40"/>
                  </a:cubicBezTo>
                  <a:lnTo>
                    <a:pt x="147" y="118"/>
                  </a:ln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6" y="98"/>
                    <a:pt x="177" y="88"/>
                    <a:pt x="167" y="7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7"/>
            <p:cNvSpPr/>
            <p:nvPr/>
          </p:nvSpPr>
          <p:spPr>
            <a:xfrm>
              <a:off x="5287863" y="1124019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8" y="1"/>
                  </a:moveTo>
                  <a:cubicBezTo>
                    <a:pt x="99" y="1"/>
                    <a:pt x="88" y="1"/>
                    <a:pt x="88" y="10"/>
                  </a:cubicBezTo>
                  <a:lnTo>
                    <a:pt x="10" y="147"/>
                  </a:lnTo>
                  <a:cubicBezTo>
                    <a:pt x="1" y="157"/>
                    <a:pt x="1" y="167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7"/>
            <p:cNvSpPr/>
            <p:nvPr/>
          </p:nvSpPr>
          <p:spPr>
            <a:xfrm>
              <a:off x="5257334" y="1110836"/>
              <a:ext cx="32438" cy="20122"/>
            </a:xfrm>
            <a:custGeom>
              <a:avLst/>
              <a:gdLst/>
              <a:ahLst/>
              <a:cxnLst/>
              <a:rect l="l" t="t" r="r" b="b"/>
              <a:pathLst>
                <a:path w="187" h="116" extrusionOk="0">
                  <a:moveTo>
                    <a:pt x="16" y="1"/>
                  </a:moveTo>
                  <a:cubicBezTo>
                    <a:pt x="12" y="1"/>
                    <a:pt x="10" y="3"/>
                    <a:pt x="10" y="8"/>
                  </a:cubicBezTo>
                  <a:cubicBezTo>
                    <a:pt x="0" y="18"/>
                    <a:pt x="0" y="37"/>
                    <a:pt x="10" y="37"/>
                  </a:cubicBezTo>
                  <a:lnTo>
                    <a:pt x="157" y="116"/>
                  </a:lnTo>
                  <a:lnTo>
                    <a:pt x="166" y="116"/>
                  </a:lnTo>
                  <a:cubicBezTo>
                    <a:pt x="166" y="116"/>
                    <a:pt x="177" y="116"/>
                    <a:pt x="177" y="106"/>
                  </a:cubicBezTo>
                  <a:cubicBezTo>
                    <a:pt x="186" y="96"/>
                    <a:pt x="177" y="86"/>
                    <a:pt x="177" y="86"/>
                  </a:cubicBezTo>
                  <a:lnTo>
                    <a:pt x="29" y="8"/>
                  </a:ln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7"/>
            <p:cNvSpPr/>
            <p:nvPr/>
          </p:nvSpPr>
          <p:spPr>
            <a:xfrm>
              <a:off x="5281098" y="1100255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18" y="0"/>
                  </a:moveTo>
                  <a:cubicBezTo>
                    <a:pt x="108" y="0"/>
                    <a:pt x="88" y="0"/>
                    <a:pt x="88" y="10"/>
                  </a:cubicBezTo>
                  <a:lnTo>
                    <a:pt x="10" y="147"/>
                  </a:lnTo>
                  <a:cubicBezTo>
                    <a:pt x="0" y="157"/>
                    <a:pt x="10" y="177"/>
                    <a:pt x="20" y="177"/>
                  </a:cubicBezTo>
                  <a:lnTo>
                    <a:pt x="29" y="177"/>
                  </a:lnTo>
                  <a:cubicBezTo>
                    <a:pt x="29" y="177"/>
                    <a:pt x="40" y="177"/>
                    <a:pt x="40" y="167"/>
                  </a:cubicBezTo>
                  <a:lnTo>
                    <a:pt x="118" y="29"/>
                  </a:lnTo>
                  <a:cubicBezTo>
                    <a:pt x="127" y="20"/>
                    <a:pt x="127" y="1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7"/>
            <p:cNvSpPr/>
            <p:nvPr/>
          </p:nvSpPr>
          <p:spPr>
            <a:xfrm>
              <a:off x="5218131" y="1143621"/>
              <a:ext cx="90375" cy="53601"/>
            </a:xfrm>
            <a:custGeom>
              <a:avLst/>
              <a:gdLst/>
              <a:ahLst/>
              <a:cxnLst/>
              <a:rect l="l" t="t" r="r" b="b"/>
              <a:pathLst>
                <a:path w="521" h="309" extrusionOk="0">
                  <a:moveTo>
                    <a:pt x="21" y="1"/>
                  </a:moveTo>
                  <a:cubicBezTo>
                    <a:pt x="14" y="1"/>
                    <a:pt x="8" y="8"/>
                    <a:pt x="1" y="15"/>
                  </a:cubicBezTo>
                  <a:cubicBezTo>
                    <a:pt x="1" y="25"/>
                    <a:pt x="1" y="34"/>
                    <a:pt x="11" y="34"/>
                  </a:cubicBezTo>
                  <a:lnTo>
                    <a:pt x="481" y="309"/>
                  </a:lnTo>
                  <a:lnTo>
                    <a:pt x="490" y="309"/>
                  </a:lnTo>
                  <a:cubicBezTo>
                    <a:pt x="501" y="309"/>
                    <a:pt x="510" y="309"/>
                    <a:pt x="510" y="299"/>
                  </a:cubicBezTo>
                  <a:cubicBezTo>
                    <a:pt x="520" y="289"/>
                    <a:pt x="510" y="280"/>
                    <a:pt x="501" y="269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7"/>
            <p:cNvSpPr/>
            <p:nvPr/>
          </p:nvSpPr>
          <p:spPr>
            <a:xfrm>
              <a:off x="5277629" y="1161487"/>
              <a:ext cx="24112" cy="23938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0" y="0"/>
                  </a:moveTo>
                  <a:cubicBezTo>
                    <a:pt x="1" y="10"/>
                    <a:pt x="1" y="10"/>
                    <a:pt x="1" y="20"/>
                  </a:cubicBezTo>
                  <a:lnTo>
                    <a:pt x="30" y="137"/>
                  </a:lnTo>
                  <a:lnTo>
                    <a:pt x="69" y="127"/>
                  </a:lnTo>
                  <a:lnTo>
                    <a:pt x="49" y="59"/>
                  </a:lnTo>
                  <a:lnTo>
                    <a:pt x="108" y="88"/>
                  </a:lnTo>
                  <a:cubicBezTo>
                    <a:pt x="113" y="93"/>
                    <a:pt x="118" y="96"/>
                    <a:pt x="123" y="96"/>
                  </a:cubicBezTo>
                  <a:cubicBezTo>
                    <a:pt x="128" y="96"/>
                    <a:pt x="133" y="93"/>
                    <a:pt x="138" y="88"/>
                  </a:cubicBezTo>
                  <a:cubicBezTo>
                    <a:pt x="138" y="79"/>
                    <a:pt x="138" y="59"/>
                    <a:pt x="128" y="5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7"/>
            <p:cNvSpPr/>
            <p:nvPr/>
          </p:nvSpPr>
          <p:spPr>
            <a:xfrm>
              <a:off x="5235130" y="1168253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7" y="0"/>
                  </a:moveTo>
                  <a:lnTo>
                    <a:pt x="11" y="49"/>
                  </a:lnTo>
                  <a:cubicBezTo>
                    <a:pt x="0" y="49"/>
                    <a:pt x="0" y="59"/>
                    <a:pt x="0" y="69"/>
                  </a:cubicBezTo>
                  <a:cubicBezTo>
                    <a:pt x="0" y="79"/>
                    <a:pt x="11" y="88"/>
                    <a:pt x="20" y="88"/>
                  </a:cubicBezTo>
                  <a:lnTo>
                    <a:pt x="177" y="40"/>
                  </a:lnTo>
                  <a:cubicBezTo>
                    <a:pt x="187" y="40"/>
                    <a:pt x="196" y="29"/>
                    <a:pt x="196" y="20"/>
                  </a:cubicBezTo>
                  <a:cubicBezTo>
                    <a:pt x="187" y="1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7"/>
            <p:cNvSpPr/>
            <p:nvPr/>
          </p:nvSpPr>
          <p:spPr>
            <a:xfrm>
              <a:off x="5253864" y="1142060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8" y="0"/>
                  </a:moveTo>
                  <a:cubicBezTo>
                    <a:pt x="26" y="0"/>
                    <a:pt x="23" y="1"/>
                    <a:pt x="20" y="4"/>
                  </a:cubicBezTo>
                  <a:cubicBezTo>
                    <a:pt x="10" y="4"/>
                    <a:pt x="1" y="14"/>
                    <a:pt x="1" y="24"/>
                  </a:cubicBezTo>
                  <a:lnTo>
                    <a:pt x="49" y="180"/>
                  </a:lnTo>
                  <a:cubicBezTo>
                    <a:pt x="49" y="191"/>
                    <a:pt x="59" y="191"/>
                    <a:pt x="69" y="191"/>
                  </a:cubicBezTo>
                  <a:cubicBezTo>
                    <a:pt x="79" y="191"/>
                    <a:pt x="88" y="180"/>
                    <a:pt x="88" y="171"/>
                  </a:cubicBezTo>
                  <a:lnTo>
                    <a:pt x="40" y="14"/>
                  </a:lnTo>
                  <a:cubicBezTo>
                    <a:pt x="40" y="7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7"/>
            <p:cNvSpPr/>
            <p:nvPr/>
          </p:nvSpPr>
          <p:spPr>
            <a:xfrm>
              <a:off x="5213101" y="1156284"/>
              <a:ext cx="35734" cy="15438"/>
            </a:xfrm>
            <a:custGeom>
              <a:avLst/>
              <a:gdLst/>
              <a:ahLst/>
              <a:cxnLst/>
              <a:rect l="l" t="t" r="r" b="b"/>
              <a:pathLst>
                <a:path w="206" h="89" extrusionOk="0">
                  <a:moveTo>
                    <a:pt x="177" y="0"/>
                  </a:moveTo>
                  <a:lnTo>
                    <a:pt x="20" y="50"/>
                  </a:lnTo>
                  <a:cubicBezTo>
                    <a:pt x="10" y="50"/>
                    <a:pt x="0" y="59"/>
                    <a:pt x="10" y="69"/>
                  </a:cubicBezTo>
                  <a:cubicBezTo>
                    <a:pt x="10" y="79"/>
                    <a:pt x="20" y="89"/>
                    <a:pt x="30" y="89"/>
                  </a:cubicBezTo>
                  <a:lnTo>
                    <a:pt x="186" y="40"/>
                  </a:lnTo>
                  <a:cubicBezTo>
                    <a:pt x="196" y="40"/>
                    <a:pt x="206" y="30"/>
                    <a:pt x="196" y="20"/>
                  </a:cubicBezTo>
                  <a:cubicBezTo>
                    <a:pt x="196" y="1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7"/>
            <p:cNvSpPr/>
            <p:nvPr/>
          </p:nvSpPr>
          <p:spPr>
            <a:xfrm>
              <a:off x="5233569" y="1130090"/>
              <a:ext cx="15265" cy="33132"/>
            </a:xfrm>
            <a:custGeom>
              <a:avLst/>
              <a:gdLst/>
              <a:ahLst/>
              <a:cxnLst/>
              <a:rect l="l" t="t" r="r" b="b"/>
              <a:pathLst>
                <a:path w="88" h="191" extrusionOk="0">
                  <a:moveTo>
                    <a:pt x="28" y="1"/>
                  </a:moveTo>
                  <a:cubicBezTo>
                    <a:pt x="25" y="1"/>
                    <a:pt x="22" y="2"/>
                    <a:pt x="20" y="5"/>
                  </a:cubicBezTo>
                  <a:cubicBezTo>
                    <a:pt x="0" y="5"/>
                    <a:pt x="0" y="14"/>
                    <a:pt x="0" y="24"/>
                  </a:cubicBezTo>
                  <a:lnTo>
                    <a:pt x="39" y="181"/>
                  </a:lnTo>
                  <a:cubicBezTo>
                    <a:pt x="49" y="191"/>
                    <a:pt x="59" y="191"/>
                    <a:pt x="59" y="191"/>
                  </a:cubicBezTo>
                  <a:lnTo>
                    <a:pt x="68" y="191"/>
                  </a:lnTo>
                  <a:cubicBezTo>
                    <a:pt x="78" y="191"/>
                    <a:pt x="88" y="181"/>
                    <a:pt x="78" y="171"/>
                  </a:cubicBezTo>
                  <a:lnTo>
                    <a:pt x="39" y="14"/>
                  </a:lnTo>
                  <a:cubicBezTo>
                    <a:pt x="39" y="8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7"/>
            <p:cNvSpPr/>
            <p:nvPr/>
          </p:nvSpPr>
          <p:spPr>
            <a:xfrm>
              <a:off x="5209631" y="1190282"/>
              <a:ext cx="97140" cy="32438"/>
            </a:xfrm>
            <a:custGeom>
              <a:avLst/>
              <a:gdLst/>
              <a:ahLst/>
              <a:cxnLst/>
              <a:rect l="l" t="t" r="r" b="b"/>
              <a:pathLst>
                <a:path w="560" h="187" extrusionOk="0">
                  <a:moveTo>
                    <a:pt x="539" y="0"/>
                  </a:moveTo>
                  <a:lnTo>
                    <a:pt x="10" y="148"/>
                  </a:lnTo>
                  <a:cubicBezTo>
                    <a:pt x="1" y="148"/>
                    <a:pt x="1" y="157"/>
                    <a:pt x="1" y="167"/>
                  </a:cubicBezTo>
                  <a:cubicBezTo>
                    <a:pt x="1" y="177"/>
                    <a:pt x="10" y="187"/>
                    <a:pt x="20" y="187"/>
                  </a:cubicBezTo>
                  <a:lnTo>
                    <a:pt x="550" y="40"/>
                  </a:lnTo>
                  <a:cubicBezTo>
                    <a:pt x="559" y="40"/>
                    <a:pt x="559" y="30"/>
                    <a:pt x="559" y="20"/>
                  </a:cubicBezTo>
                  <a:cubicBezTo>
                    <a:pt x="559" y="0"/>
                    <a:pt x="550" y="0"/>
                    <a:pt x="5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7"/>
            <p:cNvSpPr/>
            <p:nvPr/>
          </p:nvSpPr>
          <p:spPr>
            <a:xfrm>
              <a:off x="5262364" y="1180048"/>
              <a:ext cx="27407" cy="22377"/>
            </a:xfrm>
            <a:custGeom>
              <a:avLst/>
              <a:gdLst/>
              <a:ahLst/>
              <a:cxnLst/>
              <a:rect l="l" t="t" r="r" b="b"/>
              <a:pathLst>
                <a:path w="158" h="129" extrusionOk="0">
                  <a:moveTo>
                    <a:pt x="128" y="1"/>
                  </a:moveTo>
                  <a:lnTo>
                    <a:pt x="20" y="30"/>
                  </a:lnTo>
                  <a:cubicBezTo>
                    <a:pt x="10" y="40"/>
                    <a:pt x="10" y="40"/>
                    <a:pt x="10" y="50"/>
                  </a:cubicBezTo>
                  <a:cubicBezTo>
                    <a:pt x="0" y="59"/>
                    <a:pt x="10" y="70"/>
                    <a:pt x="20" y="70"/>
                  </a:cubicBezTo>
                  <a:lnTo>
                    <a:pt x="118" y="128"/>
                  </a:lnTo>
                  <a:lnTo>
                    <a:pt x="128" y="128"/>
                  </a:lnTo>
                  <a:cubicBezTo>
                    <a:pt x="137" y="128"/>
                    <a:pt x="137" y="128"/>
                    <a:pt x="148" y="118"/>
                  </a:cubicBezTo>
                  <a:cubicBezTo>
                    <a:pt x="148" y="109"/>
                    <a:pt x="148" y="99"/>
                    <a:pt x="137" y="99"/>
                  </a:cubicBezTo>
                  <a:lnTo>
                    <a:pt x="79" y="59"/>
                  </a:lnTo>
                  <a:lnTo>
                    <a:pt x="137" y="40"/>
                  </a:lnTo>
                  <a:cubicBezTo>
                    <a:pt x="157" y="40"/>
                    <a:pt x="157" y="30"/>
                    <a:pt x="157" y="20"/>
                  </a:cubicBezTo>
                  <a:cubicBezTo>
                    <a:pt x="157" y="11"/>
                    <a:pt x="137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7"/>
            <p:cNvSpPr/>
            <p:nvPr/>
          </p:nvSpPr>
          <p:spPr>
            <a:xfrm>
              <a:off x="5243630" y="1202251"/>
              <a:ext cx="20642" cy="30703"/>
            </a:xfrm>
            <a:custGeom>
              <a:avLst/>
              <a:gdLst/>
              <a:ahLst/>
              <a:cxnLst/>
              <a:rect l="l" t="t" r="r" b="b"/>
              <a:pathLst>
                <a:path w="119" h="177" extrusionOk="0">
                  <a:moveTo>
                    <a:pt x="108" y="0"/>
                  </a:moveTo>
                  <a:cubicBezTo>
                    <a:pt x="99" y="0"/>
                    <a:pt x="89" y="0"/>
                    <a:pt x="89" y="10"/>
                  </a:cubicBezTo>
                  <a:lnTo>
                    <a:pt x="1" y="147"/>
                  </a:lnTo>
                  <a:cubicBezTo>
                    <a:pt x="1" y="157"/>
                    <a:pt x="1" y="167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7"/>
                  </a:cubicBezTo>
                  <a:lnTo>
                    <a:pt x="118" y="29"/>
                  </a:lnTo>
                  <a:cubicBezTo>
                    <a:pt x="118" y="20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7"/>
            <p:cNvSpPr/>
            <p:nvPr/>
          </p:nvSpPr>
          <p:spPr>
            <a:xfrm>
              <a:off x="5233569" y="1188548"/>
              <a:ext cx="30703" cy="20642"/>
            </a:xfrm>
            <a:custGeom>
              <a:avLst/>
              <a:gdLst/>
              <a:ahLst/>
              <a:cxnLst/>
              <a:rect l="l" t="t" r="r" b="b"/>
              <a:pathLst>
                <a:path w="177" h="119" extrusionOk="0">
                  <a:moveTo>
                    <a:pt x="29" y="1"/>
                  </a:moveTo>
                  <a:cubicBezTo>
                    <a:pt x="20" y="1"/>
                    <a:pt x="9" y="1"/>
                    <a:pt x="0" y="10"/>
                  </a:cubicBezTo>
                  <a:cubicBezTo>
                    <a:pt x="0" y="21"/>
                    <a:pt x="0" y="30"/>
                    <a:pt x="9" y="40"/>
                  </a:cubicBezTo>
                  <a:lnTo>
                    <a:pt x="147" y="119"/>
                  </a:lnTo>
                  <a:lnTo>
                    <a:pt x="157" y="119"/>
                  </a:lnTo>
                  <a:cubicBezTo>
                    <a:pt x="166" y="119"/>
                    <a:pt x="176" y="119"/>
                    <a:pt x="176" y="108"/>
                  </a:cubicBezTo>
                  <a:cubicBezTo>
                    <a:pt x="176" y="99"/>
                    <a:pt x="176" y="89"/>
                    <a:pt x="166" y="79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7"/>
            <p:cNvSpPr/>
            <p:nvPr/>
          </p:nvSpPr>
          <p:spPr>
            <a:xfrm>
              <a:off x="5219866" y="1208323"/>
              <a:ext cx="22204" cy="31397"/>
            </a:xfrm>
            <a:custGeom>
              <a:avLst/>
              <a:gdLst/>
              <a:ahLst/>
              <a:cxnLst/>
              <a:rect l="l" t="t" r="r" b="b"/>
              <a:pathLst>
                <a:path w="128" h="181" extrusionOk="0">
                  <a:moveTo>
                    <a:pt x="108" y="0"/>
                  </a:moveTo>
                  <a:cubicBezTo>
                    <a:pt x="98" y="0"/>
                    <a:pt x="88" y="7"/>
                    <a:pt x="88" y="14"/>
                  </a:cubicBezTo>
                  <a:lnTo>
                    <a:pt x="10" y="151"/>
                  </a:lnTo>
                  <a:cubicBezTo>
                    <a:pt x="1" y="161"/>
                    <a:pt x="10" y="171"/>
                    <a:pt x="20" y="181"/>
                  </a:cubicBezTo>
                  <a:lnTo>
                    <a:pt x="30" y="181"/>
                  </a:lnTo>
                  <a:cubicBezTo>
                    <a:pt x="30" y="181"/>
                    <a:pt x="40" y="181"/>
                    <a:pt x="40" y="171"/>
                  </a:cubicBezTo>
                  <a:lnTo>
                    <a:pt x="118" y="34"/>
                  </a:lnTo>
                  <a:cubicBezTo>
                    <a:pt x="128" y="24"/>
                    <a:pt x="128" y="14"/>
                    <a:pt x="118" y="5"/>
                  </a:cubicBezTo>
                  <a:cubicBezTo>
                    <a:pt x="115" y="2"/>
                    <a:pt x="111" y="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7"/>
            <p:cNvSpPr/>
            <p:nvPr/>
          </p:nvSpPr>
          <p:spPr>
            <a:xfrm>
              <a:off x="5209631" y="1194619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2" y="1"/>
                  </a:moveTo>
                  <a:cubicBezTo>
                    <a:pt x="15" y="1"/>
                    <a:pt x="10" y="8"/>
                    <a:pt x="10" y="15"/>
                  </a:cubicBezTo>
                  <a:cubicBezTo>
                    <a:pt x="1" y="25"/>
                    <a:pt x="1" y="34"/>
                    <a:pt x="10" y="34"/>
                  </a:cubicBezTo>
                  <a:lnTo>
                    <a:pt x="158" y="113"/>
                  </a:lnTo>
                  <a:cubicBezTo>
                    <a:pt x="158" y="123"/>
                    <a:pt x="158" y="123"/>
                    <a:pt x="167" y="123"/>
                  </a:cubicBezTo>
                  <a:lnTo>
                    <a:pt x="177" y="113"/>
                  </a:lnTo>
                  <a:cubicBezTo>
                    <a:pt x="187" y="103"/>
                    <a:pt x="187" y="93"/>
                    <a:pt x="177" y="84"/>
                  </a:cubicBezTo>
                  <a:lnTo>
                    <a:pt x="30" y="5"/>
                  </a:lnTo>
                  <a:cubicBezTo>
                    <a:pt x="27" y="2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7"/>
            <p:cNvSpPr/>
            <p:nvPr/>
          </p:nvSpPr>
          <p:spPr>
            <a:xfrm>
              <a:off x="5253864" y="1190282"/>
              <a:ext cx="54641" cy="88467"/>
            </a:xfrm>
            <a:custGeom>
              <a:avLst/>
              <a:gdLst/>
              <a:ahLst/>
              <a:cxnLst/>
              <a:rect l="l" t="t" r="r" b="b"/>
              <a:pathLst>
                <a:path w="315" h="510" extrusionOk="0">
                  <a:moveTo>
                    <a:pt x="295" y="0"/>
                  </a:moveTo>
                  <a:cubicBezTo>
                    <a:pt x="284" y="0"/>
                    <a:pt x="275" y="0"/>
                    <a:pt x="275" y="11"/>
                  </a:cubicBezTo>
                  <a:lnTo>
                    <a:pt x="1" y="481"/>
                  </a:lnTo>
                  <a:cubicBezTo>
                    <a:pt x="1" y="490"/>
                    <a:pt x="1" y="510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30" y="510"/>
                    <a:pt x="40" y="500"/>
                  </a:cubicBezTo>
                  <a:lnTo>
                    <a:pt x="304" y="30"/>
                  </a:lnTo>
                  <a:cubicBezTo>
                    <a:pt x="314" y="20"/>
                    <a:pt x="304" y="11"/>
                    <a:pt x="29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7"/>
            <p:cNvSpPr/>
            <p:nvPr/>
          </p:nvSpPr>
          <p:spPr>
            <a:xfrm>
              <a:off x="5270864" y="1195833"/>
              <a:ext cx="27407" cy="25152"/>
            </a:xfrm>
            <a:custGeom>
              <a:avLst/>
              <a:gdLst/>
              <a:ahLst/>
              <a:cxnLst/>
              <a:rect l="l" t="t" r="r" b="b"/>
              <a:pathLst>
                <a:path w="158" h="145" extrusionOk="0">
                  <a:moveTo>
                    <a:pt x="74" y="0"/>
                  </a:moveTo>
                  <a:cubicBezTo>
                    <a:pt x="69" y="0"/>
                    <a:pt x="64" y="3"/>
                    <a:pt x="59" y="8"/>
                  </a:cubicBezTo>
                  <a:lnTo>
                    <a:pt x="1" y="116"/>
                  </a:lnTo>
                  <a:lnTo>
                    <a:pt x="1" y="135"/>
                  </a:lnTo>
                  <a:cubicBezTo>
                    <a:pt x="10" y="135"/>
                    <a:pt x="10" y="145"/>
                    <a:pt x="20" y="145"/>
                  </a:cubicBezTo>
                  <a:lnTo>
                    <a:pt x="20" y="135"/>
                  </a:lnTo>
                  <a:lnTo>
                    <a:pt x="138" y="106"/>
                  </a:lnTo>
                  <a:cubicBezTo>
                    <a:pt x="147" y="106"/>
                    <a:pt x="157" y="96"/>
                    <a:pt x="147" y="86"/>
                  </a:cubicBezTo>
                  <a:cubicBezTo>
                    <a:pt x="147" y="77"/>
                    <a:pt x="138" y="66"/>
                    <a:pt x="128" y="66"/>
                  </a:cubicBezTo>
                  <a:lnTo>
                    <a:pt x="59" y="86"/>
                  </a:lnTo>
                  <a:lnTo>
                    <a:pt x="99" y="27"/>
                  </a:lnTo>
                  <a:cubicBezTo>
                    <a:pt x="99" y="18"/>
                    <a:pt x="99" y="8"/>
                    <a:pt x="88" y="8"/>
                  </a:cubicBezTo>
                  <a:cubicBezTo>
                    <a:pt x="84" y="3"/>
                    <a:pt x="79" y="0"/>
                    <a:pt x="7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7"/>
            <p:cNvSpPr/>
            <p:nvPr/>
          </p:nvSpPr>
          <p:spPr>
            <a:xfrm>
              <a:off x="5277629" y="1228618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0" y="5"/>
                    <a:pt x="1" y="15"/>
                    <a:pt x="10" y="25"/>
                  </a:cubicBezTo>
                  <a:lnTo>
                    <a:pt x="49" y="181"/>
                  </a:lnTo>
                  <a:cubicBezTo>
                    <a:pt x="49" y="191"/>
                    <a:pt x="60" y="191"/>
                    <a:pt x="69" y="191"/>
                  </a:cubicBezTo>
                  <a:cubicBezTo>
                    <a:pt x="79" y="191"/>
                    <a:pt x="89" y="181"/>
                    <a:pt x="89" y="171"/>
                  </a:cubicBezTo>
                  <a:lnTo>
                    <a:pt x="40" y="15"/>
                  </a:lnTo>
                  <a:cubicBezTo>
                    <a:pt x="40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7"/>
            <p:cNvSpPr/>
            <p:nvPr/>
          </p:nvSpPr>
          <p:spPr>
            <a:xfrm>
              <a:off x="5252130" y="1228618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6" y="1"/>
                  </a:moveTo>
                  <a:cubicBezTo>
                    <a:pt x="173" y="1"/>
                    <a:pt x="170" y="2"/>
                    <a:pt x="167" y="5"/>
                  </a:cubicBezTo>
                  <a:lnTo>
                    <a:pt x="11" y="44"/>
                  </a:lnTo>
                  <a:cubicBezTo>
                    <a:pt x="0" y="44"/>
                    <a:pt x="0" y="64"/>
                    <a:pt x="0" y="73"/>
                  </a:cubicBezTo>
                  <a:cubicBezTo>
                    <a:pt x="0" y="73"/>
                    <a:pt x="11" y="83"/>
                    <a:pt x="20" y="83"/>
                  </a:cubicBezTo>
                  <a:lnTo>
                    <a:pt x="177" y="44"/>
                  </a:lnTo>
                  <a:cubicBezTo>
                    <a:pt x="187" y="34"/>
                    <a:pt x="196" y="25"/>
                    <a:pt x="187" y="15"/>
                  </a:cubicBezTo>
                  <a:cubicBezTo>
                    <a:pt x="187" y="8"/>
                    <a:pt x="182" y="1"/>
                    <a:pt x="1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7"/>
            <p:cNvSpPr/>
            <p:nvPr/>
          </p:nvSpPr>
          <p:spPr>
            <a:xfrm>
              <a:off x="5265660" y="1249781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1"/>
                  </a:moveTo>
                  <a:cubicBezTo>
                    <a:pt x="11" y="1"/>
                    <a:pt x="1" y="10"/>
                    <a:pt x="11" y="20"/>
                  </a:cubicBezTo>
                  <a:lnTo>
                    <a:pt x="50" y="177"/>
                  </a:lnTo>
                  <a:cubicBezTo>
                    <a:pt x="50" y="186"/>
                    <a:pt x="60" y="197"/>
                    <a:pt x="70" y="197"/>
                  </a:cubicBezTo>
                  <a:cubicBezTo>
                    <a:pt x="79" y="186"/>
                    <a:pt x="89" y="177"/>
                    <a:pt x="89" y="167"/>
                  </a:cubicBezTo>
                  <a:lnTo>
                    <a:pt x="40" y="10"/>
                  </a:lnTo>
                  <a:cubicBezTo>
                    <a:pt x="40" y="1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7"/>
            <p:cNvSpPr/>
            <p:nvPr/>
          </p:nvSpPr>
          <p:spPr>
            <a:xfrm>
              <a:off x="5240334" y="1249781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6" y="1"/>
                  </a:moveTo>
                  <a:lnTo>
                    <a:pt x="10" y="40"/>
                  </a:lnTo>
                  <a:cubicBezTo>
                    <a:pt x="0" y="49"/>
                    <a:pt x="0" y="59"/>
                    <a:pt x="0" y="69"/>
                  </a:cubicBezTo>
                  <a:cubicBezTo>
                    <a:pt x="0" y="79"/>
                    <a:pt x="10" y="79"/>
                    <a:pt x="20" y="79"/>
                  </a:cubicBezTo>
                  <a:lnTo>
                    <a:pt x="177" y="40"/>
                  </a:lnTo>
                  <a:cubicBezTo>
                    <a:pt x="186" y="40"/>
                    <a:pt x="196" y="20"/>
                    <a:pt x="186" y="10"/>
                  </a:cubicBezTo>
                  <a:cubicBezTo>
                    <a:pt x="186" y="1"/>
                    <a:pt x="177" y="1"/>
                    <a:pt x="16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7"/>
            <p:cNvSpPr/>
            <p:nvPr/>
          </p:nvSpPr>
          <p:spPr>
            <a:xfrm>
              <a:off x="5299659" y="1190282"/>
              <a:ext cx="32611" cy="98702"/>
            </a:xfrm>
            <a:custGeom>
              <a:avLst/>
              <a:gdLst/>
              <a:ahLst/>
              <a:cxnLst/>
              <a:rect l="l" t="t" r="r" b="b"/>
              <a:pathLst>
                <a:path w="188" h="569" extrusionOk="0">
                  <a:moveTo>
                    <a:pt x="20" y="0"/>
                  </a:moveTo>
                  <a:cubicBezTo>
                    <a:pt x="11" y="0"/>
                    <a:pt x="1" y="20"/>
                    <a:pt x="1" y="30"/>
                  </a:cubicBezTo>
                  <a:lnTo>
                    <a:pt x="148" y="549"/>
                  </a:lnTo>
                  <a:cubicBezTo>
                    <a:pt x="148" y="559"/>
                    <a:pt x="158" y="569"/>
                    <a:pt x="168" y="569"/>
                  </a:cubicBezTo>
                  <a:cubicBezTo>
                    <a:pt x="168" y="569"/>
                    <a:pt x="168" y="559"/>
                    <a:pt x="177" y="559"/>
                  </a:cubicBezTo>
                  <a:cubicBezTo>
                    <a:pt x="187" y="559"/>
                    <a:pt x="187" y="549"/>
                    <a:pt x="187" y="540"/>
                  </a:cubicBezTo>
                  <a:lnTo>
                    <a:pt x="40" y="20"/>
                  </a:lnTo>
                  <a:cubicBezTo>
                    <a:pt x="40" y="0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7"/>
            <p:cNvSpPr/>
            <p:nvPr/>
          </p:nvSpPr>
          <p:spPr>
            <a:xfrm>
              <a:off x="5291333" y="1210057"/>
              <a:ext cx="22204" cy="24632"/>
            </a:xfrm>
            <a:custGeom>
              <a:avLst/>
              <a:gdLst/>
              <a:ahLst/>
              <a:cxnLst/>
              <a:rect l="l" t="t" r="r" b="b"/>
              <a:pathLst>
                <a:path w="128" h="142" extrusionOk="0">
                  <a:moveTo>
                    <a:pt x="100" y="0"/>
                  </a:moveTo>
                  <a:cubicBezTo>
                    <a:pt x="93" y="0"/>
                    <a:pt x="88" y="7"/>
                    <a:pt x="88" y="14"/>
                  </a:cubicBezTo>
                  <a:lnTo>
                    <a:pt x="49" y="73"/>
                  </a:lnTo>
                  <a:lnTo>
                    <a:pt x="29" y="4"/>
                  </a:lnTo>
                  <a:lnTo>
                    <a:pt x="0" y="14"/>
                  </a:lnTo>
                  <a:lnTo>
                    <a:pt x="29" y="122"/>
                  </a:lnTo>
                  <a:cubicBezTo>
                    <a:pt x="29" y="132"/>
                    <a:pt x="39" y="141"/>
                    <a:pt x="39" y="141"/>
                  </a:cubicBezTo>
                  <a:lnTo>
                    <a:pt x="49" y="141"/>
                  </a:lnTo>
                  <a:lnTo>
                    <a:pt x="59" y="132"/>
                  </a:lnTo>
                  <a:lnTo>
                    <a:pt x="118" y="24"/>
                  </a:lnTo>
                  <a:cubicBezTo>
                    <a:pt x="127" y="24"/>
                    <a:pt x="118" y="4"/>
                    <a:pt x="108" y="4"/>
                  </a:cubicBezTo>
                  <a:cubicBezTo>
                    <a:pt x="105" y="1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7"/>
            <p:cNvSpPr/>
            <p:nvPr/>
          </p:nvSpPr>
          <p:spPr>
            <a:xfrm>
              <a:off x="5311628" y="1232781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1"/>
                  </a:moveTo>
                  <a:cubicBezTo>
                    <a:pt x="20" y="1"/>
                    <a:pt x="10" y="1"/>
                    <a:pt x="1" y="10"/>
                  </a:cubicBezTo>
                  <a:cubicBezTo>
                    <a:pt x="1" y="20"/>
                    <a:pt x="1" y="30"/>
                    <a:pt x="10" y="40"/>
                  </a:cubicBezTo>
                  <a:lnTo>
                    <a:pt x="147" y="118"/>
                  </a:lnTo>
                  <a:lnTo>
                    <a:pt x="158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7" y="99"/>
                    <a:pt x="177" y="89"/>
                    <a:pt x="16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7"/>
            <p:cNvSpPr/>
            <p:nvPr/>
          </p:nvSpPr>
          <p:spPr>
            <a:xfrm>
              <a:off x="5298098" y="1232781"/>
              <a:ext cx="20642" cy="30877"/>
            </a:xfrm>
            <a:custGeom>
              <a:avLst/>
              <a:gdLst/>
              <a:ahLst/>
              <a:cxnLst/>
              <a:rect l="l" t="t" r="r" b="b"/>
              <a:pathLst>
                <a:path w="119" h="178" extrusionOk="0">
                  <a:moveTo>
                    <a:pt x="108" y="1"/>
                  </a:moveTo>
                  <a:cubicBezTo>
                    <a:pt x="98" y="1"/>
                    <a:pt x="88" y="1"/>
                    <a:pt x="79" y="10"/>
                  </a:cubicBezTo>
                  <a:lnTo>
                    <a:pt x="0" y="147"/>
                  </a:lnTo>
                  <a:cubicBezTo>
                    <a:pt x="0" y="157"/>
                    <a:pt x="0" y="17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7"/>
            <p:cNvSpPr/>
            <p:nvPr/>
          </p:nvSpPr>
          <p:spPr>
            <a:xfrm>
              <a:off x="5318566" y="1255852"/>
              <a:ext cx="30703" cy="21336"/>
            </a:xfrm>
            <a:custGeom>
              <a:avLst/>
              <a:gdLst/>
              <a:ahLst/>
              <a:cxnLst/>
              <a:rect l="l" t="t" r="r" b="b"/>
              <a:pathLst>
                <a:path w="177" h="123" extrusionOk="0">
                  <a:moveTo>
                    <a:pt x="21" y="1"/>
                  </a:moveTo>
                  <a:cubicBezTo>
                    <a:pt x="14" y="1"/>
                    <a:pt x="7" y="8"/>
                    <a:pt x="0" y="14"/>
                  </a:cubicBezTo>
                  <a:cubicBezTo>
                    <a:pt x="0" y="24"/>
                    <a:pt x="0" y="34"/>
                    <a:pt x="9" y="34"/>
                  </a:cubicBezTo>
                  <a:lnTo>
                    <a:pt x="147" y="112"/>
                  </a:lnTo>
                  <a:lnTo>
                    <a:pt x="157" y="122"/>
                  </a:lnTo>
                  <a:cubicBezTo>
                    <a:pt x="166" y="122"/>
                    <a:pt x="176" y="112"/>
                    <a:pt x="176" y="112"/>
                  </a:cubicBezTo>
                  <a:cubicBezTo>
                    <a:pt x="176" y="103"/>
                    <a:pt x="176" y="93"/>
                    <a:pt x="166" y="83"/>
                  </a:cubicBezTo>
                  <a:lnTo>
                    <a:pt x="29" y="5"/>
                  </a:lnTo>
                  <a:cubicBezTo>
                    <a:pt x="26" y="2"/>
                    <a:pt x="23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7"/>
            <p:cNvSpPr/>
            <p:nvPr/>
          </p:nvSpPr>
          <p:spPr>
            <a:xfrm>
              <a:off x="5304863" y="1255852"/>
              <a:ext cx="20642" cy="31571"/>
            </a:xfrm>
            <a:custGeom>
              <a:avLst/>
              <a:gdLst/>
              <a:ahLst/>
              <a:cxnLst/>
              <a:rect l="l" t="t" r="r" b="b"/>
              <a:pathLst>
                <a:path w="119" h="182" extrusionOk="0">
                  <a:moveTo>
                    <a:pt x="100" y="1"/>
                  </a:moveTo>
                  <a:cubicBezTo>
                    <a:pt x="93" y="1"/>
                    <a:pt x="86" y="8"/>
                    <a:pt x="79" y="14"/>
                  </a:cubicBezTo>
                  <a:lnTo>
                    <a:pt x="1" y="151"/>
                  </a:lnTo>
                  <a:cubicBezTo>
                    <a:pt x="1" y="162"/>
                    <a:pt x="1" y="171"/>
                    <a:pt x="10" y="181"/>
                  </a:cubicBezTo>
                  <a:lnTo>
                    <a:pt x="20" y="181"/>
                  </a:lnTo>
                  <a:cubicBezTo>
                    <a:pt x="30" y="181"/>
                    <a:pt x="30" y="181"/>
                    <a:pt x="40" y="171"/>
                  </a:cubicBezTo>
                  <a:lnTo>
                    <a:pt x="118" y="34"/>
                  </a:lnTo>
                  <a:cubicBezTo>
                    <a:pt x="118" y="24"/>
                    <a:pt x="118" y="5"/>
                    <a:pt x="108" y="5"/>
                  </a:cubicBezTo>
                  <a:cubicBezTo>
                    <a:pt x="105" y="2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7"/>
            <p:cNvSpPr/>
            <p:nvPr/>
          </p:nvSpPr>
          <p:spPr>
            <a:xfrm>
              <a:off x="5299659" y="1190282"/>
              <a:ext cx="90375" cy="52907"/>
            </a:xfrm>
            <a:custGeom>
              <a:avLst/>
              <a:gdLst/>
              <a:ahLst/>
              <a:cxnLst/>
              <a:rect l="l" t="t" r="r" b="b"/>
              <a:pathLst>
                <a:path w="521" h="305" extrusionOk="0">
                  <a:moveTo>
                    <a:pt x="31" y="0"/>
                  </a:moveTo>
                  <a:cubicBezTo>
                    <a:pt x="20" y="0"/>
                    <a:pt x="11" y="0"/>
                    <a:pt x="11" y="11"/>
                  </a:cubicBezTo>
                  <a:cubicBezTo>
                    <a:pt x="1" y="20"/>
                    <a:pt x="1" y="30"/>
                    <a:pt x="11" y="40"/>
                  </a:cubicBezTo>
                  <a:lnTo>
                    <a:pt x="491" y="304"/>
                  </a:lnTo>
                  <a:lnTo>
                    <a:pt x="501" y="304"/>
                  </a:lnTo>
                  <a:cubicBezTo>
                    <a:pt x="501" y="304"/>
                    <a:pt x="510" y="304"/>
                    <a:pt x="510" y="294"/>
                  </a:cubicBezTo>
                  <a:cubicBezTo>
                    <a:pt x="521" y="285"/>
                    <a:pt x="510" y="275"/>
                    <a:pt x="510" y="27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7"/>
            <p:cNvSpPr/>
            <p:nvPr/>
          </p:nvSpPr>
          <p:spPr>
            <a:xfrm>
              <a:off x="5304863" y="1200517"/>
              <a:ext cx="25673" cy="25673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88" y="0"/>
                  </a:moveTo>
                  <a:cubicBezTo>
                    <a:pt x="79" y="0"/>
                    <a:pt x="69" y="10"/>
                    <a:pt x="79" y="20"/>
                  </a:cubicBezTo>
                  <a:lnTo>
                    <a:pt x="99" y="89"/>
                  </a:lnTo>
                  <a:lnTo>
                    <a:pt x="30" y="59"/>
                  </a:lnTo>
                  <a:cubicBezTo>
                    <a:pt x="27" y="56"/>
                    <a:pt x="24" y="55"/>
                    <a:pt x="22" y="55"/>
                  </a:cubicBezTo>
                  <a:cubicBezTo>
                    <a:pt x="15" y="55"/>
                    <a:pt x="10" y="62"/>
                    <a:pt x="10" y="69"/>
                  </a:cubicBezTo>
                  <a:cubicBezTo>
                    <a:pt x="1" y="69"/>
                    <a:pt x="10" y="89"/>
                    <a:pt x="10" y="89"/>
                  </a:cubicBezTo>
                  <a:lnTo>
                    <a:pt x="118" y="148"/>
                  </a:lnTo>
                  <a:lnTo>
                    <a:pt x="138" y="148"/>
                  </a:lnTo>
                  <a:cubicBezTo>
                    <a:pt x="147" y="137"/>
                    <a:pt x="147" y="137"/>
                    <a:pt x="147" y="128"/>
                  </a:cubicBezTo>
                  <a:lnTo>
                    <a:pt x="118" y="10"/>
                  </a:lnTo>
                  <a:cubicBezTo>
                    <a:pt x="108" y="0"/>
                    <a:pt x="99" y="0"/>
                    <a:pt x="8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7"/>
            <p:cNvSpPr/>
            <p:nvPr/>
          </p:nvSpPr>
          <p:spPr>
            <a:xfrm>
              <a:off x="5338862" y="1204853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6" y="1"/>
                  </a:moveTo>
                  <a:cubicBezTo>
                    <a:pt x="173" y="1"/>
                    <a:pt x="170" y="2"/>
                    <a:pt x="167" y="5"/>
                  </a:cubicBezTo>
                  <a:lnTo>
                    <a:pt x="10" y="44"/>
                  </a:lnTo>
                  <a:cubicBezTo>
                    <a:pt x="1" y="44"/>
                    <a:pt x="1" y="54"/>
                    <a:pt x="1" y="64"/>
                  </a:cubicBezTo>
                  <a:cubicBezTo>
                    <a:pt x="1" y="73"/>
                    <a:pt x="10" y="83"/>
                    <a:pt x="20" y="83"/>
                  </a:cubicBezTo>
                  <a:lnTo>
                    <a:pt x="177" y="34"/>
                  </a:lnTo>
                  <a:cubicBezTo>
                    <a:pt x="186" y="34"/>
                    <a:pt x="197" y="25"/>
                    <a:pt x="197" y="14"/>
                  </a:cubicBezTo>
                  <a:cubicBezTo>
                    <a:pt x="189" y="8"/>
                    <a:pt x="183" y="1"/>
                    <a:pt x="1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7"/>
            <p:cNvSpPr/>
            <p:nvPr/>
          </p:nvSpPr>
          <p:spPr>
            <a:xfrm>
              <a:off x="5338862" y="1212486"/>
              <a:ext cx="13877" cy="34173"/>
            </a:xfrm>
            <a:custGeom>
              <a:avLst/>
              <a:gdLst/>
              <a:ahLst/>
              <a:cxnLst/>
              <a:rect l="l" t="t" r="r" b="b"/>
              <a:pathLst>
                <a:path w="80" h="197" extrusionOk="0">
                  <a:moveTo>
                    <a:pt x="10" y="0"/>
                  </a:moveTo>
                  <a:cubicBezTo>
                    <a:pt x="1" y="0"/>
                    <a:pt x="1" y="10"/>
                    <a:pt x="1" y="20"/>
                  </a:cubicBezTo>
                  <a:lnTo>
                    <a:pt x="40" y="176"/>
                  </a:lnTo>
                  <a:cubicBezTo>
                    <a:pt x="49" y="186"/>
                    <a:pt x="49" y="196"/>
                    <a:pt x="59" y="196"/>
                  </a:cubicBezTo>
                  <a:lnTo>
                    <a:pt x="69" y="196"/>
                  </a:lnTo>
                  <a:cubicBezTo>
                    <a:pt x="79" y="186"/>
                    <a:pt x="79" y="176"/>
                    <a:pt x="79" y="166"/>
                  </a:cubicBezTo>
                  <a:lnTo>
                    <a:pt x="40" y="10"/>
                  </a:lnTo>
                  <a:cubicBezTo>
                    <a:pt x="30" y="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7"/>
            <p:cNvSpPr/>
            <p:nvPr/>
          </p:nvSpPr>
          <p:spPr>
            <a:xfrm>
              <a:off x="5359330" y="1216822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7" y="0"/>
                  </a:moveTo>
                  <a:cubicBezTo>
                    <a:pt x="173" y="0"/>
                    <a:pt x="169" y="1"/>
                    <a:pt x="166" y="4"/>
                  </a:cubicBezTo>
                  <a:lnTo>
                    <a:pt x="20" y="43"/>
                  </a:lnTo>
                  <a:cubicBezTo>
                    <a:pt x="10" y="43"/>
                    <a:pt x="0" y="54"/>
                    <a:pt x="0" y="63"/>
                  </a:cubicBezTo>
                  <a:cubicBezTo>
                    <a:pt x="0" y="73"/>
                    <a:pt x="10" y="83"/>
                    <a:pt x="20" y="83"/>
                  </a:cubicBezTo>
                  <a:lnTo>
                    <a:pt x="29" y="83"/>
                  </a:lnTo>
                  <a:lnTo>
                    <a:pt x="177" y="34"/>
                  </a:lnTo>
                  <a:cubicBezTo>
                    <a:pt x="186" y="34"/>
                    <a:pt x="196" y="24"/>
                    <a:pt x="196" y="14"/>
                  </a:cubicBezTo>
                  <a:cubicBezTo>
                    <a:pt x="196" y="7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7"/>
            <p:cNvSpPr/>
            <p:nvPr/>
          </p:nvSpPr>
          <p:spPr>
            <a:xfrm>
              <a:off x="5359330" y="1224281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10" y="0"/>
                    <a:pt x="0" y="11"/>
                    <a:pt x="0" y="20"/>
                  </a:cubicBezTo>
                  <a:lnTo>
                    <a:pt x="49" y="177"/>
                  </a:lnTo>
                  <a:cubicBezTo>
                    <a:pt x="49" y="187"/>
                    <a:pt x="59" y="196"/>
                    <a:pt x="59" y="196"/>
                  </a:cubicBezTo>
                  <a:cubicBezTo>
                    <a:pt x="68" y="196"/>
                    <a:pt x="68" y="196"/>
                    <a:pt x="68" y="187"/>
                  </a:cubicBezTo>
                  <a:cubicBezTo>
                    <a:pt x="79" y="187"/>
                    <a:pt x="88" y="177"/>
                    <a:pt x="79" y="167"/>
                  </a:cubicBezTo>
                  <a:lnTo>
                    <a:pt x="39" y="11"/>
                  </a:lnTo>
                  <a:cubicBezTo>
                    <a:pt x="39" y="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7"/>
            <p:cNvSpPr/>
            <p:nvPr/>
          </p:nvSpPr>
          <p:spPr>
            <a:xfrm>
              <a:off x="5299659" y="1164783"/>
              <a:ext cx="98875" cy="32438"/>
            </a:xfrm>
            <a:custGeom>
              <a:avLst/>
              <a:gdLst/>
              <a:ahLst/>
              <a:cxnLst/>
              <a:rect l="l" t="t" r="r" b="b"/>
              <a:pathLst>
                <a:path w="570" h="187" extrusionOk="0">
                  <a:moveTo>
                    <a:pt x="540" y="1"/>
                  </a:moveTo>
                  <a:lnTo>
                    <a:pt x="20" y="147"/>
                  </a:lnTo>
                  <a:cubicBezTo>
                    <a:pt x="11" y="147"/>
                    <a:pt x="1" y="167"/>
                    <a:pt x="1" y="177"/>
                  </a:cubicBezTo>
                  <a:cubicBezTo>
                    <a:pt x="11" y="177"/>
                    <a:pt x="11" y="187"/>
                    <a:pt x="20" y="187"/>
                  </a:cubicBezTo>
                  <a:lnTo>
                    <a:pt x="31" y="187"/>
                  </a:lnTo>
                  <a:lnTo>
                    <a:pt x="550" y="40"/>
                  </a:lnTo>
                  <a:cubicBezTo>
                    <a:pt x="560" y="40"/>
                    <a:pt x="569" y="30"/>
                    <a:pt x="569" y="20"/>
                  </a:cubicBezTo>
                  <a:cubicBezTo>
                    <a:pt x="560" y="10"/>
                    <a:pt x="550" y="1"/>
                    <a:pt x="5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7"/>
            <p:cNvSpPr/>
            <p:nvPr/>
          </p:nvSpPr>
          <p:spPr>
            <a:xfrm>
              <a:off x="5316658" y="1185252"/>
              <a:ext cx="27407" cy="22204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50" y="0"/>
                  </a:moveTo>
                  <a:cubicBezTo>
                    <a:pt x="40" y="0"/>
                    <a:pt x="31" y="0"/>
                    <a:pt x="20" y="10"/>
                  </a:cubicBezTo>
                  <a:cubicBezTo>
                    <a:pt x="11" y="20"/>
                    <a:pt x="20" y="29"/>
                    <a:pt x="31" y="40"/>
                  </a:cubicBezTo>
                  <a:lnTo>
                    <a:pt x="89" y="69"/>
                  </a:lnTo>
                  <a:lnTo>
                    <a:pt x="20" y="88"/>
                  </a:lnTo>
                  <a:cubicBezTo>
                    <a:pt x="11" y="88"/>
                    <a:pt x="1" y="98"/>
                    <a:pt x="11" y="108"/>
                  </a:cubicBezTo>
                  <a:cubicBezTo>
                    <a:pt x="11" y="118"/>
                    <a:pt x="20" y="127"/>
                    <a:pt x="31" y="127"/>
                  </a:cubicBezTo>
                  <a:lnTo>
                    <a:pt x="148" y="98"/>
                  </a:lnTo>
                  <a:cubicBezTo>
                    <a:pt x="148" y="88"/>
                    <a:pt x="158" y="88"/>
                    <a:pt x="158" y="79"/>
                  </a:cubicBezTo>
                  <a:cubicBezTo>
                    <a:pt x="158" y="69"/>
                    <a:pt x="158" y="59"/>
                    <a:pt x="148" y="5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7"/>
            <p:cNvSpPr/>
            <p:nvPr/>
          </p:nvSpPr>
          <p:spPr>
            <a:xfrm>
              <a:off x="5342331" y="1154549"/>
              <a:ext cx="22204" cy="30877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108" y="1"/>
                  </a:moveTo>
                  <a:cubicBezTo>
                    <a:pt x="98" y="1"/>
                    <a:pt x="88" y="1"/>
                    <a:pt x="88" y="10"/>
                  </a:cubicBezTo>
                  <a:lnTo>
                    <a:pt x="10" y="148"/>
                  </a:lnTo>
                  <a:cubicBezTo>
                    <a:pt x="0" y="158"/>
                    <a:pt x="0" y="16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39" y="177"/>
                    <a:pt x="39" y="167"/>
                  </a:cubicBezTo>
                  <a:lnTo>
                    <a:pt x="118" y="30"/>
                  </a:lnTo>
                  <a:cubicBezTo>
                    <a:pt x="127" y="21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7"/>
            <p:cNvSpPr/>
            <p:nvPr/>
          </p:nvSpPr>
          <p:spPr>
            <a:xfrm>
              <a:off x="5342331" y="1178487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29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29"/>
                    <a:pt x="10" y="39"/>
                  </a:cubicBezTo>
                  <a:lnTo>
                    <a:pt x="157" y="118"/>
                  </a:lnTo>
                  <a:lnTo>
                    <a:pt x="166" y="118"/>
                  </a:lnTo>
                  <a:cubicBezTo>
                    <a:pt x="166" y="118"/>
                    <a:pt x="177" y="118"/>
                    <a:pt x="177" y="108"/>
                  </a:cubicBezTo>
                  <a:cubicBezTo>
                    <a:pt x="186" y="98"/>
                    <a:pt x="177" y="88"/>
                    <a:pt x="177" y="7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27"/>
            <p:cNvSpPr/>
            <p:nvPr/>
          </p:nvSpPr>
          <p:spPr>
            <a:xfrm>
              <a:off x="5366095" y="1147784"/>
              <a:ext cx="20642" cy="30877"/>
            </a:xfrm>
            <a:custGeom>
              <a:avLst/>
              <a:gdLst/>
              <a:ahLst/>
              <a:cxnLst/>
              <a:rect l="l" t="t" r="r" b="b"/>
              <a:pathLst>
                <a:path w="119" h="178" extrusionOk="0">
                  <a:moveTo>
                    <a:pt x="108" y="1"/>
                  </a:moveTo>
                  <a:cubicBezTo>
                    <a:pt x="98" y="1"/>
                    <a:pt x="88" y="1"/>
                    <a:pt x="79" y="10"/>
                  </a:cubicBezTo>
                  <a:lnTo>
                    <a:pt x="0" y="147"/>
                  </a:lnTo>
                  <a:cubicBezTo>
                    <a:pt x="0" y="158"/>
                    <a:pt x="0" y="17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29" y="177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27"/>
            <p:cNvSpPr/>
            <p:nvPr/>
          </p:nvSpPr>
          <p:spPr>
            <a:xfrm>
              <a:off x="5366095" y="1172069"/>
              <a:ext cx="30703" cy="20122"/>
            </a:xfrm>
            <a:custGeom>
              <a:avLst/>
              <a:gdLst/>
              <a:ahLst/>
              <a:cxnLst/>
              <a:rect l="l" t="t" r="r" b="b"/>
              <a:pathLst>
                <a:path w="177" h="116" extrusionOk="0">
                  <a:moveTo>
                    <a:pt x="15" y="0"/>
                  </a:moveTo>
                  <a:cubicBezTo>
                    <a:pt x="10" y="0"/>
                    <a:pt x="5" y="3"/>
                    <a:pt x="0" y="7"/>
                  </a:cubicBezTo>
                  <a:cubicBezTo>
                    <a:pt x="0" y="18"/>
                    <a:pt x="0" y="37"/>
                    <a:pt x="10" y="37"/>
                  </a:cubicBezTo>
                  <a:lnTo>
                    <a:pt x="147" y="116"/>
                  </a:lnTo>
                  <a:lnTo>
                    <a:pt x="157" y="116"/>
                  </a:lnTo>
                  <a:cubicBezTo>
                    <a:pt x="167" y="116"/>
                    <a:pt x="167" y="116"/>
                    <a:pt x="177" y="105"/>
                  </a:cubicBezTo>
                  <a:cubicBezTo>
                    <a:pt x="177" y="96"/>
                    <a:pt x="177" y="86"/>
                    <a:pt x="167" y="86"/>
                  </a:cubicBezTo>
                  <a:lnTo>
                    <a:pt x="29" y="7"/>
                  </a:lnTo>
                  <a:cubicBezTo>
                    <a:pt x="25" y="3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27"/>
            <p:cNvSpPr/>
            <p:nvPr/>
          </p:nvSpPr>
          <p:spPr>
            <a:xfrm>
              <a:off x="5299659" y="1108581"/>
              <a:ext cx="54641" cy="88641"/>
            </a:xfrm>
            <a:custGeom>
              <a:avLst/>
              <a:gdLst/>
              <a:ahLst/>
              <a:cxnLst/>
              <a:rect l="l" t="t" r="r" b="b"/>
              <a:pathLst>
                <a:path w="315" h="511" extrusionOk="0">
                  <a:moveTo>
                    <a:pt x="305" y="1"/>
                  </a:moveTo>
                  <a:cubicBezTo>
                    <a:pt x="295" y="1"/>
                    <a:pt x="275" y="1"/>
                    <a:pt x="275" y="11"/>
                  </a:cubicBezTo>
                  <a:lnTo>
                    <a:pt x="11" y="482"/>
                  </a:lnTo>
                  <a:cubicBezTo>
                    <a:pt x="1" y="491"/>
                    <a:pt x="1" y="501"/>
                    <a:pt x="11" y="511"/>
                  </a:cubicBezTo>
                  <a:lnTo>
                    <a:pt x="20" y="511"/>
                  </a:lnTo>
                  <a:cubicBezTo>
                    <a:pt x="31" y="511"/>
                    <a:pt x="40" y="511"/>
                    <a:pt x="40" y="501"/>
                  </a:cubicBezTo>
                  <a:lnTo>
                    <a:pt x="305" y="31"/>
                  </a:lnTo>
                  <a:cubicBezTo>
                    <a:pt x="314" y="21"/>
                    <a:pt x="314" y="11"/>
                    <a:pt x="30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7"/>
            <p:cNvSpPr/>
            <p:nvPr/>
          </p:nvSpPr>
          <p:spPr>
            <a:xfrm>
              <a:off x="5294628" y="1152814"/>
              <a:ext cx="22204" cy="27407"/>
            </a:xfrm>
            <a:custGeom>
              <a:avLst/>
              <a:gdLst/>
              <a:ahLst/>
              <a:cxnLst/>
              <a:rect l="l" t="t" r="r" b="b"/>
              <a:pathLst>
                <a:path w="128" h="158" extrusionOk="0">
                  <a:moveTo>
                    <a:pt x="79" y="1"/>
                  </a:moveTo>
                  <a:cubicBezTo>
                    <a:pt x="69" y="1"/>
                    <a:pt x="69" y="11"/>
                    <a:pt x="60" y="11"/>
                  </a:cubicBezTo>
                  <a:lnTo>
                    <a:pt x="1" y="118"/>
                  </a:lnTo>
                  <a:cubicBezTo>
                    <a:pt x="1" y="129"/>
                    <a:pt x="1" y="138"/>
                    <a:pt x="10" y="138"/>
                  </a:cubicBezTo>
                  <a:cubicBezTo>
                    <a:pt x="15" y="143"/>
                    <a:pt x="20" y="146"/>
                    <a:pt x="25" y="146"/>
                  </a:cubicBezTo>
                  <a:cubicBezTo>
                    <a:pt x="30" y="146"/>
                    <a:pt x="35" y="143"/>
                    <a:pt x="40" y="138"/>
                  </a:cubicBezTo>
                  <a:lnTo>
                    <a:pt x="69" y="70"/>
                  </a:lnTo>
                  <a:lnTo>
                    <a:pt x="89" y="138"/>
                  </a:lnTo>
                  <a:cubicBezTo>
                    <a:pt x="89" y="148"/>
                    <a:pt x="99" y="158"/>
                    <a:pt x="108" y="158"/>
                  </a:cubicBezTo>
                  <a:lnTo>
                    <a:pt x="118" y="158"/>
                  </a:lnTo>
                  <a:cubicBezTo>
                    <a:pt x="128" y="148"/>
                    <a:pt x="128" y="138"/>
                    <a:pt x="128" y="129"/>
                  </a:cubicBezTo>
                  <a:lnTo>
                    <a:pt x="99" y="20"/>
                  </a:lnTo>
                  <a:cubicBezTo>
                    <a:pt x="99" y="11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7"/>
            <p:cNvSpPr/>
            <p:nvPr/>
          </p:nvSpPr>
          <p:spPr>
            <a:xfrm>
              <a:off x="5309893" y="1167385"/>
              <a:ext cx="27407" cy="24805"/>
            </a:xfrm>
            <a:custGeom>
              <a:avLst/>
              <a:gdLst/>
              <a:ahLst/>
              <a:cxnLst/>
              <a:rect l="l" t="t" r="r" b="b"/>
              <a:pathLst>
                <a:path w="158" h="143" extrusionOk="0">
                  <a:moveTo>
                    <a:pt x="138" y="1"/>
                  </a:moveTo>
                  <a:cubicBezTo>
                    <a:pt x="135" y="1"/>
                    <a:pt x="132" y="2"/>
                    <a:pt x="128" y="5"/>
                  </a:cubicBezTo>
                  <a:lnTo>
                    <a:pt x="20" y="34"/>
                  </a:lnTo>
                  <a:cubicBezTo>
                    <a:pt x="11" y="34"/>
                    <a:pt x="1" y="45"/>
                    <a:pt x="1" y="54"/>
                  </a:cubicBezTo>
                  <a:cubicBezTo>
                    <a:pt x="11" y="64"/>
                    <a:pt x="20" y="74"/>
                    <a:pt x="30" y="74"/>
                  </a:cubicBezTo>
                  <a:lnTo>
                    <a:pt x="89" y="54"/>
                  </a:lnTo>
                  <a:lnTo>
                    <a:pt x="59" y="113"/>
                  </a:lnTo>
                  <a:cubicBezTo>
                    <a:pt x="50" y="123"/>
                    <a:pt x="59" y="132"/>
                    <a:pt x="70" y="143"/>
                  </a:cubicBezTo>
                  <a:lnTo>
                    <a:pt x="79" y="143"/>
                  </a:lnTo>
                  <a:cubicBezTo>
                    <a:pt x="79" y="143"/>
                    <a:pt x="89" y="143"/>
                    <a:pt x="89" y="132"/>
                  </a:cubicBezTo>
                  <a:lnTo>
                    <a:pt x="148" y="34"/>
                  </a:lnTo>
                  <a:cubicBezTo>
                    <a:pt x="157" y="25"/>
                    <a:pt x="157" y="15"/>
                    <a:pt x="148" y="5"/>
                  </a:cubicBezTo>
                  <a:cubicBezTo>
                    <a:pt x="148" y="5"/>
                    <a:pt x="144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7"/>
            <p:cNvSpPr/>
            <p:nvPr/>
          </p:nvSpPr>
          <p:spPr>
            <a:xfrm>
              <a:off x="5313362" y="1125060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9" y="0"/>
                  </a:moveTo>
                  <a:cubicBezTo>
                    <a:pt x="26" y="0"/>
                    <a:pt x="23" y="1"/>
                    <a:pt x="20" y="4"/>
                  </a:cubicBezTo>
                  <a:cubicBezTo>
                    <a:pt x="10" y="4"/>
                    <a:pt x="0" y="14"/>
                    <a:pt x="10" y="24"/>
                  </a:cubicBezTo>
                  <a:lnTo>
                    <a:pt x="50" y="180"/>
                  </a:lnTo>
                  <a:cubicBezTo>
                    <a:pt x="50" y="191"/>
                    <a:pt x="59" y="191"/>
                    <a:pt x="69" y="191"/>
                  </a:cubicBezTo>
                  <a:lnTo>
                    <a:pt x="79" y="191"/>
                  </a:lnTo>
                  <a:cubicBezTo>
                    <a:pt x="89" y="191"/>
                    <a:pt x="89" y="180"/>
                    <a:pt x="89" y="171"/>
                  </a:cubicBezTo>
                  <a:lnTo>
                    <a:pt x="50" y="14"/>
                  </a:lnTo>
                  <a:cubicBezTo>
                    <a:pt x="42" y="7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7"/>
            <p:cNvSpPr/>
            <p:nvPr/>
          </p:nvSpPr>
          <p:spPr>
            <a:xfrm>
              <a:off x="5321862" y="1144488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20" y="49"/>
                  </a:lnTo>
                  <a:cubicBezTo>
                    <a:pt x="1" y="49"/>
                    <a:pt x="1" y="59"/>
                    <a:pt x="1" y="68"/>
                  </a:cubicBezTo>
                  <a:cubicBezTo>
                    <a:pt x="1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77" y="39"/>
                  </a:lnTo>
                  <a:cubicBezTo>
                    <a:pt x="186" y="39"/>
                    <a:pt x="197" y="29"/>
                    <a:pt x="197" y="20"/>
                  </a:cubicBezTo>
                  <a:cubicBezTo>
                    <a:pt x="186" y="1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7"/>
            <p:cNvSpPr/>
            <p:nvPr/>
          </p:nvSpPr>
          <p:spPr>
            <a:xfrm>
              <a:off x="5325331" y="1104591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8" y="0"/>
                  </a:moveTo>
                  <a:cubicBezTo>
                    <a:pt x="25" y="0"/>
                    <a:pt x="23" y="2"/>
                    <a:pt x="20" y="4"/>
                  </a:cubicBezTo>
                  <a:cubicBezTo>
                    <a:pt x="10" y="4"/>
                    <a:pt x="0" y="15"/>
                    <a:pt x="10" y="24"/>
                  </a:cubicBezTo>
                  <a:lnTo>
                    <a:pt x="49" y="181"/>
                  </a:lnTo>
                  <a:cubicBezTo>
                    <a:pt x="49" y="191"/>
                    <a:pt x="59" y="191"/>
                    <a:pt x="68" y="191"/>
                  </a:cubicBezTo>
                  <a:lnTo>
                    <a:pt x="79" y="191"/>
                  </a:lnTo>
                  <a:cubicBezTo>
                    <a:pt x="88" y="191"/>
                    <a:pt x="88" y="181"/>
                    <a:pt x="88" y="171"/>
                  </a:cubicBezTo>
                  <a:lnTo>
                    <a:pt x="49" y="15"/>
                  </a:lnTo>
                  <a:cubicBezTo>
                    <a:pt x="42" y="7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7"/>
            <p:cNvSpPr/>
            <p:nvPr/>
          </p:nvSpPr>
          <p:spPr>
            <a:xfrm>
              <a:off x="5333658" y="1124019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8" y="1"/>
                  </a:moveTo>
                  <a:lnTo>
                    <a:pt x="11" y="40"/>
                  </a:lnTo>
                  <a:cubicBezTo>
                    <a:pt x="1" y="49"/>
                    <a:pt x="1" y="59"/>
                    <a:pt x="1" y="69"/>
                  </a:cubicBezTo>
                  <a:cubicBezTo>
                    <a:pt x="1" y="79"/>
                    <a:pt x="11" y="79"/>
                    <a:pt x="20" y="79"/>
                  </a:cubicBezTo>
                  <a:lnTo>
                    <a:pt x="31" y="79"/>
                  </a:lnTo>
                  <a:lnTo>
                    <a:pt x="177" y="40"/>
                  </a:lnTo>
                  <a:cubicBezTo>
                    <a:pt x="187" y="30"/>
                    <a:pt x="197" y="20"/>
                    <a:pt x="197" y="10"/>
                  </a:cubicBezTo>
                  <a:cubicBezTo>
                    <a:pt x="187" y="1"/>
                    <a:pt x="177" y="1"/>
                    <a:pt x="1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7"/>
            <p:cNvSpPr/>
            <p:nvPr/>
          </p:nvSpPr>
          <p:spPr>
            <a:xfrm>
              <a:off x="489346" y="-20669"/>
              <a:ext cx="34173" cy="97834"/>
            </a:xfrm>
            <a:custGeom>
              <a:avLst/>
              <a:gdLst/>
              <a:ahLst/>
              <a:cxnLst/>
              <a:rect l="l" t="t" r="r" b="b"/>
              <a:pathLst>
                <a:path w="197" h="564" extrusionOk="0">
                  <a:moveTo>
                    <a:pt x="28" y="0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0" y="4"/>
                    <a:pt x="0" y="14"/>
                    <a:pt x="10" y="24"/>
                  </a:cubicBezTo>
                  <a:lnTo>
                    <a:pt x="157" y="553"/>
                  </a:lnTo>
                  <a:cubicBezTo>
                    <a:pt x="157" y="563"/>
                    <a:pt x="167" y="563"/>
                    <a:pt x="167" y="563"/>
                  </a:cubicBezTo>
                  <a:lnTo>
                    <a:pt x="177" y="563"/>
                  </a:lnTo>
                  <a:cubicBezTo>
                    <a:pt x="187" y="563"/>
                    <a:pt x="196" y="553"/>
                    <a:pt x="187" y="544"/>
                  </a:cubicBezTo>
                  <a:lnTo>
                    <a:pt x="50" y="14"/>
                  </a:lnTo>
                  <a:cubicBezTo>
                    <a:pt x="42" y="7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7"/>
            <p:cNvSpPr/>
            <p:nvPr/>
          </p:nvSpPr>
          <p:spPr>
            <a:xfrm>
              <a:off x="479111" y="14023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30" y="0"/>
                  </a:moveTo>
                  <a:cubicBezTo>
                    <a:pt x="20" y="0"/>
                    <a:pt x="11" y="0"/>
                    <a:pt x="11" y="10"/>
                  </a:cubicBezTo>
                  <a:cubicBezTo>
                    <a:pt x="0" y="20"/>
                    <a:pt x="0" y="30"/>
                    <a:pt x="11" y="39"/>
                  </a:cubicBez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7" y="98"/>
                    <a:pt x="177" y="89"/>
                    <a:pt x="167" y="7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7"/>
            <p:cNvSpPr/>
            <p:nvPr/>
          </p:nvSpPr>
          <p:spPr>
            <a:xfrm>
              <a:off x="502876" y="3789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18" y="0"/>
                  </a:moveTo>
                  <a:cubicBezTo>
                    <a:pt x="109" y="0"/>
                    <a:pt x="89" y="0"/>
                    <a:pt x="89" y="11"/>
                  </a:cubicBezTo>
                  <a:lnTo>
                    <a:pt x="11" y="148"/>
                  </a:lnTo>
                  <a:cubicBezTo>
                    <a:pt x="1" y="157"/>
                    <a:pt x="11" y="167"/>
                    <a:pt x="20" y="177"/>
                  </a:cubicBez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18" y="11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7"/>
            <p:cNvSpPr/>
            <p:nvPr/>
          </p:nvSpPr>
          <p:spPr>
            <a:xfrm>
              <a:off x="472346" y="-8874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5" y="1"/>
                  </a:moveTo>
                  <a:cubicBezTo>
                    <a:pt x="19" y="1"/>
                    <a:pt x="10" y="5"/>
                    <a:pt x="10" y="5"/>
                  </a:cubicBezTo>
                  <a:cubicBezTo>
                    <a:pt x="0" y="15"/>
                    <a:pt x="10" y="34"/>
                    <a:pt x="20" y="34"/>
                  </a:cubicBezTo>
                  <a:lnTo>
                    <a:pt x="157" y="113"/>
                  </a:lnTo>
                  <a:cubicBezTo>
                    <a:pt x="157" y="113"/>
                    <a:pt x="157" y="123"/>
                    <a:pt x="167" y="123"/>
                  </a:cubicBezTo>
                  <a:lnTo>
                    <a:pt x="177" y="113"/>
                  </a:lnTo>
                  <a:cubicBezTo>
                    <a:pt x="187" y="103"/>
                    <a:pt x="187" y="84"/>
                    <a:pt x="177" y="84"/>
                  </a:cubicBezTo>
                  <a:lnTo>
                    <a:pt x="30" y="5"/>
                  </a:lnTo>
                  <a:cubicBezTo>
                    <a:pt x="30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7"/>
            <p:cNvSpPr/>
            <p:nvPr/>
          </p:nvSpPr>
          <p:spPr>
            <a:xfrm>
              <a:off x="496111" y="-19629"/>
              <a:ext cx="22377" cy="32091"/>
            </a:xfrm>
            <a:custGeom>
              <a:avLst/>
              <a:gdLst/>
              <a:ahLst/>
              <a:cxnLst/>
              <a:rect l="l" t="t" r="r" b="b"/>
              <a:pathLst>
                <a:path w="129" h="185" extrusionOk="0">
                  <a:moveTo>
                    <a:pt x="103" y="1"/>
                  </a:moveTo>
                  <a:cubicBezTo>
                    <a:pt x="99" y="1"/>
                    <a:pt x="94" y="3"/>
                    <a:pt x="89" y="8"/>
                  </a:cubicBezTo>
                  <a:lnTo>
                    <a:pt x="11" y="155"/>
                  </a:lnTo>
                  <a:cubicBezTo>
                    <a:pt x="0" y="155"/>
                    <a:pt x="11" y="175"/>
                    <a:pt x="20" y="175"/>
                  </a:cubicBezTo>
                  <a:cubicBezTo>
                    <a:pt x="20" y="175"/>
                    <a:pt x="20" y="185"/>
                    <a:pt x="30" y="185"/>
                  </a:cubicBezTo>
                  <a:lnTo>
                    <a:pt x="40" y="175"/>
                  </a:lnTo>
                  <a:lnTo>
                    <a:pt x="128" y="28"/>
                  </a:lnTo>
                  <a:cubicBezTo>
                    <a:pt x="128" y="18"/>
                    <a:pt x="128" y="8"/>
                    <a:pt x="118" y="8"/>
                  </a:cubicBezTo>
                  <a:cubicBezTo>
                    <a:pt x="113" y="3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7"/>
            <p:cNvSpPr/>
            <p:nvPr/>
          </p:nvSpPr>
          <p:spPr>
            <a:xfrm>
              <a:off x="433317" y="24258"/>
              <a:ext cx="90202" cy="52907"/>
            </a:xfrm>
            <a:custGeom>
              <a:avLst/>
              <a:gdLst/>
              <a:ahLst/>
              <a:cxnLst/>
              <a:rect l="l" t="t" r="r" b="b"/>
              <a:pathLst>
                <a:path w="520" h="305" extrusionOk="0">
                  <a:moveTo>
                    <a:pt x="29" y="0"/>
                  </a:moveTo>
                  <a:cubicBezTo>
                    <a:pt x="20" y="0"/>
                    <a:pt x="10" y="0"/>
                    <a:pt x="0" y="10"/>
                  </a:cubicBezTo>
                  <a:cubicBezTo>
                    <a:pt x="0" y="20"/>
                    <a:pt x="0" y="30"/>
                    <a:pt x="10" y="39"/>
                  </a:cubicBezTo>
                  <a:lnTo>
                    <a:pt x="480" y="304"/>
                  </a:lnTo>
                  <a:lnTo>
                    <a:pt x="490" y="304"/>
                  </a:lnTo>
                  <a:cubicBezTo>
                    <a:pt x="500" y="304"/>
                    <a:pt x="510" y="304"/>
                    <a:pt x="510" y="294"/>
                  </a:cubicBezTo>
                  <a:cubicBezTo>
                    <a:pt x="519" y="285"/>
                    <a:pt x="510" y="274"/>
                    <a:pt x="500" y="26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7"/>
            <p:cNvSpPr/>
            <p:nvPr/>
          </p:nvSpPr>
          <p:spPr>
            <a:xfrm>
              <a:off x="492641" y="41257"/>
              <a:ext cx="25846" cy="23938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11" y="0"/>
                  </a:moveTo>
                  <a:cubicBezTo>
                    <a:pt x="1" y="10"/>
                    <a:pt x="1" y="20"/>
                    <a:pt x="1" y="20"/>
                  </a:cubicBezTo>
                  <a:lnTo>
                    <a:pt x="31" y="137"/>
                  </a:lnTo>
                  <a:lnTo>
                    <a:pt x="70" y="128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109" y="89"/>
                  </a:lnTo>
                  <a:cubicBezTo>
                    <a:pt x="114" y="93"/>
                    <a:pt x="119" y="96"/>
                    <a:pt x="123" y="96"/>
                  </a:cubicBezTo>
                  <a:cubicBezTo>
                    <a:pt x="128" y="96"/>
                    <a:pt x="133" y="93"/>
                    <a:pt x="138" y="89"/>
                  </a:cubicBezTo>
                  <a:cubicBezTo>
                    <a:pt x="148" y="78"/>
                    <a:pt x="138" y="59"/>
                    <a:pt x="129" y="5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7"/>
            <p:cNvSpPr/>
            <p:nvPr/>
          </p:nvSpPr>
          <p:spPr>
            <a:xfrm>
              <a:off x="450316" y="48022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6" y="0"/>
                  </a:moveTo>
                  <a:lnTo>
                    <a:pt x="20" y="50"/>
                  </a:lnTo>
                  <a:cubicBezTo>
                    <a:pt x="0" y="50"/>
                    <a:pt x="0" y="59"/>
                    <a:pt x="0" y="69"/>
                  </a:cubicBezTo>
                  <a:cubicBezTo>
                    <a:pt x="0" y="79"/>
                    <a:pt x="10" y="89"/>
                    <a:pt x="20" y="89"/>
                  </a:cubicBezTo>
                  <a:lnTo>
                    <a:pt x="29" y="89"/>
                  </a:lnTo>
                  <a:lnTo>
                    <a:pt x="177" y="39"/>
                  </a:lnTo>
                  <a:cubicBezTo>
                    <a:pt x="186" y="39"/>
                    <a:pt x="196" y="30"/>
                    <a:pt x="196" y="20"/>
                  </a:cubicBezTo>
                  <a:cubicBezTo>
                    <a:pt x="186" y="10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7"/>
            <p:cNvSpPr/>
            <p:nvPr/>
          </p:nvSpPr>
          <p:spPr>
            <a:xfrm>
              <a:off x="468877" y="21829"/>
              <a:ext cx="15612" cy="33132"/>
            </a:xfrm>
            <a:custGeom>
              <a:avLst/>
              <a:gdLst/>
              <a:ahLst/>
              <a:cxnLst/>
              <a:rect l="l" t="t" r="r" b="b"/>
              <a:pathLst>
                <a:path w="90" h="191" extrusionOk="0">
                  <a:moveTo>
                    <a:pt x="29" y="0"/>
                  </a:moveTo>
                  <a:cubicBezTo>
                    <a:pt x="26" y="0"/>
                    <a:pt x="23" y="2"/>
                    <a:pt x="20" y="5"/>
                  </a:cubicBezTo>
                  <a:cubicBezTo>
                    <a:pt x="11" y="5"/>
                    <a:pt x="1" y="14"/>
                    <a:pt x="11" y="24"/>
                  </a:cubicBezTo>
                  <a:lnTo>
                    <a:pt x="50" y="181"/>
                  </a:lnTo>
                  <a:cubicBezTo>
                    <a:pt x="50" y="190"/>
                    <a:pt x="59" y="190"/>
                    <a:pt x="70" y="190"/>
                  </a:cubicBezTo>
                  <a:cubicBezTo>
                    <a:pt x="79" y="190"/>
                    <a:pt x="89" y="181"/>
                    <a:pt x="89" y="171"/>
                  </a:cubicBezTo>
                  <a:lnTo>
                    <a:pt x="40" y="14"/>
                  </a:lnTo>
                  <a:cubicBezTo>
                    <a:pt x="40" y="7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7"/>
            <p:cNvSpPr/>
            <p:nvPr/>
          </p:nvSpPr>
          <p:spPr>
            <a:xfrm>
              <a:off x="429848" y="36227"/>
              <a:ext cx="34173" cy="15265"/>
            </a:xfrm>
            <a:custGeom>
              <a:avLst/>
              <a:gdLst/>
              <a:ahLst/>
              <a:cxnLst/>
              <a:rect l="l" t="t" r="r" b="b"/>
              <a:pathLst>
                <a:path w="197" h="88" extrusionOk="0">
                  <a:moveTo>
                    <a:pt x="167" y="0"/>
                  </a:moveTo>
                  <a:lnTo>
                    <a:pt x="10" y="49"/>
                  </a:lnTo>
                  <a:cubicBezTo>
                    <a:pt x="1" y="49"/>
                    <a:pt x="1" y="59"/>
                    <a:pt x="1" y="68"/>
                  </a:cubicBezTo>
                  <a:cubicBezTo>
                    <a:pt x="1" y="78"/>
                    <a:pt x="10" y="88"/>
                    <a:pt x="20" y="88"/>
                  </a:cubicBezTo>
                  <a:lnTo>
                    <a:pt x="177" y="39"/>
                  </a:lnTo>
                  <a:cubicBezTo>
                    <a:pt x="186" y="39"/>
                    <a:pt x="197" y="29"/>
                    <a:pt x="186" y="20"/>
                  </a:cubicBezTo>
                  <a:cubicBezTo>
                    <a:pt x="186" y="9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7"/>
            <p:cNvSpPr/>
            <p:nvPr/>
          </p:nvSpPr>
          <p:spPr>
            <a:xfrm>
              <a:off x="448408" y="9860"/>
              <a:ext cx="15612" cy="33305"/>
            </a:xfrm>
            <a:custGeom>
              <a:avLst/>
              <a:gdLst/>
              <a:ahLst/>
              <a:cxnLst/>
              <a:rect l="l" t="t" r="r" b="b"/>
              <a:pathLst>
                <a:path w="90" h="192" extrusionOk="0">
                  <a:moveTo>
                    <a:pt x="29" y="1"/>
                  </a:moveTo>
                  <a:cubicBezTo>
                    <a:pt x="26" y="1"/>
                    <a:pt x="24" y="2"/>
                    <a:pt x="21" y="5"/>
                  </a:cubicBezTo>
                  <a:cubicBezTo>
                    <a:pt x="11" y="5"/>
                    <a:pt x="1" y="15"/>
                    <a:pt x="1" y="24"/>
                  </a:cubicBezTo>
                  <a:lnTo>
                    <a:pt x="50" y="181"/>
                  </a:lnTo>
                  <a:cubicBezTo>
                    <a:pt x="50" y="191"/>
                    <a:pt x="60" y="191"/>
                    <a:pt x="70" y="191"/>
                  </a:cubicBezTo>
                  <a:cubicBezTo>
                    <a:pt x="79" y="191"/>
                    <a:pt x="90" y="181"/>
                    <a:pt x="79" y="172"/>
                  </a:cubicBezTo>
                  <a:lnTo>
                    <a:pt x="40" y="15"/>
                  </a:lnTo>
                  <a:cubicBezTo>
                    <a:pt x="40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27"/>
            <p:cNvSpPr/>
            <p:nvPr/>
          </p:nvSpPr>
          <p:spPr>
            <a:xfrm>
              <a:off x="424644" y="70226"/>
              <a:ext cx="98875" cy="32264"/>
            </a:xfrm>
            <a:custGeom>
              <a:avLst/>
              <a:gdLst/>
              <a:ahLst/>
              <a:cxnLst/>
              <a:rect l="l" t="t" r="r" b="b"/>
              <a:pathLst>
                <a:path w="570" h="186" extrusionOk="0">
                  <a:moveTo>
                    <a:pt x="540" y="0"/>
                  </a:moveTo>
                  <a:lnTo>
                    <a:pt x="11" y="147"/>
                  </a:lnTo>
                  <a:cubicBezTo>
                    <a:pt x="1" y="147"/>
                    <a:pt x="1" y="157"/>
                    <a:pt x="1" y="166"/>
                  </a:cubicBezTo>
                  <a:cubicBezTo>
                    <a:pt x="1" y="176"/>
                    <a:pt x="11" y="186"/>
                    <a:pt x="20" y="186"/>
                  </a:cubicBezTo>
                  <a:lnTo>
                    <a:pt x="550" y="39"/>
                  </a:lnTo>
                  <a:cubicBezTo>
                    <a:pt x="560" y="39"/>
                    <a:pt x="569" y="29"/>
                    <a:pt x="560" y="20"/>
                  </a:cubicBezTo>
                  <a:cubicBezTo>
                    <a:pt x="560" y="9"/>
                    <a:pt x="550" y="0"/>
                    <a:pt x="5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27"/>
            <p:cNvSpPr/>
            <p:nvPr/>
          </p:nvSpPr>
          <p:spPr>
            <a:xfrm>
              <a:off x="479111" y="59991"/>
              <a:ext cx="25673" cy="22204"/>
            </a:xfrm>
            <a:custGeom>
              <a:avLst/>
              <a:gdLst/>
              <a:ahLst/>
              <a:cxnLst/>
              <a:rect l="l" t="t" r="r" b="b"/>
              <a:pathLst>
                <a:path w="148" h="128" extrusionOk="0">
                  <a:moveTo>
                    <a:pt x="128" y="0"/>
                  </a:moveTo>
                  <a:lnTo>
                    <a:pt x="11" y="39"/>
                  </a:lnTo>
                  <a:cubicBezTo>
                    <a:pt x="0" y="39"/>
                    <a:pt x="0" y="39"/>
                    <a:pt x="0" y="49"/>
                  </a:cubicBezTo>
                  <a:cubicBezTo>
                    <a:pt x="0" y="59"/>
                    <a:pt x="0" y="68"/>
                    <a:pt x="11" y="68"/>
                  </a:cubicBezTo>
                  <a:lnTo>
                    <a:pt x="109" y="127"/>
                  </a:lnTo>
                  <a:lnTo>
                    <a:pt x="118" y="127"/>
                  </a:lnTo>
                  <a:cubicBezTo>
                    <a:pt x="128" y="127"/>
                    <a:pt x="128" y="127"/>
                    <a:pt x="138" y="118"/>
                  </a:cubicBezTo>
                  <a:cubicBezTo>
                    <a:pt x="138" y="108"/>
                    <a:pt x="138" y="98"/>
                    <a:pt x="128" y="98"/>
                  </a:cubicBezTo>
                  <a:lnTo>
                    <a:pt x="69" y="59"/>
                  </a:lnTo>
                  <a:lnTo>
                    <a:pt x="138" y="39"/>
                  </a:lnTo>
                  <a:cubicBezTo>
                    <a:pt x="148" y="39"/>
                    <a:pt x="148" y="29"/>
                    <a:pt x="148" y="20"/>
                  </a:cubicBezTo>
                  <a:cubicBezTo>
                    <a:pt x="148" y="10"/>
                    <a:pt x="138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27"/>
            <p:cNvSpPr/>
            <p:nvPr/>
          </p:nvSpPr>
          <p:spPr>
            <a:xfrm>
              <a:off x="458643" y="82021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09" y="0"/>
                  </a:moveTo>
                  <a:cubicBezTo>
                    <a:pt x="99" y="0"/>
                    <a:pt x="89" y="0"/>
                    <a:pt x="89" y="10"/>
                  </a:cubicBezTo>
                  <a:lnTo>
                    <a:pt x="11" y="148"/>
                  </a:lnTo>
                  <a:cubicBezTo>
                    <a:pt x="1" y="157"/>
                    <a:pt x="1" y="167"/>
                    <a:pt x="11" y="177"/>
                  </a:cubicBezTo>
                  <a:lnTo>
                    <a:pt x="20" y="177"/>
                  </a:lnTo>
                  <a:cubicBezTo>
                    <a:pt x="31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9" y="20"/>
                    <a:pt x="118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27"/>
            <p:cNvSpPr/>
            <p:nvPr/>
          </p:nvSpPr>
          <p:spPr>
            <a:xfrm>
              <a:off x="448408" y="68318"/>
              <a:ext cx="32611" cy="20642"/>
            </a:xfrm>
            <a:custGeom>
              <a:avLst/>
              <a:gdLst/>
              <a:ahLst/>
              <a:cxnLst/>
              <a:rect l="l" t="t" r="r" b="b"/>
              <a:pathLst>
                <a:path w="188" h="119" extrusionOk="0">
                  <a:moveTo>
                    <a:pt x="31" y="1"/>
                  </a:moveTo>
                  <a:cubicBezTo>
                    <a:pt x="21" y="1"/>
                    <a:pt x="11" y="1"/>
                    <a:pt x="1" y="11"/>
                  </a:cubicBezTo>
                  <a:cubicBezTo>
                    <a:pt x="1" y="20"/>
                    <a:pt x="1" y="31"/>
                    <a:pt x="11" y="40"/>
                  </a:cubicBezTo>
                  <a:lnTo>
                    <a:pt x="148" y="118"/>
                  </a:lnTo>
                  <a:lnTo>
                    <a:pt x="158" y="118"/>
                  </a:lnTo>
                  <a:cubicBezTo>
                    <a:pt x="168" y="118"/>
                    <a:pt x="177" y="118"/>
                    <a:pt x="177" y="109"/>
                  </a:cubicBezTo>
                  <a:cubicBezTo>
                    <a:pt x="188" y="99"/>
                    <a:pt x="177" y="89"/>
                    <a:pt x="168" y="79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27"/>
            <p:cNvSpPr/>
            <p:nvPr/>
          </p:nvSpPr>
          <p:spPr>
            <a:xfrm>
              <a:off x="434878" y="88786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18" y="0"/>
                  </a:moveTo>
                  <a:cubicBezTo>
                    <a:pt x="109" y="0"/>
                    <a:pt x="99" y="0"/>
                    <a:pt x="89" y="11"/>
                  </a:cubicBezTo>
                  <a:lnTo>
                    <a:pt x="11" y="148"/>
                  </a:lnTo>
                  <a:cubicBezTo>
                    <a:pt x="1" y="157"/>
                    <a:pt x="11" y="167"/>
                    <a:pt x="20" y="177"/>
                  </a:cubicBezTo>
                  <a:lnTo>
                    <a:pt x="30" y="177"/>
                  </a:lnTo>
                  <a:cubicBezTo>
                    <a:pt x="30" y="177"/>
                    <a:pt x="40" y="177"/>
                    <a:pt x="40" y="167"/>
                  </a:cubicBezTo>
                  <a:lnTo>
                    <a:pt x="128" y="30"/>
                  </a:lnTo>
                  <a:cubicBezTo>
                    <a:pt x="128" y="20"/>
                    <a:pt x="128" y="11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7"/>
            <p:cNvSpPr/>
            <p:nvPr/>
          </p:nvSpPr>
          <p:spPr>
            <a:xfrm>
              <a:off x="424644" y="75256"/>
              <a:ext cx="32611" cy="20469"/>
            </a:xfrm>
            <a:custGeom>
              <a:avLst/>
              <a:gdLst/>
              <a:ahLst/>
              <a:cxnLst/>
              <a:rect l="l" t="t" r="r" b="b"/>
              <a:pathLst>
                <a:path w="188" h="118" extrusionOk="0">
                  <a:moveTo>
                    <a:pt x="40" y="0"/>
                  </a:moveTo>
                  <a:cubicBezTo>
                    <a:pt x="31" y="0"/>
                    <a:pt x="11" y="0"/>
                    <a:pt x="11" y="10"/>
                  </a:cubicBezTo>
                  <a:cubicBezTo>
                    <a:pt x="1" y="20"/>
                    <a:pt x="11" y="30"/>
                    <a:pt x="20" y="30"/>
                  </a:cubicBezTo>
                  <a:lnTo>
                    <a:pt x="158" y="118"/>
                  </a:lnTo>
                  <a:lnTo>
                    <a:pt x="168" y="118"/>
                  </a:lnTo>
                  <a:cubicBezTo>
                    <a:pt x="177" y="118"/>
                    <a:pt x="177" y="108"/>
                    <a:pt x="187" y="108"/>
                  </a:cubicBezTo>
                  <a:cubicBezTo>
                    <a:pt x="187" y="98"/>
                    <a:pt x="187" y="89"/>
                    <a:pt x="177" y="7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7"/>
            <p:cNvSpPr/>
            <p:nvPr/>
          </p:nvSpPr>
          <p:spPr>
            <a:xfrm>
              <a:off x="468877" y="70226"/>
              <a:ext cx="54641" cy="88467"/>
            </a:xfrm>
            <a:custGeom>
              <a:avLst/>
              <a:gdLst/>
              <a:ahLst/>
              <a:cxnLst/>
              <a:rect l="l" t="t" r="r" b="b"/>
              <a:pathLst>
                <a:path w="315" h="510" extrusionOk="0">
                  <a:moveTo>
                    <a:pt x="295" y="0"/>
                  </a:moveTo>
                  <a:cubicBezTo>
                    <a:pt x="285" y="0"/>
                    <a:pt x="275" y="0"/>
                    <a:pt x="275" y="9"/>
                  </a:cubicBezTo>
                  <a:lnTo>
                    <a:pt x="1" y="480"/>
                  </a:lnTo>
                  <a:cubicBezTo>
                    <a:pt x="1" y="490"/>
                    <a:pt x="1" y="510"/>
                    <a:pt x="11" y="510"/>
                  </a:cubicBezTo>
                  <a:lnTo>
                    <a:pt x="20" y="510"/>
                  </a:lnTo>
                  <a:cubicBezTo>
                    <a:pt x="30" y="510"/>
                    <a:pt x="30" y="510"/>
                    <a:pt x="40" y="499"/>
                  </a:cubicBezTo>
                  <a:lnTo>
                    <a:pt x="305" y="29"/>
                  </a:lnTo>
                  <a:cubicBezTo>
                    <a:pt x="314" y="20"/>
                    <a:pt x="305" y="9"/>
                    <a:pt x="29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7"/>
            <p:cNvSpPr/>
            <p:nvPr/>
          </p:nvSpPr>
          <p:spPr>
            <a:xfrm>
              <a:off x="485876" y="75603"/>
              <a:ext cx="27407" cy="25326"/>
            </a:xfrm>
            <a:custGeom>
              <a:avLst/>
              <a:gdLst/>
              <a:ahLst/>
              <a:cxnLst/>
              <a:rect l="l" t="t" r="r" b="b"/>
              <a:pathLst>
                <a:path w="158" h="146" extrusionOk="0">
                  <a:moveTo>
                    <a:pt x="74" y="1"/>
                  </a:moveTo>
                  <a:cubicBezTo>
                    <a:pt x="69" y="1"/>
                    <a:pt x="64" y="3"/>
                    <a:pt x="59" y="8"/>
                  </a:cubicBezTo>
                  <a:lnTo>
                    <a:pt x="1" y="116"/>
                  </a:lnTo>
                  <a:cubicBezTo>
                    <a:pt x="1" y="116"/>
                    <a:pt x="1" y="126"/>
                    <a:pt x="11" y="135"/>
                  </a:cubicBezTo>
                  <a:lnTo>
                    <a:pt x="20" y="145"/>
                  </a:lnTo>
                  <a:lnTo>
                    <a:pt x="30" y="145"/>
                  </a:lnTo>
                  <a:lnTo>
                    <a:pt x="138" y="106"/>
                  </a:lnTo>
                  <a:cubicBezTo>
                    <a:pt x="148" y="106"/>
                    <a:pt x="157" y="96"/>
                    <a:pt x="148" y="87"/>
                  </a:cubicBezTo>
                  <a:cubicBezTo>
                    <a:pt x="148" y="79"/>
                    <a:pt x="143" y="73"/>
                    <a:pt x="136" y="73"/>
                  </a:cubicBezTo>
                  <a:cubicBezTo>
                    <a:pt x="134" y="73"/>
                    <a:pt x="131" y="74"/>
                    <a:pt x="128" y="76"/>
                  </a:cubicBezTo>
                  <a:lnTo>
                    <a:pt x="59" y="87"/>
                  </a:lnTo>
                  <a:lnTo>
                    <a:pt x="99" y="28"/>
                  </a:lnTo>
                  <a:cubicBezTo>
                    <a:pt x="99" y="18"/>
                    <a:pt x="99" y="8"/>
                    <a:pt x="89" y="8"/>
                  </a:cubicBezTo>
                  <a:cubicBezTo>
                    <a:pt x="84" y="3"/>
                    <a:pt x="79" y="1"/>
                    <a:pt x="7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27"/>
            <p:cNvSpPr/>
            <p:nvPr/>
          </p:nvSpPr>
          <p:spPr>
            <a:xfrm>
              <a:off x="492641" y="109255"/>
              <a:ext cx="15612" cy="32438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20" y="0"/>
                  </a:moveTo>
                  <a:cubicBezTo>
                    <a:pt x="11" y="0"/>
                    <a:pt x="1" y="10"/>
                    <a:pt x="11" y="20"/>
                  </a:cubicBezTo>
                  <a:lnTo>
                    <a:pt x="50" y="176"/>
                  </a:lnTo>
                  <a:cubicBezTo>
                    <a:pt x="50" y="187"/>
                    <a:pt x="60" y="187"/>
                    <a:pt x="70" y="187"/>
                  </a:cubicBezTo>
                  <a:lnTo>
                    <a:pt x="79" y="187"/>
                  </a:lnTo>
                  <a:cubicBezTo>
                    <a:pt x="89" y="187"/>
                    <a:pt x="89" y="176"/>
                    <a:pt x="89" y="167"/>
                  </a:cubicBezTo>
                  <a:lnTo>
                    <a:pt x="50" y="10"/>
                  </a:lnTo>
                  <a:cubicBezTo>
                    <a:pt x="40" y="0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27"/>
            <p:cNvSpPr/>
            <p:nvPr/>
          </p:nvSpPr>
          <p:spPr>
            <a:xfrm>
              <a:off x="467316" y="109255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6" y="0"/>
                  </a:moveTo>
                  <a:lnTo>
                    <a:pt x="10" y="39"/>
                  </a:lnTo>
                  <a:cubicBezTo>
                    <a:pt x="0" y="39"/>
                    <a:pt x="0" y="59"/>
                    <a:pt x="0" y="69"/>
                  </a:cubicBezTo>
                  <a:cubicBezTo>
                    <a:pt x="0" y="78"/>
                    <a:pt x="10" y="78"/>
                    <a:pt x="20" y="78"/>
                  </a:cubicBezTo>
                  <a:lnTo>
                    <a:pt x="177" y="39"/>
                  </a:lnTo>
                  <a:cubicBezTo>
                    <a:pt x="186" y="30"/>
                    <a:pt x="196" y="20"/>
                    <a:pt x="196" y="10"/>
                  </a:cubicBezTo>
                  <a:cubicBezTo>
                    <a:pt x="186" y="0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27"/>
            <p:cNvSpPr/>
            <p:nvPr/>
          </p:nvSpPr>
          <p:spPr>
            <a:xfrm>
              <a:off x="480846" y="129550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"/>
                    <a:pt x="1" y="11"/>
                    <a:pt x="10" y="30"/>
                  </a:cubicBezTo>
                  <a:lnTo>
                    <a:pt x="49" y="177"/>
                  </a:lnTo>
                  <a:cubicBezTo>
                    <a:pt x="49" y="187"/>
                    <a:pt x="59" y="197"/>
                    <a:pt x="69" y="197"/>
                  </a:cubicBezTo>
                  <a:lnTo>
                    <a:pt x="79" y="197"/>
                  </a:lnTo>
                  <a:cubicBezTo>
                    <a:pt x="88" y="187"/>
                    <a:pt x="88" y="177"/>
                    <a:pt x="88" y="168"/>
                  </a:cubicBezTo>
                  <a:lnTo>
                    <a:pt x="49" y="11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27"/>
            <p:cNvSpPr/>
            <p:nvPr/>
          </p:nvSpPr>
          <p:spPr>
            <a:xfrm>
              <a:off x="455347" y="129550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1"/>
                  </a:moveTo>
                  <a:lnTo>
                    <a:pt x="10" y="40"/>
                  </a:lnTo>
                  <a:cubicBezTo>
                    <a:pt x="0" y="50"/>
                    <a:pt x="0" y="59"/>
                    <a:pt x="0" y="70"/>
                  </a:cubicBezTo>
                  <a:cubicBezTo>
                    <a:pt x="0" y="79"/>
                    <a:pt x="10" y="79"/>
                    <a:pt x="20" y="79"/>
                  </a:cubicBezTo>
                  <a:lnTo>
                    <a:pt x="177" y="40"/>
                  </a:lnTo>
                  <a:cubicBezTo>
                    <a:pt x="187" y="40"/>
                    <a:pt x="196" y="30"/>
                    <a:pt x="196" y="11"/>
                  </a:cubicBezTo>
                  <a:cubicBezTo>
                    <a:pt x="187" y="1"/>
                    <a:pt x="17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27"/>
            <p:cNvSpPr/>
            <p:nvPr/>
          </p:nvSpPr>
          <p:spPr>
            <a:xfrm>
              <a:off x="514845" y="70226"/>
              <a:ext cx="32438" cy="98702"/>
            </a:xfrm>
            <a:custGeom>
              <a:avLst/>
              <a:gdLst/>
              <a:ahLst/>
              <a:cxnLst/>
              <a:rect l="l" t="t" r="r" b="b"/>
              <a:pathLst>
                <a:path w="187" h="569" extrusionOk="0">
                  <a:moveTo>
                    <a:pt x="20" y="0"/>
                  </a:moveTo>
                  <a:cubicBezTo>
                    <a:pt x="10" y="9"/>
                    <a:pt x="1" y="20"/>
                    <a:pt x="10" y="29"/>
                  </a:cubicBezTo>
                  <a:lnTo>
                    <a:pt x="147" y="549"/>
                  </a:lnTo>
                  <a:cubicBezTo>
                    <a:pt x="157" y="558"/>
                    <a:pt x="157" y="568"/>
                    <a:pt x="167" y="568"/>
                  </a:cubicBezTo>
                  <a:lnTo>
                    <a:pt x="177" y="568"/>
                  </a:lnTo>
                  <a:cubicBezTo>
                    <a:pt x="186" y="558"/>
                    <a:pt x="186" y="549"/>
                    <a:pt x="186" y="539"/>
                  </a:cubicBezTo>
                  <a:lnTo>
                    <a:pt x="40" y="20"/>
                  </a:lnTo>
                  <a:cubicBezTo>
                    <a:pt x="40" y="9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27"/>
            <p:cNvSpPr/>
            <p:nvPr/>
          </p:nvSpPr>
          <p:spPr>
            <a:xfrm>
              <a:off x="506345" y="89827"/>
              <a:ext cx="22204" cy="24632"/>
            </a:xfrm>
            <a:custGeom>
              <a:avLst/>
              <a:gdLst/>
              <a:ahLst/>
              <a:cxnLst/>
              <a:rect l="l" t="t" r="r" b="b"/>
              <a:pathLst>
                <a:path w="128" h="142" extrusionOk="0">
                  <a:moveTo>
                    <a:pt x="107" y="0"/>
                  </a:moveTo>
                  <a:cubicBezTo>
                    <a:pt x="98" y="0"/>
                    <a:pt x="89" y="7"/>
                    <a:pt x="89" y="14"/>
                  </a:cubicBezTo>
                  <a:lnTo>
                    <a:pt x="50" y="73"/>
                  </a:lnTo>
                  <a:lnTo>
                    <a:pt x="30" y="5"/>
                  </a:lnTo>
                  <a:lnTo>
                    <a:pt x="0" y="14"/>
                  </a:lnTo>
                  <a:lnTo>
                    <a:pt x="30" y="122"/>
                  </a:lnTo>
                  <a:cubicBezTo>
                    <a:pt x="30" y="132"/>
                    <a:pt x="39" y="142"/>
                    <a:pt x="39" y="142"/>
                  </a:cubicBezTo>
                  <a:lnTo>
                    <a:pt x="50" y="142"/>
                  </a:lnTo>
                  <a:cubicBezTo>
                    <a:pt x="50" y="142"/>
                    <a:pt x="59" y="142"/>
                    <a:pt x="59" y="132"/>
                  </a:cubicBezTo>
                  <a:lnTo>
                    <a:pt x="118" y="34"/>
                  </a:lnTo>
                  <a:cubicBezTo>
                    <a:pt x="128" y="24"/>
                    <a:pt x="128" y="5"/>
                    <a:pt x="118" y="5"/>
                  </a:cubicBezTo>
                  <a:cubicBezTo>
                    <a:pt x="115" y="2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526640" y="112551"/>
              <a:ext cx="32611" cy="20642"/>
            </a:xfrm>
            <a:custGeom>
              <a:avLst/>
              <a:gdLst/>
              <a:ahLst/>
              <a:cxnLst/>
              <a:rect l="l" t="t" r="r" b="b"/>
              <a:pathLst>
                <a:path w="188" h="119" extrusionOk="0">
                  <a:moveTo>
                    <a:pt x="30" y="1"/>
                  </a:moveTo>
                  <a:cubicBezTo>
                    <a:pt x="20" y="1"/>
                    <a:pt x="11" y="1"/>
                    <a:pt x="11" y="11"/>
                  </a:cubicBezTo>
                  <a:cubicBezTo>
                    <a:pt x="1" y="20"/>
                    <a:pt x="1" y="30"/>
                    <a:pt x="11" y="40"/>
                  </a:cubicBezTo>
                  <a:lnTo>
                    <a:pt x="157" y="118"/>
                  </a:lnTo>
                  <a:lnTo>
                    <a:pt x="168" y="118"/>
                  </a:lnTo>
                  <a:cubicBezTo>
                    <a:pt x="168" y="118"/>
                    <a:pt x="177" y="118"/>
                    <a:pt x="177" y="109"/>
                  </a:cubicBezTo>
                  <a:cubicBezTo>
                    <a:pt x="187" y="99"/>
                    <a:pt x="187" y="89"/>
                    <a:pt x="177" y="8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513110" y="112551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08" y="1"/>
                  </a:moveTo>
                  <a:cubicBezTo>
                    <a:pt x="98" y="1"/>
                    <a:pt x="89" y="1"/>
                    <a:pt x="89" y="11"/>
                  </a:cubicBezTo>
                  <a:lnTo>
                    <a:pt x="11" y="148"/>
                  </a:lnTo>
                  <a:cubicBezTo>
                    <a:pt x="0" y="157"/>
                    <a:pt x="0" y="177"/>
                    <a:pt x="11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8"/>
                  </a:cubicBezTo>
                  <a:lnTo>
                    <a:pt x="118" y="30"/>
                  </a:lnTo>
                  <a:cubicBezTo>
                    <a:pt x="128" y="20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533405" y="135622"/>
              <a:ext cx="32611" cy="21336"/>
            </a:xfrm>
            <a:custGeom>
              <a:avLst/>
              <a:gdLst/>
              <a:ahLst/>
              <a:cxnLst/>
              <a:rect l="l" t="t" r="r" b="b"/>
              <a:pathLst>
                <a:path w="188" h="123" extrusionOk="0">
                  <a:moveTo>
                    <a:pt x="22" y="1"/>
                  </a:moveTo>
                  <a:cubicBezTo>
                    <a:pt x="15" y="1"/>
                    <a:pt x="8" y="8"/>
                    <a:pt x="1" y="15"/>
                  </a:cubicBezTo>
                  <a:cubicBezTo>
                    <a:pt x="1" y="24"/>
                    <a:pt x="1" y="35"/>
                    <a:pt x="11" y="35"/>
                  </a:cubicBezTo>
                  <a:lnTo>
                    <a:pt x="148" y="122"/>
                  </a:lnTo>
                  <a:lnTo>
                    <a:pt x="158" y="122"/>
                  </a:lnTo>
                  <a:cubicBezTo>
                    <a:pt x="168" y="122"/>
                    <a:pt x="177" y="113"/>
                    <a:pt x="177" y="113"/>
                  </a:cubicBezTo>
                  <a:cubicBezTo>
                    <a:pt x="187" y="103"/>
                    <a:pt x="177" y="93"/>
                    <a:pt x="168" y="83"/>
                  </a:cubicBezTo>
                  <a:lnTo>
                    <a:pt x="31" y="5"/>
                  </a:ln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519875" y="135622"/>
              <a:ext cx="20642" cy="31571"/>
            </a:xfrm>
            <a:custGeom>
              <a:avLst/>
              <a:gdLst/>
              <a:ahLst/>
              <a:cxnLst/>
              <a:rect l="l" t="t" r="r" b="b"/>
              <a:pathLst>
                <a:path w="119" h="182" extrusionOk="0">
                  <a:moveTo>
                    <a:pt x="100" y="1"/>
                  </a:moveTo>
                  <a:cubicBezTo>
                    <a:pt x="93" y="1"/>
                    <a:pt x="86" y="8"/>
                    <a:pt x="79" y="15"/>
                  </a:cubicBezTo>
                  <a:lnTo>
                    <a:pt x="1" y="152"/>
                  </a:lnTo>
                  <a:cubicBezTo>
                    <a:pt x="1" y="162"/>
                    <a:pt x="1" y="172"/>
                    <a:pt x="11" y="181"/>
                  </a:cubicBezTo>
                  <a:lnTo>
                    <a:pt x="20" y="181"/>
                  </a:lnTo>
                  <a:cubicBezTo>
                    <a:pt x="30" y="181"/>
                    <a:pt x="30" y="181"/>
                    <a:pt x="40" y="172"/>
                  </a:cubicBezTo>
                  <a:lnTo>
                    <a:pt x="118" y="35"/>
                  </a:lnTo>
                  <a:cubicBezTo>
                    <a:pt x="118" y="24"/>
                    <a:pt x="118" y="15"/>
                    <a:pt x="109" y="5"/>
                  </a:cubicBezTo>
                  <a:cubicBezTo>
                    <a:pt x="106" y="2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514845" y="70226"/>
              <a:ext cx="90202" cy="52733"/>
            </a:xfrm>
            <a:custGeom>
              <a:avLst/>
              <a:gdLst/>
              <a:ahLst/>
              <a:cxnLst/>
              <a:rect l="l" t="t" r="r" b="b"/>
              <a:pathLst>
                <a:path w="520" h="304" extrusionOk="0">
                  <a:moveTo>
                    <a:pt x="30" y="0"/>
                  </a:moveTo>
                  <a:cubicBezTo>
                    <a:pt x="20" y="0"/>
                    <a:pt x="10" y="0"/>
                    <a:pt x="10" y="9"/>
                  </a:cubicBezTo>
                  <a:cubicBezTo>
                    <a:pt x="1" y="20"/>
                    <a:pt x="1" y="29"/>
                    <a:pt x="10" y="39"/>
                  </a:cubicBezTo>
                  <a:lnTo>
                    <a:pt x="490" y="303"/>
                  </a:lnTo>
                  <a:lnTo>
                    <a:pt x="500" y="303"/>
                  </a:lnTo>
                  <a:cubicBezTo>
                    <a:pt x="500" y="303"/>
                    <a:pt x="510" y="303"/>
                    <a:pt x="510" y="294"/>
                  </a:cubicBezTo>
                  <a:cubicBezTo>
                    <a:pt x="519" y="284"/>
                    <a:pt x="519" y="274"/>
                    <a:pt x="510" y="27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519875" y="80287"/>
              <a:ext cx="25673" cy="25673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89" y="1"/>
                  </a:moveTo>
                  <a:cubicBezTo>
                    <a:pt x="79" y="1"/>
                    <a:pt x="79" y="10"/>
                    <a:pt x="79" y="30"/>
                  </a:cubicBezTo>
                  <a:lnTo>
                    <a:pt x="99" y="89"/>
                  </a:lnTo>
                  <a:lnTo>
                    <a:pt x="40" y="60"/>
                  </a:lnTo>
                  <a:cubicBezTo>
                    <a:pt x="37" y="57"/>
                    <a:pt x="33" y="55"/>
                    <a:pt x="29" y="55"/>
                  </a:cubicBezTo>
                  <a:cubicBezTo>
                    <a:pt x="20" y="55"/>
                    <a:pt x="11" y="62"/>
                    <a:pt x="11" y="69"/>
                  </a:cubicBezTo>
                  <a:cubicBezTo>
                    <a:pt x="1" y="79"/>
                    <a:pt x="11" y="89"/>
                    <a:pt x="20" y="89"/>
                  </a:cubicBezTo>
                  <a:lnTo>
                    <a:pt x="118" y="147"/>
                  </a:lnTo>
                  <a:lnTo>
                    <a:pt x="138" y="147"/>
                  </a:lnTo>
                  <a:cubicBezTo>
                    <a:pt x="148" y="147"/>
                    <a:pt x="148" y="138"/>
                    <a:pt x="148" y="128"/>
                  </a:cubicBezTo>
                  <a:lnTo>
                    <a:pt x="118" y="10"/>
                  </a:lnTo>
                  <a:cubicBezTo>
                    <a:pt x="109" y="1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553874" y="84623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6" y="1"/>
                  </a:moveTo>
                  <a:cubicBezTo>
                    <a:pt x="173" y="1"/>
                    <a:pt x="170" y="2"/>
                    <a:pt x="167" y="5"/>
                  </a:cubicBezTo>
                  <a:lnTo>
                    <a:pt x="11" y="44"/>
                  </a:lnTo>
                  <a:cubicBezTo>
                    <a:pt x="0" y="44"/>
                    <a:pt x="0" y="54"/>
                    <a:pt x="0" y="64"/>
                  </a:cubicBezTo>
                  <a:cubicBezTo>
                    <a:pt x="0" y="74"/>
                    <a:pt x="11" y="83"/>
                    <a:pt x="20" y="83"/>
                  </a:cubicBezTo>
                  <a:lnTo>
                    <a:pt x="30" y="83"/>
                  </a:lnTo>
                  <a:lnTo>
                    <a:pt x="177" y="35"/>
                  </a:lnTo>
                  <a:cubicBezTo>
                    <a:pt x="187" y="35"/>
                    <a:pt x="196" y="24"/>
                    <a:pt x="196" y="15"/>
                  </a:cubicBezTo>
                  <a:cubicBezTo>
                    <a:pt x="190" y="8"/>
                    <a:pt x="183" y="1"/>
                    <a:pt x="1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553874" y="92256"/>
              <a:ext cx="15612" cy="33999"/>
            </a:xfrm>
            <a:custGeom>
              <a:avLst/>
              <a:gdLst/>
              <a:ahLst/>
              <a:cxnLst/>
              <a:rect l="l" t="t" r="r" b="b"/>
              <a:pathLst>
                <a:path w="90" h="196" extrusionOk="0">
                  <a:moveTo>
                    <a:pt x="11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40" y="176"/>
                  </a:lnTo>
                  <a:lnTo>
                    <a:pt x="59" y="196"/>
                  </a:lnTo>
                  <a:lnTo>
                    <a:pt x="69" y="196"/>
                  </a:lnTo>
                  <a:cubicBezTo>
                    <a:pt x="79" y="187"/>
                    <a:pt x="89" y="176"/>
                    <a:pt x="7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574343" y="96592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85" y="1"/>
                  </a:moveTo>
                  <a:cubicBezTo>
                    <a:pt x="182" y="1"/>
                    <a:pt x="179" y="2"/>
                    <a:pt x="176" y="5"/>
                  </a:cubicBezTo>
                  <a:lnTo>
                    <a:pt x="20" y="44"/>
                  </a:lnTo>
                  <a:cubicBezTo>
                    <a:pt x="10" y="44"/>
                    <a:pt x="0" y="53"/>
                    <a:pt x="0" y="64"/>
                  </a:cubicBezTo>
                  <a:cubicBezTo>
                    <a:pt x="10" y="73"/>
                    <a:pt x="10" y="83"/>
                    <a:pt x="20" y="83"/>
                  </a:cubicBezTo>
                  <a:lnTo>
                    <a:pt x="30" y="83"/>
                  </a:lnTo>
                  <a:lnTo>
                    <a:pt x="187" y="34"/>
                  </a:lnTo>
                  <a:cubicBezTo>
                    <a:pt x="196" y="34"/>
                    <a:pt x="196" y="24"/>
                    <a:pt x="196" y="14"/>
                  </a:cubicBezTo>
                  <a:cubicBezTo>
                    <a:pt x="196" y="8"/>
                    <a:pt x="191" y="1"/>
                    <a:pt x="18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574343" y="104225"/>
              <a:ext cx="15438" cy="33999"/>
            </a:xfrm>
            <a:custGeom>
              <a:avLst/>
              <a:gdLst/>
              <a:ahLst/>
              <a:cxnLst/>
              <a:rect l="l" t="t" r="r" b="b"/>
              <a:pathLst>
                <a:path w="89" h="196" extrusionOk="0">
                  <a:moveTo>
                    <a:pt x="20" y="0"/>
                  </a:moveTo>
                  <a:cubicBezTo>
                    <a:pt x="10" y="0"/>
                    <a:pt x="0" y="9"/>
                    <a:pt x="0" y="20"/>
                  </a:cubicBezTo>
                  <a:lnTo>
                    <a:pt x="49" y="176"/>
                  </a:lnTo>
                  <a:cubicBezTo>
                    <a:pt x="49" y="186"/>
                    <a:pt x="59" y="196"/>
                    <a:pt x="69" y="196"/>
                  </a:cubicBezTo>
                  <a:cubicBezTo>
                    <a:pt x="78" y="186"/>
                    <a:pt x="89" y="176"/>
                    <a:pt x="89" y="166"/>
                  </a:cubicBezTo>
                  <a:lnTo>
                    <a:pt x="39" y="9"/>
                  </a:lnTo>
                  <a:cubicBezTo>
                    <a:pt x="39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514845" y="44553"/>
              <a:ext cx="98702" cy="32611"/>
            </a:xfrm>
            <a:custGeom>
              <a:avLst/>
              <a:gdLst/>
              <a:ahLst/>
              <a:cxnLst/>
              <a:rect l="l" t="t" r="r" b="b"/>
              <a:pathLst>
                <a:path w="569" h="188" extrusionOk="0">
                  <a:moveTo>
                    <a:pt x="539" y="1"/>
                  </a:moveTo>
                  <a:lnTo>
                    <a:pt x="20" y="148"/>
                  </a:lnTo>
                  <a:cubicBezTo>
                    <a:pt x="10" y="157"/>
                    <a:pt x="1" y="168"/>
                    <a:pt x="10" y="177"/>
                  </a:cubicBezTo>
                  <a:cubicBezTo>
                    <a:pt x="10" y="187"/>
                    <a:pt x="20" y="187"/>
                    <a:pt x="20" y="187"/>
                  </a:cubicBezTo>
                  <a:lnTo>
                    <a:pt x="30" y="187"/>
                  </a:lnTo>
                  <a:lnTo>
                    <a:pt x="549" y="40"/>
                  </a:lnTo>
                  <a:cubicBezTo>
                    <a:pt x="559" y="40"/>
                    <a:pt x="569" y="30"/>
                    <a:pt x="569" y="20"/>
                  </a:cubicBezTo>
                  <a:cubicBezTo>
                    <a:pt x="559" y="11"/>
                    <a:pt x="549" y="1"/>
                    <a:pt x="5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533405" y="65022"/>
              <a:ext cx="25846" cy="22377"/>
            </a:xfrm>
            <a:custGeom>
              <a:avLst/>
              <a:gdLst/>
              <a:ahLst/>
              <a:cxnLst/>
              <a:rect l="l" t="t" r="r" b="b"/>
              <a:pathLst>
                <a:path w="149" h="129" extrusionOk="0">
                  <a:moveTo>
                    <a:pt x="40" y="0"/>
                  </a:moveTo>
                  <a:cubicBezTo>
                    <a:pt x="31" y="0"/>
                    <a:pt x="21" y="0"/>
                    <a:pt x="11" y="10"/>
                  </a:cubicBezTo>
                  <a:cubicBezTo>
                    <a:pt x="11" y="20"/>
                    <a:pt x="11" y="30"/>
                    <a:pt x="21" y="39"/>
                  </a:cubicBezTo>
                  <a:lnTo>
                    <a:pt x="79" y="69"/>
                  </a:lnTo>
                  <a:lnTo>
                    <a:pt x="11" y="89"/>
                  </a:lnTo>
                  <a:cubicBezTo>
                    <a:pt x="1" y="89"/>
                    <a:pt x="1" y="98"/>
                    <a:pt x="1" y="118"/>
                  </a:cubicBezTo>
                  <a:cubicBezTo>
                    <a:pt x="1" y="118"/>
                    <a:pt x="11" y="128"/>
                    <a:pt x="21" y="128"/>
                  </a:cubicBezTo>
                  <a:lnTo>
                    <a:pt x="138" y="98"/>
                  </a:lnTo>
                  <a:cubicBezTo>
                    <a:pt x="148" y="98"/>
                    <a:pt x="148" y="89"/>
                    <a:pt x="148" y="79"/>
                  </a:cubicBezTo>
                  <a:cubicBezTo>
                    <a:pt x="148" y="69"/>
                    <a:pt x="148" y="59"/>
                    <a:pt x="138" y="5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557343" y="34319"/>
              <a:ext cx="22204" cy="30877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108" y="1"/>
                  </a:moveTo>
                  <a:cubicBezTo>
                    <a:pt x="108" y="1"/>
                    <a:pt x="89" y="1"/>
                    <a:pt x="89" y="11"/>
                  </a:cubicBezTo>
                  <a:lnTo>
                    <a:pt x="10" y="148"/>
                  </a:lnTo>
                  <a:cubicBezTo>
                    <a:pt x="0" y="158"/>
                    <a:pt x="10" y="168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39" y="177"/>
                    <a:pt x="39" y="168"/>
                  </a:cubicBezTo>
                  <a:lnTo>
                    <a:pt x="118" y="31"/>
                  </a:lnTo>
                  <a:cubicBezTo>
                    <a:pt x="128" y="20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57343" y="58257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3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10" y="30"/>
                    <a:pt x="10" y="39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67" y="118"/>
                    <a:pt x="176" y="118"/>
                    <a:pt x="176" y="108"/>
                  </a:cubicBezTo>
                  <a:cubicBezTo>
                    <a:pt x="187" y="98"/>
                    <a:pt x="187" y="89"/>
                    <a:pt x="176" y="8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81108" y="27554"/>
              <a:ext cx="20469" cy="30877"/>
            </a:xfrm>
            <a:custGeom>
              <a:avLst/>
              <a:gdLst/>
              <a:ahLst/>
              <a:cxnLst/>
              <a:rect l="l" t="t" r="r" b="b"/>
              <a:pathLst>
                <a:path w="118" h="178" extrusionOk="0">
                  <a:moveTo>
                    <a:pt x="108" y="1"/>
                  </a:moveTo>
                  <a:cubicBezTo>
                    <a:pt x="98" y="1"/>
                    <a:pt x="89" y="1"/>
                    <a:pt x="79" y="11"/>
                  </a:cubicBezTo>
                  <a:lnTo>
                    <a:pt x="0" y="148"/>
                  </a:lnTo>
                  <a:cubicBezTo>
                    <a:pt x="0" y="157"/>
                    <a:pt x="0" y="177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30" y="177"/>
                    <a:pt x="39" y="168"/>
                  </a:cubicBezTo>
                  <a:lnTo>
                    <a:pt x="118" y="30"/>
                  </a:lnTo>
                  <a:cubicBezTo>
                    <a:pt x="118" y="20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581108" y="52359"/>
              <a:ext cx="32438" cy="19602"/>
            </a:xfrm>
            <a:custGeom>
              <a:avLst/>
              <a:gdLst/>
              <a:ahLst/>
              <a:cxnLst/>
              <a:rect l="l" t="t" r="r" b="b"/>
              <a:pathLst>
                <a:path w="187" h="113" extrusionOk="0">
                  <a:moveTo>
                    <a:pt x="20" y="0"/>
                  </a:moveTo>
                  <a:cubicBezTo>
                    <a:pt x="14" y="0"/>
                    <a:pt x="7" y="5"/>
                    <a:pt x="0" y="5"/>
                  </a:cubicBezTo>
                  <a:cubicBezTo>
                    <a:pt x="0" y="14"/>
                    <a:pt x="0" y="34"/>
                    <a:pt x="10" y="34"/>
                  </a:cubicBezTo>
                  <a:lnTo>
                    <a:pt x="148" y="112"/>
                  </a:lnTo>
                  <a:lnTo>
                    <a:pt x="157" y="112"/>
                  </a:lnTo>
                  <a:cubicBezTo>
                    <a:pt x="167" y="112"/>
                    <a:pt x="177" y="112"/>
                    <a:pt x="177" y="103"/>
                  </a:cubicBezTo>
                  <a:cubicBezTo>
                    <a:pt x="187" y="103"/>
                    <a:pt x="177" y="8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514845" y="-11476"/>
              <a:ext cx="54641" cy="88641"/>
            </a:xfrm>
            <a:custGeom>
              <a:avLst/>
              <a:gdLst/>
              <a:ahLst/>
              <a:cxnLst/>
              <a:rect l="l" t="t" r="r" b="b"/>
              <a:pathLst>
                <a:path w="315" h="511" extrusionOk="0">
                  <a:moveTo>
                    <a:pt x="304" y="1"/>
                  </a:moveTo>
                  <a:cubicBezTo>
                    <a:pt x="294" y="1"/>
                    <a:pt x="284" y="1"/>
                    <a:pt x="275" y="10"/>
                  </a:cubicBezTo>
                  <a:lnTo>
                    <a:pt x="10" y="480"/>
                  </a:lnTo>
                  <a:cubicBezTo>
                    <a:pt x="1" y="491"/>
                    <a:pt x="1" y="500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40" y="510"/>
                    <a:pt x="40" y="500"/>
                  </a:cubicBezTo>
                  <a:lnTo>
                    <a:pt x="304" y="30"/>
                  </a:lnTo>
                  <a:cubicBezTo>
                    <a:pt x="314" y="20"/>
                    <a:pt x="314" y="10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509641" y="32758"/>
              <a:ext cx="22377" cy="27407"/>
            </a:xfrm>
            <a:custGeom>
              <a:avLst/>
              <a:gdLst/>
              <a:ahLst/>
              <a:cxnLst/>
              <a:rect l="l" t="t" r="r" b="b"/>
              <a:pathLst>
                <a:path w="129" h="158" extrusionOk="0">
                  <a:moveTo>
                    <a:pt x="79" y="0"/>
                  </a:moveTo>
                  <a:cubicBezTo>
                    <a:pt x="79" y="0"/>
                    <a:pt x="70" y="10"/>
                    <a:pt x="60" y="10"/>
                  </a:cubicBezTo>
                  <a:lnTo>
                    <a:pt x="11" y="118"/>
                  </a:lnTo>
                  <a:cubicBezTo>
                    <a:pt x="1" y="127"/>
                    <a:pt x="1" y="138"/>
                    <a:pt x="11" y="138"/>
                  </a:cubicBezTo>
                  <a:cubicBezTo>
                    <a:pt x="16" y="142"/>
                    <a:pt x="21" y="145"/>
                    <a:pt x="25" y="145"/>
                  </a:cubicBezTo>
                  <a:cubicBezTo>
                    <a:pt x="30" y="145"/>
                    <a:pt x="35" y="142"/>
                    <a:pt x="40" y="138"/>
                  </a:cubicBezTo>
                  <a:lnTo>
                    <a:pt x="70" y="69"/>
                  </a:lnTo>
                  <a:lnTo>
                    <a:pt x="89" y="138"/>
                  </a:lnTo>
                  <a:cubicBezTo>
                    <a:pt x="99" y="147"/>
                    <a:pt x="99" y="157"/>
                    <a:pt x="109" y="157"/>
                  </a:cubicBezTo>
                  <a:lnTo>
                    <a:pt x="118" y="157"/>
                  </a:lnTo>
                  <a:cubicBezTo>
                    <a:pt x="128" y="147"/>
                    <a:pt x="128" y="138"/>
                    <a:pt x="128" y="127"/>
                  </a:cubicBezTo>
                  <a:lnTo>
                    <a:pt x="99" y="20"/>
                  </a:lnTo>
                  <a:cubicBezTo>
                    <a:pt x="99" y="10"/>
                    <a:pt x="89" y="0"/>
                    <a:pt x="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525079" y="48022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127" y="0"/>
                  </a:moveTo>
                  <a:lnTo>
                    <a:pt x="20" y="30"/>
                  </a:lnTo>
                  <a:cubicBezTo>
                    <a:pt x="10" y="30"/>
                    <a:pt x="0" y="39"/>
                    <a:pt x="0" y="50"/>
                  </a:cubicBezTo>
                  <a:cubicBezTo>
                    <a:pt x="10" y="59"/>
                    <a:pt x="20" y="69"/>
                    <a:pt x="29" y="69"/>
                  </a:cubicBezTo>
                  <a:lnTo>
                    <a:pt x="98" y="50"/>
                  </a:lnTo>
                  <a:lnTo>
                    <a:pt x="98" y="50"/>
                  </a:lnTo>
                  <a:lnTo>
                    <a:pt x="59" y="108"/>
                  </a:lnTo>
                  <a:cubicBezTo>
                    <a:pt x="59" y="118"/>
                    <a:pt x="59" y="128"/>
                    <a:pt x="69" y="137"/>
                  </a:cubicBezTo>
                  <a:lnTo>
                    <a:pt x="79" y="137"/>
                  </a:lnTo>
                  <a:cubicBezTo>
                    <a:pt x="88" y="137"/>
                    <a:pt x="88" y="137"/>
                    <a:pt x="98" y="128"/>
                  </a:cubicBezTo>
                  <a:lnTo>
                    <a:pt x="147" y="30"/>
                  </a:lnTo>
                  <a:cubicBezTo>
                    <a:pt x="157" y="20"/>
                    <a:pt x="157" y="10"/>
                    <a:pt x="1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530110" y="5524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0" y="1"/>
                  </a:moveTo>
                  <a:cubicBezTo>
                    <a:pt x="0" y="1"/>
                    <a:pt x="0" y="10"/>
                    <a:pt x="0" y="20"/>
                  </a:cubicBezTo>
                  <a:lnTo>
                    <a:pt x="40" y="177"/>
                  </a:lnTo>
                  <a:cubicBezTo>
                    <a:pt x="50" y="186"/>
                    <a:pt x="50" y="197"/>
                    <a:pt x="59" y="197"/>
                  </a:cubicBezTo>
                  <a:lnTo>
                    <a:pt x="69" y="186"/>
                  </a:lnTo>
                  <a:cubicBezTo>
                    <a:pt x="79" y="186"/>
                    <a:pt x="79" y="177"/>
                    <a:pt x="79" y="167"/>
                  </a:cubicBezTo>
                  <a:lnTo>
                    <a:pt x="40" y="10"/>
                  </a:lnTo>
                  <a:cubicBezTo>
                    <a:pt x="30" y="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536875" y="24258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7" y="0"/>
                  </a:moveTo>
                  <a:lnTo>
                    <a:pt x="20" y="49"/>
                  </a:lnTo>
                  <a:cubicBezTo>
                    <a:pt x="11" y="49"/>
                    <a:pt x="1" y="59"/>
                    <a:pt x="1" y="69"/>
                  </a:cubicBezTo>
                  <a:cubicBezTo>
                    <a:pt x="11" y="78"/>
                    <a:pt x="11" y="89"/>
                    <a:pt x="20" y="89"/>
                  </a:cubicBezTo>
                  <a:lnTo>
                    <a:pt x="30" y="78"/>
                  </a:lnTo>
                  <a:lnTo>
                    <a:pt x="187" y="39"/>
                  </a:lnTo>
                  <a:cubicBezTo>
                    <a:pt x="196" y="39"/>
                    <a:pt x="196" y="30"/>
                    <a:pt x="196" y="20"/>
                  </a:cubicBezTo>
                  <a:cubicBezTo>
                    <a:pt x="196" y="1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542079" y="-15639"/>
              <a:ext cx="13704" cy="33132"/>
            </a:xfrm>
            <a:custGeom>
              <a:avLst/>
              <a:gdLst/>
              <a:ahLst/>
              <a:cxnLst/>
              <a:rect l="l" t="t" r="r" b="b"/>
              <a:pathLst>
                <a:path w="79" h="191" extrusionOk="0">
                  <a:moveTo>
                    <a:pt x="19" y="1"/>
                  </a:moveTo>
                  <a:cubicBezTo>
                    <a:pt x="16" y="1"/>
                    <a:pt x="13" y="2"/>
                    <a:pt x="10" y="5"/>
                  </a:cubicBezTo>
                  <a:cubicBezTo>
                    <a:pt x="0" y="5"/>
                    <a:pt x="0" y="14"/>
                    <a:pt x="0" y="25"/>
                  </a:cubicBezTo>
                  <a:lnTo>
                    <a:pt x="39" y="181"/>
                  </a:lnTo>
                  <a:cubicBezTo>
                    <a:pt x="39" y="191"/>
                    <a:pt x="49" y="191"/>
                    <a:pt x="59" y="191"/>
                  </a:cubicBezTo>
                  <a:lnTo>
                    <a:pt x="68" y="191"/>
                  </a:lnTo>
                  <a:cubicBezTo>
                    <a:pt x="79" y="191"/>
                    <a:pt x="79" y="181"/>
                    <a:pt x="79" y="171"/>
                  </a:cubicBezTo>
                  <a:lnTo>
                    <a:pt x="39" y="14"/>
                  </a:lnTo>
                  <a:cubicBezTo>
                    <a:pt x="32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548844" y="3789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20" y="40"/>
                  </a:lnTo>
                  <a:cubicBezTo>
                    <a:pt x="10" y="50"/>
                    <a:pt x="0" y="59"/>
                    <a:pt x="0" y="69"/>
                  </a:cubicBezTo>
                  <a:cubicBezTo>
                    <a:pt x="0" y="79"/>
                    <a:pt x="10" y="79"/>
                    <a:pt x="20" y="79"/>
                  </a:cubicBezTo>
                  <a:lnTo>
                    <a:pt x="29" y="79"/>
                  </a:lnTo>
                  <a:lnTo>
                    <a:pt x="177" y="40"/>
                  </a:lnTo>
                  <a:cubicBezTo>
                    <a:pt x="196" y="40"/>
                    <a:pt x="196" y="20"/>
                    <a:pt x="196" y="11"/>
                  </a:cubicBezTo>
                  <a:cubicBezTo>
                    <a:pt x="196" y="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-156632" y="4658868"/>
              <a:ext cx="34173" cy="97834"/>
            </a:xfrm>
            <a:custGeom>
              <a:avLst/>
              <a:gdLst/>
              <a:ahLst/>
              <a:cxnLst/>
              <a:rect l="l" t="t" r="r" b="b"/>
              <a:pathLst>
                <a:path w="197" h="564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1" y="5"/>
                    <a:pt x="0" y="14"/>
                    <a:pt x="11" y="25"/>
                  </a:cubicBezTo>
                  <a:lnTo>
                    <a:pt x="148" y="554"/>
                  </a:lnTo>
                  <a:cubicBezTo>
                    <a:pt x="157" y="554"/>
                    <a:pt x="157" y="563"/>
                    <a:pt x="167" y="563"/>
                  </a:cubicBezTo>
                  <a:lnTo>
                    <a:pt x="177" y="563"/>
                  </a:lnTo>
                  <a:cubicBezTo>
                    <a:pt x="187" y="563"/>
                    <a:pt x="196" y="554"/>
                    <a:pt x="187" y="544"/>
                  </a:cubicBezTo>
                  <a:lnTo>
                    <a:pt x="40" y="14"/>
                  </a:lnTo>
                  <a:cubicBezTo>
                    <a:pt x="40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-166866" y="4693560"/>
              <a:ext cx="32611" cy="20642"/>
            </a:xfrm>
            <a:custGeom>
              <a:avLst/>
              <a:gdLst/>
              <a:ahLst/>
              <a:cxnLst/>
              <a:rect l="l" t="t" r="r" b="b"/>
              <a:pathLst>
                <a:path w="188" h="119" extrusionOk="0">
                  <a:moveTo>
                    <a:pt x="30" y="1"/>
                  </a:moveTo>
                  <a:cubicBezTo>
                    <a:pt x="20" y="1"/>
                    <a:pt x="11" y="1"/>
                    <a:pt x="1" y="10"/>
                  </a:cubicBezTo>
                  <a:cubicBezTo>
                    <a:pt x="1" y="21"/>
                    <a:pt x="1" y="30"/>
                    <a:pt x="11" y="40"/>
                  </a:cubicBezTo>
                  <a:lnTo>
                    <a:pt x="148" y="119"/>
                  </a:lnTo>
                  <a:lnTo>
                    <a:pt x="157" y="119"/>
                  </a:lnTo>
                  <a:cubicBezTo>
                    <a:pt x="168" y="119"/>
                    <a:pt x="177" y="119"/>
                    <a:pt x="177" y="108"/>
                  </a:cubicBezTo>
                  <a:cubicBezTo>
                    <a:pt x="187" y="99"/>
                    <a:pt x="177" y="89"/>
                    <a:pt x="168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-143102" y="4683499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09" y="0"/>
                  </a:moveTo>
                  <a:cubicBezTo>
                    <a:pt x="99" y="0"/>
                    <a:pt x="89" y="0"/>
                    <a:pt x="89" y="10"/>
                  </a:cubicBezTo>
                  <a:lnTo>
                    <a:pt x="11" y="147"/>
                  </a:lnTo>
                  <a:cubicBezTo>
                    <a:pt x="1" y="157"/>
                    <a:pt x="1" y="166"/>
                    <a:pt x="11" y="177"/>
                  </a:cubicBezTo>
                  <a:lnTo>
                    <a:pt x="20" y="177"/>
                  </a:lnTo>
                  <a:cubicBezTo>
                    <a:pt x="31" y="177"/>
                    <a:pt x="40" y="177"/>
                    <a:pt x="40" y="166"/>
                  </a:cubicBezTo>
                  <a:lnTo>
                    <a:pt x="118" y="29"/>
                  </a:lnTo>
                  <a:cubicBezTo>
                    <a:pt x="129" y="20"/>
                    <a:pt x="118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-173631" y="4670316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17" y="0"/>
                  </a:moveTo>
                  <a:cubicBezTo>
                    <a:pt x="13" y="0"/>
                    <a:pt x="11" y="2"/>
                    <a:pt x="11" y="7"/>
                  </a:cubicBezTo>
                  <a:cubicBezTo>
                    <a:pt x="0" y="17"/>
                    <a:pt x="0" y="37"/>
                    <a:pt x="11" y="37"/>
                  </a:cubicBezTo>
                  <a:lnTo>
                    <a:pt x="157" y="115"/>
                  </a:lnTo>
                  <a:lnTo>
                    <a:pt x="167" y="115"/>
                  </a:lnTo>
                  <a:cubicBezTo>
                    <a:pt x="167" y="115"/>
                    <a:pt x="177" y="115"/>
                    <a:pt x="177" y="105"/>
                  </a:cubicBezTo>
                  <a:cubicBezTo>
                    <a:pt x="187" y="105"/>
                    <a:pt x="187" y="86"/>
                    <a:pt x="177" y="86"/>
                  </a:cubicBezTo>
                  <a:lnTo>
                    <a:pt x="30" y="7"/>
                  </a:lnTo>
                  <a:cubicBezTo>
                    <a:pt x="25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-149867" y="4660082"/>
              <a:ext cx="22377" cy="30356"/>
            </a:xfrm>
            <a:custGeom>
              <a:avLst/>
              <a:gdLst/>
              <a:ahLst/>
              <a:cxnLst/>
              <a:rect l="l" t="t" r="r" b="b"/>
              <a:pathLst>
                <a:path w="129" h="175" extrusionOk="0">
                  <a:moveTo>
                    <a:pt x="104" y="0"/>
                  </a:moveTo>
                  <a:cubicBezTo>
                    <a:pt x="99" y="0"/>
                    <a:pt x="94" y="3"/>
                    <a:pt x="89" y="7"/>
                  </a:cubicBezTo>
                  <a:lnTo>
                    <a:pt x="11" y="155"/>
                  </a:lnTo>
                  <a:cubicBezTo>
                    <a:pt x="1" y="155"/>
                    <a:pt x="11" y="174"/>
                    <a:pt x="20" y="174"/>
                  </a:cubicBezTo>
                  <a:lnTo>
                    <a:pt x="30" y="174"/>
                  </a:lnTo>
                  <a:cubicBezTo>
                    <a:pt x="30" y="174"/>
                    <a:pt x="40" y="174"/>
                    <a:pt x="40" y="164"/>
                  </a:cubicBezTo>
                  <a:lnTo>
                    <a:pt x="118" y="27"/>
                  </a:lnTo>
                  <a:cubicBezTo>
                    <a:pt x="128" y="18"/>
                    <a:pt x="128" y="7"/>
                    <a:pt x="118" y="7"/>
                  </a:cubicBezTo>
                  <a:cubicBezTo>
                    <a:pt x="114" y="3"/>
                    <a:pt x="109" y="0"/>
                    <a:pt x="1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-212661" y="4703795"/>
              <a:ext cx="90202" cy="52907"/>
            </a:xfrm>
            <a:custGeom>
              <a:avLst/>
              <a:gdLst/>
              <a:ahLst/>
              <a:cxnLst/>
              <a:rect l="l" t="t" r="r" b="b"/>
              <a:pathLst>
                <a:path w="520" h="305" extrusionOk="0">
                  <a:moveTo>
                    <a:pt x="29" y="1"/>
                  </a:moveTo>
                  <a:cubicBezTo>
                    <a:pt x="20" y="1"/>
                    <a:pt x="10" y="1"/>
                    <a:pt x="0" y="10"/>
                  </a:cubicBezTo>
                  <a:cubicBezTo>
                    <a:pt x="0" y="20"/>
                    <a:pt x="0" y="30"/>
                    <a:pt x="10" y="30"/>
                  </a:cubicBezTo>
                  <a:lnTo>
                    <a:pt x="480" y="304"/>
                  </a:lnTo>
                  <a:lnTo>
                    <a:pt x="490" y="304"/>
                  </a:lnTo>
                  <a:cubicBezTo>
                    <a:pt x="500" y="304"/>
                    <a:pt x="510" y="304"/>
                    <a:pt x="510" y="295"/>
                  </a:cubicBezTo>
                  <a:cubicBezTo>
                    <a:pt x="519" y="285"/>
                    <a:pt x="510" y="275"/>
                    <a:pt x="500" y="26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-153163" y="4720794"/>
              <a:ext cx="23938" cy="23938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0" y="1"/>
                  </a:moveTo>
                  <a:cubicBezTo>
                    <a:pt x="0" y="10"/>
                    <a:pt x="0" y="20"/>
                    <a:pt x="0" y="20"/>
                  </a:cubicBezTo>
                  <a:lnTo>
                    <a:pt x="30" y="138"/>
                  </a:lnTo>
                  <a:lnTo>
                    <a:pt x="69" y="128"/>
                  </a:lnTo>
                  <a:lnTo>
                    <a:pt x="49" y="60"/>
                  </a:lnTo>
                  <a:lnTo>
                    <a:pt x="108" y="89"/>
                  </a:lnTo>
                  <a:cubicBezTo>
                    <a:pt x="113" y="94"/>
                    <a:pt x="118" y="96"/>
                    <a:pt x="123" y="96"/>
                  </a:cubicBezTo>
                  <a:cubicBezTo>
                    <a:pt x="128" y="96"/>
                    <a:pt x="133" y="94"/>
                    <a:pt x="137" y="89"/>
                  </a:cubicBezTo>
                  <a:cubicBezTo>
                    <a:pt x="137" y="79"/>
                    <a:pt x="137" y="60"/>
                    <a:pt x="128" y="6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-195661" y="4727559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7" y="1"/>
                  </a:moveTo>
                  <a:lnTo>
                    <a:pt x="10" y="50"/>
                  </a:lnTo>
                  <a:cubicBezTo>
                    <a:pt x="0" y="50"/>
                    <a:pt x="0" y="60"/>
                    <a:pt x="0" y="69"/>
                  </a:cubicBezTo>
                  <a:cubicBezTo>
                    <a:pt x="0" y="79"/>
                    <a:pt x="10" y="89"/>
                    <a:pt x="20" y="89"/>
                  </a:cubicBezTo>
                  <a:lnTo>
                    <a:pt x="177" y="40"/>
                  </a:lnTo>
                  <a:cubicBezTo>
                    <a:pt x="186" y="40"/>
                    <a:pt x="196" y="30"/>
                    <a:pt x="196" y="21"/>
                  </a:cubicBezTo>
                  <a:cubicBezTo>
                    <a:pt x="186" y="10"/>
                    <a:pt x="17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-177101" y="4701366"/>
              <a:ext cx="15612" cy="33305"/>
            </a:xfrm>
            <a:custGeom>
              <a:avLst/>
              <a:gdLst/>
              <a:ahLst/>
              <a:cxnLst/>
              <a:rect l="l" t="t" r="r" b="b"/>
              <a:pathLst>
                <a:path w="90" h="192" extrusionOk="0">
                  <a:moveTo>
                    <a:pt x="29" y="1"/>
                  </a:moveTo>
                  <a:cubicBezTo>
                    <a:pt x="26" y="1"/>
                    <a:pt x="23" y="2"/>
                    <a:pt x="20" y="5"/>
                  </a:cubicBezTo>
                  <a:cubicBezTo>
                    <a:pt x="11" y="5"/>
                    <a:pt x="1" y="15"/>
                    <a:pt x="1" y="24"/>
                  </a:cubicBezTo>
                  <a:lnTo>
                    <a:pt x="50" y="181"/>
                  </a:lnTo>
                  <a:cubicBezTo>
                    <a:pt x="50" y="191"/>
                    <a:pt x="60" y="191"/>
                    <a:pt x="70" y="191"/>
                  </a:cubicBezTo>
                  <a:cubicBezTo>
                    <a:pt x="79" y="191"/>
                    <a:pt x="89" y="181"/>
                    <a:pt x="89" y="172"/>
                  </a:cubicBezTo>
                  <a:lnTo>
                    <a:pt x="40" y="15"/>
                  </a:lnTo>
                  <a:cubicBezTo>
                    <a:pt x="40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-217865" y="4715590"/>
              <a:ext cx="35907" cy="15612"/>
            </a:xfrm>
            <a:custGeom>
              <a:avLst/>
              <a:gdLst/>
              <a:ahLst/>
              <a:cxnLst/>
              <a:rect l="l" t="t" r="r" b="b"/>
              <a:pathLst>
                <a:path w="207" h="90" extrusionOk="0">
                  <a:moveTo>
                    <a:pt x="177" y="1"/>
                  </a:moveTo>
                  <a:lnTo>
                    <a:pt x="20" y="50"/>
                  </a:lnTo>
                  <a:cubicBezTo>
                    <a:pt x="11" y="50"/>
                    <a:pt x="1" y="60"/>
                    <a:pt x="11" y="70"/>
                  </a:cubicBezTo>
                  <a:cubicBezTo>
                    <a:pt x="11" y="79"/>
                    <a:pt x="20" y="90"/>
                    <a:pt x="30" y="90"/>
                  </a:cubicBezTo>
                  <a:lnTo>
                    <a:pt x="187" y="40"/>
                  </a:lnTo>
                  <a:cubicBezTo>
                    <a:pt x="197" y="40"/>
                    <a:pt x="207" y="31"/>
                    <a:pt x="197" y="21"/>
                  </a:cubicBezTo>
                  <a:cubicBezTo>
                    <a:pt x="197" y="11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-197396" y="4689571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8" y="0"/>
                  </a:moveTo>
                  <a:cubicBezTo>
                    <a:pt x="26" y="0"/>
                    <a:pt x="23" y="1"/>
                    <a:pt x="20" y="4"/>
                  </a:cubicBezTo>
                  <a:cubicBezTo>
                    <a:pt x="10" y="4"/>
                    <a:pt x="0" y="14"/>
                    <a:pt x="0" y="24"/>
                  </a:cubicBezTo>
                  <a:lnTo>
                    <a:pt x="50" y="181"/>
                  </a:lnTo>
                  <a:cubicBezTo>
                    <a:pt x="50" y="190"/>
                    <a:pt x="59" y="190"/>
                    <a:pt x="59" y="190"/>
                  </a:cubicBezTo>
                  <a:lnTo>
                    <a:pt x="69" y="190"/>
                  </a:lnTo>
                  <a:cubicBezTo>
                    <a:pt x="79" y="190"/>
                    <a:pt x="89" y="181"/>
                    <a:pt x="79" y="171"/>
                  </a:cubicBezTo>
                  <a:lnTo>
                    <a:pt x="39" y="14"/>
                  </a:lnTo>
                  <a:cubicBezTo>
                    <a:pt x="39" y="7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-221160" y="4749589"/>
              <a:ext cx="98702" cy="32611"/>
            </a:xfrm>
            <a:custGeom>
              <a:avLst/>
              <a:gdLst/>
              <a:ahLst/>
              <a:cxnLst/>
              <a:rect l="l" t="t" r="r" b="b"/>
              <a:pathLst>
                <a:path w="569" h="188" extrusionOk="0">
                  <a:moveTo>
                    <a:pt x="539" y="1"/>
                  </a:moveTo>
                  <a:lnTo>
                    <a:pt x="10" y="148"/>
                  </a:lnTo>
                  <a:cubicBezTo>
                    <a:pt x="0" y="148"/>
                    <a:pt x="0" y="158"/>
                    <a:pt x="0" y="168"/>
                  </a:cubicBezTo>
                  <a:cubicBezTo>
                    <a:pt x="0" y="177"/>
                    <a:pt x="10" y="188"/>
                    <a:pt x="20" y="188"/>
                  </a:cubicBezTo>
                  <a:lnTo>
                    <a:pt x="549" y="40"/>
                  </a:lnTo>
                  <a:cubicBezTo>
                    <a:pt x="559" y="40"/>
                    <a:pt x="568" y="31"/>
                    <a:pt x="559" y="21"/>
                  </a:cubicBezTo>
                  <a:cubicBezTo>
                    <a:pt x="559" y="11"/>
                    <a:pt x="549" y="1"/>
                    <a:pt x="5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-168427" y="4739528"/>
              <a:ext cx="27407" cy="22204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127" y="0"/>
                  </a:moveTo>
                  <a:lnTo>
                    <a:pt x="20" y="39"/>
                  </a:lnTo>
                  <a:cubicBezTo>
                    <a:pt x="10" y="39"/>
                    <a:pt x="10" y="39"/>
                    <a:pt x="10" y="50"/>
                  </a:cubicBezTo>
                  <a:cubicBezTo>
                    <a:pt x="0" y="59"/>
                    <a:pt x="10" y="69"/>
                    <a:pt x="20" y="69"/>
                  </a:cubicBezTo>
                  <a:lnTo>
                    <a:pt x="118" y="128"/>
                  </a:lnTo>
                  <a:lnTo>
                    <a:pt x="127" y="128"/>
                  </a:lnTo>
                  <a:cubicBezTo>
                    <a:pt x="137" y="128"/>
                    <a:pt x="137" y="128"/>
                    <a:pt x="147" y="118"/>
                  </a:cubicBezTo>
                  <a:cubicBezTo>
                    <a:pt x="147" y="108"/>
                    <a:pt x="147" y="98"/>
                    <a:pt x="137" y="98"/>
                  </a:cubicBezTo>
                  <a:lnTo>
                    <a:pt x="79" y="59"/>
                  </a:lnTo>
                  <a:lnTo>
                    <a:pt x="147" y="39"/>
                  </a:lnTo>
                  <a:cubicBezTo>
                    <a:pt x="157" y="39"/>
                    <a:pt x="157" y="30"/>
                    <a:pt x="157" y="20"/>
                  </a:cubicBezTo>
                  <a:cubicBezTo>
                    <a:pt x="157" y="10"/>
                    <a:pt x="147" y="0"/>
                    <a:pt x="1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-187162" y="4761558"/>
              <a:ext cx="22204" cy="30877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108" y="1"/>
                  </a:moveTo>
                  <a:cubicBezTo>
                    <a:pt x="98" y="1"/>
                    <a:pt x="89" y="1"/>
                    <a:pt x="89" y="10"/>
                  </a:cubicBezTo>
                  <a:lnTo>
                    <a:pt x="10" y="148"/>
                  </a:lnTo>
                  <a:cubicBezTo>
                    <a:pt x="0" y="158"/>
                    <a:pt x="0" y="167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39" y="177"/>
                    <a:pt x="39" y="167"/>
                  </a:cubicBezTo>
                  <a:lnTo>
                    <a:pt x="118" y="30"/>
                  </a:lnTo>
                  <a:cubicBezTo>
                    <a:pt x="128" y="21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-197396" y="4748028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1"/>
                  </a:moveTo>
                  <a:cubicBezTo>
                    <a:pt x="20" y="1"/>
                    <a:pt x="10" y="1"/>
                    <a:pt x="0" y="10"/>
                  </a:cubicBezTo>
                  <a:cubicBezTo>
                    <a:pt x="0" y="20"/>
                    <a:pt x="0" y="30"/>
                    <a:pt x="10" y="40"/>
                  </a:cubicBezTo>
                  <a:lnTo>
                    <a:pt x="148" y="118"/>
                  </a:ln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7" y="99"/>
                    <a:pt x="177" y="88"/>
                    <a:pt x="16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-211099" y="4768497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18" y="0"/>
                  </a:moveTo>
                  <a:cubicBezTo>
                    <a:pt x="109" y="0"/>
                    <a:pt x="99" y="0"/>
                    <a:pt x="89" y="10"/>
                  </a:cubicBezTo>
                  <a:lnTo>
                    <a:pt x="11" y="147"/>
                  </a:lnTo>
                  <a:cubicBezTo>
                    <a:pt x="1" y="157"/>
                    <a:pt x="11" y="166"/>
                    <a:pt x="20" y="176"/>
                  </a:cubicBezTo>
                  <a:lnTo>
                    <a:pt x="31" y="176"/>
                  </a:lnTo>
                  <a:cubicBezTo>
                    <a:pt x="31" y="176"/>
                    <a:pt x="40" y="176"/>
                    <a:pt x="40" y="166"/>
                  </a:cubicBezTo>
                  <a:lnTo>
                    <a:pt x="118" y="29"/>
                  </a:lnTo>
                  <a:cubicBezTo>
                    <a:pt x="129" y="20"/>
                    <a:pt x="129" y="1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-221160" y="4754099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6" y="0"/>
                  </a:moveTo>
                  <a:cubicBezTo>
                    <a:pt x="20" y="0"/>
                    <a:pt x="10" y="7"/>
                    <a:pt x="10" y="14"/>
                  </a:cubicBezTo>
                  <a:cubicBezTo>
                    <a:pt x="0" y="24"/>
                    <a:pt x="10" y="34"/>
                    <a:pt x="20" y="34"/>
                  </a:cubicBezTo>
                  <a:lnTo>
                    <a:pt x="157" y="122"/>
                  </a:lnTo>
                  <a:lnTo>
                    <a:pt x="167" y="122"/>
                  </a:lnTo>
                  <a:lnTo>
                    <a:pt x="176" y="112"/>
                  </a:lnTo>
                  <a:cubicBezTo>
                    <a:pt x="187" y="103"/>
                    <a:pt x="187" y="93"/>
                    <a:pt x="176" y="83"/>
                  </a:cubicBezTo>
                  <a:lnTo>
                    <a:pt x="30" y="5"/>
                  </a:lnTo>
                  <a:cubicBezTo>
                    <a:pt x="30" y="2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-177101" y="4749589"/>
              <a:ext cx="54641" cy="88641"/>
            </a:xfrm>
            <a:custGeom>
              <a:avLst/>
              <a:gdLst/>
              <a:ahLst/>
              <a:cxnLst/>
              <a:rect l="l" t="t" r="r" b="b"/>
              <a:pathLst>
                <a:path w="315" h="511" extrusionOk="0">
                  <a:moveTo>
                    <a:pt x="295" y="1"/>
                  </a:moveTo>
                  <a:cubicBezTo>
                    <a:pt x="285" y="1"/>
                    <a:pt x="275" y="1"/>
                    <a:pt x="275" y="11"/>
                  </a:cubicBezTo>
                  <a:lnTo>
                    <a:pt x="1" y="481"/>
                  </a:lnTo>
                  <a:cubicBezTo>
                    <a:pt x="1" y="491"/>
                    <a:pt x="1" y="510"/>
                    <a:pt x="11" y="510"/>
                  </a:cubicBezTo>
                  <a:lnTo>
                    <a:pt x="20" y="510"/>
                  </a:lnTo>
                  <a:cubicBezTo>
                    <a:pt x="31" y="510"/>
                    <a:pt x="31" y="510"/>
                    <a:pt x="40" y="501"/>
                  </a:cubicBezTo>
                  <a:lnTo>
                    <a:pt x="305" y="31"/>
                  </a:lnTo>
                  <a:cubicBezTo>
                    <a:pt x="314" y="21"/>
                    <a:pt x="305" y="11"/>
                    <a:pt x="2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-160101" y="4755314"/>
              <a:ext cx="27407" cy="25152"/>
            </a:xfrm>
            <a:custGeom>
              <a:avLst/>
              <a:gdLst/>
              <a:ahLst/>
              <a:cxnLst/>
              <a:rect l="l" t="t" r="r" b="b"/>
              <a:pathLst>
                <a:path w="158" h="145" extrusionOk="0">
                  <a:moveTo>
                    <a:pt x="75" y="0"/>
                  </a:moveTo>
                  <a:cubicBezTo>
                    <a:pt x="70" y="0"/>
                    <a:pt x="65" y="2"/>
                    <a:pt x="60" y="7"/>
                  </a:cubicBezTo>
                  <a:lnTo>
                    <a:pt x="1" y="115"/>
                  </a:lnTo>
                  <a:lnTo>
                    <a:pt x="1" y="135"/>
                  </a:lnTo>
                  <a:cubicBezTo>
                    <a:pt x="11" y="135"/>
                    <a:pt x="11" y="144"/>
                    <a:pt x="20" y="144"/>
                  </a:cubicBezTo>
                  <a:lnTo>
                    <a:pt x="31" y="144"/>
                  </a:lnTo>
                  <a:lnTo>
                    <a:pt x="138" y="105"/>
                  </a:lnTo>
                  <a:cubicBezTo>
                    <a:pt x="148" y="105"/>
                    <a:pt x="158" y="96"/>
                    <a:pt x="148" y="86"/>
                  </a:cubicBezTo>
                  <a:cubicBezTo>
                    <a:pt x="148" y="79"/>
                    <a:pt x="143" y="72"/>
                    <a:pt x="137" y="72"/>
                  </a:cubicBezTo>
                  <a:cubicBezTo>
                    <a:pt x="134" y="72"/>
                    <a:pt x="131" y="73"/>
                    <a:pt x="129" y="76"/>
                  </a:cubicBezTo>
                  <a:lnTo>
                    <a:pt x="60" y="86"/>
                  </a:lnTo>
                  <a:lnTo>
                    <a:pt x="99" y="27"/>
                  </a:lnTo>
                  <a:cubicBezTo>
                    <a:pt x="99" y="17"/>
                    <a:pt x="99" y="7"/>
                    <a:pt x="89" y="7"/>
                  </a:cubicBezTo>
                  <a:cubicBezTo>
                    <a:pt x="84" y="2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-153163" y="4788792"/>
              <a:ext cx="15438" cy="32438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20" y="1"/>
                  </a:moveTo>
                  <a:cubicBezTo>
                    <a:pt x="10" y="1"/>
                    <a:pt x="0" y="10"/>
                    <a:pt x="10" y="20"/>
                  </a:cubicBezTo>
                  <a:lnTo>
                    <a:pt x="49" y="177"/>
                  </a:lnTo>
                  <a:cubicBezTo>
                    <a:pt x="49" y="186"/>
                    <a:pt x="59" y="186"/>
                    <a:pt x="69" y="186"/>
                  </a:cubicBezTo>
                  <a:cubicBezTo>
                    <a:pt x="78" y="186"/>
                    <a:pt x="89" y="177"/>
                    <a:pt x="89" y="167"/>
                  </a:cubicBezTo>
                  <a:lnTo>
                    <a:pt x="39" y="10"/>
                  </a:lnTo>
                  <a:cubicBezTo>
                    <a:pt x="39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-178662" y="4788792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10" y="40"/>
                  </a:lnTo>
                  <a:cubicBezTo>
                    <a:pt x="0" y="40"/>
                    <a:pt x="0" y="59"/>
                    <a:pt x="0" y="69"/>
                  </a:cubicBezTo>
                  <a:cubicBezTo>
                    <a:pt x="0" y="69"/>
                    <a:pt x="10" y="79"/>
                    <a:pt x="20" y="79"/>
                  </a:cubicBezTo>
                  <a:lnTo>
                    <a:pt x="177" y="40"/>
                  </a:lnTo>
                  <a:cubicBezTo>
                    <a:pt x="186" y="30"/>
                    <a:pt x="196" y="20"/>
                    <a:pt x="186" y="10"/>
                  </a:cubicBezTo>
                  <a:cubicBezTo>
                    <a:pt x="186" y="1"/>
                    <a:pt x="17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-165132" y="4809261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10" y="0"/>
                    <a:pt x="1" y="10"/>
                    <a:pt x="10" y="20"/>
                  </a:cubicBezTo>
                  <a:lnTo>
                    <a:pt x="49" y="177"/>
                  </a:lnTo>
                  <a:cubicBezTo>
                    <a:pt x="49" y="186"/>
                    <a:pt x="60" y="196"/>
                    <a:pt x="69" y="196"/>
                  </a:cubicBezTo>
                  <a:cubicBezTo>
                    <a:pt x="89" y="186"/>
                    <a:pt x="89" y="177"/>
                    <a:pt x="89" y="166"/>
                  </a:cubicBezTo>
                  <a:lnTo>
                    <a:pt x="49" y="10"/>
                  </a:lnTo>
                  <a:cubicBezTo>
                    <a:pt x="40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-190631" y="4809261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11" y="39"/>
                  </a:lnTo>
                  <a:cubicBezTo>
                    <a:pt x="0" y="49"/>
                    <a:pt x="0" y="59"/>
                    <a:pt x="0" y="68"/>
                  </a:cubicBezTo>
                  <a:cubicBezTo>
                    <a:pt x="0" y="79"/>
                    <a:pt x="11" y="79"/>
                    <a:pt x="20" y="79"/>
                  </a:cubicBezTo>
                  <a:lnTo>
                    <a:pt x="177" y="39"/>
                  </a:lnTo>
                  <a:cubicBezTo>
                    <a:pt x="187" y="39"/>
                    <a:pt x="196" y="20"/>
                    <a:pt x="196" y="10"/>
                  </a:cubicBezTo>
                  <a:cubicBezTo>
                    <a:pt x="187" y="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-131133" y="4749589"/>
              <a:ext cx="32438" cy="98875"/>
            </a:xfrm>
            <a:custGeom>
              <a:avLst/>
              <a:gdLst/>
              <a:ahLst/>
              <a:cxnLst/>
              <a:rect l="l" t="t" r="r" b="b"/>
              <a:pathLst>
                <a:path w="187" h="570" extrusionOk="0">
                  <a:moveTo>
                    <a:pt x="20" y="1"/>
                  </a:moveTo>
                  <a:cubicBezTo>
                    <a:pt x="10" y="1"/>
                    <a:pt x="1" y="21"/>
                    <a:pt x="1" y="31"/>
                  </a:cubicBezTo>
                  <a:lnTo>
                    <a:pt x="147" y="550"/>
                  </a:lnTo>
                  <a:cubicBezTo>
                    <a:pt x="147" y="560"/>
                    <a:pt x="158" y="569"/>
                    <a:pt x="167" y="569"/>
                  </a:cubicBezTo>
                  <a:lnTo>
                    <a:pt x="177" y="560"/>
                  </a:lnTo>
                  <a:cubicBezTo>
                    <a:pt x="187" y="560"/>
                    <a:pt x="187" y="550"/>
                    <a:pt x="187" y="540"/>
                  </a:cubicBezTo>
                  <a:lnTo>
                    <a:pt x="40" y="21"/>
                  </a:lnTo>
                  <a:cubicBezTo>
                    <a:pt x="4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-139633" y="4769364"/>
              <a:ext cx="22377" cy="24632"/>
            </a:xfrm>
            <a:custGeom>
              <a:avLst/>
              <a:gdLst/>
              <a:ahLst/>
              <a:cxnLst/>
              <a:rect l="l" t="t" r="r" b="b"/>
              <a:pathLst>
                <a:path w="129" h="142" extrusionOk="0">
                  <a:moveTo>
                    <a:pt x="105" y="1"/>
                  </a:moveTo>
                  <a:cubicBezTo>
                    <a:pt x="99" y="1"/>
                    <a:pt x="89" y="7"/>
                    <a:pt x="89" y="15"/>
                  </a:cubicBezTo>
                  <a:lnTo>
                    <a:pt x="50" y="74"/>
                  </a:lnTo>
                  <a:lnTo>
                    <a:pt x="30" y="5"/>
                  </a:lnTo>
                  <a:lnTo>
                    <a:pt x="0" y="15"/>
                  </a:lnTo>
                  <a:lnTo>
                    <a:pt x="30" y="122"/>
                  </a:lnTo>
                  <a:cubicBezTo>
                    <a:pt x="30" y="132"/>
                    <a:pt x="40" y="142"/>
                    <a:pt x="40" y="142"/>
                  </a:cubicBezTo>
                  <a:lnTo>
                    <a:pt x="50" y="142"/>
                  </a:lnTo>
                  <a:cubicBezTo>
                    <a:pt x="50" y="142"/>
                    <a:pt x="59" y="142"/>
                    <a:pt x="59" y="132"/>
                  </a:cubicBezTo>
                  <a:lnTo>
                    <a:pt x="118" y="34"/>
                  </a:lnTo>
                  <a:cubicBezTo>
                    <a:pt x="128" y="24"/>
                    <a:pt x="118" y="5"/>
                    <a:pt x="109" y="5"/>
                  </a:cubicBezTo>
                  <a:cubicBezTo>
                    <a:pt x="109" y="2"/>
                    <a:pt x="107" y="1"/>
                    <a:pt x="10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-119164" y="4792261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3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29"/>
                    <a:pt x="10" y="39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67" y="118"/>
                    <a:pt x="176" y="118"/>
                    <a:pt x="176" y="108"/>
                  </a:cubicBezTo>
                  <a:cubicBezTo>
                    <a:pt x="187" y="98"/>
                    <a:pt x="176" y="88"/>
                    <a:pt x="167" y="7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-132867" y="4792261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09" y="0"/>
                  </a:moveTo>
                  <a:cubicBezTo>
                    <a:pt x="99" y="0"/>
                    <a:pt x="89" y="0"/>
                    <a:pt x="89" y="10"/>
                  </a:cubicBezTo>
                  <a:lnTo>
                    <a:pt x="1" y="147"/>
                  </a:lnTo>
                  <a:cubicBezTo>
                    <a:pt x="1" y="157"/>
                    <a:pt x="1" y="177"/>
                    <a:pt x="11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6"/>
                  </a:cubicBezTo>
                  <a:lnTo>
                    <a:pt x="118" y="29"/>
                  </a:lnTo>
                  <a:cubicBezTo>
                    <a:pt x="128" y="20"/>
                    <a:pt x="118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-112399" y="4815332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1" y="0"/>
                  </a:moveTo>
                  <a:cubicBezTo>
                    <a:pt x="14" y="0"/>
                    <a:pt x="7" y="7"/>
                    <a:pt x="0" y="14"/>
                  </a:cubicBezTo>
                  <a:cubicBezTo>
                    <a:pt x="0" y="24"/>
                    <a:pt x="0" y="33"/>
                    <a:pt x="10" y="33"/>
                  </a:cubicBezTo>
                  <a:lnTo>
                    <a:pt x="148" y="112"/>
                  </a:lnTo>
                  <a:lnTo>
                    <a:pt x="157" y="122"/>
                  </a:lnTo>
                  <a:cubicBezTo>
                    <a:pt x="167" y="122"/>
                    <a:pt x="177" y="112"/>
                    <a:pt x="177" y="112"/>
                  </a:cubicBezTo>
                  <a:cubicBezTo>
                    <a:pt x="187" y="102"/>
                    <a:pt x="177" y="92"/>
                    <a:pt x="167" y="83"/>
                  </a:cubicBezTo>
                  <a:lnTo>
                    <a:pt x="30" y="4"/>
                  </a:lnTo>
                  <a:cubicBezTo>
                    <a:pt x="27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-126102" y="4815332"/>
              <a:ext cx="20642" cy="31397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100" y="0"/>
                  </a:moveTo>
                  <a:cubicBezTo>
                    <a:pt x="93" y="0"/>
                    <a:pt x="86" y="7"/>
                    <a:pt x="79" y="14"/>
                  </a:cubicBezTo>
                  <a:lnTo>
                    <a:pt x="1" y="151"/>
                  </a:lnTo>
                  <a:cubicBezTo>
                    <a:pt x="1" y="161"/>
                    <a:pt x="1" y="171"/>
                    <a:pt x="11" y="181"/>
                  </a:cubicBezTo>
                  <a:lnTo>
                    <a:pt x="20" y="181"/>
                  </a:lnTo>
                  <a:cubicBezTo>
                    <a:pt x="31" y="181"/>
                    <a:pt x="31" y="181"/>
                    <a:pt x="40" y="171"/>
                  </a:cubicBezTo>
                  <a:lnTo>
                    <a:pt x="118" y="33"/>
                  </a:lnTo>
                  <a:cubicBezTo>
                    <a:pt x="118" y="24"/>
                    <a:pt x="118" y="14"/>
                    <a:pt x="109" y="4"/>
                  </a:cubicBezTo>
                  <a:cubicBezTo>
                    <a:pt x="106" y="1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-131133" y="4749589"/>
              <a:ext cx="90202" cy="53080"/>
            </a:xfrm>
            <a:custGeom>
              <a:avLst/>
              <a:gdLst/>
              <a:ahLst/>
              <a:cxnLst/>
              <a:rect l="l" t="t" r="r" b="b"/>
              <a:pathLst>
                <a:path w="520" h="306" extrusionOk="0">
                  <a:moveTo>
                    <a:pt x="3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1" y="21"/>
                    <a:pt x="1" y="31"/>
                    <a:pt x="10" y="40"/>
                  </a:cubicBezTo>
                  <a:lnTo>
                    <a:pt x="491" y="305"/>
                  </a:lnTo>
                  <a:lnTo>
                    <a:pt x="500" y="305"/>
                  </a:lnTo>
                  <a:cubicBezTo>
                    <a:pt x="500" y="305"/>
                    <a:pt x="510" y="305"/>
                    <a:pt x="510" y="295"/>
                  </a:cubicBezTo>
                  <a:cubicBezTo>
                    <a:pt x="520" y="285"/>
                    <a:pt x="520" y="275"/>
                    <a:pt x="510" y="275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-126102" y="4759824"/>
              <a:ext cx="25846" cy="25846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89" y="1"/>
                  </a:moveTo>
                  <a:cubicBezTo>
                    <a:pt x="79" y="1"/>
                    <a:pt x="70" y="11"/>
                    <a:pt x="79" y="20"/>
                  </a:cubicBezTo>
                  <a:lnTo>
                    <a:pt x="99" y="89"/>
                  </a:lnTo>
                  <a:lnTo>
                    <a:pt x="99" y="89"/>
                  </a:lnTo>
                  <a:lnTo>
                    <a:pt x="31" y="60"/>
                  </a:lnTo>
                  <a:cubicBezTo>
                    <a:pt x="31" y="57"/>
                    <a:pt x="29" y="56"/>
                    <a:pt x="27" y="56"/>
                  </a:cubicBezTo>
                  <a:cubicBezTo>
                    <a:pt x="21" y="56"/>
                    <a:pt x="11" y="62"/>
                    <a:pt x="11" y="70"/>
                  </a:cubicBezTo>
                  <a:cubicBezTo>
                    <a:pt x="1" y="79"/>
                    <a:pt x="11" y="89"/>
                    <a:pt x="20" y="89"/>
                  </a:cubicBezTo>
                  <a:lnTo>
                    <a:pt x="118" y="148"/>
                  </a:lnTo>
                  <a:lnTo>
                    <a:pt x="138" y="148"/>
                  </a:lnTo>
                  <a:cubicBezTo>
                    <a:pt x="148" y="138"/>
                    <a:pt x="148" y="138"/>
                    <a:pt x="148" y="129"/>
                  </a:cubicBezTo>
                  <a:lnTo>
                    <a:pt x="118" y="11"/>
                  </a:lnTo>
                  <a:cubicBezTo>
                    <a:pt x="109" y="1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-92104" y="4764334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6" y="0"/>
                  </a:moveTo>
                  <a:cubicBezTo>
                    <a:pt x="173" y="0"/>
                    <a:pt x="171" y="2"/>
                    <a:pt x="168" y="5"/>
                  </a:cubicBezTo>
                  <a:lnTo>
                    <a:pt x="11" y="44"/>
                  </a:lnTo>
                  <a:cubicBezTo>
                    <a:pt x="1" y="44"/>
                    <a:pt x="1" y="53"/>
                    <a:pt x="1" y="63"/>
                  </a:cubicBezTo>
                  <a:cubicBezTo>
                    <a:pt x="1" y="73"/>
                    <a:pt x="11" y="83"/>
                    <a:pt x="20" y="83"/>
                  </a:cubicBezTo>
                  <a:lnTo>
                    <a:pt x="177" y="34"/>
                  </a:lnTo>
                  <a:cubicBezTo>
                    <a:pt x="187" y="34"/>
                    <a:pt x="197" y="24"/>
                    <a:pt x="197" y="14"/>
                  </a:cubicBezTo>
                  <a:cubicBezTo>
                    <a:pt x="190" y="7"/>
                    <a:pt x="183" y="0"/>
                    <a:pt x="1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-92104" y="4771793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11" y="1"/>
                  </a:moveTo>
                  <a:cubicBezTo>
                    <a:pt x="1" y="1"/>
                    <a:pt x="1" y="10"/>
                    <a:pt x="1" y="20"/>
                  </a:cubicBezTo>
                  <a:lnTo>
                    <a:pt x="40" y="177"/>
                  </a:lnTo>
                  <a:cubicBezTo>
                    <a:pt x="50" y="187"/>
                    <a:pt x="50" y="197"/>
                    <a:pt x="60" y="197"/>
                  </a:cubicBezTo>
                  <a:lnTo>
                    <a:pt x="70" y="197"/>
                  </a:lnTo>
                  <a:cubicBezTo>
                    <a:pt x="79" y="187"/>
                    <a:pt x="89" y="177"/>
                    <a:pt x="79" y="167"/>
                  </a:cubicBezTo>
                  <a:lnTo>
                    <a:pt x="40" y="10"/>
                  </a:lnTo>
                  <a:cubicBezTo>
                    <a:pt x="40" y="1"/>
                    <a:pt x="2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-71635" y="4776129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7" y="1"/>
                  </a:moveTo>
                  <a:cubicBezTo>
                    <a:pt x="174" y="1"/>
                    <a:pt x="170" y="2"/>
                    <a:pt x="167" y="5"/>
                  </a:cubicBezTo>
                  <a:lnTo>
                    <a:pt x="20" y="44"/>
                  </a:lnTo>
                  <a:cubicBezTo>
                    <a:pt x="11" y="44"/>
                    <a:pt x="0" y="54"/>
                    <a:pt x="0" y="64"/>
                  </a:cubicBezTo>
                  <a:cubicBezTo>
                    <a:pt x="11" y="74"/>
                    <a:pt x="11" y="83"/>
                    <a:pt x="20" y="83"/>
                  </a:cubicBezTo>
                  <a:lnTo>
                    <a:pt x="30" y="83"/>
                  </a:lnTo>
                  <a:lnTo>
                    <a:pt x="177" y="35"/>
                  </a:lnTo>
                  <a:cubicBezTo>
                    <a:pt x="196" y="35"/>
                    <a:pt x="196" y="24"/>
                    <a:pt x="196" y="15"/>
                  </a:cubicBezTo>
                  <a:cubicBezTo>
                    <a:pt x="196" y="8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-71635" y="4783588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1" y="1"/>
                    <a:pt x="0" y="11"/>
                    <a:pt x="0" y="21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69" y="197"/>
                  </a:cubicBezTo>
                  <a:cubicBezTo>
                    <a:pt x="79" y="187"/>
                    <a:pt x="89" y="177"/>
                    <a:pt x="79" y="168"/>
                  </a:cubicBezTo>
                  <a:lnTo>
                    <a:pt x="40" y="11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-131133" y="4724263"/>
              <a:ext cx="98875" cy="32438"/>
            </a:xfrm>
            <a:custGeom>
              <a:avLst/>
              <a:gdLst/>
              <a:ahLst/>
              <a:cxnLst/>
              <a:rect l="l" t="t" r="r" b="b"/>
              <a:pathLst>
                <a:path w="570" h="187" extrusionOk="0">
                  <a:moveTo>
                    <a:pt x="539" y="0"/>
                  </a:moveTo>
                  <a:lnTo>
                    <a:pt x="20" y="147"/>
                  </a:lnTo>
                  <a:cubicBezTo>
                    <a:pt x="10" y="147"/>
                    <a:pt x="1" y="167"/>
                    <a:pt x="1" y="177"/>
                  </a:cubicBezTo>
                  <a:cubicBezTo>
                    <a:pt x="10" y="177"/>
                    <a:pt x="10" y="186"/>
                    <a:pt x="20" y="186"/>
                  </a:cubicBezTo>
                  <a:lnTo>
                    <a:pt x="30" y="186"/>
                  </a:lnTo>
                  <a:lnTo>
                    <a:pt x="550" y="40"/>
                  </a:lnTo>
                  <a:cubicBezTo>
                    <a:pt x="559" y="40"/>
                    <a:pt x="569" y="29"/>
                    <a:pt x="569" y="20"/>
                  </a:cubicBezTo>
                  <a:cubicBezTo>
                    <a:pt x="559" y="10"/>
                    <a:pt x="550" y="0"/>
                    <a:pt x="5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-114133" y="4744559"/>
              <a:ext cx="27407" cy="22204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49" y="1"/>
                  </a:moveTo>
                  <a:cubicBezTo>
                    <a:pt x="40" y="1"/>
                    <a:pt x="30" y="1"/>
                    <a:pt x="20" y="10"/>
                  </a:cubicBezTo>
                  <a:cubicBezTo>
                    <a:pt x="20" y="21"/>
                    <a:pt x="20" y="30"/>
                    <a:pt x="30" y="40"/>
                  </a:cubicBezTo>
                  <a:lnTo>
                    <a:pt x="89" y="69"/>
                  </a:lnTo>
                  <a:lnTo>
                    <a:pt x="20" y="89"/>
                  </a:lnTo>
                  <a:cubicBezTo>
                    <a:pt x="10" y="89"/>
                    <a:pt x="1" y="99"/>
                    <a:pt x="10" y="108"/>
                  </a:cubicBezTo>
                  <a:cubicBezTo>
                    <a:pt x="10" y="119"/>
                    <a:pt x="20" y="128"/>
                    <a:pt x="30" y="128"/>
                  </a:cubicBezTo>
                  <a:lnTo>
                    <a:pt x="147" y="99"/>
                  </a:lnTo>
                  <a:cubicBezTo>
                    <a:pt x="147" y="89"/>
                    <a:pt x="158" y="89"/>
                    <a:pt x="158" y="79"/>
                  </a:cubicBezTo>
                  <a:cubicBezTo>
                    <a:pt x="158" y="69"/>
                    <a:pt x="158" y="60"/>
                    <a:pt x="147" y="60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-88634" y="4714029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09" y="1"/>
                  </a:moveTo>
                  <a:cubicBezTo>
                    <a:pt x="98" y="1"/>
                    <a:pt x="89" y="1"/>
                    <a:pt x="89" y="10"/>
                  </a:cubicBezTo>
                  <a:lnTo>
                    <a:pt x="11" y="147"/>
                  </a:lnTo>
                  <a:cubicBezTo>
                    <a:pt x="0" y="157"/>
                    <a:pt x="0" y="167"/>
                    <a:pt x="11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18" y="10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-88634" y="4737794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1"/>
                  </a:moveTo>
                  <a:cubicBezTo>
                    <a:pt x="20" y="1"/>
                    <a:pt x="11" y="1"/>
                    <a:pt x="11" y="10"/>
                  </a:cubicBezTo>
                  <a:cubicBezTo>
                    <a:pt x="0" y="20"/>
                    <a:pt x="0" y="30"/>
                    <a:pt x="11" y="40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7" y="99"/>
                    <a:pt x="187" y="89"/>
                    <a:pt x="17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-64870" y="4707264"/>
              <a:ext cx="20642" cy="30703"/>
            </a:xfrm>
            <a:custGeom>
              <a:avLst/>
              <a:gdLst/>
              <a:ahLst/>
              <a:cxnLst/>
              <a:rect l="l" t="t" r="r" b="b"/>
              <a:pathLst>
                <a:path w="119" h="177" extrusionOk="0">
                  <a:moveTo>
                    <a:pt x="109" y="0"/>
                  </a:moveTo>
                  <a:cubicBezTo>
                    <a:pt x="99" y="0"/>
                    <a:pt x="89" y="0"/>
                    <a:pt x="79" y="10"/>
                  </a:cubicBezTo>
                  <a:lnTo>
                    <a:pt x="1" y="147"/>
                  </a:lnTo>
                  <a:cubicBezTo>
                    <a:pt x="1" y="157"/>
                    <a:pt x="1" y="177"/>
                    <a:pt x="11" y="177"/>
                  </a:cubicBezTo>
                  <a:lnTo>
                    <a:pt x="20" y="177"/>
                  </a:lnTo>
                  <a:cubicBezTo>
                    <a:pt x="30" y="177"/>
                    <a:pt x="30" y="177"/>
                    <a:pt x="40" y="167"/>
                  </a:cubicBezTo>
                  <a:lnTo>
                    <a:pt x="118" y="29"/>
                  </a:lnTo>
                  <a:cubicBezTo>
                    <a:pt x="118" y="20"/>
                    <a:pt x="118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-64870" y="4731376"/>
              <a:ext cx="30703" cy="20295"/>
            </a:xfrm>
            <a:custGeom>
              <a:avLst/>
              <a:gdLst/>
              <a:ahLst/>
              <a:cxnLst/>
              <a:rect l="l" t="t" r="r" b="b"/>
              <a:pathLst>
                <a:path w="177" h="117" extrusionOk="0">
                  <a:moveTo>
                    <a:pt x="15" y="1"/>
                  </a:moveTo>
                  <a:cubicBezTo>
                    <a:pt x="11" y="1"/>
                    <a:pt x="6" y="3"/>
                    <a:pt x="1" y="8"/>
                  </a:cubicBezTo>
                  <a:cubicBezTo>
                    <a:pt x="1" y="18"/>
                    <a:pt x="1" y="38"/>
                    <a:pt x="11" y="38"/>
                  </a:cubicBezTo>
                  <a:lnTo>
                    <a:pt x="148" y="116"/>
                  </a:lnTo>
                  <a:lnTo>
                    <a:pt x="157" y="116"/>
                  </a:lnTo>
                  <a:cubicBezTo>
                    <a:pt x="168" y="116"/>
                    <a:pt x="177" y="116"/>
                    <a:pt x="177" y="106"/>
                  </a:cubicBezTo>
                  <a:cubicBezTo>
                    <a:pt x="177" y="97"/>
                    <a:pt x="177" y="86"/>
                    <a:pt x="168" y="86"/>
                  </a:cubicBezTo>
                  <a:lnTo>
                    <a:pt x="30" y="8"/>
                  </a:lnTo>
                  <a:cubicBezTo>
                    <a:pt x="25" y="3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-131133" y="4668061"/>
              <a:ext cx="54641" cy="88641"/>
            </a:xfrm>
            <a:custGeom>
              <a:avLst/>
              <a:gdLst/>
              <a:ahLst/>
              <a:cxnLst/>
              <a:rect l="l" t="t" r="r" b="b"/>
              <a:pathLst>
                <a:path w="315" h="511" extrusionOk="0">
                  <a:moveTo>
                    <a:pt x="304" y="1"/>
                  </a:moveTo>
                  <a:cubicBezTo>
                    <a:pt x="295" y="1"/>
                    <a:pt x="275" y="1"/>
                    <a:pt x="275" y="11"/>
                  </a:cubicBezTo>
                  <a:lnTo>
                    <a:pt x="10" y="481"/>
                  </a:lnTo>
                  <a:cubicBezTo>
                    <a:pt x="1" y="491"/>
                    <a:pt x="1" y="501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40" y="510"/>
                    <a:pt x="40" y="501"/>
                  </a:cubicBezTo>
                  <a:lnTo>
                    <a:pt x="304" y="30"/>
                  </a:lnTo>
                  <a:cubicBezTo>
                    <a:pt x="314" y="20"/>
                    <a:pt x="314" y="1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-136163" y="4712294"/>
              <a:ext cx="22204" cy="27407"/>
            </a:xfrm>
            <a:custGeom>
              <a:avLst/>
              <a:gdLst/>
              <a:ahLst/>
              <a:cxnLst/>
              <a:rect l="l" t="t" r="r" b="b"/>
              <a:pathLst>
                <a:path w="128" h="158" extrusionOk="0">
                  <a:moveTo>
                    <a:pt x="78" y="0"/>
                  </a:moveTo>
                  <a:cubicBezTo>
                    <a:pt x="69" y="0"/>
                    <a:pt x="69" y="11"/>
                    <a:pt x="59" y="11"/>
                  </a:cubicBezTo>
                  <a:lnTo>
                    <a:pt x="0" y="118"/>
                  </a:lnTo>
                  <a:cubicBezTo>
                    <a:pt x="0" y="128"/>
                    <a:pt x="0" y="138"/>
                    <a:pt x="10" y="138"/>
                  </a:cubicBezTo>
                  <a:cubicBezTo>
                    <a:pt x="15" y="143"/>
                    <a:pt x="20" y="145"/>
                    <a:pt x="25" y="145"/>
                  </a:cubicBezTo>
                  <a:cubicBezTo>
                    <a:pt x="30" y="145"/>
                    <a:pt x="35" y="143"/>
                    <a:pt x="39" y="138"/>
                  </a:cubicBezTo>
                  <a:lnTo>
                    <a:pt x="69" y="69"/>
                  </a:lnTo>
                  <a:lnTo>
                    <a:pt x="89" y="138"/>
                  </a:lnTo>
                  <a:cubicBezTo>
                    <a:pt x="98" y="148"/>
                    <a:pt x="98" y="157"/>
                    <a:pt x="108" y="157"/>
                  </a:cubicBezTo>
                  <a:lnTo>
                    <a:pt x="118" y="157"/>
                  </a:lnTo>
                  <a:cubicBezTo>
                    <a:pt x="128" y="148"/>
                    <a:pt x="128" y="138"/>
                    <a:pt x="128" y="128"/>
                  </a:cubicBezTo>
                  <a:lnTo>
                    <a:pt x="98" y="20"/>
                  </a:lnTo>
                  <a:cubicBezTo>
                    <a:pt x="98" y="11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-120899" y="4726865"/>
              <a:ext cx="27407" cy="24805"/>
            </a:xfrm>
            <a:custGeom>
              <a:avLst/>
              <a:gdLst/>
              <a:ahLst/>
              <a:cxnLst/>
              <a:rect l="l" t="t" r="r" b="b"/>
              <a:pathLst>
                <a:path w="158" h="143" extrusionOk="0">
                  <a:moveTo>
                    <a:pt x="137" y="0"/>
                  </a:moveTo>
                  <a:cubicBezTo>
                    <a:pt x="134" y="0"/>
                    <a:pt x="131" y="2"/>
                    <a:pt x="128" y="5"/>
                  </a:cubicBezTo>
                  <a:lnTo>
                    <a:pt x="20" y="34"/>
                  </a:lnTo>
                  <a:cubicBezTo>
                    <a:pt x="10" y="34"/>
                    <a:pt x="1" y="44"/>
                    <a:pt x="1" y="54"/>
                  </a:cubicBezTo>
                  <a:cubicBezTo>
                    <a:pt x="10" y="64"/>
                    <a:pt x="20" y="73"/>
                    <a:pt x="30" y="73"/>
                  </a:cubicBezTo>
                  <a:lnTo>
                    <a:pt x="99" y="54"/>
                  </a:lnTo>
                  <a:lnTo>
                    <a:pt x="59" y="112"/>
                  </a:lnTo>
                  <a:cubicBezTo>
                    <a:pt x="59" y="123"/>
                    <a:pt x="59" y="132"/>
                    <a:pt x="69" y="142"/>
                  </a:cubicBezTo>
                  <a:lnTo>
                    <a:pt x="79" y="142"/>
                  </a:lnTo>
                  <a:cubicBezTo>
                    <a:pt x="79" y="142"/>
                    <a:pt x="88" y="142"/>
                    <a:pt x="99" y="132"/>
                  </a:cubicBezTo>
                  <a:lnTo>
                    <a:pt x="147" y="34"/>
                  </a:lnTo>
                  <a:cubicBezTo>
                    <a:pt x="157" y="25"/>
                    <a:pt x="157" y="14"/>
                    <a:pt x="147" y="5"/>
                  </a:cubicBezTo>
                  <a:cubicBezTo>
                    <a:pt x="147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-115868" y="4685061"/>
              <a:ext cx="13704" cy="32611"/>
            </a:xfrm>
            <a:custGeom>
              <a:avLst/>
              <a:gdLst/>
              <a:ahLst/>
              <a:cxnLst/>
              <a:rect l="l" t="t" r="r" b="b"/>
              <a:pathLst>
                <a:path w="79" h="188" extrusionOk="0">
                  <a:moveTo>
                    <a:pt x="11" y="1"/>
                  </a:moveTo>
                  <a:cubicBezTo>
                    <a:pt x="1" y="1"/>
                    <a:pt x="1" y="11"/>
                    <a:pt x="1" y="20"/>
                  </a:cubicBezTo>
                  <a:lnTo>
                    <a:pt x="40" y="177"/>
                  </a:lnTo>
                  <a:cubicBezTo>
                    <a:pt x="40" y="187"/>
                    <a:pt x="50" y="187"/>
                    <a:pt x="59" y="187"/>
                  </a:cubicBezTo>
                  <a:lnTo>
                    <a:pt x="70" y="187"/>
                  </a:lnTo>
                  <a:cubicBezTo>
                    <a:pt x="79" y="187"/>
                    <a:pt x="79" y="177"/>
                    <a:pt x="79" y="168"/>
                  </a:cubicBezTo>
                  <a:lnTo>
                    <a:pt x="40" y="11"/>
                  </a:lnTo>
                  <a:cubicBezTo>
                    <a:pt x="30" y="1"/>
                    <a:pt x="2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-109103" y="4703795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8" y="1"/>
                  </a:moveTo>
                  <a:lnTo>
                    <a:pt x="20" y="49"/>
                  </a:lnTo>
                  <a:cubicBezTo>
                    <a:pt x="11" y="49"/>
                    <a:pt x="1" y="60"/>
                    <a:pt x="1" y="69"/>
                  </a:cubicBezTo>
                  <a:cubicBezTo>
                    <a:pt x="1" y="79"/>
                    <a:pt x="11" y="79"/>
                    <a:pt x="20" y="79"/>
                  </a:cubicBezTo>
                  <a:lnTo>
                    <a:pt x="31" y="79"/>
                  </a:lnTo>
                  <a:lnTo>
                    <a:pt x="177" y="40"/>
                  </a:lnTo>
                  <a:cubicBezTo>
                    <a:pt x="187" y="40"/>
                    <a:pt x="197" y="30"/>
                    <a:pt x="197" y="20"/>
                  </a:cubicBezTo>
                  <a:cubicBezTo>
                    <a:pt x="197" y="10"/>
                    <a:pt x="177" y="1"/>
                    <a:pt x="1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-103899" y="4664072"/>
              <a:ext cx="13704" cy="33132"/>
            </a:xfrm>
            <a:custGeom>
              <a:avLst/>
              <a:gdLst/>
              <a:ahLst/>
              <a:cxnLst/>
              <a:rect l="l" t="t" r="r" b="b"/>
              <a:pathLst>
                <a:path w="79" h="191" extrusionOk="0">
                  <a:moveTo>
                    <a:pt x="19" y="0"/>
                  </a:moveTo>
                  <a:cubicBezTo>
                    <a:pt x="16" y="0"/>
                    <a:pt x="13" y="1"/>
                    <a:pt x="10" y="4"/>
                  </a:cubicBezTo>
                  <a:cubicBezTo>
                    <a:pt x="1" y="4"/>
                    <a:pt x="1" y="14"/>
                    <a:pt x="1" y="24"/>
                  </a:cubicBezTo>
                  <a:lnTo>
                    <a:pt x="40" y="180"/>
                  </a:lnTo>
                  <a:cubicBezTo>
                    <a:pt x="40" y="191"/>
                    <a:pt x="49" y="191"/>
                    <a:pt x="59" y="191"/>
                  </a:cubicBezTo>
                  <a:lnTo>
                    <a:pt x="69" y="191"/>
                  </a:lnTo>
                  <a:cubicBezTo>
                    <a:pt x="79" y="191"/>
                    <a:pt x="79" y="180"/>
                    <a:pt x="79" y="171"/>
                  </a:cubicBezTo>
                  <a:lnTo>
                    <a:pt x="40" y="14"/>
                  </a:lnTo>
                  <a:cubicBezTo>
                    <a:pt x="33" y="7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-97134" y="4683499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20" y="39"/>
                  </a:lnTo>
                  <a:cubicBezTo>
                    <a:pt x="1" y="49"/>
                    <a:pt x="1" y="59"/>
                    <a:pt x="1" y="68"/>
                  </a:cubicBezTo>
                  <a:cubicBezTo>
                    <a:pt x="1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77" y="39"/>
                  </a:lnTo>
                  <a:cubicBezTo>
                    <a:pt x="187" y="29"/>
                    <a:pt x="197" y="20"/>
                    <a:pt x="197" y="10"/>
                  </a:cubicBezTo>
                  <a:cubicBezTo>
                    <a:pt x="187" y="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9119323" y="4646031"/>
              <a:ext cx="32264" cy="96967"/>
            </a:xfrm>
            <a:custGeom>
              <a:avLst/>
              <a:gdLst/>
              <a:ahLst/>
              <a:cxnLst/>
              <a:rect l="l" t="t" r="r" b="b"/>
              <a:pathLst>
                <a:path w="186" h="559" extrusionOk="0">
                  <a:moveTo>
                    <a:pt x="9" y="1"/>
                  </a:moveTo>
                  <a:cubicBezTo>
                    <a:pt x="0" y="1"/>
                    <a:pt x="0" y="10"/>
                    <a:pt x="0" y="20"/>
                  </a:cubicBezTo>
                  <a:lnTo>
                    <a:pt x="147" y="549"/>
                  </a:lnTo>
                  <a:cubicBezTo>
                    <a:pt x="147" y="559"/>
                    <a:pt x="157" y="559"/>
                    <a:pt x="166" y="559"/>
                  </a:cubicBezTo>
                  <a:cubicBezTo>
                    <a:pt x="176" y="559"/>
                    <a:pt x="186" y="549"/>
                    <a:pt x="186" y="539"/>
                  </a:cubicBezTo>
                  <a:lnTo>
                    <a:pt x="39" y="10"/>
                  </a:lnTo>
                  <a:cubicBezTo>
                    <a:pt x="29" y="1"/>
                    <a:pt x="20" y="1"/>
                    <a:pt x="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9107354" y="4680030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1"/>
                  </a:moveTo>
                  <a:cubicBezTo>
                    <a:pt x="20" y="1"/>
                    <a:pt x="10" y="1"/>
                    <a:pt x="10" y="10"/>
                  </a:cubicBezTo>
                  <a:cubicBezTo>
                    <a:pt x="0" y="20"/>
                    <a:pt x="10" y="30"/>
                    <a:pt x="10" y="40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67" y="118"/>
                    <a:pt x="176" y="118"/>
                    <a:pt x="176" y="108"/>
                  </a:cubicBezTo>
                  <a:cubicBezTo>
                    <a:pt x="187" y="99"/>
                    <a:pt x="187" y="88"/>
                    <a:pt x="176" y="88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9131118" y="4669796"/>
              <a:ext cx="22377" cy="30877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118" y="1"/>
                  </a:moveTo>
                  <a:cubicBezTo>
                    <a:pt x="108" y="1"/>
                    <a:pt x="98" y="1"/>
                    <a:pt x="89" y="10"/>
                  </a:cubicBezTo>
                  <a:lnTo>
                    <a:pt x="10" y="147"/>
                  </a:lnTo>
                  <a:cubicBezTo>
                    <a:pt x="0" y="158"/>
                    <a:pt x="10" y="167"/>
                    <a:pt x="20" y="177"/>
                  </a:cubicBezTo>
                  <a:lnTo>
                    <a:pt x="30" y="177"/>
                  </a:lnTo>
                  <a:cubicBezTo>
                    <a:pt x="30" y="177"/>
                    <a:pt x="39" y="177"/>
                    <a:pt x="39" y="167"/>
                  </a:cubicBezTo>
                  <a:lnTo>
                    <a:pt x="118" y="30"/>
                  </a:lnTo>
                  <a:cubicBezTo>
                    <a:pt x="128" y="20"/>
                    <a:pt x="128" y="10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9100415" y="4657133"/>
              <a:ext cx="32611" cy="21336"/>
            </a:xfrm>
            <a:custGeom>
              <a:avLst/>
              <a:gdLst/>
              <a:ahLst/>
              <a:cxnLst/>
              <a:rect l="l" t="t" r="r" b="b"/>
              <a:pathLst>
                <a:path w="188" h="123" extrusionOk="0">
                  <a:moveTo>
                    <a:pt x="30" y="1"/>
                  </a:moveTo>
                  <a:cubicBezTo>
                    <a:pt x="21" y="1"/>
                    <a:pt x="11" y="8"/>
                    <a:pt x="11" y="15"/>
                  </a:cubicBezTo>
                  <a:cubicBezTo>
                    <a:pt x="1" y="24"/>
                    <a:pt x="11" y="35"/>
                    <a:pt x="20" y="35"/>
                  </a:cubicBezTo>
                  <a:lnTo>
                    <a:pt x="158" y="113"/>
                  </a:lnTo>
                  <a:cubicBezTo>
                    <a:pt x="158" y="122"/>
                    <a:pt x="168" y="122"/>
                    <a:pt x="168" y="122"/>
                  </a:cubicBezTo>
                  <a:cubicBezTo>
                    <a:pt x="177" y="122"/>
                    <a:pt x="177" y="113"/>
                    <a:pt x="187" y="113"/>
                  </a:cubicBezTo>
                  <a:cubicBezTo>
                    <a:pt x="187" y="103"/>
                    <a:pt x="187" y="83"/>
                    <a:pt x="177" y="83"/>
                  </a:cubicBezTo>
                  <a:lnTo>
                    <a:pt x="40" y="5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9126088" y="4646378"/>
              <a:ext cx="20469" cy="32091"/>
            </a:xfrm>
            <a:custGeom>
              <a:avLst/>
              <a:gdLst/>
              <a:ahLst/>
              <a:cxnLst/>
              <a:rect l="l" t="t" r="r" b="b"/>
              <a:pathLst>
                <a:path w="118" h="185" extrusionOk="0">
                  <a:moveTo>
                    <a:pt x="93" y="1"/>
                  </a:moveTo>
                  <a:cubicBezTo>
                    <a:pt x="88" y="1"/>
                    <a:pt x="83" y="3"/>
                    <a:pt x="79" y="8"/>
                  </a:cubicBezTo>
                  <a:lnTo>
                    <a:pt x="0" y="155"/>
                  </a:lnTo>
                  <a:cubicBezTo>
                    <a:pt x="0" y="165"/>
                    <a:pt x="0" y="175"/>
                    <a:pt x="10" y="175"/>
                  </a:cubicBezTo>
                  <a:cubicBezTo>
                    <a:pt x="10" y="184"/>
                    <a:pt x="20" y="184"/>
                    <a:pt x="20" y="184"/>
                  </a:cubicBezTo>
                  <a:cubicBezTo>
                    <a:pt x="29" y="184"/>
                    <a:pt x="29" y="175"/>
                    <a:pt x="39" y="175"/>
                  </a:cubicBezTo>
                  <a:lnTo>
                    <a:pt x="118" y="28"/>
                  </a:lnTo>
                  <a:cubicBezTo>
                    <a:pt x="118" y="18"/>
                    <a:pt x="118" y="8"/>
                    <a:pt x="108" y="8"/>
                  </a:cubicBezTo>
                  <a:cubicBezTo>
                    <a:pt x="103" y="3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9061386" y="4690265"/>
              <a:ext cx="90202" cy="52733"/>
            </a:xfrm>
            <a:custGeom>
              <a:avLst/>
              <a:gdLst/>
              <a:ahLst/>
              <a:cxnLst/>
              <a:rect l="l" t="t" r="r" b="b"/>
              <a:pathLst>
                <a:path w="520" h="304" extrusionOk="0">
                  <a:moveTo>
                    <a:pt x="3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1" y="20"/>
                    <a:pt x="1" y="29"/>
                    <a:pt x="10" y="40"/>
                  </a:cubicBezTo>
                  <a:lnTo>
                    <a:pt x="491" y="304"/>
                  </a:lnTo>
                  <a:lnTo>
                    <a:pt x="500" y="304"/>
                  </a:lnTo>
                  <a:cubicBezTo>
                    <a:pt x="500" y="304"/>
                    <a:pt x="510" y="304"/>
                    <a:pt x="510" y="294"/>
                  </a:cubicBezTo>
                  <a:cubicBezTo>
                    <a:pt x="520" y="284"/>
                    <a:pt x="520" y="275"/>
                    <a:pt x="510" y="27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9120884" y="4707264"/>
              <a:ext cx="25673" cy="23938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11" y="0"/>
                  </a:moveTo>
                  <a:cubicBezTo>
                    <a:pt x="0" y="10"/>
                    <a:pt x="0" y="20"/>
                    <a:pt x="0" y="20"/>
                  </a:cubicBezTo>
                  <a:lnTo>
                    <a:pt x="30" y="138"/>
                  </a:lnTo>
                  <a:lnTo>
                    <a:pt x="69" y="127"/>
                  </a:lnTo>
                  <a:lnTo>
                    <a:pt x="50" y="59"/>
                  </a:lnTo>
                  <a:lnTo>
                    <a:pt x="109" y="98"/>
                  </a:lnTo>
                  <a:cubicBezTo>
                    <a:pt x="118" y="98"/>
                    <a:pt x="138" y="98"/>
                    <a:pt x="138" y="88"/>
                  </a:cubicBezTo>
                  <a:cubicBezTo>
                    <a:pt x="148" y="79"/>
                    <a:pt x="138" y="69"/>
                    <a:pt x="128" y="5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9078385" y="4715070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82" y="0"/>
                  </a:moveTo>
                  <a:cubicBezTo>
                    <a:pt x="178" y="0"/>
                    <a:pt x="173" y="1"/>
                    <a:pt x="167" y="4"/>
                  </a:cubicBezTo>
                  <a:lnTo>
                    <a:pt x="20" y="43"/>
                  </a:lnTo>
                  <a:cubicBezTo>
                    <a:pt x="10" y="43"/>
                    <a:pt x="1" y="53"/>
                    <a:pt x="1" y="63"/>
                  </a:cubicBezTo>
                  <a:cubicBezTo>
                    <a:pt x="10" y="73"/>
                    <a:pt x="10" y="82"/>
                    <a:pt x="20" y="82"/>
                  </a:cubicBezTo>
                  <a:lnTo>
                    <a:pt x="30" y="82"/>
                  </a:lnTo>
                  <a:lnTo>
                    <a:pt x="187" y="34"/>
                  </a:lnTo>
                  <a:cubicBezTo>
                    <a:pt x="197" y="34"/>
                    <a:pt x="197" y="24"/>
                    <a:pt x="197" y="14"/>
                  </a:cubicBezTo>
                  <a:cubicBezTo>
                    <a:pt x="197" y="7"/>
                    <a:pt x="192" y="0"/>
                    <a:pt x="18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9097119" y="4687836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9" y="0"/>
                  </a:moveTo>
                  <a:cubicBezTo>
                    <a:pt x="26" y="0"/>
                    <a:pt x="23" y="1"/>
                    <a:pt x="20" y="4"/>
                  </a:cubicBezTo>
                  <a:cubicBezTo>
                    <a:pt x="10" y="4"/>
                    <a:pt x="0" y="14"/>
                    <a:pt x="10" y="24"/>
                  </a:cubicBezTo>
                  <a:lnTo>
                    <a:pt x="50" y="181"/>
                  </a:lnTo>
                  <a:cubicBezTo>
                    <a:pt x="50" y="191"/>
                    <a:pt x="59" y="191"/>
                    <a:pt x="69" y="191"/>
                  </a:cubicBezTo>
                  <a:lnTo>
                    <a:pt x="79" y="191"/>
                  </a:lnTo>
                  <a:cubicBezTo>
                    <a:pt x="89" y="191"/>
                    <a:pt x="89" y="181"/>
                    <a:pt x="89" y="171"/>
                  </a:cubicBezTo>
                  <a:lnTo>
                    <a:pt x="50" y="14"/>
                  </a:lnTo>
                  <a:cubicBezTo>
                    <a:pt x="42" y="7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9058090" y="4703101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5" y="1"/>
                  </a:moveTo>
                  <a:cubicBezTo>
                    <a:pt x="172" y="1"/>
                    <a:pt x="169" y="2"/>
                    <a:pt x="166" y="5"/>
                  </a:cubicBezTo>
                  <a:lnTo>
                    <a:pt x="10" y="44"/>
                  </a:lnTo>
                  <a:cubicBezTo>
                    <a:pt x="0" y="44"/>
                    <a:pt x="0" y="53"/>
                    <a:pt x="0" y="64"/>
                  </a:cubicBezTo>
                  <a:cubicBezTo>
                    <a:pt x="0" y="73"/>
                    <a:pt x="10" y="83"/>
                    <a:pt x="20" y="83"/>
                  </a:cubicBezTo>
                  <a:lnTo>
                    <a:pt x="29" y="83"/>
                  </a:lnTo>
                  <a:lnTo>
                    <a:pt x="177" y="34"/>
                  </a:lnTo>
                  <a:cubicBezTo>
                    <a:pt x="186" y="34"/>
                    <a:pt x="196" y="24"/>
                    <a:pt x="196" y="14"/>
                  </a:cubicBezTo>
                  <a:cubicBezTo>
                    <a:pt x="189" y="8"/>
                    <a:pt x="182" y="1"/>
                    <a:pt x="1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9076651" y="4676561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1"/>
                  </a:moveTo>
                  <a:cubicBezTo>
                    <a:pt x="11" y="1"/>
                    <a:pt x="1" y="10"/>
                    <a:pt x="1" y="21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70" y="197"/>
                  </a:cubicBezTo>
                  <a:lnTo>
                    <a:pt x="70" y="187"/>
                  </a:lnTo>
                  <a:cubicBezTo>
                    <a:pt x="79" y="187"/>
                    <a:pt x="89" y="177"/>
                    <a:pt x="89" y="167"/>
                  </a:cubicBezTo>
                  <a:lnTo>
                    <a:pt x="40" y="10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9052886" y="4736059"/>
              <a:ext cx="98702" cy="32611"/>
            </a:xfrm>
            <a:custGeom>
              <a:avLst/>
              <a:gdLst/>
              <a:ahLst/>
              <a:cxnLst/>
              <a:rect l="l" t="t" r="r" b="b"/>
              <a:pathLst>
                <a:path w="569" h="188" extrusionOk="0">
                  <a:moveTo>
                    <a:pt x="540" y="1"/>
                  </a:moveTo>
                  <a:lnTo>
                    <a:pt x="20" y="148"/>
                  </a:lnTo>
                  <a:cubicBezTo>
                    <a:pt x="11" y="148"/>
                    <a:pt x="1" y="168"/>
                    <a:pt x="1" y="177"/>
                  </a:cubicBezTo>
                  <a:cubicBezTo>
                    <a:pt x="1" y="177"/>
                    <a:pt x="11" y="187"/>
                    <a:pt x="20" y="187"/>
                  </a:cubicBezTo>
                  <a:lnTo>
                    <a:pt x="30" y="187"/>
                  </a:lnTo>
                  <a:lnTo>
                    <a:pt x="549" y="40"/>
                  </a:lnTo>
                  <a:cubicBezTo>
                    <a:pt x="559" y="40"/>
                    <a:pt x="569" y="30"/>
                    <a:pt x="569" y="20"/>
                  </a:cubicBezTo>
                  <a:cubicBezTo>
                    <a:pt x="559" y="11"/>
                    <a:pt x="549" y="1"/>
                    <a:pt x="5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9107354" y="4725825"/>
              <a:ext cx="25673" cy="22377"/>
            </a:xfrm>
            <a:custGeom>
              <a:avLst/>
              <a:gdLst/>
              <a:ahLst/>
              <a:cxnLst/>
              <a:rect l="l" t="t" r="r" b="b"/>
              <a:pathLst>
                <a:path w="148" h="129" extrusionOk="0">
                  <a:moveTo>
                    <a:pt x="128" y="1"/>
                  </a:moveTo>
                  <a:lnTo>
                    <a:pt x="10" y="40"/>
                  </a:lnTo>
                  <a:lnTo>
                    <a:pt x="0" y="50"/>
                  </a:lnTo>
                  <a:cubicBezTo>
                    <a:pt x="0" y="60"/>
                    <a:pt x="0" y="70"/>
                    <a:pt x="10" y="70"/>
                  </a:cubicBezTo>
                  <a:lnTo>
                    <a:pt x="108" y="129"/>
                  </a:lnTo>
                  <a:lnTo>
                    <a:pt x="118" y="129"/>
                  </a:lnTo>
                  <a:cubicBezTo>
                    <a:pt x="128" y="129"/>
                    <a:pt x="137" y="129"/>
                    <a:pt x="137" y="118"/>
                  </a:cubicBezTo>
                  <a:cubicBezTo>
                    <a:pt x="137" y="109"/>
                    <a:pt x="137" y="99"/>
                    <a:pt x="128" y="99"/>
                  </a:cubicBezTo>
                  <a:lnTo>
                    <a:pt x="69" y="60"/>
                  </a:lnTo>
                  <a:lnTo>
                    <a:pt x="137" y="40"/>
                  </a:lnTo>
                  <a:cubicBezTo>
                    <a:pt x="147" y="40"/>
                    <a:pt x="147" y="31"/>
                    <a:pt x="147" y="20"/>
                  </a:cubicBezTo>
                  <a:cubicBezTo>
                    <a:pt x="147" y="11"/>
                    <a:pt x="137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9086885" y="4748028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18" y="1"/>
                  </a:moveTo>
                  <a:cubicBezTo>
                    <a:pt x="109" y="1"/>
                    <a:pt x="89" y="1"/>
                    <a:pt x="89" y="10"/>
                  </a:cubicBezTo>
                  <a:lnTo>
                    <a:pt x="11" y="147"/>
                  </a:lnTo>
                  <a:cubicBezTo>
                    <a:pt x="0" y="157"/>
                    <a:pt x="11" y="177"/>
                    <a:pt x="20" y="177"/>
                  </a:cubicBezTo>
                  <a:lnTo>
                    <a:pt x="30" y="177"/>
                  </a:ln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18" y="10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9076651" y="4734498"/>
              <a:ext cx="32611" cy="20469"/>
            </a:xfrm>
            <a:custGeom>
              <a:avLst/>
              <a:gdLst/>
              <a:ahLst/>
              <a:cxnLst/>
              <a:rect l="l" t="t" r="r" b="b"/>
              <a:pathLst>
                <a:path w="188" h="118" extrusionOk="0">
                  <a:moveTo>
                    <a:pt x="30" y="0"/>
                  </a:moveTo>
                  <a:cubicBezTo>
                    <a:pt x="20" y="0"/>
                    <a:pt x="11" y="0"/>
                    <a:pt x="11" y="10"/>
                  </a:cubicBezTo>
                  <a:cubicBezTo>
                    <a:pt x="1" y="20"/>
                    <a:pt x="1" y="29"/>
                    <a:pt x="11" y="39"/>
                  </a:cubicBezTo>
                  <a:lnTo>
                    <a:pt x="157" y="118"/>
                  </a:lnTo>
                  <a:lnTo>
                    <a:pt x="168" y="118"/>
                  </a:lnTo>
                  <a:cubicBezTo>
                    <a:pt x="168" y="118"/>
                    <a:pt x="177" y="118"/>
                    <a:pt x="177" y="108"/>
                  </a:cubicBezTo>
                  <a:cubicBezTo>
                    <a:pt x="187" y="98"/>
                    <a:pt x="177" y="88"/>
                    <a:pt x="177" y="7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9064855" y="4754793"/>
              <a:ext cx="20642" cy="30877"/>
            </a:xfrm>
            <a:custGeom>
              <a:avLst/>
              <a:gdLst/>
              <a:ahLst/>
              <a:cxnLst/>
              <a:rect l="l" t="t" r="r" b="b"/>
              <a:pathLst>
                <a:path w="119" h="178" extrusionOk="0">
                  <a:moveTo>
                    <a:pt x="108" y="1"/>
                  </a:moveTo>
                  <a:cubicBezTo>
                    <a:pt x="98" y="1"/>
                    <a:pt x="88" y="1"/>
                    <a:pt x="79" y="10"/>
                  </a:cubicBezTo>
                  <a:lnTo>
                    <a:pt x="0" y="147"/>
                  </a:lnTo>
                  <a:cubicBezTo>
                    <a:pt x="0" y="158"/>
                    <a:pt x="0" y="16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29" y="177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9052886" y="4741263"/>
              <a:ext cx="32611" cy="20469"/>
            </a:xfrm>
            <a:custGeom>
              <a:avLst/>
              <a:gdLst/>
              <a:ahLst/>
              <a:cxnLst/>
              <a:rect l="l" t="t" r="r" b="b"/>
              <a:pathLst>
                <a:path w="188" h="118" extrusionOk="0">
                  <a:moveTo>
                    <a:pt x="40" y="0"/>
                  </a:moveTo>
                  <a:cubicBezTo>
                    <a:pt x="30" y="0"/>
                    <a:pt x="20" y="0"/>
                    <a:pt x="11" y="10"/>
                  </a:cubicBezTo>
                  <a:cubicBezTo>
                    <a:pt x="1" y="20"/>
                    <a:pt x="11" y="29"/>
                    <a:pt x="20" y="40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77" y="118"/>
                    <a:pt x="177" y="118"/>
                    <a:pt x="187" y="108"/>
                  </a:cubicBezTo>
                  <a:cubicBezTo>
                    <a:pt x="187" y="98"/>
                    <a:pt x="187" y="88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9097119" y="4736579"/>
              <a:ext cx="54468" cy="89855"/>
            </a:xfrm>
            <a:custGeom>
              <a:avLst/>
              <a:gdLst/>
              <a:ahLst/>
              <a:cxnLst/>
              <a:rect l="l" t="t" r="r" b="b"/>
              <a:pathLst>
                <a:path w="314" h="518" extrusionOk="0">
                  <a:moveTo>
                    <a:pt x="286" y="0"/>
                  </a:moveTo>
                  <a:cubicBezTo>
                    <a:pt x="280" y="0"/>
                    <a:pt x="275" y="3"/>
                    <a:pt x="275" y="8"/>
                  </a:cubicBezTo>
                  <a:lnTo>
                    <a:pt x="10" y="487"/>
                  </a:lnTo>
                  <a:cubicBezTo>
                    <a:pt x="0" y="498"/>
                    <a:pt x="0" y="507"/>
                    <a:pt x="10" y="507"/>
                  </a:cubicBezTo>
                  <a:cubicBezTo>
                    <a:pt x="20" y="507"/>
                    <a:pt x="20" y="517"/>
                    <a:pt x="20" y="517"/>
                  </a:cubicBezTo>
                  <a:cubicBezTo>
                    <a:pt x="30" y="517"/>
                    <a:pt x="39" y="507"/>
                    <a:pt x="39" y="507"/>
                  </a:cubicBezTo>
                  <a:lnTo>
                    <a:pt x="304" y="27"/>
                  </a:lnTo>
                  <a:cubicBezTo>
                    <a:pt x="314" y="17"/>
                    <a:pt x="314" y="8"/>
                    <a:pt x="304" y="8"/>
                  </a:cubicBezTo>
                  <a:cubicBezTo>
                    <a:pt x="299" y="3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9114119" y="4742130"/>
              <a:ext cx="27407" cy="24632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79" y="1"/>
                  </a:moveTo>
                  <a:cubicBezTo>
                    <a:pt x="72" y="1"/>
                    <a:pt x="66" y="5"/>
                    <a:pt x="59" y="5"/>
                  </a:cubicBezTo>
                  <a:lnTo>
                    <a:pt x="10" y="113"/>
                  </a:lnTo>
                  <a:cubicBezTo>
                    <a:pt x="0" y="113"/>
                    <a:pt x="0" y="122"/>
                    <a:pt x="10" y="133"/>
                  </a:cubicBezTo>
                  <a:lnTo>
                    <a:pt x="20" y="142"/>
                  </a:lnTo>
                  <a:lnTo>
                    <a:pt x="30" y="142"/>
                  </a:lnTo>
                  <a:lnTo>
                    <a:pt x="137" y="113"/>
                  </a:lnTo>
                  <a:cubicBezTo>
                    <a:pt x="148" y="103"/>
                    <a:pt x="157" y="93"/>
                    <a:pt x="157" y="83"/>
                  </a:cubicBezTo>
                  <a:cubicBezTo>
                    <a:pt x="150" y="76"/>
                    <a:pt x="143" y="69"/>
                    <a:pt x="137" y="69"/>
                  </a:cubicBezTo>
                  <a:cubicBezTo>
                    <a:pt x="134" y="69"/>
                    <a:pt x="131" y="71"/>
                    <a:pt x="128" y="74"/>
                  </a:cubicBezTo>
                  <a:lnTo>
                    <a:pt x="59" y="93"/>
                  </a:lnTo>
                  <a:lnTo>
                    <a:pt x="98" y="24"/>
                  </a:lnTo>
                  <a:cubicBezTo>
                    <a:pt x="98" y="15"/>
                    <a:pt x="98" y="5"/>
                    <a:pt x="89" y="5"/>
                  </a:cubicBezTo>
                  <a:cubicBezTo>
                    <a:pt x="85" y="2"/>
                    <a:pt x="82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9122618" y="4775262"/>
              <a:ext cx="13877" cy="34173"/>
            </a:xfrm>
            <a:custGeom>
              <a:avLst/>
              <a:gdLst/>
              <a:ahLst/>
              <a:cxnLst/>
              <a:rect l="l" t="t" r="r" b="b"/>
              <a:pathLst>
                <a:path w="80" h="197" extrusionOk="0">
                  <a:moveTo>
                    <a:pt x="10" y="0"/>
                  </a:moveTo>
                  <a:cubicBezTo>
                    <a:pt x="1" y="0"/>
                    <a:pt x="1" y="10"/>
                    <a:pt x="1" y="20"/>
                  </a:cubicBezTo>
                  <a:lnTo>
                    <a:pt x="40" y="177"/>
                  </a:lnTo>
                  <a:cubicBezTo>
                    <a:pt x="49" y="186"/>
                    <a:pt x="49" y="196"/>
                    <a:pt x="59" y="196"/>
                  </a:cubicBezTo>
                  <a:lnTo>
                    <a:pt x="69" y="196"/>
                  </a:lnTo>
                  <a:cubicBezTo>
                    <a:pt x="79" y="186"/>
                    <a:pt x="79" y="177"/>
                    <a:pt x="79" y="167"/>
                  </a:cubicBezTo>
                  <a:lnTo>
                    <a:pt x="40" y="10"/>
                  </a:lnTo>
                  <a:cubicBezTo>
                    <a:pt x="30" y="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9095385" y="4775262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20" y="40"/>
                  </a:lnTo>
                  <a:cubicBezTo>
                    <a:pt x="1" y="49"/>
                    <a:pt x="1" y="59"/>
                    <a:pt x="1" y="69"/>
                  </a:cubicBezTo>
                  <a:cubicBezTo>
                    <a:pt x="1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77" y="40"/>
                  </a:lnTo>
                  <a:cubicBezTo>
                    <a:pt x="187" y="29"/>
                    <a:pt x="197" y="20"/>
                    <a:pt x="197" y="10"/>
                  </a:cubicBezTo>
                  <a:cubicBezTo>
                    <a:pt x="187" y="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9110649" y="4795557"/>
              <a:ext cx="13877" cy="34173"/>
            </a:xfrm>
            <a:custGeom>
              <a:avLst/>
              <a:gdLst/>
              <a:ahLst/>
              <a:cxnLst/>
              <a:rect l="l" t="t" r="r" b="b"/>
              <a:pathLst>
                <a:path w="80" h="197" extrusionOk="0">
                  <a:moveTo>
                    <a:pt x="11" y="1"/>
                  </a:moveTo>
                  <a:cubicBezTo>
                    <a:pt x="1" y="10"/>
                    <a:pt x="1" y="20"/>
                    <a:pt x="1" y="30"/>
                  </a:cubicBezTo>
                  <a:lnTo>
                    <a:pt x="40" y="177"/>
                  </a:lnTo>
                  <a:cubicBezTo>
                    <a:pt x="50" y="187"/>
                    <a:pt x="50" y="197"/>
                    <a:pt x="59" y="197"/>
                  </a:cubicBezTo>
                  <a:lnTo>
                    <a:pt x="70" y="197"/>
                  </a:lnTo>
                  <a:cubicBezTo>
                    <a:pt x="79" y="197"/>
                    <a:pt x="79" y="177"/>
                    <a:pt x="79" y="167"/>
                  </a:cubicBezTo>
                  <a:lnTo>
                    <a:pt x="40" y="20"/>
                  </a:lnTo>
                  <a:cubicBezTo>
                    <a:pt x="30" y="10"/>
                    <a:pt x="20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9083416" y="4795557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8" y="1"/>
                  </a:moveTo>
                  <a:lnTo>
                    <a:pt x="20" y="50"/>
                  </a:lnTo>
                  <a:cubicBezTo>
                    <a:pt x="11" y="50"/>
                    <a:pt x="1" y="60"/>
                    <a:pt x="1" y="69"/>
                  </a:cubicBezTo>
                  <a:cubicBezTo>
                    <a:pt x="1" y="79"/>
                    <a:pt x="11" y="79"/>
                    <a:pt x="20" y="79"/>
                  </a:cubicBezTo>
                  <a:lnTo>
                    <a:pt x="31" y="79"/>
                  </a:lnTo>
                  <a:lnTo>
                    <a:pt x="177" y="40"/>
                  </a:lnTo>
                  <a:cubicBezTo>
                    <a:pt x="187" y="40"/>
                    <a:pt x="197" y="30"/>
                    <a:pt x="197" y="20"/>
                  </a:cubicBezTo>
                  <a:cubicBezTo>
                    <a:pt x="187" y="10"/>
                    <a:pt x="177" y="1"/>
                    <a:pt x="1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9143087" y="4736059"/>
              <a:ext cx="34173" cy="98702"/>
            </a:xfrm>
            <a:custGeom>
              <a:avLst/>
              <a:gdLst/>
              <a:ahLst/>
              <a:cxnLst/>
              <a:rect l="l" t="t" r="r" b="b"/>
              <a:pathLst>
                <a:path w="197" h="569" extrusionOk="0">
                  <a:moveTo>
                    <a:pt x="20" y="1"/>
                  </a:moveTo>
                  <a:cubicBezTo>
                    <a:pt x="10" y="11"/>
                    <a:pt x="0" y="20"/>
                    <a:pt x="10" y="30"/>
                  </a:cubicBezTo>
                  <a:lnTo>
                    <a:pt x="157" y="549"/>
                  </a:lnTo>
                  <a:cubicBezTo>
                    <a:pt x="157" y="559"/>
                    <a:pt x="166" y="569"/>
                    <a:pt x="166" y="569"/>
                  </a:cubicBezTo>
                  <a:lnTo>
                    <a:pt x="177" y="569"/>
                  </a:lnTo>
                  <a:cubicBezTo>
                    <a:pt x="186" y="559"/>
                    <a:pt x="196" y="549"/>
                    <a:pt x="186" y="540"/>
                  </a:cubicBezTo>
                  <a:lnTo>
                    <a:pt x="49" y="20"/>
                  </a:lnTo>
                  <a:cubicBezTo>
                    <a:pt x="39" y="11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9134414" y="4755834"/>
              <a:ext cx="22377" cy="24632"/>
            </a:xfrm>
            <a:custGeom>
              <a:avLst/>
              <a:gdLst/>
              <a:ahLst/>
              <a:cxnLst/>
              <a:rect l="l" t="t" r="r" b="b"/>
              <a:pathLst>
                <a:path w="129" h="142" extrusionOk="0">
                  <a:moveTo>
                    <a:pt x="110" y="0"/>
                  </a:moveTo>
                  <a:cubicBezTo>
                    <a:pt x="103" y="0"/>
                    <a:pt x="96" y="7"/>
                    <a:pt x="89" y="14"/>
                  </a:cubicBezTo>
                  <a:lnTo>
                    <a:pt x="60" y="73"/>
                  </a:lnTo>
                  <a:lnTo>
                    <a:pt x="40" y="4"/>
                  </a:lnTo>
                  <a:lnTo>
                    <a:pt x="1" y="14"/>
                  </a:lnTo>
                  <a:lnTo>
                    <a:pt x="31" y="132"/>
                  </a:lnTo>
                  <a:cubicBezTo>
                    <a:pt x="31" y="132"/>
                    <a:pt x="40" y="141"/>
                    <a:pt x="50" y="141"/>
                  </a:cubicBezTo>
                  <a:cubicBezTo>
                    <a:pt x="60" y="141"/>
                    <a:pt x="60" y="141"/>
                    <a:pt x="70" y="132"/>
                  </a:cubicBezTo>
                  <a:lnTo>
                    <a:pt x="129" y="34"/>
                  </a:lnTo>
                  <a:cubicBezTo>
                    <a:pt x="129" y="24"/>
                    <a:pt x="129" y="14"/>
                    <a:pt x="118" y="4"/>
                  </a:cubicBezTo>
                  <a:cubicBezTo>
                    <a:pt x="116" y="1"/>
                    <a:pt x="113" y="0"/>
                    <a:pt x="1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9154883" y="4779078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22" y="0"/>
                  </a:moveTo>
                  <a:cubicBezTo>
                    <a:pt x="16" y="0"/>
                    <a:pt x="11" y="3"/>
                    <a:pt x="11" y="7"/>
                  </a:cubicBezTo>
                  <a:cubicBezTo>
                    <a:pt x="0" y="18"/>
                    <a:pt x="11" y="27"/>
                    <a:pt x="20" y="37"/>
                  </a:cubicBezTo>
                  <a:lnTo>
                    <a:pt x="157" y="115"/>
                  </a:lnTo>
                  <a:lnTo>
                    <a:pt x="167" y="115"/>
                  </a:lnTo>
                  <a:cubicBezTo>
                    <a:pt x="167" y="115"/>
                    <a:pt x="177" y="115"/>
                    <a:pt x="177" y="105"/>
                  </a:cubicBezTo>
                  <a:cubicBezTo>
                    <a:pt x="187" y="96"/>
                    <a:pt x="187" y="86"/>
                    <a:pt x="177" y="86"/>
                  </a:cubicBezTo>
                  <a:lnTo>
                    <a:pt x="40" y="7"/>
                  </a:lnTo>
                  <a:cubicBezTo>
                    <a:pt x="35" y="3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9141352" y="4779078"/>
              <a:ext cx="22204" cy="31918"/>
            </a:xfrm>
            <a:custGeom>
              <a:avLst/>
              <a:gdLst/>
              <a:ahLst/>
              <a:cxnLst/>
              <a:rect l="l" t="t" r="r" b="b"/>
              <a:pathLst>
                <a:path w="128" h="184" extrusionOk="0">
                  <a:moveTo>
                    <a:pt x="100" y="0"/>
                  </a:moveTo>
                  <a:cubicBezTo>
                    <a:pt x="94" y="0"/>
                    <a:pt x="89" y="3"/>
                    <a:pt x="89" y="7"/>
                  </a:cubicBezTo>
                  <a:lnTo>
                    <a:pt x="10" y="155"/>
                  </a:lnTo>
                  <a:cubicBezTo>
                    <a:pt x="0" y="164"/>
                    <a:pt x="10" y="174"/>
                    <a:pt x="20" y="174"/>
                  </a:cubicBezTo>
                  <a:lnTo>
                    <a:pt x="20" y="184"/>
                  </a:lnTo>
                  <a:cubicBezTo>
                    <a:pt x="30" y="184"/>
                    <a:pt x="39" y="174"/>
                    <a:pt x="39" y="174"/>
                  </a:cubicBezTo>
                  <a:lnTo>
                    <a:pt x="118" y="27"/>
                  </a:lnTo>
                  <a:cubicBezTo>
                    <a:pt x="128" y="18"/>
                    <a:pt x="118" y="7"/>
                    <a:pt x="118" y="7"/>
                  </a:cubicBezTo>
                  <a:cubicBezTo>
                    <a:pt x="113" y="3"/>
                    <a:pt x="106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9161648" y="4802496"/>
              <a:ext cx="32611" cy="20469"/>
            </a:xfrm>
            <a:custGeom>
              <a:avLst/>
              <a:gdLst/>
              <a:ahLst/>
              <a:cxnLst/>
              <a:rect l="l" t="t" r="r" b="b"/>
              <a:pathLst>
                <a:path w="188" h="118" extrusionOk="0">
                  <a:moveTo>
                    <a:pt x="30" y="0"/>
                  </a:moveTo>
                  <a:cubicBezTo>
                    <a:pt x="20" y="0"/>
                    <a:pt x="11" y="0"/>
                    <a:pt x="11" y="10"/>
                  </a:cubicBezTo>
                  <a:cubicBezTo>
                    <a:pt x="1" y="20"/>
                    <a:pt x="1" y="29"/>
                    <a:pt x="11" y="39"/>
                  </a:cubicBezTo>
                  <a:lnTo>
                    <a:pt x="157" y="118"/>
                  </a:lnTo>
                  <a:lnTo>
                    <a:pt x="168" y="118"/>
                  </a:lnTo>
                  <a:cubicBezTo>
                    <a:pt x="168" y="118"/>
                    <a:pt x="177" y="118"/>
                    <a:pt x="177" y="107"/>
                  </a:cubicBezTo>
                  <a:cubicBezTo>
                    <a:pt x="187" y="98"/>
                    <a:pt x="177" y="88"/>
                    <a:pt x="177" y="7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9148117" y="4802496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08" y="0"/>
                  </a:moveTo>
                  <a:cubicBezTo>
                    <a:pt x="98" y="0"/>
                    <a:pt x="89" y="0"/>
                    <a:pt x="89" y="10"/>
                  </a:cubicBezTo>
                  <a:lnTo>
                    <a:pt x="10" y="147"/>
                  </a:lnTo>
                  <a:cubicBezTo>
                    <a:pt x="0" y="157"/>
                    <a:pt x="0" y="166"/>
                    <a:pt x="10" y="176"/>
                  </a:cubicBezTo>
                  <a:lnTo>
                    <a:pt x="20" y="176"/>
                  </a:lnTo>
                  <a:cubicBezTo>
                    <a:pt x="30" y="176"/>
                    <a:pt x="39" y="176"/>
                    <a:pt x="39" y="166"/>
                  </a:cubicBezTo>
                  <a:lnTo>
                    <a:pt x="118" y="29"/>
                  </a:lnTo>
                  <a:cubicBezTo>
                    <a:pt x="128" y="20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9143087" y="4736579"/>
              <a:ext cx="90202" cy="54121"/>
            </a:xfrm>
            <a:custGeom>
              <a:avLst/>
              <a:gdLst/>
              <a:ahLst/>
              <a:cxnLst/>
              <a:rect l="l" t="t" r="r" b="b"/>
              <a:pathLst>
                <a:path w="520" h="312" extrusionOk="0">
                  <a:moveTo>
                    <a:pt x="21" y="0"/>
                  </a:moveTo>
                  <a:cubicBezTo>
                    <a:pt x="15" y="0"/>
                    <a:pt x="10" y="3"/>
                    <a:pt x="10" y="8"/>
                  </a:cubicBezTo>
                  <a:cubicBezTo>
                    <a:pt x="0" y="17"/>
                    <a:pt x="10" y="27"/>
                    <a:pt x="20" y="37"/>
                  </a:cubicBezTo>
                  <a:lnTo>
                    <a:pt x="490" y="302"/>
                  </a:lnTo>
                  <a:lnTo>
                    <a:pt x="500" y="311"/>
                  </a:lnTo>
                  <a:cubicBezTo>
                    <a:pt x="510" y="311"/>
                    <a:pt x="510" y="302"/>
                    <a:pt x="519" y="302"/>
                  </a:cubicBezTo>
                  <a:cubicBezTo>
                    <a:pt x="519" y="292"/>
                    <a:pt x="519" y="272"/>
                    <a:pt x="510" y="272"/>
                  </a:cubicBezTo>
                  <a:lnTo>
                    <a:pt x="39" y="8"/>
                  </a:ln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9149852" y="4746293"/>
              <a:ext cx="23938" cy="27407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79" y="0"/>
                  </a:moveTo>
                  <a:cubicBezTo>
                    <a:pt x="69" y="0"/>
                    <a:pt x="69" y="20"/>
                    <a:pt x="69" y="30"/>
                  </a:cubicBezTo>
                  <a:lnTo>
                    <a:pt x="88" y="89"/>
                  </a:lnTo>
                  <a:lnTo>
                    <a:pt x="29" y="59"/>
                  </a:lnTo>
                  <a:cubicBezTo>
                    <a:pt x="27" y="56"/>
                    <a:pt x="24" y="55"/>
                    <a:pt x="21" y="55"/>
                  </a:cubicBezTo>
                  <a:cubicBezTo>
                    <a:pt x="14" y="55"/>
                    <a:pt x="7" y="62"/>
                    <a:pt x="0" y="69"/>
                  </a:cubicBezTo>
                  <a:cubicBezTo>
                    <a:pt x="0" y="79"/>
                    <a:pt x="0" y="89"/>
                    <a:pt x="10" y="89"/>
                  </a:cubicBezTo>
                  <a:lnTo>
                    <a:pt x="108" y="148"/>
                  </a:lnTo>
                  <a:lnTo>
                    <a:pt x="118" y="157"/>
                  </a:lnTo>
                  <a:cubicBezTo>
                    <a:pt x="127" y="157"/>
                    <a:pt x="127" y="148"/>
                    <a:pt x="127" y="148"/>
                  </a:cubicBezTo>
                  <a:cubicBezTo>
                    <a:pt x="138" y="148"/>
                    <a:pt x="138" y="138"/>
                    <a:pt x="138" y="128"/>
                  </a:cubicBezTo>
                  <a:lnTo>
                    <a:pt x="108" y="20"/>
                  </a:lnTo>
                  <a:cubicBezTo>
                    <a:pt x="108" y="11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9182116" y="4751497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20" y="39"/>
                  </a:lnTo>
                  <a:cubicBezTo>
                    <a:pt x="10" y="39"/>
                    <a:pt x="0" y="59"/>
                    <a:pt x="0" y="68"/>
                  </a:cubicBezTo>
                  <a:cubicBezTo>
                    <a:pt x="10" y="68"/>
                    <a:pt x="10" y="79"/>
                    <a:pt x="20" y="79"/>
                  </a:cubicBezTo>
                  <a:lnTo>
                    <a:pt x="30" y="79"/>
                  </a:lnTo>
                  <a:lnTo>
                    <a:pt x="187" y="39"/>
                  </a:lnTo>
                  <a:cubicBezTo>
                    <a:pt x="196" y="29"/>
                    <a:pt x="196" y="20"/>
                    <a:pt x="196" y="10"/>
                  </a:cubicBezTo>
                  <a:cubicBezTo>
                    <a:pt x="196" y="0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9182116" y="4758262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10" y="0"/>
                    <a:pt x="0" y="20"/>
                    <a:pt x="0" y="29"/>
                  </a:cubicBezTo>
                  <a:lnTo>
                    <a:pt x="50" y="177"/>
                  </a:lnTo>
                  <a:cubicBezTo>
                    <a:pt x="50" y="186"/>
                    <a:pt x="59" y="196"/>
                    <a:pt x="69" y="196"/>
                  </a:cubicBezTo>
                  <a:cubicBezTo>
                    <a:pt x="79" y="186"/>
                    <a:pt x="89" y="177"/>
                    <a:pt x="79" y="167"/>
                  </a:cubicBezTo>
                  <a:lnTo>
                    <a:pt x="39" y="20"/>
                  </a:lnTo>
                  <a:cubicBezTo>
                    <a:pt x="39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9202411" y="4762599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86" y="0"/>
                  </a:moveTo>
                  <a:cubicBezTo>
                    <a:pt x="183" y="0"/>
                    <a:pt x="180" y="2"/>
                    <a:pt x="177" y="4"/>
                  </a:cubicBezTo>
                  <a:lnTo>
                    <a:pt x="20" y="44"/>
                  </a:lnTo>
                  <a:cubicBezTo>
                    <a:pt x="11" y="44"/>
                    <a:pt x="1" y="54"/>
                    <a:pt x="11" y="73"/>
                  </a:cubicBezTo>
                  <a:lnTo>
                    <a:pt x="20" y="83"/>
                  </a:lnTo>
                  <a:lnTo>
                    <a:pt x="31" y="83"/>
                  </a:lnTo>
                  <a:lnTo>
                    <a:pt x="187" y="44"/>
                  </a:lnTo>
                  <a:cubicBezTo>
                    <a:pt x="197" y="34"/>
                    <a:pt x="197" y="24"/>
                    <a:pt x="197" y="15"/>
                  </a:cubicBezTo>
                  <a:cubicBezTo>
                    <a:pt x="197" y="7"/>
                    <a:pt x="192" y="0"/>
                    <a:pt x="1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9202411" y="4770058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1"/>
                  </a:moveTo>
                  <a:cubicBezTo>
                    <a:pt x="11" y="1"/>
                    <a:pt x="1" y="11"/>
                    <a:pt x="11" y="30"/>
                  </a:cubicBezTo>
                  <a:lnTo>
                    <a:pt x="50" y="177"/>
                  </a:lnTo>
                  <a:cubicBezTo>
                    <a:pt x="50" y="187"/>
                    <a:pt x="60" y="197"/>
                    <a:pt x="70" y="197"/>
                  </a:cubicBezTo>
                  <a:cubicBezTo>
                    <a:pt x="79" y="187"/>
                    <a:pt x="89" y="177"/>
                    <a:pt x="89" y="167"/>
                  </a:cubicBezTo>
                  <a:lnTo>
                    <a:pt x="40" y="11"/>
                  </a:lnTo>
                  <a:cubicBezTo>
                    <a:pt x="40" y="1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9143087" y="4711601"/>
              <a:ext cx="98702" cy="31397"/>
            </a:xfrm>
            <a:custGeom>
              <a:avLst/>
              <a:gdLst/>
              <a:ahLst/>
              <a:cxnLst/>
              <a:rect l="l" t="t" r="r" b="b"/>
              <a:pathLst>
                <a:path w="569" h="181" extrusionOk="0">
                  <a:moveTo>
                    <a:pt x="557" y="0"/>
                  </a:moveTo>
                  <a:cubicBezTo>
                    <a:pt x="555" y="0"/>
                    <a:pt x="552" y="2"/>
                    <a:pt x="549" y="4"/>
                  </a:cubicBezTo>
                  <a:lnTo>
                    <a:pt x="20" y="142"/>
                  </a:lnTo>
                  <a:cubicBezTo>
                    <a:pt x="10" y="152"/>
                    <a:pt x="0" y="161"/>
                    <a:pt x="10" y="171"/>
                  </a:cubicBezTo>
                  <a:cubicBezTo>
                    <a:pt x="10" y="181"/>
                    <a:pt x="20" y="181"/>
                    <a:pt x="29" y="181"/>
                  </a:cubicBezTo>
                  <a:lnTo>
                    <a:pt x="558" y="34"/>
                  </a:lnTo>
                  <a:cubicBezTo>
                    <a:pt x="569" y="34"/>
                    <a:pt x="569" y="24"/>
                    <a:pt x="569" y="15"/>
                  </a:cubicBezTo>
                  <a:cubicBezTo>
                    <a:pt x="569" y="7"/>
                    <a:pt x="563" y="0"/>
                    <a:pt x="5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9161648" y="4731029"/>
              <a:ext cx="25846" cy="22204"/>
            </a:xfrm>
            <a:custGeom>
              <a:avLst/>
              <a:gdLst/>
              <a:ahLst/>
              <a:cxnLst/>
              <a:rect l="l" t="t" r="r" b="b"/>
              <a:pathLst>
                <a:path w="149" h="128" extrusionOk="0">
                  <a:moveTo>
                    <a:pt x="40" y="1"/>
                  </a:moveTo>
                  <a:cubicBezTo>
                    <a:pt x="30" y="1"/>
                    <a:pt x="20" y="1"/>
                    <a:pt x="11" y="10"/>
                  </a:cubicBezTo>
                  <a:cubicBezTo>
                    <a:pt x="11" y="20"/>
                    <a:pt x="11" y="30"/>
                    <a:pt x="20" y="40"/>
                  </a:cubicBezTo>
                  <a:lnTo>
                    <a:pt x="79" y="69"/>
                  </a:lnTo>
                  <a:lnTo>
                    <a:pt x="11" y="88"/>
                  </a:lnTo>
                  <a:cubicBezTo>
                    <a:pt x="1" y="88"/>
                    <a:pt x="1" y="108"/>
                    <a:pt x="1" y="118"/>
                  </a:cubicBezTo>
                  <a:cubicBezTo>
                    <a:pt x="1" y="128"/>
                    <a:pt x="11" y="128"/>
                    <a:pt x="20" y="128"/>
                  </a:cubicBezTo>
                  <a:lnTo>
                    <a:pt x="138" y="99"/>
                  </a:lnTo>
                  <a:cubicBezTo>
                    <a:pt x="148" y="99"/>
                    <a:pt x="148" y="88"/>
                    <a:pt x="148" y="79"/>
                  </a:cubicBezTo>
                  <a:cubicBezTo>
                    <a:pt x="148" y="69"/>
                    <a:pt x="148" y="69"/>
                    <a:pt x="138" y="5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9185412" y="4700499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18" y="0"/>
                  </a:moveTo>
                  <a:cubicBezTo>
                    <a:pt x="109" y="0"/>
                    <a:pt x="99" y="0"/>
                    <a:pt x="89" y="10"/>
                  </a:cubicBezTo>
                  <a:lnTo>
                    <a:pt x="11" y="147"/>
                  </a:lnTo>
                  <a:cubicBezTo>
                    <a:pt x="1" y="157"/>
                    <a:pt x="11" y="177"/>
                    <a:pt x="20" y="177"/>
                  </a:cubicBezTo>
                  <a:lnTo>
                    <a:pt x="31" y="177"/>
                  </a:lnTo>
                  <a:cubicBezTo>
                    <a:pt x="31" y="177"/>
                    <a:pt x="40" y="177"/>
                    <a:pt x="40" y="166"/>
                  </a:cubicBezTo>
                  <a:lnTo>
                    <a:pt x="118" y="29"/>
                  </a:lnTo>
                  <a:cubicBezTo>
                    <a:pt x="129" y="20"/>
                    <a:pt x="129" y="1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9185412" y="4724610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22" y="1"/>
                  </a:moveTo>
                  <a:cubicBezTo>
                    <a:pt x="16" y="1"/>
                    <a:pt x="11" y="3"/>
                    <a:pt x="11" y="8"/>
                  </a:cubicBezTo>
                  <a:cubicBezTo>
                    <a:pt x="1" y="18"/>
                    <a:pt x="11" y="38"/>
                    <a:pt x="20" y="38"/>
                  </a:cubicBezTo>
                  <a:lnTo>
                    <a:pt x="158" y="116"/>
                  </a:lnTo>
                  <a:lnTo>
                    <a:pt x="168" y="116"/>
                  </a:lnTo>
                  <a:cubicBezTo>
                    <a:pt x="177" y="116"/>
                    <a:pt x="177" y="116"/>
                    <a:pt x="187" y="106"/>
                  </a:cubicBezTo>
                  <a:cubicBezTo>
                    <a:pt x="187" y="96"/>
                    <a:pt x="187" y="86"/>
                    <a:pt x="177" y="86"/>
                  </a:cubicBezTo>
                  <a:lnTo>
                    <a:pt x="40" y="8"/>
                  </a:lnTo>
                  <a:cubicBezTo>
                    <a:pt x="35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9209350" y="4694081"/>
              <a:ext cx="22204" cy="31918"/>
            </a:xfrm>
            <a:custGeom>
              <a:avLst/>
              <a:gdLst/>
              <a:ahLst/>
              <a:cxnLst/>
              <a:rect l="l" t="t" r="r" b="b"/>
              <a:pathLst>
                <a:path w="128" h="184" extrusionOk="0">
                  <a:moveTo>
                    <a:pt x="95" y="0"/>
                  </a:moveTo>
                  <a:cubicBezTo>
                    <a:pt x="91" y="0"/>
                    <a:pt x="89" y="3"/>
                    <a:pt x="89" y="7"/>
                  </a:cubicBezTo>
                  <a:lnTo>
                    <a:pt x="0" y="155"/>
                  </a:lnTo>
                  <a:cubicBezTo>
                    <a:pt x="0" y="164"/>
                    <a:pt x="0" y="174"/>
                    <a:pt x="10" y="174"/>
                  </a:cubicBezTo>
                  <a:cubicBezTo>
                    <a:pt x="20" y="174"/>
                    <a:pt x="20" y="184"/>
                    <a:pt x="20" y="184"/>
                  </a:cubicBezTo>
                  <a:cubicBezTo>
                    <a:pt x="30" y="184"/>
                    <a:pt x="39" y="174"/>
                    <a:pt x="39" y="174"/>
                  </a:cubicBezTo>
                  <a:lnTo>
                    <a:pt x="118" y="27"/>
                  </a:lnTo>
                  <a:cubicBezTo>
                    <a:pt x="128" y="18"/>
                    <a:pt x="118" y="7"/>
                    <a:pt x="108" y="7"/>
                  </a:cubicBezTo>
                  <a:cubicBezTo>
                    <a:pt x="103" y="3"/>
                    <a:pt x="98" y="0"/>
                    <a:pt x="9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9209350" y="4718366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1" y="1"/>
                  </a:moveTo>
                  <a:cubicBezTo>
                    <a:pt x="14" y="1"/>
                    <a:pt x="7" y="8"/>
                    <a:pt x="0" y="15"/>
                  </a:cubicBezTo>
                  <a:cubicBezTo>
                    <a:pt x="0" y="24"/>
                    <a:pt x="0" y="34"/>
                    <a:pt x="10" y="34"/>
                  </a:cubicBezTo>
                  <a:lnTo>
                    <a:pt x="147" y="113"/>
                  </a:lnTo>
                  <a:lnTo>
                    <a:pt x="157" y="122"/>
                  </a:lnTo>
                  <a:cubicBezTo>
                    <a:pt x="167" y="122"/>
                    <a:pt x="176" y="113"/>
                    <a:pt x="176" y="113"/>
                  </a:cubicBezTo>
                  <a:cubicBezTo>
                    <a:pt x="187" y="103"/>
                    <a:pt x="176" y="8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9143087" y="4654531"/>
              <a:ext cx="54468" cy="88467"/>
            </a:xfrm>
            <a:custGeom>
              <a:avLst/>
              <a:gdLst/>
              <a:ahLst/>
              <a:cxnLst/>
              <a:rect l="l" t="t" r="r" b="b"/>
              <a:pathLst>
                <a:path w="314" h="510" extrusionOk="0">
                  <a:moveTo>
                    <a:pt x="304" y="0"/>
                  </a:moveTo>
                  <a:cubicBezTo>
                    <a:pt x="294" y="0"/>
                    <a:pt x="284" y="0"/>
                    <a:pt x="275" y="10"/>
                  </a:cubicBezTo>
                  <a:lnTo>
                    <a:pt x="10" y="481"/>
                  </a:lnTo>
                  <a:cubicBezTo>
                    <a:pt x="0" y="490"/>
                    <a:pt x="10" y="500"/>
                    <a:pt x="20" y="510"/>
                  </a:cubicBezTo>
                  <a:lnTo>
                    <a:pt x="29" y="510"/>
                  </a:lnTo>
                  <a:cubicBezTo>
                    <a:pt x="29" y="510"/>
                    <a:pt x="39" y="510"/>
                    <a:pt x="39" y="500"/>
                  </a:cubicBezTo>
                  <a:lnTo>
                    <a:pt x="314" y="30"/>
                  </a:lnTo>
                  <a:cubicBezTo>
                    <a:pt x="314" y="20"/>
                    <a:pt x="314" y="10"/>
                    <a:pt x="3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9137883" y="4698591"/>
              <a:ext cx="23938" cy="27407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89" y="1"/>
                  </a:moveTo>
                  <a:cubicBezTo>
                    <a:pt x="79" y="1"/>
                    <a:pt x="69" y="11"/>
                    <a:pt x="69" y="11"/>
                  </a:cubicBezTo>
                  <a:lnTo>
                    <a:pt x="11" y="119"/>
                  </a:lnTo>
                  <a:cubicBezTo>
                    <a:pt x="0" y="129"/>
                    <a:pt x="11" y="138"/>
                    <a:pt x="11" y="148"/>
                  </a:cubicBezTo>
                  <a:cubicBezTo>
                    <a:pt x="20" y="148"/>
                    <a:pt x="40" y="148"/>
                    <a:pt x="40" y="138"/>
                  </a:cubicBezTo>
                  <a:lnTo>
                    <a:pt x="79" y="79"/>
                  </a:lnTo>
                  <a:lnTo>
                    <a:pt x="98" y="138"/>
                  </a:lnTo>
                  <a:cubicBezTo>
                    <a:pt x="98" y="148"/>
                    <a:pt x="109" y="158"/>
                    <a:pt x="109" y="158"/>
                  </a:cubicBezTo>
                  <a:lnTo>
                    <a:pt x="118" y="158"/>
                  </a:lnTo>
                  <a:cubicBezTo>
                    <a:pt x="128" y="158"/>
                    <a:pt x="138" y="138"/>
                    <a:pt x="128" y="129"/>
                  </a:cubicBezTo>
                  <a:lnTo>
                    <a:pt x="98" y="21"/>
                  </a:lnTo>
                  <a:cubicBezTo>
                    <a:pt x="98" y="11"/>
                    <a:pt x="89" y="11"/>
                    <a:pt x="8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9153321" y="4714029"/>
              <a:ext cx="27234" cy="23938"/>
            </a:xfrm>
            <a:custGeom>
              <a:avLst/>
              <a:gdLst/>
              <a:ahLst/>
              <a:cxnLst/>
              <a:rect l="l" t="t" r="r" b="b"/>
              <a:pathLst>
                <a:path w="157" h="138" extrusionOk="0">
                  <a:moveTo>
                    <a:pt x="127" y="1"/>
                  </a:moveTo>
                  <a:lnTo>
                    <a:pt x="20" y="30"/>
                  </a:lnTo>
                  <a:cubicBezTo>
                    <a:pt x="9" y="30"/>
                    <a:pt x="0" y="40"/>
                    <a:pt x="9" y="49"/>
                  </a:cubicBezTo>
                  <a:cubicBezTo>
                    <a:pt x="9" y="59"/>
                    <a:pt x="20" y="69"/>
                    <a:pt x="29" y="69"/>
                  </a:cubicBezTo>
                  <a:lnTo>
                    <a:pt x="98" y="49"/>
                  </a:lnTo>
                  <a:lnTo>
                    <a:pt x="59" y="108"/>
                  </a:lnTo>
                  <a:cubicBezTo>
                    <a:pt x="59" y="118"/>
                    <a:pt x="59" y="128"/>
                    <a:pt x="68" y="138"/>
                  </a:cubicBezTo>
                  <a:lnTo>
                    <a:pt x="78" y="138"/>
                  </a:lnTo>
                  <a:cubicBezTo>
                    <a:pt x="88" y="138"/>
                    <a:pt x="88" y="138"/>
                    <a:pt x="98" y="128"/>
                  </a:cubicBezTo>
                  <a:lnTo>
                    <a:pt x="157" y="30"/>
                  </a:lnTo>
                  <a:cubicBezTo>
                    <a:pt x="157" y="20"/>
                    <a:pt x="157" y="10"/>
                    <a:pt x="147" y="10"/>
                  </a:cubicBezTo>
                  <a:cubicBezTo>
                    <a:pt x="147" y="1"/>
                    <a:pt x="137" y="1"/>
                    <a:pt x="12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9158352" y="4671530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39" y="177"/>
                  </a:lnTo>
                  <a:lnTo>
                    <a:pt x="59" y="196"/>
                  </a:lnTo>
                  <a:lnTo>
                    <a:pt x="69" y="196"/>
                  </a:lnTo>
                  <a:cubicBezTo>
                    <a:pt x="78" y="187"/>
                    <a:pt x="89" y="177"/>
                    <a:pt x="78" y="167"/>
                  </a:cubicBezTo>
                  <a:lnTo>
                    <a:pt x="39" y="10"/>
                  </a:lnTo>
                  <a:cubicBezTo>
                    <a:pt x="39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9165117" y="4690265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77" y="0"/>
                  </a:moveTo>
                  <a:lnTo>
                    <a:pt x="20" y="49"/>
                  </a:lnTo>
                  <a:cubicBezTo>
                    <a:pt x="10" y="49"/>
                    <a:pt x="0" y="59"/>
                    <a:pt x="0" y="69"/>
                  </a:cubicBezTo>
                  <a:lnTo>
                    <a:pt x="20" y="88"/>
                  </a:lnTo>
                  <a:lnTo>
                    <a:pt x="30" y="88"/>
                  </a:lnTo>
                  <a:lnTo>
                    <a:pt x="187" y="40"/>
                  </a:lnTo>
                  <a:cubicBezTo>
                    <a:pt x="196" y="40"/>
                    <a:pt x="196" y="29"/>
                    <a:pt x="196" y="20"/>
                  </a:cubicBezTo>
                  <a:cubicBezTo>
                    <a:pt x="196" y="1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9170321" y="4650368"/>
              <a:ext cx="15265" cy="33305"/>
            </a:xfrm>
            <a:custGeom>
              <a:avLst/>
              <a:gdLst/>
              <a:ahLst/>
              <a:cxnLst/>
              <a:rect l="l" t="t" r="r" b="b"/>
              <a:pathLst>
                <a:path w="88" h="192" extrusionOk="0">
                  <a:moveTo>
                    <a:pt x="20" y="1"/>
                  </a:moveTo>
                  <a:cubicBezTo>
                    <a:pt x="16" y="1"/>
                    <a:pt x="12" y="2"/>
                    <a:pt x="9" y="5"/>
                  </a:cubicBezTo>
                  <a:cubicBezTo>
                    <a:pt x="0" y="5"/>
                    <a:pt x="0" y="15"/>
                    <a:pt x="0" y="24"/>
                  </a:cubicBezTo>
                  <a:lnTo>
                    <a:pt x="39" y="181"/>
                  </a:lnTo>
                  <a:cubicBezTo>
                    <a:pt x="49" y="191"/>
                    <a:pt x="49" y="191"/>
                    <a:pt x="59" y="191"/>
                  </a:cubicBezTo>
                  <a:lnTo>
                    <a:pt x="68" y="191"/>
                  </a:lnTo>
                  <a:cubicBezTo>
                    <a:pt x="78" y="191"/>
                    <a:pt x="88" y="181"/>
                    <a:pt x="78" y="172"/>
                  </a:cubicBezTo>
                  <a:lnTo>
                    <a:pt x="39" y="15"/>
                  </a:lnTo>
                  <a:cubicBezTo>
                    <a:pt x="39" y="8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9177086" y="4669796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77" y="1"/>
                  </a:moveTo>
                  <a:lnTo>
                    <a:pt x="20" y="40"/>
                  </a:lnTo>
                  <a:cubicBezTo>
                    <a:pt x="10" y="49"/>
                    <a:pt x="0" y="60"/>
                    <a:pt x="0" y="69"/>
                  </a:cubicBezTo>
                  <a:cubicBezTo>
                    <a:pt x="10" y="79"/>
                    <a:pt x="10" y="79"/>
                    <a:pt x="20" y="79"/>
                  </a:cubicBezTo>
                  <a:lnTo>
                    <a:pt x="29" y="79"/>
                  </a:lnTo>
                  <a:lnTo>
                    <a:pt x="186" y="40"/>
                  </a:lnTo>
                  <a:cubicBezTo>
                    <a:pt x="196" y="40"/>
                    <a:pt x="196" y="30"/>
                    <a:pt x="196" y="10"/>
                  </a:cubicBezTo>
                  <a:cubicBezTo>
                    <a:pt x="196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1196382" y="2540873"/>
              <a:ext cx="32611" cy="97834"/>
            </a:xfrm>
            <a:custGeom>
              <a:avLst/>
              <a:gdLst/>
              <a:ahLst/>
              <a:cxnLst/>
              <a:rect l="l" t="t" r="r" b="b"/>
              <a:pathLst>
                <a:path w="188" h="564" extrusionOk="0">
                  <a:moveTo>
                    <a:pt x="21" y="1"/>
                  </a:moveTo>
                  <a:cubicBezTo>
                    <a:pt x="17" y="1"/>
                    <a:pt x="14" y="2"/>
                    <a:pt x="11" y="5"/>
                  </a:cubicBezTo>
                  <a:cubicBezTo>
                    <a:pt x="1" y="5"/>
                    <a:pt x="1" y="15"/>
                    <a:pt x="1" y="25"/>
                  </a:cubicBezTo>
                  <a:lnTo>
                    <a:pt x="148" y="554"/>
                  </a:lnTo>
                  <a:cubicBezTo>
                    <a:pt x="148" y="554"/>
                    <a:pt x="157" y="563"/>
                    <a:pt x="168" y="563"/>
                  </a:cubicBezTo>
                  <a:cubicBezTo>
                    <a:pt x="177" y="563"/>
                    <a:pt x="187" y="554"/>
                    <a:pt x="187" y="544"/>
                  </a:cubicBezTo>
                  <a:lnTo>
                    <a:pt x="40" y="15"/>
                  </a:lnTo>
                  <a:cubicBezTo>
                    <a:pt x="40" y="8"/>
                    <a:pt x="30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1184587" y="2575739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40" y="0"/>
                  </a:moveTo>
                  <a:cubicBezTo>
                    <a:pt x="29" y="0"/>
                    <a:pt x="10" y="0"/>
                    <a:pt x="10" y="10"/>
                  </a:cubicBezTo>
                  <a:cubicBezTo>
                    <a:pt x="0" y="20"/>
                    <a:pt x="10" y="29"/>
                    <a:pt x="20" y="39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77" y="118"/>
                    <a:pt x="177" y="118"/>
                    <a:pt x="186" y="107"/>
                  </a:cubicBezTo>
                  <a:cubicBezTo>
                    <a:pt x="186" y="98"/>
                    <a:pt x="186" y="88"/>
                    <a:pt x="177" y="7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1209913" y="2565505"/>
              <a:ext cx="20642" cy="30703"/>
            </a:xfrm>
            <a:custGeom>
              <a:avLst/>
              <a:gdLst/>
              <a:ahLst/>
              <a:cxnLst/>
              <a:rect l="l" t="t" r="r" b="b"/>
              <a:pathLst>
                <a:path w="119" h="177" extrusionOk="0">
                  <a:moveTo>
                    <a:pt x="109" y="0"/>
                  </a:moveTo>
                  <a:cubicBezTo>
                    <a:pt x="99" y="0"/>
                    <a:pt x="90" y="0"/>
                    <a:pt x="79" y="10"/>
                  </a:cubicBezTo>
                  <a:lnTo>
                    <a:pt x="1" y="147"/>
                  </a:lnTo>
                  <a:cubicBezTo>
                    <a:pt x="1" y="157"/>
                    <a:pt x="1" y="166"/>
                    <a:pt x="11" y="177"/>
                  </a:cubicBezTo>
                  <a:lnTo>
                    <a:pt x="21" y="177"/>
                  </a:lnTo>
                  <a:cubicBezTo>
                    <a:pt x="31" y="177"/>
                    <a:pt x="31" y="177"/>
                    <a:pt x="40" y="166"/>
                  </a:cubicBezTo>
                  <a:lnTo>
                    <a:pt x="119" y="29"/>
                  </a:lnTo>
                  <a:cubicBezTo>
                    <a:pt x="119" y="20"/>
                    <a:pt x="119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79383" y="2552842"/>
              <a:ext cx="30703" cy="19602"/>
            </a:xfrm>
            <a:custGeom>
              <a:avLst/>
              <a:gdLst/>
              <a:ahLst/>
              <a:cxnLst/>
              <a:rect l="l" t="t" r="r" b="b"/>
              <a:pathLst>
                <a:path w="177" h="113" extrusionOk="0">
                  <a:moveTo>
                    <a:pt x="20" y="0"/>
                  </a:moveTo>
                  <a:cubicBezTo>
                    <a:pt x="14" y="0"/>
                    <a:pt x="7" y="4"/>
                    <a:pt x="1" y="4"/>
                  </a:cubicBezTo>
                  <a:cubicBezTo>
                    <a:pt x="1" y="15"/>
                    <a:pt x="1" y="34"/>
                    <a:pt x="11" y="34"/>
                  </a:cubicBezTo>
                  <a:lnTo>
                    <a:pt x="148" y="112"/>
                  </a:lnTo>
                  <a:lnTo>
                    <a:pt x="157" y="112"/>
                  </a:lnTo>
                  <a:cubicBezTo>
                    <a:pt x="168" y="112"/>
                    <a:pt x="168" y="112"/>
                    <a:pt x="177" y="102"/>
                  </a:cubicBezTo>
                  <a:cubicBezTo>
                    <a:pt x="177" y="102"/>
                    <a:pt x="177" y="83"/>
                    <a:pt x="168" y="83"/>
                  </a:cubicBezTo>
                  <a:lnTo>
                    <a:pt x="30" y="4"/>
                  </a:ln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203147" y="2542087"/>
              <a:ext cx="20642" cy="30356"/>
            </a:xfrm>
            <a:custGeom>
              <a:avLst/>
              <a:gdLst/>
              <a:ahLst/>
              <a:cxnLst/>
              <a:rect l="l" t="t" r="r" b="b"/>
              <a:pathLst>
                <a:path w="119" h="175" extrusionOk="0">
                  <a:moveTo>
                    <a:pt x="94" y="0"/>
                  </a:moveTo>
                  <a:cubicBezTo>
                    <a:pt x="89" y="0"/>
                    <a:pt x="84" y="3"/>
                    <a:pt x="79" y="8"/>
                  </a:cubicBezTo>
                  <a:lnTo>
                    <a:pt x="1" y="155"/>
                  </a:lnTo>
                  <a:cubicBezTo>
                    <a:pt x="1" y="155"/>
                    <a:pt x="1" y="174"/>
                    <a:pt x="11" y="174"/>
                  </a:cubicBezTo>
                  <a:lnTo>
                    <a:pt x="20" y="174"/>
                  </a:lnTo>
                  <a:cubicBezTo>
                    <a:pt x="31" y="174"/>
                    <a:pt x="31" y="174"/>
                    <a:pt x="40" y="164"/>
                  </a:cubicBezTo>
                  <a:lnTo>
                    <a:pt x="118" y="27"/>
                  </a:lnTo>
                  <a:cubicBezTo>
                    <a:pt x="118" y="18"/>
                    <a:pt x="118" y="8"/>
                    <a:pt x="109" y="8"/>
                  </a:cubicBezTo>
                  <a:cubicBezTo>
                    <a:pt x="104" y="3"/>
                    <a:pt x="99" y="0"/>
                    <a:pt x="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138619" y="2585800"/>
              <a:ext cx="90375" cy="52907"/>
            </a:xfrm>
            <a:custGeom>
              <a:avLst/>
              <a:gdLst/>
              <a:ahLst/>
              <a:cxnLst/>
              <a:rect l="l" t="t" r="r" b="b"/>
              <a:pathLst>
                <a:path w="521" h="305" extrusionOk="0">
                  <a:moveTo>
                    <a:pt x="30" y="1"/>
                  </a:moveTo>
                  <a:cubicBezTo>
                    <a:pt x="30" y="1"/>
                    <a:pt x="11" y="1"/>
                    <a:pt x="11" y="10"/>
                  </a:cubicBezTo>
                  <a:cubicBezTo>
                    <a:pt x="0" y="20"/>
                    <a:pt x="11" y="30"/>
                    <a:pt x="20" y="30"/>
                  </a:cubicBezTo>
                  <a:lnTo>
                    <a:pt x="490" y="304"/>
                  </a:lnTo>
                  <a:lnTo>
                    <a:pt x="501" y="304"/>
                  </a:lnTo>
                  <a:cubicBezTo>
                    <a:pt x="501" y="304"/>
                    <a:pt x="510" y="304"/>
                    <a:pt x="520" y="295"/>
                  </a:cubicBezTo>
                  <a:cubicBezTo>
                    <a:pt x="520" y="285"/>
                    <a:pt x="520" y="275"/>
                    <a:pt x="510" y="265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1198117" y="2602799"/>
              <a:ext cx="25673" cy="24112"/>
            </a:xfrm>
            <a:custGeom>
              <a:avLst/>
              <a:gdLst/>
              <a:ahLst/>
              <a:cxnLst/>
              <a:rect l="l" t="t" r="r" b="b"/>
              <a:pathLst>
                <a:path w="148" h="139" extrusionOk="0">
                  <a:moveTo>
                    <a:pt x="10" y="1"/>
                  </a:moveTo>
                  <a:cubicBezTo>
                    <a:pt x="1" y="10"/>
                    <a:pt x="1" y="20"/>
                    <a:pt x="1" y="20"/>
                  </a:cubicBezTo>
                  <a:lnTo>
                    <a:pt x="40" y="138"/>
                  </a:lnTo>
                  <a:lnTo>
                    <a:pt x="69" y="12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118" y="89"/>
                  </a:lnTo>
                  <a:cubicBezTo>
                    <a:pt x="123" y="94"/>
                    <a:pt x="128" y="96"/>
                    <a:pt x="132" y="96"/>
                  </a:cubicBezTo>
                  <a:cubicBezTo>
                    <a:pt x="135" y="96"/>
                    <a:pt x="138" y="94"/>
                    <a:pt x="138" y="89"/>
                  </a:cubicBezTo>
                  <a:cubicBezTo>
                    <a:pt x="147" y="79"/>
                    <a:pt x="147" y="60"/>
                    <a:pt x="138" y="6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1155619" y="2609738"/>
              <a:ext cx="34173" cy="15265"/>
            </a:xfrm>
            <a:custGeom>
              <a:avLst/>
              <a:gdLst/>
              <a:ahLst/>
              <a:cxnLst/>
              <a:rect l="l" t="t" r="r" b="b"/>
              <a:pathLst>
                <a:path w="197" h="88" extrusionOk="0">
                  <a:moveTo>
                    <a:pt x="177" y="0"/>
                  </a:moveTo>
                  <a:lnTo>
                    <a:pt x="20" y="49"/>
                  </a:lnTo>
                  <a:cubicBezTo>
                    <a:pt x="11" y="49"/>
                    <a:pt x="0" y="59"/>
                    <a:pt x="11" y="68"/>
                  </a:cubicBezTo>
                  <a:cubicBezTo>
                    <a:pt x="11" y="78"/>
                    <a:pt x="20" y="88"/>
                    <a:pt x="20" y="88"/>
                  </a:cubicBezTo>
                  <a:lnTo>
                    <a:pt x="30" y="88"/>
                  </a:lnTo>
                  <a:lnTo>
                    <a:pt x="187" y="39"/>
                  </a:lnTo>
                  <a:cubicBezTo>
                    <a:pt x="196" y="39"/>
                    <a:pt x="196" y="29"/>
                    <a:pt x="196" y="20"/>
                  </a:cubicBezTo>
                  <a:cubicBezTo>
                    <a:pt x="196" y="9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1176087" y="2583371"/>
              <a:ext cx="13704" cy="33305"/>
            </a:xfrm>
            <a:custGeom>
              <a:avLst/>
              <a:gdLst/>
              <a:ahLst/>
              <a:cxnLst/>
              <a:rect l="l" t="t" r="r" b="b"/>
              <a:pathLst>
                <a:path w="79" h="192" extrusionOk="0">
                  <a:moveTo>
                    <a:pt x="19" y="1"/>
                  </a:moveTo>
                  <a:cubicBezTo>
                    <a:pt x="16" y="1"/>
                    <a:pt x="13" y="2"/>
                    <a:pt x="10" y="5"/>
                  </a:cubicBezTo>
                  <a:cubicBezTo>
                    <a:pt x="0" y="5"/>
                    <a:pt x="0" y="15"/>
                    <a:pt x="0" y="24"/>
                  </a:cubicBezTo>
                  <a:lnTo>
                    <a:pt x="39" y="181"/>
                  </a:lnTo>
                  <a:cubicBezTo>
                    <a:pt x="49" y="191"/>
                    <a:pt x="49" y="191"/>
                    <a:pt x="59" y="191"/>
                  </a:cubicBezTo>
                  <a:lnTo>
                    <a:pt x="69" y="191"/>
                  </a:lnTo>
                  <a:cubicBezTo>
                    <a:pt x="78" y="191"/>
                    <a:pt x="78" y="181"/>
                    <a:pt x="78" y="172"/>
                  </a:cubicBezTo>
                  <a:lnTo>
                    <a:pt x="39" y="15"/>
                  </a:lnTo>
                  <a:cubicBezTo>
                    <a:pt x="33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1135150" y="2597769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8" y="0"/>
                  </a:moveTo>
                  <a:lnTo>
                    <a:pt x="20" y="49"/>
                  </a:lnTo>
                  <a:cubicBezTo>
                    <a:pt x="11" y="49"/>
                    <a:pt x="1" y="59"/>
                    <a:pt x="1" y="69"/>
                  </a:cubicBezTo>
                  <a:cubicBezTo>
                    <a:pt x="1" y="78"/>
                    <a:pt x="11" y="89"/>
                    <a:pt x="20" y="89"/>
                  </a:cubicBezTo>
                  <a:lnTo>
                    <a:pt x="31" y="89"/>
                  </a:lnTo>
                  <a:lnTo>
                    <a:pt x="177" y="39"/>
                  </a:lnTo>
                  <a:cubicBezTo>
                    <a:pt x="197" y="39"/>
                    <a:pt x="197" y="30"/>
                    <a:pt x="197" y="20"/>
                  </a:cubicBezTo>
                  <a:cubicBezTo>
                    <a:pt x="197" y="10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1154057" y="2571576"/>
              <a:ext cx="15265" cy="33132"/>
            </a:xfrm>
            <a:custGeom>
              <a:avLst/>
              <a:gdLst/>
              <a:ahLst/>
              <a:cxnLst/>
              <a:rect l="l" t="t" r="r" b="b"/>
              <a:pathLst>
                <a:path w="88" h="191" extrusionOk="0">
                  <a:moveTo>
                    <a:pt x="28" y="0"/>
                  </a:moveTo>
                  <a:cubicBezTo>
                    <a:pt x="25" y="0"/>
                    <a:pt x="22" y="1"/>
                    <a:pt x="20" y="4"/>
                  </a:cubicBezTo>
                  <a:cubicBezTo>
                    <a:pt x="9" y="4"/>
                    <a:pt x="0" y="14"/>
                    <a:pt x="9" y="24"/>
                  </a:cubicBezTo>
                  <a:lnTo>
                    <a:pt x="49" y="181"/>
                  </a:lnTo>
                  <a:cubicBezTo>
                    <a:pt x="49" y="190"/>
                    <a:pt x="59" y="190"/>
                    <a:pt x="68" y="190"/>
                  </a:cubicBezTo>
                  <a:cubicBezTo>
                    <a:pt x="88" y="190"/>
                    <a:pt x="88" y="181"/>
                    <a:pt x="88" y="171"/>
                  </a:cubicBezTo>
                  <a:lnTo>
                    <a:pt x="39" y="14"/>
                  </a:lnTo>
                  <a:cubicBezTo>
                    <a:pt x="39" y="7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1130119" y="2631768"/>
              <a:ext cx="98875" cy="32438"/>
            </a:xfrm>
            <a:custGeom>
              <a:avLst/>
              <a:gdLst/>
              <a:ahLst/>
              <a:cxnLst/>
              <a:rect l="l" t="t" r="r" b="b"/>
              <a:pathLst>
                <a:path w="570" h="187" extrusionOk="0">
                  <a:moveTo>
                    <a:pt x="539" y="0"/>
                  </a:moveTo>
                  <a:lnTo>
                    <a:pt x="20" y="147"/>
                  </a:lnTo>
                  <a:cubicBezTo>
                    <a:pt x="10" y="147"/>
                    <a:pt x="1" y="157"/>
                    <a:pt x="1" y="167"/>
                  </a:cubicBezTo>
                  <a:cubicBezTo>
                    <a:pt x="10" y="176"/>
                    <a:pt x="10" y="187"/>
                    <a:pt x="20" y="187"/>
                  </a:cubicBezTo>
                  <a:lnTo>
                    <a:pt x="30" y="187"/>
                  </a:lnTo>
                  <a:lnTo>
                    <a:pt x="550" y="39"/>
                  </a:lnTo>
                  <a:cubicBezTo>
                    <a:pt x="559" y="39"/>
                    <a:pt x="569" y="30"/>
                    <a:pt x="569" y="20"/>
                  </a:cubicBezTo>
                  <a:cubicBezTo>
                    <a:pt x="559" y="10"/>
                    <a:pt x="550" y="0"/>
                    <a:pt x="5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1184587" y="2621534"/>
              <a:ext cx="27407" cy="22377"/>
            </a:xfrm>
            <a:custGeom>
              <a:avLst/>
              <a:gdLst/>
              <a:ahLst/>
              <a:cxnLst/>
              <a:rect l="l" t="t" r="r" b="b"/>
              <a:pathLst>
                <a:path w="158" h="129" extrusionOk="0">
                  <a:moveTo>
                    <a:pt x="127" y="0"/>
                  </a:moveTo>
                  <a:lnTo>
                    <a:pt x="10" y="39"/>
                  </a:lnTo>
                  <a:cubicBezTo>
                    <a:pt x="10" y="39"/>
                    <a:pt x="0" y="39"/>
                    <a:pt x="0" y="50"/>
                  </a:cubicBezTo>
                  <a:cubicBezTo>
                    <a:pt x="0" y="59"/>
                    <a:pt x="0" y="69"/>
                    <a:pt x="10" y="69"/>
                  </a:cubicBezTo>
                  <a:lnTo>
                    <a:pt x="108" y="128"/>
                  </a:lnTo>
                  <a:lnTo>
                    <a:pt x="118" y="128"/>
                  </a:lnTo>
                  <a:cubicBezTo>
                    <a:pt x="127" y="128"/>
                    <a:pt x="138" y="128"/>
                    <a:pt x="138" y="118"/>
                  </a:cubicBezTo>
                  <a:cubicBezTo>
                    <a:pt x="147" y="108"/>
                    <a:pt x="138" y="98"/>
                    <a:pt x="127" y="98"/>
                  </a:cubicBezTo>
                  <a:lnTo>
                    <a:pt x="69" y="59"/>
                  </a:lnTo>
                  <a:lnTo>
                    <a:pt x="138" y="39"/>
                  </a:lnTo>
                  <a:cubicBezTo>
                    <a:pt x="147" y="39"/>
                    <a:pt x="157" y="30"/>
                    <a:pt x="147" y="20"/>
                  </a:cubicBezTo>
                  <a:cubicBezTo>
                    <a:pt x="147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1164118" y="2643737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18" y="0"/>
                  </a:moveTo>
                  <a:cubicBezTo>
                    <a:pt x="108" y="0"/>
                    <a:pt x="99" y="0"/>
                    <a:pt x="89" y="9"/>
                  </a:cubicBezTo>
                  <a:lnTo>
                    <a:pt x="10" y="147"/>
                  </a:lnTo>
                  <a:cubicBezTo>
                    <a:pt x="1" y="157"/>
                    <a:pt x="10" y="166"/>
                    <a:pt x="20" y="176"/>
                  </a:cubicBezTo>
                  <a:lnTo>
                    <a:pt x="30" y="176"/>
                  </a:lnTo>
                  <a:cubicBezTo>
                    <a:pt x="30" y="176"/>
                    <a:pt x="40" y="176"/>
                    <a:pt x="40" y="166"/>
                  </a:cubicBezTo>
                  <a:lnTo>
                    <a:pt x="118" y="29"/>
                  </a:lnTo>
                  <a:cubicBezTo>
                    <a:pt x="128" y="20"/>
                    <a:pt x="128" y="9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1154057" y="2630033"/>
              <a:ext cx="32264" cy="20642"/>
            </a:xfrm>
            <a:custGeom>
              <a:avLst/>
              <a:gdLst/>
              <a:ahLst/>
              <a:cxnLst/>
              <a:rect l="l" t="t" r="r" b="b"/>
              <a:pathLst>
                <a:path w="186" h="119" extrusionOk="0">
                  <a:moveTo>
                    <a:pt x="39" y="1"/>
                  </a:moveTo>
                  <a:cubicBezTo>
                    <a:pt x="29" y="1"/>
                    <a:pt x="9" y="1"/>
                    <a:pt x="9" y="10"/>
                  </a:cubicBezTo>
                  <a:cubicBezTo>
                    <a:pt x="0" y="20"/>
                    <a:pt x="9" y="30"/>
                    <a:pt x="20" y="40"/>
                  </a:cubicBezTo>
                  <a:lnTo>
                    <a:pt x="157" y="118"/>
                  </a:lnTo>
                  <a:lnTo>
                    <a:pt x="166" y="118"/>
                  </a:lnTo>
                  <a:cubicBezTo>
                    <a:pt x="166" y="118"/>
                    <a:pt x="176" y="118"/>
                    <a:pt x="176" y="108"/>
                  </a:cubicBezTo>
                  <a:cubicBezTo>
                    <a:pt x="186" y="99"/>
                    <a:pt x="186" y="88"/>
                    <a:pt x="176" y="7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1142088" y="2650502"/>
              <a:ext cx="20469" cy="30703"/>
            </a:xfrm>
            <a:custGeom>
              <a:avLst/>
              <a:gdLst/>
              <a:ahLst/>
              <a:cxnLst/>
              <a:rect l="l" t="t" r="r" b="b"/>
              <a:pathLst>
                <a:path w="118" h="177" extrusionOk="0">
                  <a:moveTo>
                    <a:pt x="108" y="0"/>
                  </a:moveTo>
                  <a:cubicBezTo>
                    <a:pt x="98" y="0"/>
                    <a:pt x="89" y="0"/>
                    <a:pt x="78" y="10"/>
                  </a:cubicBezTo>
                  <a:lnTo>
                    <a:pt x="0" y="147"/>
                  </a:lnTo>
                  <a:cubicBezTo>
                    <a:pt x="0" y="157"/>
                    <a:pt x="0" y="166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30" y="177"/>
                    <a:pt x="39" y="166"/>
                  </a:cubicBezTo>
                  <a:lnTo>
                    <a:pt x="118" y="29"/>
                  </a:lnTo>
                  <a:cubicBezTo>
                    <a:pt x="118" y="20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1131854" y="2636104"/>
              <a:ext cx="30703" cy="21336"/>
            </a:xfrm>
            <a:custGeom>
              <a:avLst/>
              <a:gdLst/>
              <a:ahLst/>
              <a:cxnLst/>
              <a:rect l="l" t="t" r="r" b="b"/>
              <a:pathLst>
                <a:path w="177" h="123" extrusionOk="0">
                  <a:moveTo>
                    <a:pt x="21" y="1"/>
                  </a:moveTo>
                  <a:cubicBezTo>
                    <a:pt x="14" y="1"/>
                    <a:pt x="7" y="8"/>
                    <a:pt x="0" y="14"/>
                  </a:cubicBezTo>
                  <a:cubicBezTo>
                    <a:pt x="0" y="24"/>
                    <a:pt x="0" y="34"/>
                    <a:pt x="10" y="34"/>
                  </a:cubicBezTo>
                  <a:lnTo>
                    <a:pt x="148" y="122"/>
                  </a:lnTo>
                  <a:lnTo>
                    <a:pt x="157" y="122"/>
                  </a:lnTo>
                  <a:cubicBezTo>
                    <a:pt x="167" y="122"/>
                    <a:pt x="177" y="112"/>
                    <a:pt x="177" y="112"/>
                  </a:cubicBezTo>
                  <a:cubicBezTo>
                    <a:pt x="177" y="103"/>
                    <a:pt x="177" y="9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1174353" y="2631768"/>
              <a:ext cx="54641" cy="88467"/>
            </a:xfrm>
            <a:custGeom>
              <a:avLst/>
              <a:gdLst/>
              <a:ahLst/>
              <a:cxnLst/>
              <a:rect l="l" t="t" r="r" b="b"/>
              <a:pathLst>
                <a:path w="315" h="510" extrusionOk="0">
                  <a:moveTo>
                    <a:pt x="304" y="0"/>
                  </a:moveTo>
                  <a:cubicBezTo>
                    <a:pt x="295" y="0"/>
                    <a:pt x="284" y="0"/>
                    <a:pt x="275" y="10"/>
                  </a:cubicBezTo>
                  <a:lnTo>
                    <a:pt x="10" y="481"/>
                  </a:lnTo>
                  <a:cubicBezTo>
                    <a:pt x="1" y="490"/>
                    <a:pt x="10" y="510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40" y="510"/>
                    <a:pt x="40" y="500"/>
                  </a:cubicBezTo>
                  <a:lnTo>
                    <a:pt x="314" y="30"/>
                  </a:lnTo>
                  <a:cubicBezTo>
                    <a:pt x="314" y="20"/>
                    <a:pt x="314" y="10"/>
                    <a:pt x="3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1191352" y="2637319"/>
              <a:ext cx="27407" cy="25152"/>
            </a:xfrm>
            <a:custGeom>
              <a:avLst/>
              <a:gdLst/>
              <a:ahLst/>
              <a:cxnLst/>
              <a:rect l="l" t="t" r="r" b="b"/>
              <a:pathLst>
                <a:path w="158" h="145" extrusionOk="0">
                  <a:moveTo>
                    <a:pt x="75" y="0"/>
                  </a:moveTo>
                  <a:cubicBezTo>
                    <a:pt x="71" y="0"/>
                    <a:pt x="69" y="3"/>
                    <a:pt x="69" y="7"/>
                  </a:cubicBezTo>
                  <a:lnTo>
                    <a:pt x="10" y="115"/>
                  </a:lnTo>
                  <a:cubicBezTo>
                    <a:pt x="1" y="115"/>
                    <a:pt x="1" y="125"/>
                    <a:pt x="10" y="135"/>
                  </a:cubicBezTo>
                  <a:lnTo>
                    <a:pt x="20" y="144"/>
                  </a:lnTo>
                  <a:lnTo>
                    <a:pt x="30" y="144"/>
                  </a:lnTo>
                  <a:lnTo>
                    <a:pt x="138" y="105"/>
                  </a:lnTo>
                  <a:cubicBezTo>
                    <a:pt x="157" y="105"/>
                    <a:pt x="157" y="96"/>
                    <a:pt x="157" y="86"/>
                  </a:cubicBezTo>
                  <a:cubicBezTo>
                    <a:pt x="157" y="79"/>
                    <a:pt x="148" y="72"/>
                    <a:pt x="138" y="72"/>
                  </a:cubicBezTo>
                  <a:cubicBezTo>
                    <a:pt x="134" y="72"/>
                    <a:pt x="131" y="73"/>
                    <a:pt x="128" y="76"/>
                  </a:cubicBezTo>
                  <a:lnTo>
                    <a:pt x="69" y="86"/>
                  </a:lnTo>
                  <a:lnTo>
                    <a:pt x="99" y="27"/>
                  </a:lnTo>
                  <a:cubicBezTo>
                    <a:pt x="108" y="17"/>
                    <a:pt x="99" y="7"/>
                    <a:pt x="88" y="7"/>
                  </a:cubicBezTo>
                  <a:cubicBezTo>
                    <a:pt x="84" y="3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1199852" y="2670797"/>
              <a:ext cx="15438" cy="32438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10" y="1"/>
                  </a:moveTo>
                  <a:cubicBezTo>
                    <a:pt x="0" y="1"/>
                    <a:pt x="0" y="10"/>
                    <a:pt x="0" y="20"/>
                  </a:cubicBezTo>
                  <a:lnTo>
                    <a:pt x="39" y="177"/>
                  </a:lnTo>
                  <a:cubicBezTo>
                    <a:pt x="50" y="187"/>
                    <a:pt x="50" y="187"/>
                    <a:pt x="59" y="187"/>
                  </a:cubicBezTo>
                  <a:lnTo>
                    <a:pt x="69" y="187"/>
                  </a:lnTo>
                  <a:cubicBezTo>
                    <a:pt x="79" y="187"/>
                    <a:pt x="89" y="177"/>
                    <a:pt x="79" y="167"/>
                  </a:cubicBezTo>
                  <a:lnTo>
                    <a:pt x="39" y="10"/>
                  </a:lnTo>
                  <a:cubicBezTo>
                    <a:pt x="39" y="1"/>
                    <a:pt x="3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1172618" y="2670797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20" y="40"/>
                  </a:lnTo>
                  <a:cubicBezTo>
                    <a:pt x="11" y="40"/>
                    <a:pt x="0" y="60"/>
                    <a:pt x="0" y="69"/>
                  </a:cubicBezTo>
                  <a:cubicBezTo>
                    <a:pt x="11" y="69"/>
                    <a:pt x="11" y="79"/>
                    <a:pt x="20" y="79"/>
                  </a:cubicBezTo>
                  <a:lnTo>
                    <a:pt x="30" y="79"/>
                  </a:lnTo>
                  <a:lnTo>
                    <a:pt x="187" y="40"/>
                  </a:lnTo>
                  <a:cubicBezTo>
                    <a:pt x="196" y="30"/>
                    <a:pt x="196" y="20"/>
                    <a:pt x="196" y="10"/>
                  </a:cubicBezTo>
                  <a:cubicBezTo>
                    <a:pt x="196" y="1"/>
                    <a:pt x="18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1187883" y="2691266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1" y="0"/>
                  </a:moveTo>
                  <a:cubicBezTo>
                    <a:pt x="1" y="0"/>
                    <a:pt x="1" y="10"/>
                    <a:pt x="1" y="20"/>
                  </a:cubicBezTo>
                  <a:lnTo>
                    <a:pt x="50" y="177"/>
                  </a:lnTo>
                  <a:cubicBezTo>
                    <a:pt x="50" y="186"/>
                    <a:pt x="60" y="196"/>
                    <a:pt x="60" y="196"/>
                  </a:cubicBezTo>
                  <a:lnTo>
                    <a:pt x="69" y="196"/>
                  </a:lnTo>
                  <a:cubicBezTo>
                    <a:pt x="79" y="186"/>
                    <a:pt x="89" y="177"/>
                    <a:pt x="7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1160822" y="2691266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0"/>
                  </a:moveTo>
                  <a:lnTo>
                    <a:pt x="20" y="40"/>
                  </a:lnTo>
                  <a:cubicBezTo>
                    <a:pt x="10" y="49"/>
                    <a:pt x="0" y="59"/>
                    <a:pt x="0" y="69"/>
                  </a:cubicBezTo>
                  <a:cubicBezTo>
                    <a:pt x="10" y="79"/>
                    <a:pt x="10" y="79"/>
                    <a:pt x="20" y="79"/>
                  </a:cubicBezTo>
                  <a:lnTo>
                    <a:pt x="29" y="79"/>
                  </a:lnTo>
                  <a:lnTo>
                    <a:pt x="186" y="40"/>
                  </a:lnTo>
                  <a:cubicBezTo>
                    <a:pt x="196" y="40"/>
                    <a:pt x="196" y="20"/>
                    <a:pt x="196" y="10"/>
                  </a:cubicBezTo>
                  <a:cubicBezTo>
                    <a:pt x="196" y="0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221882" y="2631768"/>
              <a:ext cx="32438" cy="98702"/>
            </a:xfrm>
            <a:custGeom>
              <a:avLst/>
              <a:gdLst/>
              <a:ahLst/>
              <a:cxnLst/>
              <a:rect l="l" t="t" r="r" b="b"/>
              <a:pathLst>
                <a:path w="187" h="569" extrusionOk="0">
                  <a:moveTo>
                    <a:pt x="10" y="0"/>
                  </a:moveTo>
                  <a:cubicBezTo>
                    <a:pt x="1" y="0"/>
                    <a:pt x="1" y="20"/>
                    <a:pt x="1" y="30"/>
                  </a:cubicBezTo>
                  <a:lnTo>
                    <a:pt x="148" y="549"/>
                  </a:lnTo>
                  <a:cubicBezTo>
                    <a:pt x="148" y="559"/>
                    <a:pt x="158" y="568"/>
                    <a:pt x="167" y="568"/>
                  </a:cubicBezTo>
                  <a:lnTo>
                    <a:pt x="167" y="559"/>
                  </a:lnTo>
                  <a:cubicBezTo>
                    <a:pt x="177" y="559"/>
                    <a:pt x="187" y="549"/>
                    <a:pt x="187" y="539"/>
                  </a:cubicBezTo>
                  <a:lnTo>
                    <a:pt x="40" y="20"/>
                  </a:lnTo>
                  <a:cubicBezTo>
                    <a:pt x="30" y="10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211821" y="2651369"/>
              <a:ext cx="22204" cy="24632"/>
            </a:xfrm>
            <a:custGeom>
              <a:avLst/>
              <a:gdLst/>
              <a:ahLst/>
              <a:cxnLst/>
              <a:rect l="l" t="t" r="r" b="b"/>
              <a:pathLst>
                <a:path w="128" h="142" extrusionOk="0">
                  <a:moveTo>
                    <a:pt x="109" y="1"/>
                  </a:moveTo>
                  <a:cubicBezTo>
                    <a:pt x="102" y="1"/>
                    <a:pt x="95" y="8"/>
                    <a:pt x="88" y="15"/>
                  </a:cubicBezTo>
                  <a:lnTo>
                    <a:pt x="59" y="74"/>
                  </a:lnTo>
                  <a:lnTo>
                    <a:pt x="39" y="5"/>
                  </a:lnTo>
                  <a:lnTo>
                    <a:pt x="0" y="15"/>
                  </a:lnTo>
                  <a:lnTo>
                    <a:pt x="29" y="122"/>
                  </a:lnTo>
                  <a:cubicBezTo>
                    <a:pt x="29" y="132"/>
                    <a:pt x="39" y="142"/>
                    <a:pt x="49" y="142"/>
                  </a:cubicBezTo>
                  <a:cubicBezTo>
                    <a:pt x="59" y="142"/>
                    <a:pt x="59" y="142"/>
                    <a:pt x="68" y="132"/>
                  </a:cubicBezTo>
                  <a:lnTo>
                    <a:pt x="127" y="34"/>
                  </a:lnTo>
                  <a:cubicBezTo>
                    <a:pt x="127" y="24"/>
                    <a:pt x="127" y="5"/>
                    <a:pt x="118" y="5"/>
                  </a:cubicBezTo>
                  <a:cubicBezTo>
                    <a:pt x="115" y="2"/>
                    <a:pt x="112" y="1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232116" y="2674267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40" y="0"/>
                  </a:moveTo>
                  <a:cubicBezTo>
                    <a:pt x="30" y="0"/>
                    <a:pt x="20" y="0"/>
                    <a:pt x="10" y="10"/>
                  </a:cubicBezTo>
                  <a:cubicBezTo>
                    <a:pt x="1" y="20"/>
                    <a:pt x="10" y="29"/>
                    <a:pt x="20" y="40"/>
                  </a:cubicBezTo>
                  <a:lnTo>
                    <a:pt x="158" y="118"/>
                  </a:lnTo>
                  <a:lnTo>
                    <a:pt x="167" y="118"/>
                  </a:lnTo>
                  <a:cubicBezTo>
                    <a:pt x="177" y="118"/>
                    <a:pt x="177" y="118"/>
                    <a:pt x="187" y="108"/>
                  </a:cubicBezTo>
                  <a:cubicBezTo>
                    <a:pt x="187" y="98"/>
                    <a:pt x="187" y="88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1218586" y="2674267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18" y="0"/>
                  </a:moveTo>
                  <a:cubicBezTo>
                    <a:pt x="108" y="0"/>
                    <a:pt x="98" y="0"/>
                    <a:pt x="88" y="10"/>
                  </a:cubicBezTo>
                  <a:lnTo>
                    <a:pt x="10" y="147"/>
                  </a:lnTo>
                  <a:cubicBezTo>
                    <a:pt x="0" y="157"/>
                    <a:pt x="10" y="177"/>
                    <a:pt x="20" y="177"/>
                  </a:cubicBezTo>
                  <a:lnTo>
                    <a:pt x="29" y="177"/>
                  </a:lnTo>
                  <a:cubicBezTo>
                    <a:pt x="29" y="177"/>
                    <a:pt x="40" y="177"/>
                    <a:pt x="40" y="167"/>
                  </a:cubicBezTo>
                  <a:lnTo>
                    <a:pt x="118" y="29"/>
                  </a:lnTo>
                  <a:cubicBezTo>
                    <a:pt x="127" y="20"/>
                    <a:pt x="127" y="1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1238881" y="2697337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6" y="0"/>
                  </a:moveTo>
                  <a:cubicBezTo>
                    <a:pt x="20" y="0"/>
                    <a:pt x="10" y="7"/>
                    <a:pt x="10" y="14"/>
                  </a:cubicBezTo>
                  <a:cubicBezTo>
                    <a:pt x="1" y="24"/>
                    <a:pt x="10" y="34"/>
                    <a:pt x="21" y="34"/>
                  </a:cubicBezTo>
                  <a:lnTo>
                    <a:pt x="158" y="112"/>
                  </a:lnTo>
                  <a:cubicBezTo>
                    <a:pt x="158" y="122"/>
                    <a:pt x="158" y="122"/>
                    <a:pt x="167" y="122"/>
                  </a:cubicBezTo>
                  <a:lnTo>
                    <a:pt x="177" y="112"/>
                  </a:lnTo>
                  <a:cubicBezTo>
                    <a:pt x="187" y="103"/>
                    <a:pt x="187" y="92"/>
                    <a:pt x="177" y="83"/>
                  </a:cubicBezTo>
                  <a:lnTo>
                    <a:pt x="30" y="5"/>
                  </a:lnTo>
                  <a:cubicBezTo>
                    <a:pt x="30" y="2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1225351" y="2697337"/>
              <a:ext cx="22204" cy="31571"/>
            </a:xfrm>
            <a:custGeom>
              <a:avLst/>
              <a:gdLst/>
              <a:ahLst/>
              <a:cxnLst/>
              <a:rect l="l" t="t" r="r" b="b"/>
              <a:pathLst>
                <a:path w="128" h="182" extrusionOk="0">
                  <a:moveTo>
                    <a:pt x="104" y="0"/>
                  </a:moveTo>
                  <a:cubicBezTo>
                    <a:pt x="98" y="0"/>
                    <a:pt x="88" y="7"/>
                    <a:pt x="88" y="14"/>
                  </a:cubicBezTo>
                  <a:lnTo>
                    <a:pt x="10" y="151"/>
                  </a:lnTo>
                  <a:cubicBezTo>
                    <a:pt x="1" y="161"/>
                    <a:pt x="10" y="171"/>
                    <a:pt x="10" y="181"/>
                  </a:cubicBezTo>
                  <a:lnTo>
                    <a:pt x="20" y="181"/>
                  </a:lnTo>
                  <a:cubicBezTo>
                    <a:pt x="30" y="181"/>
                    <a:pt x="40" y="181"/>
                    <a:pt x="40" y="171"/>
                  </a:cubicBezTo>
                  <a:lnTo>
                    <a:pt x="118" y="34"/>
                  </a:lnTo>
                  <a:cubicBezTo>
                    <a:pt x="128" y="24"/>
                    <a:pt x="118" y="14"/>
                    <a:pt x="108" y="5"/>
                  </a:cubicBezTo>
                  <a:cubicBezTo>
                    <a:pt x="108" y="2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1221882" y="2631768"/>
              <a:ext cx="88641" cy="52907"/>
            </a:xfrm>
            <a:custGeom>
              <a:avLst/>
              <a:gdLst/>
              <a:ahLst/>
              <a:cxnLst/>
              <a:rect l="l" t="t" r="r" b="b"/>
              <a:pathLst>
                <a:path w="511" h="305" extrusionOk="0">
                  <a:moveTo>
                    <a:pt x="30" y="0"/>
                  </a:moveTo>
                  <a:cubicBezTo>
                    <a:pt x="21" y="0"/>
                    <a:pt x="10" y="0"/>
                    <a:pt x="1" y="10"/>
                  </a:cubicBezTo>
                  <a:cubicBezTo>
                    <a:pt x="1" y="20"/>
                    <a:pt x="1" y="30"/>
                    <a:pt x="10" y="39"/>
                  </a:cubicBezTo>
                  <a:lnTo>
                    <a:pt x="481" y="304"/>
                  </a:lnTo>
                  <a:lnTo>
                    <a:pt x="491" y="304"/>
                  </a:lnTo>
                  <a:cubicBezTo>
                    <a:pt x="500" y="304"/>
                    <a:pt x="500" y="304"/>
                    <a:pt x="511" y="294"/>
                  </a:cubicBezTo>
                  <a:cubicBezTo>
                    <a:pt x="511" y="285"/>
                    <a:pt x="511" y="274"/>
                    <a:pt x="500" y="27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1226912" y="2641829"/>
              <a:ext cx="24112" cy="25846"/>
            </a:xfrm>
            <a:custGeom>
              <a:avLst/>
              <a:gdLst/>
              <a:ahLst/>
              <a:cxnLst/>
              <a:rect l="l" t="t" r="r" b="b"/>
              <a:pathLst>
                <a:path w="139" h="149" extrusionOk="0">
                  <a:moveTo>
                    <a:pt x="90" y="1"/>
                  </a:moveTo>
                  <a:cubicBezTo>
                    <a:pt x="79" y="1"/>
                    <a:pt x="70" y="11"/>
                    <a:pt x="70" y="20"/>
                  </a:cubicBezTo>
                  <a:lnTo>
                    <a:pt x="90" y="89"/>
                  </a:lnTo>
                  <a:lnTo>
                    <a:pt x="31" y="60"/>
                  </a:lnTo>
                  <a:cubicBezTo>
                    <a:pt x="28" y="57"/>
                    <a:pt x="25" y="56"/>
                    <a:pt x="22" y="56"/>
                  </a:cubicBezTo>
                  <a:cubicBezTo>
                    <a:pt x="15" y="56"/>
                    <a:pt x="8" y="63"/>
                    <a:pt x="1" y="70"/>
                  </a:cubicBezTo>
                  <a:cubicBezTo>
                    <a:pt x="1" y="79"/>
                    <a:pt x="1" y="89"/>
                    <a:pt x="11" y="89"/>
                  </a:cubicBezTo>
                  <a:lnTo>
                    <a:pt x="109" y="148"/>
                  </a:lnTo>
                  <a:lnTo>
                    <a:pt x="138" y="148"/>
                  </a:lnTo>
                  <a:lnTo>
                    <a:pt x="138" y="129"/>
                  </a:lnTo>
                  <a:lnTo>
                    <a:pt x="109" y="11"/>
                  </a:lnTo>
                  <a:cubicBezTo>
                    <a:pt x="109" y="1"/>
                    <a:pt x="99" y="1"/>
                    <a:pt x="9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1259350" y="2646339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85" y="0"/>
                  </a:moveTo>
                  <a:cubicBezTo>
                    <a:pt x="183" y="0"/>
                    <a:pt x="180" y="2"/>
                    <a:pt x="177" y="5"/>
                  </a:cubicBezTo>
                  <a:lnTo>
                    <a:pt x="20" y="44"/>
                  </a:lnTo>
                  <a:cubicBezTo>
                    <a:pt x="10" y="44"/>
                    <a:pt x="1" y="53"/>
                    <a:pt x="1" y="63"/>
                  </a:cubicBezTo>
                  <a:lnTo>
                    <a:pt x="20" y="83"/>
                  </a:lnTo>
                  <a:lnTo>
                    <a:pt x="30" y="83"/>
                  </a:lnTo>
                  <a:lnTo>
                    <a:pt x="186" y="34"/>
                  </a:lnTo>
                  <a:cubicBezTo>
                    <a:pt x="197" y="34"/>
                    <a:pt x="197" y="24"/>
                    <a:pt x="197" y="14"/>
                  </a:cubicBezTo>
                  <a:cubicBezTo>
                    <a:pt x="197" y="7"/>
                    <a:pt x="191" y="0"/>
                    <a:pt x="18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1259350" y="2653798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"/>
                    <a:pt x="1" y="10"/>
                    <a:pt x="1" y="20"/>
                  </a:cubicBezTo>
                  <a:lnTo>
                    <a:pt x="49" y="177"/>
                  </a:lnTo>
                  <a:cubicBezTo>
                    <a:pt x="49" y="187"/>
                    <a:pt x="59" y="197"/>
                    <a:pt x="69" y="197"/>
                  </a:cubicBezTo>
                  <a:cubicBezTo>
                    <a:pt x="79" y="187"/>
                    <a:pt x="88" y="177"/>
                    <a:pt x="88" y="167"/>
                  </a:cubicBezTo>
                  <a:lnTo>
                    <a:pt x="40" y="10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1279818" y="2658134"/>
              <a:ext cx="35734" cy="14571"/>
            </a:xfrm>
            <a:custGeom>
              <a:avLst/>
              <a:gdLst/>
              <a:ahLst/>
              <a:cxnLst/>
              <a:rect l="l" t="t" r="r" b="b"/>
              <a:pathLst>
                <a:path w="206" h="84" extrusionOk="0">
                  <a:moveTo>
                    <a:pt x="185" y="1"/>
                  </a:moveTo>
                  <a:cubicBezTo>
                    <a:pt x="182" y="1"/>
                    <a:pt x="179" y="2"/>
                    <a:pt x="177" y="5"/>
                  </a:cubicBezTo>
                  <a:lnTo>
                    <a:pt x="20" y="44"/>
                  </a:lnTo>
                  <a:cubicBezTo>
                    <a:pt x="10" y="44"/>
                    <a:pt x="0" y="54"/>
                    <a:pt x="10" y="64"/>
                  </a:cubicBezTo>
                  <a:cubicBezTo>
                    <a:pt x="10" y="74"/>
                    <a:pt x="20" y="83"/>
                    <a:pt x="29" y="83"/>
                  </a:cubicBezTo>
                  <a:lnTo>
                    <a:pt x="186" y="35"/>
                  </a:lnTo>
                  <a:cubicBezTo>
                    <a:pt x="196" y="35"/>
                    <a:pt x="206" y="24"/>
                    <a:pt x="196" y="15"/>
                  </a:cubicBezTo>
                  <a:cubicBezTo>
                    <a:pt x="196" y="8"/>
                    <a:pt x="191" y="1"/>
                    <a:pt x="18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1279818" y="2665767"/>
              <a:ext cx="15265" cy="34173"/>
            </a:xfrm>
            <a:custGeom>
              <a:avLst/>
              <a:gdLst/>
              <a:ahLst/>
              <a:cxnLst/>
              <a:rect l="l" t="t" r="r" b="b"/>
              <a:pathLst>
                <a:path w="88" h="197" extrusionOk="0">
                  <a:moveTo>
                    <a:pt x="20" y="0"/>
                  </a:moveTo>
                  <a:cubicBezTo>
                    <a:pt x="10" y="0"/>
                    <a:pt x="0" y="10"/>
                    <a:pt x="10" y="20"/>
                  </a:cubicBezTo>
                  <a:lnTo>
                    <a:pt x="49" y="176"/>
                  </a:lnTo>
                  <a:cubicBezTo>
                    <a:pt x="49" y="187"/>
                    <a:pt x="59" y="196"/>
                    <a:pt x="68" y="196"/>
                  </a:cubicBezTo>
                  <a:lnTo>
                    <a:pt x="79" y="196"/>
                  </a:lnTo>
                  <a:cubicBezTo>
                    <a:pt x="88" y="187"/>
                    <a:pt x="88" y="176"/>
                    <a:pt x="88" y="167"/>
                  </a:cubicBezTo>
                  <a:lnTo>
                    <a:pt x="49" y="10"/>
                  </a:lnTo>
                  <a:cubicBezTo>
                    <a:pt x="39" y="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1221882" y="2606269"/>
              <a:ext cx="97140" cy="32438"/>
            </a:xfrm>
            <a:custGeom>
              <a:avLst/>
              <a:gdLst/>
              <a:ahLst/>
              <a:cxnLst/>
              <a:rect l="l" t="t" r="r" b="b"/>
              <a:pathLst>
                <a:path w="560" h="187" extrusionOk="0">
                  <a:moveTo>
                    <a:pt x="540" y="0"/>
                  </a:moveTo>
                  <a:lnTo>
                    <a:pt x="10" y="147"/>
                  </a:lnTo>
                  <a:cubicBezTo>
                    <a:pt x="1" y="147"/>
                    <a:pt x="1" y="167"/>
                    <a:pt x="1" y="177"/>
                  </a:cubicBezTo>
                  <a:cubicBezTo>
                    <a:pt x="1" y="177"/>
                    <a:pt x="10" y="186"/>
                    <a:pt x="21" y="186"/>
                  </a:cubicBezTo>
                  <a:lnTo>
                    <a:pt x="550" y="40"/>
                  </a:lnTo>
                  <a:cubicBezTo>
                    <a:pt x="559" y="40"/>
                    <a:pt x="559" y="29"/>
                    <a:pt x="559" y="20"/>
                  </a:cubicBezTo>
                  <a:cubicBezTo>
                    <a:pt x="559" y="10"/>
                    <a:pt x="550" y="0"/>
                    <a:pt x="5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1238881" y="2626737"/>
              <a:ext cx="27407" cy="22204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40" y="0"/>
                  </a:moveTo>
                  <a:cubicBezTo>
                    <a:pt x="30" y="0"/>
                    <a:pt x="21" y="0"/>
                    <a:pt x="21" y="9"/>
                  </a:cubicBezTo>
                  <a:cubicBezTo>
                    <a:pt x="10" y="20"/>
                    <a:pt x="10" y="29"/>
                    <a:pt x="21" y="39"/>
                  </a:cubicBezTo>
                  <a:lnTo>
                    <a:pt x="79" y="68"/>
                  </a:lnTo>
                  <a:lnTo>
                    <a:pt x="21" y="88"/>
                  </a:lnTo>
                  <a:cubicBezTo>
                    <a:pt x="10" y="88"/>
                    <a:pt x="1" y="98"/>
                    <a:pt x="1" y="107"/>
                  </a:cubicBezTo>
                  <a:cubicBezTo>
                    <a:pt x="1" y="118"/>
                    <a:pt x="10" y="127"/>
                    <a:pt x="21" y="127"/>
                  </a:cubicBezTo>
                  <a:lnTo>
                    <a:pt x="30" y="127"/>
                  </a:lnTo>
                  <a:lnTo>
                    <a:pt x="138" y="98"/>
                  </a:lnTo>
                  <a:lnTo>
                    <a:pt x="158" y="78"/>
                  </a:lnTo>
                  <a:cubicBezTo>
                    <a:pt x="158" y="68"/>
                    <a:pt x="148" y="59"/>
                    <a:pt x="148" y="5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1264380" y="2596034"/>
              <a:ext cx="20642" cy="30877"/>
            </a:xfrm>
            <a:custGeom>
              <a:avLst/>
              <a:gdLst/>
              <a:ahLst/>
              <a:cxnLst/>
              <a:rect l="l" t="t" r="r" b="b"/>
              <a:pathLst>
                <a:path w="119" h="178" extrusionOk="0">
                  <a:moveTo>
                    <a:pt x="109" y="1"/>
                  </a:moveTo>
                  <a:cubicBezTo>
                    <a:pt x="99" y="1"/>
                    <a:pt x="89" y="1"/>
                    <a:pt x="79" y="10"/>
                  </a:cubicBezTo>
                  <a:lnTo>
                    <a:pt x="1" y="147"/>
                  </a:lnTo>
                  <a:cubicBezTo>
                    <a:pt x="1" y="157"/>
                    <a:pt x="1" y="167"/>
                    <a:pt x="11" y="177"/>
                  </a:cubicBezTo>
                  <a:lnTo>
                    <a:pt x="20" y="177"/>
                  </a:lnTo>
                  <a:cubicBezTo>
                    <a:pt x="30" y="177"/>
                    <a:pt x="30" y="177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1264380" y="2619799"/>
              <a:ext cx="30703" cy="20642"/>
            </a:xfrm>
            <a:custGeom>
              <a:avLst/>
              <a:gdLst/>
              <a:ahLst/>
              <a:cxnLst/>
              <a:rect l="l" t="t" r="r" b="b"/>
              <a:pathLst>
                <a:path w="177" h="119" extrusionOk="0">
                  <a:moveTo>
                    <a:pt x="30" y="1"/>
                  </a:moveTo>
                  <a:cubicBezTo>
                    <a:pt x="20" y="1"/>
                    <a:pt x="11" y="1"/>
                    <a:pt x="1" y="10"/>
                  </a:cubicBezTo>
                  <a:cubicBezTo>
                    <a:pt x="1" y="20"/>
                    <a:pt x="1" y="30"/>
                    <a:pt x="11" y="40"/>
                  </a:cubicBezTo>
                  <a:lnTo>
                    <a:pt x="148" y="118"/>
                  </a:lnTo>
                  <a:lnTo>
                    <a:pt x="157" y="118"/>
                  </a:lnTo>
                  <a:cubicBezTo>
                    <a:pt x="168" y="118"/>
                    <a:pt x="168" y="118"/>
                    <a:pt x="177" y="108"/>
                  </a:cubicBezTo>
                  <a:cubicBezTo>
                    <a:pt x="177" y="99"/>
                    <a:pt x="177" y="89"/>
                    <a:pt x="168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1286583" y="2589269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8" y="0"/>
                  </a:moveTo>
                  <a:cubicBezTo>
                    <a:pt x="98" y="0"/>
                    <a:pt x="88" y="0"/>
                    <a:pt x="88" y="10"/>
                  </a:cubicBezTo>
                  <a:lnTo>
                    <a:pt x="10" y="147"/>
                  </a:lnTo>
                  <a:cubicBezTo>
                    <a:pt x="0" y="157"/>
                    <a:pt x="0" y="17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40" y="177"/>
                    <a:pt x="40" y="167"/>
                  </a:cubicBezTo>
                  <a:lnTo>
                    <a:pt x="118" y="29"/>
                  </a:lnTo>
                  <a:cubicBezTo>
                    <a:pt x="127" y="20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1286583" y="2613554"/>
              <a:ext cx="32438" cy="20122"/>
            </a:xfrm>
            <a:custGeom>
              <a:avLst/>
              <a:gdLst/>
              <a:ahLst/>
              <a:cxnLst/>
              <a:rect l="l" t="t" r="r" b="b"/>
              <a:pathLst>
                <a:path w="187" h="116" extrusionOk="0">
                  <a:moveTo>
                    <a:pt x="16" y="0"/>
                  </a:moveTo>
                  <a:cubicBezTo>
                    <a:pt x="12" y="0"/>
                    <a:pt x="10" y="2"/>
                    <a:pt x="10" y="7"/>
                  </a:cubicBezTo>
                  <a:cubicBezTo>
                    <a:pt x="0" y="17"/>
                    <a:pt x="0" y="37"/>
                    <a:pt x="10" y="37"/>
                  </a:cubicBezTo>
                  <a:lnTo>
                    <a:pt x="157" y="115"/>
                  </a:lnTo>
                  <a:lnTo>
                    <a:pt x="167" y="115"/>
                  </a:lnTo>
                  <a:cubicBezTo>
                    <a:pt x="167" y="115"/>
                    <a:pt x="177" y="115"/>
                    <a:pt x="177" y="105"/>
                  </a:cubicBezTo>
                  <a:cubicBezTo>
                    <a:pt x="186" y="96"/>
                    <a:pt x="186" y="85"/>
                    <a:pt x="177" y="85"/>
                  </a:cubicBezTo>
                  <a:lnTo>
                    <a:pt x="29" y="7"/>
                  </a:lnTo>
                  <a:cubicBezTo>
                    <a:pt x="25" y="2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1221882" y="2550066"/>
              <a:ext cx="52907" cy="88641"/>
            </a:xfrm>
            <a:custGeom>
              <a:avLst/>
              <a:gdLst/>
              <a:ahLst/>
              <a:cxnLst/>
              <a:rect l="l" t="t" r="r" b="b"/>
              <a:pathLst>
                <a:path w="305" h="511" extrusionOk="0">
                  <a:moveTo>
                    <a:pt x="295" y="1"/>
                  </a:moveTo>
                  <a:cubicBezTo>
                    <a:pt x="285" y="1"/>
                    <a:pt x="275" y="1"/>
                    <a:pt x="265" y="11"/>
                  </a:cubicBezTo>
                  <a:lnTo>
                    <a:pt x="1" y="481"/>
                  </a:lnTo>
                  <a:cubicBezTo>
                    <a:pt x="1" y="491"/>
                    <a:pt x="1" y="501"/>
                    <a:pt x="10" y="510"/>
                  </a:cubicBezTo>
                  <a:lnTo>
                    <a:pt x="21" y="510"/>
                  </a:lnTo>
                  <a:cubicBezTo>
                    <a:pt x="21" y="510"/>
                    <a:pt x="30" y="510"/>
                    <a:pt x="40" y="501"/>
                  </a:cubicBezTo>
                  <a:lnTo>
                    <a:pt x="304" y="31"/>
                  </a:lnTo>
                  <a:cubicBezTo>
                    <a:pt x="304" y="20"/>
                    <a:pt x="304" y="11"/>
                    <a:pt x="2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1215116" y="2594300"/>
              <a:ext cx="23938" cy="27407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89" y="0"/>
                  </a:moveTo>
                  <a:cubicBezTo>
                    <a:pt x="79" y="0"/>
                    <a:pt x="69" y="11"/>
                    <a:pt x="69" y="11"/>
                  </a:cubicBezTo>
                  <a:lnTo>
                    <a:pt x="10" y="118"/>
                  </a:lnTo>
                  <a:cubicBezTo>
                    <a:pt x="1" y="128"/>
                    <a:pt x="10" y="138"/>
                    <a:pt x="20" y="138"/>
                  </a:cubicBezTo>
                  <a:cubicBezTo>
                    <a:pt x="25" y="143"/>
                    <a:pt x="30" y="145"/>
                    <a:pt x="34" y="145"/>
                  </a:cubicBezTo>
                  <a:cubicBezTo>
                    <a:pt x="37" y="145"/>
                    <a:pt x="40" y="143"/>
                    <a:pt x="40" y="138"/>
                  </a:cubicBezTo>
                  <a:lnTo>
                    <a:pt x="79" y="69"/>
                  </a:lnTo>
                  <a:lnTo>
                    <a:pt x="99" y="138"/>
                  </a:lnTo>
                  <a:cubicBezTo>
                    <a:pt x="99" y="148"/>
                    <a:pt x="108" y="157"/>
                    <a:pt x="118" y="157"/>
                  </a:cubicBezTo>
                  <a:cubicBezTo>
                    <a:pt x="128" y="148"/>
                    <a:pt x="138" y="138"/>
                    <a:pt x="138" y="128"/>
                  </a:cubicBezTo>
                  <a:lnTo>
                    <a:pt x="99" y="20"/>
                  </a:lnTo>
                  <a:cubicBezTo>
                    <a:pt x="99" y="11"/>
                    <a:pt x="99" y="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230381" y="2608871"/>
              <a:ext cx="27407" cy="24805"/>
            </a:xfrm>
            <a:custGeom>
              <a:avLst/>
              <a:gdLst/>
              <a:ahLst/>
              <a:cxnLst/>
              <a:rect l="l" t="t" r="r" b="b"/>
              <a:pathLst>
                <a:path w="158" h="143" extrusionOk="0">
                  <a:moveTo>
                    <a:pt x="141" y="1"/>
                  </a:moveTo>
                  <a:cubicBezTo>
                    <a:pt x="139" y="1"/>
                    <a:pt x="138" y="2"/>
                    <a:pt x="138" y="5"/>
                  </a:cubicBezTo>
                  <a:lnTo>
                    <a:pt x="20" y="34"/>
                  </a:lnTo>
                  <a:cubicBezTo>
                    <a:pt x="11" y="34"/>
                    <a:pt x="1" y="44"/>
                    <a:pt x="11" y="54"/>
                  </a:cubicBezTo>
                  <a:cubicBezTo>
                    <a:pt x="11" y="64"/>
                    <a:pt x="20" y="73"/>
                    <a:pt x="30" y="73"/>
                  </a:cubicBezTo>
                  <a:lnTo>
                    <a:pt x="99" y="54"/>
                  </a:lnTo>
                  <a:lnTo>
                    <a:pt x="99" y="54"/>
                  </a:lnTo>
                  <a:lnTo>
                    <a:pt x="70" y="112"/>
                  </a:lnTo>
                  <a:cubicBezTo>
                    <a:pt x="59" y="123"/>
                    <a:pt x="59" y="132"/>
                    <a:pt x="70" y="142"/>
                  </a:cubicBezTo>
                  <a:lnTo>
                    <a:pt x="79" y="142"/>
                  </a:lnTo>
                  <a:cubicBezTo>
                    <a:pt x="89" y="142"/>
                    <a:pt x="99" y="142"/>
                    <a:pt x="99" y="132"/>
                  </a:cubicBezTo>
                  <a:lnTo>
                    <a:pt x="157" y="34"/>
                  </a:lnTo>
                  <a:lnTo>
                    <a:pt x="157" y="5"/>
                  </a:lnTo>
                  <a:cubicBezTo>
                    <a:pt x="151" y="5"/>
                    <a:pt x="144" y="1"/>
                    <a:pt x="1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235585" y="2567066"/>
              <a:ext cx="15438" cy="32611"/>
            </a:xfrm>
            <a:custGeom>
              <a:avLst/>
              <a:gdLst/>
              <a:ahLst/>
              <a:cxnLst/>
              <a:rect l="l" t="t" r="r" b="b"/>
              <a:pathLst>
                <a:path w="89" h="188" extrusionOk="0">
                  <a:moveTo>
                    <a:pt x="20" y="1"/>
                  </a:moveTo>
                  <a:cubicBezTo>
                    <a:pt x="10" y="1"/>
                    <a:pt x="0" y="11"/>
                    <a:pt x="0" y="20"/>
                  </a:cubicBezTo>
                  <a:lnTo>
                    <a:pt x="49" y="177"/>
                  </a:lnTo>
                  <a:cubicBezTo>
                    <a:pt x="49" y="187"/>
                    <a:pt x="59" y="187"/>
                    <a:pt x="69" y="187"/>
                  </a:cubicBezTo>
                  <a:cubicBezTo>
                    <a:pt x="79" y="187"/>
                    <a:pt x="88" y="177"/>
                    <a:pt x="79" y="168"/>
                  </a:cubicBezTo>
                  <a:lnTo>
                    <a:pt x="40" y="11"/>
                  </a:lnTo>
                  <a:cubicBezTo>
                    <a:pt x="40" y="1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242350" y="2585800"/>
              <a:ext cx="35734" cy="13877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7" y="1"/>
                  </a:moveTo>
                  <a:lnTo>
                    <a:pt x="20" y="49"/>
                  </a:lnTo>
                  <a:cubicBezTo>
                    <a:pt x="10" y="49"/>
                    <a:pt x="1" y="60"/>
                    <a:pt x="10" y="69"/>
                  </a:cubicBezTo>
                  <a:cubicBezTo>
                    <a:pt x="10" y="79"/>
                    <a:pt x="20" y="79"/>
                    <a:pt x="30" y="79"/>
                  </a:cubicBezTo>
                  <a:lnTo>
                    <a:pt x="186" y="40"/>
                  </a:lnTo>
                  <a:cubicBezTo>
                    <a:pt x="197" y="40"/>
                    <a:pt x="206" y="30"/>
                    <a:pt x="197" y="20"/>
                  </a:cubicBezTo>
                  <a:cubicBezTo>
                    <a:pt x="197" y="10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1247381" y="2546077"/>
              <a:ext cx="15612" cy="33132"/>
            </a:xfrm>
            <a:custGeom>
              <a:avLst/>
              <a:gdLst/>
              <a:ahLst/>
              <a:cxnLst/>
              <a:rect l="l" t="t" r="r" b="b"/>
              <a:pathLst>
                <a:path w="90" h="191" extrusionOk="0">
                  <a:moveTo>
                    <a:pt x="29" y="0"/>
                  </a:moveTo>
                  <a:cubicBezTo>
                    <a:pt x="26" y="0"/>
                    <a:pt x="23" y="1"/>
                    <a:pt x="20" y="4"/>
                  </a:cubicBezTo>
                  <a:cubicBezTo>
                    <a:pt x="11" y="4"/>
                    <a:pt x="1" y="14"/>
                    <a:pt x="1" y="24"/>
                  </a:cubicBezTo>
                  <a:lnTo>
                    <a:pt x="50" y="181"/>
                  </a:lnTo>
                  <a:cubicBezTo>
                    <a:pt x="50" y="191"/>
                    <a:pt x="59" y="191"/>
                    <a:pt x="70" y="191"/>
                  </a:cubicBezTo>
                  <a:cubicBezTo>
                    <a:pt x="79" y="191"/>
                    <a:pt x="89" y="181"/>
                    <a:pt x="79" y="171"/>
                  </a:cubicBezTo>
                  <a:lnTo>
                    <a:pt x="40" y="14"/>
                  </a:lnTo>
                  <a:cubicBezTo>
                    <a:pt x="40" y="7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1254146" y="2565505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0"/>
                  </a:moveTo>
                  <a:lnTo>
                    <a:pt x="20" y="39"/>
                  </a:lnTo>
                  <a:cubicBezTo>
                    <a:pt x="11" y="49"/>
                    <a:pt x="1" y="59"/>
                    <a:pt x="11" y="69"/>
                  </a:cubicBezTo>
                  <a:cubicBezTo>
                    <a:pt x="11" y="79"/>
                    <a:pt x="20" y="79"/>
                    <a:pt x="31" y="79"/>
                  </a:cubicBezTo>
                  <a:lnTo>
                    <a:pt x="187" y="39"/>
                  </a:lnTo>
                  <a:cubicBezTo>
                    <a:pt x="197" y="29"/>
                    <a:pt x="197" y="20"/>
                    <a:pt x="197" y="10"/>
                  </a:cubicBezTo>
                  <a:cubicBezTo>
                    <a:pt x="197" y="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7800133" y="2461773"/>
              <a:ext cx="32438" cy="97140"/>
            </a:xfrm>
            <a:custGeom>
              <a:avLst/>
              <a:gdLst/>
              <a:ahLst/>
              <a:cxnLst/>
              <a:rect l="l" t="t" r="r" b="b"/>
              <a:pathLst>
                <a:path w="187" h="560" extrusionOk="0">
                  <a:moveTo>
                    <a:pt x="10" y="0"/>
                  </a:moveTo>
                  <a:cubicBezTo>
                    <a:pt x="1" y="0"/>
                    <a:pt x="1" y="10"/>
                    <a:pt x="1" y="20"/>
                  </a:cubicBezTo>
                  <a:lnTo>
                    <a:pt x="147" y="549"/>
                  </a:lnTo>
                  <a:cubicBezTo>
                    <a:pt x="147" y="559"/>
                    <a:pt x="158" y="559"/>
                    <a:pt x="167" y="559"/>
                  </a:cubicBezTo>
                  <a:cubicBezTo>
                    <a:pt x="177" y="559"/>
                    <a:pt x="187" y="549"/>
                    <a:pt x="177" y="540"/>
                  </a:cubicBezTo>
                  <a:lnTo>
                    <a:pt x="40" y="10"/>
                  </a:lnTo>
                  <a:cubicBezTo>
                    <a:pt x="30" y="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7788165" y="2496119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17" y="1"/>
                  </a:moveTo>
                  <a:cubicBezTo>
                    <a:pt x="13" y="1"/>
                    <a:pt x="11" y="3"/>
                    <a:pt x="11" y="8"/>
                  </a:cubicBezTo>
                  <a:cubicBezTo>
                    <a:pt x="1" y="18"/>
                    <a:pt x="1" y="28"/>
                    <a:pt x="11" y="37"/>
                  </a:cubicBezTo>
                  <a:lnTo>
                    <a:pt x="158" y="116"/>
                  </a:lnTo>
                  <a:lnTo>
                    <a:pt x="168" y="116"/>
                  </a:lnTo>
                  <a:cubicBezTo>
                    <a:pt x="168" y="116"/>
                    <a:pt x="177" y="116"/>
                    <a:pt x="177" y="106"/>
                  </a:cubicBezTo>
                  <a:cubicBezTo>
                    <a:pt x="187" y="96"/>
                    <a:pt x="187" y="87"/>
                    <a:pt x="177" y="87"/>
                  </a:cubicBezTo>
                  <a:lnTo>
                    <a:pt x="31" y="8"/>
                  </a:lnTo>
                  <a:cubicBezTo>
                    <a:pt x="26" y="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7812102" y="2485538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18" y="0"/>
                  </a:moveTo>
                  <a:cubicBezTo>
                    <a:pt x="108" y="0"/>
                    <a:pt x="98" y="0"/>
                    <a:pt x="89" y="11"/>
                  </a:cubicBezTo>
                  <a:lnTo>
                    <a:pt x="10" y="148"/>
                  </a:lnTo>
                  <a:cubicBezTo>
                    <a:pt x="0" y="157"/>
                    <a:pt x="10" y="177"/>
                    <a:pt x="20" y="177"/>
                  </a:cubicBezTo>
                  <a:lnTo>
                    <a:pt x="30" y="177"/>
                  </a:lnTo>
                  <a:cubicBezTo>
                    <a:pt x="30" y="177"/>
                    <a:pt x="39" y="177"/>
                    <a:pt x="39" y="167"/>
                  </a:cubicBezTo>
                  <a:lnTo>
                    <a:pt x="118" y="30"/>
                  </a:lnTo>
                  <a:cubicBezTo>
                    <a:pt x="128" y="20"/>
                    <a:pt x="128" y="11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7781399" y="2472875"/>
              <a:ext cx="32611" cy="21336"/>
            </a:xfrm>
            <a:custGeom>
              <a:avLst/>
              <a:gdLst/>
              <a:ahLst/>
              <a:cxnLst/>
              <a:rect l="l" t="t" r="r" b="b"/>
              <a:pathLst>
                <a:path w="188" h="123" extrusionOk="0">
                  <a:moveTo>
                    <a:pt x="30" y="1"/>
                  </a:moveTo>
                  <a:cubicBezTo>
                    <a:pt x="21" y="1"/>
                    <a:pt x="11" y="8"/>
                    <a:pt x="11" y="15"/>
                  </a:cubicBezTo>
                  <a:cubicBezTo>
                    <a:pt x="1" y="25"/>
                    <a:pt x="11" y="34"/>
                    <a:pt x="20" y="34"/>
                  </a:cubicBezTo>
                  <a:lnTo>
                    <a:pt x="157" y="113"/>
                  </a:lnTo>
                  <a:cubicBezTo>
                    <a:pt x="157" y="123"/>
                    <a:pt x="168" y="123"/>
                    <a:pt x="168" y="123"/>
                  </a:cubicBezTo>
                  <a:cubicBezTo>
                    <a:pt x="177" y="123"/>
                    <a:pt x="177" y="113"/>
                    <a:pt x="187" y="113"/>
                  </a:cubicBezTo>
                  <a:cubicBezTo>
                    <a:pt x="187" y="103"/>
                    <a:pt x="187" y="93"/>
                    <a:pt x="177" y="84"/>
                  </a:cubicBezTo>
                  <a:lnTo>
                    <a:pt x="40" y="5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7807072" y="2462814"/>
              <a:ext cx="20469" cy="31397"/>
            </a:xfrm>
            <a:custGeom>
              <a:avLst/>
              <a:gdLst/>
              <a:ahLst/>
              <a:cxnLst/>
              <a:rect l="l" t="t" r="r" b="b"/>
              <a:pathLst>
                <a:path w="118" h="181" extrusionOk="0">
                  <a:moveTo>
                    <a:pt x="99" y="0"/>
                  </a:moveTo>
                  <a:cubicBezTo>
                    <a:pt x="92" y="0"/>
                    <a:pt x="85" y="7"/>
                    <a:pt x="78" y="14"/>
                  </a:cubicBezTo>
                  <a:lnTo>
                    <a:pt x="0" y="151"/>
                  </a:lnTo>
                  <a:cubicBezTo>
                    <a:pt x="0" y="161"/>
                    <a:pt x="0" y="171"/>
                    <a:pt x="9" y="171"/>
                  </a:cubicBezTo>
                  <a:cubicBezTo>
                    <a:pt x="9" y="181"/>
                    <a:pt x="20" y="181"/>
                    <a:pt x="20" y="181"/>
                  </a:cubicBezTo>
                  <a:cubicBezTo>
                    <a:pt x="29" y="181"/>
                    <a:pt x="29" y="171"/>
                    <a:pt x="39" y="171"/>
                  </a:cubicBezTo>
                  <a:lnTo>
                    <a:pt x="118" y="33"/>
                  </a:lnTo>
                  <a:cubicBezTo>
                    <a:pt x="118" y="24"/>
                    <a:pt x="118" y="4"/>
                    <a:pt x="107" y="4"/>
                  </a:cubicBezTo>
                  <a:cubicBezTo>
                    <a:pt x="105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7742370" y="2505833"/>
              <a:ext cx="90202" cy="53080"/>
            </a:xfrm>
            <a:custGeom>
              <a:avLst/>
              <a:gdLst/>
              <a:ahLst/>
              <a:cxnLst/>
              <a:rect l="l" t="t" r="r" b="b"/>
              <a:pathLst>
                <a:path w="520" h="306" extrusionOk="0">
                  <a:moveTo>
                    <a:pt x="3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1" y="21"/>
                    <a:pt x="1" y="31"/>
                    <a:pt x="10" y="40"/>
                  </a:cubicBezTo>
                  <a:lnTo>
                    <a:pt x="491" y="305"/>
                  </a:lnTo>
                  <a:lnTo>
                    <a:pt x="500" y="305"/>
                  </a:lnTo>
                  <a:cubicBezTo>
                    <a:pt x="500" y="305"/>
                    <a:pt x="510" y="305"/>
                    <a:pt x="510" y="295"/>
                  </a:cubicBezTo>
                  <a:cubicBezTo>
                    <a:pt x="520" y="286"/>
                    <a:pt x="520" y="275"/>
                    <a:pt x="510" y="275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7801868" y="2522833"/>
              <a:ext cx="25673" cy="24112"/>
            </a:xfrm>
            <a:custGeom>
              <a:avLst/>
              <a:gdLst/>
              <a:ahLst/>
              <a:cxnLst/>
              <a:rect l="l" t="t" r="r" b="b"/>
              <a:pathLst>
                <a:path w="148" h="139" extrusionOk="0">
                  <a:moveTo>
                    <a:pt x="3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0" y="11"/>
                    <a:pt x="0" y="21"/>
                    <a:pt x="0" y="31"/>
                  </a:cubicBezTo>
                  <a:lnTo>
                    <a:pt x="30" y="138"/>
                  </a:lnTo>
                  <a:lnTo>
                    <a:pt x="69" y="129"/>
                  </a:lnTo>
                  <a:lnTo>
                    <a:pt x="50" y="60"/>
                  </a:lnTo>
                  <a:lnTo>
                    <a:pt x="108" y="99"/>
                  </a:lnTo>
                  <a:cubicBezTo>
                    <a:pt x="118" y="99"/>
                    <a:pt x="137" y="99"/>
                    <a:pt x="137" y="90"/>
                  </a:cubicBezTo>
                  <a:cubicBezTo>
                    <a:pt x="148" y="79"/>
                    <a:pt x="137" y="70"/>
                    <a:pt x="128" y="6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7759370" y="2530812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8" y="0"/>
                  </a:moveTo>
                  <a:cubicBezTo>
                    <a:pt x="174" y="0"/>
                    <a:pt x="170" y="1"/>
                    <a:pt x="167" y="4"/>
                  </a:cubicBezTo>
                  <a:lnTo>
                    <a:pt x="20" y="44"/>
                  </a:lnTo>
                  <a:cubicBezTo>
                    <a:pt x="10" y="44"/>
                    <a:pt x="1" y="53"/>
                    <a:pt x="1" y="63"/>
                  </a:cubicBezTo>
                  <a:cubicBezTo>
                    <a:pt x="10" y="73"/>
                    <a:pt x="10" y="83"/>
                    <a:pt x="20" y="83"/>
                  </a:cubicBezTo>
                  <a:lnTo>
                    <a:pt x="30" y="83"/>
                  </a:lnTo>
                  <a:lnTo>
                    <a:pt x="186" y="44"/>
                  </a:lnTo>
                  <a:cubicBezTo>
                    <a:pt x="197" y="33"/>
                    <a:pt x="197" y="24"/>
                    <a:pt x="197" y="14"/>
                  </a:cubicBezTo>
                  <a:cubicBezTo>
                    <a:pt x="197" y="7"/>
                    <a:pt x="187" y="0"/>
                    <a:pt x="1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7778104" y="2504272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"/>
                    <a:pt x="0" y="10"/>
                    <a:pt x="10" y="20"/>
                  </a:cubicBezTo>
                  <a:lnTo>
                    <a:pt x="49" y="177"/>
                  </a:lnTo>
                  <a:cubicBezTo>
                    <a:pt x="49" y="186"/>
                    <a:pt x="59" y="197"/>
                    <a:pt x="69" y="197"/>
                  </a:cubicBezTo>
                  <a:lnTo>
                    <a:pt x="78" y="197"/>
                  </a:lnTo>
                  <a:cubicBezTo>
                    <a:pt x="89" y="186"/>
                    <a:pt x="89" y="177"/>
                    <a:pt x="89" y="167"/>
                  </a:cubicBezTo>
                  <a:lnTo>
                    <a:pt x="49" y="10"/>
                  </a:lnTo>
                  <a:cubicBezTo>
                    <a:pt x="39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7739074" y="2518843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5" y="0"/>
                  </a:moveTo>
                  <a:cubicBezTo>
                    <a:pt x="172" y="0"/>
                    <a:pt x="169" y="2"/>
                    <a:pt x="166" y="4"/>
                  </a:cubicBezTo>
                  <a:lnTo>
                    <a:pt x="10" y="44"/>
                  </a:lnTo>
                  <a:cubicBezTo>
                    <a:pt x="0" y="44"/>
                    <a:pt x="0" y="54"/>
                    <a:pt x="0" y="73"/>
                  </a:cubicBezTo>
                  <a:cubicBezTo>
                    <a:pt x="0" y="73"/>
                    <a:pt x="10" y="83"/>
                    <a:pt x="20" y="83"/>
                  </a:cubicBezTo>
                  <a:lnTo>
                    <a:pt x="177" y="44"/>
                  </a:lnTo>
                  <a:cubicBezTo>
                    <a:pt x="186" y="34"/>
                    <a:pt x="196" y="24"/>
                    <a:pt x="196" y="15"/>
                  </a:cubicBezTo>
                  <a:cubicBezTo>
                    <a:pt x="189" y="7"/>
                    <a:pt x="182" y="0"/>
                    <a:pt x="1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7757635" y="2492303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1"/>
                  </a:moveTo>
                  <a:cubicBezTo>
                    <a:pt x="11" y="1"/>
                    <a:pt x="1" y="11"/>
                    <a:pt x="1" y="20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70" y="197"/>
                  </a:cubicBezTo>
                  <a:cubicBezTo>
                    <a:pt x="79" y="187"/>
                    <a:pt x="89" y="177"/>
                    <a:pt x="89" y="168"/>
                  </a:cubicBezTo>
                  <a:lnTo>
                    <a:pt x="40" y="11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733870" y="2551801"/>
              <a:ext cx="98702" cy="32438"/>
            </a:xfrm>
            <a:custGeom>
              <a:avLst/>
              <a:gdLst/>
              <a:ahLst/>
              <a:cxnLst/>
              <a:rect l="l" t="t" r="r" b="b"/>
              <a:pathLst>
                <a:path w="569" h="187" extrusionOk="0">
                  <a:moveTo>
                    <a:pt x="540" y="1"/>
                  </a:moveTo>
                  <a:lnTo>
                    <a:pt x="20" y="148"/>
                  </a:lnTo>
                  <a:cubicBezTo>
                    <a:pt x="11" y="158"/>
                    <a:pt x="0" y="167"/>
                    <a:pt x="0" y="177"/>
                  </a:cubicBezTo>
                  <a:cubicBezTo>
                    <a:pt x="0" y="187"/>
                    <a:pt x="11" y="187"/>
                    <a:pt x="20" y="187"/>
                  </a:cubicBezTo>
                  <a:lnTo>
                    <a:pt x="30" y="187"/>
                  </a:lnTo>
                  <a:lnTo>
                    <a:pt x="549" y="40"/>
                  </a:lnTo>
                  <a:cubicBezTo>
                    <a:pt x="559" y="40"/>
                    <a:pt x="569" y="30"/>
                    <a:pt x="559" y="21"/>
                  </a:cubicBezTo>
                  <a:cubicBezTo>
                    <a:pt x="559" y="10"/>
                    <a:pt x="549" y="1"/>
                    <a:pt x="5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7788165" y="2542607"/>
              <a:ext cx="25846" cy="23071"/>
            </a:xfrm>
            <a:custGeom>
              <a:avLst/>
              <a:gdLst/>
              <a:ahLst/>
              <a:cxnLst/>
              <a:rect l="l" t="t" r="r" b="b"/>
              <a:pathLst>
                <a:path w="149" h="133" extrusionOk="0">
                  <a:moveTo>
                    <a:pt x="137" y="1"/>
                  </a:moveTo>
                  <a:cubicBezTo>
                    <a:pt x="134" y="1"/>
                    <a:pt x="131" y="2"/>
                    <a:pt x="129" y="5"/>
                  </a:cubicBezTo>
                  <a:lnTo>
                    <a:pt x="11" y="34"/>
                  </a:lnTo>
                  <a:lnTo>
                    <a:pt x="1" y="44"/>
                  </a:lnTo>
                  <a:cubicBezTo>
                    <a:pt x="1" y="54"/>
                    <a:pt x="1" y="63"/>
                    <a:pt x="11" y="63"/>
                  </a:cubicBezTo>
                  <a:lnTo>
                    <a:pt x="109" y="122"/>
                  </a:lnTo>
                  <a:lnTo>
                    <a:pt x="118" y="132"/>
                  </a:lnTo>
                  <a:cubicBezTo>
                    <a:pt x="129" y="132"/>
                    <a:pt x="129" y="122"/>
                    <a:pt x="138" y="122"/>
                  </a:cubicBezTo>
                  <a:cubicBezTo>
                    <a:pt x="138" y="113"/>
                    <a:pt x="138" y="93"/>
                    <a:pt x="129" y="93"/>
                  </a:cubicBezTo>
                  <a:lnTo>
                    <a:pt x="70" y="54"/>
                  </a:lnTo>
                  <a:lnTo>
                    <a:pt x="138" y="34"/>
                  </a:lnTo>
                  <a:cubicBezTo>
                    <a:pt x="148" y="34"/>
                    <a:pt x="148" y="24"/>
                    <a:pt x="148" y="15"/>
                  </a:cubicBezTo>
                  <a:cubicBezTo>
                    <a:pt x="148" y="7"/>
                    <a:pt x="143" y="1"/>
                    <a:pt x="13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7767869" y="2564117"/>
              <a:ext cx="22377" cy="32091"/>
            </a:xfrm>
            <a:custGeom>
              <a:avLst/>
              <a:gdLst/>
              <a:ahLst/>
              <a:cxnLst/>
              <a:rect l="l" t="t" r="r" b="b"/>
              <a:pathLst>
                <a:path w="129" h="185" extrusionOk="0">
                  <a:moveTo>
                    <a:pt x="100" y="1"/>
                  </a:moveTo>
                  <a:cubicBezTo>
                    <a:pt x="94" y="1"/>
                    <a:pt x="89" y="3"/>
                    <a:pt x="89" y="8"/>
                  </a:cubicBezTo>
                  <a:lnTo>
                    <a:pt x="11" y="155"/>
                  </a:lnTo>
                  <a:cubicBezTo>
                    <a:pt x="0" y="165"/>
                    <a:pt x="11" y="174"/>
                    <a:pt x="20" y="174"/>
                  </a:cubicBezTo>
                  <a:lnTo>
                    <a:pt x="20" y="185"/>
                  </a:lnTo>
                  <a:cubicBezTo>
                    <a:pt x="30" y="185"/>
                    <a:pt x="40" y="174"/>
                    <a:pt x="40" y="174"/>
                  </a:cubicBezTo>
                  <a:lnTo>
                    <a:pt x="118" y="28"/>
                  </a:lnTo>
                  <a:cubicBezTo>
                    <a:pt x="128" y="18"/>
                    <a:pt x="118" y="8"/>
                    <a:pt x="118" y="8"/>
                  </a:cubicBezTo>
                  <a:cubicBezTo>
                    <a:pt x="113" y="3"/>
                    <a:pt x="106" y="1"/>
                    <a:pt x="1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757635" y="2550587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17"/>
                    <a:pt x="1" y="28"/>
                    <a:pt x="11" y="37"/>
                  </a:cubicBezTo>
                  <a:lnTo>
                    <a:pt x="157" y="115"/>
                  </a:lnTo>
                  <a:lnTo>
                    <a:pt x="167" y="115"/>
                  </a:lnTo>
                  <a:cubicBezTo>
                    <a:pt x="167" y="115"/>
                    <a:pt x="177" y="115"/>
                    <a:pt x="177" y="106"/>
                  </a:cubicBezTo>
                  <a:cubicBezTo>
                    <a:pt x="187" y="96"/>
                    <a:pt x="177" y="86"/>
                    <a:pt x="177" y="86"/>
                  </a:cubicBezTo>
                  <a:lnTo>
                    <a:pt x="30" y="8"/>
                  </a:lnTo>
                  <a:cubicBezTo>
                    <a:pt x="25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7745839" y="2570535"/>
              <a:ext cx="20469" cy="30703"/>
            </a:xfrm>
            <a:custGeom>
              <a:avLst/>
              <a:gdLst/>
              <a:ahLst/>
              <a:cxnLst/>
              <a:rect l="l" t="t" r="r" b="b"/>
              <a:pathLst>
                <a:path w="118" h="177" extrusionOk="0">
                  <a:moveTo>
                    <a:pt x="108" y="0"/>
                  </a:moveTo>
                  <a:cubicBezTo>
                    <a:pt x="98" y="0"/>
                    <a:pt x="88" y="0"/>
                    <a:pt x="79" y="10"/>
                  </a:cubicBezTo>
                  <a:lnTo>
                    <a:pt x="0" y="148"/>
                  </a:lnTo>
                  <a:cubicBezTo>
                    <a:pt x="0" y="157"/>
                    <a:pt x="0" y="17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29" y="177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7733870" y="2556831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40" y="1"/>
                  </a:moveTo>
                  <a:cubicBezTo>
                    <a:pt x="30" y="1"/>
                    <a:pt x="20" y="1"/>
                    <a:pt x="11" y="11"/>
                  </a:cubicBezTo>
                  <a:cubicBezTo>
                    <a:pt x="0" y="21"/>
                    <a:pt x="11" y="31"/>
                    <a:pt x="20" y="40"/>
                  </a:cubicBezTo>
                  <a:lnTo>
                    <a:pt x="157" y="119"/>
                  </a:lnTo>
                  <a:lnTo>
                    <a:pt x="167" y="119"/>
                  </a:lnTo>
                  <a:cubicBezTo>
                    <a:pt x="177" y="119"/>
                    <a:pt x="177" y="119"/>
                    <a:pt x="187" y="109"/>
                  </a:cubicBezTo>
                  <a:cubicBezTo>
                    <a:pt x="187" y="99"/>
                    <a:pt x="187" y="89"/>
                    <a:pt x="177" y="7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7778104" y="2552321"/>
              <a:ext cx="54468" cy="89681"/>
            </a:xfrm>
            <a:custGeom>
              <a:avLst/>
              <a:gdLst/>
              <a:ahLst/>
              <a:cxnLst/>
              <a:rect l="l" t="t" r="r" b="b"/>
              <a:pathLst>
                <a:path w="314" h="517" extrusionOk="0">
                  <a:moveTo>
                    <a:pt x="286" y="0"/>
                  </a:moveTo>
                  <a:cubicBezTo>
                    <a:pt x="279" y="0"/>
                    <a:pt x="274" y="3"/>
                    <a:pt x="274" y="7"/>
                  </a:cubicBezTo>
                  <a:lnTo>
                    <a:pt x="10" y="488"/>
                  </a:lnTo>
                  <a:cubicBezTo>
                    <a:pt x="0" y="497"/>
                    <a:pt x="0" y="507"/>
                    <a:pt x="10" y="507"/>
                  </a:cubicBezTo>
                  <a:lnTo>
                    <a:pt x="20" y="517"/>
                  </a:lnTo>
                  <a:cubicBezTo>
                    <a:pt x="30" y="517"/>
                    <a:pt x="39" y="507"/>
                    <a:pt x="39" y="507"/>
                  </a:cubicBezTo>
                  <a:lnTo>
                    <a:pt x="304" y="27"/>
                  </a:lnTo>
                  <a:cubicBezTo>
                    <a:pt x="314" y="18"/>
                    <a:pt x="314" y="7"/>
                    <a:pt x="304" y="7"/>
                  </a:cubicBezTo>
                  <a:cubicBezTo>
                    <a:pt x="299" y="3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7795103" y="2557872"/>
              <a:ext cx="27234" cy="24805"/>
            </a:xfrm>
            <a:custGeom>
              <a:avLst/>
              <a:gdLst/>
              <a:ahLst/>
              <a:cxnLst/>
              <a:rect l="l" t="t" r="r" b="b"/>
              <a:pathLst>
                <a:path w="157" h="143" extrusionOk="0">
                  <a:moveTo>
                    <a:pt x="80" y="1"/>
                  </a:moveTo>
                  <a:cubicBezTo>
                    <a:pt x="73" y="1"/>
                    <a:pt x="66" y="8"/>
                    <a:pt x="59" y="15"/>
                  </a:cubicBezTo>
                  <a:lnTo>
                    <a:pt x="10" y="113"/>
                  </a:lnTo>
                  <a:cubicBezTo>
                    <a:pt x="0" y="123"/>
                    <a:pt x="0" y="123"/>
                    <a:pt x="10" y="132"/>
                  </a:cubicBezTo>
                  <a:cubicBezTo>
                    <a:pt x="10" y="142"/>
                    <a:pt x="20" y="142"/>
                    <a:pt x="20" y="142"/>
                  </a:cubicBezTo>
                  <a:lnTo>
                    <a:pt x="30" y="142"/>
                  </a:lnTo>
                  <a:lnTo>
                    <a:pt x="137" y="113"/>
                  </a:lnTo>
                  <a:cubicBezTo>
                    <a:pt x="147" y="103"/>
                    <a:pt x="157" y="93"/>
                    <a:pt x="157" y="83"/>
                  </a:cubicBezTo>
                  <a:cubicBezTo>
                    <a:pt x="147" y="73"/>
                    <a:pt x="137" y="73"/>
                    <a:pt x="128" y="73"/>
                  </a:cubicBezTo>
                  <a:lnTo>
                    <a:pt x="59" y="93"/>
                  </a:lnTo>
                  <a:lnTo>
                    <a:pt x="98" y="34"/>
                  </a:lnTo>
                  <a:cubicBezTo>
                    <a:pt x="98" y="25"/>
                    <a:pt x="98" y="5"/>
                    <a:pt x="89" y="5"/>
                  </a:cubicBezTo>
                  <a:cubicBezTo>
                    <a:pt x="86" y="2"/>
                    <a:pt x="83" y="1"/>
                    <a:pt x="8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7803603" y="2590830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0" y="1"/>
                  </a:moveTo>
                  <a:cubicBezTo>
                    <a:pt x="0" y="1"/>
                    <a:pt x="0" y="11"/>
                    <a:pt x="0" y="31"/>
                  </a:cubicBezTo>
                  <a:lnTo>
                    <a:pt x="40" y="177"/>
                  </a:lnTo>
                  <a:cubicBezTo>
                    <a:pt x="40" y="187"/>
                    <a:pt x="49" y="197"/>
                    <a:pt x="59" y="197"/>
                  </a:cubicBezTo>
                  <a:lnTo>
                    <a:pt x="69" y="197"/>
                  </a:lnTo>
                  <a:cubicBezTo>
                    <a:pt x="79" y="187"/>
                    <a:pt x="79" y="177"/>
                    <a:pt x="79" y="168"/>
                  </a:cubicBezTo>
                  <a:lnTo>
                    <a:pt x="40" y="11"/>
                  </a:lnTo>
                  <a:cubicBezTo>
                    <a:pt x="29" y="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7776369" y="2590830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10" y="40"/>
                  </a:lnTo>
                  <a:cubicBezTo>
                    <a:pt x="1" y="50"/>
                    <a:pt x="1" y="60"/>
                    <a:pt x="1" y="70"/>
                  </a:cubicBezTo>
                  <a:cubicBezTo>
                    <a:pt x="1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77" y="40"/>
                  </a:lnTo>
                  <a:cubicBezTo>
                    <a:pt x="186" y="40"/>
                    <a:pt x="197" y="31"/>
                    <a:pt x="197" y="11"/>
                  </a:cubicBezTo>
                  <a:cubicBezTo>
                    <a:pt x="186" y="1"/>
                    <a:pt x="17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7791634" y="2611299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1" y="0"/>
                  </a:moveTo>
                  <a:cubicBezTo>
                    <a:pt x="0" y="11"/>
                    <a:pt x="0" y="20"/>
                    <a:pt x="0" y="30"/>
                  </a:cubicBezTo>
                  <a:lnTo>
                    <a:pt x="40" y="187"/>
                  </a:lnTo>
                  <a:cubicBezTo>
                    <a:pt x="50" y="187"/>
                    <a:pt x="50" y="196"/>
                    <a:pt x="59" y="196"/>
                  </a:cubicBezTo>
                  <a:lnTo>
                    <a:pt x="69" y="196"/>
                  </a:lnTo>
                  <a:cubicBezTo>
                    <a:pt x="79" y="196"/>
                    <a:pt x="79" y="187"/>
                    <a:pt x="79" y="167"/>
                  </a:cubicBezTo>
                  <a:lnTo>
                    <a:pt x="40" y="20"/>
                  </a:lnTo>
                  <a:cubicBezTo>
                    <a:pt x="30" y="11"/>
                    <a:pt x="20" y="0"/>
                    <a:pt x="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7764400" y="2611299"/>
              <a:ext cx="34173" cy="15612"/>
            </a:xfrm>
            <a:custGeom>
              <a:avLst/>
              <a:gdLst/>
              <a:ahLst/>
              <a:cxnLst/>
              <a:rect l="l" t="t" r="r" b="b"/>
              <a:pathLst>
                <a:path w="197" h="90" extrusionOk="0">
                  <a:moveTo>
                    <a:pt x="168" y="0"/>
                  </a:moveTo>
                  <a:lnTo>
                    <a:pt x="20" y="50"/>
                  </a:lnTo>
                  <a:cubicBezTo>
                    <a:pt x="11" y="50"/>
                    <a:pt x="1" y="59"/>
                    <a:pt x="1" y="69"/>
                  </a:cubicBezTo>
                  <a:cubicBezTo>
                    <a:pt x="1" y="79"/>
                    <a:pt x="11" y="89"/>
                    <a:pt x="20" y="89"/>
                  </a:cubicBezTo>
                  <a:lnTo>
                    <a:pt x="31" y="89"/>
                  </a:lnTo>
                  <a:lnTo>
                    <a:pt x="177" y="40"/>
                  </a:lnTo>
                  <a:cubicBezTo>
                    <a:pt x="187" y="40"/>
                    <a:pt x="197" y="30"/>
                    <a:pt x="197" y="20"/>
                  </a:cubicBezTo>
                  <a:cubicBezTo>
                    <a:pt x="187" y="11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7824071" y="2551801"/>
              <a:ext cx="34173" cy="98875"/>
            </a:xfrm>
            <a:custGeom>
              <a:avLst/>
              <a:gdLst/>
              <a:ahLst/>
              <a:cxnLst/>
              <a:rect l="l" t="t" r="r" b="b"/>
              <a:pathLst>
                <a:path w="197" h="570" extrusionOk="0">
                  <a:moveTo>
                    <a:pt x="20" y="1"/>
                  </a:moveTo>
                  <a:cubicBezTo>
                    <a:pt x="9" y="10"/>
                    <a:pt x="0" y="21"/>
                    <a:pt x="9" y="30"/>
                  </a:cubicBezTo>
                  <a:lnTo>
                    <a:pt x="147" y="550"/>
                  </a:lnTo>
                  <a:lnTo>
                    <a:pt x="166" y="569"/>
                  </a:lnTo>
                  <a:lnTo>
                    <a:pt x="176" y="569"/>
                  </a:lnTo>
                  <a:cubicBezTo>
                    <a:pt x="186" y="559"/>
                    <a:pt x="196" y="550"/>
                    <a:pt x="186" y="539"/>
                  </a:cubicBezTo>
                  <a:lnTo>
                    <a:pt x="39" y="21"/>
                  </a:lnTo>
                  <a:cubicBezTo>
                    <a:pt x="39" y="10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7815398" y="2572270"/>
              <a:ext cx="22377" cy="23938"/>
            </a:xfrm>
            <a:custGeom>
              <a:avLst/>
              <a:gdLst/>
              <a:ahLst/>
              <a:cxnLst/>
              <a:rect l="l" t="t" r="r" b="b"/>
              <a:pathLst>
                <a:path w="129" h="138" extrusionOk="0">
                  <a:moveTo>
                    <a:pt x="40" y="0"/>
                  </a:moveTo>
                  <a:lnTo>
                    <a:pt x="1" y="10"/>
                  </a:lnTo>
                  <a:lnTo>
                    <a:pt x="30" y="127"/>
                  </a:lnTo>
                  <a:cubicBezTo>
                    <a:pt x="30" y="127"/>
                    <a:pt x="40" y="138"/>
                    <a:pt x="50" y="138"/>
                  </a:cubicBezTo>
                  <a:cubicBezTo>
                    <a:pt x="59" y="138"/>
                    <a:pt x="59" y="138"/>
                    <a:pt x="70" y="127"/>
                  </a:cubicBezTo>
                  <a:lnTo>
                    <a:pt x="118" y="30"/>
                  </a:lnTo>
                  <a:cubicBezTo>
                    <a:pt x="128" y="20"/>
                    <a:pt x="128" y="10"/>
                    <a:pt x="118" y="0"/>
                  </a:cubicBezTo>
                  <a:cubicBezTo>
                    <a:pt x="109" y="0"/>
                    <a:pt x="99" y="0"/>
                    <a:pt x="89" y="10"/>
                  </a:cubicBezTo>
                  <a:lnTo>
                    <a:pt x="59" y="6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7835867" y="2594820"/>
              <a:ext cx="32438" cy="20122"/>
            </a:xfrm>
            <a:custGeom>
              <a:avLst/>
              <a:gdLst/>
              <a:ahLst/>
              <a:cxnLst/>
              <a:rect l="l" t="t" r="r" b="b"/>
              <a:pathLst>
                <a:path w="187" h="116" extrusionOk="0">
                  <a:moveTo>
                    <a:pt x="21" y="0"/>
                  </a:moveTo>
                  <a:cubicBezTo>
                    <a:pt x="15" y="0"/>
                    <a:pt x="10" y="3"/>
                    <a:pt x="10" y="8"/>
                  </a:cubicBezTo>
                  <a:cubicBezTo>
                    <a:pt x="0" y="17"/>
                    <a:pt x="10" y="37"/>
                    <a:pt x="20" y="37"/>
                  </a:cubicBezTo>
                  <a:lnTo>
                    <a:pt x="157" y="115"/>
                  </a:lnTo>
                  <a:lnTo>
                    <a:pt x="167" y="115"/>
                  </a:lnTo>
                  <a:cubicBezTo>
                    <a:pt x="167" y="115"/>
                    <a:pt x="177" y="115"/>
                    <a:pt x="177" y="106"/>
                  </a:cubicBezTo>
                  <a:cubicBezTo>
                    <a:pt x="187" y="106"/>
                    <a:pt x="187" y="86"/>
                    <a:pt x="177" y="86"/>
                  </a:cubicBezTo>
                  <a:lnTo>
                    <a:pt x="39" y="8"/>
                  </a:ln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7822163" y="2594820"/>
              <a:ext cx="22377" cy="32091"/>
            </a:xfrm>
            <a:custGeom>
              <a:avLst/>
              <a:gdLst/>
              <a:ahLst/>
              <a:cxnLst/>
              <a:rect l="l" t="t" r="r" b="b"/>
              <a:pathLst>
                <a:path w="129" h="185" extrusionOk="0">
                  <a:moveTo>
                    <a:pt x="100" y="0"/>
                  </a:moveTo>
                  <a:cubicBezTo>
                    <a:pt x="94" y="0"/>
                    <a:pt x="89" y="3"/>
                    <a:pt x="89" y="8"/>
                  </a:cubicBezTo>
                  <a:lnTo>
                    <a:pt x="11" y="154"/>
                  </a:lnTo>
                  <a:cubicBezTo>
                    <a:pt x="1" y="164"/>
                    <a:pt x="11" y="174"/>
                    <a:pt x="11" y="174"/>
                  </a:cubicBezTo>
                  <a:lnTo>
                    <a:pt x="20" y="184"/>
                  </a:lnTo>
                  <a:cubicBezTo>
                    <a:pt x="31" y="184"/>
                    <a:pt x="40" y="174"/>
                    <a:pt x="40" y="174"/>
                  </a:cubicBezTo>
                  <a:lnTo>
                    <a:pt x="118" y="27"/>
                  </a:lnTo>
                  <a:cubicBezTo>
                    <a:pt x="129" y="17"/>
                    <a:pt x="118" y="8"/>
                    <a:pt x="118" y="8"/>
                  </a:cubicBezTo>
                  <a:cubicBezTo>
                    <a:pt x="114" y="3"/>
                    <a:pt x="107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7842632" y="2618064"/>
              <a:ext cx="32611" cy="20642"/>
            </a:xfrm>
            <a:custGeom>
              <a:avLst/>
              <a:gdLst/>
              <a:ahLst/>
              <a:cxnLst/>
              <a:rect l="l" t="t" r="r" b="b"/>
              <a:pathLst>
                <a:path w="188" h="119" extrusionOk="0">
                  <a:moveTo>
                    <a:pt x="30" y="1"/>
                  </a:moveTo>
                  <a:cubicBezTo>
                    <a:pt x="20" y="1"/>
                    <a:pt x="11" y="1"/>
                    <a:pt x="11" y="11"/>
                  </a:cubicBezTo>
                  <a:cubicBezTo>
                    <a:pt x="0" y="20"/>
                    <a:pt x="0" y="30"/>
                    <a:pt x="11" y="40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67" y="118"/>
                    <a:pt x="177" y="118"/>
                    <a:pt x="177" y="109"/>
                  </a:cubicBezTo>
                  <a:cubicBezTo>
                    <a:pt x="187" y="99"/>
                    <a:pt x="177" y="89"/>
                    <a:pt x="16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7829102" y="2618064"/>
              <a:ext cx="22204" cy="30877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108" y="1"/>
                  </a:moveTo>
                  <a:cubicBezTo>
                    <a:pt x="98" y="1"/>
                    <a:pt x="89" y="1"/>
                    <a:pt x="89" y="11"/>
                  </a:cubicBezTo>
                  <a:lnTo>
                    <a:pt x="10" y="148"/>
                  </a:lnTo>
                  <a:cubicBezTo>
                    <a:pt x="0" y="157"/>
                    <a:pt x="0" y="168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39" y="177"/>
                    <a:pt x="39" y="168"/>
                  </a:cubicBezTo>
                  <a:lnTo>
                    <a:pt x="118" y="30"/>
                  </a:lnTo>
                  <a:cubicBezTo>
                    <a:pt x="128" y="20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7824071" y="2552321"/>
              <a:ext cx="90202" cy="54121"/>
            </a:xfrm>
            <a:custGeom>
              <a:avLst/>
              <a:gdLst/>
              <a:ahLst/>
              <a:cxnLst/>
              <a:rect l="l" t="t" r="r" b="b"/>
              <a:pathLst>
                <a:path w="520" h="312" extrusionOk="0">
                  <a:moveTo>
                    <a:pt x="21" y="0"/>
                  </a:moveTo>
                  <a:cubicBezTo>
                    <a:pt x="14" y="0"/>
                    <a:pt x="9" y="3"/>
                    <a:pt x="9" y="7"/>
                  </a:cubicBezTo>
                  <a:cubicBezTo>
                    <a:pt x="0" y="18"/>
                    <a:pt x="9" y="37"/>
                    <a:pt x="20" y="37"/>
                  </a:cubicBezTo>
                  <a:lnTo>
                    <a:pt x="490" y="301"/>
                  </a:lnTo>
                  <a:cubicBezTo>
                    <a:pt x="490" y="311"/>
                    <a:pt x="499" y="311"/>
                    <a:pt x="499" y="311"/>
                  </a:cubicBezTo>
                  <a:cubicBezTo>
                    <a:pt x="510" y="311"/>
                    <a:pt x="510" y="301"/>
                    <a:pt x="519" y="301"/>
                  </a:cubicBezTo>
                  <a:cubicBezTo>
                    <a:pt x="519" y="292"/>
                    <a:pt x="519" y="282"/>
                    <a:pt x="510" y="272"/>
                  </a:cubicBezTo>
                  <a:lnTo>
                    <a:pt x="39" y="7"/>
                  </a:ln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7830836" y="2562035"/>
              <a:ext cx="23938" cy="27407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79" y="1"/>
                  </a:moveTo>
                  <a:cubicBezTo>
                    <a:pt x="68" y="10"/>
                    <a:pt x="68" y="20"/>
                    <a:pt x="68" y="30"/>
                  </a:cubicBezTo>
                  <a:lnTo>
                    <a:pt x="88" y="99"/>
                  </a:lnTo>
                  <a:lnTo>
                    <a:pt x="29" y="59"/>
                  </a:lnTo>
                  <a:cubicBezTo>
                    <a:pt x="20" y="59"/>
                    <a:pt x="10" y="59"/>
                    <a:pt x="0" y="69"/>
                  </a:cubicBezTo>
                  <a:cubicBezTo>
                    <a:pt x="0" y="79"/>
                    <a:pt x="0" y="89"/>
                    <a:pt x="10" y="99"/>
                  </a:cubicBezTo>
                  <a:lnTo>
                    <a:pt x="108" y="147"/>
                  </a:lnTo>
                  <a:cubicBezTo>
                    <a:pt x="108" y="157"/>
                    <a:pt x="118" y="157"/>
                    <a:pt x="118" y="157"/>
                  </a:cubicBezTo>
                  <a:cubicBezTo>
                    <a:pt x="127" y="157"/>
                    <a:pt x="127" y="157"/>
                    <a:pt x="127" y="147"/>
                  </a:cubicBezTo>
                  <a:cubicBezTo>
                    <a:pt x="137" y="147"/>
                    <a:pt x="137" y="138"/>
                    <a:pt x="137" y="128"/>
                  </a:cubicBezTo>
                  <a:lnTo>
                    <a:pt x="108" y="20"/>
                  </a:lnTo>
                  <a:cubicBezTo>
                    <a:pt x="108" y="10"/>
                    <a:pt x="88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863101" y="2567066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20" y="40"/>
                  </a:lnTo>
                  <a:cubicBezTo>
                    <a:pt x="10" y="50"/>
                    <a:pt x="0" y="60"/>
                    <a:pt x="0" y="70"/>
                  </a:cubicBezTo>
                  <a:cubicBezTo>
                    <a:pt x="10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76" y="40"/>
                  </a:lnTo>
                  <a:cubicBezTo>
                    <a:pt x="196" y="30"/>
                    <a:pt x="196" y="20"/>
                    <a:pt x="196" y="11"/>
                  </a:cubicBezTo>
                  <a:cubicBezTo>
                    <a:pt x="196" y="1"/>
                    <a:pt x="176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7863101" y="2573831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1"/>
                    <a:pt x="0" y="21"/>
                    <a:pt x="0" y="31"/>
                  </a:cubicBezTo>
                  <a:lnTo>
                    <a:pt x="49" y="177"/>
                  </a:lnTo>
                  <a:cubicBezTo>
                    <a:pt x="49" y="187"/>
                    <a:pt x="59" y="197"/>
                    <a:pt x="69" y="197"/>
                  </a:cubicBezTo>
                  <a:cubicBezTo>
                    <a:pt x="78" y="197"/>
                    <a:pt x="89" y="177"/>
                    <a:pt x="78" y="168"/>
                  </a:cubicBezTo>
                  <a:lnTo>
                    <a:pt x="39" y="21"/>
                  </a:lnTo>
                  <a:cubicBezTo>
                    <a:pt x="39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7883396" y="2579035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77" y="1"/>
                  </a:moveTo>
                  <a:lnTo>
                    <a:pt x="20" y="40"/>
                  </a:lnTo>
                  <a:cubicBezTo>
                    <a:pt x="11" y="49"/>
                    <a:pt x="1" y="59"/>
                    <a:pt x="11" y="69"/>
                  </a:cubicBezTo>
                  <a:cubicBezTo>
                    <a:pt x="11" y="79"/>
                    <a:pt x="20" y="79"/>
                    <a:pt x="20" y="79"/>
                  </a:cubicBezTo>
                  <a:lnTo>
                    <a:pt x="30" y="79"/>
                  </a:lnTo>
                  <a:lnTo>
                    <a:pt x="187" y="40"/>
                  </a:lnTo>
                  <a:cubicBezTo>
                    <a:pt x="197" y="30"/>
                    <a:pt x="197" y="20"/>
                    <a:pt x="197" y="10"/>
                  </a:cubicBezTo>
                  <a:cubicBezTo>
                    <a:pt x="197" y="1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883396" y="2585800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1"/>
                  </a:moveTo>
                  <a:cubicBezTo>
                    <a:pt x="11" y="10"/>
                    <a:pt x="1" y="20"/>
                    <a:pt x="11" y="30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70" y="197"/>
                  </a:cubicBezTo>
                  <a:cubicBezTo>
                    <a:pt x="79" y="197"/>
                    <a:pt x="89" y="177"/>
                    <a:pt x="89" y="167"/>
                  </a:cubicBezTo>
                  <a:lnTo>
                    <a:pt x="40" y="20"/>
                  </a:lnTo>
                  <a:cubicBezTo>
                    <a:pt x="40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7824071" y="2527343"/>
              <a:ext cx="98702" cy="31571"/>
            </a:xfrm>
            <a:custGeom>
              <a:avLst/>
              <a:gdLst/>
              <a:ahLst/>
              <a:cxnLst/>
              <a:rect l="l" t="t" r="r" b="b"/>
              <a:pathLst>
                <a:path w="569" h="182" extrusionOk="0">
                  <a:moveTo>
                    <a:pt x="557" y="0"/>
                  </a:moveTo>
                  <a:cubicBezTo>
                    <a:pt x="554" y="0"/>
                    <a:pt x="552" y="2"/>
                    <a:pt x="549" y="5"/>
                  </a:cubicBezTo>
                  <a:lnTo>
                    <a:pt x="20" y="142"/>
                  </a:lnTo>
                  <a:cubicBezTo>
                    <a:pt x="9" y="151"/>
                    <a:pt x="0" y="162"/>
                    <a:pt x="9" y="171"/>
                  </a:cubicBezTo>
                  <a:cubicBezTo>
                    <a:pt x="9" y="181"/>
                    <a:pt x="20" y="181"/>
                    <a:pt x="29" y="181"/>
                  </a:cubicBezTo>
                  <a:lnTo>
                    <a:pt x="558" y="34"/>
                  </a:lnTo>
                  <a:cubicBezTo>
                    <a:pt x="568" y="34"/>
                    <a:pt x="568" y="24"/>
                    <a:pt x="568" y="14"/>
                  </a:cubicBezTo>
                  <a:cubicBezTo>
                    <a:pt x="568" y="7"/>
                    <a:pt x="563" y="0"/>
                    <a:pt x="5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7842632" y="2546771"/>
              <a:ext cx="25673" cy="22204"/>
            </a:xfrm>
            <a:custGeom>
              <a:avLst/>
              <a:gdLst/>
              <a:ahLst/>
              <a:cxnLst/>
              <a:rect l="l" t="t" r="r" b="b"/>
              <a:pathLst>
                <a:path w="148" h="128" extrusionOk="0">
                  <a:moveTo>
                    <a:pt x="40" y="0"/>
                  </a:moveTo>
                  <a:cubicBezTo>
                    <a:pt x="30" y="0"/>
                    <a:pt x="20" y="0"/>
                    <a:pt x="11" y="10"/>
                  </a:cubicBezTo>
                  <a:cubicBezTo>
                    <a:pt x="11" y="20"/>
                    <a:pt x="11" y="30"/>
                    <a:pt x="20" y="39"/>
                  </a:cubicBezTo>
                  <a:lnTo>
                    <a:pt x="79" y="69"/>
                  </a:lnTo>
                  <a:lnTo>
                    <a:pt x="11" y="89"/>
                  </a:lnTo>
                  <a:cubicBezTo>
                    <a:pt x="0" y="98"/>
                    <a:pt x="0" y="108"/>
                    <a:pt x="0" y="118"/>
                  </a:cubicBezTo>
                  <a:cubicBezTo>
                    <a:pt x="0" y="128"/>
                    <a:pt x="11" y="128"/>
                    <a:pt x="20" y="128"/>
                  </a:cubicBezTo>
                  <a:lnTo>
                    <a:pt x="138" y="98"/>
                  </a:lnTo>
                  <a:cubicBezTo>
                    <a:pt x="148" y="98"/>
                    <a:pt x="148" y="89"/>
                    <a:pt x="148" y="79"/>
                  </a:cubicBezTo>
                  <a:cubicBezTo>
                    <a:pt x="148" y="79"/>
                    <a:pt x="148" y="69"/>
                    <a:pt x="138" y="5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7866396" y="2516067"/>
              <a:ext cx="22377" cy="30877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118" y="1"/>
                  </a:moveTo>
                  <a:cubicBezTo>
                    <a:pt x="109" y="1"/>
                    <a:pt x="89" y="1"/>
                    <a:pt x="89" y="11"/>
                  </a:cubicBezTo>
                  <a:lnTo>
                    <a:pt x="11" y="148"/>
                  </a:lnTo>
                  <a:cubicBezTo>
                    <a:pt x="1" y="158"/>
                    <a:pt x="11" y="177"/>
                    <a:pt x="20" y="177"/>
                  </a:cubicBezTo>
                  <a:lnTo>
                    <a:pt x="30" y="177"/>
                  </a:lnTo>
                  <a:cubicBezTo>
                    <a:pt x="30" y="177"/>
                    <a:pt x="40" y="177"/>
                    <a:pt x="40" y="168"/>
                  </a:cubicBezTo>
                  <a:lnTo>
                    <a:pt x="118" y="31"/>
                  </a:lnTo>
                  <a:cubicBezTo>
                    <a:pt x="128" y="20"/>
                    <a:pt x="128" y="1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7866396" y="2540873"/>
              <a:ext cx="32611" cy="19602"/>
            </a:xfrm>
            <a:custGeom>
              <a:avLst/>
              <a:gdLst/>
              <a:ahLst/>
              <a:cxnLst/>
              <a:rect l="l" t="t" r="r" b="b"/>
              <a:pathLst>
                <a:path w="188" h="113" extrusionOk="0">
                  <a:moveTo>
                    <a:pt x="28" y="1"/>
                  </a:moveTo>
                  <a:cubicBezTo>
                    <a:pt x="20" y="1"/>
                    <a:pt x="11" y="5"/>
                    <a:pt x="11" y="5"/>
                  </a:cubicBezTo>
                  <a:cubicBezTo>
                    <a:pt x="1" y="15"/>
                    <a:pt x="11" y="34"/>
                    <a:pt x="20" y="34"/>
                  </a:cubicBezTo>
                  <a:lnTo>
                    <a:pt x="157" y="113"/>
                  </a:lnTo>
                  <a:lnTo>
                    <a:pt x="168" y="113"/>
                  </a:lnTo>
                  <a:cubicBezTo>
                    <a:pt x="177" y="113"/>
                    <a:pt x="177" y="113"/>
                    <a:pt x="187" y="103"/>
                  </a:cubicBezTo>
                  <a:cubicBezTo>
                    <a:pt x="187" y="103"/>
                    <a:pt x="187" y="84"/>
                    <a:pt x="177" y="84"/>
                  </a:cubicBezTo>
                  <a:lnTo>
                    <a:pt x="40" y="5"/>
                  </a:ln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7890161" y="2510343"/>
              <a:ext cx="22377" cy="31571"/>
            </a:xfrm>
            <a:custGeom>
              <a:avLst/>
              <a:gdLst/>
              <a:ahLst/>
              <a:cxnLst/>
              <a:rect l="l" t="t" r="r" b="b"/>
              <a:pathLst>
                <a:path w="129" h="182" extrusionOk="0">
                  <a:moveTo>
                    <a:pt x="99" y="0"/>
                  </a:moveTo>
                  <a:cubicBezTo>
                    <a:pt x="94" y="0"/>
                    <a:pt x="89" y="5"/>
                    <a:pt x="89" y="5"/>
                  </a:cubicBezTo>
                  <a:lnTo>
                    <a:pt x="1" y="151"/>
                  </a:lnTo>
                  <a:cubicBezTo>
                    <a:pt x="1" y="162"/>
                    <a:pt x="1" y="171"/>
                    <a:pt x="11" y="171"/>
                  </a:cubicBezTo>
                  <a:lnTo>
                    <a:pt x="20" y="181"/>
                  </a:lnTo>
                  <a:cubicBezTo>
                    <a:pt x="31" y="181"/>
                    <a:pt x="40" y="171"/>
                    <a:pt x="40" y="171"/>
                  </a:cubicBezTo>
                  <a:lnTo>
                    <a:pt x="118" y="24"/>
                  </a:lnTo>
                  <a:cubicBezTo>
                    <a:pt x="129" y="14"/>
                    <a:pt x="118" y="5"/>
                    <a:pt x="109" y="5"/>
                  </a:cubicBezTo>
                  <a:cubicBezTo>
                    <a:pt x="106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7890161" y="2534108"/>
              <a:ext cx="32611" cy="21336"/>
            </a:xfrm>
            <a:custGeom>
              <a:avLst/>
              <a:gdLst/>
              <a:ahLst/>
              <a:cxnLst/>
              <a:rect l="l" t="t" r="r" b="b"/>
              <a:pathLst>
                <a:path w="188" h="123" extrusionOk="0">
                  <a:moveTo>
                    <a:pt x="22" y="1"/>
                  </a:moveTo>
                  <a:cubicBezTo>
                    <a:pt x="15" y="1"/>
                    <a:pt x="8" y="8"/>
                    <a:pt x="1" y="14"/>
                  </a:cubicBezTo>
                  <a:cubicBezTo>
                    <a:pt x="1" y="25"/>
                    <a:pt x="1" y="34"/>
                    <a:pt x="11" y="34"/>
                  </a:cubicBezTo>
                  <a:lnTo>
                    <a:pt x="148" y="112"/>
                  </a:lnTo>
                  <a:lnTo>
                    <a:pt x="158" y="123"/>
                  </a:lnTo>
                  <a:cubicBezTo>
                    <a:pt x="168" y="123"/>
                    <a:pt x="177" y="112"/>
                    <a:pt x="177" y="112"/>
                  </a:cubicBezTo>
                  <a:cubicBezTo>
                    <a:pt x="187" y="103"/>
                    <a:pt x="177" y="93"/>
                    <a:pt x="168" y="83"/>
                  </a:cubicBezTo>
                  <a:lnTo>
                    <a:pt x="31" y="5"/>
                  </a:ln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7824071" y="2470273"/>
              <a:ext cx="54468" cy="88641"/>
            </a:xfrm>
            <a:custGeom>
              <a:avLst/>
              <a:gdLst/>
              <a:ahLst/>
              <a:cxnLst/>
              <a:rect l="l" t="t" r="r" b="b"/>
              <a:pathLst>
                <a:path w="314" h="511" extrusionOk="0">
                  <a:moveTo>
                    <a:pt x="303" y="1"/>
                  </a:moveTo>
                  <a:cubicBezTo>
                    <a:pt x="294" y="1"/>
                    <a:pt x="284" y="1"/>
                    <a:pt x="274" y="10"/>
                  </a:cubicBezTo>
                  <a:lnTo>
                    <a:pt x="9" y="480"/>
                  </a:lnTo>
                  <a:cubicBezTo>
                    <a:pt x="0" y="491"/>
                    <a:pt x="9" y="510"/>
                    <a:pt x="20" y="510"/>
                  </a:cubicBezTo>
                  <a:lnTo>
                    <a:pt x="29" y="510"/>
                  </a:lnTo>
                  <a:cubicBezTo>
                    <a:pt x="29" y="510"/>
                    <a:pt x="39" y="510"/>
                    <a:pt x="39" y="500"/>
                  </a:cubicBezTo>
                  <a:lnTo>
                    <a:pt x="314" y="30"/>
                  </a:lnTo>
                  <a:cubicBezTo>
                    <a:pt x="314" y="20"/>
                    <a:pt x="314" y="10"/>
                    <a:pt x="30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7818868" y="2516067"/>
              <a:ext cx="23938" cy="25846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89" y="1"/>
                  </a:moveTo>
                  <a:cubicBezTo>
                    <a:pt x="79" y="1"/>
                    <a:pt x="69" y="1"/>
                    <a:pt x="69" y="11"/>
                  </a:cubicBezTo>
                  <a:lnTo>
                    <a:pt x="10" y="109"/>
                  </a:lnTo>
                  <a:cubicBezTo>
                    <a:pt x="0" y="118"/>
                    <a:pt x="0" y="129"/>
                    <a:pt x="10" y="138"/>
                  </a:cubicBezTo>
                  <a:cubicBezTo>
                    <a:pt x="20" y="138"/>
                    <a:pt x="39" y="138"/>
                    <a:pt x="39" y="129"/>
                  </a:cubicBezTo>
                  <a:lnTo>
                    <a:pt x="79" y="70"/>
                  </a:lnTo>
                  <a:lnTo>
                    <a:pt x="98" y="138"/>
                  </a:lnTo>
                  <a:lnTo>
                    <a:pt x="108" y="148"/>
                  </a:lnTo>
                  <a:lnTo>
                    <a:pt x="118" y="148"/>
                  </a:lnTo>
                  <a:cubicBezTo>
                    <a:pt x="128" y="148"/>
                    <a:pt x="137" y="138"/>
                    <a:pt x="128" y="129"/>
                  </a:cubicBezTo>
                  <a:lnTo>
                    <a:pt x="98" y="11"/>
                  </a:lnTo>
                  <a:cubicBezTo>
                    <a:pt x="98" y="1"/>
                    <a:pt x="89" y="1"/>
                    <a:pt x="8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7834132" y="2529771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128" y="0"/>
                  </a:moveTo>
                  <a:lnTo>
                    <a:pt x="20" y="30"/>
                  </a:lnTo>
                  <a:cubicBezTo>
                    <a:pt x="10" y="30"/>
                    <a:pt x="1" y="50"/>
                    <a:pt x="10" y="59"/>
                  </a:cubicBezTo>
                  <a:cubicBezTo>
                    <a:pt x="10" y="69"/>
                    <a:pt x="20" y="69"/>
                    <a:pt x="30" y="69"/>
                  </a:cubicBezTo>
                  <a:lnTo>
                    <a:pt x="99" y="50"/>
                  </a:lnTo>
                  <a:lnTo>
                    <a:pt x="60" y="108"/>
                  </a:lnTo>
                  <a:cubicBezTo>
                    <a:pt x="60" y="118"/>
                    <a:pt x="60" y="128"/>
                    <a:pt x="69" y="137"/>
                  </a:cubicBezTo>
                  <a:lnTo>
                    <a:pt x="79" y="137"/>
                  </a:lnTo>
                  <a:cubicBezTo>
                    <a:pt x="89" y="137"/>
                    <a:pt x="89" y="137"/>
                    <a:pt x="99" y="128"/>
                  </a:cubicBezTo>
                  <a:lnTo>
                    <a:pt x="158" y="30"/>
                  </a:lnTo>
                  <a:cubicBezTo>
                    <a:pt x="158" y="20"/>
                    <a:pt x="158" y="10"/>
                    <a:pt x="147" y="10"/>
                  </a:cubicBezTo>
                  <a:cubicBezTo>
                    <a:pt x="147" y="0"/>
                    <a:pt x="138" y="0"/>
                    <a:pt x="1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7839163" y="2487272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11" y="1"/>
                  </a:moveTo>
                  <a:cubicBezTo>
                    <a:pt x="1" y="1"/>
                    <a:pt x="1" y="10"/>
                    <a:pt x="1" y="30"/>
                  </a:cubicBezTo>
                  <a:lnTo>
                    <a:pt x="40" y="177"/>
                  </a:lnTo>
                  <a:lnTo>
                    <a:pt x="60" y="197"/>
                  </a:lnTo>
                  <a:lnTo>
                    <a:pt x="70" y="197"/>
                  </a:lnTo>
                  <a:cubicBezTo>
                    <a:pt x="79" y="186"/>
                    <a:pt x="89" y="177"/>
                    <a:pt x="79" y="167"/>
                  </a:cubicBezTo>
                  <a:lnTo>
                    <a:pt x="40" y="10"/>
                  </a:lnTo>
                  <a:cubicBezTo>
                    <a:pt x="40" y="1"/>
                    <a:pt x="31" y="1"/>
                    <a:pt x="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7846101" y="2506874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85" y="1"/>
                  </a:moveTo>
                  <a:cubicBezTo>
                    <a:pt x="182" y="1"/>
                    <a:pt x="179" y="2"/>
                    <a:pt x="176" y="5"/>
                  </a:cubicBezTo>
                  <a:lnTo>
                    <a:pt x="20" y="44"/>
                  </a:lnTo>
                  <a:cubicBezTo>
                    <a:pt x="10" y="44"/>
                    <a:pt x="0" y="54"/>
                    <a:pt x="0" y="64"/>
                  </a:cubicBezTo>
                  <a:lnTo>
                    <a:pt x="20" y="84"/>
                  </a:lnTo>
                  <a:lnTo>
                    <a:pt x="30" y="84"/>
                  </a:lnTo>
                  <a:lnTo>
                    <a:pt x="187" y="34"/>
                  </a:lnTo>
                  <a:cubicBezTo>
                    <a:pt x="196" y="34"/>
                    <a:pt x="196" y="25"/>
                    <a:pt x="196" y="15"/>
                  </a:cubicBezTo>
                  <a:cubicBezTo>
                    <a:pt x="196" y="8"/>
                    <a:pt x="191" y="1"/>
                    <a:pt x="18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7851132" y="2466804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10" y="1"/>
                  </a:moveTo>
                  <a:cubicBezTo>
                    <a:pt x="1" y="1"/>
                    <a:pt x="1" y="10"/>
                    <a:pt x="1" y="21"/>
                  </a:cubicBezTo>
                  <a:lnTo>
                    <a:pt x="40" y="177"/>
                  </a:lnTo>
                  <a:cubicBezTo>
                    <a:pt x="49" y="187"/>
                    <a:pt x="49" y="197"/>
                    <a:pt x="60" y="197"/>
                  </a:cubicBezTo>
                  <a:cubicBezTo>
                    <a:pt x="69" y="197"/>
                    <a:pt x="69" y="187"/>
                    <a:pt x="69" y="187"/>
                  </a:cubicBezTo>
                  <a:cubicBezTo>
                    <a:pt x="79" y="187"/>
                    <a:pt x="89" y="177"/>
                    <a:pt x="79" y="167"/>
                  </a:cubicBezTo>
                  <a:lnTo>
                    <a:pt x="40" y="10"/>
                  </a:lnTo>
                  <a:cubicBezTo>
                    <a:pt x="40" y="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7858070" y="2485538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76" y="0"/>
                  </a:moveTo>
                  <a:lnTo>
                    <a:pt x="20" y="50"/>
                  </a:lnTo>
                  <a:cubicBezTo>
                    <a:pt x="9" y="50"/>
                    <a:pt x="0" y="59"/>
                    <a:pt x="0" y="69"/>
                  </a:cubicBezTo>
                  <a:cubicBezTo>
                    <a:pt x="9" y="79"/>
                    <a:pt x="9" y="89"/>
                    <a:pt x="20" y="89"/>
                  </a:cubicBezTo>
                  <a:cubicBezTo>
                    <a:pt x="29" y="89"/>
                    <a:pt x="29" y="79"/>
                    <a:pt x="29" y="79"/>
                  </a:cubicBezTo>
                  <a:lnTo>
                    <a:pt x="186" y="40"/>
                  </a:lnTo>
                  <a:cubicBezTo>
                    <a:pt x="196" y="40"/>
                    <a:pt x="196" y="30"/>
                    <a:pt x="196" y="20"/>
                  </a:cubicBezTo>
                  <a:cubicBezTo>
                    <a:pt x="196" y="11"/>
                    <a:pt x="186" y="0"/>
                    <a:pt x="1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2411840" y="1554036"/>
              <a:ext cx="32438" cy="97140"/>
            </a:xfrm>
            <a:custGeom>
              <a:avLst/>
              <a:gdLst/>
              <a:ahLst/>
              <a:cxnLst/>
              <a:rect l="l" t="t" r="r" b="b"/>
              <a:pathLst>
                <a:path w="187" h="560" extrusionOk="0">
                  <a:moveTo>
                    <a:pt x="20" y="0"/>
                  </a:moveTo>
                  <a:cubicBezTo>
                    <a:pt x="10" y="0"/>
                    <a:pt x="0" y="20"/>
                    <a:pt x="0" y="30"/>
                  </a:cubicBezTo>
                  <a:lnTo>
                    <a:pt x="147" y="549"/>
                  </a:lnTo>
                  <a:cubicBezTo>
                    <a:pt x="147" y="559"/>
                    <a:pt x="157" y="559"/>
                    <a:pt x="167" y="559"/>
                  </a:cubicBezTo>
                  <a:lnTo>
                    <a:pt x="177" y="559"/>
                  </a:lnTo>
                  <a:cubicBezTo>
                    <a:pt x="186" y="559"/>
                    <a:pt x="186" y="549"/>
                    <a:pt x="186" y="540"/>
                  </a:cubicBezTo>
                  <a:lnTo>
                    <a:pt x="40" y="20"/>
                  </a:lnTo>
                  <a:cubicBezTo>
                    <a:pt x="40" y="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2401606" y="1588382"/>
              <a:ext cx="30703" cy="20122"/>
            </a:xfrm>
            <a:custGeom>
              <a:avLst/>
              <a:gdLst/>
              <a:ahLst/>
              <a:cxnLst/>
              <a:rect l="l" t="t" r="r" b="b"/>
              <a:pathLst>
                <a:path w="177" h="116" extrusionOk="0">
                  <a:moveTo>
                    <a:pt x="15" y="1"/>
                  </a:moveTo>
                  <a:cubicBezTo>
                    <a:pt x="10" y="1"/>
                    <a:pt x="5" y="3"/>
                    <a:pt x="1" y="9"/>
                  </a:cubicBezTo>
                  <a:cubicBezTo>
                    <a:pt x="1" y="18"/>
                    <a:pt x="1" y="38"/>
                    <a:pt x="10" y="38"/>
                  </a:cubicBezTo>
                  <a:lnTo>
                    <a:pt x="147" y="116"/>
                  </a:lnTo>
                  <a:lnTo>
                    <a:pt x="157" y="116"/>
                  </a:lnTo>
                  <a:cubicBezTo>
                    <a:pt x="167" y="116"/>
                    <a:pt x="177" y="116"/>
                    <a:pt x="177" y="107"/>
                  </a:cubicBezTo>
                  <a:cubicBezTo>
                    <a:pt x="177" y="96"/>
                    <a:pt x="177" y="87"/>
                    <a:pt x="167" y="87"/>
                  </a:cubicBezTo>
                  <a:lnTo>
                    <a:pt x="30" y="9"/>
                  </a:lnTo>
                  <a:cubicBezTo>
                    <a:pt x="25" y="3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2425371" y="1578321"/>
              <a:ext cx="20642" cy="30183"/>
            </a:xfrm>
            <a:custGeom>
              <a:avLst/>
              <a:gdLst/>
              <a:ahLst/>
              <a:cxnLst/>
              <a:rect l="l" t="t" r="r" b="b"/>
              <a:pathLst>
                <a:path w="119" h="174" extrusionOk="0">
                  <a:moveTo>
                    <a:pt x="94" y="0"/>
                  </a:moveTo>
                  <a:cubicBezTo>
                    <a:pt x="89" y="0"/>
                    <a:pt x="84" y="3"/>
                    <a:pt x="79" y="8"/>
                  </a:cubicBezTo>
                  <a:lnTo>
                    <a:pt x="1" y="145"/>
                  </a:lnTo>
                  <a:cubicBezTo>
                    <a:pt x="1" y="154"/>
                    <a:pt x="1" y="174"/>
                    <a:pt x="10" y="174"/>
                  </a:cubicBezTo>
                  <a:lnTo>
                    <a:pt x="20" y="174"/>
                  </a:lnTo>
                  <a:cubicBezTo>
                    <a:pt x="30" y="174"/>
                    <a:pt x="40" y="174"/>
                    <a:pt x="40" y="165"/>
                  </a:cubicBezTo>
                  <a:lnTo>
                    <a:pt x="118" y="27"/>
                  </a:lnTo>
                  <a:cubicBezTo>
                    <a:pt x="118" y="17"/>
                    <a:pt x="118" y="8"/>
                    <a:pt x="108" y="8"/>
                  </a:cubicBezTo>
                  <a:cubicBezTo>
                    <a:pt x="104" y="3"/>
                    <a:pt x="99" y="0"/>
                    <a:pt x="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2394841" y="1566005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29" y="0"/>
                  </a:moveTo>
                  <a:cubicBezTo>
                    <a:pt x="20" y="0"/>
                    <a:pt x="10" y="0"/>
                    <a:pt x="0" y="10"/>
                  </a:cubicBezTo>
                  <a:cubicBezTo>
                    <a:pt x="0" y="20"/>
                    <a:pt x="0" y="29"/>
                    <a:pt x="10" y="40"/>
                  </a:cubicBezTo>
                  <a:lnTo>
                    <a:pt x="147" y="118"/>
                  </a:ln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6" y="98"/>
                    <a:pt x="177" y="88"/>
                    <a:pt x="167" y="7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2418605" y="1555077"/>
              <a:ext cx="22204" cy="31397"/>
            </a:xfrm>
            <a:custGeom>
              <a:avLst/>
              <a:gdLst/>
              <a:ahLst/>
              <a:cxnLst/>
              <a:rect l="l" t="t" r="r" b="b"/>
              <a:pathLst>
                <a:path w="128" h="181" extrusionOk="0">
                  <a:moveTo>
                    <a:pt x="100" y="0"/>
                  </a:moveTo>
                  <a:cubicBezTo>
                    <a:pt x="93" y="0"/>
                    <a:pt x="88" y="7"/>
                    <a:pt x="88" y="14"/>
                  </a:cubicBezTo>
                  <a:lnTo>
                    <a:pt x="10" y="151"/>
                  </a:lnTo>
                  <a:cubicBezTo>
                    <a:pt x="1" y="161"/>
                    <a:pt x="1" y="171"/>
                    <a:pt x="10" y="181"/>
                  </a:cubicBezTo>
                  <a:lnTo>
                    <a:pt x="20" y="181"/>
                  </a:lnTo>
                  <a:cubicBezTo>
                    <a:pt x="30" y="181"/>
                    <a:pt x="40" y="181"/>
                    <a:pt x="40" y="171"/>
                  </a:cubicBezTo>
                  <a:lnTo>
                    <a:pt x="118" y="34"/>
                  </a:lnTo>
                  <a:cubicBezTo>
                    <a:pt x="128" y="24"/>
                    <a:pt x="118" y="5"/>
                    <a:pt x="108" y="5"/>
                  </a:cubicBezTo>
                  <a:cubicBezTo>
                    <a:pt x="105" y="2"/>
                    <a:pt x="102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2355638" y="1598270"/>
              <a:ext cx="88641" cy="52907"/>
            </a:xfrm>
            <a:custGeom>
              <a:avLst/>
              <a:gdLst/>
              <a:ahLst/>
              <a:cxnLst/>
              <a:rect l="l" t="t" r="r" b="b"/>
              <a:pathLst>
                <a:path w="511" h="305" extrusionOk="0">
                  <a:moveTo>
                    <a:pt x="30" y="0"/>
                  </a:moveTo>
                  <a:cubicBezTo>
                    <a:pt x="20" y="0"/>
                    <a:pt x="11" y="0"/>
                    <a:pt x="1" y="10"/>
                  </a:cubicBezTo>
                  <a:cubicBezTo>
                    <a:pt x="1" y="20"/>
                    <a:pt x="1" y="30"/>
                    <a:pt x="11" y="39"/>
                  </a:cubicBezTo>
                  <a:lnTo>
                    <a:pt x="481" y="304"/>
                  </a:lnTo>
                  <a:lnTo>
                    <a:pt x="491" y="304"/>
                  </a:lnTo>
                  <a:cubicBezTo>
                    <a:pt x="501" y="304"/>
                    <a:pt x="501" y="304"/>
                    <a:pt x="510" y="294"/>
                  </a:cubicBezTo>
                  <a:cubicBezTo>
                    <a:pt x="510" y="294"/>
                    <a:pt x="510" y="275"/>
                    <a:pt x="501" y="27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2413402" y="1615269"/>
              <a:ext cx="25846" cy="23938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40" y="0"/>
                  </a:moveTo>
                  <a:cubicBezTo>
                    <a:pt x="31" y="0"/>
                    <a:pt x="20" y="0"/>
                    <a:pt x="11" y="10"/>
                  </a:cubicBezTo>
                  <a:cubicBezTo>
                    <a:pt x="11" y="10"/>
                    <a:pt x="1" y="20"/>
                    <a:pt x="11" y="30"/>
                  </a:cubicBezTo>
                  <a:lnTo>
                    <a:pt x="40" y="137"/>
                  </a:lnTo>
                  <a:lnTo>
                    <a:pt x="79" y="12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118" y="98"/>
                  </a:lnTo>
                  <a:cubicBezTo>
                    <a:pt x="129" y="98"/>
                    <a:pt x="138" y="98"/>
                    <a:pt x="148" y="89"/>
                  </a:cubicBezTo>
                  <a:cubicBezTo>
                    <a:pt x="148" y="79"/>
                    <a:pt x="148" y="69"/>
                    <a:pt x="138" y="5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2372638" y="1623769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8" y="1"/>
                  </a:moveTo>
                  <a:lnTo>
                    <a:pt x="11" y="40"/>
                  </a:lnTo>
                  <a:cubicBezTo>
                    <a:pt x="1" y="40"/>
                    <a:pt x="1" y="59"/>
                    <a:pt x="1" y="69"/>
                  </a:cubicBezTo>
                  <a:cubicBezTo>
                    <a:pt x="1" y="69"/>
                    <a:pt x="11" y="79"/>
                    <a:pt x="20" y="79"/>
                  </a:cubicBezTo>
                  <a:lnTo>
                    <a:pt x="177" y="40"/>
                  </a:lnTo>
                  <a:cubicBezTo>
                    <a:pt x="187" y="30"/>
                    <a:pt x="197" y="20"/>
                    <a:pt x="187" y="10"/>
                  </a:cubicBezTo>
                  <a:cubicBezTo>
                    <a:pt x="187" y="1"/>
                    <a:pt x="177" y="1"/>
                    <a:pt x="1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2391372" y="1596535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"/>
                    <a:pt x="1" y="10"/>
                    <a:pt x="1" y="20"/>
                  </a:cubicBezTo>
                  <a:lnTo>
                    <a:pt x="49" y="177"/>
                  </a:lnTo>
                  <a:cubicBezTo>
                    <a:pt x="49" y="187"/>
                    <a:pt x="60" y="197"/>
                    <a:pt x="60" y="197"/>
                  </a:cubicBezTo>
                  <a:lnTo>
                    <a:pt x="69" y="197"/>
                  </a:lnTo>
                  <a:cubicBezTo>
                    <a:pt x="79" y="187"/>
                    <a:pt x="89" y="177"/>
                    <a:pt x="79" y="167"/>
                  </a:cubicBezTo>
                  <a:lnTo>
                    <a:pt x="40" y="10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2350608" y="1611800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1"/>
                  </a:moveTo>
                  <a:lnTo>
                    <a:pt x="20" y="40"/>
                  </a:lnTo>
                  <a:cubicBezTo>
                    <a:pt x="10" y="50"/>
                    <a:pt x="1" y="59"/>
                    <a:pt x="10" y="70"/>
                  </a:cubicBezTo>
                  <a:cubicBezTo>
                    <a:pt x="10" y="79"/>
                    <a:pt x="20" y="79"/>
                    <a:pt x="20" y="79"/>
                  </a:cubicBezTo>
                  <a:lnTo>
                    <a:pt x="30" y="79"/>
                  </a:lnTo>
                  <a:lnTo>
                    <a:pt x="186" y="40"/>
                  </a:lnTo>
                  <a:cubicBezTo>
                    <a:pt x="197" y="30"/>
                    <a:pt x="197" y="20"/>
                    <a:pt x="197" y="11"/>
                  </a:cubicBezTo>
                  <a:cubicBezTo>
                    <a:pt x="197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371076" y="1584566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0" y="1"/>
                  </a:moveTo>
                  <a:cubicBezTo>
                    <a:pt x="0" y="1"/>
                    <a:pt x="0" y="11"/>
                    <a:pt x="0" y="31"/>
                  </a:cubicBezTo>
                  <a:lnTo>
                    <a:pt x="39" y="177"/>
                  </a:lnTo>
                  <a:cubicBezTo>
                    <a:pt x="49" y="187"/>
                    <a:pt x="49" y="197"/>
                    <a:pt x="59" y="197"/>
                  </a:cubicBezTo>
                  <a:lnTo>
                    <a:pt x="68" y="197"/>
                  </a:lnTo>
                  <a:cubicBezTo>
                    <a:pt x="79" y="187"/>
                    <a:pt x="79" y="177"/>
                    <a:pt x="79" y="168"/>
                  </a:cubicBezTo>
                  <a:lnTo>
                    <a:pt x="39" y="11"/>
                  </a:lnTo>
                  <a:cubicBezTo>
                    <a:pt x="29" y="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345404" y="1645105"/>
              <a:ext cx="98875" cy="31397"/>
            </a:xfrm>
            <a:custGeom>
              <a:avLst/>
              <a:gdLst/>
              <a:ahLst/>
              <a:cxnLst/>
              <a:rect l="l" t="t" r="r" b="b"/>
              <a:pathLst>
                <a:path w="570" h="181" extrusionOk="0">
                  <a:moveTo>
                    <a:pt x="558" y="1"/>
                  </a:moveTo>
                  <a:cubicBezTo>
                    <a:pt x="555" y="1"/>
                    <a:pt x="553" y="2"/>
                    <a:pt x="550" y="5"/>
                  </a:cubicBezTo>
                  <a:lnTo>
                    <a:pt x="20" y="142"/>
                  </a:lnTo>
                  <a:cubicBezTo>
                    <a:pt x="11" y="152"/>
                    <a:pt x="1" y="161"/>
                    <a:pt x="11" y="172"/>
                  </a:cubicBezTo>
                  <a:cubicBezTo>
                    <a:pt x="11" y="181"/>
                    <a:pt x="20" y="181"/>
                    <a:pt x="31" y="181"/>
                  </a:cubicBezTo>
                  <a:lnTo>
                    <a:pt x="560" y="34"/>
                  </a:lnTo>
                  <a:cubicBezTo>
                    <a:pt x="569" y="34"/>
                    <a:pt x="569" y="24"/>
                    <a:pt x="569" y="15"/>
                  </a:cubicBezTo>
                  <a:cubicBezTo>
                    <a:pt x="569" y="7"/>
                    <a:pt x="564" y="1"/>
                    <a:pt x="55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2399871" y="1634871"/>
              <a:ext cx="27407" cy="23071"/>
            </a:xfrm>
            <a:custGeom>
              <a:avLst/>
              <a:gdLst/>
              <a:ahLst/>
              <a:cxnLst/>
              <a:rect l="l" t="t" r="r" b="b"/>
              <a:pathLst>
                <a:path w="158" h="133" extrusionOk="0">
                  <a:moveTo>
                    <a:pt x="137" y="1"/>
                  </a:moveTo>
                  <a:cubicBezTo>
                    <a:pt x="134" y="1"/>
                    <a:pt x="131" y="2"/>
                    <a:pt x="128" y="5"/>
                  </a:cubicBezTo>
                  <a:lnTo>
                    <a:pt x="20" y="35"/>
                  </a:lnTo>
                  <a:cubicBezTo>
                    <a:pt x="11" y="35"/>
                    <a:pt x="0" y="44"/>
                    <a:pt x="0" y="54"/>
                  </a:cubicBezTo>
                  <a:cubicBezTo>
                    <a:pt x="0" y="54"/>
                    <a:pt x="11" y="64"/>
                    <a:pt x="11" y="74"/>
                  </a:cubicBezTo>
                  <a:lnTo>
                    <a:pt x="118" y="122"/>
                  </a:lnTo>
                  <a:cubicBezTo>
                    <a:pt x="118" y="133"/>
                    <a:pt x="118" y="133"/>
                    <a:pt x="128" y="133"/>
                  </a:cubicBezTo>
                  <a:lnTo>
                    <a:pt x="138" y="122"/>
                  </a:lnTo>
                  <a:cubicBezTo>
                    <a:pt x="148" y="113"/>
                    <a:pt x="148" y="93"/>
                    <a:pt x="138" y="93"/>
                  </a:cubicBezTo>
                  <a:lnTo>
                    <a:pt x="69" y="54"/>
                  </a:lnTo>
                  <a:lnTo>
                    <a:pt x="138" y="44"/>
                  </a:lnTo>
                  <a:cubicBezTo>
                    <a:pt x="148" y="35"/>
                    <a:pt x="157" y="24"/>
                    <a:pt x="157" y="15"/>
                  </a:cubicBezTo>
                  <a:cubicBezTo>
                    <a:pt x="151" y="8"/>
                    <a:pt x="143" y="1"/>
                    <a:pt x="13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2381311" y="1656901"/>
              <a:ext cx="20469" cy="31571"/>
            </a:xfrm>
            <a:custGeom>
              <a:avLst/>
              <a:gdLst/>
              <a:ahLst/>
              <a:cxnLst/>
              <a:rect l="l" t="t" r="r" b="b"/>
              <a:pathLst>
                <a:path w="118" h="182" extrusionOk="0">
                  <a:moveTo>
                    <a:pt x="98" y="1"/>
                  </a:moveTo>
                  <a:cubicBezTo>
                    <a:pt x="91" y="1"/>
                    <a:pt x="85" y="6"/>
                    <a:pt x="78" y="6"/>
                  </a:cubicBezTo>
                  <a:lnTo>
                    <a:pt x="0" y="152"/>
                  </a:lnTo>
                  <a:cubicBezTo>
                    <a:pt x="0" y="162"/>
                    <a:pt x="0" y="172"/>
                    <a:pt x="9" y="172"/>
                  </a:cubicBezTo>
                  <a:cubicBezTo>
                    <a:pt x="9" y="182"/>
                    <a:pt x="20" y="182"/>
                    <a:pt x="20" y="182"/>
                  </a:cubicBezTo>
                  <a:cubicBezTo>
                    <a:pt x="29" y="182"/>
                    <a:pt x="29" y="172"/>
                    <a:pt x="39" y="172"/>
                  </a:cubicBezTo>
                  <a:lnTo>
                    <a:pt x="118" y="25"/>
                  </a:lnTo>
                  <a:cubicBezTo>
                    <a:pt x="118" y="15"/>
                    <a:pt x="118" y="6"/>
                    <a:pt x="107" y="6"/>
                  </a:cubicBezTo>
                  <a:cubicBezTo>
                    <a:pt x="104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2371076" y="1642850"/>
              <a:ext cx="30703" cy="20122"/>
            </a:xfrm>
            <a:custGeom>
              <a:avLst/>
              <a:gdLst/>
              <a:ahLst/>
              <a:cxnLst/>
              <a:rect l="l" t="t" r="r" b="b"/>
              <a:pathLst>
                <a:path w="177" h="116" extrusionOk="0">
                  <a:moveTo>
                    <a:pt x="15" y="0"/>
                  </a:moveTo>
                  <a:cubicBezTo>
                    <a:pt x="10" y="0"/>
                    <a:pt x="5" y="3"/>
                    <a:pt x="0" y="8"/>
                  </a:cubicBezTo>
                  <a:cubicBezTo>
                    <a:pt x="0" y="18"/>
                    <a:pt x="0" y="37"/>
                    <a:pt x="10" y="37"/>
                  </a:cubicBezTo>
                  <a:lnTo>
                    <a:pt x="147" y="116"/>
                  </a:lnTo>
                  <a:lnTo>
                    <a:pt x="157" y="116"/>
                  </a:lnTo>
                  <a:cubicBezTo>
                    <a:pt x="166" y="116"/>
                    <a:pt x="166" y="116"/>
                    <a:pt x="177" y="106"/>
                  </a:cubicBezTo>
                  <a:cubicBezTo>
                    <a:pt x="177" y="96"/>
                    <a:pt x="177" y="87"/>
                    <a:pt x="166" y="87"/>
                  </a:cubicBezTo>
                  <a:lnTo>
                    <a:pt x="29" y="8"/>
                  </a:lnTo>
                  <a:cubicBezTo>
                    <a:pt x="25" y="3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2357373" y="1662798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8" y="1"/>
                  </a:moveTo>
                  <a:cubicBezTo>
                    <a:pt x="99" y="1"/>
                    <a:pt x="89" y="1"/>
                    <a:pt x="89" y="11"/>
                  </a:cubicBezTo>
                  <a:lnTo>
                    <a:pt x="10" y="148"/>
                  </a:lnTo>
                  <a:cubicBezTo>
                    <a:pt x="1" y="157"/>
                    <a:pt x="1" y="177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18" y="1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2347312" y="1649268"/>
              <a:ext cx="32264" cy="20469"/>
            </a:xfrm>
            <a:custGeom>
              <a:avLst/>
              <a:gdLst/>
              <a:ahLst/>
              <a:cxnLst/>
              <a:rect l="l" t="t" r="r" b="b"/>
              <a:pathLst>
                <a:path w="186" h="118" extrusionOk="0">
                  <a:moveTo>
                    <a:pt x="29" y="0"/>
                  </a:moveTo>
                  <a:cubicBezTo>
                    <a:pt x="20" y="0"/>
                    <a:pt x="9" y="0"/>
                    <a:pt x="9" y="10"/>
                  </a:cubicBezTo>
                  <a:cubicBezTo>
                    <a:pt x="0" y="20"/>
                    <a:pt x="0" y="30"/>
                    <a:pt x="9" y="39"/>
                  </a:cubicBezTo>
                  <a:lnTo>
                    <a:pt x="147" y="118"/>
                  </a:lnTo>
                  <a:lnTo>
                    <a:pt x="157" y="118"/>
                  </a:lnTo>
                  <a:cubicBezTo>
                    <a:pt x="166" y="118"/>
                    <a:pt x="176" y="118"/>
                    <a:pt x="176" y="108"/>
                  </a:cubicBezTo>
                  <a:cubicBezTo>
                    <a:pt x="186" y="98"/>
                    <a:pt x="176" y="89"/>
                    <a:pt x="166" y="7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2389637" y="1645105"/>
              <a:ext cx="54641" cy="89334"/>
            </a:xfrm>
            <a:custGeom>
              <a:avLst/>
              <a:gdLst/>
              <a:ahLst/>
              <a:cxnLst/>
              <a:rect l="l" t="t" r="r" b="b"/>
              <a:pathLst>
                <a:path w="315" h="515" extrusionOk="0">
                  <a:moveTo>
                    <a:pt x="296" y="1"/>
                  </a:moveTo>
                  <a:cubicBezTo>
                    <a:pt x="289" y="1"/>
                    <a:pt x="282" y="7"/>
                    <a:pt x="275" y="15"/>
                  </a:cubicBezTo>
                  <a:lnTo>
                    <a:pt x="11" y="485"/>
                  </a:lnTo>
                  <a:cubicBezTo>
                    <a:pt x="1" y="494"/>
                    <a:pt x="11" y="505"/>
                    <a:pt x="20" y="505"/>
                  </a:cubicBezTo>
                  <a:cubicBezTo>
                    <a:pt x="20" y="514"/>
                    <a:pt x="20" y="514"/>
                    <a:pt x="30" y="514"/>
                  </a:cubicBezTo>
                  <a:lnTo>
                    <a:pt x="40" y="505"/>
                  </a:lnTo>
                  <a:lnTo>
                    <a:pt x="314" y="24"/>
                  </a:lnTo>
                  <a:cubicBezTo>
                    <a:pt x="314" y="24"/>
                    <a:pt x="314" y="5"/>
                    <a:pt x="305" y="5"/>
                  </a:cubicBezTo>
                  <a:cubicBezTo>
                    <a:pt x="302" y="2"/>
                    <a:pt x="299" y="1"/>
                    <a:pt x="29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2408371" y="1650309"/>
              <a:ext cx="25673" cy="24632"/>
            </a:xfrm>
            <a:custGeom>
              <a:avLst/>
              <a:gdLst/>
              <a:ahLst/>
              <a:cxnLst/>
              <a:rect l="l" t="t" r="r" b="b"/>
              <a:pathLst>
                <a:path w="148" h="142" extrusionOk="0">
                  <a:moveTo>
                    <a:pt x="78" y="0"/>
                  </a:moveTo>
                  <a:cubicBezTo>
                    <a:pt x="69" y="0"/>
                    <a:pt x="60" y="7"/>
                    <a:pt x="60" y="14"/>
                  </a:cubicBezTo>
                  <a:lnTo>
                    <a:pt x="1" y="112"/>
                  </a:lnTo>
                  <a:lnTo>
                    <a:pt x="1" y="131"/>
                  </a:lnTo>
                  <a:cubicBezTo>
                    <a:pt x="10" y="142"/>
                    <a:pt x="10" y="142"/>
                    <a:pt x="20" y="142"/>
                  </a:cubicBezTo>
                  <a:lnTo>
                    <a:pt x="138" y="112"/>
                  </a:lnTo>
                  <a:cubicBezTo>
                    <a:pt x="147" y="102"/>
                    <a:pt x="147" y="92"/>
                    <a:pt x="147" y="83"/>
                  </a:cubicBezTo>
                  <a:cubicBezTo>
                    <a:pt x="147" y="73"/>
                    <a:pt x="138" y="73"/>
                    <a:pt x="128" y="73"/>
                  </a:cubicBezTo>
                  <a:lnTo>
                    <a:pt x="60" y="92"/>
                  </a:lnTo>
                  <a:lnTo>
                    <a:pt x="89" y="33"/>
                  </a:lnTo>
                  <a:cubicBezTo>
                    <a:pt x="99" y="24"/>
                    <a:pt x="99" y="4"/>
                    <a:pt x="89" y="4"/>
                  </a:cubicBezTo>
                  <a:cubicBezTo>
                    <a:pt x="86" y="1"/>
                    <a:pt x="82" y="0"/>
                    <a:pt x="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2415310" y="1683267"/>
              <a:ext cx="15265" cy="34173"/>
            </a:xfrm>
            <a:custGeom>
              <a:avLst/>
              <a:gdLst/>
              <a:ahLst/>
              <a:cxnLst/>
              <a:rect l="l" t="t" r="r" b="b"/>
              <a:pathLst>
                <a:path w="88" h="197" extrusionOk="0">
                  <a:moveTo>
                    <a:pt x="20" y="0"/>
                  </a:moveTo>
                  <a:cubicBezTo>
                    <a:pt x="9" y="0"/>
                    <a:pt x="0" y="20"/>
                    <a:pt x="0" y="30"/>
                  </a:cubicBezTo>
                  <a:lnTo>
                    <a:pt x="49" y="176"/>
                  </a:lnTo>
                  <a:cubicBezTo>
                    <a:pt x="49" y="187"/>
                    <a:pt x="59" y="196"/>
                    <a:pt x="68" y="196"/>
                  </a:cubicBezTo>
                  <a:cubicBezTo>
                    <a:pt x="78" y="187"/>
                    <a:pt x="88" y="176"/>
                    <a:pt x="88" y="167"/>
                  </a:cubicBezTo>
                  <a:lnTo>
                    <a:pt x="39" y="20"/>
                  </a:lnTo>
                  <a:cubicBezTo>
                    <a:pt x="39" y="1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2388076" y="1683267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0"/>
                  </a:moveTo>
                  <a:lnTo>
                    <a:pt x="20" y="49"/>
                  </a:lnTo>
                  <a:cubicBezTo>
                    <a:pt x="10" y="49"/>
                    <a:pt x="0" y="59"/>
                    <a:pt x="10" y="69"/>
                  </a:cubicBezTo>
                  <a:cubicBezTo>
                    <a:pt x="10" y="79"/>
                    <a:pt x="20" y="79"/>
                    <a:pt x="29" y="79"/>
                  </a:cubicBezTo>
                  <a:lnTo>
                    <a:pt x="186" y="39"/>
                  </a:lnTo>
                  <a:cubicBezTo>
                    <a:pt x="196" y="39"/>
                    <a:pt x="196" y="30"/>
                    <a:pt x="196" y="20"/>
                  </a:cubicBezTo>
                  <a:cubicBezTo>
                    <a:pt x="196" y="10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2403341" y="1703562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1"/>
                    <a:pt x="0" y="20"/>
                    <a:pt x="0" y="30"/>
                  </a:cubicBezTo>
                  <a:lnTo>
                    <a:pt x="49" y="187"/>
                  </a:lnTo>
                  <a:cubicBezTo>
                    <a:pt x="49" y="197"/>
                    <a:pt x="59" y="197"/>
                    <a:pt x="69" y="197"/>
                  </a:cubicBezTo>
                  <a:cubicBezTo>
                    <a:pt x="78" y="197"/>
                    <a:pt x="89" y="187"/>
                    <a:pt x="89" y="177"/>
                  </a:cubicBezTo>
                  <a:lnTo>
                    <a:pt x="39" y="20"/>
                  </a:lnTo>
                  <a:cubicBezTo>
                    <a:pt x="39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2376107" y="1703562"/>
              <a:ext cx="35907" cy="15612"/>
            </a:xfrm>
            <a:custGeom>
              <a:avLst/>
              <a:gdLst/>
              <a:ahLst/>
              <a:cxnLst/>
              <a:rect l="l" t="t" r="r" b="b"/>
              <a:pathLst>
                <a:path w="207" h="90" extrusionOk="0">
                  <a:moveTo>
                    <a:pt x="177" y="1"/>
                  </a:moveTo>
                  <a:lnTo>
                    <a:pt x="20" y="50"/>
                  </a:lnTo>
                  <a:cubicBezTo>
                    <a:pt x="10" y="50"/>
                    <a:pt x="0" y="59"/>
                    <a:pt x="10" y="70"/>
                  </a:cubicBezTo>
                  <a:cubicBezTo>
                    <a:pt x="10" y="79"/>
                    <a:pt x="20" y="89"/>
                    <a:pt x="30" y="89"/>
                  </a:cubicBezTo>
                  <a:lnTo>
                    <a:pt x="187" y="40"/>
                  </a:lnTo>
                  <a:cubicBezTo>
                    <a:pt x="196" y="40"/>
                    <a:pt x="206" y="30"/>
                    <a:pt x="196" y="20"/>
                  </a:cubicBezTo>
                  <a:cubicBezTo>
                    <a:pt x="196" y="11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2437339" y="1645105"/>
              <a:ext cx="32438" cy="97834"/>
            </a:xfrm>
            <a:custGeom>
              <a:avLst/>
              <a:gdLst/>
              <a:ahLst/>
              <a:cxnLst/>
              <a:rect l="l" t="t" r="r" b="b"/>
              <a:pathLst>
                <a:path w="187" h="564" extrusionOk="0">
                  <a:moveTo>
                    <a:pt x="28" y="1"/>
                  </a:moveTo>
                  <a:cubicBezTo>
                    <a:pt x="25" y="1"/>
                    <a:pt x="23" y="2"/>
                    <a:pt x="20" y="5"/>
                  </a:cubicBezTo>
                  <a:cubicBezTo>
                    <a:pt x="0" y="5"/>
                    <a:pt x="0" y="15"/>
                    <a:pt x="0" y="24"/>
                  </a:cubicBezTo>
                  <a:lnTo>
                    <a:pt x="147" y="544"/>
                  </a:lnTo>
                  <a:cubicBezTo>
                    <a:pt x="147" y="553"/>
                    <a:pt x="157" y="563"/>
                    <a:pt x="167" y="563"/>
                  </a:cubicBezTo>
                  <a:cubicBezTo>
                    <a:pt x="176" y="563"/>
                    <a:pt x="187" y="544"/>
                    <a:pt x="187" y="534"/>
                  </a:cubicBezTo>
                  <a:lnTo>
                    <a:pt x="39" y="15"/>
                  </a:lnTo>
                  <a:cubicBezTo>
                    <a:pt x="39" y="7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2427105" y="1664533"/>
              <a:ext cx="23938" cy="23938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39" y="1"/>
                  </a:moveTo>
                  <a:lnTo>
                    <a:pt x="0" y="10"/>
                  </a:lnTo>
                  <a:lnTo>
                    <a:pt x="30" y="128"/>
                  </a:lnTo>
                  <a:cubicBezTo>
                    <a:pt x="39" y="138"/>
                    <a:pt x="39" y="138"/>
                    <a:pt x="50" y="138"/>
                  </a:cubicBezTo>
                  <a:cubicBezTo>
                    <a:pt x="59" y="138"/>
                    <a:pt x="69" y="138"/>
                    <a:pt x="69" y="128"/>
                  </a:cubicBezTo>
                  <a:lnTo>
                    <a:pt x="128" y="30"/>
                  </a:lnTo>
                  <a:cubicBezTo>
                    <a:pt x="137" y="20"/>
                    <a:pt x="128" y="10"/>
                    <a:pt x="118" y="1"/>
                  </a:cubicBezTo>
                  <a:cubicBezTo>
                    <a:pt x="108" y="1"/>
                    <a:pt x="98" y="1"/>
                    <a:pt x="98" y="10"/>
                  </a:cubicBezTo>
                  <a:lnTo>
                    <a:pt x="59" y="6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2449135" y="1687604"/>
              <a:ext cx="32438" cy="21336"/>
            </a:xfrm>
            <a:custGeom>
              <a:avLst/>
              <a:gdLst/>
              <a:ahLst/>
              <a:cxnLst/>
              <a:rect l="l" t="t" r="r" b="b"/>
              <a:pathLst>
                <a:path w="187" h="123" extrusionOk="0">
                  <a:moveTo>
                    <a:pt x="22" y="1"/>
                  </a:moveTo>
                  <a:cubicBezTo>
                    <a:pt x="15" y="1"/>
                    <a:pt x="8" y="8"/>
                    <a:pt x="1" y="14"/>
                  </a:cubicBezTo>
                  <a:cubicBezTo>
                    <a:pt x="1" y="24"/>
                    <a:pt x="1" y="34"/>
                    <a:pt x="10" y="34"/>
                  </a:cubicBezTo>
                  <a:lnTo>
                    <a:pt x="148" y="112"/>
                  </a:lnTo>
                  <a:cubicBezTo>
                    <a:pt x="158" y="112"/>
                    <a:pt x="158" y="122"/>
                    <a:pt x="158" y="122"/>
                  </a:cubicBezTo>
                  <a:cubicBezTo>
                    <a:pt x="167" y="122"/>
                    <a:pt x="177" y="112"/>
                    <a:pt x="177" y="112"/>
                  </a:cubicBezTo>
                  <a:cubicBezTo>
                    <a:pt x="187" y="103"/>
                    <a:pt x="177" y="8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2435605" y="1687604"/>
              <a:ext cx="20642" cy="31571"/>
            </a:xfrm>
            <a:custGeom>
              <a:avLst/>
              <a:gdLst/>
              <a:ahLst/>
              <a:cxnLst/>
              <a:rect l="l" t="t" r="r" b="b"/>
              <a:pathLst>
                <a:path w="119" h="182" extrusionOk="0">
                  <a:moveTo>
                    <a:pt x="100" y="1"/>
                  </a:moveTo>
                  <a:cubicBezTo>
                    <a:pt x="93" y="1"/>
                    <a:pt x="86" y="8"/>
                    <a:pt x="79" y="14"/>
                  </a:cubicBezTo>
                  <a:lnTo>
                    <a:pt x="1" y="151"/>
                  </a:lnTo>
                  <a:cubicBezTo>
                    <a:pt x="1" y="162"/>
                    <a:pt x="1" y="171"/>
                    <a:pt x="10" y="171"/>
                  </a:cubicBezTo>
                  <a:cubicBezTo>
                    <a:pt x="10" y="181"/>
                    <a:pt x="20" y="181"/>
                    <a:pt x="20" y="181"/>
                  </a:cubicBezTo>
                  <a:cubicBezTo>
                    <a:pt x="30" y="181"/>
                    <a:pt x="30" y="171"/>
                    <a:pt x="40" y="171"/>
                  </a:cubicBezTo>
                  <a:lnTo>
                    <a:pt x="118" y="34"/>
                  </a:lnTo>
                  <a:cubicBezTo>
                    <a:pt x="118" y="24"/>
                    <a:pt x="118" y="5"/>
                    <a:pt x="108" y="5"/>
                  </a:cubicBezTo>
                  <a:cubicBezTo>
                    <a:pt x="105" y="2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2456074" y="1710327"/>
              <a:ext cx="30703" cy="20642"/>
            </a:xfrm>
            <a:custGeom>
              <a:avLst/>
              <a:gdLst/>
              <a:ahLst/>
              <a:cxnLst/>
              <a:rect l="l" t="t" r="r" b="b"/>
              <a:pathLst>
                <a:path w="177" h="119" extrusionOk="0">
                  <a:moveTo>
                    <a:pt x="29" y="1"/>
                  </a:moveTo>
                  <a:cubicBezTo>
                    <a:pt x="20" y="1"/>
                    <a:pt x="10" y="1"/>
                    <a:pt x="0" y="11"/>
                  </a:cubicBezTo>
                  <a:cubicBezTo>
                    <a:pt x="0" y="20"/>
                    <a:pt x="0" y="31"/>
                    <a:pt x="10" y="40"/>
                  </a:cubicBezTo>
                  <a:lnTo>
                    <a:pt x="147" y="118"/>
                  </a:lnTo>
                  <a:lnTo>
                    <a:pt x="157" y="118"/>
                  </a:lnTo>
                  <a:cubicBezTo>
                    <a:pt x="166" y="118"/>
                    <a:pt x="166" y="118"/>
                    <a:pt x="177" y="109"/>
                  </a:cubicBezTo>
                  <a:cubicBezTo>
                    <a:pt x="177" y="99"/>
                    <a:pt x="177" y="89"/>
                    <a:pt x="166" y="79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2440635" y="1710327"/>
              <a:ext cx="22377" cy="30877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118" y="1"/>
                  </a:moveTo>
                  <a:cubicBezTo>
                    <a:pt x="109" y="1"/>
                    <a:pt x="99" y="1"/>
                    <a:pt x="89" y="11"/>
                  </a:cubicBezTo>
                  <a:lnTo>
                    <a:pt x="11" y="148"/>
                  </a:lnTo>
                  <a:cubicBezTo>
                    <a:pt x="1" y="158"/>
                    <a:pt x="11" y="177"/>
                    <a:pt x="20" y="177"/>
                  </a:cubicBezTo>
                  <a:lnTo>
                    <a:pt x="30" y="177"/>
                  </a:lnTo>
                  <a:cubicBezTo>
                    <a:pt x="30" y="177"/>
                    <a:pt x="40" y="177"/>
                    <a:pt x="40" y="168"/>
                  </a:cubicBezTo>
                  <a:lnTo>
                    <a:pt x="128" y="31"/>
                  </a:lnTo>
                  <a:cubicBezTo>
                    <a:pt x="128" y="20"/>
                    <a:pt x="128" y="1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2437339" y="1645105"/>
              <a:ext cx="90202" cy="53601"/>
            </a:xfrm>
            <a:custGeom>
              <a:avLst/>
              <a:gdLst/>
              <a:ahLst/>
              <a:cxnLst/>
              <a:rect l="l" t="t" r="r" b="b"/>
              <a:pathLst>
                <a:path w="520" h="309" extrusionOk="0">
                  <a:moveTo>
                    <a:pt x="21" y="1"/>
                  </a:moveTo>
                  <a:cubicBezTo>
                    <a:pt x="14" y="1"/>
                    <a:pt x="7" y="7"/>
                    <a:pt x="0" y="15"/>
                  </a:cubicBezTo>
                  <a:cubicBezTo>
                    <a:pt x="0" y="15"/>
                    <a:pt x="0" y="34"/>
                    <a:pt x="10" y="34"/>
                  </a:cubicBezTo>
                  <a:lnTo>
                    <a:pt x="481" y="309"/>
                  </a:lnTo>
                  <a:lnTo>
                    <a:pt x="490" y="309"/>
                  </a:lnTo>
                  <a:cubicBezTo>
                    <a:pt x="500" y="309"/>
                    <a:pt x="510" y="299"/>
                    <a:pt x="510" y="299"/>
                  </a:cubicBezTo>
                  <a:cubicBezTo>
                    <a:pt x="520" y="289"/>
                    <a:pt x="510" y="279"/>
                    <a:pt x="500" y="269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2442370" y="1654299"/>
              <a:ext cx="25673" cy="27407"/>
            </a:xfrm>
            <a:custGeom>
              <a:avLst/>
              <a:gdLst/>
              <a:ahLst/>
              <a:cxnLst/>
              <a:rect l="l" t="t" r="r" b="b"/>
              <a:pathLst>
                <a:path w="148" h="158" extrusionOk="0">
                  <a:moveTo>
                    <a:pt x="89" y="1"/>
                  </a:moveTo>
                  <a:cubicBezTo>
                    <a:pt x="79" y="10"/>
                    <a:pt x="69" y="21"/>
                    <a:pt x="79" y="30"/>
                  </a:cubicBezTo>
                  <a:lnTo>
                    <a:pt x="89" y="99"/>
                  </a:lnTo>
                  <a:lnTo>
                    <a:pt x="30" y="60"/>
                  </a:lnTo>
                  <a:cubicBezTo>
                    <a:pt x="20" y="60"/>
                    <a:pt x="10" y="60"/>
                    <a:pt x="10" y="69"/>
                  </a:cubicBezTo>
                  <a:cubicBezTo>
                    <a:pt x="1" y="79"/>
                    <a:pt x="1" y="89"/>
                    <a:pt x="10" y="99"/>
                  </a:cubicBezTo>
                  <a:lnTo>
                    <a:pt x="118" y="158"/>
                  </a:lnTo>
                  <a:lnTo>
                    <a:pt x="128" y="158"/>
                  </a:lnTo>
                  <a:lnTo>
                    <a:pt x="138" y="148"/>
                  </a:lnTo>
                  <a:cubicBezTo>
                    <a:pt x="138" y="148"/>
                    <a:pt x="147" y="138"/>
                    <a:pt x="147" y="128"/>
                  </a:cubicBezTo>
                  <a:lnTo>
                    <a:pt x="108" y="21"/>
                  </a:lnTo>
                  <a:cubicBezTo>
                    <a:pt x="108" y="10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2474634" y="1659329"/>
              <a:ext cx="35907" cy="13877"/>
            </a:xfrm>
            <a:custGeom>
              <a:avLst/>
              <a:gdLst/>
              <a:ahLst/>
              <a:cxnLst/>
              <a:rect l="l" t="t" r="r" b="b"/>
              <a:pathLst>
                <a:path w="207" h="80" extrusionOk="0">
                  <a:moveTo>
                    <a:pt x="177" y="1"/>
                  </a:moveTo>
                  <a:lnTo>
                    <a:pt x="20" y="40"/>
                  </a:lnTo>
                  <a:cubicBezTo>
                    <a:pt x="11" y="50"/>
                    <a:pt x="1" y="60"/>
                    <a:pt x="11" y="70"/>
                  </a:cubicBezTo>
                  <a:cubicBezTo>
                    <a:pt x="11" y="79"/>
                    <a:pt x="20" y="79"/>
                    <a:pt x="30" y="79"/>
                  </a:cubicBezTo>
                  <a:lnTo>
                    <a:pt x="187" y="40"/>
                  </a:lnTo>
                  <a:cubicBezTo>
                    <a:pt x="197" y="40"/>
                    <a:pt x="207" y="21"/>
                    <a:pt x="197" y="11"/>
                  </a:cubicBezTo>
                  <a:cubicBezTo>
                    <a:pt x="197" y="1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2474634" y="1666268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0"/>
                  </a:moveTo>
                  <a:cubicBezTo>
                    <a:pt x="11" y="10"/>
                    <a:pt x="1" y="20"/>
                    <a:pt x="11" y="30"/>
                  </a:cubicBezTo>
                  <a:lnTo>
                    <a:pt x="50" y="187"/>
                  </a:lnTo>
                  <a:cubicBezTo>
                    <a:pt x="50" y="187"/>
                    <a:pt x="59" y="196"/>
                    <a:pt x="70" y="196"/>
                  </a:cubicBezTo>
                  <a:lnTo>
                    <a:pt x="79" y="196"/>
                  </a:lnTo>
                  <a:cubicBezTo>
                    <a:pt x="89" y="196"/>
                    <a:pt x="89" y="187"/>
                    <a:pt x="89" y="177"/>
                  </a:cubicBezTo>
                  <a:lnTo>
                    <a:pt x="50" y="20"/>
                  </a:lnTo>
                  <a:cubicBezTo>
                    <a:pt x="40" y="1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2496837" y="1671298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10" y="40"/>
                  </a:lnTo>
                  <a:cubicBezTo>
                    <a:pt x="0" y="50"/>
                    <a:pt x="0" y="60"/>
                    <a:pt x="0" y="69"/>
                  </a:cubicBezTo>
                  <a:cubicBezTo>
                    <a:pt x="0" y="79"/>
                    <a:pt x="10" y="79"/>
                    <a:pt x="20" y="79"/>
                  </a:cubicBezTo>
                  <a:lnTo>
                    <a:pt x="177" y="40"/>
                  </a:lnTo>
                  <a:cubicBezTo>
                    <a:pt x="186" y="30"/>
                    <a:pt x="196" y="21"/>
                    <a:pt x="196" y="10"/>
                  </a:cubicBezTo>
                  <a:cubicBezTo>
                    <a:pt x="186" y="1"/>
                    <a:pt x="17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2496837" y="1678237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10" y="0"/>
                  </a:moveTo>
                  <a:cubicBezTo>
                    <a:pt x="0" y="10"/>
                    <a:pt x="0" y="20"/>
                    <a:pt x="0" y="29"/>
                  </a:cubicBezTo>
                  <a:lnTo>
                    <a:pt x="40" y="186"/>
                  </a:lnTo>
                  <a:cubicBezTo>
                    <a:pt x="49" y="186"/>
                    <a:pt x="49" y="196"/>
                    <a:pt x="59" y="196"/>
                  </a:cubicBezTo>
                  <a:lnTo>
                    <a:pt x="69" y="196"/>
                  </a:lnTo>
                  <a:cubicBezTo>
                    <a:pt x="79" y="196"/>
                    <a:pt x="88" y="186"/>
                    <a:pt x="79" y="166"/>
                  </a:cubicBezTo>
                  <a:lnTo>
                    <a:pt x="40" y="20"/>
                  </a:lnTo>
                  <a:cubicBezTo>
                    <a:pt x="40" y="1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2437339" y="1619606"/>
              <a:ext cx="98702" cy="31571"/>
            </a:xfrm>
            <a:custGeom>
              <a:avLst/>
              <a:gdLst/>
              <a:ahLst/>
              <a:cxnLst/>
              <a:rect l="l" t="t" r="r" b="b"/>
              <a:pathLst>
                <a:path w="569" h="182" extrusionOk="0">
                  <a:moveTo>
                    <a:pt x="548" y="1"/>
                  </a:moveTo>
                  <a:cubicBezTo>
                    <a:pt x="545" y="1"/>
                    <a:pt x="542" y="2"/>
                    <a:pt x="539" y="5"/>
                  </a:cubicBezTo>
                  <a:lnTo>
                    <a:pt x="20" y="152"/>
                  </a:lnTo>
                  <a:cubicBezTo>
                    <a:pt x="0" y="152"/>
                    <a:pt x="0" y="162"/>
                    <a:pt x="0" y="171"/>
                  </a:cubicBezTo>
                  <a:cubicBezTo>
                    <a:pt x="0" y="181"/>
                    <a:pt x="10" y="181"/>
                    <a:pt x="20" y="181"/>
                  </a:cubicBezTo>
                  <a:lnTo>
                    <a:pt x="30" y="181"/>
                  </a:lnTo>
                  <a:lnTo>
                    <a:pt x="549" y="44"/>
                  </a:lnTo>
                  <a:cubicBezTo>
                    <a:pt x="559" y="34"/>
                    <a:pt x="568" y="25"/>
                    <a:pt x="559" y="14"/>
                  </a:cubicBezTo>
                  <a:cubicBezTo>
                    <a:pt x="559" y="8"/>
                    <a:pt x="554" y="1"/>
                    <a:pt x="54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2454339" y="1639381"/>
              <a:ext cx="27234" cy="22030"/>
            </a:xfrm>
            <a:custGeom>
              <a:avLst/>
              <a:gdLst/>
              <a:ahLst/>
              <a:cxnLst/>
              <a:rect l="l" t="t" r="r" b="b"/>
              <a:pathLst>
                <a:path w="157" h="127" extrusionOk="0">
                  <a:moveTo>
                    <a:pt x="31" y="1"/>
                  </a:moveTo>
                  <a:cubicBezTo>
                    <a:pt x="25" y="1"/>
                    <a:pt x="20" y="3"/>
                    <a:pt x="20" y="9"/>
                  </a:cubicBezTo>
                  <a:cubicBezTo>
                    <a:pt x="10" y="18"/>
                    <a:pt x="20" y="38"/>
                    <a:pt x="30" y="38"/>
                  </a:cubicBezTo>
                  <a:lnTo>
                    <a:pt x="89" y="77"/>
                  </a:lnTo>
                  <a:lnTo>
                    <a:pt x="20" y="87"/>
                  </a:lnTo>
                  <a:cubicBezTo>
                    <a:pt x="10" y="96"/>
                    <a:pt x="0" y="107"/>
                    <a:pt x="10" y="116"/>
                  </a:cubicBezTo>
                  <a:cubicBezTo>
                    <a:pt x="10" y="126"/>
                    <a:pt x="20" y="126"/>
                    <a:pt x="20" y="126"/>
                  </a:cubicBezTo>
                  <a:lnTo>
                    <a:pt x="30" y="126"/>
                  </a:lnTo>
                  <a:lnTo>
                    <a:pt x="137" y="96"/>
                  </a:lnTo>
                  <a:cubicBezTo>
                    <a:pt x="147" y="96"/>
                    <a:pt x="157" y="87"/>
                    <a:pt x="157" y="77"/>
                  </a:cubicBezTo>
                  <a:cubicBezTo>
                    <a:pt x="157" y="77"/>
                    <a:pt x="157" y="67"/>
                    <a:pt x="147" y="57"/>
                  </a:cubicBezTo>
                  <a:lnTo>
                    <a:pt x="49" y="9"/>
                  </a:lnTo>
                  <a:cubicBezTo>
                    <a:pt x="44" y="3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2479838" y="1608851"/>
              <a:ext cx="20469" cy="32091"/>
            </a:xfrm>
            <a:custGeom>
              <a:avLst/>
              <a:gdLst/>
              <a:ahLst/>
              <a:cxnLst/>
              <a:rect l="l" t="t" r="r" b="b"/>
              <a:pathLst>
                <a:path w="118" h="185" extrusionOk="0">
                  <a:moveTo>
                    <a:pt x="93" y="0"/>
                  </a:moveTo>
                  <a:cubicBezTo>
                    <a:pt x="88" y="0"/>
                    <a:pt x="83" y="3"/>
                    <a:pt x="79" y="8"/>
                  </a:cubicBezTo>
                  <a:lnTo>
                    <a:pt x="0" y="155"/>
                  </a:lnTo>
                  <a:cubicBezTo>
                    <a:pt x="0" y="165"/>
                    <a:pt x="0" y="174"/>
                    <a:pt x="10" y="174"/>
                  </a:cubicBezTo>
                  <a:lnTo>
                    <a:pt x="20" y="185"/>
                  </a:lnTo>
                  <a:cubicBezTo>
                    <a:pt x="29" y="185"/>
                    <a:pt x="29" y="174"/>
                    <a:pt x="40" y="174"/>
                  </a:cubicBezTo>
                  <a:lnTo>
                    <a:pt x="118" y="28"/>
                  </a:lnTo>
                  <a:cubicBezTo>
                    <a:pt x="118" y="18"/>
                    <a:pt x="118" y="8"/>
                    <a:pt x="108" y="8"/>
                  </a:cubicBezTo>
                  <a:cubicBezTo>
                    <a:pt x="103" y="3"/>
                    <a:pt x="98" y="0"/>
                    <a:pt x="9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2479838" y="1633309"/>
              <a:ext cx="32438" cy="21163"/>
            </a:xfrm>
            <a:custGeom>
              <a:avLst/>
              <a:gdLst/>
              <a:ahLst/>
              <a:cxnLst/>
              <a:rect l="l" t="t" r="r" b="b"/>
              <a:pathLst>
                <a:path w="187" h="122" extrusionOk="0">
                  <a:moveTo>
                    <a:pt x="21" y="0"/>
                  </a:moveTo>
                  <a:cubicBezTo>
                    <a:pt x="14" y="0"/>
                    <a:pt x="7" y="7"/>
                    <a:pt x="0" y="14"/>
                  </a:cubicBezTo>
                  <a:cubicBezTo>
                    <a:pt x="0" y="24"/>
                    <a:pt x="0" y="33"/>
                    <a:pt x="10" y="33"/>
                  </a:cubicBezTo>
                  <a:lnTo>
                    <a:pt x="147" y="112"/>
                  </a:lnTo>
                  <a:lnTo>
                    <a:pt x="157" y="122"/>
                  </a:lnTo>
                  <a:cubicBezTo>
                    <a:pt x="167" y="122"/>
                    <a:pt x="177" y="112"/>
                    <a:pt x="177" y="112"/>
                  </a:cubicBezTo>
                  <a:cubicBezTo>
                    <a:pt x="186" y="102"/>
                    <a:pt x="177" y="83"/>
                    <a:pt x="167" y="83"/>
                  </a:cubicBezTo>
                  <a:lnTo>
                    <a:pt x="29" y="4"/>
                  </a:lnTo>
                  <a:cubicBezTo>
                    <a:pt x="27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2501868" y="1602606"/>
              <a:ext cx="22377" cy="31571"/>
            </a:xfrm>
            <a:custGeom>
              <a:avLst/>
              <a:gdLst/>
              <a:ahLst/>
              <a:cxnLst/>
              <a:rect l="l" t="t" r="r" b="b"/>
              <a:pathLst>
                <a:path w="129" h="182" extrusionOk="0">
                  <a:moveTo>
                    <a:pt x="109" y="1"/>
                  </a:moveTo>
                  <a:cubicBezTo>
                    <a:pt x="103" y="1"/>
                    <a:pt x="96" y="8"/>
                    <a:pt x="89" y="14"/>
                  </a:cubicBezTo>
                  <a:lnTo>
                    <a:pt x="11" y="152"/>
                  </a:lnTo>
                  <a:cubicBezTo>
                    <a:pt x="0" y="162"/>
                    <a:pt x="11" y="171"/>
                    <a:pt x="20" y="181"/>
                  </a:cubicBezTo>
                  <a:lnTo>
                    <a:pt x="30" y="181"/>
                  </a:lnTo>
                  <a:lnTo>
                    <a:pt x="40" y="171"/>
                  </a:lnTo>
                  <a:lnTo>
                    <a:pt x="118" y="34"/>
                  </a:lnTo>
                  <a:cubicBezTo>
                    <a:pt x="128" y="25"/>
                    <a:pt x="128" y="5"/>
                    <a:pt x="118" y="5"/>
                  </a:cubicBezTo>
                  <a:cubicBezTo>
                    <a:pt x="115" y="2"/>
                    <a:pt x="112" y="1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2501868" y="1627238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40" y="0"/>
                  </a:moveTo>
                  <a:cubicBezTo>
                    <a:pt x="30" y="0"/>
                    <a:pt x="20" y="0"/>
                    <a:pt x="11" y="10"/>
                  </a:cubicBezTo>
                  <a:cubicBezTo>
                    <a:pt x="0" y="20"/>
                    <a:pt x="11" y="29"/>
                    <a:pt x="20" y="39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77" y="118"/>
                    <a:pt x="177" y="108"/>
                    <a:pt x="187" y="108"/>
                  </a:cubicBezTo>
                  <a:cubicBezTo>
                    <a:pt x="187" y="98"/>
                    <a:pt x="187" y="88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2437339" y="1562536"/>
              <a:ext cx="54468" cy="88641"/>
            </a:xfrm>
            <a:custGeom>
              <a:avLst/>
              <a:gdLst/>
              <a:ahLst/>
              <a:cxnLst/>
              <a:rect l="l" t="t" r="r" b="b"/>
              <a:pathLst>
                <a:path w="314" h="511" extrusionOk="0">
                  <a:moveTo>
                    <a:pt x="294" y="1"/>
                  </a:moveTo>
                  <a:cubicBezTo>
                    <a:pt x="285" y="1"/>
                    <a:pt x="274" y="1"/>
                    <a:pt x="274" y="10"/>
                  </a:cubicBezTo>
                  <a:lnTo>
                    <a:pt x="0" y="491"/>
                  </a:lnTo>
                  <a:cubicBezTo>
                    <a:pt x="0" y="491"/>
                    <a:pt x="0" y="510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30" y="510"/>
                    <a:pt x="39" y="500"/>
                  </a:cubicBezTo>
                  <a:lnTo>
                    <a:pt x="304" y="30"/>
                  </a:lnTo>
                  <a:cubicBezTo>
                    <a:pt x="314" y="20"/>
                    <a:pt x="304" y="10"/>
                    <a:pt x="29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2432309" y="1608331"/>
              <a:ext cx="22030" cy="25846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78" y="1"/>
                  </a:moveTo>
                  <a:cubicBezTo>
                    <a:pt x="68" y="1"/>
                    <a:pt x="59" y="1"/>
                    <a:pt x="59" y="11"/>
                  </a:cubicBezTo>
                  <a:lnTo>
                    <a:pt x="0" y="109"/>
                  </a:lnTo>
                  <a:cubicBezTo>
                    <a:pt x="0" y="119"/>
                    <a:pt x="0" y="129"/>
                    <a:pt x="9" y="138"/>
                  </a:cubicBezTo>
                  <a:cubicBezTo>
                    <a:pt x="20" y="138"/>
                    <a:pt x="29" y="138"/>
                    <a:pt x="39" y="129"/>
                  </a:cubicBezTo>
                  <a:lnTo>
                    <a:pt x="68" y="70"/>
                  </a:lnTo>
                  <a:lnTo>
                    <a:pt x="88" y="138"/>
                  </a:lnTo>
                  <a:cubicBezTo>
                    <a:pt x="88" y="148"/>
                    <a:pt x="98" y="148"/>
                    <a:pt x="107" y="148"/>
                  </a:cubicBezTo>
                  <a:cubicBezTo>
                    <a:pt x="127" y="148"/>
                    <a:pt x="127" y="138"/>
                    <a:pt x="127" y="129"/>
                  </a:cubicBezTo>
                  <a:lnTo>
                    <a:pt x="98" y="11"/>
                  </a:lnTo>
                  <a:cubicBezTo>
                    <a:pt x="88" y="1"/>
                    <a:pt x="88" y="1"/>
                    <a:pt x="7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2447400" y="1622034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129" y="0"/>
                  </a:moveTo>
                  <a:lnTo>
                    <a:pt x="11" y="30"/>
                  </a:lnTo>
                  <a:cubicBezTo>
                    <a:pt x="1" y="40"/>
                    <a:pt x="1" y="50"/>
                    <a:pt x="1" y="59"/>
                  </a:cubicBezTo>
                  <a:cubicBezTo>
                    <a:pt x="1" y="69"/>
                    <a:pt x="11" y="69"/>
                    <a:pt x="20" y="69"/>
                  </a:cubicBezTo>
                  <a:lnTo>
                    <a:pt x="89" y="50"/>
                  </a:lnTo>
                  <a:lnTo>
                    <a:pt x="60" y="109"/>
                  </a:lnTo>
                  <a:cubicBezTo>
                    <a:pt x="50" y="118"/>
                    <a:pt x="60" y="138"/>
                    <a:pt x="70" y="138"/>
                  </a:cubicBezTo>
                  <a:lnTo>
                    <a:pt x="79" y="138"/>
                  </a:lnTo>
                  <a:cubicBezTo>
                    <a:pt x="79" y="138"/>
                    <a:pt x="89" y="138"/>
                    <a:pt x="89" y="128"/>
                  </a:cubicBezTo>
                  <a:lnTo>
                    <a:pt x="148" y="30"/>
                  </a:lnTo>
                  <a:cubicBezTo>
                    <a:pt x="158" y="20"/>
                    <a:pt x="148" y="11"/>
                    <a:pt x="148" y="11"/>
                  </a:cubicBezTo>
                  <a:cubicBezTo>
                    <a:pt x="138" y="0"/>
                    <a:pt x="138" y="0"/>
                    <a:pt x="1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2450870" y="1579536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1" y="10"/>
                    <a:pt x="0" y="20"/>
                    <a:pt x="11" y="30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69" y="197"/>
                  </a:cubicBezTo>
                  <a:cubicBezTo>
                    <a:pt x="79" y="197"/>
                    <a:pt x="89" y="177"/>
                    <a:pt x="89" y="167"/>
                  </a:cubicBezTo>
                  <a:lnTo>
                    <a:pt x="40" y="20"/>
                  </a:lnTo>
                  <a:cubicBezTo>
                    <a:pt x="40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2459369" y="1599310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6" y="0"/>
                  </a:moveTo>
                  <a:cubicBezTo>
                    <a:pt x="173" y="0"/>
                    <a:pt x="170" y="1"/>
                    <a:pt x="167" y="4"/>
                  </a:cubicBezTo>
                  <a:lnTo>
                    <a:pt x="10" y="44"/>
                  </a:lnTo>
                  <a:cubicBezTo>
                    <a:pt x="1" y="44"/>
                    <a:pt x="1" y="53"/>
                    <a:pt x="1" y="63"/>
                  </a:cubicBezTo>
                  <a:cubicBezTo>
                    <a:pt x="1" y="73"/>
                    <a:pt x="10" y="83"/>
                    <a:pt x="20" y="83"/>
                  </a:cubicBezTo>
                  <a:lnTo>
                    <a:pt x="177" y="33"/>
                  </a:lnTo>
                  <a:cubicBezTo>
                    <a:pt x="187" y="33"/>
                    <a:pt x="197" y="24"/>
                    <a:pt x="197" y="14"/>
                  </a:cubicBezTo>
                  <a:cubicBezTo>
                    <a:pt x="190" y="7"/>
                    <a:pt x="183" y="0"/>
                    <a:pt x="1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2462839" y="1559240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10" y="0"/>
                    <a:pt x="0" y="10"/>
                    <a:pt x="10" y="20"/>
                  </a:cubicBezTo>
                  <a:lnTo>
                    <a:pt x="49" y="177"/>
                  </a:lnTo>
                  <a:cubicBezTo>
                    <a:pt x="49" y="186"/>
                    <a:pt x="59" y="196"/>
                    <a:pt x="69" y="196"/>
                  </a:cubicBezTo>
                  <a:cubicBezTo>
                    <a:pt x="79" y="186"/>
                    <a:pt x="88" y="177"/>
                    <a:pt x="88" y="166"/>
                  </a:cubicBezTo>
                  <a:lnTo>
                    <a:pt x="40" y="10"/>
                  </a:lnTo>
                  <a:cubicBezTo>
                    <a:pt x="40" y="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2471165" y="1577801"/>
              <a:ext cx="34173" cy="15612"/>
            </a:xfrm>
            <a:custGeom>
              <a:avLst/>
              <a:gdLst/>
              <a:ahLst/>
              <a:cxnLst/>
              <a:rect l="l" t="t" r="r" b="b"/>
              <a:pathLst>
                <a:path w="197" h="90" extrusionOk="0">
                  <a:moveTo>
                    <a:pt x="168" y="1"/>
                  </a:moveTo>
                  <a:lnTo>
                    <a:pt x="11" y="50"/>
                  </a:lnTo>
                  <a:cubicBezTo>
                    <a:pt x="1" y="50"/>
                    <a:pt x="1" y="59"/>
                    <a:pt x="1" y="70"/>
                  </a:cubicBezTo>
                  <a:cubicBezTo>
                    <a:pt x="1" y="79"/>
                    <a:pt x="11" y="89"/>
                    <a:pt x="21" y="89"/>
                  </a:cubicBezTo>
                  <a:lnTo>
                    <a:pt x="177" y="40"/>
                  </a:lnTo>
                  <a:cubicBezTo>
                    <a:pt x="188" y="40"/>
                    <a:pt x="197" y="30"/>
                    <a:pt x="188" y="20"/>
                  </a:cubicBezTo>
                  <a:cubicBezTo>
                    <a:pt x="188" y="11"/>
                    <a:pt x="177" y="1"/>
                    <a:pt x="16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6515117" y="1538772"/>
              <a:ext cx="32438" cy="96967"/>
            </a:xfrm>
            <a:custGeom>
              <a:avLst/>
              <a:gdLst/>
              <a:ahLst/>
              <a:cxnLst/>
              <a:rect l="l" t="t" r="r" b="b"/>
              <a:pathLst>
                <a:path w="187" h="559" extrusionOk="0">
                  <a:moveTo>
                    <a:pt x="10" y="1"/>
                  </a:moveTo>
                  <a:cubicBezTo>
                    <a:pt x="1" y="1"/>
                    <a:pt x="1" y="10"/>
                    <a:pt x="1" y="20"/>
                  </a:cubicBezTo>
                  <a:lnTo>
                    <a:pt x="147" y="549"/>
                  </a:lnTo>
                  <a:cubicBezTo>
                    <a:pt x="147" y="559"/>
                    <a:pt x="157" y="559"/>
                    <a:pt x="167" y="559"/>
                  </a:cubicBezTo>
                  <a:cubicBezTo>
                    <a:pt x="177" y="559"/>
                    <a:pt x="186" y="549"/>
                    <a:pt x="186" y="539"/>
                  </a:cubicBezTo>
                  <a:lnTo>
                    <a:pt x="40" y="10"/>
                  </a:lnTo>
                  <a:cubicBezTo>
                    <a:pt x="40" y="1"/>
                    <a:pt x="3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6503148" y="1573117"/>
              <a:ext cx="32611" cy="20295"/>
            </a:xfrm>
            <a:custGeom>
              <a:avLst/>
              <a:gdLst/>
              <a:ahLst/>
              <a:cxnLst/>
              <a:rect l="l" t="t" r="r" b="b"/>
              <a:pathLst>
                <a:path w="188" h="117" extrusionOk="0">
                  <a:moveTo>
                    <a:pt x="22" y="1"/>
                  </a:moveTo>
                  <a:cubicBezTo>
                    <a:pt x="16" y="1"/>
                    <a:pt x="11" y="3"/>
                    <a:pt x="11" y="8"/>
                  </a:cubicBezTo>
                  <a:cubicBezTo>
                    <a:pt x="1" y="18"/>
                    <a:pt x="11" y="28"/>
                    <a:pt x="20" y="38"/>
                  </a:cubicBezTo>
                  <a:lnTo>
                    <a:pt x="157" y="116"/>
                  </a:lnTo>
                  <a:lnTo>
                    <a:pt x="168" y="116"/>
                  </a:lnTo>
                  <a:cubicBezTo>
                    <a:pt x="177" y="116"/>
                    <a:pt x="177" y="116"/>
                    <a:pt x="187" y="106"/>
                  </a:cubicBezTo>
                  <a:cubicBezTo>
                    <a:pt x="187" y="97"/>
                    <a:pt x="187" y="86"/>
                    <a:pt x="177" y="86"/>
                  </a:cubicBezTo>
                  <a:lnTo>
                    <a:pt x="40" y="8"/>
                  </a:lnTo>
                  <a:cubicBezTo>
                    <a:pt x="35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6528820" y="1562536"/>
              <a:ext cx="20469" cy="30877"/>
            </a:xfrm>
            <a:custGeom>
              <a:avLst/>
              <a:gdLst/>
              <a:ahLst/>
              <a:cxnLst/>
              <a:rect l="l" t="t" r="r" b="b"/>
              <a:pathLst>
                <a:path w="118" h="178" extrusionOk="0">
                  <a:moveTo>
                    <a:pt x="107" y="1"/>
                  </a:moveTo>
                  <a:cubicBezTo>
                    <a:pt x="98" y="1"/>
                    <a:pt x="88" y="1"/>
                    <a:pt x="78" y="10"/>
                  </a:cubicBezTo>
                  <a:lnTo>
                    <a:pt x="0" y="147"/>
                  </a:lnTo>
                  <a:cubicBezTo>
                    <a:pt x="0" y="158"/>
                    <a:pt x="0" y="177"/>
                    <a:pt x="9" y="177"/>
                  </a:cubicBezTo>
                  <a:lnTo>
                    <a:pt x="20" y="177"/>
                  </a:lnTo>
                  <a:cubicBezTo>
                    <a:pt x="29" y="177"/>
                    <a:pt x="29" y="177"/>
                    <a:pt x="39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6498117" y="1549873"/>
              <a:ext cx="30877" cy="21336"/>
            </a:xfrm>
            <a:custGeom>
              <a:avLst/>
              <a:gdLst/>
              <a:ahLst/>
              <a:cxnLst/>
              <a:rect l="l" t="t" r="r" b="b"/>
              <a:pathLst>
                <a:path w="178" h="123" extrusionOk="0">
                  <a:moveTo>
                    <a:pt x="21" y="1"/>
                  </a:moveTo>
                  <a:cubicBezTo>
                    <a:pt x="14" y="1"/>
                    <a:pt x="7" y="8"/>
                    <a:pt x="1" y="15"/>
                  </a:cubicBezTo>
                  <a:cubicBezTo>
                    <a:pt x="1" y="24"/>
                    <a:pt x="1" y="35"/>
                    <a:pt x="10" y="35"/>
                  </a:cubicBezTo>
                  <a:lnTo>
                    <a:pt x="147" y="113"/>
                  </a:lnTo>
                  <a:cubicBezTo>
                    <a:pt x="147" y="122"/>
                    <a:pt x="157" y="122"/>
                    <a:pt x="157" y="122"/>
                  </a:cubicBezTo>
                  <a:cubicBezTo>
                    <a:pt x="167" y="122"/>
                    <a:pt x="167" y="113"/>
                    <a:pt x="177" y="113"/>
                  </a:cubicBezTo>
                  <a:cubicBezTo>
                    <a:pt x="177" y="103"/>
                    <a:pt x="177" y="9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6521882" y="1539812"/>
              <a:ext cx="20642" cy="31397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100" y="0"/>
                  </a:moveTo>
                  <a:cubicBezTo>
                    <a:pt x="93" y="0"/>
                    <a:pt x="86" y="7"/>
                    <a:pt x="79" y="14"/>
                  </a:cubicBezTo>
                  <a:lnTo>
                    <a:pt x="1" y="151"/>
                  </a:lnTo>
                  <a:cubicBezTo>
                    <a:pt x="1" y="161"/>
                    <a:pt x="1" y="171"/>
                    <a:pt x="10" y="171"/>
                  </a:cubicBezTo>
                  <a:cubicBezTo>
                    <a:pt x="10" y="180"/>
                    <a:pt x="20" y="180"/>
                    <a:pt x="20" y="180"/>
                  </a:cubicBezTo>
                  <a:cubicBezTo>
                    <a:pt x="30" y="180"/>
                    <a:pt x="30" y="171"/>
                    <a:pt x="40" y="171"/>
                  </a:cubicBezTo>
                  <a:lnTo>
                    <a:pt x="118" y="24"/>
                  </a:lnTo>
                  <a:cubicBezTo>
                    <a:pt x="118" y="24"/>
                    <a:pt x="118" y="4"/>
                    <a:pt x="108" y="4"/>
                  </a:cubicBezTo>
                  <a:cubicBezTo>
                    <a:pt x="106" y="1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6457353" y="1583005"/>
              <a:ext cx="90202" cy="52733"/>
            </a:xfrm>
            <a:custGeom>
              <a:avLst/>
              <a:gdLst/>
              <a:ahLst/>
              <a:cxnLst/>
              <a:rect l="l" t="t" r="r" b="b"/>
              <a:pathLst>
                <a:path w="520" h="304" extrusionOk="0">
                  <a:moveTo>
                    <a:pt x="40" y="0"/>
                  </a:moveTo>
                  <a:cubicBezTo>
                    <a:pt x="30" y="0"/>
                    <a:pt x="10" y="0"/>
                    <a:pt x="10" y="10"/>
                  </a:cubicBezTo>
                  <a:cubicBezTo>
                    <a:pt x="1" y="20"/>
                    <a:pt x="10" y="29"/>
                    <a:pt x="20" y="40"/>
                  </a:cubicBezTo>
                  <a:lnTo>
                    <a:pt x="490" y="304"/>
                  </a:lnTo>
                  <a:lnTo>
                    <a:pt x="500" y="304"/>
                  </a:lnTo>
                  <a:cubicBezTo>
                    <a:pt x="510" y="304"/>
                    <a:pt x="510" y="304"/>
                    <a:pt x="519" y="294"/>
                  </a:cubicBezTo>
                  <a:cubicBezTo>
                    <a:pt x="519" y="284"/>
                    <a:pt x="519" y="275"/>
                    <a:pt x="510" y="27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6516851" y="1600004"/>
              <a:ext cx="25673" cy="23938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10" y="0"/>
                  </a:moveTo>
                  <a:cubicBezTo>
                    <a:pt x="0" y="10"/>
                    <a:pt x="0" y="20"/>
                    <a:pt x="0" y="29"/>
                  </a:cubicBezTo>
                  <a:lnTo>
                    <a:pt x="39" y="138"/>
                  </a:lnTo>
                  <a:lnTo>
                    <a:pt x="69" y="127"/>
                  </a:lnTo>
                  <a:lnTo>
                    <a:pt x="49" y="59"/>
                  </a:lnTo>
                  <a:lnTo>
                    <a:pt x="118" y="98"/>
                  </a:lnTo>
                  <a:cubicBezTo>
                    <a:pt x="128" y="98"/>
                    <a:pt x="137" y="98"/>
                    <a:pt x="137" y="88"/>
                  </a:cubicBezTo>
                  <a:cubicBezTo>
                    <a:pt x="147" y="79"/>
                    <a:pt x="147" y="69"/>
                    <a:pt x="137" y="5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6474353" y="1607810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85" y="0"/>
                  </a:moveTo>
                  <a:cubicBezTo>
                    <a:pt x="182" y="0"/>
                    <a:pt x="180" y="1"/>
                    <a:pt x="177" y="4"/>
                  </a:cubicBezTo>
                  <a:lnTo>
                    <a:pt x="20" y="43"/>
                  </a:lnTo>
                  <a:cubicBezTo>
                    <a:pt x="10" y="43"/>
                    <a:pt x="1" y="53"/>
                    <a:pt x="10" y="63"/>
                  </a:cubicBezTo>
                  <a:cubicBezTo>
                    <a:pt x="10" y="73"/>
                    <a:pt x="20" y="82"/>
                    <a:pt x="20" y="82"/>
                  </a:cubicBezTo>
                  <a:lnTo>
                    <a:pt x="30" y="82"/>
                  </a:lnTo>
                  <a:lnTo>
                    <a:pt x="186" y="34"/>
                  </a:lnTo>
                  <a:cubicBezTo>
                    <a:pt x="196" y="34"/>
                    <a:pt x="196" y="24"/>
                    <a:pt x="196" y="14"/>
                  </a:cubicBezTo>
                  <a:cubicBezTo>
                    <a:pt x="196" y="7"/>
                    <a:pt x="191" y="0"/>
                    <a:pt x="18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6494822" y="1581270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0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39" y="177"/>
                  </a:lnTo>
                  <a:cubicBezTo>
                    <a:pt x="49" y="187"/>
                    <a:pt x="49" y="196"/>
                    <a:pt x="59" y="196"/>
                  </a:cubicBezTo>
                  <a:cubicBezTo>
                    <a:pt x="59" y="196"/>
                    <a:pt x="68" y="196"/>
                    <a:pt x="68" y="187"/>
                  </a:cubicBezTo>
                  <a:cubicBezTo>
                    <a:pt x="78" y="187"/>
                    <a:pt x="78" y="177"/>
                    <a:pt x="78" y="167"/>
                  </a:cubicBezTo>
                  <a:lnTo>
                    <a:pt x="39" y="10"/>
                  </a:lnTo>
                  <a:cubicBezTo>
                    <a:pt x="29" y="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6453884" y="1595841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lnTo>
                    <a:pt x="21" y="44"/>
                  </a:lnTo>
                  <a:cubicBezTo>
                    <a:pt x="10" y="44"/>
                    <a:pt x="1" y="53"/>
                    <a:pt x="1" y="73"/>
                  </a:cubicBezTo>
                  <a:cubicBezTo>
                    <a:pt x="10" y="73"/>
                    <a:pt x="10" y="83"/>
                    <a:pt x="21" y="83"/>
                  </a:cubicBezTo>
                  <a:lnTo>
                    <a:pt x="30" y="83"/>
                  </a:lnTo>
                  <a:lnTo>
                    <a:pt x="177" y="44"/>
                  </a:lnTo>
                  <a:cubicBezTo>
                    <a:pt x="197" y="34"/>
                    <a:pt x="197" y="24"/>
                    <a:pt x="197" y="14"/>
                  </a:cubicBezTo>
                  <a:cubicBezTo>
                    <a:pt x="197" y="8"/>
                    <a:pt x="187" y="0"/>
                    <a:pt x="1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6472618" y="1569301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1" y="1"/>
                    <a:pt x="0" y="10"/>
                    <a:pt x="11" y="21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69" y="197"/>
                  </a:cubicBezTo>
                  <a:cubicBezTo>
                    <a:pt x="89" y="187"/>
                    <a:pt x="89" y="177"/>
                    <a:pt x="89" y="167"/>
                  </a:cubicBezTo>
                  <a:lnTo>
                    <a:pt x="50" y="10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6448854" y="1628799"/>
              <a:ext cx="98702" cy="32611"/>
            </a:xfrm>
            <a:custGeom>
              <a:avLst/>
              <a:gdLst/>
              <a:ahLst/>
              <a:cxnLst/>
              <a:rect l="l" t="t" r="r" b="b"/>
              <a:pathLst>
                <a:path w="569" h="188" extrusionOk="0">
                  <a:moveTo>
                    <a:pt x="539" y="1"/>
                  </a:moveTo>
                  <a:lnTo>
                    <a:pt x="20" y="148"/>
                  </a:lnTo>
                  <a:cubicBezTo>
                    <a:pt x="10" y="157"/>
                    <a:pt x="0" y="168"/>
                    <a:pt x="0" y="177"/>
                  </a:cubicBezTo>
                  <a:cubicBezTo>
                    <a:pt x="10" y="187"/>
                    <a:pt x="20" y="187"/>
                    <a:pt x="20" y="187"/>
                  </a:cubicBezTo>
                  <a:lnTo>
                    <a:pt x="30" y="187"/>
                  </a:lnTo>
                  <a:lnTo>
                    <a:pt x="549" y="40"/>
                  </a:lnTo>
                  <a:cubicBezTo>
                    <a:pt x="559" y="40"/>
                    <a:pt x="568" y="30"/>
                    <a:pt x="568" y="20"/>
                  </a:cubicBezTo>
                  <a:cubicBezTo>
                    <a:pt x="559" y="11"/>
                    <a:pt x="549" y="1"/>
                    <a:pt x="5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6503148" y="1619606"/>
              <a:ext cx="27407" cy="22897"/>
            </a:xfrm>
            <a:custGeom>
              <a:avLst/>
              <a:gdLst/>
              <a:ahLst/>
              <a:cxnLst/>
              <a:rect l="l" t="t" r="r" b="b"/>
              <a:pathLst>
                <a:path w="158" h="132" extrusionOk="0">
                  <a:moveTo>
                    <a:pt x="137" y="1"/>
                  </a:moveTo>
                  <a:cubicBezTo>
                    <a:pt x="134" y="1"/>
                    <a:pt x="131" y="2"/>
                    <a:pt x="128" y="5"/>
                  </a:cubicBezTo>
                  <a:lnTo>
                    <a:pt x="20" y="34"/>
                  </a:lnTo>
                  <a:cubicBezTo>
                    <a:pt x="11" y="34"/>
                    <a:pt x="1" y="44"/>
                    <a:pt x="1" y="44"/>
                  </a:cubicBezTo>
                  <a:cubicBezTo>
                    <a:pt x="1" y="54"/>
                    <a:pt x="1" y="64"/>
                    <a:pt x="11" y="64"/>
                  </a:cubicBezTo>
                  <a:lnTo>
                    <a:pt x="109" y="123"/>
                  </a:lnTo>
                  <a:cubicBezTo>
                    <a:pt x="118" y="123"/>
                    <a:pt x="118" y="132"/>
                    <a:pt x="118" y="132"/>
                  </a:cubicBezTo>
                  <a:cubicBezTo>
                    <a:pt x="128" y="132"/>
                    <a:pt x="138" y="123"/>
                    <a:pt x="138" y="123"/>
                  </a:cubicBezTo>
                  <a:cubicBezTo>
                    <a:pt x="148" y="112"/>
                    <a:pt x="138" y="93"/>
                    <a:pt x="128" y="93"/>
                  </a:cubicBezTo>
                  <a:lnTo>
                    <a:pt x="70" y="54"/>
                  </a:lnTo>
                  <a:lnTo>
                    <a:pt x="138" y="34"/>
                  </a:lnTo>
                  <a:cubicBezTo>
                    <a:pt x="148" y="34"/>
                    <a:pt x="157" y="25"/>
                    <a:pt x="148" y="14"/>
                  </a:cubicBezTo>
                  <a:cubicBezTo>
                    <a:pt x="148" y="8"/>
                    <a:pt x="143" y="1"/>
                    <a:pt x="13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6482853" y="1641115"/>
              <a:ext cx="22204" cy="32091"/>
            </a:xfrm>
            <a:custGeom>
              <a:avLst/>
              <a:gdLst/>
              <a:ahLst/>
              <a:cxnLst/>
              <a:rect l="l" t="t" r="r" b="b"/>
              <a:pathLst>
                <a:path w="128" h="185" extrusionOk="0">
                  <a:moveTo>
                    <a:pt x="103" y="1"/>
                  </a:moveTo>
                  <a:cubicBezTo>
                    <a:pt x="98" y="1"/>
                    <a:pt x="93" y="3"/>
                    <a:pt x="89" y="8"/>
                  </a:cubicBezTo>
                  <a:lnTo>
                    <a:pt x="10" y="155"/>
                  </a:lnTo>
                  <a:cubicBezTo>
                    <a:pt x="0" y="165"/>
                    <a:pt x="10" y="175"/>
                    <a:pt x="20" y="175"/>
                  </a:cubicBezTo>
                  <a:cubicBezTo>
                    <a:pt x="20" y="175"/>
                    <a:pt x="20" y="184"/>
                    <a:pt x="30" y="184"/>
                  </a:cubicBezTo>
                  <a:lnTo>
                    <a:pt x="39" y="175"/>
                  </a:lnTo>
                  <a:lnTo>
                    <a:pt x="128" y="28"/>
                  </a:lnTo>
                  <a:cubicBezTo>
                    <a:pt x="128" y="18"/>
                    <a:pt x="128" y="8"/>
                    <a:pt x="118" y="8"/>
                  </a:cubicBezTo>
                  <a:cubicBezTo>
                    <a:pt x="113" y="3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6472618" y="1627585"/>
              <a:ext cx="32438" cy="20122"/>
            </a:xfrm>
            <a:custGeom>
              <a:avLst/>
              <a:gdLst/>
              <a:ahLst/>
              <a:cxnLst/>
              <a:rect l="l" t="t" r="r" b="b"/>
              <a:pathLst>
                <a:path w="187" h="116" extrusionOk="0">
                  <a:moveTo>
                    <a:pt x="21" y="0"/>
                  </a:moveTo>
                  <a:cubicBezTo>
                    <a:pt x="15" y="0"/>
                    <a:pt x="11" y="3"/>
                    <a:pt x="11" y="8"/>
                  </a:cubicBezTo>
                  <a:cubicBezTo>
                    <a:pt x="0" y="18"/>
                    <a:pt x="11" y="27"/>
                    <a:pt x="20" y="37"/>
                  </a:cubicBezTo>
                  <a:lnTo>
                    <a:pt x="157" y="116"/>
                  </a:lnTo>
                  <a:lnTo>
                    <a:pt x="167" y="116"/>
                  </a:lnTo>
                  <a:cubicBezTo>
                    <a:pt x="167" y="116"/>
                    <a:pt x="177" y="116"/>
                    <a:pt x="187" y="106"/>
                  </a:cubicBezTo>
                  <a:cubicBezTo>
                    <a:pt x="187" y="96"/>
                    <a:pt x="187" y="86"/>
                    <a:pt x="177" y="86"/>
                  </a:cubicBezTo>
                  <a:lnTo>
                    <a:pt x="40" y="8"/>
                  </a:ln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6460823" y="1647533"/>
              <a:ext cx="20469" cy="30877"/>
            </a:xfrm>
            <a:custGeom>
              <a:avLst/>
              <a:gdLst/>
              <a:ahLst/>
              <a:cxnLst/>
              <a:rect l="l" t="t" r="r" b="b"/>
              <a:pathLst>
                <a:path w="118" h="178" extrusionOk="0">
                  <a:moveTo>
                    <a:pt x="108" y="1"/>
                  </a:moveTo>
                  <a:cubicBezTo>
                    <a:pt x="98" y="1"/>
                    <a:pt x="88" y="1"/>
                    <a:pt x="79" y="10"/>
                  </a:cubicBezTo>
                  <a:lnTo>
                    <a:pt x="0" y="147"/>
                  </a:lnTo>
                  <a:cubicBezTo>
                    <a:pt x="0" y="158"/>
                    <a:pt x="0" y="167"/>
                    <a:pt x="10" y="177"/>
                  </a:cubicBezTo>
                  <a:lnTo>
                    <a:pt x="20" y="177"/>
                  </a:lnTo>
                  <a:cubicBezTo>
                    <a:pt x="29" y="177"/>
                    <a:pt x="39" y="177"/>
                    <a:pt x="39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6450588" y="1634003"/>
              <a:ext cx="30703" cy="20469"/>
            </a:xfrm>
            <a:custGeom>
              <a:avLst/>
              <a:gdLst/>
              <a:ahLst/>
              <a:cxnLst/>
              <a:rect l="l" t="t" r="r" b="b"/>
              <a:pathLst>
                <a:path w="177" h="118" extrusionOk="0">
                  <a:moveTo>
                    <a:pt x="29" y="0"/>
                  </a:moveTo>
                  <a:cubicBezTo>
                    <a:pt x="20" y="0"/>
                    <a:pt x="10" y="0"/>
                    <a:pt x="0" y="10"/>
                  </a:cubicBezTo>
                  <a:cubicBezTo>
                    <a:pt x="0" y="20"/>
                    <a:pt x="0" y="29"/>
                    <a:pt x="10" y="40"/>
                  </a:cubicBezTo>
                  <a:lnTo>
                    <a:pt x="147" y="118"/>
                  </a:ln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77" y="98"/>
                    <a:pt x="177" y="88"/>
                    <a:pt x="167" y="7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6492913" y="1629320"/>
              <a:ext cx="54641" cy="89855"/>
            </a:xfrm>
            <a:custGeom>
              <a:avLst/>
              <a:gdLst/>
              <a:ahLst/>
              <a:cxnLst/>
              <a:rect l="l" t="t" r="r" b="b"/>
              <a:pathLst>
                <a:path w="315" h="518" extrusionOk="0">
                  <a:moveTo>
                    <a:pt x="290" y="0"/>
                  </a:moveTo>
                  <a:cubicBezTo>
                    <a:pt x="285" y="0"/>
                    <a:pt x="280" y="3"/>
                    <a:pt x="275" y="8"/>
                  </a:cubicBezTo>
                  <a:lnTo>
                    <a:pt x="11" y="487"/>
                  </a:lnTo>
                  <a:cubicBezTo>
                    <a:pt x="1" y="498"/>
                    <a:pt x="11" y="507"/>
                    <a:pt x="21" y="507"/>
                  </a:cubicBezTo>
                  <a:lnTo>
                    <a:pt x="21" y="517"/>
                  </a:lnTo>
                  <a:cubicBezTo>
                    <a:pt x="31" y="517"/>
                    <a:pt x="40" y="507"/>
                    <a:pt x="40" y="507"/>
                  </a:cubicBezTo>
                  <a:lnTo>
                    <a:pt x="314" y="27"/>
                  </a:lnTo>
                  <a:cubicBezTo>
                    <a:pt x="314" y="17"/>
                    <a:pt x="314" y="8"/>
                    <a:pt x="305" y="8"/>
                  </a:cubicBezTo>
                  <a:cubicBezTo>
                    <a:pt x="300" y="3"/>
                    <a:pt x="295" y="0"/>
                    <a:pt x="29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6509913" y="1634871"/>
              <a:ext cx="27407" cy="24632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81" y="1"/>
                  </a:moveTo>
                  <a:cubicBezTo>
                    <a:pt x="75" y="1"/>
                    <a:pt x="70" y="8"/>
                    <a:pt x="70" y="15"/>
                  </a:cubicBezTo>
                  <a:lnTo>
                    <a:pt x="11" y="113"/>
                  </a:lnTo>
                  <a:cubicBezTo>
                    <a:pt x="1" y="122"/>
                    <a:pt x="1" y="122"/>
                    <a:pt x="11" y="133"/>
                  </a:cubicBezTo>
                  <a:cubicBezTo>
                    <a:pt x="11" y="142"/>
                    <a:pt x="20" y="142"/>
                    <a:pt x="31" y="142"/>
                  </a:cubicBezTo>
                  <a:lnTo>
                    <a:pt x="138" y="113"/>
                  </a:lnTo>
                  <a:cubicBezTo>
                    <a:pt x="158" y="103"/>
                    <a:pt x="158" y="93"/>
                    <a:pt x="158" y="83"/>
                  </a:cubicBezTo>
                  <a:cubicBezTo>
                    <a:pt x="158" y="74"/>
                    <a:pt x="138" y="74"/>
                    <a:pt x="129" y="74"/>
                  </a:cubicBezTo>
                  <a:lnTo>
                    <a:pt x="70" y="93"/>
                  </a:lnTo>
                  <a:lnTo>
                    <a:pt x="99" y="35"/>
                  </a:lnTo>
                  <a:cubicBezTo>
                    <a:pt x="109" y="24"/>
                    <a:pt x="99" y="5"/>
                    <a:pt x="89" y="5"/>
                  </a:cubicBezTo>
                  <a:cubicBezTo>
                    <a:pt x="87" y="2"/>
                    <a:pt x="84" y="1"/>
                    <a:pt x="8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6518586" y="1668002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39" y="177"/>
                  </a:lnTo>
                  <a:lnTo>
                    <a:pt x="59" y="196"/>
                  </a:lnTo>
                  <a:lnTo>
                    <a:pt x="68" y="196"/>
                  </a:lnTo>
                  <a:cubicBezTo>
                    <a:pt x="79" y="186"/>
                    <a:pt x="88" y="177"/>
                    <a:pt x="79" y="167"/>
                  </a:cubicBezTo>
                  <a:lnTo>
                    <a:pt x="39" y="10"/>
                  </a:lnTo>
                  <a:cubicBezTo>
                    <a:pt x="39" y="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6491352" y="1668002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0"/>
                  </a:moveTo>
                  <a:lnTo>
                    <a:pt x="20" y="40"/>
                  </a:lnTo>
                  <a:cubicBezTo>
                    <a:pt x="10" y="49"/>
                    <a:pt x="1" y="59"/>
                    <a:pt x="1" y="69"/>
                  </a:cubicBezTo>
                  <a:cubicBezTo>
                    <a:pt x="10" y="79"/>
                    <a:pt x="10" y="79"/>
                    <a:pt x="20" y="79"/>
                  </a:cubicBezTo>
                  <a:lnTo>
                    <a:pt x="30" y="79"/>
                  </a:lnTo>
                  <a:lnTo>
                    <a:pt x="186" y="40"/>
                  </a:lnTo>
                  <a:cubicBezTo>
                    <a:pt x="196" y="40"/>
                    <a:pt x="196" y="20"/>
                    <a:pt x="196" y="10"/>
                  </a:cubicBezTo>
                  <a:cubicBezTo>
                    <a:pt x="196" y="0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6506617" y="1688297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0"/>
                    <a:pt x="0" y="20"/>
                    <a:pt x="0" y="30"/>
                  </a:cubicBezTo>
                  <a:lnTo>
                    <a:pt x="50" y="187"/>
                  </a:lnTo>
                  <a:lnTo>
                    <a:pt x="59" y="197"/>
                  </a:lnTo>
                  <a:lnTo>
                    <a:pt x="69" y="197"/>
                  </a:lnTo>
                  <a:cubicBezTo>
                    <a:pt x="79" y="197"/>
                    <a:pt x="89" y="187"/>
                    <a:pt x="79" y="167"/>
                  </a:cubicBezTo>
                  <a:lnTo>
                    <a:pt x="39" y="20"/>
                  </a:lnTo>
                  <a:cubicBezTo>
                    <a:pt x="39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6479383" y="1688297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77" y="1"/>
                  </a:moveTo>
                  <a:lnTo>
                    <a:pt x="20" y="50"/>
                  </a:lnTo>
                  <a:cubicBezTo>
                    <a:pt x="11" y="50"/>
                    <a:pt x="1" y="60"/>
                    <a:pt x="1" y="69"/>
                  </a:cubicBezTo>
                  <a:cubicBezTo>
                    <a:pt x="11" y="79"/>
                    <a:pt x="11" y="89"/>
                    <a:pt x="20" y="89"/>
                  </a:cubicBezTo>
                  <a:lnTo>
                    <a:pt x="30" y="89"/>
                  </a:lnTo>
                  <a:lnTo>
                    <a:pt x="187" y="40"/>
                  </a:lnTo>
                  <a:cubicBezTo>
                    <a:pt x="196" y="40"/>
                    <a:pt x="196" y="30"/>
                    <a:pt x="196" y="20"/>
                  </a:cubicBezTo>
                  <a:cubicBezTo>
                    <a:pt x="196" y="10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6540616" y="1628799"/>
              <a:ext cx="32438" cy="98702"/>
            </a:xfrm>
            <a:custGeom>
              <a:avLst/>
              <a:gdLst/>
              <a:ahLst/>
              <a:cxnLst/>
              <a:rect l="l" t="t" r="r" b="b"/>
              <a:pathLst>
                <a:path w="187" h="569" extrusionOk="0">
                  <a:moveTo>
                    <a:pt x="10" y="1"/>
                  </a:moveTo>
                  <a:cubicBezTo>
                    <a:pt x="0" y="11"/>
                    <a:pt x="0" y="20"/>
                    <a:pt x="0" y="30"/>
                  </a:cubicBezTo>
                  <a:lnTo>
                    <a:pt x="148" y="549"/>
                  </a:lnTo>
                  <a:cubicBezTo>
                    <a:pt x="148" y="559"/>
                    <a:pt x="157" y="569"/>
                    <a:pt x="167" y="569"/>
                  </a:cubicBezTo>
                  <a:cubicBezTo>
                    <a:pt x="177" y="559"/>
                    <a:pt x="187" y="549"/>
                    <a:pt x="187" y="540"/>
                  </a:cubicBezTo>
                  <a:lnTo>
                    <a:pt x="39" y="20"/>
                  </a:lnTo>
                  <a:cubicBezTo>
                    <a:pt x="30" y="1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6530382" y="1649268"/>
              <a:ext cx="22377" cy="23938"/>
            </a:xfrm>
            <a:custGeom>
              <a:avLst/>
              <a:gdLst/>
              <a:ahLst/>
              <a:cxnLst/>
              <a:rect l="l" t="t" r="r" b="b"/>
              <a:pathLst>
                <a:path w="129" h="138" extrusionOk="0">
                  <a:moveTo>
                    <a:pt x="40" y="0"/>
                  </a:moveTo>
                  <a:lnTo>
                    <a:pt x="0" y="10"/>
                  </a:lnTo>
                  <a:lnTo>
                    <a:pt x="30" y="128"/>
                  </a:lnTo>
                  <a:cubicBezTo>
                    <a:pt x="30" y="128"/>
                    <a:pt x="40" y="137"/>
                    <a:pt x="50" y="137"/>
                  </a:cubicBezTo>
                  <a:cubicBezTo>
                    <a:pt x="59" y="137"/>
                    <a:pt x="69" y="137"/>
                    <a:pt x="69" y="128"/>
                  </a:cubicBezTo>
                  <a:lnTo>
                    <a:pt x="128" y="30"/>
                  </a:lnTo>
                  <a:cubicBezTo>
                    <a:pt x="128" y="20"/>
                    <a:pt x="128" y="10"/>
                    <a:pt x="118" y="0"/>
                  </a:cubicBezTo>
                  <a:cubicBezTo>
                    <a:pt x="109" y="0"/>
                    <a:pt x="98" y="0"/>
                    <a:pt x="89" y="10"/>
                  </a:cubicBezTo>
                  <a:lnTo>
                    <a:pt x="59" y="6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6552585" y="1671818"/>
              <a:ext cx="30703" cy="20122"/>
            </a:xfrm>
            <a:custGeom>
              <a:avLst/>
              <a:gdLst/>
              <a:ahLst/>
              <a:cxnLst/>
              <a:rect l="l" t="t" r="r" b="b"/>
              <a:pathLst>
                <a:path w="177" h="116" extrusionOk="0">
                  <a:moveTo>
                    <a:pt x="15" y="0"/>
                  </a:moveTo>
                  <a:cubicBezTo>
                    <a:pt x="10" y="0"/>
                    <a:pt x="5" y="3"/>
                    <a:pt x="0" y="7"/>
                  </a:cubicBezTo>
                  <a:cubicBezTo>
                    <a:pt x="0" y="18"/>
                    <a:pt x="0" y="37"/>
                    <a:pt x="10" y="37"/>
                  </a:cubicBezTo>
                  <a:lnTo>
                    <a:pt x="147" y="115"/>
                  </a:lnTo>
                  <a:lnTo>
                    <a:pt x="157" y="115"/>
                  </a:lnTo>
                  <a:cubicBezTo>
                    <a:pt x="166" y="115"/>
                    <a:pt x="166" y="115"/>
                    <a:pt x="177" y="105"/>
                  </a:cubicBezTo>
                  <a:cubicBezTo>
                    <a:pt x="177" y="96"/>
                    <a:pt x="177" y="86"/>
                    <a:pt x="166" y="86"/>
                  </a:cubicBezTo>
                  <a:lnTo>
                    <a:pt x="29" y="7"/>
                  </a:lnTo>
                  <a:cubicBezTo>
                    <a:pt x="25" y="3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6537147" y="1671818"/>
              <a:ext cx="22377" cy="31918"/>
            </a:xfrm>
            <a:custGeom>
              <a:avLst/>
              <a:gdLst/>
              <a:ahLst/>
              <a:cxnLst/>
              <a:rect l="l" t="t" r="r" b="b"/>
              <a:pathLst>
                <a:path w="129" h="184" extrusionOk="0">
                  <a:moveTo>
                    <a:pt x="104" y="0"/>
                  </a:moveTo>
                  <a:cubicBezTo>
                    <a:pt x="99" y="0"/>
                    <a:pt x="94" y="3"/>
                    <a:pt x="89" y="7"/>
                  </a:cubicBezTo>
                  <a:lnTo>
                    <a:pt x="11" y="155"/>
                  </a:lnTo>
                  <a:cubicBezTo>
                    <a:pt x="1" y="164"/>
                    <a:pt x="11" y="174"/>
                    <a:pt x="20" y="174"/>
                  </a:cubicBezTo>
                  <a:cubicBezTo>
                    <a:pt x="20" y="184"/>
                    <a:pt x="20" y="184"/>
                    <a:pt x="30" y="184"/>
                  </a:cubicBezTo>
                  <a:lnTo>
                    <a:pt x="40" y="174"/>
                  </a:lnTo>
                  <a:lnTo>
                    <a:pt x="118" y="27"/>
                  </a:lnTo>
                  <a:cubicBezTo>
                    <a:pt x="128" y="18"/>
                    <a:pt x="128" y="7"/>
                    <a:pt x="118" y="7"/>
                  </a:cubicBezTo>
                  <a:cubicBezTo>
                    <a:pt x="114" y="3"/>
                    <a:pt x="109" y="0"/>
                    <a:pt x="1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6557615" y="1695236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39" y="0"/>
                  </a:moveTo>
                  <a:cubicBezTo>
                    <a:pt x="30" y="0"/>
                    <a:pt x="10" y="0"/>
                    <a:pt x="10" y="10"/>
                  </a:cubicBezTo>
                  <a:cubicBezTo>
                    <a:pt x="0" y="20"/>
                    <a:pt x="10" y="29"/>
                    <a:pt x="20" y="39"/>
                  </a:cubicBezTo>
                  <a:lnTo>
                    <a:pt x="157" y="118"/>
                  </a:lnTo>
                  <a:lnTo>
                    <a:pt x="167" y="118"/>
                  </a:lnTo>
                  <a:cubicBezTo>
                    <a:pt x="167" y="118"/>
                    <a:pt x="177" y="118"/>
                    <a:pt x="177" y="107"/>
                  </a:cubicBezTo>
                  <a:cubicBezTo>
                    <a:pt x="187" y="98"/>
                    <a:pt x="187" y="88"/>
                    <a:pt x="177" y="78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6543912" y="1695236"/>
              <a:ext cx="22377" cy="3070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18" y="0"/>
                  </a:moveTo>
                  <a:cubicBezTo>
                    <a:pt x="109" y="0"/>
                    <a:pt x="89" y="0"/>
                    <a:pt x="89" y="10"/>
                  </a:cubicBezTo>
                  <a:lnTo>
                    <a:pt x="11" y="147"/>
                  </a:lnTo>
                  <a:cubicBezTo>
                    <a:pt x="1" y="157"/>
                    <a:pt x="11" y="166"/>
                    <a:pt x="11" y="176"/>
                  </a:cubicBezTo>
                  <a:lnTo>
                    <a:pt x="20" y="176"/>
                  </a:lnTo>
                  <a:cubicBezTo>
                    <a:pt x="31" y="176"/>
                    <a:pt x="40" y="176"/>
                    <a:pt x="40" y="166"/>
                  </a:cubicBezTo>
                  <a:lnTo>
                    <a:pt x="118" y="29"/>
                  </a:lnTo>
                  <a:cubicBezTo>
                    <a:pt x="129" y="20"/>
                    <a:pt x="118" y="1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6540616" y="1629320"/>
              <a:ext cx="88467" cy="54121"/>
            </a:xfrm>
            <a:custGeom>
              <a:avLst/>
              <a:gdLst/>
              <a:ahLst/>
              <a:cxnLst/>
              <a:rect l="l" t="t" r="r" b="b"/>
              <a:pathLst>
                <a:path w="510" h="312" extrusionOk="0">
                  <a:moveTo>
                    <a:pt x="15" y="0"/>
                  </a:moveTo>
                  <a:cubicBezTo>
                    <a:pt x="10" y="0"/>
                    <a:pt x="5" y="3"/>
                    <a:pt x="0" y="8"/>
                  </a:cubicBezTo>
                  <a:cubicBezTo>
                    <a:pt x="0" y="17"/>
                    <a:pt x="0" y="37"/>
                    <a:pt x="10" y="37"/>
                  </a:cubicBezTo>
                  <a:lnTo>
                    <a:pt x="481" y="302"/>
                  </a:lnTo>
                  <a:cubicBezTo>
                    <a:pt x="481" y="311"/>
                    <a:pt x="490" y="311"/>
                    <a:pt x="490" y="311"/>
                  </a:cubicBezTo>
                  <a:cubicBezTo>
                    <a:pt x="500" y="311"/>
                    <a:pt x="500" y="302"/>
                    <a:pt x="510" y="302"/>
                  </a:cubicBezTo>
                  <a:cubicBezTo>
                    <a:pt x="510" y="292"/>
                    <a:pt x="510" y="282"/>
                    <a:pt x="500" y="272"/>
                  </a:cubicBezTo>
                  <a:lnTo>
                    <a:pt x="30" y="8"/>
                  </a:lnTo>
                  <a:cubicBezTo>
                    <a:pt x="25" y="3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6545820" y="1639034"/>
              <a:ext cx="23938" cy="27407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88" y="0"/>
                  </a:moveTo>
                  <a:cubicBezTo>
                    <a:pt x="78" y="11"/>
                    <a:pt x="68" y="20"/>
                    <a:pt x="68" y="30"/>
                  </a:cubicBezTo>
                  <a:lnTo>
                    <a:pt x="88" y="98"/>
                  </a:lnTo>
                  <a:lnTo>
                    <a:pt x="29" y="59"/>
                  </a:lnTo>
                  <a:cubicBezTo>
                    <a:pt x="20" y="59"/>
                    <a:pt x="9" y="59"/>
                    <a:pt x="0" y="69"/>
                  </a:cubicBezTo>
                  <a:cubicBezTo>
                    <a:pt x="0" y="79"/>
                    <a:pt x="0" y="89"/>
                    <a:pt x="9" y="98"/>
                  </a:cubicBezTo>
                  <a:lnTo>
                    <a:pt x="107" y="148"/>
                  </a:lnTo>
                  <a:lnTo>
                    <a:pt x="118" y="157"/>
                  </a:lnTo>
                  <a:cubicBezTo>
                    <a:pt x="127" y="157"/>
                    <a:pt x="127" y="157"/>
                    <a:pt x="137" y="148"/>
                  </a:cubicBezTo>
                  <a:lnTo>
                    <a:pt x="137" y="128"/>
                  </a:lnTo>
                  <a:lnTo>
                    <a:pt x="107" y="20"/>
                  </a:lnTo>
                  <a:cubicBezTo>
                    <a:pt x="107" y="11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6577910" y="1644238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0"/>
                  </a:moveTo>
                  <a:lnTo>
                    <a:pt x="20" y="39"/>
                  </a:lnTo>
                  <a:cubicBezTo>
                    <a:pt x="11" y="49"/>
                    <a:pt x="1" y="59"/>
                    <a:pt x="11" y="68"/>
                  </a:cubicBezTo>
                  <a:cubicBezTo>
                    <a:pt x="11" y="79"/>
                    <a:pt x="20" y="79"/>
                    <a:pt x="20" y="79"/>
                  </a:cubicBezTo>
                  <a:lnTo>
                    <a:pt x="31" y="79"/>
                  </a:lnTo>
                  <a:lnTo>
                    <a:pt x="187" y="39"/>
                  </a:lnTo>
                  <a:cubicBezTo>
                    <a:pt x="197" y="29"/>
                    <a:pt x="197" y="20"/>
                    <a:pt x="197" y="10"/>
                  </a:cubicBezTo>
                  <a:cubicBezTo>
                    <a:pt x="197" y="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6577910" y="1651003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0"/>
                  </a:moveTo>
                  <a:cubicBezTo>
                    <a:pt x="11" y="10"/>
                    <a:pt x="1" y="20"/>
                    <a:pt x="11" y="29"/>
                  </a:cubicBezTo>
                  <a:lnTo>
                    <a:pt x="50" y="177"/>
                  </a:lnTo>
                  <a:cubicBezTo>
                    <a:pt x="50" y="186"/>
                    <a:pt x="60" y="196"/>
                    <a:pt x="70" y="196"/>
                  </a:cubicBezTo>
                  <a:cubicBezTo>
                    <a:pt x="79" y="196"/>
                    <a:pt x="89" y="177"/>
                    <a:pt x="89" y="167"/>
                  </a:cubicBezTo>
                  <a:lnTo>
                    <a:pt x="40" y="20"/>
                  </a:lnTo>
                  <a:cubicBezTo>
                    <a:pt x="40" y="10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6598379" y="1656033"/>
              <a:ext cx="35907" cy="13704"/>
            </a:xfrm>
            <a:custGeom>
              <a:avLst/>
              <a:gdLst/>
              <a:ahLst/>
              <a:cxnLst/>
              <a:rect l="l" t="t" r="r" b="b"/>
              <a:pathLst>
                <a:path w="207" h="79" extrusionOk="0">
                  <a:moveTo>
                    <a:pt x="177" y="0"/>
                  </a:moveTo>
                  <a:lnTo>
                    <a:pt x="20" y="40"/>
                  </a:lnTo>
                  <a:cubicBezTo>
                    <a:pt x="11" y="40"/>
                    <a:pt x="0" y="59"/>
                    <a:pt x="11" y="69"/>
                  </a:cubicBezTo>
                  <a:cubicBezTo>
                    <a:pt x="11" y="79"/>
                    <a:pt x="20" y="79"/>
                    <a:pt x="30" y="79"/>
                  </a:cubicBezTo>
                  <a:lnTo>
                    <a:pt x="187" y="40"/>
                  </a:lnTo>
                  <a:cubicBezTo>
                    <a:pt x="196" y="30"/>
                    <a:pt x="207" y="20"/>
                    <a:pt x="196" y="11"/>
                  </a:cubicBezTo>
                  <a:cubicBezTo>
                    <a:pt x="196" y="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6598379" y="1662798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1"/>
                  </a:moveTo>
                  <a:cubicBezTo>
                    <a:pt x="11" y="1"/>
                    <a:pt x="0" y="20"/>
                    <a:pt x="11" y="30"/>
                  </a:cubicBezTo>
                  <a:lnTo>
                    <a:pt x="50" y="177"/>
                  </a:lnTo>
                  <a:cubicBezTo>
                    <a:pt x="50" y="187"/>
                    <a:pt x="59" y="197"/>
                    <a:pt x="69" y="197"/>
                  </a:cubicBezTo>
                  <a:lnTo>
                    <a:pt x="79" y="197"/>
                  </a:lnTo>
                  <a:cubicBezTo>
                    <a:pt x="89" y="187"/>
                    <a:pt x="89" y="177"/>
                    <a:pt x="89" y="167"/>
                  </a:cubicBezTo>
                  <a:lnTo>
                    <a:pt x="50" y="20"/>
                  </a:lnTo>
                  <a:cubicBezTo>
                    <a:pt x="4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6540616" y="1604341"/>
              <a:ext cx="97140" cy="31397"/>
            </a:xfrm>
            <a:custGeom>
              <a:avLst/>
              <a:gdLst/>
              <a:ahLst/>
              <a:cxnLst/>
              <a:rect l="l" t="t" r="r" b="b"/>
              <a:pathLst>
                <a:path w="560" h="181" extrusionOk="0">
                  <a:moveTo>
                    <a:pt x="548" y="0"/>
                  </a:moveTo>
                  <a:cubicBezTo>
                    <a:pt x="545" y="0"/>
                    <a:pt x="542" y="2"/>
                    <a:pt x="540" y="4"/>
                  </a:cubicBezTo>
                  <a:lnTo>
                    <a:pt x="10" y="142"/>
                  </a:lnTo>
                  <a:cubicBezTo>
                    <a:pt x="0" y="152"/>
                    <a:pt x="0" y="161"/>
                    <a:pt x="0" y="171"/>
                  </a:cubicBezTo>
                  <a:cubicBezTo>
                    <a:pt x="0" y="181"/>
                    <a:pt x="10" y="181"/>
                    <a:pt x="20" y="181"/>
                  </a:cubicBezTo>
                  <a:lnTo>
                    <a:pt x="549" y="34"/>
                  </a:lnTo>
                  <a:cubicBezTo>
                    <a:pt x="559" y="34"/>
                    <a:pt x="559" y="24"/>
                    <a:pt x="559" y="15"/>
                  </a:cubicBezTo>
                  <a:cubicBezTo>
                    <a:pt x="559" y="7"/>
                    <a:pt x="554" y="0"/>
                    <a:pt x="5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6557615" y="1623769"/>
              <a:ext cx="27407" cy="22204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39" y="1"/>
                  </a:moveTo>
                  <a:cubicBezTo>
                    <a:pt x="30" y="1"/>
                    <a:pt x="20" y="1"/>
                    <a:pt x="20" y="10"/>
                  </a:cubicBezTo>
                  <a:cubicBezTo>
                    <a:pt x="10" y="20"/>
                    <a:pt x="10" y="30"/>
                    <a:pt x="20" y="40"/>
                  </a:cubicBezTo>
                  <a:lnTo>
                    <a:pt x="79" y="69"/>
                  </a:lnTo>
                  <a:lnTo>
                    <a:pt x="20" y="88"/>
                  </a:lnTo>
                  <a:cubicBezTo>
                    <a:pt x="10" y="99"/>
                    <a:pt x="0" y="108"/>
                    <a:pt x="0" y="118"/>
                  </a:cubicBezTo>
                  <a:cubicBezTo>
                    <a:pt x="10" y="128"/>
                    <a:pt x="10" y="128"/>
                    <a:pt x="20" y="128"/>
                  </a:cubicBezTo>
                  <a:lnTo>
                    <a:pt x="30" y="128"/>
                  </a:lnTo>
                  <a:lnTo>
                    <a:pt x="137" y="99"/>
                  </a:lnTo>
                  <a:cubicBezTo>
                    <a:pt x="148" y="99"/>
                    <a:pt x="148" y="88"/>
                    <a:pt x="157" y="79"/>
                  </a:cubicBezTo>
                  <a:cubicBezTo>
                    <a:pt x="157" y="69"/>
                    <a:pt x="148" y="69"/>
                    <a:pt x="148" y="5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6583114" y="1593239"/>
              <a:ext cx="20642" cy="30703"/>
            </a:xfrm>
            <a:custGeom>
              <a:avLst/>
              <a:gdLst/>
              <a:ahLst/>
              <a:cxnLst/>
              <a:rect l="l" t="t" r="r" b="b"/>
              <a:pathLst>
                <a:path w="119" h="177" extrusionOk="0">
                  <a:moveTo>
                    <a:pt x="108" y="0"/>
                  </a:moveTo>
                  <a:cubicBezTo>
                    <a:pt x="99" y="0"/>
                    <a:pt x="88" y="0"/>
                    <a:pt x="79" y="10"/>
                  </a:cubicBezTo>
                  <a:lnTo>
                    <a:pt x="1" y="147"/>
                  </a:lnTo>
                  <a:cubicBezTo>
                    <a:pt x="1" y="157"/>
                    <a:pt x="1" y="177"/>
                    <a:pt x="10" y="177"/>
                  </a:cubicBezTo>
                  <a:lnTo>
                    <a:pt x="20" y="177"/>
                  </a:lnTo>
                  <a:cubicBezTo>
                    <a:pt x="30" y="177"/>
                    <a:pt x="30" y="177"/>
                    <a:pt x="40" y="166"/>
                  </a:cubicBezTo>
                  <a:lnTo>
                    <a:pt x="118" y="29"/>
                  </a:lnTo>
                  <a:cubicBezTo>
                    <a:pt x="118" y="20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6583114" y="1617871"/>
              <a:ext cx="30877" cy="19602"/>
            </a:xfrm>
            <a:custGeom>
              <a:avLst/>
              <a:gdLst/>
              <a:ahLst/>
              <a:cxnLst/>
              <a:rect l="l" t="t" r="r" b="b"/>
              <a:pathLst>
                <a:path w="178" h="113" extrusionOk="0">
                  <a:moveTo>
                    <a:pt x="20" y="1"/>
                  </a:moveTo>
                  <a:cubicBezTo>
                    <a:pt x="14" y="1"/>
                    <a:pt x="7" y="5"/>
                    <a:pt x="1" y="5"/>
                  </a:cubicBezTo>
                  <a:cubicBezTo>
                    <a:pt x="1" y="15"/>
                    <a:pt x="1" y="35"/>
                    <a:pt x="10" y="35"/>
                  </a:cubicBezTo>
                  <a:lnTo>
                    <a:pt x="147" y="113"/>
                  </a:lnTo>
                  <a:lnTo>
                    <a:pt x="157" y="113"/>
                  </a:lnTo>
                  <a:cubicBezTo>
                    <a:pt x="167" y="113"/>
                    <a:pt x="167" y="113"/>
                    <a:pt x="177" y="103"/>
                  </a:cubicBezTo>
                  <a:cubicBezTo>
                    <a:pt x="177" y="103"/>
                    <a:pt x="177" y="83"/>
                    <a:pt x="167" y="83"/>
                  </a:cubicBezTo>
                  <a:lnTo>
                    <a:pt x="30" y="5"/>
                  </a:lnTo>
                  <a:cubicBezTo>
                    <a:pt x="27" y="2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6605144" y="1587341"/>
              <a:ext cx="22377" cy="31397"/>
            </a:xfrm>
            <a:custGeom>
              <a:avLst/>
              <a:gdLst/>
              <a:ahLst/>
              <a:cxnLst/>
              <a:rect l="l" t="t" r="r" b="b"/>
              <a:pathLst>
                <a:path w="129" h="181" extrusionOk="0">
                  <a:moveTo>
                    <a:pt x="104" y="0"/>
                  </a:moveTo>
                  <a:cubicBezTo>
                    <a:pt x="98" y="0"/>
                    <a:pt x="89" y="4"/>
                    <a:pt x="89" y="4"/>
                  </a:cubicBezTo>
                  <a:lnTo>
                    <a:pt x="11" y="152"/>
                  </a:lnTo>
                  <a:cubicBezTo>
                    <a:pt x="1" y="161"/>
                    <a:pt x="11" y="171"/>
                    <a:pt x="11" y="171"/>
                  </a:cubicBezTo>
                  <a:lnTo>
                    <a:pt x="20" y="181"/>
                  </a:lnTo>
                  <a:cubicBezTo>
                    <a:pt x="30" y="181"/>
                    <a:pt x="40" y="171"/>
                    <a:pt x="40" y="171"/>
                  </a:cubicBezTo>
                  <a:lnTo>
                    <a:pt x="118" y="24"/>
                  </a:lnTo>
                  <a:cubicBezTo>
                    <a:pt x="128" y="15"/>
                    <a:pt x="118" y="4"/>
                    <a:pt x="109" y="4"/>
                  </a:cubicBezTo>
                  <a:cubicBezTo>
                    <a:pt x="109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605144" y="1611106"/>
              <a:ext cx="32611" cy="21336"/>
            </a:xfrm>
            <a:custGeom>
              <a:avLst/>
              <a:gdLst/>
              <a:ahLst/>
              <a:cxnLst/>
              <a:rect l="l" t="t" r="r" b="b"/>
              <a:pathLst>
                <a:path w="188" h="123" extrusionOk="0">
                  <a:moveTo>
                    <a:pt x="22" y="1"/>
                  </a:moveTo>
                  <a:cubicBezTo>
                    <a:pt x="16" y="1"/>
                    <a:pt x="11" y="7"/>
                    <a:pt x="11" y="15"/>
                  </a:cubicBezTo>
                  <a:cubicBezTo>
                    <a:pt x="1" y="24"/>
                    <a:pt x="11" y="34"/>
                    <a:pt x="11" y="34"/>
                  </a:cubicBezTo>
                  <a:lnTo>
                    <a:pt x="157" y="113"/>
                  </a:lnTo>
                  <a:cubicBezTo>
                    <a:pt x="157" y="122"/>
                    <a:pt x="157" y="122"/>
                    <a:pt x="168" y="122"/>
                  </a:cubicBezTo>
                  <a:lnTo>
                    <a:pt x="177" y="113"/>
                  </a:lnTo>
                  <a:cubicBezTo>
                    <a:pt x="187" y="103"/>
                    <a:pt x="187" y="93"/>
                    <a:pt x="177" y="83"/>
                  </a:cubicBezTo>
                  <a:lnTo>
                    <a:pt x="30" y="5"/>
                  </a:lnTo>
                  <a:cubicBezTo>
                    <a:pt x="27" y="2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540616" y="1547271"/>
              <a:ext cx="52907" cy="88467"/>
            </a:xfrm>
            <a:custGeom>
              <a:avLst/>
              <a:gdLst/>
              <a:ahLst/>
              <a:cxnLst/>
              <a:rect l="l" t="t" r="r" b="b"/>
              <a:pathLst>
                <a:path w="305" h="510" extrusionOk="0">
                  <a:moveTo>
                    <a:pt x="294" y="0"/>
                  </a:moveTo>
                  <a:cubicBezTo>
                    <a:pt x="285" y="0"/>
                    <a:pt x="275" y="0"/>
                    <a:pt x="265" y="10"/>
                  </a:cubicBezTo>
                  <a:lnTo>
                    <a:pt x="0" y="481"/>
                  </a:lnTo>
                  <a:cubicBezTo>
                    <a:pt x="0" y="490"/>
                    <a:pt x="0" y="510"/>
                    <a:pt x="10" y="510"/>
                  </a:cubicBezTo>
                  <a:lnTo>
                    <a:pt x="20" y="510"/>
                  </a:lnTo>
                  <a:cubicBezTo>
                    <a:pt x="30" y="510"/>
                    <a:pt x="30" y="510"/>
                    <a:pt x="39" y="500"/>
                  </a:cubicBezTo>
                  <a:lnTo>
                    <a:pt x="304" y="30"/>
                  </a:lnTo>
                  <a:cubicBezTo>
                    <a:pt x="304" y="20"/>
                    <a:pt x="304" y="10"/>
                    <a:pt x="2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533851" y="1593239"/>
              <a:ext cx="23938" cy="25499"/>
            </a:xfrm>
            <a:custGeom>
              <a:avLst/>
              <a:gdLst/>
              <a:ahLst/>
              <a:cxnLst/>
              <a:rect l="l" t="t" r="r" b="b"/>
              <a:pathLst>
                <a:path w="138" h="147" extrusionOk="0">
                  <a:moveTo>
                    <a:pt x="89" y="0"/>
                  </a:moveTo>
                  <a:cubicBezTo>
                    <a:pt x="78" y="0"/>
                    <a:pt x="69" y="0"/>
                    <a:pt x="69" y="10"/>
                  </a:cubicBezTo>
                  <a:lnTo>
                    <a:pt x="10" y="108"/>
                  </a:lnTo>
                  <a:cubicBezTo>
                    <a:pt x="0" y="118"/>
                    <a:pt x="10" y="127"/>
                    <a:pt x="20" y="137"/>
                  </a:cubicBezTo>
                  <a:cubicBezTo>
                    <a:pt x="30" y="137"/>
                    <a:pt x="39" y="137"/>
                    <a:pt x="39" y="127"/>
                  </a:cubicBezTo>
                  <a:lnTo>
                    <a:pt x="78" y="68"/>
                  </a:lnTo>
                  <a:lnTo>
                    <a:pt x="98" y="137"/>
                  </a:lnTo>
                  <a:cubicBezTo>
                    <a:pt x="98" y="137"/>
                    <a:pt x="108" y="147"/>
                    <a:pt x="118" y="147"/>
                  </a:cubicBezTo>
                  <a:cubicBezTo>
                    <a:pt x="128" y="147"/>
                    <a:pt x="137" y="137"/>
                    <a:pt x="137" y="118"/>
                  </a:cubicBezTo>
                  <a:lnTo>
                    <a:pt x="98" y="10"/>
                  </a:lnTo>
                  <a:cubicBezTo>
                    <a:pt x="98" y="0"/>
                    <a:pt x="98" y="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6549116" y="1606769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138" y="1"/>
                  </a:moveTo>
                  <a:lnTo>
                    <a:pt x="20" y="30"/>
                  </a:lnTo>
                  <a:cubicBezTo>
                    <a:pt x="10" y="30"/>
                    <a:pt x="1" y="40"/>
                    <a:pt x="10" y="59"/>
                  </a:cubicBezTo>
                  <a:cubicBezTo>
                    <a:pt x="10" y="69"/>
                    <a:pt x="20" y="69"/>
                    <a:pt x="30" y="69"/>
                  </a:cubicBezTo>
                  <a:lnTo>
                    <a:pt x="99" y="49"/>
                  </a:lnTo>
                  <a:lnTo>
                    <a:pt x="69" y="108"/>
                  </a:lnTo>
                  <a:cubicBezTo>
                    <a:pt x="59" y="118"/>
                    <a:pt x="59" y="128"/>
                    <a:pt x="69" y="138"/>
                  </a:cubicBezTo>
                  <a:lnTo>
                    <a:pt x="79" y="138"/>
                  </a:lnTo>
                  <a:cubicBezTo>
                    <a:pt x="88" y="138"/>
                    <a:pt x="99" y="138"/>
                    <a:pt x="99" y="128"/>
                  </a:cubicBezTo>
                  <a:lnTo>
                    <a:pt x="157" y="30"/>
                  </a:lnTo>
                  <a:lnTo>
                    <a:pt x="157" y="10"/>
                  </a:lnTo>
                  <a:cubicBezTo>
                    <a:pt x="147" y="1"/>
                    <a:pt x="138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6554146" y="1564271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0"/>
                  </a:moveTo>
                  <a:cubicBezTo>
                    <a:pt x="11" y="0"/>
                    <a:pt x="1" y="10"/>
                    <a:pt x="1" y="30"/>
                  </a:cubicBezTo>
                  <a:lnTo>
                    <a:pt x="50" y="177"/>
                  </a:lnTo>
                  <a:cubicBezTo>
                    <a:pt x="50" y="187"/>
                    <a:pt x="59" y="196"/>
                    <a:pt x="70" y="196"/>
                  </a:cubicBezTo>
                  <a:cubicBezTo>
                    <a:pt x="79" y="187"/>
                    <a:pt x="89" y="177"/>
                    <a:pt x="8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6560911" y="1583005"/>
              <a:ext cx="36081" cy="15438"/>
            </a:xfrm>
            <a:custGeom>
              <a:avLst/>
              <a:gdLst/>
              <a:ahLst/>
              <a:cxnLst/>
              <a:rect l="l" t="t" r="r" b="b"/>
              <a:pathLst>
                <a:path w="208" h="89" extrusionOk="0">
                  <a:moveTo>
                    <a:pt x="177" y="0"/>
                  </a:moveTo>
                  <a:lnTo>
                    <a:pt x="20" y="49"/>
                  </a:lnTo>
                  <a:cubicBezTo>
                    <a:pt x="11" y="49"/>
                    <a:pt x="1" y="59"/>
                    <a:pt x="11" y="69"/>
                  </a:cubicBezTo>
                  <a:cubicBezTo>
                    <a:pt x="11" y="79"/>
                    <a:pt x="20" y="88"/>
                    <a:pt x="31" y="88"/>
                  </a:cubicBezTo>
                  <a:lnTo>
                    <a:pt x="187" y="40"/>
                  </a:lnTo>
                  <a:cubicBezTo>
                    <a:pt x="197" y="40"/>
                    <a:pt x="207" y="29"/>
                    <a:pt x="197" y="20"/>
                  </a:cubicBezTo>
                  <a:cubicBezTo>
                    <a:pt x="197" y="1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6566115" y="1543802"/>
              <a:ext cx="15438" cy="32611"/>
            </a:xfrm>
            <a:custGeom>
              <a:avLst/>
              <a:gdLst/>
              <a:ahLst/>
              <a:cxnLst/>
              <a:rect l="l" t="t" r="r" b="b"/>
              <a:pathLst>
                <a:path w="89" h="188" extrusionOk="0">
                  <a:moveTo>
                    <a:pt x="20" y="1"/>
                  </a:moveTo>
                  <a:cubicBezTo>
                    <a:pt x="10" y="1"/>
                    <a:pt x="1" y="11"/>
                    <a:pt x="1" y="20"/>
                  </a:cubicBezTo>
                  <a:lnTo>
                    <a:pt x="49" y="177"/>
                  </a:lnTo>
                  <a:cubicBezTo>
                    <a:pt x="49" y="187"/>
                    <a:pt x="59" y="187"/>
                    <a:pt x="69" y="187"/>
                  </a:cubicBezTo>
                  <a:cubicBezTo>
                    <a:pt x="79" y="187"/>
                    <a:pt x="88" y="177"/>
                    <a:pt x="79" y="168"/>
                  </a:cubicBezTo>
                  <a:lnTo>
                    <a:pt x="40" y="11"/>
                  </a:lnTo>
                  <a:cubicBezTo>
                    <a:pt x="40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6572880" y="1562536"/>
              <a:ext cx="35907" cy="13877"/>
            </a:xfrm>
            <a:custGeom>
              <a:avLst/>
              <a:gdLst/>
              <a:ahLst/>
              <a:cxnLst/>
              <a:rect l="l" t="t" r="r" b="b"/>
              <a:pathLst>
                <a:path w="207" h="80" extrusionOk="0">
                  <a:moveTo>
                    <a:pt x="177" y="1"/>
                  </a:moveTo>
                  <a:lnTo>
                    <a:pt x="20" y="49"/>
                  </a:lnTo>
                  <a:cubicBezTo>
                    <a:pt x="10" y="49"/>
                    <a:pt x="1" y="60"/>
                    <a:pt x="10" y="69"/>
                  </a:cubicBezTo>
                  <a:cubicBezTo>
                    <a:pt x="10" y="79"/>
                    <a:pt x="20" y="79"/>
                    <a:pt x="30" y="79"/>
                  </a:cubicBezTo>
                  <a:lnTo>
                    <a:pt x="187" y="40"/>
                  </a:lnTo>
                  <a:cubicBezTo>
                    <a:pt x="197" y="40"/>
                    <a:pt x="206" y="30"/>
                    <a:pt x="197" y="20"/>
                  </a:cubicBezTo>
                  <a:cubicBezTo>
                    <a:pt x="197" y="10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8298147" y="2423611"/>
              <a:ext cx="47876" cy="143629"/>
            </a:xfrm>
            <a:custGeom>
              <a:avLst/>
              <a:gdLst/>
              <a:ahLst/>
              <a:cxnLst/>
              <a:rect l="l" t="t" r="r" b="b"/>
              <a:pathLst>
                <a:path w="276" h="828" extrusionOk="0">
                  <a:moveTo>
                    <a:pt x="34" y="1"/>
                  </a:moveTo>
                  <a:cubicBezTo>
                    <a:pt x="30" y="1"/>
                    <a:pt x="25" y="2"/>
                    <a:pt x="20" y="5"/>
                  </a:cubicBezTo>
                  <a:cubicBezTo>
                    <a:pt x="1" y="5"/>
                    <a:pt x="1" y="24"/>
                    <a:pt x="1" y="34"/>
                  </a:cubicBezTo>
                  <a:lnTo>
                    <a:pt x="216" y="808"/>
                  </a:lnTo>
                  <a:cubicBezTo>
                    <a:pt x="216" y="818"/>
                    <a:pt x="226" y="828"/>
                    <a:pt x="246" y="828"/>
                  </a:cubicBezTo>
                  <a:cubicBezTo>
                    <a:pt x="266" y="818"/>
                    <a:pt x="275" y="808"/>
                    <a:pt x="266" y="789"/>
                  </a:cubicBezTo>
                  <a:lnTo>
                    <a:pt x="59" y="24"/>
                  </a:lnTo>
                  <a:cubicBezTo>
                    <a:pt x="53" y="10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8281147" y="2474610"/>
              <a:ext cx="47876" cy="29836"/>
            </a:xfrm>
            <a:custGeom>
              <a:avLst/>
              <a:gdLst/>
              <a:ahLst/>
              <a:cxnLst/>
              <a:rect l="l" t="t" r="r" b="b"/>
              <a:pathLst>
                <a:path w="276" h="172" extrusionOk="0">
                  <a:moveTo>
                    <a:pt x="35" y="1"/>
                  </a:moveTo>
                  <a:cubicBezTo>
                    <a:pt x="25" y="1"/>
                    <a:pt x="18" y="8"/>
                    <a:pt x="11" y="15"/>
                  </a:cubicBezTo>
                  <a:cubicBezTo>
                    <a:pt x="1" y="24"/>
                    <a:pt x="11" y="44"/>
                    <a:pt x="20" y="54"/>
                  </a:cubicBezTo>
                  <a:lnTo>
                    <a:pt x="226" y="172"/>
                  </a:lnTo>
                  <a:lnTo>
                    <a:pt x="236" y="172"/>
                  </a:lnTo>
                  <a:cubicBezTo>
                    <a:pt x="246" y="172"/>
                    <a:pt x="255" y="172"/>
                    <a:pt x="266" y="161"/>
                  </a:cubicBezTo>
                  <a:cubicBezTo>
                    <a:pt x="275" y="142"/>
                    <a:pt x="266" y="132"/>
                    <a:pt x="255" y="122"/>
                  </a:cubicBezTo>
                  <a:lnTo>
                    <a:pt x="50" y="5"/>
                  </a:lnTo>
                  <a:cubicBezTo>
                    <a:pt x="44" y="2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8316881" y="2459345"/>
              <a:ext cx="32438" cy="45101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50" y="1"/>
                  </a:moveTo>
                  <a:cubicBezTo>
                    <a:pt x="138" y="1"/>
                    <a:pt x="128" y="8"/>
                    <a:pt x="128" y="14"/>
                  </a:cubicBezTo>
                  <a:lnTo>
                    <a:pt x="10" y="220"/>
                  </a:lnTo>
                  <a:cubicBezTo>
                    <a:pt x="1" y="230"/>
                    <a:pt x="10" y="249"/>
                    <a:pt x="20" y="260"/>
                  </a:cubicBezTo>
                  <a:lnTo>
                    <a:pt x="30" y="260"/>
                  </a:lnTo>
                  <a:cubicBezTo>
                    <a:pt x="40" y="260"/>
                    <a:pt x="49" y="260"/>
                    <a:pt x="60" y="249"/>
                  </a:cubicBezTo>
                  <a:lnTo>
                    <a:pt x="177" y="44"/>
                  </a:lnTo>
                  <a:cubicBezTo>
                    <a:pt x="187" y="24"/>
                    <a:pt x="177" y="14"/>
                    <a:pt x="167" y="5"/>
                  </a:cubicBezTo>
                  <a:cubicBezTo>
                    <a:pt x="161" y="2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8272821" y="2440611"/>
              <a:ext cx="45968" cy="29836"/>
            </a:xfrm>
            <a:custGeom>
              <a:avLst/>
              <a:gdLst/>
              <a:ahLst/>
              <a:cxnLst/>
              <a:rect l="l" t="t" r="r" b="b"/>
              <a:pathLst>
                <a:path w="265" h="172" extrusionOk="0">
                  <a:moveTo>
                    <a:pt x="28" y="1"/>
                  </a:moveTo>
                  <a:cubicBezTo>
                    <a:pt x="19" y="1"/>
                    <a:pt x="7" y="8"/>
                    <a:pt x="0" y="15"/>
                  </a:cubicBezTo>
                  <a:cubicBezTo>
                    <a:pt x="0" y="24"/>
                    <a:pt x="0" y="44"/>
                    <a:pt x="9" y="54"/>
                  </a:cubicBezTo>
                  <a:lnTo>
                    <a:pt x="216" y="172"/>
                  </a:lnTo>
                  <a:lnTo>
                    <a:pt x="235" y="172"/>
                  </a:lnTo>
                  <a:cubicBezTo>
                    <a:pt x="245" y="172"/>
                    <a:pt x="255" y="172"/>
                    <a:pt x="255" y="161"/>
                  </a:cubicBezTo>
                  <a:cubicBezTo>
                    <a:pt x="264" y="142"/>
                    <a:pt x="264" y="132"/>
                    <a:pt x="245" y="122"/>
                  </a:cubicBezTo>
                  <a:lnTo>
                    <a:pt x="39" y="5"/>
                  </a:ln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8308381" y="2425346"/>
              <a:ext cx="30703" cy="45101"/>
            </a:xfrm>
            <a:custGeom>
              <a:avLst/>
              <a:gdLst/>
              <a:ahLst/>
              <a:cxnLst/>
              <a:rect l="l" t="t" r="r" b="b"/>
              <a:pathLst>
                <a:path w="177" h="260" extrusionOk="0">
                  <a:moveTo>
                    <a:pt x="147" y="1"/>
                  </a:moveTo>
                  <a:cubicBezTo>
                    <a:pt x="137" y="1"/>
                    <a:pt x="125" y="8"/>
                    <a:pt x="118" y="14"/>
                  </a:cubicBezTo>
                  <a:lnTo>
                    <a:pt x="0" y="220"/>
                  </a:lnTo>
                  <a:cubicBezTo>
                    <a:pt x="0" y="230"/>
                    <a:pt x="0" y="249"/>
                    <a:pt x="11" y="260"/>
                  </a:cubicBezTo>
                  <a:lnTo>
                    <a:pt x="30" y="260"/>
                  </a:lnTo>
                  <a:cubicBezTo>
                    <a:pt x="40" y="260"/>
                    <a:pt x="50" y="260"/>
                    <a:pt x="50" y="249"/>
                  </a:cubicBezTo>
                  <a:lnTo>
                    <a:pt x="167" y="44"/>
                  </a:lnTo>
                  <a:cubicBezTo>
                    <a:pt x="177" y="24"/>
                    <a:pt x="177" y="14"/>
                    <a:pt x="157" y="5"/>
                  </a:cubicBezTo>
                  <a:cubicBezTo>
                    <a:pt x="154" y="2"/>
                    <a:pt x="151" y="1"/>
                    <a:pt x="1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8213150" y="2488834"/>
              <a:ext cx="132874" cy="78406"/>
            </a:xfrm>
            <a:custGeom>
              <a:avLst/>
              <a:gdLst/>
              <a:ahLst/>
              <a:cxnLst/>
              <a:rect l="l" t="t" r="r" b="b"/>
              <a:pathLst>
                <a:path w="766" h="452" extrusionOk="0">
                  <a:moveTo>
                    <a:pt x="50" y="1"/>
                  </a:moveTo>
                  <a:cubicBezTo>
                    <a:pt x="40" y="1"/>
                    <a:pt x="20" y="1"/>
                    <a:pt x="11" y="11"/>
                  </a:cubicBezTo>
                  <a:cubicBezTo>
                    <a:pt x="1" y="31"/>
                    <a:pt x="11" y="50"/>
                    <a:pt x="20" y="50"/>
                  </a:cubicBezTo>
                  <a:lnTo>
                    <a:pt x="716" y="452"/>
                  </a:lnTo>
                  <a:lnTo>
                    <a:pt x="736" y="452"/>
                  </a:lnTo>
                  <a:cubicBezTo>
                    <a:pt x="745" y="452"/>
                    <a:pt x="756" y="442"/>
                    <a:pt x="756" y="432"/>
                  </a:cubicBezTo>
                  <a:cubicBezTo>
                    <a:pt x="765" y="423"/>
                    <a:pt x="756" y="403"/>
                    <a:pt x="745" y="403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8301616" y="2513639"/>
              <a:ext cx="35907" cy="38336"/>
            </a:xfrm>
            <a:custGeom>
              <a:avLst/>
              <a:gdLst/>
              <a:ahLst/>
              <a:cxnLst/>
              <a:rect l="l" t="t" r="r" b="b"/>
              <a:pathLst>
                <a:path w="207" h="221" extrusionOk="0">
                  <a:moveTo>
                    <a:pt x="30" y="1"/>
                  </a:moveTo>
                  <a:cubicBezTo>
                    <a:pt x="23" y="1"/>
                    <a:pt x="17" y="5"/>
                    <a:pt x="10" y="5"/>
                  </a:cubicBezTo>
                  <a:cubicBezTo>
                    <a:pt x="0" y="15"/>
                    <a:pt x="0" y="25"/>
                    <a:pt x="0" y="34"/>
                  </a:cubicBezTo>
                  <a:lnTo>
                    <a:pt x="50" y="201"/>
                  </a:lnTo>
                  <a:cubicBezTo>
                    <a:pt x="50" y="221"/>
                    <a:pt x="59" y="221"/>
                    <a:pt x="69" y="221"/>
                  </a:cubicBezTo>
                  <a:lnTo>
                    <a:pt x="79" y="221"/>
                  </a:lnTo>
                  <a:cubicBezTo>
                    <a:pt x="98" y="221"/>
                    <a:pt x="108" y="201"/>
                    <a:pt x="98" y="191"/>
                  </a:cubicBezTo>
                  <a:lnTo>
                    <a:pt x="69" y="93"/>
                  </a:lnTo>
                  <a:lnTo>
                    <a:pt x="157" y="143"/>
                  </a:lnTo>
                  <a:cubicBezTo>
                    <a:pt x="163" y="145"/>
                    <a:pt x="168" y="146"/>
                    <a:pt x="174" y="146"/>
                  </a:cubicBezTo>
                  <a:cubicBezTo>
                    <a:pt x="186" y="146"/>
                    <a:pt x="196" y="140"/>
                    <a:pt x="196" y="132"/>
                  </a:cubicBezTo>
                  <a:cubicBezTo>
                    <a:pt x="206" y="113"/>
                    <a:pt x="206" y="93"/>
                    <a:pt x="187" y="93"/>
                  </a:cubicBezTo>
                  <a:lnTo>
                    <a:pt x="39" y="5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8238822" y="2524741"/>
              <a:ext cx="51172" cy="22204"/>
            </a:xfrm>
            <a:custGeom>
              <a:avLst/>
              <a:gdLst/>
              <a:ahLst/>
              <a:cxnLst/>
              <a:rect l="l" t="t" r="r" b="b"/>
              <a:pathLst>
                <a:path w="295" h="128" extrusionOk="0">
                  <a:moveTo>
                    <a:pt x="255" y="0"/>
                  </a:moveTo>
                  <a:lnTo>
                    <a:pt x="20" y="68"/>
                  </a:lnTo>
                  <a:cubicBezTo>
                    <a:pt x="9" y="68"/>
                    <a:pt x="0" y="88"/>
                    <a:pt x="0" y="98"/>
                  </a:cubicBezTo>
                  <a:cubicBezTo>
                    <a:pt x="9" y="118"/>
                    <a:pt x="20" y="127"/>
                    <a:pt x="29" y="127"/>
                  </a:cubicBezTo>
                  <a:cubicBezTo>
                    <a:pt x="29" y="127"/>
                    <a:pt x="39" y="127"/>
                    <a:pt x="39" y="118"/>
                  </a:cubicBezTo>
                  <a:lnTo>
                    <a:pt x="264" y="59"/>
                  </a:lnTo>
                  <a:cubicBezTo>
                    <a:pt x="284" y="59"/>
                    <a:pt x="294" y="39"/>
                    <a:pt x="284" y="20"/>
                  </a:cubicBezTo>
                  <a:cubicBezTo>
                    <a:pt x="284" y="10"/>
                    <a:pt x="264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8267617" y="2485538"/>
              <a:ext cx="22377" cy="49438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20" y="0"/>
                  </a:moveTo>
                  <a:cubicBezTo>
                    <a:pt x="10" y="11"/>
                    <a:pt x="0" y="20"/>
                    <a:pt x="0" y="40"/>
                  </a:cubicBezTo>
                  <a:lnTo>
                    <a:pt x="69" y="265"/>
                  </a:lnTo>
                  <a:cubicBezTo>
                    <a:pt x="69" y="275"/>
                    <a:pt x="79" y="285"/>
                    <a:pt x="89" y="285"/>
                  </a:cubicBezTo>
                  <a:lnTo>
                    <a:pt x="98" y="285"/>
                  </a:lnTo>
                  <a:cubicBezTo>
                    <a:pt x="118" y="285"/>
                    <a:pt x="128" y="265"/>
                    <a:pt x="118" y="246"/>
                  </a:cubicBezTo>
                  <a:lnTo>
                    <a:pt x="59" y="20"/>
                  </a:lnTo>
                  <a:cubicBezTo>
                    <a:pt x="50" y="11"/>
                    <a:pt x="3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8208119" y="2507741"/>
              <a:ext cx="51172" cy="20469"/>
            </a:xfrm>
            <a:custGeom>
              <a:avLst/>
              <a:gdLst/>
              <a:ahLst/>
              <a:cxnLst/>
              <a:rect l="l" t="t" r="r" b="b"/>
              <a:pathLst>
                <a:path w="295" h="118" extrusionOk="0">
                  <a:moveTo>
                    <a:pt x="255" y="0"/>
                  </a:moveTo>
                  <a:lnTo>
                    <a:pt x="20" y="68"/>
                  </a:lnTo>
                  <a:cubicBezTo>
                    <a:pt x="10" y="68"/>
                    <a:pt x="1" y="88"/>
                    <a:pt x="1" y="98"/>
                  </a:cubicBezTo>
                  <a:cubicBezTo>
                    <a:pt x="10" y="118"/>
                    <a:pt x="20" y="118"/>
                    <a:pt x="30" y="118"/>
                  </a:cubicBezTo>
                  <a:lnTo>
                    <a:pt x="40" y="118"/>
                  </a:lnTo>
                  <a:lnTo>
                    <a:pt x="265" y="59"/>
                  </a:lnTo>
                  <a:cubicBezTo>
                    <a:pt x="284" y="49"/>
                    <a:pt x="295" y="39"/>
                    <a:pt x="284" y="20"/>
                  </a:cubicBezTo>
                  <a:cubicBezTo>
                    <a:pt x="284" y="10"/>
                    <a:pt x="265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8236914" y="2468538"/>
              <a:ext cx="22377" cy="49438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20" y="0"/>
                  </a:moveTo>
                  <a:cubicBezTo>
                    <a:pt x="11" y="11"/>
                    <a:pt x="1" y="20"/>
                    <a:pt x="1" y="40"/>
                  </a:cubicBezTo>
                  <a:lnTo>
                    <a:pt x="70" y="265"/>
                  </a:lnTo>
                  <a:cubicBezTo>
                    <a:pt x="70" y="275"/>
                    <a:pt x="79" y="285"/>
                    <a:pt x="89" y="285"/>
                  </a:cubicBezTo>
                  <a:lnTo>
                    <a:pt x="99" y="285"/>
                  </a:lnTo>
                  <a:cubicBezTo>
                    <a:pt x="118" y="275"/>
                    <a:pt x="129" y="265"/>
                    <a:pt x="118" y="246"/>
                  </a:cubicBezTo>
                  <a:lnTo>
                    <a:pt x="60" y="20"/>
                  </a:lnTo>
                  <a:cubicBezTo>
                    <a:pt x="50" y="11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8201354" y="2556831"/>
              <a:ext cx="144670" cy="47876"/>
            </a:xfrm>
            <a:custGeom>
              <a:avLst/>
              <a:gdLst/>
              <a:ahLst/>
              <a:cxnLst/>
              <a:rect l="l" t="t" r="r" b="b"/>
              <a:pathLst>
                <a:path w="834" h="276" extrusionOk="0">
                  <a:moveTo>
                    <a:pt x="794" y="1"/>
                  </a:moveTo>
                  <a:lnTo>
                    <a:pt x="20" y="216"/>
                  </a:lnTo>
                  <a:cubicBezTo>
                    <a:pt x="10" y="216"/>
                    <a:pt x="0" y="236"/>
                    <a:pt x="0" y="256"/>
                  </a:cubicBezTo>
                  <a:cubicBezTo>
                    <a:pt x="10" y="266"/>
                    <a:pt x="20" y="275"/>
                    <a:pt x="30" y="275"/>
                  </a:cubicBezTo>
                  <a:lnTo>
                    <a:pt x="40" y="275"/>
                  </a:lnTo>
                  <a:lnTo>
                    <a:pt x="804" y="60"/>
                  </a:lnTo>
                  <a:cubicBezTo>
                    <a:pt x="824" y="50"/>
                    <a:pt x="833" y="40"/>
                    <a:pt x="824" y="21"/>
                  </a:cubicBezTo>
                  <a:cubicBezTo>
                    <a:pt x="824" y="11"/>
                    <a:pt x="804" y="1"/>
                    <a:pt x="79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8279586" y="2542607"/>
              <a:ext cx="40938" cy="33305"/>
            </a:xfrm>
            <a:custGeom>
              <a:avLst/>
              <a:gdLst/>
              <a:ahLst/>
              <a:cxnLst/>
              <a:rect l="l" t="t" r="r" b="b"/>
              <a:pathLst>
                <a:path w="236" h="192" extrusionOk="0">
                  <a:moveTo>
                    <a:pt x="205" y="1"/>
                  </a:moveTo>
                  <a:cubicBezTo>
                    <a:pt x="202" y="1"/>
                    <a:pt x="199" y="2"/>
                    <a:pt x="196" y="5"/>
                  </a:cubicBezTo>
                  <a:lnTo>
                    <a:pt x="29" y="44"/>
                  </a:lnTo>
                  <a:cubicBezTo>
                    <a:pt x="20" y="54"/>
                    <a:pt x="10" y="63"/>
                    <a:pt x="10" y="74"/>
                  </a:cubicBezTo>
                  <a:cubicBezTo>
                    <a:pt x="0" y="83"/>
                    <a:pt x="10" y="93"/>
                    <a:pt x="20" y="103"/>
                  </a:cubicBezTo>
                  <a:lnTo>
                    <a:pt x="166" y="181"/>
                  </a:lnTo>
                  <a:cubicBezTo>
                    <a:pt x="177" y="181"/>
                    <a:pt x="177" y="191"/>
                    <a:pt x="186" y="191"/>
                  </a:cubicBezTo>
                  <a:cubicBezTo>
                    <a:pt x="196" y="191"/>
                    <a:pt x="206" y="181"/>
                    <a:pt x="206" y="171"/>
                  </a:cubicBezTo>
                  <a:cubicBezTo>
                    <a:pt x="216" y="161"/>
                    <a:pt x="216" y="142"/>
                    <a:pt x="196" y="132"/>
                  </a:cubicBezTo>
                  <a:lnTo>
                    <a:pt x="108" y="83"/>
                  </a:lnTo>
                  <a:lnTo>
                    <a:pt x="206" y="54"/>
                  </a:lnTo>
                  <a:cubicBezTo>
                    <a:pt x="225" y="54"/>
                    <a:pt x="235" y="34"/>
                    <a:pt x="225" y="24"/>
                  </a:cubicBezTo>
                  <a:cubicBezTo>
                    <a:pt x="225" y="10"/>
                    <a:pt x="215" y="1"/>
                    <a:pt x="20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8252353" y="2574525"/>
              <a:ext cx="30703" cy="45448"/>
            </a:xfrm>
            <a:custGeom>
              <a:avLst/>
              <a:gdLst/>
              <a:ahLst/>
              <a:cxnLst/>
              <a:rect l="l" t="t" r="r" b="b"/>
              <a:pathLst>
                <a:path w="177" h="262" extrusionOk="0">
                  <a:moveTo>
                    <a:pt x="141" y="0"/>
                  </a:moveTo>
                  <a:cubicBezTo>
                    <a:pt x="132" y="0"/>
                    <a:pt x="124" y="5"/>
                    <a:pt x="118" y="17"/>
                  </a:cubicBezTo>
                  <a:lnTo>
                    <a:pt x="0" y="223"/>
                  </a:lnTo>
                  <a:cubicBezTo>
                    <a:pt x="0" y="232"/>
                    <a:pt x="0" y="252"/>
                    <a:pt x="10" y="262"/>
                  </a:cubicBezTo>
                  <a:lnTo>
                    <a:pt x="29" y="262"/>
                  </a:lnTo>
                  <a:cubicBezTo>
                    <a:pt x="40" y="262"/>
                    <a:pt x="49" y="262"/>
                    <a:pt x="49" y="252"/>
                  </a:cubicBezTo>
                  <a:lnTo>
                    <a:pt x="167" y="46"/>
                  </a:lnTo>
                  <a:cubicBezTo>
                    <a:pt x="177" y="27"/>
                    <a:pt x="177" y="7"/>
                    <a:pt x="157" y="7"/>
                  </a:cubicBezTo>
                  <a:cubicBezTo>
                    <a:pt x="153" y="3"/>
                    <a:pt x="147" y="0"/>
                    <a:pt x="14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8236914" y="2554576"/>
              <a:ext cx="46142" cy="29663"/>
            </a:xfrm>
            <a:custGeom>
              <a:avLst/>
              <a:gdLst/>
              <a:ahLst/>
              <a:cxnLst/>
              <a:rect l="l" t="t" r="r" b="b"/>
              <a:pathLst>
                <a:path w="266" h="171" extrusionOk="0">
                  <a:moveTo>
                    <a:pt x="30" y="0"/>
                  </a:moveTo>
                  <a:cubicBezTo>
                    <a:pt x="20" y="0"/>
                    <a:pt x="8" y="7"/>
                    <a:pt x="1" y="14"/>
                  </a:cubicBezTo>
                  <a:cubicBezTo>
                    <a:pt x="1" y="24"/>
                    <a:pt x="1" y="44"/>
                    <a:pt x="11" y="53"/>
                  </a:cubicBezTo>
                  <a:lnTo>
                    <a:pt x="216" y="171"/>
                  </a:lnTo>
                  <a:lnTo>
                    <a:pt x="236" y="171"/>
                  </a:lnTo>
                  <a:cubicBezTo>
                    <a:pt x="246" y="171"/>
                    <a:pt x="256" y="171"/>
                    <a:pt x="256" y="161"/>
                  </a:cubicBezTo>
                  <a:cubicBezTo>
                    <a:pt x="266" y="142"/>
                    <a:pt x="266" y="122"/>
                    <a:pt x="246" y="122"/>
                  </a:cubicBezTo>
                  <a:lnTo>
                    <a:pt x="40" y="5"/>
                  </a:ln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8218354" y="2583371"/>
              <a:ext cx="30703" cy="46836"/>
            </a:xfrm>
            <a:custGeom>
              <a:avLst/>
              <a:gdLst/>
              <a:ahLst/>
              <a:cxnLst/>
              <a:rect l="l" t="t" r="r" b="b"/>
              <a:pathLst>
                <a:path w="177" h="270" extrusionOk="0">
                  <a:moveTo>
                    <a:pt x="146" y="1"/>
                  </a:moveTo>
                  <a:cubicBezTo>
                    <a:pt x="137" y="1"/>
                    <a:pt x="125" y="8"/>
                    <a:pt x="118" y="15"/>
                  </a:cubicBezTo>
                  <a:lnTo>
                    <a:pt x="0" y="220"/>
                  </a:lnTo>
                  <a:cubicBezTo>
                    <a:pt x="0" y="240"/>
                    <a:pt x="0" y="250"/>
                    <a:pt x="20" y="259"/>
                  </a:cubicBezTo>
                  <a:cubicBezTo>
                    <a:pt x="20" y="259"/>
                    <a:pt x="20" y="270"/>
                    <a:pt x="29" y="270"/>
                  </a:cubicBezTo>
                  <a:cubicBezTo>
                    <a:pt x="40" y="270"/>
                    <a:pt x="49" y="259"/>
                    <a:pt x="59" y="250"/>
                  </a:cubicBezTo>
                  <a:lnTo>
                    <a:pt x="167" y="44"/>
                  </a:lnTo>
                  <a:cubicBezTo>
                    <a:pt x="177" y="34"/>
                    <a:pt x="177" y="15"/>
                    <a:pt x="157" y="5"/>
                  </a:cubicBezTo>
                  <a:cubicBezTo>
                    <a:pt x="154" y="2"/>
                    <a:pt x="151" y="1"/>
                    <a:pt x="1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8202915" y="2563770"/>
              <a:ext cx="46142" cy="30703"/>
            </a:xfrm>
            <a:custGeom>
              <a:avLst/>
              <a:gdLst/>
              <a:ahLst/>
              <a:cxnLst/>
              <a:rect l="l" t="t" r="r" b="b"/>
              <a:pathLst>
                <a:path w="266" h="177" extrusionOk="0">
                  <a:moveTo>
                    <a:pt x="40" y="0"/>
                  </a:moveTo>
                  <a:cubicBezTo>
                    <a:pt x="31" y="0"/>
                    <a:pt x="11" y="0"/>
                    <a:pt x="1" y="10"/>
                  </a:cubicBezTo>
                  <a:cubicBezTo>
                    <a:pt x="1" y="30"/>
                    <a:pt x="1" y="49"/>
                    <a:pt x="11" y="49"/>
                  </a:cubicBezTo>
                  <a:lnTo>
                    <a:pt x="216" y="167"/>
                  </a:lnTo>
                  <a:cubicBezTo>
                    <a:pt x="227" y="176"/>
                    <a:pt x="227" y="176"/>
                    <a:pt x="236" y="176"/>
                  </a:cubicBezTo>
                  <a:cubicBezTo>
                    <a:pt x="246" y="176"/>
                    <a:pt x="256" y="167"/>
                    <a:pt x="256" y="157"/>
                  </a:cubicBezTo>
                  <a:cubicBezTo>
                    <a:pt x="266" y="147"/>
                    <a:pt x="266" y="128"/>
                    <a:pt x="246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8265883" y="2557525"/>
              <a:ext cx="80141" cy="130446"/>
            </a:xfrm>
            <a:custGeom>
              <a:avLst/>
              <a:gdLst/>
              <a:ahLst/>
              <a:cxnLst/>
              <a:rect l="l" t="t" r="r" b="b"/>
              <a:pathLst>
                <a:path w="462" h="752" extrusionOk="0">
                  <a:moveTo>
                    <a:pt x="426" y="0"/>
                  </a:moveTo>
                  <a:cubicBezTo>
                    <a:pt x="417" y="0"/>
                    <a:pt x="408" y="5"/>
                    <a:pt x="402" y="17"/>
                  </a:cubicBezTo>
                  <a:lnTo>
                    <a:pt x="10" y="713"/>
                  </a:lnTo>
                  <a:cubicBezTo>
                    <a:pt x="1" y="722"/>
                    <a:pt x="10" y="742"/>
                    <a:pt x="20" y="742"/>
                  </a:cubicBezTo>
                  <a:cubicBezTo>
                    <a:pt x="20" y="752"/>
                    <a:pt x="30" y="752"/>
                    <a:pt x="30" y="752"/>
                  </a:cubicBezTo>
                  <a:cubicBezTo>
                    <a:pt x="40" y="752"/>
                    <a:pt x="49" y="742"/>
                    <a:pt x="60" y="732"/>
                  </a:cubicBezTo>
                  <a:lnTo>
                    <a:pt x="452" y="36"/>
                  </a:lnTo>
                  <a:cubicBezTo>
                    <a:pt x="461" y="27"/>
                    <a:pt x="452" y="7"/>
                    <a:pt x="441" y="7"/>
                  </a:cubicBezTo>
                  <a:cubicBezTo>
                    <a:pt x="437" y="3"/>
                    <a:pt x="432" y="0"/>
                    <a:pt x="42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8291382" y="2564811"/>
              <a:ext cx="39377" cy="36428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107" y="0"/>
                    <a:pt x="96" y="7"/>
                    <a:pt x="89" y="14"/>
                  </a:cubicBezTo>
                  <a:lnTo>
                    <a:pt x="11" y="161"/>
                  </a:lnTo>
                  <a:cubicBezTo>
                    <a:pt x="0" y="170"/>
                    <a:pt x="0" y="190"/>
                    <a:pt x="11" y="200"/>
                  </a:cubicBezTo>
                  <a:cubicBezTo>
                    <a:pt x="11" y="200"/>
                    <a:pt x="20" y="210"/>
                    <a:pt x="30" y="210"/>
                  </a:cubicBezTo>
                  <a:lnTo>
                    <a:pt x="40" y="210"/>
                  </a:lnTo>
                  <a:lnTo>
                    <a:pt x="207" y="161"/>
                  </a:lnTo>
                  <a:cubicBezTo>
                    <a:pt x="216" y="161"/>
                    <a:pt x="226" y="141"/>
                    <a:pt x="226" y="122"/>
                  </a:cubicBezTo>
                  <a:cubicBezTo>
                    <a:pt x="216" y="112"/>
                    <a:pt x="207" y="102"/>
                    <a:pt x="187" y="102"/>
                  </a:cubicBezTo>
                  <a:lnTo>
                    <a:pt x="89" y="131"/>
                  </a:lnTo>
                  <a:lnTo>
                    <a:pt x="138" y="43"/>
                  </a:lnTo>
                  <a:cubicBezTo>
                    <a:pt x="148" y="33"/>
                    <a:pt x="148" y="14"/>
                    <a:pt x="128" y="4"/>
                  </a:cubicBezTo>
                  <a:cubicBezTo>
                    <a:pt x="125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8303351" y="2613034"/>
              <a:ext cx="20642" cy="49438"/>
            </a:xfrm>
            <a:custGeom>
              <a:avLst/>
              <a:gdLst/>
              <a:ahLst/>
              <a:cxnLst/>
              <a:rect l="l" t="t" r="r" b="b"/>
              <a:pathLst>
                <a:path w="119" h="285" extrusionOk="0">
                  <a:moveTo>
                    <a:pt x="20" y="1"/>
                  </a:moveTo>
                  <a:cubicBezTo>
                    <a:pt x="0" y="10"/>
                    <a:pt x="0" y="20"/>
                    <a:pt x="0" y="40"/>
                  </a:cubicBezTo>
                  <a:lnTo>
                    <a:pt x="59" y="265"/>
                  </a:lnTo>
                  <a:cubicBezTo>
                    <a:pt x="69" y="275"/>
                    <a:pt x="79" y="284"/>
                    <a:pt x="88" y="284"/>
                  </a:cubicBezTo>
                  <a:lnTo>
                    <a:pt x="98" y="284"/>
                  </a:lnTo>
                  <a:cubicBezTo>
                    <a:pt x="108" y="284"/>
                    <a:pt x="118" y="265"/>
                    <a:pt x="118" y="255"/>
                  </a:cubicBezTo>
                  <a:lnTo>
                    <a:pt x="59" y="20"/>
                  </a:lnTo>
                  <a:cubicBezTo>
                    <a:pt x="49" y="10"/>
                    <a:pt x="4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8262587" y="2613034"/>
              <a:ext cx="51172" cy="22204"/>
            </a:xfrm>
            <a:custGeom>
              <a:avLst/>
              <a:gdLst/>
              <a:ahLst/>
              <a:cxnLst/>
              <a:rect l="l" t="t" r="r" b="b"/>
              <a:pathLst>
                <a:path w="295" h="128" extrusionOk="0">
                  <a:moveTo>
                    <a:pt x="255" y="1"/>
                  </a:moveTo>
                  <a:lnTo>
                    <a:pt x="29" y="69"/>
                  </a:lnTo>
                  <a:cubicBezTo>
                    <a:pt x="10" y="69"/>
                    <a:pt x="0" y="88"/>
                    <a:pt x="10" y="99"/>
                  </a:cubicBezTo>
                  <a:cubicBezTo>
                    <a:pt x="10" y="118"/>
                    <a:pt x="20" y="128"/>
                    <a:pt x="39" y="128"/>
                  </a:cubicBezTo>
                  <a:lnTo>
                    <a:pt x="39" y="118"/>
                  </a:lnTo>
                  <a:lnTo>
                    <a:pt x="275" y="59"/>
                  </a:lnTo>
                  <a:cubicBezTo>
                    <a:pt x="284" y="59"/>
                    <a:pt x="294" y="40"/>
                    <a:pt x="294" y="20"/>
                  </a:cubicBezTo>
                  <a:cubicBezTo>
                    <a:pt x="284" y="10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8284617" y="2643737"/>
              <a:ext cx="22377" cy="49264"/>
            </a:xfrm>
            <a:custGeom>
              <a:avLst/>
              <a:gdLst/>
              <a:ahLst/>
              <a:cxnLst/>
              <a:rect l="l" t="t" r="r" b="b"/>
              <a:pathLst>
                <a:path w="129" h="284" extrusionOk="0">
                  <a:moveTo>
                    <a:pt x="30" y="0"/>
                  </a:moveTo>
                  <a:cubicBezTo>
                    <a:pt x="10" y="9"/>
                    <a:pt x="0" y="20"/>
                    <a:pt x="10" y="39"/>
                  </a:cubicBezTo>
                  <a:lnTo>
                    <a:pt x="69" y="264"/>
                  </a:lnTo>
                  <a:cubicBezTo>
                    <a:pt x="79" y="274"/>
                    <a:pt x="89" y="284"/>
                    <a:pt x="98" y="284"/>
                  </a:cubicBezTo>
                  <a:lnTo>
                    <a:pt x="108" y="284"/>
                  </a:lnTo>
                  <a:cubicBezTo>
                    <a:pt x="118" y="284"/>
                    <a:pt x="128" y="264"/>
                    <a:pt x="128" y="255"/>
                  </a:cubicBezTo>
                  <a:lnTo>
                    <a:pt x="59" y="20"/>
                  </a:lnTo>
                  <a:cubicBezTo>
                    <a:pt x="59" y="9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8245587" y="2643737"/>
              <a:ext cx="51172" cy="22204"/>
            </a:xfrm>
            <a:custGeom>
              <a:avLst/>
              <a:gdLst/>
              <a:ahLst/>
              <a:cxnLst/>
              <a:rect l="l" t="t" r="r" b="b"/>
              <a:pathLst>
                <a:path w="295" h="128" extrusionOk="0">
                  <a:moveTo>
                    <a:pt x="255" y="0"/>
                  </a:moveTo>
                  <a:lnTo>
                    <a:pt x="29" y="68"/>
                  </a:lnTo>
                  <a:cubicBezTo>
                    <a:pt x="10" y="68"/>
                    <a:pt x="0" y="88"/>
                    <a:pt x="10" y="98"/>
                  </a:cubicBezTo>
                  <a:cubicBezTo>
                    <a:pt x="10" y="118"/>
                    <a:pt x="20" y="127"/>
                    <a:pt x="29" y="127"/>
                  </a:cubicBezTo>
                  <a:cubicBezTo>
                    <a:pt x="39" y="127"/>
                    <a:pt x="39" y="127"/>
                    <a:pt x="39" y="118"/>
                  </a:cubicBezTo>
                  <a:lnTo>
                    <a:pt x="264" y="59"/>
                  </a:lnTo>
                  <a:cubicBezTo>
                    <a:pt x="284" y="59"/>
                    <a:pt x="294" y="39"/>
                    <a:pt x="284" y="20"/>
                  </a:cubicBezTo>
                  <a:cubicBezTo>
                    <a:pt x="284" y="9"/>
                    <a:pt x="264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8333880" y="2556831"/>
              <a:ext cx="49438" cy="143109"/>
            </a:xfrm>
            <a:custGeom>
              <a:avLst/>
              <a:gdLst/>
              <a:ahLst/>
              <a:cxnLst/>
              <a:rect l="l" t="t" r="r" b="b"/>
              <a:pathLst>
                <a:path w="285" h="825" extrusionOk="0">
                  <a:moveTo>
                    <a:pt x="30" y="1"/>
                  </a:moveTo>
                  <a:cubicBezTo>
                    <a:pt x="10" y="11"/>
                    <a:pt x="1" y="21"/>
                    <a:pt x="10" y="40"/>
                  </a:cubicBezTo>
                  <a:lnTo>
                    <a:pt x="216" y="804"/>
                  </a:lnTo>
                  <a:cubicBezTo>
                    <a:pt x="226" y="824"/>
                    <a:pt x="236" y="824"/>
                    <a:pt x="245" y="824"/>
                  </a:cubicBezTo>
                  <a:lnTo>
                    <a:pt x="256" y="824"/>
                  </a:lnTo>
                  <a:cubicBezTo>
                    <a:pt x="275" y="824"/>
                    <a:pt x="285" y="804"/>
                    <a:pt x="275" y="795"/>
                  </a:cubicBezTo>
                  <a:lnTo>
                    <a:pt x="60" y="21"/>
                  </a:lnTo>
                  <a:cubicBezTo>
                    <a:pt x="6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8320350" y="2582504"/>
              <a:ext cx="34173" cy="39203"/>
            </a:xfrm>
            <a:custGeom>
              <a:avLst/>
              <a:gdLst/>
              <a:ahLst/>
              <a:cxnLst/>
              <a:rect l="l" t="t" r="r" b="b"/>
              <a:pathLst>
                <a:path w="197" h="226" extrusionOk="0">
                  <a:moveTo>
                    <a:pt x="20" y="0"/>
                  </a:moveTo>
                  <a:cubicBezTo>
                    <a:pt x="10" y="10"/>
                    <a:pt x="0" y="29"/>
                    <a:pt x="0" y="39"/>
                  </a:cubicBezTo>
                  <a:lnTo>
                    <a:pt x="49" y="206"/>
                  </a:lnTo>
                  <a:cubicBezTo>
                    <a:pt x="49" y="216"/>
                    <a:pt x="59" y="225"/>
                    <a:pt x="69" y="225"/>
                  </a:cubicBezTo>
                  <a:lnTo>
                    <a:pt x="79" y="225"/>
                  </a:lnTo>
                  <a:cubicBezTo>
                    <a:pt x="88" y="225"/>
                    <a:pt x="98" y="216"/>
                    <a:pt x="98" y="216"/>
                  </a:cubicBezTo>
                  <a:lnTo>
                    <a:pt x="186" y="59"/>
                  </a:lnTo>
                  <a:cubicBezTo>
                    <a:pt x="196" y="49"/>
                    <a:pt x="186" y="29"/>
                    <a:pt x="177" y="20"/>
                  </a:cubicBezTo>
                  <a:cubicBezTo>
                    <a:pt x="157" y="20"/>
                    <a:pt x="138" y="20"/>
                    <a:pt x="138" y="29"/>
                  </a:cubicBezTo>
                  <a:lnTo>
                    <a:pt x="88" y="127"/>
                  </a:lnTo>
                  <a:lnTo>
                    <a:pt x="59" y="20"/>
                  </a:lnTo>
                  <a:cubicBezTo>
                    <a:pt x="49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8350880" y="2619105"/>
              <a:ext cx="47876" cy="31571"/>
            </a:xfrm>
            <a:custGeom>
              <a:avLst/>
              <a:gdLst/>
              <a:ahLst/>
              <a:cxnLst/>
              <a:rect l="l" t="t" r="r" b="b"/>
              <a:pathLst>
                <a:path w="276" h="182" extrusionOk="0">
                  <a:moveTo>
                    <a:pt x="39" y="1"/>
                  </a:moveTo>
                  <a:cubicBezTo>
                    <a:pt x="29" y="1"/>
                    <a:pt x="17" y="8"/>
                    <a:pt x="10" y="14"/>
                  </a:cubicBezTo>
                  <a:cubicBezTo>
                    <a:pt x="1" y="34"/>
                    <a:pt x="10" y="53"/>
                    <a:pt x="20" y="53"/>
                  </a:cubicBezTo>
                  <a:lnTo>
                    <a:pt x="226" y="171"/>
                  </a:lnTo>
                  <a:cubicBezTo>
                    <a:pt x="236" y="171"/>
                    <a:pt x="236" y="181"/>
                    <a:pt x="245" y="181"/>
                  </a:cubicBezTo>
                  <a:cubicBezTo>
                    <a:pt x="256" y="181"/>
                    <a:pt x="265" y="171"/>
                    <a:pt x="265" y="162"/>
                  </a:cubicBezTo>
                  <a:cubicBezTo>
                    <a:pt x="275" y="151"/>
                    <a:pt x="265" y="132"/>
                    <a:pt x="256" y="122"/>
                  </a:cubicBezTo>
                  <a:lnTo>
                    <a:pt x="49" y="5"/>
                  </a:lnTo>
                  <a:cubicBezTo>
                    <a:pt x="47" y="2"/>
                    <a:pt x="43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8332146" y="2619105"/>
              <a:ext cx="30877" cy="46836"/>
            </a:xfrm>
            <a:custGeom>
              <a:avLst/>
              <a:gdLst/>
              <a:ahLst/>
              <a:cxnLst/>
              <a:rect l="l" t="t" r="r" b="b"/>
              <a:pathLst>
                <a:path w="178" h="270" extrusionOk="0">
                  <a:moveTo>
                    <a:pt x="147" y="1"/>
                  </a:moveTo>
                  <a:cubicBezTo>
                    <a:pt x="137" y="1"/>
                    <a:pt x="125" y="8"/>
                    <a:pt x="118" y="14"/>
                  </a:cubicBezTo>
                  <a:lnTo>
                    <a:pt x="1" y="220"/>
                  </a:lnTo>
                  <a:cubicBezTo>
                    <a:pt x="1" y="240"/>
                    <a:pt x="1" y="249"/>
                    <a:pt x="11" y="260"/>
                  </a:cubicBezTo>
                  <a:cubicBezTo>
                    <a:pt x="20" y="269"/>
                    <a:pt x="20" y="269"/>
                    <a:pt x="30" y="269"/>
                  </a:cubicBezTo>
                  <a:cubicBezTo>
                    <a:pt x="40" y="269"/>
                    <a:pt x="50" y="260"/>
                    <a:pt x="50" y="249"/>
                  </a:cubicBezTo>
                  <a:lnTo>
                    <a:pt x="168" y="44"/>
                  </a:lnTo>
                  <a:cubicBezTo>
                    <a:pt x="177" y="34"/>
                    <a:pt x="177" y="14"/>
                    <a:pt x="157" y="5"/>
                  </a:cubicBezTo>
                  <a:cubicBezTo>
                    <a:pt x="155" y="2"/>
                    <a:pt x="151" y="1"/>
                    <a:pt x="1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8361114" y="2653104"/>
              <a:ext cx="45968" cy="31571"/>
            </a:xfrm>
            <a:custGeom>
              <a:avLst/>
              <a:gdLst/>
              <a:ahLst/>
              <a:cxnLst/>
              <a:rect l="l" t="t" r="r" b="b"/>
              <a:pathLst>
                <a:path w="265" h="182" extrusionOk="0">
                  <a:moveTo>
                    <a:pt x="34" y="1"/>
                  </a:moveTo>
                  <a:cubicBezTo>
                    <a:pt x="24" y="1"/>
                    <a:pt x="17" y="8"/>
                    <a:pt x="10" y="14"/>
                  </a:cubicBezTo>
                  <a:cubicBezTo>
                    <a:pt x="1" y="34"/>
                    <a:pt x="1" y="53"/>
                    <a:pt x="20" y="53"/>
                  </a:cubicBezTo>
                  <a:lnTo>
                    <a:pt x="226" y="171"/>
                  </a:lnTo>
                  <a:lnTo>
                    <a:pt x="236" y="181"/>
                  </a:lnTo>
                  <a:cubicBezTo>
                    <a:pt x="245" y="181"/>
                    <a:pt x="255" y="171"/>
                    <a:pt x="265" y="162"/>
                  </a:cubicBezTo>
                  <a:cubicBezTo>
                    <a:pt x="265" y="151"/>
                    <a:pt x="265" y="132"/>
                    <a:pt x="255" y="122"/>
                  </a:cubicBezTo>
                  <a:lnTo>
                    <a:pt x="49" y="5"/>
                  </a:lnTo>
                  <a:cubicBezTo>
                    <a:pt x="43" y="2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8340819" y="2653104"/>
              <a:ext cx="32264" cy="46836"/>
            </a:xfrm>
            <a:custGeom>
              <a:avLst/>
              <a:gdLst/>
              <a:ahLst/>
              <a:cxnLst/>
              <a:rect l="l" t="t" r="r" b="b"/>
              <a:pathLst>
                <a:path w="186" h="270" extrusionOk="0">
                  <a:moveTo>
                    <a:pt x="151" y="1"/>
                  </a:moveTo>
                  <a:cubicBezTo>
                    <a:pt x="141" y="1"/>
                    <a:pt x="134" y="8"/>
                    <a:pt x="127" y="14"/>
                  </a:cubicBezTo>
                  <a:lnTo>
                    <a:pt x="9" y="220"/>
                  </a:lnTo>
                  <a:cubicBezTo>
                    <a:pt x="0" y="240"/>
                    <a:pt x="9" y="249"/>
                    <a:pt x="20" y="260"/>
                  </a:cubicBezTo>
                  <a:lnTo>
                    <a:pt x="29" y="269"/>
                  </a:lnTo>
                  <a:cubicBezTo>
                    <a:pt x="39" y="269"/>
                    <a:pt x="49" y="260"/>
                    <a:pt x="59" y="249"/>
                  </a:cubicBezTo>
                  <a:lnTo>
                    <a:pt x="176" y="44"/>
                  </a:lnTo>
                  <a:cubicBezTo>
                    <a:pt x="186" y="34"/>
                    <a:pt x="176" y="14"/>
                    <a:pt x="166" y="5"/>
                  </a:cubicBezTo>
                  <a:cubicBezTo>
                    <a:pt x="160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8333880" y="2557525"/>
              <a:ext cx="132874" cy="77712"/>
            </a:xfrm>
            <a:custGeom>
              <a:avLst/>
              <a:gdLst/>
              <a:ahLst/>
              <a:cxnLst/>
              <a:rect l="l" t="t" r="r" b="b"/>
              <a:pathLst>
                <a:path w="766" h="448" extrusionOk="0">
                  <a:moveTo>
                    <a:pt x="34" y="0"/>
                  </a:moveTo>
                  <a:cubicBezTo>
                    <a:pt x="25" y="0"/>
                    <a:pt x="16" y="5"/>
                    <a:pt x="10" y="17"/>
                  </a:cubicBezTo>
                  <a:cubicBezTo>
                    <a:pt x="1" y="27"/>
                    <a:pt x="10" y="46"/>
                    <a:pt x="20" y="56"/>
                  </a:cubicBezTo>
                  <a:lnTo>
                    <a:pt x="716" y="448"/>
                  </a:lnTo>
                  <a:lnTo>
                    <a:pt x="726" y="448"/>
                  </a:lnTo>
                  <a:cubicBezTo>
                    <a:pt x="735" y="448"/>
                    <a:pt x="746" y="448"/>
                    <a:pt x="755" y="438"/>
                  </a:cubicBezTo>
                  <a:cubicBezTo>
                    <a:pt x="765" y="419"/>
                    <a:pt x="755" y="399"/>
                    <a:pt x="746" y="399"/>
                  </a:cubicBezTo>
                  <a:lnTo>
                    <a:pt x="49" y="7"/>
                  </a:lnTo>
                  <a:cubicBezTo>
                    <a:pt x="45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8342380" y="2571576"/>
              <a:ext cx="37642" cy="38336"/>
            </a:xfrm>
            <a:custGeom>
              <a:avLst/>
              <a:gdLst/>
              <a:ahLst/>
              <a:cxnLst/>
              <a:rect l="l" t="t" r="r" b="b"/>
              <a:pathLst>
                <a:path w="217" h="221" extrusionOk="0">
                  <a:moveTo>
                    <a:pt x="138" y="0"/>
                  </a:moveTo>
                  <a:cubicBezTo>
                    <a:pt x="134" y="0"/>
                    <a:pt x="131" y="2"/>
                    <a:pt x="128" y="4"/>
                  </a:cubicBezTo>
                  <a:cubicBezTo>
                    <a:pt x="109" y="4"/>
                    <a:pt x="109" y="24"/>
                    <a:pt x="109" y="34"/>
                  </a:cubicBezTo>
                  <a:lnTo>
                    <a:pt x="138" y="131"/>
                  </a:lnTo>
                  <a:lnTo>
                    <a:pt x="50" y="83"/>
                  </a:lnTo>
                  <a:cubicBezTo>
                    <a:pt x="30" y="83"/>
                    <a:pt x="11" y="83"/>
                    <a:pt x="11" y="92"/>
                  </a:cubicBezTo>
                  <a:cubicBezTo>
                    <a:pt x="0" y="112"/>
                    <a:pt x="0" y="131"/>
                    <a:pt x="20" y="131"/>
                  </a:cubicBezTo>
                  <a:lnTo>
                    <a:pt x="167" y="220"/>
                  </a:lnTo>
                  <a:lnTo>
                    <a:pt x="196" y="220"/>
                  </a:lnTo>
                  <a:cubicBezTo>
                    <a:pt x="207" y="210"/>
                    <a:pt x="216" y="200"/>
                    <a:pt x="207" y="190"/>
                  </a:cubicBezTo>
                  <a:lnTo>
                    <a:pt x="167" y="24"/>
                  </a:lnTo>
                  <a:cubicBezTo>
                    <a:pt x="160" y="10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8391817" y="2578341"/>
              <a:ext cx="49264" cy="21336"/>
            </a:xfrm>
            <a:custGeom>
              <a:avLst/>
              <a:gdLst/>
              <a:ahLst/>
              <a:cxnLst/>
              <a:rect l="l" t="t" r="r" b="b"/>
              <a:pathLst>
                <a:path w="284" h="123" extrusionOk="0">
                  <a:moveTo>
                    <a:pt x="259" y="1"/>
                  </a:moveTo>
                  <a:cubicBezTo>
                    <a:pt x="254" y="1"/>
                    <a:pt x="250" y="2"/>
                    <a:pt x="245" y="5"/>
                  </a:cubicBezTo>
                  <a:lnTo>
                    <a:pt x="20" y="63"/>
                  </a:lnTo>
                  <a:cubicBezTo>
                    <a:pt x="0" y="63"/>
                    <a:pt x="0" y="83"/>
                    <a:pt x="0" y="103"/>
                  </a:cubicBezTo>
                  <a:cubicBezTo>
                    <a:pt x="0" y="112"/>
                    <a:pt x="9" y="122"/>
                    <a:pt x="29" y="122"/>
                  </a:cubicBezTo>
                  <a:lnTo>
                    <a:pt x="39" y="122"/>
                  </a:lnTo>
                  <a:lnTo>
                    <a:pt x="264" y="53"/>
                  </a:lnTo>
                  <a:cubicBezTo>
                    <a:pt x="274" y="53"/>
                    <a:pt x="284" y="34"/>
                    <a:pt x="284" y="24"/>
                  </a:cubicBezTo>
                  <a:cubicBezTo>
                    <a:pt x="277" y="10"/>
                    <a:pt x="270" y="1"/>
                    <a:pt x="2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8391817" y="2589269"/>
              <a:ext cx="20469" cy="49438"/>
            </a:xfrm>
            <a:custGeom>
              <a:avLst/>
              <a:gdLst/>
              <a:ahLst/>
              <a:cxnLst/>
              <a:rect l="l" t="t" r="r" b="b"/>
              <a:pathLst>
                <a:path w="118" h="285" extrusionOk="0">
                  <a:moveTo>
                    <a:pt x="20" y="0"/>
                  </a:moveTo>
                  <a:cubicBezTo>
                    <a:pt x="0" y="0"/>
                    <a:pt x="0" y="20"/>
                    <a:pt x="0" y="40"/>
                  </a:cubicBezTo>
                  <a:lnTo>
                    <a:pt x="59" y="265"/>
                  </a:lnTo>
                  <a:cubicBezTo>
                    <a:pt x="68" y="275"/>
                    <a:pt x="78" y="284"/>
                    <a:pt x="88" y="284"/>
                  </a:cubicBezTo>
                  <a:lnTo>
                    <a:pt x="98" y="284"/>
                  </a:lnTo>
                  <a:cubicBezTo>
                    <a:pt x="107" y="275"/>
                    <a:pt x="118" y="265"/>
                    <a:pt x="118" y="245"/>
                  </a:cubicBezTo>
                  <a:lnTo>
                    <a:pt x="59" y="20"/>
                  </a:lnTo>
                  <a:cubicBezTo>
                    <a:pt x="49" y="10"/>
                    <a:pt x="3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8422347" y="2595340"/>
              <a:ext cx="49438" cy="21336"/>
            </a:xfrm>
            <a:custGeom>
              <a:avLst/>
              <a:gdLst/>
              <a:ahLst/>
              <a:cxnLst/>
              <a:rect l="l" t="t" r="r" b="b"/>
              <a:pathLst>
                <a:path w="285" h="123" extrusionOk="0">
                  <a:moveTo>
                    <a:pt x="259" y="1"/>
                  </a:moveTo>
                  <a:cubicBezTo>
                    <a:pt x="255" y="1"/>
                    <a:pt x="250" y="2"/>
                    <a:pt x="245" y="5"/>
                  </a:cubicBezTo>
                  <a:lnTo>
                    <a:pt x="20" y="63"/>
                  </a:lnTo>
                  <a:cubicBezTo>
                    <a:pt x="0" y="73"/>
                    <a:pt x="0" y="83"/>
                    <a:pt x="0" y="103"/>
                  </a:cubicBezTo>
                  <a:cubicBezTo>
                    <a:pt x="0" y="112"/>
                    <a:pt x="10" y="122"/>
                    <a:pt x="29" y="122"/>
                  </a:cubicBezTo>
                  <a:lnTo>
                    <a:pt x="40" y="122"/>
                  </a:lnTo>
                  <a:lnTo>
                    <a:pt x="265" y="53"/>
                  </a:lnTo>
                  <a:cubicBezTo>
                    <a:pt x="275" y="53"/>
                    <a:pt x="284" y="34"/>
                    <a:pt x="284" y="24"/>
                  </a:cubicBezTo>
                  <a:cubicBezTo>
                    <a:pt x="277" y="10"/>
                    <a:pt x="270" y="1"/>
                    <a:pt x="2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8422347" y="2606269"/>
              <a:ext cx="20469" cy="49438"/>
            </a:xfrm>
            <a:custGeom>
              <a:avLst/>
              <a:gdLst/>
              <a:ahLst/>
              <a:cxnLst/>
              <a:rect l="l" t="t" r="r" b="b"/>
              <a:pathLst>
                <a:path w="118" h="285" extrusionOk="0">
                  <a:moveTo>
                    <a:pt x="20" y="0"/>
                  </a:moveTo>
                  <a:cubicBezTo>
                    <a:pt x="0" y="10"/>
                    <a:pt x="0" y="20"/>
                    <a:pt x="0" y="40"/>
                  </a:cubicBezTo>
                  <a:lnTo>
                    <a:pt x="59" y="265"/>
                  </a:lnTo>
                  <a:cubicBezTo>
                    <a:pt x="69" y="275"/>
                    <a:pt x="79" y="284"/>
                    <a:pt x="88" y="284"/>
                  </a:cubicBezTo>
                  <a:lnTo>
                    <a:pt x="98" y="284"/>
                  </a:lnTo>
                  <a:cubicBezTo>
                    <a:pt x="118" y="284"/>
                    <a:pt x="118" y="265"/>
                    <a:pt x="118" y="245"/>
                  </a:cubicBezTo>
                  <a:lnTo>
                    <a:pt x="59" y="20"/>
                  </a:lnTo>
                  <a:cubicBezTo>
                    <a:pt x="49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8333880" y="2519537"/>
              <a:ext cx="144670" cy="47703"/>
            </a:xfrm>
            <a:custGeom>
              <a:avLst/>
              <a:gdLst/>
              <a:ahLst/>
              <a:cxnLst/>
              <a:rect l="l" t="t" r="r" b="b"/>
              <a:pathLst>
                <a:path w="834" h="275" extrusionOk="0">
                  <a:moveTo>
                    <a:pt x="794" y="0"/>
                  </a:moveTo>
                  <a:lnTo>
                    <a:pt x="30" y="216"/>
                  </a:lnTo>
                  <a:cubicBezTo>
                    <a:pt x="10" y="226"/>
                    <a:pt x="1" y="236"/>
                    <a:pt x="10" y="255"/>
                  </a:cubicBezTo>
                  <a:cubicBezTo>
                    <a:pt x="10" y="265"/>
                    <a:pt x="20" y="275"/>
                    <a:pt x="40" y="275"/>
                  </a:cubicBezTo>
                  <a:lnTo>
                    <a:pt x="814" y="59"/>
                  </a:lnTo>
                  <a:cubicBezTo>
                    <a:pt x="824" y="59"/>
                    <a:pt x="833" y="40"/>
                    <a:pt x="833" y="30"/>
                  </a:cubicBezTo>
                  <a:cubicBezTo>
                    <a:pt x="824" y="11"/>
                    <a:pt x="814" y="0"/>
                    <a:pt x="79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8361114" y="2549373"/>
              <a:ext cx="39203" cy="33305"/>
            </a:xfrm>
            <a:custGeom>
              <a:avLst/>
              <a:gdLst/>
              <a:ahLst/>
              <a:cxnLst/>
              <a:rect l="l" t="t" r="r" b="b"/>
              <a:pathLst>
                <a:path w="226" h="192" extrusionOk="0">
                  <a:moveTo>
                    <a:pt x="45" y="1"/>
                  </a:moveTo>
                  <a:cubicBezTo>
                    <a:pt x="34" y="1"/>
                    <a:pt x="27" y="8"/>
                    <a:pt x="20" y="15"/>
                  </a:cubicBezTo>
                  <a:cubicBezTo>
                    <a:pt x="10" y="24"/>
                    <a:pt x="20" y="44"/>
                    <a:pt x="30" y="54"/>
                  </a:cubicBezTo>
                  <a:lnTo>
                    <a:pt x="118" y="103"/>
                  </a:lnTo>
                  <a:lnTo>
                    <a:pt x="20" y="132"/>
                  </a:lnTo>
                  <a:cubicBezTo>
                    <a:pt x="1" y="132"/>
                    <a:pt x="1" y="152"/>
                    <a:pt x="1" y="162"/>
                  </a:cubicBezTo>
                  <a:cubicBezTo>
                    <a:pt x="1" y="181"/>
                    <a:pt x="10" y="191"/>
                    <a:pt x="30" y="191"/>
                  </a:cubicBezTo>
                  <a:lnTo>
                    <a:pt x="40" y="181"/>
                  </a:lnTo>
                  <a:lnTo>
                    <a:pt x="197" y="142"/>
                  </a:lnTo>
                  <a:cubicBezTo>
                    <a:pt x="206" y="132"/>
                    <a:pt x="216" y="122"/>
                    <a:pt x="216" y="113"/>
                  </a:cubicBezTo>
                  <a:cubicBezTo>
                    <a:pt x="226" y="103"/>
                    <a:pt x="216" y="93"/>
                    <a:pt x="206" y="83"/>
                  </a:cubicBezTo>
                  <a:lnTo>
                    <a:pt x="59" y="5"/>
                  </a:lnTo>
                  <a:cubicBezTo>
                    <a:pt x="54" y="2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396848" y="2504272"/>
              <a:ext cx="30703" cy="45968"/>
            </a:xfrm>
            <a:custGeom>
              <a:avLst/>
              <a:gdLst/>
              <a:ahLst/>
              <a:cxnLst/>
              <a:rect l="l" t="t" r="r" b="b"/>
              <a:pathLst>
                <a:path w="177" h="265" extrusionOk="0">
                  <a:moveTo>
                    <a:pt x="167" y="1"/>
                  </a:moveTo>
                  <a:cubicBezTo>
                    <a:pt x="147" y="1"/>
                    <a:pt x="128" y="1"/>
                    <a:pt x="128" y="20"/>
                  </a:cubicBezTo>
                  <a:lnTo>
                    <a:pt x="10" y="216"/>
                  </a:lnTo>
                  <a:cubicBezTo>
                    <a:pt x="0" y="236"/>
                    <a:pt x="0" y="255"/>
                    <a:pt x="20" y="255"/>
                  </a:cubicBezTo>
                  <a:cubicBezTo>
                    <a:pt x="20" y="265"/>
                    <a:pt x="30" y="265"/>
                    <a:pt x="30" y="265"/>
                  </a:cubicBezTo>
                  <a:cubicBezTo>
                    <a:pt x="39" y="265"/>
                    <a:pt x="49" y="255"/>
                    <a:pt x="59" y="245"/>
                  </a:cubicBezTo>
                  <a:lnTo>
                    <a:pt x="176" y="40"/>
                  </a:lnTo>
                  <a:cubicBezTo>
                    <a:pt x="176" y="30"/>
                    <a:pt x="176" y="10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96848" y="2539832"/>
              <a:ext cx="47703" cy="30877"/>
            </a:xfrm>
            <a:custGeom>
              <a:avLst/>
              <a:gdLst/>
              <a:ahLst/>
              <a:cxnLst/>
              <a:rect l="l" t="t" r="r" b="b"/>
              <a:pathLst>
                <a:path w="275" h="178" extrusionOk="0">
                  <a:moveTo>
                    <a:pt x="49" y="1"/>
                  </a:moveTo>
                  <a:cubicBezTo>
                    <a:pt x="30" y="1"/>
                    <a:pt x="20" y="1"/>
                    <a:pt x="10" y="11"/>
                  </a:cubicBezTo>
                  <a:cubicBezTo>
                    <a:pt x="0" y="31"/>
                    <a:pt x="0" y="50"/>
                    <a:pt x="20" y="50"/>
                  </a:cubicBezTo>
                  <a:lnTo>
                    <a:pt x="226" y="168"/>
                  </a:lnTo>
                  <a:lnTo>
                    <a:pt x="235" y="177"/>
                  </a:lnTo>
                  <a:cubicBezTo>
                    <a:pt x="245" y="177"/>
                    <a:pt x="255" y="168"/>
                    <a:pt x="265" y="158"/>
                  </a:cubicBezTo>
                  <a:cubicBezTo>
                    <a:pt x="274" y="148"/>
                    <a:pt x="265" y="129"/>
                    <a:pt x="255" y="11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430673" y="2495078"/>
              <a:ext cx="30877" cy="44927"/>
            </a:xfrm>
            <a:custGeom>
              <a:avLst/>
              <a:gdLst/>
              <a:ahLst/>
              <a:cxnLst/>
              <a:rect l="l" t="t" r="r" b="b"/>
              <a:pathLst>
                <a:path w="178" h="259" extrusionOk="0">
                  <a:moveTo>
                    <a:pt x="151" y="0"/>
                  </a:moveTo>
                  <a:cubicBezTo>
                    <a:pt x="139" y="0"/>
                    <a:pt x="129" y="7"/>
                    <a:pt x="129" y="14"/>
                  </a:cubicBezTo>
                  <a:lnTo>
                    <a:pt x="11" y="220"/>
                  </a:lnTo>
                  <a:cubicBezTo>
                    <a:pt x="1" y="230"/>
                    <a:pt x="1" y="250"/>
                    <a:pt x="21" y="259"/>
                  </a:cubicBezTo>
                  <a:lnTo>
                    <a:pt x="31" y="259"/>
                  </a:lnTo>
                  <a:cubicBezTo>
                    <a:pt x="40" y="259"/>
                    <a:pt x="50" y="259"/>
                    <a:pt x="60" y="250"/>
                  </a:cubicBezTo>
                  <a:lnTo>
                    <a:pt x="177" y="43"/>
                  </a:lnTo>
                  <a:cubicBezTo>
                    <a:pt x="177" y="24"/>
                    <a:pt x="177" y="14"/>
                    <a:pt x="168" y="4"/>
                  </a:cubicBezTo>
                  <a:cubicBezTo>
                    <a:pt x="162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8430673" y="2530291"/>
              <a:ext cx="47876" cy="30183"/>
            </a:xfrm>
            <a:custGeom>
              <a:avLst/>
              <a:gdLst/>
              <a:ahLst/>
              <a:cxnLst/>
              <a:rect l="l" t="t" r="r" b="b"/>
              <a:pathLst>
                <a:path w="276" h="174" extrusionOk="0">
                  <a:moveTo>
                    <a:pt x="30" y="1"/>
                  </a:moveTo>
                  <a:cubicBezTo>
                    <a:pt x="22" y="1"/>
                    <a:pt x="17" y="5"/>
                    <a:pt x="11" y="17"/>
                  </a:cubicBezTo>
                  <a:cubicBezTo>
                    <a:pt x="1" y="27"/>
                    <a:pt x="1" y="47"/>
                    <a:pt x="21" y="56"/>
                  </a:cubicBezTo>
                  <a:lnTo>
                    <a:pt x="227" y="174"/>
                  </a:lnTo>
                  <a:lnTo>
                    <a:pt x="236" y="174"/>
                  </a:lnTo>
                  <a:cubicBezTo>
                    <a:pt x="246" y="174"/>
                    <a:pt x="256" y="174"/>
                    <a:pt x="266" y="164"/>
                  </a:cubicBezTo>
                  <a:cubicBezTo>
                    <a:pt x="275" y="145"/>
                    <a:pt x="266" y="125"/>
                    <a:pt x="256" y="125"/>
                  </a:cubicBezTo>
                  <a:lnTo>
                    <a:pt x="50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333880" y="2436794"/>
              <a:ext cx="79967" cy="130446"/>
            </a:xfrm>
            <a:custGeom>
              <a:avLst/>
              <a:gdLst/>
              <a:ahLst/>
              <a:cxnLst/>
              <a:rect l="l" t="t" r="r" b="b"/>
              <a:pathLst>
                <a:path w="461" h="752" extrusionOk="0">
                  <a:moveTo>
                    <a:pt x="426" y="1"/>
                  </a:moveTo>
                  <a:cubicBezTo>
                    <a:pt x="418" y="1"/>
                    <a:pt x="408" y="6"/>
                    <a:pt x="402" y="17"/>
                  </a:cubicBezTo>
                  <a:lnTo>
                    <a:pt x="10" y="713"/>
                  </a:lnTo>
                  <a:cubicBezTo>
                    <a:pt x="1" y="723"/>
                    <a:pt x="10" y="742"/>
                    <a:pt x="20" y="752"/>
                  </a:cubicBezTo>
                  <a:lnTo>
                    <a:pt x="40" y="752"/>
                  </a:lnTo>
                  <a:cubicBezTo>
                    <a:pt x="49" y="752"/>
                    <a:pt x="60" y="742"/>
                    <a:pt x="60" y="732"/>
                  </a:cubicBezTo>
                  <a:lnTo>
                    <a:pt x="452" y="46"/>
                  </a:lnTo>
                  <a:cubicBezTo>
                    <a:pt x="461" y="27"/>
                    <a:pt x="461" y="7"/>
                    <a:pt x="441" y="7"/>
                  </a:cubicBezTo>
                  <a:cubicBezTo>
                    <a:pt x="438" y="3"/>
                    <a:pt x="432" y="1"/>
                    <a:pt x="42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27115" y="2502537"/>
              <a:ext cx="32438" cy="39377"/>
            </a:xfrm>
            <a:custGeom>
              <a:avLst/>
              <a:gdLst/>
              <a:ahLst/>
              <a:cxnLst/>
              <a:rect l="l" t="t" r="r" b="b"/>
              <a:pathLst>
                <a:path w="187" h="227" extrusionOk="0">
                  <a:moveTo>
                    <a:pt x="118" y="0"/>
                  </a:moveTo>
                  <a:cubicBezTo>
                    <a:pt x="108" y="0"/>
                    <a:pt x="99" y="11"/>
                    <a:pt x="88" y="20"/>
                  </a:cubicBezTo>
                  <a:lnTo>
                    <a:pt x="1" y="167"/>
                  </a:lnTo>
                  <a:cubicBezTo>
                    <a:pt x="1" y="177"/>
                    <a:pt x="1" y="196"/>
                    <a:pt x="10" y="207"/>
                  </a:cubicBezTo>
                  <a:cubicBezTo>
                    <a:pt x="16" y="209"/>
                    <a:pt x="21" y="210"/>
                    <a:pt x="27" y="210"/>
                  </a:cubicBezTo>
                  <a:cubicBezTo>
                    <a:pt x="39" y="210"/>
                    <a:pt x="49" y="204"/>
                    <a:pt x="49" y="196"/>
                  </a:cubicBezTo>
                  <a:lnTo>
                    <a:pt x="108" y="109"/>
                  </a:lnTo>
                  <a:lnTo>
                    <a:pt x="128" y="207"/>
                  </a:lnTo>
                  <a:cubicBezTo>
                    <a:pt x="138" y="216"/>
                    <a:pt x="147" y="226"/>
                    <a:pt x="157" y="226"/>
                  </a:cubicBezTo>
                  <a:lnTo>
                    <a:pt x="167" y="226"/>
                  </a:lnTo>
                  <a:cubicBezTo>
                    <a:pt x="177" y="216"/>
                    <a:pt x="186" y="207"/>
                    <a:pt x="186" y="187"/>
                  </a:cubicBezTo>
                  <a:lnTo>
                    <a:pt x="138" y="20"/>
                  </a:lnTo>
                  <a:cubicBezTo>
                    <a:pt x="138" y="11"/>
                    <a:pt x="128" y="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349145" y="2522833"/>
              <a:ext cx="39377" cy="36081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87" y="1"/>
                  </a:moveTo>
                  <a:lnTo>
                    <a:pt x="20" y="50"/>
                  </a:lnTo>
                  <a:cubicBezTo>
                    <a:pt x="11" y="50"/>
                    <a:pt x="1" y="70"/>
                    <a:pt x="1" y="90"/>
                  </a:cubicBezTo>
                  <a:cubicBezTo>
                    <a:pt x="11" y="99"/>
                    <a:pt x="20" y="109"/>
                    <a:pt x="40" y="109"/>
                  </a:cubicBezTo>
                  <a:lnTo>
                    <a:pt x="138" y="79"/>
                  </a:lnTo>
                  <a:lnTo>
                    <a:pt x="89" y="168"/>
                  </a:lnTo>
                  <a:cubicBezTo>
                    <a:pt x="79" y="177"/>
                    <a:pt x="89" y="197"/>
                    <a:pt x="99" y="207"/>
                  </a:cubicBezTo>
                  <a:lnTo>
                    <a:pt x="109" y="207"/>
                  </a:lnTo>
                  <a:cubicBezTo>
                    <a:pt x="118" y="207"/>
                    <a:pt x="128" y="207"/>
                    <a:pt x="138" y="197"/>
                  </a:cubicBezTo>
                  <a:lnTo>
                    <a:pt x="216" y="50"/>
                  </a:lnTo>
                  <a:cubicBezTo>
                    <a:pt x="226" y="40"/>
                    <a:pt x="226" y="21"/>
                    <a:pt x="216" y="11"/>
                  </a:cubicBezTo>
                  <a:cubicBezTo>
                    <a:pt x="216" y="1"/>
                    <a:pt x="197" y="1"/>
                    <a:pt x="18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8355910" y="2461079"/>
              <a:ext cx="22377" cy="50131"/>
            </a:xfrm>
            <a:custGeom>
              <a:avLst/>
              <a:gdLst/>
              <a:ahLst/>
              <a:cxnLst/>
              <a:rect l="l" t="t" r="r" b="b"/>
              <a:pathLst>
                <a:path w="129" h="289" extrusionOk="0">
                  <a:moveTo>
                    <a:pt x="34" y="0"/>
                  </a:moveTo>
                  <a:cubicBezTo>
                    <a:pt x="30" y="0"/>
                    <a:pt x="26" y="2"/>
                    <a:pt x="20" y="4"/>
                  </a:cubicBezTo>
                  <a:cubicBezTo>
                    <a:pt x="11" y="4"/>
                    <a:pt x="1" y="24"/>
                    <a:pt x="1" y="34"/>
                  </a:cubicBezTo>
                  <a:lnTo>
                    <a:pt x="70" y="269"/>
                  </a:lnTo>
                  <a:cubicBezTo>
                    <a:pt x="70" y="279"/>
                    <a:pt x="79" y="289"/>
                    <a:pt x="89" y="289"/>
                  </a:cubicBezTo>
                  <a:lnTo>
                    <a:pt x="99" y="289"/>
                  </a:lnTo>
                  <a:cubicBezTo>
                    <a:pt x="118" y="279"/>
                    <a:pt x="129" y="269"/>
                    <a:pt x="118" y="250"/>
                  </a:cubicBezTo>
                  <a:lnTo>
                    <a:pt x="60" y="24"/>
                  </a:lnTo>
                  <a:cubicBezTo>
                    <a:pt x="53" y="9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366145" y="2490048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65" y="0"/>
                  </a:moveTo>
                  <a:cubicBezTo>
                    <a:pt x="262" y="0"/>
                    <a:pt x="258" y="1"/>
                    <a:pt x="255" y="4"/>
                  </a:cubicBezTo>
                  <a:lnTo>
                    <a:pt x="30" y="63"/>
                  </a:lnTo>
                  <a:cubicBezTo>
                    <a:pt x="11" y="63"/>
                    <a:pt x="1" y="83"/>
                    <a:pt x="11" y="102"/>
                  </a:cubicBezTo>
                  <a:cubicBezTo>
                    <a:pt x="11" y="112"/>
                    <a:pt x="20" y="122"/>
                    <a:pt x="30" y="122"/>
                  </a:cubicBezTo>
                  <a:lnTo>
                    <a:pt x="40" y="122"/>
                  </a:lnTo>
                  <a:lnTo>
                    <a:pt x="266" y="53"/>
                  </a:lnTo>
                  <a:cubicBezTo>
                    <a:pt x="285" y="53"/>
                    <a:pt x="295" y="33"/>
                    <a:pt x="285" y="24"/>
                  </a:cubicBezTo>
                  <a:cubicBezTo>
                    <a:pt x="285" y="9"/>
                    <a:pt x="275" y="0"/>
                    <a:pt x="2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72910" y="2430550"/>
              <a:ext cx="22377" cy="50131"/>
            </a:xfrm>
            <a:custGeom>
              <a:avLst/>
              <a:gdLst/>
              <a:ahLst/>
              <a:cxnLst/>
              <a:rect l="l" t="t" r="r" b="b"/>
              <a:pathLst>
                <a:path w="129" h="289" extrusionOk="0">
                  <a:moveTo>
                    <a:pt x="34" y="0"/>
                  </a:moveTo>
                  <a:cubicBezTo>
                    <a:pt x="30" y="0"/>
                    <a:pt x="26" y="1"/>
                    <a:pt x="20" y="4"/>
                  </a:cubicBezTo>
                  <a:cubicBezTo>
                    <a:pt x="11" y="4"/>
                    <a:pt x="1" y="23"/>
                    <a:pt x="1" y="34"/>
                  </a:cubicBezTo>
                  <a:lnTo>
                    <a:pt x="70" y="269"/>
                  </a:lnTo>
                  <a:cubicBezTo>
                    <a:pt x="70" y="278"/>
                    <a:pt x="79" y="288"/>
                    <a:pt x="99" y="288"/>
                  </a:cubicBezTo>
                  <a:cubicBezTo>
                    <a:pt x="118" y="278"/>
                    <a:pt x="129" y="269"/>
                    <a:pt x="118" y="249"/>
                  </a:cubicBezTo>
                  <a:lnTo>
                    <a:pt x="60" y="23"/>
                  </a:lnTo>
                  <a:cubicBezTo>
                    <a:pt x="53" y="9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383144" y="2459345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65" y="1"/>
                  </a:moveTo>
                  <a:cubicBezTo>
                    <a:pt x="262" y="1"/>
                    <a:pt x="258" y="2"/>
                    <a:pt x="255" y="5"/>
                  </a:cubicBezTo>
                  <a:lnTo>
                    <a:pt x="30" y="64"/>
                  </a:lnTo>
                  <a:cubicBezTo>
                    <a:pt x="11" y="64"/>
                    <a:pt x="1" y="83"/>
                    <a:pt x="11" y="103"/>
                  </a:cubicBezTo>
                  <a:cubicBezTo>
                    <a:pt x="11" y="112"/>
                    <a:pt x="20" y="122"/>
                    <a:pt x="40" y="122"/>
                  </a:cubicBezTo>
                  <a:lnTo>
                    <a:pt x="266" y="53"/>
                  </a:lnTo>
                  <a:cubicBezTo>
                    <a:pt x="285" y="53"/>
                    <a:pt x="295" y="34"/>
                    <a:pt x="295" y="24"/>
                  </a:cubicBezTo>
                  <a:cubicBezTo>
                    <a:pt x="288" y="10"/>
                    <a:pt x="275" y="1"/>
                    <a:pt x="2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27"/>
            <p:cNvSpPr/>
            <p:nvPr/>
          </p:nvSpPr>
          <p:spPr>
            <a:xfrm>
              <a:off x="778162" y="225823"/>
              <a:ext cx="59845" cy="182659"/>
            </a:xfrm>
            <a:custGeom>
              <a:avLst/>
              <a:gdLst/>
              <a:ahLst/>
              <a:cxnLst/>
              <a:rect l="l" t="t" r="r" b="b"/>
              <a:pathLst>
                <a:path w="345" h="1053" extrusionOk="0">
                  <a:moveTo>
                    <a:pt x="46" y="1"/>
                  </a:moveTo>
                  <a:cubicBezTo>
                    <a:pt x="41" y="1"/>
                    <a:pt x="36" y="2"/>
                    <a:pt x="31" y="5"/>
                  </a:cubicBezTo>
                  <a:cubicBezTo>
                    <a:pt x="11" y="5"/>
                    <a:pt x="1" y="24"/>
                    <a:pt x="1" y="44"/>
                  </a:cubicBezTo>
                  <a:lnTo>
                    <a:pt x="275" y="1024"/>
                  </a:lnTo>
                  <a:cubicBezTo>
                    <a:pt x="275" y="1043"/>
                    <a:pt x="295" y="1053"/>
                    <a:pt x="305" y="1053"/>
                  </a:cubicBezTo>
                  <a:cubicBezTo>
                    <a:pt x="315" y="1053"/>
                    <a:pt x="315" y="1053"/>
                    <a:pt x="315" y="1043"/>
                  </a:cubicBezTo>
                  <a:cubicBezTo>
                    <a:pt x="334" y="1043"/>
                    <a:pt x="344" y="1024"/>
                    <a:pt x="344" y="1004"/>
                  </a:cubicBezTo>
                  <a:lnTo>
                    <a:pt x="70" y="24"/>
                  </a:lnTo>
                  <a:cubicBezTo>
                    <a:pt x="70" y="10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27"/>
            <p:cNvSpPr/>
            <p:nvPr/>
          </p:nvSpPr>
          <p:spPr>
            <a:xfrm>
              <a:off x="757867" y="290352"/>
              <a:ext cx="59672" cy="38336"/>
            </a:xfrm>
            <a:custGeom>
              <a:avLst/>
              <a:gdLst/>
              <a:ahLst/>
              <a:cxnLst/>
              <a:rect l="l" t="t" r="r" b="b"/>
              <a:pathLst>
                <a:path w="344" h="221" extrusionOk="0">
                  <a:moveTo>
                    <a:pt x="42" y="1"/>
                  </a:moveTo>
                  <a:cubicBezTo>
                    <a:pt x="29" y="1"/>
                    <a:pt x="17" y="8"/>
                    <a:pt x="11" y="14"/>
                  </a:cubicBezTo>
                  <a:cubicBezTo>
                    <a:pt x="0" y="34"/>
                    <a:pt x="0" y="54"/>
                    <a:pt x="20" y="64"/>
                  </a:cubicBezTo>
                  <a:lnTo>
                    <a:pt x="285" y="221"/>
                  </a:lnTo>
                  <a:lnTo>
                    <a:pt x="294" y="221"/>
                  </a:lnTo>
                  <a:cubicBezTo>
                    <a:pt x="314" y="221"/>
                    <a:pt x="324" y="210"/>
                    <a:pt x="334" y="201"/>
                  </a:cubicBezTo>
                  <a:cubicBezTo>
                    <a:pt x="344" y="181"/>
                    <a:pt x="334" y="162"/>
                    <a:pt x="314" y="152"/>
                  </a:cubicBezTo>
                  <a:lnTo>
                    <a:pt x="59" y="5"/>
                  </a:lnTo>
                  <a:cubicBezTo>
                    <a:pt x="53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27"/>
            <p:cNvSpPr/>
            <p:nvPr/>
          </p:nvSpPr>
          <p:spPr>
            <a:xfrm>
              <a:off x="802100" y="271270"/>
              <a:ext cx="40938" cy="57417"/>
            </a:xfrm>
            <a:custGeom>
              <a:avLst/>
              <a:gdLst/>
              <a:ahLst/>
              <a:cxnLst/>
              <a:rect l="l" t="t" r="r" b="b"/>
              <a:pathLst>
                <a:path w="236" h="331" extrusionOk="0">
                  <a:moveTo>
                    <a:pt x="187" y="1"/>
                  </a:moveTo>
                  <a:cubicBezTo>
                    <a:pt x="176" y="1"/>
                    <a:pt x="163" y="5"/>
                    <a:pt x="157" y="17"/>
                  </a:cubicBezTo>
                  <a:lnTo>
                    <a:pt x="10" y="272"/>
                  </a:lnTo>
                  <a:cubicBezTo>
                    <a:pt x="0" y="291"/>
                    <a:pt x="10" y="320"/>
                    <a:pt x="30" y="331"/>
                  </a:cubicBezTo>
                  <a:lnTo>
                    <a:pt x="39" y="331"/>
                  </a:lnTo>
                  <a:cubicBezTo>
                    <a:pt x="59" y="331"/>
                    <a:pt x="69" y="320"/>
                    <a:pt x="79" y="311"/>
                  </a:cubicBezTo>
                  <a:lnTo>
                    <a:pt x="226" y="56"/>
                  </a:lnTo>
                  <a:cubicBezTo>
                    <a:pt x="235" y="37"/>
                    <a:pt x="226" y="17"/>
                    <a:pt x="206" y="7"/>
                  </a:cubicBezTo>
                  <a:cubicBezTo>
                    <a:pt x="202" y="3"/>
                    <a:pt x="195" y="1"/>
                    <a:pt x="18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46071" y="247506"/>
              <a:ext cx="59498" cy="38683"/>
            </a:xfrm>
            <a:custGeom>
              <a:avLst/>
              <a:gdLst/>
              <a:ahLst/>
              <a:cxnLst/>
              <a:rect l="l" t="t" r="r" b="b"/>
              <a:pathLst>
                <a:path w="343" h="223" extrusionOk="0">
                  <a:moveTo>
                    <a:pt x="36" y="0"/>
                  </a:moveTo>
                  <a:cubicBezTo>
                    <a:pt x="25" y="0"/>
                    <a:pt x="16" y="5"/>
                    <a:pt x="10" y="17"/>
                  </a:cubicBezTo>
                  <a:cubicBezTo>
                    <a:pt x="0" y="36"/>
                    <a:pt x="0" y="56"/>
                    <a:pt x="20" y="65"/>
                  </a:cubicBezTo>
                  <a:lnTo>
                    <a:pt x="284" y="213"/>
                  </a:lnTo>
                  <a:cubicBezTo>
                    <a:pt x="284" y="222"/>
                    <a:pt x="294" y="222"/>
                    <a:pt x="294" y="222"/>
                  </a:cubicBezTo>
                  <a:cubicBezTo>
                    <a:pt x="314" y="222"/>
                    <a:pt x="323" y="213"/>
                    <a:pt x="333" y="203"/>
                  </a:cubicBezTo>
                  <a:cubicBezTo>
                    <a:pt x="343" y="183"/>
                    <a:pt x="333" y="163"/>
                    <a:pt x="314" y="154"/>
                  </a:cubicBezTo>
                  <a:lnTo>
                    <a:pt x="59" y="7"/>
                  </a:lnTo>
                  <a:cubicBezTo>
                    <a:pt x="51" y="3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790131" y="227558"/>
              <a:ext cx="41111" cy="58631"/>
            </a:xfrm>
            <a:custGeom>
              <a:avLst/>
              <a:gdLst/>
              <a:ahLst/>
              <a:cxnLst/>
              <a:rect l="l" t="t" r="r" b="b"/>
              <a:pathLst>
                <a:path w="237" h="338" extrusionOk="0">
                  <a:moveTo>
                    <a:pt x="195" y="0"/>
                  </a:moveTo>
                  <a:cubicBezTo>
                    <a:pt x="183" y="0"/>
                    <a:pt x="165" y="9"/>
                    <a:pt x="158" y="24"/>
                  </a:cubicBezTo>
                  <a:lnTo>
                    <a:pt x="10" y="278"/>
                  </a:lnTo>
                  <a:cubicBezTo>
                    <a:pt x="1" y="298"/>
                    <a:pt x="10" y="318"/>
                    <a:pt x="30" y="328"/>
                  </a:cubicBezTo>
                  <a:cubicBezTo>
                    <a:pt x="30" y="337"/>
                    <a:pt x="40" y="337"/>
                    <a:pt x="40" y="337"/>
                  </a:cubicBezTo>
                  <a:cubicBezTo>
                    <a:pt x="60" y="337"/>
                    <a:pt x="69" y="328"/>
                    <a:pt x="79" y="318"/>
                  </a:cubicBezTo>
                  <a:lnTo>
                    <a:pt x="226" y="53"/>
                  </a:lnTo>
                  <a:cubicBezTo>
                    <a:pt x="236" y="43"/>
                    <a:pt x="226" y="14"/>
                    <a:pt x="206" y="4"/>
                  </a:cubicBezTo>
                  <a:cubicBezTo>
                    <a:pt x="204" y="1"/>
                    <a:pt x="200" y="0"/>
                    <a:pt x="19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671309" y="308739"/>
              <a:ext cx="168261" cy="99742"/>
            </a:xfrm>
            <a:custGeom>
              <a:avLst/>
              <a:gdLst/>
              <a:ahLst/>
              <a:cxnLst/>
              <a:rect l="l" t="t" r="r" b="b"/>
              <a:pathLst>
                <a:path w="970" h="575" extrusionOk="0">
                  <a:moveTo>
                    <a:pt x="39" y="0"/>
                  </a:moveTo>
                  <a:cubicBezTo>
                    <a:pt x="28" y="0"/>
                    <a:pt x="15" y="5"/>
                    <a:pt x="9" y="17"/>
                  </a:cubicBezTo>
                  <a:cubicBezTo>
                    <a:pt x="0" y="36"/>
                    <a:pt x="9" y="56"/>
                    <a:pt x="29" y="65"/>
                  </a:cubicBezTo>
                  <a:lnTo>
                    <a:pt x="911" y="565"/>
                  </a:lnTo>
                  <a:lnTo>
                    <a:pt x="921" y="575"/>
                  </a:lnTo>
                  <a:cubicBezTo>
                    <a:pt x="941" y="575"/>
                    <a:pt x="950" y="565"/>
                    <a:pt x="960" y="555"/>
                  </a:cubicBezTo>
                  <a:cubicBezTo>
                    <a:pt x="970" y="535"/>
                    <a:pt x="960" y="516"/>
                    <a:pt x="941" y="506"/>
                  </a:cubicBezTo>
                  <a:lnTo>
                    <a:pt x="59" y="6"/>
                  </a:lnTo>
                  <a:cubicBezTo>
                    <a:pt x="55" y="2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781631" y="340309"/>
              <a:ext cx="47703" cy="49611"/>
            </a:xfrm>
            <a:custGeom>
              <a:avLst/>
              <a:gdLst/>
              <a:ahLst/>
              <a:cxnLst/>
              <a:rect l="l" t="t" r="r" b="b"/>
              <a:pathLst>
                <a:path w="275" h="286" extrusionOk="0">
                  <a:moveTo>
                    <a:pt x="59" y="1"/>
                  </a:moveTo>
                  <a:cubicBezTo>
                    <a:pt x="50" y="1"/>
                    <a:pt x="30" y="1"/>
                    <a:pt x="20" y="11"/>
                  </a:cubicBezTo>
                  <a:cubicBezTo>
                    <a:pt x="11" y="20"/>
                    <a:pt x="1" y="30"/>
                    <a:pt x="11" y="50"/>
                  </a:cubicBezTo>
                  <a:lnTo>
                    <a:pt x="70" y="255"/>
                  </a:lnTo>
                  <a:cubicBezTo>
                    <a:pt x="70" y="275"/>
                    <a:pt x="89" y="285"/>
                    <a:pt x="99" y="285"/>
                  </a:cubicBezTo>
                  <a:lnTo>
                    <a:pt x="109" y="285"/>
                  </a:lnTo>
                  <a:cubicBezTo>
                    <a:pt x="128" y="275"/>
                    <a:pt x="138" y="255"/>
                    <a:pt x="138" y="236"/>
                  </a:cubicBezTo>
                  <a:lnTo>
                    <a:pt x="99" y="109"/>
                  </a:lnTo>
                  <a:lnTo>
                    <a:pt x="216" y="177"/>
                  </a:lnTo>
                  <a:cubicBezTo>
                    <a:pt x="219" y="180"/>
                    <a:pt x="223" y="181"/>
                    <a:pt x="228" y="181"/>
                  </a:cubicBezTo>
                  <a:cubicBezTo>
                    <a:pt x="241" y="181"/>
                    <a:pt x="258" y="172"/>
                    <a:pt x="266" y="157"/>
                  </a:cubicBezTo>
                  <a:cubicBezTo>
                    <a:pt x="275" y="148"/>
                    <a:pt x="266" y="118"/>
                    <a:pt x="246" y="10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703399" y="355054"/>
              <a:ext cx="63141" cy="26193"/>
            </a:xfrm>
            <a:custGeom>
              <a:avLst/>
              <a:gdLst/>
              <a:ahLst/>
              <a:cxnLst/>
              <a:rect l="l" t="t" r="r" b="b"/>
              <a:pathLst>
                <a:path w="364" h="151" extrusionOk="0">
                  <a:moveTo>
                    <a:pt x="330" y="0"/>
                  </a:moveTo>
                  <a:cubicBezTo>
                    <a:pt x="325" y="0"/>
                    <a:pt x="320" y="2"/>
                    <a:pt x="314" y="4"/>
                  </a:cubicBezTo>
                  <a:lnTo>
                    <a:pt x="31" y="83"/>
                  </a:lnTo>
                  <a:cubicBezTo>
                    <a:pt x="11" y="83"/>
                    <a:pt x="1" y="102"/>
                    <a:pt x="1" y="122"/>
                  </a:cubicBezTo>
                  <a:cubicBezTo>
                    <a:pt x="11" y="141"/>
                    <a:pt x="20" y="151"/>
                    <a:pt x="40" y="151"/>
                  </a:cubicBezTo>
                  <a:lnTo>
                    <a:pt x="50" y="151"/>
                  </a:lnTo>
                  <a:lnTo>
                    <a:pt x="334" y="72"/>
                  </a:lnTo>
                  <a:cubicBezTo>
                    <a:pt x="354" y="63"/>
                    <a:pt x="364" y="43"/>
                    <a:pt x="364" y="24"/>
                  </a:cubicBezTo>
                  <a:cubicBezTo>
                    <a:pt x="356" y="10"/>
                    <a:pt x="344" y="0"/>
                    <a:pt x="3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739306" y="304749"/>
              <a:ext cx="27234" cy="62968"/>
            </a:xfrm>
            <a:custGeom>
              <a:avLst/>
              <a:gdLst/>
              <a:ahLst/>
              <a:cxnLst/>
              <a:rect l="l" t="t" r="r" b="b"/>
              <a:pathLst>
                <a:path w="157" h="363" extrusionOk="0">
                  <a:moveTo>
                    <a:pt x="29" y="0"/>
                  </a:moveTo>
                  <a:cubicBezTo>
                    <a:pt x="9" y="10"/>
                    <a:pt x="0" y="29"/>
                    <a:pt x="9" y="49"/>
                  </a:cubicBezTo>
                  <a:lnTo>
                    <a:pt x="88" y="333"/>
                  </a:lnTo>
                  <a:cubicBezTo>
                    <a:pt x="88" y="353"/>
                    <a:pt x="107" y="362"/>
                    <a:pt x="118" y="362"/>
                  </a:cubicBezTo>
                  <a:lnTo>
                    <a:pt x="127" y="362"/>
                  </a:lnTo>
                  <a:cubicBezTo>
                    <a:pt x="147" y="353"/>
                    <a:pt x="157" y="333"/>
                    <a:pt x="157" y="314"/>
                  </a:cubicBezTo>
                  <a:lnTo>
                    <a:pt x="78" y="29"/>
                  </a:lnTo>
                  <a:cubicBezTo>
                    <a:pt x="68" y="10"/>
                    <a:pt x="49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664370" y="332850"/>
              <a:ext cx="64876" cy="26367"/>
            </a:xfrm>
            <a:custGeom>
              <a:avLst/>
              <a:gdLst/>
              <a:ahLst/>
              <a:cxnLst/>
              <a:rect l="l" t="t" r="r" b="b"/>
              <a:pathLst>
                <a:path w="374" h="152" extrusionOk="0">
                  <a:moveTo>
                    <a:pt x="330" y="1"/>
                  </a:moveTo>
                  <a:cubicBezTo>
                    <a:pt x="325" y="1"/>
                    <a:pt x="320" y="2"/>
                    <a:pt x="314" y="5"/>
                  </a:cubicBezTo>
                  <a:lnTo>
                    <a:pt x="30" y="83"/>
                  </a:lnTo>
                  <a:cubicBezTo>
                    <a:pt x="10" y="83"/>
                    <a:pt x="1" y="103"/>
                    <a:pt x="10" y="122"/>
                  </a:cubicBezTo>
                  <a:cubicBezTo>
                    <a:pt x="10" y="142"/>
                    <a:pt x="20" y="152"/>
                    <a:pt x="40" y="152"/>
                  </a:cubicBezTo>
                  <a:lnTo>
                    <a:pt x="49" y="152"/>
                  </a:lnTo>
                  <a:lnTo>
                    <a:pt x="334" y="73"/>
                  </a:lnTo>
                  <a:cubicBezTo>
                    <a:pt x="354" y="63"/>
                    <a:pt x="373" y="44"/>
                    <a:pt x="363" y="24"/>
                  </a:cubicBezTo>
                  <a:cubicBezTo>
                    <a:pt x="356" y="10"/>
                    <a:pt x="344" y="1"/>
                    <a:pt x="3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700104" y="282546"/>
              <a:ext cx="29142" cy="63141"/>
            </a:xfrm>
            <a:custGeom>
              <a:avLst/>
              <a:gdLst/>
              <a:ahLst/>
              <a:cxnLst/>
              <a:rect l="l" t="t" r="r" b="b"/>
              <a:pathLst>
                <a:path w="168" h="364" extrusionOk="0">
                  <a:moveTo>
                    <a:pt x="30" y="1"/>
                  </a:moveTo>
                  <a:cubicBezTo>
                    <a:pt x="10" y="11"/>
                    <a:pt x="0" y="30"/>
                    <a:pt x="10" y="50"/>
                  </a:cubicBezTo>
                  <a:lnTo>
                    <a:pt x="89" y="334"/>
                  </a:lnTo>
                  <a:cubicBezTo>
                    <a:pt x="89" y="353"/>
                    <a:pt x="108" y="363"/>
                    <a:pt x="118" y="363"/>
                  </a:cubicBezTo>
                  <a:lnTo>
                    <a:pt x="128" y="363"/>
                  </a:lnTo>
                  <a:cubicBezTo>
                    <a:pt x="148" y="353"/>
                    <a:pt x="167" y="334"/>
                    <a:pt x="157" y="314"/>
                  </a:cubicBezTo>
                  <a:lnTo>
                    <a:pt x="79" y="30"/>
                  </a:lnTo>
                  <a:cubicBezTo>
                    <a:pt x="69" y="11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655871" y="394777"/>
              <a:ext cx="182138" cy="59672"/>
            </a:xfrm>
            <a:custGeom>
              <a:avLst/>
              <a:gdLst/>
              <a:ahLst/>
              <a:cxnLst/>
              <a:rect l="l" t="t" r="r" b="b"/>
              <a:pathLst>
                <a:path w="1050" h="344" extrusionOk="0">
                  <a:moveTo>
                    <a:pt x="1000" y="0"/>
                  </a:moveTo>
                  <a:lnTo>
                    <a:pt x="30" y="275"/>
                  </a:lnTo>
                  <a:cubicBezTo>
                    <a:pt x="11" y="275"/>
                    <a:pt x="0" y="304"/>
                    <a:pt x="0" y="314"/>
                  </a:cubicBezTo>
                  <a:cubicBezTo>
                    <a:pt x="11" y="333"/>
                    <a:pt x="20" y="344"/>
                    <a:pt x="40" y="344"/>
                  </a:cubicBezTo>
                  <a:lnTo>
                    <a:pt x="50" y="344"/>
                  </a:lnTo>
                  <a:lnTo>
                    <a:pt x="1020" y="69"/>
                  </a:lnTo>
                  <a:cubicBezTo>
                    <a:pt x="1039" y="69"/>
                    <a:pt x="1049" y="50"/>
                    <a:pt x="1049" y="30"/>
                  </a:cubicBezTo>
                  <a:cubicBezTo>
                    <a:pt x="1039" y="10"/>
                    <a:pt x="1020" y="0"/>
                    <a:pt x="10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756132" y="376043"/>
              <a:ext cx="49438" cy="42672"/>
            </a:xfrm>
            <a:custGeom>
              <a:avLst/>
              <a:gdLst/>
              <a:ahLst/>
              <a:cxnLst/>
              <a:rect l="l" t="t" r="r" b="b"/>
              <a:pathLst>
                <a:path w="285" h="246" extrusionOk="0">
                  <a:moveTo>
                    <a:pt x="236" y="1"/>
                  </a:moveTo>
                  <a:lnTo>
                    <a:pt x="30" y="60"/>
                  </a:lnTo>
                  <a:cubicBezTo>
                    <a:pt x="10" y="69"/>
                    <a:pt x="1" y="79"/>
                    <a:pt x="1" y="89"/>
                  </a:cubicBezTo>
                  <a:cubicBezTo>
                    <a:pt x="1" y="108"/>
                    <a:pt x="10" y="118"/>
                    <a:pt x="21" y="128"/>
                  </a:cubicBezTo>
                  <a:lnTo>
                    <a:pt x="206" y="236"/>
                  </a:lnTo>
                  <a:cubicBezTo>
                    <a:pt x="217" y="236"/>
                    <a:pt x="217" y="245"/>
                    <a:pt x="226" y="245"/>
                  </a:cubicBezTo>
                  <a:cubicBezTo>
                    <a:pt x="236" y="245"/>
                    <a:pt x="256" y="236"/>
                    <a:pt x="256" y="226"/>
                  </a:cubicBezTo>
                  <a:cubicBezTo>
                    <a:pt x="265" y="206"/>
                    <a:pt x="265" y="187"/>
                    <a:pt x="246" y="177"/>
                  </a:cubicBezTo>
                  <a:lnTo>
                    <a:pt x="128" y="108"/>
                  </a:lnTo>
                  <a:lnTo>
                    <a:pt x="256" y="79"/>
                  </a:lnTo>
                  <a:cubicBezTo>
                    <a:pt x="275" y="69"/>
                    <a:pt x="285" y="49"/>
                    <a:pt x="285" y="30"/>
                  </a:cubicBezTo>
                  <a:cubicBezTo>
                    <a:pt x="275" y="10"/>
                    <a:pt x="256" y="1"/>
                    <a:pt x="2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720399" y="417501"/>
              <a:ext cx="39377" cy="57417"/>
            </a:xfrm>
            <a:custGeom>
              <a:avLst/>
              <a:gdLst/>
              <a:ahLst/>
              <a:cxnLst/>
              <a:rect l="l" t="t" r="r" b="b"/>
              <a:pathLst>
                <a:path w="227" h="331" extrusionOk="0">
                  <a:moveTo>
                    <a:pt x="184" y="0"/>
                  </a:moveTo>
                  <a:cubicBezTo>
                    <a:pt x="173" y="0"/>
                    <a:pt x="164" y="5"/>
                    <a:pt x="158" y="17"/>
                  </a:cubicBezTo>
                  <a:lnTo>
                    <a:pt x="11" y="281"/>
                  </a:lnTo>
                  <a:cubicBezTo>
                    <a:pt x="1" y="291"/>
                    <a:pt x="1" y="320"/>
                    <a:pt x="20" y="330"/>
                  </a:cubicBezTo>
                  <a:lnTo>
                    <a:pt x="40" y="330"/>
                  </a:lnTo>
                  <a:cubicBezTo>
                    <a:pt x="50" y="330"/>
                    <a:pt x="60" y="320"/>
                    <a:pt x="70" y="311"/>
                  </a:cubicBezTo>
                  <a:lnTo>
                    <a:pt x="216" y="56"/>
                  </a:lnTo>
                  <a:cubicBezTo>
                    <a:pt x="227" y="36"/>
                    <a:pt x="216" y="17"/>
                    <a:pt x="207" y="6"/>
                  </a:cubicBezTo>
                  <a:cubicBezTo>
                    <a:pt x="199" y="3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700104" y="392001"/>
              <a:ext cx="59672" cy="38683"/>
            </a:xfrm>
            <a:custGeom>
              <a:avLst/>
              <a:gdLst/>
              <a:ahLst/>
              <a:cxnLst/>
              <a:rect l="l" t="t" r="r" b="b"/>
              <a:pathLst>
                <a:path w="344" h="223" extrusionOk="0">
                  <a:moveTo>
                    <a:pt x="35" y="0"/>
                  </a:moveTo>
                  <a:cubicBezTo>
                    <a:pt x="25" y="0"/>
                    <a:pt x="16" y="5"/>
                    <a:pt x="10" y="16"/>
                  </a:cubicBezTo>
                  <a:cubicBezTo>
                    <a:pt x="0" y="36"/>
                    <a:pt x="10" y="55"/>
                    <a:pt x="20" y="66"/>
                  </a:cubicBezTo>
                  <a:lnTo>
                    <a:pt x="285" y="212"/>
                  </a:lnTo>
                  <a:cubicBezTo>
                    <a:pt x="294" y="212"/>
                    <a:pt x="294" y="222"/>
                    <a:pt x="304" y="222"/>
                  </a:cubicBezTo>
                  <a:cubicBezTo>
                    <a:pt x="314" y="222"/>
                    <a:pt x="324" y="212"/>
                    <a:pt x="333" y="203"/>
                  </a:cubicBezTo>
                  <a:cubicBezTo>
                    <a:pt x="344" y="183"/>
                    <a:pt x="333" y="164"/>
                    <a:pt x="324" y="153"/>
                  </a:cubicBezTo>
                  <a:lnTo>
                    <a:pt x="59" y="7"/>
                  </a:lnTo>
                  <a:cubicBezTo>
                    <a:pt x="51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676339" y="429296"/>
              <a:ext cx="40938" cy="57417"/>
            </a:xfrm>
            <a:custGeom>
              <a:avLst/>
              <a:gdLst/>
              <a:ahLst/>
              <a:cxnLst/>
              <a:rect l="l" t="t" r="r" b="b"/>
              <a:pathLst>
                <a:path w="236" h="331" extrusionOk="0">
                  <a:moveTo>
                    <a:pt x="186" y="1"/>
                  </a:moveTo>
                  <a:cubicBezTo>
                    <a:pt x="175" y="1"/>
                    <a:pt x="163" y="5"/>
                    <a:pt x="157" y="17"/>
                  </a:cubicBezTo>
                  <a:lnTo>
                    <a:pt x="10" y="282"/>
                  </a:lnTo>
                  <a:cubicBezTo>
                    <a:pt x="0" y="291"/>
                    <a:pt x="10" y="321"/>
                    <a:pt x="30" y="330"/>
                  </a:cubicBezTo>
                  <a:lnTo>
                    <a:pt x="39" y="330"/>
                  </a:lnTo>
                  <a:cubicBezTo>
                    <a:pt x="59" y="330"/>
                    <a:pt x="69" y="321"/>
                    <a:pt x="78" y="311"/>
                  </a:cubicBezTo>
                  <a:lnTo>
                    <a:pt x="226" y="56"/>
                  </a:lnTo>
                  <a:cubicBezTo>
                    <a:pt x="235" y="36"/>
                    <a:pt x="226" y="17"/>
                    <a:pt x="206" y="7"/>
                  </a:cubicBezTo>
                  <a:cubicBezTo>
                    <a:pt x="202" y="3"/>
                    <a:pt x="194" y="1"/>
                    <a:pt x="18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657605" y="403797"/>
              <a:ext cx="59672" cy="38683"/>
            </a:xfrm>
            <a:custGeom>
              <a:avLst/>
              <a:gdLst/>
              <a:ahLst/>
              <a:cxnLst/>
              <a:rect l="l" t="t" r="r" b="b"/>
              <a:pathLst>
                <a:path w="344" h="223" extrusionOk="0">
                  <a:moveTo>
                    <a:pt x="36" y="1"/>
                  </a:moveTo>
                  <a:cubicBezTo>
                    <a:pt x="25" y="1"/>
                    <a:pt x="16" y="6"/>
                    <a:pt x="10" y="17"/>
                  </a:cubicBezTo>
                  <a:cubicBezTo>
                    <a:pt x="1" y="37"/>
                    <a:pt x="1" y="56"/>
                    <a:pt x="20" y="66"/>
                  </a:cubicBezTo>
                  <a:lnTo>
                    <a:pt x="284" y="213"/>
                  </a:lnTo>
                  <a:lnTo>
                    <a:pt x="295" y="223"/>
                  </a:lnTo>
                  <a:cubicBezTo>
                    <a:pt x="314" y="223"/>
                    <a:pt x="324" y="213"/>
                    <a:pt x="334" y="203"/>
                  </a:cubicBezTo>
                  <a:cubicBezTo>
                    <a:pt x="343" y="183"/>
                    <a:pt x="334" y="164"/>
                    <a:pt x="314" y="154"/>
                  </a:cubicBezTo>
                  <a:lnTo>
                    <a:pt x="59" y="7"/>
                  </a:lnTo>
                  <a:cubicBezTo>
                    <a:pt x="51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737398" y="395297"/>
              <a:ext cx="102171" cy="166179"/>
            </a:xfrm>
            <a:custGeom>
              <a:avLst/>
              <a:gdLst/>
              <a:ahLst/>
              <a:cxnLst/>
              <a:rect l="l" t="t" r="r" b="b"/>
              <a:pathLst>
                <a:path w="589" h="958" extrusionOk="0">
                  <a:moveTo>
                    <a:pt x="536" y="1"/>
                  </a:moveTo>
                  <a:cubicBezTo>
                    <a:pt x="525" y="1"/>
                    <a:pt x="516" y="5"/>
                    <a:pt x="510" y="17"/>
                  </a:cubicBezTo>
                  <a:lnTo>
                    <a:pt x="11" y="899"/>
                  </a:lnTo>
                  <a:cubicBezTo>
                    <a:pt x="1" y="918"/>
                    <a:pt x="11" y="938"/>
                    <a:pt x="31" y="948"/>
                  </a:cubicBezTo>
                  <a:lnTo>
                    <a:pt x="40" y="958"/>
                  </a:lnTo>
                  <a:cubicBezTo>
                    <a:pt x="60" y="958"/>
                    <a:pt x="70" y="948"/>
                    <a:pt x="79" y="938"/>
                  </a:cubicBezTo>
                  <a:lnTo>
                    <a:pt x="579" y="56"/>
                  </a:lnTo>
                  <a:cubicBezTo>
                    <a:pt x="589" y="36"/>
                    <a:pt x="579" y="17"/>
                    <a:pt x="560" y="7"/>
                  </a:cubicBezTo>
                  <a:cubicBezTo>
                    <a:pt x="552" y="3"/>
                    <a:pt x="543" y="1"/>
                    <a:pt x="5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769836" y="405532"/>
              <a:ext cx="51172" cy="45621"/>
            </a:xfrm>
            <a:custGeom>
              <a:avLst/>
              <a:gdLst/>
              <a:ahLst/>
              <a:cxnLst/>
              <a:rect l="l" t="t" r="r" b="b"/>
              <a:pathLst>
                <a:path w="295" h="263" extrusionOk="0">
                  <a:moveTo>
                    <a:pt x="143" y="1"/>
                  </a:moveTo>
                  <a:cubicBezTo>
                    <a:pt x="132" y="1"/>
                    <a:pt x="123" y="5"/>
                    <a:pt x="118" y="17"/>
                  </a:cubicBezTo>
                  <a:lnTo>
                    <a:pt x="10" y="203"/>
                  </a:lnTo>
                  <a:cubicBezTo>
                    <a:pt x="0" y="223"/>
                    <a:pt x="0" y="232"/>
                    <a:pt x="10" y="242"/>
                  </a:cubicBezTo>
                  <a:cubicBezTo>
                    <a:pt x="20" y="252"/>
                    <a:pt x="29" y="262"/>
                    <a:pt x="40" y="262"/>
                  </a:cubicBezTo>
                  <a:lnTo>
                    <a:pt x="49" y="262"/>
                  </a:lnTo>
                  <a:lnTo>
                    <a:pt x="255" y="203"/>
                  </a:lnTo>
                  <a:cubicBezTo>
                    <a:pt x="275" y="193"/>
                    <a:pt x="294" y="173"/>
                    <a:pt x="284" y="154"/>
                  </a:cubicBezTo>
                  <a:cubicBezTo>
                    <a:pt x="277" y="139"/>
                    <a:pt x="265" y="131"/>
                    <a:pt x="251" y="131"/>
                  </a:cubicBezTo>
                  <a:cubicBezTo>
                    <a:pt x="246" y="131"/>
                    <a:pt x="241" y="132"/>
                    <a:pt x="236" y="134"/>
                  </a:cubicBezTo>
                  <a:lnTo>
                    <a:pt x="118" y="164"/>
                  </a:lnTo>
                  <a:lnTo>
                    <a:pt x="177" y="56"/>
                  </a:lnTo>
                  <a:cubicBezTo>
                    <a:pt x="186" y="36"/>
                    <a:pt x="186" y="17"/>
                    <a:pt x="167" y="7"/>
                  </a:cubicBezTo>
                  <a:cubicBezTo>
                    <a:pt x="158" y="3"/>
                    <a:pt x="150" y="1"/>
                    <a:pt x="1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783366" y="466071"/>
              <a:ext cx="28969" cy="63141"/>
            </a:xfrm>
            <a:custGeom>
              <a:avLst/>
              <a:gdLst/>
              <a:ahLst/>
              <a:cxnLst/>
              <a:rect l="l" t="t" r="r" b="b"/>
              <a:pathLst>
                <a:path w="167" h="364" extrusionOk="0">
                  <a:moveTo>
                    <a:pt x="40" y="1"/>
                  </a:moveTo>
                  <a:cubicBezTo>
                    <a:pt x="20" y="11"/>
                    <a:pt x="1" y="31"/>
                    <a:pt x="10" y="50"/>
                  </a:cubicBezTo>
                  <a:lnTo>
                    <a:pt x="89" y="334"/>
                  </a:lnTo>
                  <a:cubicBezTo>
                    <a:pt x="99" y="354"/>
                    <a:pt x="108" y="364"/>
                    <a:pt x="128" y="364"/>
                  </a:cubicBezTo>
                  <a:lnTo>
                    <a:pt x="138" y="364"/>
                  </a:lnTo>
                  <a:cubicBezTo>
                    <a:pt x="158" y="354"/>
                    <a:pt x="167" y="334"/>
                    <a:pt x="158" y="314"/>
                  </a:cubicBezTo>
                  <a:lnTo>
                    <a:pt x="79" y="31"/>
                  </a:lnTo>
                  <a:cubicBezTo>
                    <a:pt x="79" y="1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27"/>
            <p:cNvSpPr/>
            <p:nvPr/>
          </p:nvSpPr>
          <p:spPr>
            <a:xfrm>
              <a:off x="734103" y="466071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24" y="1"/>
                  </a:moveTo>
                  <a:lnTo>
                    <a:pt x="30" y="89"/>
                  </a:lnTo>
                  <a:cubicBezTo>
                    <a:pt x="10" y="89"/>
                    <a:pt x="0" y="109"/>
                    <a:pt x="10" y="129"/>
                  </a:cubicBezTo>
                  <a:cubicBezTo>
                    <a:pt x="10" y="148"/>
                    <a:pt x="30" y="158"/>
                    <a:pt x="39" y="158"/>
                  </a:cubicBezTo>
                  <a:lnTo>
                    <a:pt x="50" y="158"/>
                  </a:lnTo>
                  <a:lnTo>
                    <a:pt x="344" y="79"/>
                  </a:lnTo>
                  <a:cubicBezTo>
                    <a:pt x="353" y="70"/>
                    <a:pt x="373" y="50"/>
                    <a:pt x="363" y="31"/>
                  </a:cubicBezTo>
                  <a:cubicBezTo>
                    <a:pt x="363" y="11"/>
                    <a:pt x="344" y="1"/>
                    <a:pt x="32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27"/>
            <p:cNvSpPr/>
            <p:nvPr/>
          </p:nvSpPr>
          <p:spPr>
            <a:xfrm>
              <a:off x="763071" y="505273"/>
              <a:ext cx="27234" cy="62968"/>
            </a:xfrm>
            <a:custGeom>
              <a:avLst/>
              <a:gdLst/>
              <a:ahLst/>
              <a:cxnLst/>
              <a:rect l="l" t="t" r="r" b="b"/>
              <a:pathLst>
                <a:path w="157" h="363" extrusionOk="0">
                  <a:moveTo>
                    <a:pt x="29" y="1"/>
                  </a:moveTo>
                  <a:cubicBezTo>
                    <a:pt x="10" y="10"/>
                    <a:pt x="0" y="30"/>
                    <a:pt x="0" y="49"/>
                  </a:cubicBezTo>
                  <a:lnTo>
                    <a:pt x="79" y="334"/>
                  </a:lnTo>
                  <a:cubicBezTo>
                    <a:pt x="88" y="353"/>
                    <a:pt x="98" y="363"/>
                    <a:pt x="118" y="363"/>
                  </a:cubicBezTo>
                  <a:lnTo>
                    <a:pt x="127" y="363"/>
                  </a:lnTo>
                  <a:cubicBezTo>
                    <a:pt x="147" y="353"/>
                    <a:pt x="157" y="334"/>
                    <a:pt x="147" y="314"/>
                  </a:cubicBezTo>
                  <a:lnTo>
                    <a:pt x="68" y="30"/>
                  </a:lnTo>
                  <a:cubicBezTo>
                    <a:pt x="68" y="10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27"/>
            <p:cNvSpPr/>
            <p:nvPr/>
          </p:nvSpPr>
          <p:spPr>
            <a:xfrm>
              <a:off x="712073" y="505273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23" y="1"/>
                  </a:moveTo>
                  <a:lnTo>
                    <a:pt x="29" y="79"/>
                  </a:lnTo>
                  <a:cubicBezTo>
                    <a:pt x="10" y="88"/>
                    <a:pt x="0" y="108"/>
                    <a:pt x="10" y="128"/>
                  </a:cubicBezTo>
                  <a:cubicBezTo>
                    <a:pt x="10" y="147"/>
                    <a:pt x="29" y="157"/>
                    <a:pt x="39" y="157"/>
                  </a:cubicBezTo>
                  <a:lnTo>
                    <a:pt x="49" y="157"/>
                  </a:lnTo>
                  <a:lnTo>
                    <a:pt x="343" y="69"/>
                  </a:lnTo>
                  <a:cubicBezTo>
                    <a:pt x="362" y="69"/>
                    <a:pt x="373" y="49"/>
                    <a:pt x="362" y="30"/>
                  </a:cubicBezTo>
                  <a:cubicBezTo>
                    <a:pt x="362" y="10"/>
                    <a:pt x="343" y="1"/>
                    <a:pt x="32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27"/>
            <p:cNvSpPr/>
            <p:nvPr/>
          </p:nvSpPr>
          <p:spPr>
            <a:xfrm>
              <a:off x="824130" y="394777"/>
              <a:ext cx="61407" cy="182138"/>
            </a:xfrm>
            <a:custGeom>
              <a:avLst/>
              <a:gdLst/>
              <a:ahLst/>
              <a:cxnLst/>
              <a:rect l="l" t="t" r="r" b="b"/>
              <a:pathLst>
                <a:path w="354" h="1050" extrusionOk="0">
                  <a:moveTo>
                    <a:pt x="30" y="0"/>
                  </a:moveTo>
                  <a:cubicBezTo>
                    <a:pt x="10" y="10"/>
                    <a:pt x="1" y="30"/>
                    <a:pt x="10" y="50"/>
                  </a:cubicBezTo>
                  <a:lnTo>
                    <a:pt x="275" y="1019"/>
                  </a:lnTo>
                  <a:cubicBezTo>
                    <a:pt x="285" y="1039"/>
                    <a:pt x="295" y="1049"/>
                    <a:pt x="315" y="1049"/>
                  </a:cubicBezTo>
                  <a:lnTo>
                    <a:pt x="324" y="1049"/>
                  </a:lnTo>
                  <a:cubicBezTo>
                    <a:pt x="344" y="1039"/>
                    <a:pt x="354" y="1019"/>
                    <a:pt x="354" y="1000"/>
                  </a:cubicBezTo>
                  <a:lnTo>
                    <a:pt x="79" y="30"/>
                  </a:lnTo>
                  <a:cubicBezTo>
                    <a:pt x="69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27"/>
            <p:cNvSpPr/>
            <p:nvPr/>
          </p:nvSpPr>
          <p:spPr>
            <a:xfrm>
              <a:off x="807131" y="431378"/>
              <a:ext cx="41111" cy="45101"/>
            </a:xfrm>
            <a:custGeom>
              <a:avLst/>
              <a:gdLst/>
              <a:ahLst/>
              <a:cxnLst/>
              <a:rect l="l" t="t" r="r" b="b"/>
              <a:pathLst>
                <a:path w="237" h="260" extrusionOk="0">
                  <a:moveTo>
                    <a:pt x="200" y="1"/>
                  </a:moveTo>
                  <a:cubicBezTo>
                    <a:pt x="186" y="1"/>
                    <a:pt x="174" y="8"/>
                    <a:pt x="167" y="15"/>
                  </a:cubicBezTo>
                  <a:lnTo>
                    <a:pt x="108" y="133"/>
                  </a:lnTo>
                  <a:lnTo>
                    <a:pt x="69" y="5"/>
                  </a:lnTo>
                  <a:lnTo>
                    <a:pt x="1" y="24"/>
                  </a:lnTo>
                  <a:lnTo>
                    <a:pt x="60" y="240"/>
                  </a:lnTo>
                  <a:cubicBezTo>
                    <a:pt x="60" y="250"/>
                    <a:pt x="69" y="260"/>
                    <a:pt x="89" y="260"/>
                  </a:cubicBezTo>
                  <a:cubicBezTo>
                    <a:pt x="108" y="260"/>
                    <a:pt x="119" y="260"/>
                    <a:pt x="128" y="240"/>
                  </a:cubicBezTo>
                  <a:lnTo>
                    <a:pt x="226" y="54"/>
                  </a:lnTo>
                  <a:cubicBezTo>
                    <a:pt x="236" y="35"/>
                    <a:pt x="236" y="15"/>
                    <a:pt x="217" y="5"/>
                  </a:cubicBezTo>
                  <a:cubicBezTo>
                    <a:pt x="211" y="2"/>
                    <a:pt x="205" y="1"/>
                    <a:pt x="2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27"/>
            <p:cNvSpPr/>
            <p:nvPr/>
          </p:nvSpPr>
          <p:spPr>
            <a:xfrm>
              <a:off x="846160" y="474050"/>
              <a:ext cx="59845" cy="38162"/>
            </a:xfrm>
            <a:custGeom>
              <a:avLst/>
              <a:gdLst/>
              <a:ahLst/>
              <a:cxnLst/>
              <a:rect l="l" t="t" r="r" b="b"/>
              <a:pathLst>
                <a:path w="345" h="220" extrusionOk="0">
                  <a:moveTo>
                    <a:pt x="44" y="0"/>
                  </a:moveTo>
                  <a:cubicBezTo>
                    <a:pt x="30" y="0"/>
                    <a:pt x="18" y="10"/>
                    <a:pt x="11" y="24"/>
                  </a:cubicBezTo>
                  <a:cubicBezTo>
                    <a:pt x="1" y="33"/>
                    <a:pt x="11" y="63"/>
                    <a:pt x="21" y="72"/>
                  </a:cubicBezTo>
                  <a:lnTo>
                    <a:pt x="286" y="220"/>
                  </a:lnTo>
                  <a:lnTo>
                    <a:pt x="305" y="220"/>
                  </a:lnTo>
                  <a:cubicBezTo>
                    <a:pt x="315" y="220"/>
                    <a:pt x="325" y="220"/>
                    <a:pt x="334" y="200"/>
                  </a:cubicBezTo>
                  <a:cubicBezTo>
                    <a:pt x="344" y="190"/>
                    <a:pt x="334" y="161"/>
                    <a:pt x="325" y="151"/>
                  </a:cubicBezTo>
                  <a:lnTo>
                    <a:pt x="60" y="4"/>
                  </a:ln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820834" y="474050"/>
              <a:ext cx="39203" cy="58631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190" y="0"/>
                  </a:moveTo>
                  <a:cubicBezTo>
                    <a:pt x="176" y="0"/>
                    <a:pt x="164" y="10"/>
                    <a:pt x="157" y="24"/>
                  </a:cubicBezTo>
                  <a:lnTo>
                    <a:pt x="10" y="279"/>
                  </a:lnTo>
                  <a:cubicBezTo>
                    <a:pt x="0" y="298"/>
                    <a:pt x="10" y="318"/>
                    <a:pt x="20" y="327"/>
                  </a:cubicBezTo>
                  <a:cubicBezTo>
                    <a:pt x="29" y="337"/>
                    <a:pt x="40" y="337"/>
                    <a:pt x="40" y="337"/>
                  </a:cubicBezTo>
                  <a:cubicBezTo>
                    <a:pt x="59" y="337"/>
                    <a:pt x="69" y="327"/>
                    <a:pt x="69" y="318"/>
                  </a:cubicBezTo>
                  <a:lnTo>
                    <a:pt x="216" y="53"/>
                  </a:lnTo>
                  <a:cubicBezTo>
                    <a:pt x="225" y="43"/>
                    <a:pt x="225" y="14"/>
                    <a:pt x="206" y="4"/>
                  </a:cubicBezTo>
                  <a:cubicBezTo>
                    <a:pt x="200" y="1"/>
                    <a:pt x="195" y="0"/>
                    <a:pt x="19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858129" y="517763"/>
              <a:ext cx="59672" cy="38683"/>
            </a:xfrm>
            <a:custGeom>
              <a:avLst/>
              <a:gdLst/>
              <a:ahLst/>
              <a:cxnLst/>
              <a:rect l="l" t="t" r="r" b="b"/>
              <a:pathLst>
                <a:path w="344" h="223" extrusionOk="0">
                  <a:moveTo>
                    <a:pt x="36" y="0"/>
                  </a:moveTo>
                  <a:cubicBezTo>
                    <a:pt x="25" y="0"/>
                    <a:pt x="16" y="5"/>
                    <a:pt x="10" y="16"/>
                  </a:cubicBezTo>
                  <a:cubicBezTo>
                    <a:pt x="1" y="36"/>
                    <a:pt x="10" y="56"/>
                    <a:pt x="21" y="66"/>
                  </a:cubicBezTo>
                  <a:lnTo>
                    <a:pt x="285" y="212"/>
                  </a:lnTo>
                  <a:cubicBezTo>
                    <a:pt x="295" y="212"/>
                    <a:pt x="295" y="223"/>
                    <a:pt x="304" y="223"/>
                  </a:cubicBezTo>
                  <a:cubicBezTo>
                    <a:pt x="315" y="223"/>
                    <a:pt x="324" y="212"/>
                    <a:pt x="334" y="203"/>
                  </a:cubicBezTo>
                  <a:cubicBezTo>
                    <a:pt x="344" y="183"/>
                    <a:pt x="334" y="164"/>
                    <a:pt x="324" y="154"/>
                  </a:cubicBezTo>
                  <a:lnTo>
                    <a:pt x="60" y="7"/>
                  </a:lnTo>
                  <a:cubicBezTo>
                    <a:pt x="52" y="3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27"/>
            <p:cNvSpPr/>
            <p:nvPr/>
          </p:nvSpPr>
          <p:spPr>
            <a:xfrm>
              <a:off x="832630" y="517763"/>
              <a:ext cx="40938" cy="57243"/>
            </a:xfrm>
            <a:custGeom>
              <a:avLst/>
              <a:gdLst/>
              <a:ahLst/>
              <a:cxnLst/>
              <a:rect l="l" t="t" r="r" b="b"/>
              <a:pathLst>
                <a:path w="236" h="330" extrusionOk="0">
                  <a:moveTo>
                    <a:pt x="183" y="0"/>
                  </a:moveTo>
                  <a:cubicBezTo>
                    <a:pt x="172" y="0"/>
                    <a:pt x="163" y="5"/>
                    <a:pt x="157" y="16"/>
                  </a:cubicBezTo>
                  <a:lnTo>
                    <a:pt x="11" y="281"/>
                  </a:lnTo>
                  <a:cubicBezTo>
                    <a:pt x="1" y="291"/>
                    <a:pt x="11" y="321"/>
                    <a:pt x="20" y="330"/>
                  </a:cubicBezTo>
                  <a:lnTo>
                    <a:pt x="40" y="330"/>
                  </a:lnTo>
                  <a:cubicBezTo>
                    <a:pt x="59" y="330"/>
                    <a:pt x="70" y="321"/>
                    <a:pt x="70" y="310"/>
                  </a:cubicBezTo>
                  <a:lnTo>
                    <a:pt x="216" y="56"/>
                  </a:lnTo>
                  <a:cubicBezTo>
                    <a:pt x="236" y="36"/>
                    <a:pt x="226" y="16"/>
                    <a:pt x="207" y="7"/>
                  </a:cubicBezTo>
                  <a:cubicBezTo>
                    <a:pt x="199" y="3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27"/>
            <p:cNvSpPr/>
            <p:nvPr/>
          </p:nvSpPr>
          <p:spPr>
            <a:xfrm>
              <a:off x="824130" y="395297"/>
              <a:ext cx="166873" cy="99916"/>
            </a:xfrm>
            <a:custGeom>
              <a:avLst/>
              <a:gdLst/>
              <a:ahLst/>
              <a:cxnLst/>
              <a:rect l="l" t="t" r="r" b="b"/>
              <a:pathLst>
                <a:path w="962" h="576" extrusionOk="0">
                  <a:moveTo>
                    <a:pt x="36" y="1"/>
                  </a:moveTo>
                  <a:cubicBezTo>
                    <a:pt x="25" y="1"/>
                    <a:pt x="16" y="5"/>
                    <a:pt x="10" y="17"/>
                  </a:cubicBezTo>
                  <a:cubicBezTo>
                    <a:pt x="1" y="36"/>
                    <a:pt x="10" y="56"/>
                    <a:pt x="30" y="66"/>
                  </a:cubicBezTo>
                  <a:lnTo>
                    <a:pt x="902" y="566"/>
                  </a:lnTo>
                  <a:cubicBezTo>
                    <a:pt x="912" y="566"/>
                    <a:pt x="922" y="576"/>
                    <a:pt x="922" y="576"/>
                  </a:cubicBezTo>
                  <a:cubicBezTo>
                    <a:pt x="942" y="576"/>
                    <a:pt x="951" y="566"/>
                    <a:pt x="951" y="556"/>
                  </a:cubicBezTo>
                  <a:cubicBezTo>
                    <a:pt x="961" y="537"/>
                    <a:pt x="961" y="517"/>
                    <a:pt x="942" y="507"/>
                  </a:cubicBezTo>
                  <a:lnTo>
                    <a:pt x="60" y="7"/>
                  </a:lnTo>
                  <a:cubicBezTo>
                    <a:pt x="52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27"/>
            <p:cNvSpPr/>
            <p:nvPr/>
          </p:nvSpPr>
          <p:spPr>
            <a:xfrm>
              <a:off x="834364" y="413511"/>
              <a:ext cx="45968" cy="49438"/>
            </a:xfrm>
            <a:custGeom>
              <a:avLst/>
              <a:gdLst/>
              <a:ahLst/>
              <a:cxnLst/>
              <a:rect l="l" t="t" r="r" b="b"/>
              <a:pathLst>
                <a:path w="265" h="285" extrusionOk="0">
                  <a:moveTo>
                    <a:pt x="167" y="0"/>
                  </a:moveTo>
                  <a:cubicBezTo>
                    <a:pt x="147" y="10"/>
                    <a:pt x="138" y="29"/>
                    <a:pt x="138" y="49"/>
                  </a:cubicBezTo>
                  <a:lnTo>
                    <a:pt x="177" y="177"/>
                  </a:lnTo>
                  <a:lnTo>
                    <a:pt x="60" y="108"/>
                  </a:lnTo>
                  <a:cubicBezTo>
                    <a:pt x="54" y="105"/>
                    <a:pt x="48" y="104"/>
                    <a:pt x="43" y="104"/>
                  </a:cubicBezTo>
                  <a:cubicBezTo>
                    <a:pt x="29" y="104"/>
                    <a:pt x="17" y="111"/>
                    <a:pt x="10" y="118"/>
                  </a:cubicBezTo>
                  <a:cubicBezTo>
                    <a:pt x="1" y="138"/>
                    <a:pt x="10" y="157"/>
                    <a:pt x="20" y="167"/>
                  </a:cubicBezTo>
                  <a:lnTo>
                    <a:pt x="216" y="275"/>
                  </a:lnTo>
                  <a:cubicBezTo>
                    <a:pt x="216" y="284"/>
                    <a:pt x="226" y="284"/>
                    <a:pt x="236" y="284"/>
                  </a:cubicBezTo>
                  <a:cubicBezTo>
                    <a:pt x="236" y="284"/>
                    <a:pt x="245" y="284"/>
                    <a:pt x="256" y="275"/>
                  </a:cubicBezTo>
                  <a:cubicBezTo>
                    <a:pt x="265" y="265"/>
                    <a:pt x="265" y="255"/>
                    <a:pt x="265" y="236"/>
                  </a:cubicBezTo>
                  <a:lnTo>
                    <a:pt x="206" y="29"/>
                  </a:lnTo>
                  <a:cubicBezTo>
                    <a:pt x="206" y="10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27"/>
            <p:cNvSpPr/>
            <p:nvPr/>
          </p:nvSpPr>
          <p:spPr>
            <a:xfrm>
              <a:off x="895597" y="422011"/>
              <a:ext cx="64702" cy="25673"/>
            </a:xfrm>
            <a:custGeom>
              <a:avLst/>
              <a:gdLst/>
              <a:ahLst/>
              <a:cxnLst/>
              <a:rect l="l" t="t" r="r" b="b"/>
              <a:pathLst>
                <a:path w="373" h="148" extrusionOk="0">
                  <a:moveTo>
                    <a:pt x="324" y="0"/>
                  </a:moveTo>
                  <a:lnTo>
                    <a:pt x="30" y="78"/>
                  </a:lnTo>
                  <a:cubicBezTo>
                    <a:pt x="20" y="89"/>
                    <a:pt x="1" y="108"/>
                    <a:pt x="10" y="128"/>
                  </a:cubicBezTo>
                  <a:cubicBezTo>
                    <a:pt x="10" y="137"/>
                    <a:pt x="30" y="147"/>
                    <a:pt x="40" y="147"/>
                  </a:cubicBezTo>
                  <a:lnTo>
                    <a:pt x="49" y="147"/>
                  </a:lnTo>
                  <a:lnTo>
                    <a:pt x="343" y="69"/>
                  </a:lnTo>
                  <a:cubicBezTo>
                    <a:pt x="363" y="69"/>
                    <a:pt x="373" y="49"/>
                    <a:pt x="363" y="30"/>
                  </a:cubicBezTo>
                  <a:cubicBezTo>
                    <a:pt x="363" y="10"/>
                    <a:pt x="343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27"/>
            <p:cNvSpPr/>
            <p:nvPr/>
          </p:nvSpPr>
          <p:spPr>
            <a:xfrm>
              <a:off x="895597" y="435541"/>
              <a:ext cx="28969" cy="63141"/>
            </a:xfrm>
            <a:custGeom>
              <a:avLst/>
              <a:gdLst/>
              <a:ahLst/>
              <a:cxnLst/>
              <a:rect l="l" t="t" r="r" b="b"/>
              <a:pathLst>
                <a:path w="167" h="364" extrusionOk="0">
                  <a:moveTo>
                    <a:pt x="30" y="0"/>
                  </a:moveTo>
                  <a:cubicBezTo>
                    <a:pt x="20" y="11"/>
                    <a:pt x="1" y="30"/>
                    <a:pt x="10" y="50"/>
                  </a:cubicBezTo>
                  <a:lnTo>
                    <a:pt x="88" y="334"/>
                  </a:lnTo>
                  <a:cubicBezTo>
                    <a:pt x="88" y="353"/>
                    <a:pt x="108" y="363"/>
                    <a:pt x="128" y="363"/>
                  </a:cubicBezTo>
                  <a:lnTo>
                    <a:pt x="138" y="363"/>
                  </a:lnTo>
                  <a:cubicBezTo>
                    <a:pt x="157" y="353"/>
                    <a:pt x="167" y="334"/>
                    <a:pt x="157" y="314"/>
                  </a:cubicBezTo>
                  <a:lnTo>
                    <a:pt x="79" y="30"/>
                  </a:lnTo>
                  <a:cubicBezTo>
                    <a:pt x="69" y="11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27"/>
            <p:cNvSpPr/>
            <p:nvPr/>
          </p:nvSpPr>
          <p:spPr>
            <a:xfrm>
              <a:off x="934626" y="443694"/>
              <a:ext cx="64702" cy="26020"/>
            </a:xfrm>
            <a:custGeom>
              <a:avLst/>
              <a:gdLst/>
              <a:ahLst/>
              <a:cxnLst/>
              <a:rect l="l" t="t" r="r" b="b"/>
              <a:pathLst>
                <a:path w="373" h="150" extrusionOk="0">
                  <a:moveTo>
                    <a:pt x="335" y="0"/>
                  </a:moveTo>
                  <a:cubicBezTo>
                    <a:pt x="332" y="0"/>
                    <a:pt x="328" y="1"/>
                    <a:pt x="324" y="3"/>
                  </a:cubicBezTo>
                  <a:lnTo>
                    <a:pt x="30" y="81"/>
                  </a:lnTo>
                  <a:cubicBezTo>
                    <a:pt x="11" y="91"/>
                    <a:pt x="1" y="110"/>
                    <a:pt x="11" y="130"/>
                  </a:cubicBezTo>
                  <a:cubicBezTo>
                    <a:pt x="11" y="140"/>
                    <a:pt x="30" y="149"/>
                    <a:pt x="40" y="149"/>
                  </a:cubicBezTo>
                  <a:lnTo>
                    <a:pt x="50" y="149"/>
                  </a:lnTo>
                  <a:lnTo>
                    <a:pt x="344" y="71"/>
                  </a:lnTo>
                  <a:cubicBezTo>
                    <a:pt x="363" y="71"/>
                    <a:pt x="373" y="51"/>
                    <a:pt x="363" y="32"/>
                  </a:cubicBezTo>
                  <a:cubicBezTo>
                    <a:pt x="363" y="16"/>
                    <a:pt x="351" y="0"/>
                    <a:pt x="33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27"/>
            <p:cNvSpPr/>
            <p:nvPr/>
          </p:nvSpPr>
          <p:spPr>
            <a:xfrm>
              <a:off x="934626" y="457744"/>
              <a:ext cx="29142" cy="62968"/>
            </a:xfrm>
            <a:custGeom>
              <a:avLst/>
              <a:gdLst/>
              <a:ahLst/>
              <a:cxnLst/>
              <a:rect l="l" t="t" r="r" b="b"/>
              <a:pathLst>
                <a:path w="168" h="363" extrusionOk="0">
                  <a:moveTo>
                    <a:pt x="30" y="0"/>
                  </a:moveTo>
                  <a:cubicBezTo>
                    <a:pt x="11" y="10"/>
                    <a:pt x="1" y="29"/>
                    <a:pt x="11" y="49"/>
                  </a:cubicBezTo>
                  <a:lnTo>
                    <a:pt x="89" y="333"/>
                  </a:lnTo>
                  <a:cubicBezTo>
                    <a:pt x="89" y="353"/>
                    <a:pt x="109" y="362"/>
                    <a:pt x="118" y="362"/>
                  </a:cubicBezTo>
                  <a:lnTo>
                    <a:pt x="128" y="362"/>
                  </a:lnTo>
                  <a:cubicBezTo>
                    <a:pt x="148" y="353"/>
                    <a:pt x="167" y="333"/>
                    <a:pt x="157" y="314"/>
                  </a:cubicBezTo>
                  <a:lnTo>
                    <a:pt x="79" y="29"/>
                  </a:lnTo>
                  <a:cubicBezTo>
                    <a:pt x="70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27"/>
            <p:cNvSpPr/>
            <p:nvPr/>
          </p:nvSpPr>
          <p:spPr>
            <a:xfrm>
              <a:off x="824130" y="348288"/>
              <a:ext cx="183873" cy="60192"/>
            </a:xfrm>
            <a:custGeom>
              <a:avLst/>
              <a:gdLst/>
              <a:ahLst/>
              <a:cxnLst/>
              <a:rect l="l" t="t" r="r" b="b"/>
              <a:pathLst>
                <a:path w="1060" h="347" extrusionOk="0">
                  <a:moveTo>
                    <a:pt x="1025" y="0"/>
                  </a:moveTo>
                  <a:cubicBezTo>
                    <a:pt x="1020" y="0"/>
                    <a:pt x="1015" y="1"/>
                    <a:pt x="1010" y="4"/>
                  </a:cubicBezTo>
                  <a:lnTo>
                    <a:pt x="30" y="268"/>
                  </a:lnTo>
                  <a:cubicBezTo>
                    <a:pt x="10" y="278"/>
                    <a:pt x="1" y="298"/>
                    <a:pt x="10" y="318"/>
                  </a:cubicBezTo>
                  <a:cubicBezTo>
                    <a:pt x="10" y="337"/>
                    <a:pt x="30" y="347"/>
                    <a:pt x="40" y="347"/>
                  </a:cubicBezTo>
                  <a:cubicBezTo>
                    <a:pt x="50" y="347"/>
                    <a:pt x="50" y="347"/>
                    <a:pt x="50" y="337"/>
                  </a:cubicBezTo>
                  <a:lnTo>
                    <a:pt x="1029" y="72"/>
                  </a:lnTo>
                  <a:cubicBezTo>
                    <a:pt x="1049" y="63"/>
                    <a:pt x="1059" y="43"/>
                    <a:pt x="1049" y="24"/>
                  </a:cubicBezTo>
                  <a:cubicBezTo>
                    <a:pt x="1049" y="9"/>
                    <a:pt x="1039" y="0"/>
                    <a:pt x="10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27"/>
            <p:cNvSpPr/>
            <p:nvPr/>
          </p:nvSpPr>
          <p:spPr>
            <a:xfrm>
              <a:off x="858129" y="385063"/>
              <a:ext cx="49438" cy="42152"/>
            </a:xfrm>
            <a:custGeom>
              <a:avLst/>
              <a:gdLst/>
              <a:ahLst/>
              <a:cxnLst/>
              <a:rect l="l" t="t" r="r" b="b"/>
              <a:pathLst>
                <a:path w="285" h="243" extrusionOk="0">
                  <a:moveTo>
                    <a:pt x="55" y="1"/>
                  </a:moveTo>
                  <a:cubicBezTo>
                    <a:pt x="43" y="1"/>
                    <a:pt x="32" y="6"/>
                    <a:pt x="21" y="17"/>
                  </a:cubicBezTo>
                  <a:cubicBezTo>
                    <a:pt x="10" y="37"/>
                    <a:pt x="21" y="56"/>
                    <a:pt x="40" y="66"/>
                  </a:cubicBezTo>
                  <a:lnTo>
                    <a:pt x="148" y="135"/>
                  </a:lnTo>
                  <a:lnTo>
                    <a:pt x="30" y="164"/>
                  </a:lnTo>
                  <a:cubicBezTo>
                    <a:pt x="10" y="174"/>
                    <a:pt x="1" y="193"/>
                    <a:pt x="1" y="213"/>
                  </a:cubicBezTo>
                  <a:cubicBezTo>
                    <a:pt x="10" y="223"/>
                    <a:pt x="21" y="243"/>
                    <a:pt x="40" y="243"/>
                  </a:cubicBezTo>
                  <a:cubicBezTo>
                    <a:pt x="40" y="243"/>
                    <a:pt x="40" y="233"/>
                    <a:pt x="50" y="233"/>
                  </a:cubicBezTo>
                  <a:lnTo>
                    <a:pt x="256" y="174"/>
                  </a:lnTo>
                  <a:cubicBezTo>
                    <a:pt x="265" y="174"/>
                    <a:pt x="275" y="164"/>
                    <a:pt x="285" y="145"/>
                  </a:cubicBezTo>
                  <a:cubicBezTo>
                    <a:pt x="285" y="135"/>
                    <a:pt x="275" y="115"/>
                    <a:pt x="265" y="115"/>
                  </a:cubicBezTo>
                  <a:lnTo>
                    <a:pt x="79" y="8"/>
                  </a:lnTo>
                  <a:cubicBezTo>
                    <a:pt x="71" y="3"/>
                    <a:pt x="63" y="1"/>
                    <a:pt x="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27"/>
            <p:cNvSpPr/>
            <p:nvPr/>
          </p:nvSpPr>
          <p:spPr>
            <a:xfrm>
              <a:off x="904097" y="327820"/>
              <a:ext cx="39203" cy="58631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191" y="0"/>
                  </a:moveTo>
                  <a:cubicBezTo>
                    <a:pt x="177" y="0"/>
                    <a:pt x="164" y="10"/>
                    <a:pt x="157" y="24"/>
                  </a:cubicBezTo>
                  <a:lnTo>
                    <a:pt x="10" y="279"/>
                  </a:lnTo>
                  <a:cubicBezTo>
                    <a:pt x="0" y="298"/>
                    <a:pt x="0" y="318"/>
                    <a:pt x="20" y="327"/>
                  </a:cubicBezTo>
                  <a:cubicBezTo>
                    <a:pt x="30" y="338"/>
                    <a:pt x="30" y="338"/>
                    <a:pt x="39" y="338"/>
                  </a:cubicBezTo>
                  <a:cubicBezTo>
                    <a:pt x="50" y="338"/>
                    <a:pt x="69" y="327"/>
                    <a:pt x="69" y="318"/>
                  </a:cubicBezTo>
                  <a:lnTo>
                    <a:pt x="216" y="53"/>
                  </a:lnTo>
                  <a:cubicBezTo>
                    <a:pt x="226" y="44"/>
                    <a:pt x="226" y="14"/>
                    <a:pt x="206" y="5"/>
                  </a:cubicBezTo>
                  <a:cubicBezTo>
                    <a:pt x="201" y="2"/>
                    <a:pt x="196" y="0"/>
                    <a:pt x="19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27"/>
            <p:cNvSpPr/>
            <p:nvPr/>
          </p:nvSpPr>
          <p:spPr>
            <a:xfrm>
              <a:off x="904097" y="373267"/>
              <a:ext cx="59672" cy="38683"/>
            </a:xfrm>
            <a:custGeom>
              <a:avLst/>
              <a:gdLst/>
              <a:ahLst/>
              <a:cxnLst/>
              <a:rect l="l" t="t" r="r" b="b"/>
              <a:pathLst>
                <a:path w="344" h="223" extrusionOk="0">
                  <a:moveTo>
                    <a:pt x="36" y="1"/>
                  </a:moveTo>
                  <a:cubicBezTo>
                    <a:pt x="25" y="1"/>
                    <a:pt x="16" y="5"/>
                    <a:pt x="10" y="17"/>
                  </a:cubicBezTo>
                  <a:cubicBezTo>
                    <a:pt x="0" y="36"/>
                    <a:pt x="0" y="56"/>
                    <a:pt x="20" y="65"/>
                  </a:cubicBezTo>
                  <a:lnTo>
                    <a:pt x="285" y="213"/>
                  </a:lnTo>
                  <a:cubicBezTo>
                    <a:pt x="285" y="222"/>
                    <a:pt x="294" y="222"/>
                    <a:pt x="294" y="222"/>
                  </a:cubicBezTo>
                  <a:cubicBezTo>
                    <a:pt x="314" y="222"/>
                    <a:pt x="324" y="213"/>
                    <a:pt x="333" y="203"/>
                  </a:cubicBezTo>
                  <a:cubicBezTo>
                    <a:pt x="343" y="183"/>
                    <a:pt x="333" y="163"/>
                    <a:pt x="314" y="154"/>
                  </a:cubicBezTo>
                  <a:lnTo>
                    <a:pt x="59" y="7"/>
                  </a:lnTo>
                  <a:cubicBezTo>
                    <a:pt x="51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27"/>
            <p:cNvSpPr/>
            <p:nvPr/>
          </p:nvSpPr>
          <p:spPr>
            <a:xfrm>
              <a:off x="946595" y="315851"/>
              <a:ext cx="39203" cy="58631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190" y="1"/>
                  </a:moveTo>
                  <a:cubicBezTo>
                    <a:pt x="177" y="1"/>
                    <a:pt x="164" y="10"/>
                    <a:pt x="157" y="24"/>
                  </a:cubicBezTo>
                  <a:lnTo>
                    <a:pt x="10" y="279"/>
                  </a:lnTo>
                  <a:cubicBezTo>
                    <a:pt x="1" y="298"/>
                    <a:pt x="10" y="318"/>
                    <a:pt x="20" y="328"/>
                  </a:cubicBezTo>
                  <a:cubicBezTo>
                    <a:pt x="30" y="338"/>
                    <a:pt x="40" y="338"/>
                    <a:pt x="40" y="338"/>
                  </a:cubicBezTo>
                  <a:cubicBezTo>
                    <a:pt x="59" y="338"/>
                    <a:pt x="69" y="328"/>
                    <a:pt x="69" y="318"/>
                  </a:cubicBezTo>
                  <a:lnTo>
                    <a:pt x="216" y="54"/>
                  </a:lnTo>
                  <a:cubicBezTo>
                    <a:pt x="225" y="44"/>
                    <a:pt x="225" y="15"/>
                    <a:pt x="206" y="5"/>
                  </a:cubicBezTo>
                  <a:cubicBezTo>
                    <a:pt x="201" y="2"/>
                    <a:pt x="195" y="1"/>
                    <a:pt x="19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27"/>
            <p:cNvSpPr/>
            <p:nvPr/>
          </p:nvSpPr>
          <p:spPr>
            <a:xfrm>
              <a:off x="946595" y="361298"/>
              <a:ext cx="59672" cy="38856"/>
            </a:xfrm>
            <a:custGeom>
              <a:avLst/>
              <a:gdLst/>
              <a:ahLst/>
              <a:cxnLst/>
              <a:rect l="l" t="t" r="r" b="b"/>
              <a:pathLst>
                <a:path w="344" h="224" extrusionOk="0">
                  <a:moveTo>
                    <a:pt x="35" y="1"/>
                  </a:moveTo>
                  <a:cubicBezTo>
                    <a:pt x="25" y="1"/>
                    <a:pt x="16" y="6"/>
                    <a:pt x="10" y="17"/>
                  </a:cubicBezTo>
                  <a:cubicBezTo>
                    <a:pt x="1" y="36"/>
                    <a:pt x="10" y="56"/>
                    <a:pt x="20" y="66"/>
                  </a:cubicBezTo>
                  <a:lnTo>
                    <a:pt x="284" y="213"/>
                  </a:lnTo>
                  <a:cubicBezTo>
                    <a:pt x="294" y="223"/>
                    <a:pt x="294" y="223"/>
                    <a:pt x="304" y="223"/>
                  </a:cubicBezTo>
                  <a:cubicBezTo>
                    <a:pt x="314" y="223"/>
                    <a:pt x="323" y="213"/>
                    <a:pt x="334" y="203"/>
                  </a:cubicBezTo>
                  <a:cubicBezTo>
                    <a:pt x="343" y="184"/>
                    <a:pt x="334" y="164"/>
                    <a:pt x="323" y="154"/>
                  </a:cubicBezTo>
                  <a:lnTo>
                    <a:pt x="59" y="7"/>
                  </a:lnTo>
                  <a:cubicBezTo>
                    <a:pt x="51" y="3"/>
                    <a:pt x="43" y="1"/>
                    <a:pt x="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27"/>
            <p:cNvSpPr/>
            <p:nvPr/>
          </p:nvSpPr>
          <p:spPr>
            <a:xfrm>
              <a:off x="824130" y="242302"/>
              <a:ext cx="100436" cy="166179"/>
            </a:xfrm>
            <a:custGeom>
              <a:avLst/>
              <a:gdLst/>
              <a:ahLst/>
              <a:cxnLst/>
              <a:rect l="l" t="t" r="r" b="b"/>
              <a:pathLst>
                <a:path w="579" h="958" extrusionOk="0">
                  <a:moveTo>
                    <a:pt x="535" y="1"/>
                  </a:moveTo>
                  <a:cubicBezTo>
                    <a:pt x="525" y="1"/>
                    <a:pt x="516" y="6"/>
                    <a:pt x="511" y="17"/>
                  </a:cubicBezTo>
                  <a:lnTo>
                    <a:pt x="10" y="899"/>
                  </a:lnTo>
                  <a:cubicBezTo>
                    <a:pt x="1" y="918"/>
                    <a:pt x="10" y="938"/>
                    <a:pt x="30" y="948"/>
                  </a:cubicBezTo>
                  <a:lnTo>
                    <a:pt x="40" y="958"/>
                  </a:lnTo>
                  <a:cubicBezTo>
                    <a:pt x="60" y="958"/>
                    <a:pt x="69" y="948"/>
                    <a:pt x="79" y="938"/>
                  </a:cubicBezTo>
                  <a:lnTo>
                    <a:pt x="569" y="56"/>
                  </a:lnTo>
                  <a:cubicBezTo>
                    <a:pt x="579" y="37"/>
                    <a:pt x="579" y="17"/>
                    <a:pt x="559" y="8"/>
                  </a:cubicBezTo>
                  <a:cubicBezTo>
                    <a:pt x="551" y="3"/>
                    <a:pt x="543" y="1"/>
                    <a:pt x="5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27"/>
            <p:cNvSpPr/>
            <p:nvPr/>
          </p:nvSpPr>
          <p:spPr>
            <a:xfrm>
              <a:off x="814069" y="326085"/>
              <a:ext cx="42499" cy="48397"/>
            </a:xfrm>
            <a:custGeom>
              <a:avLst/>
              <a:gdLst/>
              <a:ahLst/>
              <a:cxnLst/>
              <a:rect l="l" t="t" r="r" b="b"/>
              <a:pathLst>
                <a:path w="245" h="279" extrusionOk="0">
                  <a:moveTo>
                    <a:pt x="142" y="0"/>
                  </a:moveTo>
                  <a:cubicBezTo>
                    <a:pt x="132" y="0"/>
                    <a:pt x="124" y="7"/>
                    <a:pt x="118" y="15"/>
                  </a:cubicBezTo>
                  <a:lnTo>
                    <a:pt x="10" y="210"/>
                  </a:lnTo>
                  <a:cubicBezTo>
                    <a:pt x="0" y="230"/>
                    <a:pt x="10" y="250"/>
                    <a:pt x="29" y="259"/>
                  </a:cubicBezTo>
                  <a:cubicBezTo>
                    <a:pt x="32" y="262"/>
                    <a:pt x="36" y="263"/>
                    <a:pt x="41" y="263"/>
                  </a:cubicBezTo>
                  <a:cubicBezTo>
                    <a:pt x="54" y="263"/>
                    <a:pt x="71" y="254"/>
                    <a:pt x="79" y="239"/>
                  </a:cubicBezTo>
                  <a:lnTo>
                    <a:pt x="137" y="132"/>
                  </a:lnTo>
                  <a:lnTo>
                    <a:pt x="177" y="259"/>
                  </a:lnTo>
                  <a:cubicBezTo>
                    <a:pt x="177" y="269"/>
                    <a:pt x="196" y="279"/>
                    <a:pt x="206" y="279"/>
                  </a:cubicBezTo>
                  <a:lnTo>
                    <a:pt x="216" y="279"/>
                  </a:lnTo>
                  <a:cubicBezTo>
                    <a:pt x="235" y="279"/>
                    <a:pt x="245" y="259"/>
                    <a:pt x="245" y="239"/>
                  </a:cubicBezTo>
                  <a:lnTo>
                    <a:pt x="186" y="24"/>
                  </a:lnTo>
                  <a:cubicBezTo>
                    <a:pt x="186" y="15"/>
                    <a:pt x="166" y="4"/>
                    <a:pt x="157" y="4"/>
                  </a:cubicBezTo>
                  <a:cubicBezTo>
                    <a:pt x="151" y="2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27"/>
            <p:cNvSpPr/>
            <p:nvPr/>
          </p:nvSpPr>
          <p:spPr>
            <a:xfrm>
              <a:off x="842864" y="352278"/>
              <a:ext cx="51172" cy="45968"/>
            </a:xfrm>
            <a:custGeom>
              <a:avLst/>
              <a:gdLst/>
              <a:ahLst/>
              <a:cxnLst/>
              <a:rect l="l" t="t" r="r" b="b"/>
              <a:pathLst>
                <a:path w="295" h="265" extrusionOk="0">
                  <a:moveTo>
                    <a:pt x="246" y="1"/>
                  </a:moveTo>
                  <a:lnTo>
                    <a:pt x="30" y="59"/>
                  </a:lnTo>
                  <a:cubicBezTo>
                    <a:pt x="11" y="69"/>
                    <a:pt x="0" y="88"/>
                    <a:pt x="11" y="108"/>
                  </a:cubicBezTo>
                  <a:cubicBezTo>
                    <a:pt x="11" y="122"/>
                    <a:pt x="21" y="132"/>
                    <a:pt x="34" y="132"/>
                  </a:cubicBezTo>
                  <a:cubicBezTo>
                    <a:pt x="39" y="132"/>
                    <a:pt x="44" y="130"/>
                    <a:pt x="50" y="128"/>
                  </a:cubicBezTo>
                  <a:lnTo>
                    <a:pt x="177" y="99"/>
                  </a:lnTo>
                  <a:lnTo>
                    <a:pt x="109" y="206"/>
                  </a:lnTo>
                  <a:cubicBezTo>
                    <a:pt x="98" y="226"/>
                    <a:pt x="109" y="245"/>
                    <a:pt x="128" y="255"/>
                  </a:cubicBezTo>
                  <a:cubicBezTo>
                    <a:pt x="128" y="265"/>
                    <a:pt x="138" y="265"/>
                    <a:pt x="148" y="265"/>
                  </a:cubicBezTo>
                  <a:cubicBezTo>
                    <a:pt x="157" y="265"/>
                    <a:pt x="167" y="255"/>
                    <a:pt x="177" y="245"/>
                  </a:cubicBezTo>
                  <a:lnTo>
                    <a:pt x="285" y="59"/>
                  </a:lnTo>
                  <a:cubicBezTo>
                    <a:pt x="294" y="40"/>
                    <a:pt x="285" y="30"/>
                    <a:pt x="275" y="10"/>
                  </a:cubicBezTo>
                  <a:cubicBezTo>
                    <a:pt x="275" y="1"/>
                    <a:pt x="255" y="1"/>
                    <a:pt x="2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27"/>
            <p:cNvSpPr/>
            <p:nvPr/>
          </p:nvSpPr>
          <p:spPr>
            <a:xfrm>
              <a:off x="851364" y="273699"/>
              <a:ext cx="27407" cy="63488"/>
            </a:xfrm>
            <a:custGeom>
              <a:avLst/>
              <a:gdLst/>
              <a:ahLst/>
              <a:cxnLst/>
              <a:rect l="l" t="t" r="r" b="b"/>
              <a:pathLst>
                <a:path w="158" h="366" extrusionOk="0">
                  <a:moveTo>
                    <a:pt x="41" y="0"/>
                  </a:moveTo>
                  <a:cubicBezTo>
                    <a:pt x="37" y="0"/>
                    <a:pt x="34" y="1"/>
                    <a:pt x="30" y="3"/>
                  </a:cubicBezTo>
                  <a:cubicBezTo>
                    <a:pt x="10" y="3"/>
                    <a:pt x="1" y="23"/>
                    <a:pt x="10" y="42"/>
                  </a:cubicBezTo>
                  <a:lnTo>
                    <a:pt x="89" y="336"/>
                  </a:lnTo>
                  <a:cubicBezTo>
                    <a:pt x="89" y="346"/>
                    <a:pt x="108" y="365"/>
                    <a:pt x="118" y="365"/>
                  </a:cubicBezTo>
                  <a:cubicBezTo>
                    <a:pt x="128" y="365"/>
                    <a:pt x="128" y="356"/>
                    <a:pt x="128" y="356"/>
                  </a:cubicBezTo>
                  <a:cubicBezTo>
                    <a:pt x="147" y="356"/>
                    <a:pt x="158" y="336"/>
                    <a:pt x="158" y="317"/>
                  </a:cubicBezTo>
                  <a:lnTo>
                    <a:pt x="79" y="23"/>
                  </a:lnTo>
                  <a:cubicBezTo>
                    <a:pt x="71" y="14"/>
                    <a:pt x="57" y="0"/>
                    <a:pt x="4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27"/>
            <p:cNvSpPr/>
            <p:nvPr/>
          </p:nvSpPr>
          <p:spPr>
            <a:xfrm>
              <a:off x="865067" y="309779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23" y="0"/>
                  </a:moveTo>
                  <a:lnTo>
                    <a:pt x="29" y="79"/>
                  </a:lnTo>
                  <a:cubicBezTo>
                    <a:pt x="10" y="89"/>
                    <a:pt x="0" y="109"/>
                    <a:pt x="10" y="128"/>
                  </a:cubicBezTo>
                  <a:cubicBezTo>
                    <a:pt x="10" y="138"/>
                    <a:pt x="29" y="157"/>
                    <a:pt x="39" y="157"/>
                  </a:cubicBezTo>
                  <a:cubicBezTo>
                    <a:pt x="49" y="157"/>
                    <a:pt x="49" y="148"/>
                    <a:pt x="49" y="148"/>
                  </a:cubicBezTo>
                  <a:lnTo>
                    <a:pt x="343" y="69"/>
                  </a:lnTo>
                  <a:cubicBezTo>
                    <a:pt x="362" y="69"/>
                    <a:pt x="373" y="50"/>
                    <a:pt x="362" y="30"/>
                  </a:cubicBezTo>
                  <a:cubicBezTo>
                    <a:pt x="362" y="11"/>
                    <a:pt x="343" y="0"/>
                    <a:pt x="3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27"/>
            <p:cNvSpPr/>
            <p:nvPr/>
          </p:nvSpPr>
          <p:spPr>
            <a:xfrm>
              <a:off x="873394" y="235017"/>
              <a:ext cx="27407" cy="63141"/>
            </a:xfrm>
            <a:custGeom>
              <a:avLst/>
              <a:gdLst/>
              <a:ahLst/>
              <a:cxnLst/>
              <a:rect l="l" t="t" r="r" b="b"/>
              <a:pathLst>
                <a:path w="158" h="364" extrusionOk="0">
                  <a:moveTo>
                    <a:pt x="31" y="0"/>
                  </a:moveTo>
                  <a:cubicBezTo>
                    <a:pt x="11" y="10"/>
                    <a:pt x="1" y="30"/>
                    <a:pt x="1" y="50"/>
                  </a:cubicBezTo>
                  <a:lnTo>
                    <a:pt x="89" y="333"/>
                  </a:lnTo>
                  <a:cubicBezTo>
                    <a:pt x="89" y="353"/>
                    <a:pt x="109" y="363"/>
                    <a:pt x="118" y="363"/>
                  </a:cubicBezTo>
                  <a:lnTo>
                    <a:pt x="129" y="363"/>
                  </a:lnTo>
                  <a:cubicBezTo>
                    <a:pt x="148" y="353"/>
                    <a:pt x="158" y="333"/>
                    <a:pt x="158" y="314"/>
                  </a:cubicBezTo>
                  <a:lnTo>
                    <a:pt x="79" y="30"/>
                  </a:lnTo>
                  <a:cubicBezTo>
                    <a:pt x="70" y="10"/>
                    <a:pt x="50" y="0"/>
                    <a:pt x="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27"/>
            <p:cNvSpPr/>
            <p:nvPr/>
          </p:nvSpPr>
          <p:spPr>
            <a:xfrm>
              <a:off x="887097" y="270750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14" y="0"/>
                  </a:moveTo>
                  <a:lnTo>
                    <a:pt x="30" y="79"/>
                  </a:lnTo>
                  <a:cubicBezTo>
                    <a:pt x="10" y="88"/>
                    <a:pt x="0" y="108"/>
                    <a:pt x="10" y="127"/>
                  </a:cubicBezTo>
                  <a:cubicBezTo>
                    <a:pt x="10" y="147"/>
                    <a:pt x="30" y="157"/>
                    <a:pt x="39" y="157"/>
                  </a:cubicBezTo>
                  <a:lnTo>
                    <a:pt x="50" y="157"/>
                  </a:lnTo>
                  <a:lnTo>
                    <a:pt x="333" y="69"/>
                  </a:lnTo>
                  <a:cubicBezTo>
                    <a:pt x="353" y="69"/>
                    <a:pt x="373" y="49"/>
                    <a:pt x="363" y="29"/>
                  </a:cubicBezTo>
                  <a:cubicBezTo>
                    <a:pt x="353" y="10"/>
                    <a:pt x="333" y="0"/>
                    <a:pt x="31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27"/>
            <p:cNvSpPr/>
            <p:nvPr/>
          </p:nvSpPr>
          <p:spPr>
            <a:xfrm>
              <a:off x="7892069" y="1726806"/>
              <a:ext cx="64702" cy="192893"/>
            </a:xfrm>
            <a:custGeom>
              <a:avLst/>
              <a:gdLst/>
              <a:ahLst/>
              <a:cxnLst/>
              <a:rect l="l" t="t" r="r" b="b"/>
              <a:pathLst>
                <a:path w="373" h="1112" extrusionOk="0">
                  <a:moveTo>
                    <a:pt x="46" y="0"/>
                  </a:moveTo>
                  <a:cubicBezTo>
                    <a:pt x="40" y="0"/>
                    <a:pt x="34" y="1"/>
                    <a:pt x="29" y="4"/>
                  </a:cubicBezTo>
                  <a:cubicBezTo>
                    <a:pt x="9" y="4"/>
                    <a:pt x="0" y="23"/>
                    <a:pt x="9" y="43"/>
                  </a:cubicBezTo>
                  <a:lnTo>
                    <a:pt x="294" y="1092"/>
                  </a:lnTo>
                  <a:cubicBezTo>
                    <a:pt x="303" y="1101"/>
                    <a:pt x="314" y="1112"/>
                    <a:pt x="333" y="1112"/>
                  </a:cubicBezTo>
                  <a:lnTo>
                    <a:pt x="343" y="1112"/>
                  </a:lnTo>
                  <a:cubicBezTo>
                    <a:pt x="362" y="1112"/>
                    <a:pt x="372" y="1092"/>
                    <a:pt x="372" y="1062"/>
                  </a:cubicBezTo>
                  <a:lnTo>
                    <a:pt x="78" y="23"/>
                  </a:lnTo>
                  <a:cubicBezTo>
                    <a:pt x="78" y="9"/>
                    <a:pt x="62" y="0"/>
                    <a:pt x="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27"/>
            <p:cNvSpPr/>
            <p:nvPr/>
          </p:nvSpPr>
          <p:spPr>
            <a:xfrm>
              <a:off x="7869866" y="1794804"/>
              <a:ext cx="64702" cy="41632"/>
            </a:xfrm>
            <a:custGeom>
              <a:avLst/>
              <a:gdLst/>
              <a:ahLst/>
              <a:cxnLst/>
              <a:rect l="l" t="t" r="r" b="b"/>
              <a:pathLst>
                <a:path w="373" h="240" extrusionOk="0">
                  <a:moveTo>
                    <a:pt x="52" y="0"/>
                  </a:moveTo>
                  <a:cubicBezTo>
                    <a:pt x="35" y="0"/>
                    <a:pt x="17" y="9"/>
                    <a:pt x="10" y="23"/>
                  </a:cubicBezTo>
                  <a:cubicBezTo>
                    <a:pt x="0" y="43"/>
                    <a:pt x="10" y="63"/>
                    <a:pt x="30" y="73"/>
                  </a:cubicBezTo>
                  <a:lnTo>
                    <a:pt x="304" y="230"/>
                  </a:lnTo>
                  <a:cubicBezTo>
                    <a:pt x="314" y="239"/>
                    <a:pt x="314" y="239"/>
                    <a:pt x="324" y="239"/>
                  </a:cubicBezTo>
                  <a:cubicBezTo>
                    <a:pt x="333" y="239"/>
                    <a:pt x="353" y="230"/>
                    <a:pt x="353" y="219"/>
                  </a:cubicBezTo>
                  <a:cubicBezTo>
                    <a:pt x="373" y="200"/>
                    <a:pt x="363" y="171"/>
                    <a:pt x="344" y="161"/>
                  </a:cubicBezTo>
                  <a:lnTo>
                    <a:pt x="69" y="4"/>
                  </a:ln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27"/>
            <p:cNvSpPr/>
            <p:nvPr/>
          </p:nvSpPr>
          <p:spPr>
            <a:xfrm>
              <a:off x="7919129" y="1774336"/>
              <a:ext cx="42672" cy="62100"/>
            </a:xfrm>
            <a:custGeom>
              <a:avLst/>
              <a:gdLst/>
              <a:ahLst/>
              <a:cxnLst/>
              <a:rect l="l" t="t" r="r" b="b"/>
              <a:pathLst>
                <a:path w="246" h="358" extrusionOk="0">
                  <a:moveTo>
                    <a:pt x="201" y="1"/>
                  </a:moveTo>
                  <a:cubicBezTo>
                    <a:pt x="187" y="1"/>
                    <a:pt x="175" y="9"/>
                    <a:pt x="167" y="24"/>
                  </a:cubicBezTo>
                  <a:lnTo>
                    <a:pt x="10" y="298"/>
                  </a:lnTo>
                  <a:cubicBezTo>
                    <a:pt x="1" y="318"/>
                    <a:pt x="1" y="337"/>
                    <a:pt x="20" y="348"/>
                  </a:cubicBezTo>
                  <a:cubicBezTo>
                    <a:pt x="30" y="357"/>
                    <a:pt x="30" y="357"/>
                    <a:pt x="40" y="357"/>
                  </a:cubicBezTo>
                  <a:cubicBezTo>
                    <a:pt x="49" y="357"/>
                    <a:pt x="69" y="348"/>
                    <a:pt x="69" y="337"/>
                  </a:cubicBezTo>
                  <a:lnTo>
                    <a:pt x="226" y="54"/>
                  </a:lnTo>
                  <a:cubicBezTo>
                    <a:pt x="245" y="43"/>
                    <a:pt x="236" y="14"/>
                    <a:pt x="216" y="4"/>
                  </a:cubicBezTo>
                  <a:cubicBezTo>
                    <a:pt x="211" y="2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27"/>
            <p:cNvSpPr/>
            <p:nvPr/>
          </p:nvSpPr>
          <p:spPr>
            <a:xfrm>
              <a:off x="7858070" y="1748836"/>
              <a:ext cx="62968" cy="41632"/>
            </a:xfrm>
            <a:custGeom>
              <a:avLst/>
              <a:gdLst/>
              <a:ahLst/>
              <a:cxnLst/>
              <a:rect l="l" t="t" r="r" b="b"/>
              <a:pathLst>
                <a:path w="363" h="240" extrusionOk="0">
                  <a:moveTo>
                    <a:pt x="43" y="1"/>
                  </a:moveTo>
                  <a:cubicBezTo>
                    <a:pt x="29" y="1"/>
                    <a:pt x="17" y="10"/>
                    <a:pt x="9" y="24"/>
                  </a:cubicBezTo>
                  <a:cubicBezTo>
                    <a:pt x="0" y="44"/>
                    <a:pt x="9" y="63"/>
                    <a:pt x="20" y="73"/>
                  </a:cubicBezTo>
                  <a:lnTo>
                    <a:pt x="303" y="230"/>
                  </a:lnTo>
                  <a:cubicBezTo>
                    <a:pt x="303" y="240"/>
                    <a:pt x="314" y="240"/>
                    <a:pt x="323" y="240"/>
                  </a:cubicBezTo>
                  <a:cubicBezTo>
                    <a:pt x="333" y="240"/>
                    <a:pt x="343" y="230"/>
                    <a:pt x="353" y="220"/>
                  </a:cubicBezTo>
                  <a:cubicBezTo>
                    <a:pt x="362" y="201"/>
                    <a:pt x="353" y="171"/>
                    <a:pt x="343" y="161"/>
                  </a:cubicBezTo>
                  <a:lnTo>
                    <a:pt x="59" y="5"/>
                  </a:ln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27"/>
            <p:cNvSpPr/>
            <p:nvPr/>
          </p:nvSpPr>
          <p:spPr>
            <a:xfrm>
              <a:off x="7905599" y="1728541"/>
              <a:ext cx="42672" cy="61927"/>
            </a:xfrm>
            <a:custGeom>
              <a:avLst/>
              <a:gdLst/>
              <a:ahLst/>
              <a:cxnLst/>
              <a:rect l="l" t="t" r="r" b="b"/>
              <a:pathLst>
                <a:path w="246" h="357" extrusionOk="0">
                  <a:moveTo>
                    <a:pt x="208" y="0"/>
                  </a:moveTo>
                  <a:cubicBezTo>
                    <a:pt x="192" y="0"/>
                    <a:pt x="174" y="9"/>
                    <a:pt x="167" y="24"/>
                  </a:cubicBezTo>
                  <a:lnTo>
                    <a:pt x="10" y="298"/>
                  </a:lnTo>
                  <a:cubicBezTo>
                    <a:pt x="0" y="318"/>
                    <a:pt x="10" y="337"/>
                    <a:pt x="29" y="347"/>
                  </a:cubicBezTo>
                  <a:cubicBezTo>
                    <a:pt x="29" y="357"/>
                    <a:pt x="40" y="357"/>
                    <a:pt x="49" y="357"/>
                  </a:cubicBezTo>
                  <a:cubicBezTo>
                    <a:pt x="59" y="357"/>
                    <a:pt x="69" y="347"/>
                    <a:pt x="79" y="337"/>
                  </a:cubicBezTo>
                  <a:lnTo>
                    <a:pt x="236" y="63"/>
                  </a:lnTo>
                  <a:cubicBezTo>
                    <a:pt x="245" y="43"/>
                    <a:pt x="236" y="13"/>
                    <a:pt x="225" y="4"/>
                  </a:cubicBezTo>
                  <a:cubicBezTo>
                    <a:pt x="220" y="1"/>
                    <a:pt x="214" y="0"/>
                    <a:pt x="2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27"/>
            <p:cNvSpPr/>
            <p:nvPr/>
          </p:nvSpPr>
          <p:spPr>
            <a:xfrm>
              <a:off x="7779838" y="1814753"/>
              <a:ext cx="176934" cy="104946"/>
            </a:xfrm>
            <a:custGeom>
              <a:avLst/>
              <a:gdLst/>
              <a:ahLst/>
              <a:cxnLst/>
              <a:rect l="l" t="t" r="r" b="b"/>
              <a:pathLst>
                <a:path w="1020" h="605" extrusionOk="0">
                  <a:moveTo>
                    <a:pt x="36" y="0"/>
                  </a:moveTo>
                  <a:cubicBezTo>
                    <a:pt x="25" y="0"/>
                    <a:pt x="16" y="5"/>
                    <a:pt x="10" y="17"/>
                  </a:cubicBezTo>
                  <a:cubicBezTo>
                    <a:pt x="0" y="36"/>
                    <a:pt x="0" y="65"/>
                    <a:pt x="20" y="75"/>
                  </a:cubicBezTo>
                  <a:lnTo>
                    <a:pt x="961" y="605"/>
                  </a:lnTo>
                  <a:lnTo>
                    <a:pt x="980" y="605"/>
                  </a:lnTo>
                  <a:cubicBezTo>
                    <a:pt x="990" y="605"/>
                    <a:pt x="1009" y="605"/>
                    <a:pt x="1009" y="585"/>
                  </a:cubicBezTo>
                  <a:cubicBezTo>
                    <a:pt x="1019" y="575"/>
                    <a:pt x="1019" y="546"/>
                    <a:pt x="1000" y="536"/>
                  </a:cubicBezTo>
                  <a:lnTo>
                    <a:pt x="59" y="6"/>
                  </a:lnTo>
                  <a:cubicBezTo>
                    <a:pt x="51" y="3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27"/>
            <p:cNvSpPr/>
            <p:nvPr/>
          </p:nvSpPr>
          <p:spPr>
            <a:xfrm>
              <a:off x="7897100" y="1848578"/>
              <a:ext cx="49438" cy="47356"/>
            </a:xfrm>
            <a:custGeom>
              <a:avLst/>
              <a:gdLst/>
              <a:ahLst/>
              <a:cxnLst/>
              <a:rect l="l" t="t" r="r" b="b"/>
              <a:pathLst>
                <a:path w="285" h="273" extrusionOk="0">
                  <a:moveTo>
                    <a:pt x="40" y="0"/>
                  </a:moveTo>
                  <a:cubicBezTo>
                    <a:pt x="32" y="0"/>
                    <a:pt x="25" y="3"/>
                    <a:pt x="20" y="7"/>
                  </a:cubicBezTo>
                  <a:cubicBezTo>
                    <a:pt x="0" y="18"/>
                    <a:pt x="0" y="37"/>
                    <a:pt x="0" y="47"/>
                  </a:cubicBezTo>
                  <a:lnTo>
                    <a:pt x="59" y="272"/>
                  </a:lnTo>
                  <a:lnTo>
                    <a:pt x="137" y="253"/>
                  </a:lnTo>
                  <a:lnTo>
                    <a:pt x="98" y="116"/>
                  </a:lnTo>
                  <a:lnTo>
                    <a:pt x="226" y="184"/>
                  </a:lnTo>
                  <a:cubicBezTo>
                    <a:pt x="230" y="188"/>
                    <a:pt x="237" y="191"/>
                    <a:pt x="245" y="191"/>
                  </a:cubicBezTo>
                  <a:cubicBezTo>
                    <a:pt x="257" y="191"/>
                    <a:pt x="269" y="186"/>
                    <a:pt x="274" y="174"/>
                  </a:cubicBezTo>
                  <a:cubicBezTo>
                    <a:pt x="285" y="155"/>
                    <a:pt x="274" y="125"/>
                    <a:pt x="255" y="116"/>
                  </a:cubicBezTo>
                  <a:lnTo>
                    <a:pt x="59" y="7"/>
                  </a:lnTo>
                  <a:cubicBezTo>
                    <a:pt x="54" y="3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27"/>
            <p:cNvSpPr/>
            <p:nvPr/>
          </p:nvSpPr>
          <p:spPr>
            <a:xfrm>
              <a:off x="7812102" y="1863323"/>
              <a:ext cx="68172" cy="29142"/>
            </a:xfrm>
            <a:custGeom>
              <a:avLst/>
              <a:gdLst/>
              <a:ahLst/>
              <a:cxnLst/>
              <a:rect l="l" t="t" r="r" b="b"/>
              <a:pathLst>
                <a:path w="393" h="168" extrusionOk="0">
                  <a:moveTo>
                    <a:pt x="343" y="1"/>
                  </a:moveTo>
                  <a:lnTo>
                    <a:pt x="39" y="89"/>
                  </a:lnTo>
                  <a:cubicBezTo>
                    <a:pt x="20" y="99"/>
                    <a:pt x="0" y="118"/>
                    <a:pt x="10" y="138"/>
                  </a:cubicBezTo>
                  <a:cubicBezTo>
                    <a:pt x="10" y="158"/>
                    <a:pt x="30" y="168"/>
                    <a:pt x="49" y="168"/>
                  </a:cubicBezTo>
                  <a:lnTo>
                    <a:pt x="59" y="168"/>
                  </a:lnTo>
                  <a:lnTo>
                    <a:pt x="363" y="79"/>
                  </a:lnTo>
                  <a:cubicBezTo>
                    <a:pt x="383" y="70"/>
                    <a:pt x="392" y="50"/>
                    <a:pt x="392" y="31"/>
                  </a:cubicBezTo>
                  <a:cubicBezTo>
                    <a:pt x="383" y="11"/>
                    <a:pt x="363" y="1"/>
                    <a:pt x="3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27"/>
            <p:cNvSpPr/>
            <p:nvPr/>
          </p:nvSpPr>
          <p:spPr>
            <a:xfrm>
              <a:off x="7851132" y="1810243"/>
              <a:ext cx="29142" cy="66957"/>
            </a:xfrm>
            <a:custGeom>
              <a:avLst/>
              <a:gdLst/>
              <a:ahLst/>
              <a:cxnLst/>
              <a:rect l="l" t="t" r="r" b="b"/>
              <a:pathLst>
                <a:path w="168" h="386" extrusionOk="0">
                  <a:moveTo>
                    <a:pt x="42" y="1"/>
                  </a:moveTo>
                  <a:cubicBezTo>
                    <a:pt x="38" y="1"/>
                    <a:pt x="34" y="2"/>
                    <a:pt x="30" y="3"/>
                  </a:cubicBezTo>
                  <a:cubicBezTo>
                    <a:pt x="10" y="13"/>
                    <a:pt x="1" y="32"/>
                    <a:pt x="10" y="52"/>
                  </a:cubicBezTo>
                  <a:lnTo>
                    <a:pt x="89" y="356"/>
                  </a:lnTo>
                  <a:cubicBezTo>
                    <a:pt x="99" y="376"/>
                    <a:pt x="108" y="385"/>
                    <a:pt x="128" y="385"/>
                  </a:cubicBezTo>
                  <a:lnTo>
                    <a:pt x="138" y="385"/>
                  </a:lnTo>
                  <a:cubicBezTo>
                    <a:pt x="158" y="376"/>
                    <a:pt x="167" y="356"/>
                    <a:pt x="167" y="337"/>
                  </a:cubicBezTo>
                  <a:lnTo>
                    <a:pt x="79" y="32"/>
                  </a:lnTo>
                  <a:cubicBezTo>
                    <a:pt x="79" y="17"/>
                    <a:pt x="60" y="1"/>
                    <a:pt x="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27"/>
            <p:cNvSpPr/>
            <p:nvPr/>
          </p:nvSpPr>
          <p:spPr>
            <a:xfrm>
              <a:off x="7771165" y="1839558"/>
              <a:ext cx="68172" cy="29142"/>
            </a:xfrm>
            <a:custGeom>
              <a:avLst/>
              <a:gdLst/>
              <a:ahLst/>
              <a:cxnLst/>
              <a:rect l="l" t="t" r="r" b="b"/>
              <a:pathLst>
                <a:path w="393" h="168" extrusionOk="0">
                  <a:moveTo>
                    <a:pt x="344" y="1"/>
                  </a:moveTo>
                  <a:lnTo>
                    <a:pt x="31" y="89"/>
                  </a:lnTo>
                  <a:cubicBezTo>
                    <a:pt x="11" y="99"/>
                    <a:pt x="1" y="118"/>
                    <a:pt x="11" y="138"/>
                  </a:cubicBezTo>
                  <a:cubicBezTo>
                    <a:pt x="11" y="157"/>
                    <a:pt x="31" y="168"/>
                    <a:pt x="40" y="168"/>
                  </a:cubicBezTo>
                  <a:lnTo>
                    <a:pt x="50" y="168"/>
                  </a:lnTo>
                  <a:lnTo>
                    <a:pt x="364" y="79"/>
                  </a:lnTo>
                  <a:cubicBezTo>
                    <a:pt x="383" y="79"/>
                    <a:pt x="393" y="50"/>
                    <a:pt x="383" y="30"/>
                  </a:cubicBezTo>
                  <a:cubicBezTo>
                    <a:pt x="383" y="11"/>
                    <a:pt x="364" y="1"/>
                    <a:pt x="34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27"/>
            <p:cNvSpPr/>
            <p:nvPr/>
          </p:nvSpPr>
          <p:spPr>
            <a:xfrm>
              <a:off x="7810368" y="1786998"/>
              <a:ext cx="28969" cy="66437"/>
            </a:xfrm>
            <a:custGeom>
              <a:avLst/>
              <a:gdLst/>
              <a:ahLst/>
              <a:cxnLst/>
              <a:rect l="l" t="t" r="r" b="b"/>
              <a:pathLst>
                <a:path w="167" h="383" extrusionOk="0">
                  <a:moveTo>
                    <a:pt x="30" y="0"/>
                  </a:moveTo>
                  <a:cubicBezTo>
                    <a:pt x="10" y="10"/>
                    <a:pt x="1" y="29"/>
                    <a:pt x="1" y="49"/>
                  </a:cubicBezTo>
                  <a:lnTo>
                    <a:pt x="88" y="353"/>
                  </a:lnTo>
                  <a:cubicBezTo>
                    <a:pt x="88" y="373"/>
                    <a:pt x="108" y="382"/>
                    <a:pt x="128" y="382"/>
                  </a:cubicBezTo>
                  <a:lnTo>
                    <a:pt x="138" y="382"/>
                  </a:lnTo>
                  <a:cubicBezTo>
                    <a:pt x="157" y="382"/>
                    <a:pt x="167" y="353"/>
                    <a:pt x="157" y="333"/>
                  </a:cubicBezTo>
                  <a:lnTo>
                    <a:pt x="79" y="29"/>
                  </a:lnTo>
                  <a:cubicBezTo>
                    <a:pt x="69" y="10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27"/>
            <p:cNvSpPr/>
            <p:nvPr/>
          </p:nvSpPr>
          <p:spPr>
            <a:xfrm>
              <a:off x="7761104" y="1906862"/>
              <a:ext cx="195669" cy="63835"/>
            </a:xfrm>
            <a:custGeom>
              <a:avLst/>
              <a:gdLst/>
              <a:ahLst/>
              <a:cxnLst/>
              <a:rect l="l" t="t" r="r" b="b"/>
              <a:pathLst>
                <a:path w="1128" h="368" extrusionOk="0">
                  <a:moveTo>
                    <a:pt x="1094" y="1"/>
                  </a:moveTo>
                  <a:cubicBezTo>
                    <a:pt x="1088" y="1"/>
                    <a:pt x="1083" y="2"/>
                    <a:pt x="1078" y="5"/>
                  </a:cubicBezTo>
                  <a:lnTo>
                    <a:pt x="39" y="289"/>
                  </a:lnTo>
                  <a:cubicBezTo>
                    <a:pt x="20" y="299"/>
                    <a:pt x="0" y="318"/>
                    <a:pt x="10" y="338"/>
                  </a:cubicBezTo>
                  <a:cubicBezTo>
                    <a:pt x="10" y="357"/>
                    <a:pt x="30" y="368"/>
                    <a:pt x="50" y="368"/>
                  </a:cubicBezTo>
                  <a:lnTo>
                    <a:pt x="59" y="368"/>
                  </a:lnTo>
                  <a:lnTo>
                    <a:pt x="1098" y="74"/>
                  </a:lnTo>
                  <a:cubicBezTo>
                    <a:pt x="1117" y="74"/>
                    <a:pt x="1127" y="54"/>
                    <a:pt x="1127" y="24"/>
                  </a:cubicBezTo>
                  <a:cubicBezTo>
                    <a:pt x="1120" y="10"/>
                    <a:pt x="1107" y="1"/>
                    <a:pt x="109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27"/>
            <p:cNvSpPr/>
            <p:nvPr/>
          </p:nvSpPr>
          <p:spPr>
            <a:xfrm>
              <a:off x="7868131" y="1886740"/>
              <a:ext cx="54641" cy="44754"/>
            </a:xfrm>
            <a:custGeom>
              <a:avLst/>
              <a:gdLst/>
              <a:ahLst/>
              <a:cxnLst/>
              <a:rect l="l" t="t" r="r" b="b"/>
              <a:pathLst>
                <a:path w="315" h="258" extrusionOk="0">
                  <a:moveTo>
                    <a:pt x="267" y="1"/>
                  </a:moveTo>
                  <a:cubicBezTo>
                    <a:pt x="263" y="1"/>
                    <a:pt x="259" y="1"/>
                    <a:pt x="256" y="3"/>
                  </a:cubicBezTo>
                  <a:lnTo>
                    <a:pt x="40" y="62"/>
                  </a:lnTo>
                  <a:cubicBezTo>
                    <a:pt x="20" y="72"/>
                    <a:pt x="10" y="81"/>
                    <a:pt x="10" y="101"/>
                  </a:cubicBezTo>
                  <a:cubicBezTo>
                    <a:pt x="1" y="111"/>
                    <a:pt x="10" y="131"/>
                    <a:pt x="30" y="140"/>
                  </a:cubicBezTo>
                  <a:lnTo>
                    <a:pt x="226" y="248"/>
                  </a:lnTo>
                  <a:cubicBezTo>
                    <a:pt x="236" y="258"/>
                    <a:pt x="236" y="258"/>
                    <a:pt x="245" y="258"/>
                  </a:cubicBezTo>
                  <a:cubicBezTo>
                    <a:pt x="256" y="258"/>
                    <a:pt x="275" y="248"/>
                    <a:pt x="285" y="238"/>
                  </a:cubicBezTo>
                  <a:cubicBezTo>
                    <a:pt x="295" y="219"/>
                    <a:pt x="285" y="190"/>
                    <a:pt x="265" y="179"/>
                  </a:cubicBezTo>
                  <a:lnTo>
                    <a:pt x="147" y="111"/>
                  </a:lnTo>
                  <a:lnTo>
                    <a:pt x="275" y="81"/>
                  </a:lnTo>
                  <a:cubicBezTo>
                    <a:pt x="295" y="72"/>
                    <a:pt x="314" y="52"/>
                    <a:pt x="304" y="33"/>
                  </a:cubicBezTo>
                  <a:cubicBezTo>
                    <a:pt x="304" y="17"/>
                    <a:pt x="285" y="1"/>
                    <a:pt x="2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27"/>
            <p:cNvSpPr/>
            <p:nvPr/>
          </p:nvSpPr>
          <p:spPr>
            <a:xfrm>
              <a:off x="7830836" y="1930280"/>
              <a:ext cx="42499" cy="60886"/>
            </a:xfrm>
            <a:custGeom>
              <a:avLst/>
              <a:gdLst/>
              <a:ahLst/>
              <a:cxnLst/>
              <a:rect l="l" t="t" r="r" b="b"/>
              <a:pathLst>
                <a:path w="245" h="351" extrusionOk="0">
                  <a:moveTo>
                    <a:pt x="192" y="1"/>
                  </a:moveTo>
                  <a:cubicBezTo>
                    <a:pt x="182" y="1"/>
                    <a:pt x="172" y="5"/>
                    <a:pt x="166" y="17"/>
                  </a:cubicBezTo>
                  <a:lnTo>
                    <a:pt x="10" y="301"/>
                  </a:lnTo>
                  <a:cubicBezTo>
                    <a:pt x="0" y="311"/>
                    <a:pt x="0" y="340"/>
                    <a:pt x="20" y="350"/>
                  </a:cubicBezTo>
                  <a:lnTo>
                    <a:pt x="39" y="350"/>
                  </a:lnTo>
                  <a:cubicBezTo>
                    <a:pt x="59" y="350"/>
                    <a:pt x="68" y="350"/>
                    <a:pt x="79" y="331"/>
                  </a:cubicBezTo>
                  <a:lnTo>
                    <a:pt x="235" y="56"/>
                  </a:lnTo>
                  <a:cubicBezTo>
                    <a:pt x="245" y="37"/>
                    <a:pt x="235" y="17"/>
                    <a:pt x="216" y="7"/>
                  </a:cubicBezTo>
                  <a:cubicBezTo>
                    <a:pt x="208" y="3"/>
                    <a:pt x="200" y="1"/>
                    <a:pt x="19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27"/>
            <p:cNvSpPr/>
            <p:nvPr/>
          </p:nvSpPr>
          <p:spPr>
            <a:xfrm>
              <a:off x="7808633" y="1903046"/>
              <a:ext cx="64702" cy="40417"/>
            </a:xfrm>
            <a:custGeom>
              <a:avLst/>
              <a:gdLst/>
              <a:ahLst/>
              <a:cxnLst/>
              <a:rect l="l" t="t" r="r" b="b"/>
              <a:pathLst>
                <a:path w="373" h="233" extrusionOk="0">
                  <a:moveTo>
                    <a:pt x="45" y="1"/>
                  </a:moveTo>
                  <a:cubicBezTo>
                    <a:pt x="34" y="1"/>
                    <a:pt x="22" y="6"/>
                    <a:pt x="11" y="17"/>
                  </a:cubicBezTo>
                  <a:cubicBezTo>
                    <a:pt x="0" y="37"/>
                    <a:pt x="11" y="66"/>
                    <a:pt x="30" y="76"/>
                  </a:cubicBezTo>
                  <a:lnTo>
                    <a:pt x="305" y="233"/>
                  </a:lnTo>
                  <a:lnTo>
                    <a:pt x="324" y="233"/>
                  </a:lnTo>
                  <a:cubicBezTo>
                    <a:pt x="344" y="233"/>
                    <a:pt x="353" y="223"/>
                    <a:pt x="363" y="213"/>
                  </a:cubicBezTo>
                  <a:cubicBezTo>
                    <a:pt x="373" y="194"/>
                    <a:pt x="363" y="174"/>
                    <a:pt x="344" y="164"/>
                  </a:cubicBezTo>
                  <a:lnTo>
                    <a:pt x="69" y="7"/>
                  </a:ln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27"/>
            <p:cNvSpPr/>
            <p:nvPr/>
          </p:nvSpPr>
          <p:spPr>
            <a:xfrm>
              <a:off x="7784869" y="1942596"/>
              <a:ext cx="42672" cy="62100"/>
            </a:xfrm>
            <a:custGeom>
              <a:avLst/>
              <a:gdLst/>
              <a:ahLst/>
              <a:cxnLst/>
              <a:rect l="l" t="t" r="r" b="b"/>
              <a:pathLst>
                <a:path w="246" h="358" extrusionOk="0">
                  <a:moveTo>
                    <a:pt x="200" y="1"/>
                  </a:moveTo>
                  <a:cubicBezTo>
                    <a:pt x="186" y="1"/>
                    <a:pt x="174" y="10"/>
                    <a:pt x="167" y="24"/>
                  </a:cubicBezTo>
                  <a:lnTo>
                    <a:pt x="10" y="299"/>
                  </a:lnTo>
                  <a:cubicBezTo>
                    <a:pt x="0" y="318"/>
                    <a:pt x="0" y="338"/>
                    <a:pt x="20" y="347"/>
                  </a:cubicBezTo>
                  <a:cubicBezTo>
                    <a:pt x="30" y="358"/>
                    <a:pt x="39" y="358"/>
                    <a:pt x="39" y="358"/>
                  </a:cubicBezTo>
                  <a:cubicBezTo>
                    <a:pt x="59" y="358"/>
                    <a:pt x="69" y="347"/>
                    <a:pt x="79" y="338"/>
                  </a:cubicBezTo>
                  <a:lnTo>
                    <a:pt x="235" y="64"/>
                  </a:lnTo>
                  <a:cubicBezTo>
                    <a:pt x="246" y="44"/>
                    <a:pt x="235" y="14"/>
                    <a:pt x="216" y="5"/>
                  </a:cubicBezTo>
                  <a:cubicBezTo>
                    <a:pt x="211" y="2"/>
                    <a:pt x="205" y="1"/>
                    <a:pt x="2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27"/>
            <p:cNvSpPr/>
            <p:nvPr/>
          </p:nvSpPr>
          <p:spPr>
            <a:xfrm>
              <a:off x="7762839" y="1915362"/>
              <a:ext cx="64702" cy="41805"/>
            </a:xfrm>
            <a:custGeom>
              <a:avLst/>
              <a:gdLst/>
              <a:ahLst/>
              <a:cxnLst/>
              <a:rect l="l" t="t" r="r" b="b"/>
              <a:pathLst>
                <a:path w="373" h="241" extrusionOk="0">
                  <a:moveTo>
                    <a:pt x="53" y="1"/>
                  </a:moveTo>
                  <a:cubicBezTo>
                    <a:pt x="39" y="1"/>
                    <a:pt x="27" y="10"/>
                    <a:pt x="20" y="25"/>
                  </a:cubicBezTo>
                  <a:cubicBezTo>
                    <a:pt x="0" y="44"/>
                    <a:pt x="10" y="64"/>
                    <a:pt x="29" y="73"/>
                  </a:cubicBezTo>
                  <a:lnTo>
                    <a:pt x="304" y="230"/>
                  </a:lnTo>
                  <a:cubicBezTo>
                    <a:pt x="314" y="230"/>
                    <a:pt x="323" y="240"/>
                    <a:pt x="323" y="240"/>
                  </a:cubicBezTo>
                  <a:cubicBezTo>
                    <a:pt x="343" y="240"/>
                    <a:pt x="353" y="230"/>
                    <a:pt x="362" y="221"/>
                  </a:cubicBezTo>
                  <a:cubicBezTo>
                    <a:pt x="373" y="201"/>
                    <a:pt x="362" y="171"/>
                    <a:pt x="343" y="162"/>
                  </a:cubicBezTo>
                  <a:lnTo>
                    <a:pt x="69" y="5"/>
                  </a:ln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27"/>
            <p:cNvSpPr/>
            <p:nvPr/>
          </p:nvSpPr>
          <p:spPr>
            <a:xfrm>
              <a:off x="7849397" y="1906862"/>
              <a:ext cx="107375" cy="176067"/>
            </a:xfrm>
            <a:custGeom>
              <a:avLst/>
              <a:gdLst/>
              <a:ahLst/>
              <a:cxnLst/>
              <a:rect l="l" t="t" r="r" b="b"/>
              <a:pathLst>
                <a:path w="619" h="1015" extrusionOk="0">
                  <a:moveTo>
                    <a:pt x="582" y="1"/>
                  </a:moveTo>
                  <a:cubicBezTo>
                    <a:pt x="565" y="1"/>
                    <a:pt x="547" y="10"/>
                    <a:pt x="540" y="24"/>
                  </a:cubicBezTo>
                  <a:lnTo>
                    <a:pt x="11" y="956"/>
                  </a:lnTo>
                  <a:cubicBezTo>
                    <a:pt x="1" y="975"/>
                    <a:pt x="11" y="1004"/>
                    <a:pt x="30" y="1014"/>
                  </a:cubicBezTo>
                  <a:lnTo>
                    <a:pt x="50" y="1014"/>
                  </a:lnTo>
                  <a:cubicBezTo>
                    <a:pt x="59" y="1014"/>
                    <a:pt x="70" y="1014"/>
                    <a:pt x="79" y="995"/>
                  </a:cubicBezTo>
                  <a:lnTo>
                    <a:pt x="608" y="54"/>
                  </a:lnTo>
                  <a:cubicBezTo>
                    <a:pt x="618" y="44"/>
                    <a:pt x="618" y="15"/>
                    <a:pt x="599" y="5"/>
                  </a:cubicBezTo>
                  <a:cubicBezTo>
                    <a:pt x="594" y="2"/>
                    <a:pt x="588" y="1"/>
                    <a:pt x="58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27"/>
            <p:cNvSpPr/>
            <p:nvPr/>
          </p:nvSpPr>
          <p:spPr>
            <a:xfrm>
              <a:off x="7883396" y="1917096"/>
              <a:ext cx="54641" cy="48397"/>
            </a:xfrm>
            <a:custGeom>
              <a:avLst/>
              <a:gdLst/>
              <a:ahLst/>
              <a:cxnLst/>
              <a:rect l="l" t="t" r="r" b="b"/>
              <a:pathLst>
                <a:path w="315" h="279" extrusionOk="0">
                  <a:moveTo>
                    <a:pt x="162" y="1"/>
                  </a:moveTo>
                  <a:cubicBezTo>
                    <a:pt x="148" y="1"/>
                    <a:pt x="135" y="10"/>
                    <a:pt x="128" y="24"/>
                  </a:cubicBezTo>
                  <a:lnTo>
                    <a:pt x="11" y="220"/>
                  </a:lnTo>
                  <a:cubicBezTo>
                    <a:pt x="1" y="240"/>
                    <a:pt x="1" y="250"/>
                    <a:pt x="11" y="269"/>
                  </a:cubicBezTo>
                  <a:cubicBezTo>
                    <a:pt x="20" y="279"/>
                    <a:pt x="30" y="279"/>
                    <a:pt x="40" y="279"/>
                  </a:cubicBezTo>
                  <a:lnTo>
                    <a:pt x="59" y="279"/>
                  </a:lnTo>
                  <a:lnTo>
                    <a:pt x="275" y="220"/>
                  </a:lnTo>
                  <a:cubicBezTo>
                    <a:pt x="295" y="211"/>
                    <a:pt x="314" y="191"/>
                    <a:pt x="305" y="171"/>
                  </a:cubicBezTo>
                  <a:cubicBezTo>
                    <a:pt x="295" y="152"/>
                    <a:pt x="275" y="142"/>
                    <a:pt x="255" y="142"/>
                  </a:cubicBezTo>
                  <a:lnTo>
                    <a:pt x="128" y="181"/>
                  </a:lnTo>
                  <a:lnTo>
                    <a:pt x="128" y="181"/>
                  </a:lnTo>
                  <a:lnTo>
                    <a:pt x="197" y="63"/>
                  </a:lnTo>
                  <a:cubicBezTo>
                    <a:pt x="207" y="44"/>
                    <a:pt x="197" y="15"/>
                    <a:pt x="177" y="4"/>
                  </a:cubicBezTo>
                  <a:cubicBezTo>
                    <a:pt x="172" y="2"/>
                    <a:pt x="167" y="1"/>
                    <a:pt x="1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27"/>
            <p:cNvSpPr/>
            <p:nvPr/>
          </p:nvSpPr>
          <p:spPr>
            <a:xfrm>
              <a:off x="7898834" y="1983360"/>
              <a:ext cx="28969" cy="67131"/>
            </a:xfrm>
            <a:custGeom>
              <a:avLst/>
              <a:gdLst/>
              <a:ahLst/>
              <a:cxnLst/>
              <a:rect l="l" t="t" r="r" b="b"/>
              <a:pathLst>
                <a:path w="167" h="387" extrusionOk="0">
                  <a:moveTo>
                    <a:pt x="47" y="1"/>
                  </a:moveTo>
                  <a:cubicBezTo>
                    <a:pt x="41" y="1"/>
                    <a:pt x="35" y="2"/>
                    <a:pt x="29" y="5"/>
                  </a:cubicBezTo>
                  <a:cubicBezTo>
                    <a:pt x="10" y="5"/>
                    <a:pt x="0" y="25"/>
                    <a:pt x="10" y="44"/>
                  </a:cubicBezTo>
                  <a:lnTo>
                    <a:pt x="88" y="358"/>
                  </a:lnTo>
                  <a:cubicBezTo>
                    <a:pt x="98" y="367"/>
                    <a:pt x="108" y="387"/>
                    <a:pt x="127" y="387"/>
                  </a:cubicBezTo>
                  <a:cubicBezTo>
                    <a:pt x="127" y="387"/>
                    <a:pt x="137" y="387"/>
                    <a:pt x="137" y="377"/>
                  </a:cubicBezTo>
                  <a:cubicBezTo>
                    <a:pt x="157" y="377"/>
                    <a:pt x="166" y="358"/>
                    <a:pt x="166" y="338"/>
                  </a:cubicBezTo>
                  <a:lnTo>
                    <a:pt x="79" y="25"/>
                  </a:lnTo>
                  <a:cubicBezTo>
                    <a:pt x="79" y="10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27"/>
            <p:cNvSpPr/>
            <p:nvPr/>
          </p:nvSpPr>
          <p:spPr>
            <a:xfrm>
              <a:off x="7846101" y="1983360"/>
              <a:ext cx="68172" cy="28101"/>
            </a:xfrm>
            <a:custGeom>
              <a:avLst/>
              <a:gdLst/>
              <a:ahLst/>
              <a:cxnLst/>
              <a:rect l="l" t="t" r="r" b="b"/>
              <a:pathLst>
                <a:path w="393" h="162" extrusionOk="0">
                  <a:moveTo>
                    <a:pt x="351" y="1"/>
                  </a:moveTo>
                  <a:cubicBezTo>
                    <a:pt x="345" y="1"/>
                    <a:pt x="339" y="2"/>
                    <a:pt x="333" y="5"/>
                  </a:cubicBezTo>
                  <a:lnTo>
                    <a:pt x="30" y="83"/>
                  </a:lnTo>
                  <a:cubicBezTo>
                    <a:pt x="10" y="93"/>
                    <a:pt x="0" y="112"/>
                    <a:pt x="0" y="132"/>
                  </a:cubicBezTo>
                  <a:cubicBezTo>
                    <a:pt x="10" y="152"/>
                    <a:pt x="20" y="162"/>
                    <a:pt x="39" y="162"/>
                  </a:cubicBezTo>
                  <a:lnTo>
                    <a:pt x="49" y="162"/>
                  </a:lnTo>
                  <a:lnTo>
                    <a:pt x="353" y="73"/>
                  </a:lnTo>
                  <a:cubicBezTo>
                    <a:pt x="383" y="73"/>
                    <a:pt x="392" y="44"/>
                    <a:pt x="383" y="25"/>
                  </a:cubicBezTo>
                  <a:cubicBezTo>
                    <a:pt x="383" y="10"/>
                    <a:pt x="367" y="1"/>
                    <a:pt x="3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27"/>
            <p:cNvSpPr/>
            <p:nvPr/>
          </p:nvSpPr>
          <p:spPr>
            <a:xfrm>
              <a:off x="7875070" y="2024471"/>
              <a:ext cx="30703" cy="66784"/>
            </a:xfrm>
            <a:custGeom>
              <a:avLst/>
              <a:gdLst/>
              <a:ahLst/>
              <a:cxnLst/>
              <a:rect l="l" t="t" r="r" b="b"/>
              <a:pathLst>
                <a:path w="177" h="385" extrusionOk="0">
                  <a:moveTo>
                    <a:pt x="50" y="0"/>
                  </a:moveTo>
                  <a:cubicBezTo>
                    <a:pt x="47" y="0"/>
                    <a:pt x="43" y="1"/>
                    <a:pt x="39" y="3"/>
                  </a:cubicBezTo>
                  <a:cubicBezTo>
                    <a:pt x="20" y="3"/>
                    <a:pt x="0" y="32"/>
                    <a:pt x="9" y="52"/>
                  </a:cubicBezTo>
                  <a:lnTo>
                    <a:pt x="98" y="356"/>
                  </a:lnTo>
                  <a:cubicBezTo>
                    <a:pt x="98" y="376"/>
                    <a:pt x="118" y="385"/>
                    <a:pt x="127" y="385"/>
                  </a:cubicBezTo>
                  <a:lnTo>
                    <a:pt x="137" y="385"/>
                  </a:lnTo>
                  <a:cubicBezTo>
                    <a:pt x="157" y="376"/>
                    <a:pt x="176" y="356"/>
                    <a:pt x="166" y="336"/>
                  </a:cubicBezTo>
                  <a:lnTo>
                    <a:pt x="78" y="32"/>
                  </a:lnTo>
                  <a:cubicBezTo>
                    <a:pt x="78" y="16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27"/>
            <p:cNvSpPr/>
            <p:nvPr/>
          </p:nvSpPr>
          <p:spPr>
            <a:xfrm>
              <a:off x="7822163" y="2024471"/>
              <a:ext cx="68172" cy="27754"/>
            </a:xfrm>
            <a:custGeom>
              <a:avLst/>
              <a:gdLst/>
              <a:ahLst/>
              <a:cxnLst/>
              <a:rect l="l" t="t" r="r" b="b"/>
              <a:pathLst>
                <a:path w="393" h="160" extrusionOk="0">
                  <a:moveTo>
                    <a:pt x="355" y="0"/>
                  </a:moveTo>
                  <a:cubicBezTo>
                    <a:pt x="352" y="0"/>
                    <a:pt x="348" y="1"/>
                    <a:pt x="344" y="3"/>
                  </a:cubicBezTo>
                  <a:lnTo>
                    <a:pt x="31" y="91"/>
                  </a:lnTo>
                  <a:cubicBezTo>
                    <a:pt x="11" y="91"/>
                    <a:pt x="1" y="111"/>
                    <a:pt x="11" y="130"/>
                  </a:cubicBezTo>
                  <a:cubicBezTo>
                    <a:pt x="11" y="150"/>
                    <a:pt x="31" y="160"/>
                    <a:pt x="40" y="160"/>
                  </a:cubicBezTo>
                  <a:lnTo>
                    <a:pt x="50" y="160"/>
                  </a:lnTo>
                  <a:lnTo>
                    <a:pt x="364" y="71"/>
                  </a:lnTo>
                  <a:cubicBezTo>
                    <a:pt x="383" y="71"/>
                    <a:pt x="393" y="52"/>
                    <a:pt x="383" y="32"/>
                  </a:cubicBezTo>
                  <a:cubicBezTo>
                    <a:pt x="383" y="16"/>
                    <a:pt x="371" y="0"/>
                    <a:pt x="3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27"/>
            <p:cNvSpPr/>
            <p:nvPr/>
          </p:nvSpPr>
          <p:spPr>
            <a:xfrm>
              <a:off x="7941159" y="1906862"/>
              <a:ext cx="66611" cy="194628"/>
            </a:xfrm>
            <a:custGeom>
              <a:avLst/>
              <a:gdLst/>
              <a:ahLst/>
              <a:cxnLst/>
              <a:rect l="l" t="t" r="r" b="b"/>
              <a:pathLst>
                <a:path w="384" h="1122" extrusionOk="0">
                  <a:moveTo>
                    <a:pt x="56" y="1"/>
                  </a:moveTo>
                  <a:cubicBezTo>
                    <a:pt x="50" y="1"/>
                    <a:pt x="45" y="2"/>
                    <a:pt x="40" y="5"/>
                  </a:cubicBezTo>
                  <a:cubicBezTo>
                    <a:pt x="20" y="5"/>
                    <a:pt x="1" y="24"/>
                    <a:pt x="11" y="54"/>
                  </a:cubicBezTo>
                  <a:lnTo>
                    <a:pt x="295" y="1093"/>
                  </a:lnTo>
                  <a:cubicBezTo>
                    <a:pt x="305" y="1102"/>
                    <a:pt x="325" y="1122"/>
                    <a:pt x="334" y="1122"/>
                  </a:cubicBezTo>
                  <a:cubicBezTo>
                    <a:pt x="344" y="1122"/>
                    <a:pt x="344" y="1112"/>
                    <a:pt x="344" y="1112"/>
                  </a:cubicBezTo>
                  <a:cubicBezTo>
                    <a:pt x="364" y="1112"/>
                    <a:pt x="383" y="1093"/>
                    <a:pt x="373" y="1073"/>
                  </a:cubicBezTo>
                  <a:lnTo>
                    <a:pt x="89" y="24"/>
                  </a:lnTo>
                  <a:cubicBezTo>
                    <a:pt x="82" y="10"/>
                    <a:pt x="69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27"/>
            <p:cNvSpPr/>
            <p:nvPr/>
          </p:nvSpPr>
          <p:spPr>
            <a:xfrm>
              <a:off x="7922599" y="1945545"/>
              <a:ext cx="45968" cy="48917"/>
            </a:xfrm>
            <a:custGeom>
              <a:avLst/>
              <a:gdLst/>
              <a:ahLst/>
              <a:cxnLst/>
              <a:rect l="l" t="t" r="r" b="b"/>
              <a:pathLst>
                <a:path w="265" h="282" extrusionOk="0">
                  <a:moveTo>
                    <a:pt x="212" y="1"/>
                  </a:moveTo>
                  <a:cubicBezTo>
                    <a:pt x="201" y="1"/>
                    <a:pt x="192" y="5"/>
                    <a:pt x="186" y="17"/>
                  </a:cubicBezTo>
                  <a:lnTo>
                    <a:pt x="118" y="145"/>
                  </a:lnTo>
                  <a:lnTo>
                    <a:pt x="79" y="7"/>
                  </a:lnTo>
                  <a:lnTo>
                    <a:pt x="0" y="27"/>
                  </a:lnTo>
                  <a:lnTo>
                    <a:pt x="69" y="252"/>
                  </a:lnTo>
                  <a:cubicBezTo>
                    <a:pt x="69" y="262"/>
                    <a:pt x="79" y="272"/>
                    <a:pt x="98" y="282"/>
                  </a:cubicBezTo>
                  <a:lnTo>
                    <a:pt x="108" y="282"/>
                  </a:lnTo>
                  <a:cubicBezTo>
                    <a:pt x="118" y="282"/>
                    <a:pt x="127" y="272"/>
                    <a:pt x="138" y="262"/>
                  </a:cubicBezTo>
                  <a:lnTo>
                    <a:pt x="255" y="56"/>
                  </a:lnTo>
                  <a:cubicBezTo>
                    <a:pt x="265" y="36"/>
                    <a:pt x="255" y="17"/>
                    <a:pt x="236" y="7"/>
                  </a:cubicBezTo>
                  <a:cubicBezTo>
                    <a:pt x="227" y="3"/>
                    <a:pt x="219" y="1"/>
                    <a:pt x="21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27"/>
            <p:cNvSpPr/>
            <p:nvPr/>
          </p:nvSpPr>
          <p:spPr>
            <a:xfrm>
              <a:off x="7965097" y="1991512"/>
              <a:ext cx="62968" cy="40417"/>
            </a:xfrm>
            <a:custGeom>
              <a:avLst/>
              <a:gdLst/>
              <a:ahLst/>
              <a:cxnLst/>
              <a:rect l="l" t="t" r="r" b="b"/>
              <a:pathLst>
                <a:path w="363" h="233" extrusionOk="0">
                  <a:moveTo>
                    <a:pt x="42" y="0"/>
                  </a:moveTo>
                  <a:cubicBezTo>
                    <a:pt x="28" y="0"/>
                    <a:pt x="16" y="5"/>
                    <a:pt x="10" y="17"/>
                  </a:cubicBezTo>
                  <a:cubicBezTo>
                    <a:pt x="0" y="36"/>
                    <a:pt x="10" y="65"/>
                    <a:pt x="30" y="76"/>
                  </a:cubicBezTo>
                  <a:lnTo>
                    <a:pt x="304" y="232"/>
                  </a:lnTo>
                  <a:lnTo>
                    <a:pt x="324" y="232"/>
                  </a:lnTo>
                  <a:cubicBezTo>
                    <a:pt x="333" y="232"/>
                    <a:pt x="353" y="222"/>
                    <a:pt x="353" y="213"/>
                  </a:cubicBezTo>
                  <a:cubicBezTo>
                    <a:pt x="363" y="193"/>
                    <a:pt x="363" y="174"/>
                    <a:pt x="343" y="163"/>
                  </a:cubicBezTo>
                  <a:lnTo>
                    <a:pt x="69" y="7"/>
                  </a:lnTo>
                  <a:cubicBezTo>
                    <a:pt x="61" y="3"/>
                    <a:pt x="51" y="0"/>
                    <a:pt x="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27"/>
            <p:cNvSpPr/>
            <p:nvPr/>
          </p:nvSpPr>
          <p:spPr>
            <a:xfrm>
              <a:off x="7937863" y="1991512"/>
              <a:ext cx="42672" cy="60713"/>
            </a:xfrm>
            <a:custGeom>
              <a:avLst/>
              <a:gdLst/>
              <a:ahLst/>
              <a:cxnLst/>
              <a:rect l="l" t="t" r="r" b="b"/>
              <a:pathLst>
                <a:path w="246" h="350" extrusionOk="0">
                  <a:moveTo>
                    <a:pt x="199" y="0"/>
                  </a:moveTo>
                  <a:cubicBezTo>
                    <a:pt x="185" y="0"/>
                    <a:pt x="173" y="5"/>
                    <a:pt x="167" y="17"/>
                  </a:cubicBezTo>
                  <a:lnTo>
                    <a:pt x="10" y="291"/>
                  </a:lnTo>
                  <a:cubicBezTo>
                    <a:pt x="0" y="311"/>
                    <a:pt x="10" y="340"/>
                    <a:pt x="30" y="350"/>
                  </a:cubicBezTo>
                  <a:lnTo>
                    <a:pt x="50" y="350"/>
                  </a:lnTo>
                  <a:cubicBezTo>
                    <a:pt x="59" y="350"/>
                    <a:pt x="69" y="350"/>
                    <a:pt x="79" y="330"/>
                  </a:cubicBezTo>
                  <a:lnTo>
                    <a:pt x="235" y="56"/>
                  </a:lnTo>
                  <a:cubicBezTo>
                    <a:pt x="246" y="36"/>
                    <a:pt x="235" y="17"/>
                    <a:pt x="226" y="7"/>
                  </a:cubicBezTo>
                  <a:cubicBezTo>
                    <a:pt x="218" y="3"/>
                    <a:pt x="208" y="0"/>
                    <a:pt x="19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27"/>
            <p:cNvSpPr/>
            <p:nvPr/>
          </p:nvSpPr>
          <p:spPr>
            <a:xfrm>
              <a:off x="7978627" y="2037307"/>
              <a:ext cx="63141" cy="40417"/>
            </a:xfrm>
            <a:custGeom>
              <a:avLst/>
              <a:gdLst/>
              <a:ahLst/>
              <a:cxnLst/>
              <a:rect l="l" t="t" r="r" b="b"/>
              <a:pathLst>
                <a:path w="364" h="233" extrusionOk="0">
                  <a:moveTo>
                    <a:pt x="35" y="1"/>
                  </a:moveTo>
                  <a:cubicBezTo>
                    <a:pt x="25" y="1"/>
                    <a:pt x="16" y="6"/>
                    <a:pt x="11" y="17"/>
                  </a:cubicBezTo>
                  <a:cubicBezTo>
                    <a:pt x="0" y="37"/>
                    <a:pt x="0" y="56"/>
                    <a:pt x="20" y="76"/>
                  </a:cubicBezTo>
                  <a:lnTo>
                    <a:pt x="294" y="233"/>
                  </a:lnTo>
                  <a:lnTo>
                    <a:pt x="314" y="233"/>
                  </a:lnTo>
                  <a:cubicBezTo>
                    <a:pt x="334" y="233"/>
                    <a:pt x="344" y="223"/>
                    <a:pt x="353" y="213"/>
                  </a:cubicBezTo>
                  <a:cubicBezTo>
                    <a:pt x="363" y="193"/>
                    <a:pt x="353" y="174"/>
                    <a:pt x="334" y="164"/>
                  </a:cubicBezTo>
                  <a:lnTo>
                    <a:pt x="59" y="8"/>
                  </a:lnTo>
                  <a:cubicBezTo>
                    <a:pt x="51" y="3"/>
                    <a:pt x="43" y="1"/>
                    <a:pt x="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27"/>
            <p:cNvSpPr/>
            <p:nvPr/>
          </p:nvSpPr>
          <p:spPr>
            <a:xfrm>
              <a:off x="7951394" y="2037307"/>
              <a:ext cx="42672" cy="60886"/>
            </a:xfrm>
            <a:custGeom>
              <a:avLst/>
              <a:gdLst/>
              <a:ahLst/>
              <a:cxnLst/>
              <a:rect l="l" t="t" r="r" b="b"/>
              <a:pathLst>
                <a:path w="246" h="351" extrusionOk="0">
                  <a:moveTo>
                    <a:pt x="192" y="1"/>
                  </a:moveTo>
                  <a:cubicBezTo>
                    <a:pt x="182" y="1"/>
                    <a:pt x="173" y="6"/>
                    <a:pt x="168" y="17"/>
                  </a:cubicBezTo>
                  <a:lnTo>
                    <a:pt x="11" y="291"/>
                  </a:lnTo>
                  <a:cubicBezTo>
                    <a:pt x="1" y="311"/>
                    <a:pt x="1" y="341"/>
                    <a:pt x="20" y="350"/>
                  </a:cubicBezTo>
                  <a:lnTo>
                    <a:pt x="40" y="350"/>
                  </a:lnTo>
                  <a:cubicBezTo>
                    <a:pt x="50" y="350"/>
                    <a:pt x="70" y="350"/>
                    <a:pt x="70" y="331"/>
                  </a:cubicBezTo>
                  <a:lnTo>
                    <a:pt x="226" y="56"/>
                  </a:lnTo>
                  <a:cubicBezTo>
                    <a:pt x="246" y="37"/>
                    <a:pt x="236" y="17"/>
                    <a:pt x="216" y="8"/>
                  </a:cubicBezTo>
                  <a:cubicBezTo>
                    <a:pt x="208" y="3"/>
                    <a:pt x="200" y="1"/>
                    <a:pt x="19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27"/>
            <p:cNvSpPr/>
            <p:nvPr/>
          </p:nvSpPr>
          <p:spPr>
            <a:xfrm>
              <a:off x="7941159" y="1906862"/>
              <a:ext cx="178842" cy="106334"/>
            </a:xfrm>
            <a:custGeom>
              <a:avLst/>
              <a:gdLst/>
              <a:ahLst/>
              <a:cxnLst/>
              <a:rect l="l" t="t" r="r" b="b"/>
              <a:pathLst>
                <a:path w="1031" h="613" extrusionOk="0">
                  <a:moveTo>
                    <a:pt x="53" y="1"/>
                  </a:moveTo>
                  <a:cubicBezTo>
                    <a:pt x="36" y="1"/>
                    <a:pt x="18" y="10"/>
                    <a:pt x="11" y="24"/>
                  </a:cubicBezTo>
                  <a:cubicBezTo>
                    <a:pt x="1" y="34"/>
                    <a:pt x="11" y="63"/>
                    <a:pt x="31" y="74"/>
                  </a:cubicBezTo>
                  <a:lnTo>
                    <a:pt x="971" y="603"/>
                  </a:lnTo>
                  <a:cubicBezTo>
                    <a:pt x="971" y="603"/>
                    <a:pt x="981" y="612"/>
                    <a:pt x="991" y="612"/>
                  </a:cubicBezTo>
                  <a:cubicBezTo>
                    <a:pt x="1000" y="612"/>
                    <a:pt x="1011" y="603"/>
                    <a:pt x="1020" y="593"/>
                  </a:cubicBezTo>
                  <a:cubicBezTo>
                    <a:pt x="1030" y="573"/>
                    <a:pt x="1020" y="544"/>
                    <a:pt x="1011" y="534"/>
                  </a:cubicBezTo>
                  <a:lnTo>
                    <a:pt x="70" y="5"/>
                  </a:lnTo>
                  <a:cubicBezTo>
                    <a:pt x="65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27"/>
            <p:cNvSpPr/>
            <p:nvPr/>
          </p:nvSpPr>
          <p:spPr>
            <a:xfrm>
              <a:off x="7953128" y="1926290"/>
              <a:ext cx="49438" cy="52907"/>
            </a:xfrm>
            <a:custGeom>
              <a:avLst/>
              <a:gdLst/>
              <a:ahLst/>
              <a:cxnLst/>
              <a:rect l="l" t="t" r="r" b="b"/>
              <a:pathLst>
                <a:path w="285" h="305" extrusionOk="0">
                  <a:moveTo>
                    <a:pt x="167" y="1"/>
                  </a:moveTo>
                  <a:cubicBezTo>
                    <a:pt x="147" y="10"/>
                    <a:pt x="138" y="30"/>
                    <a:pt x="147" y="49"/>
                  </a:cubicBezTo>
                  <a:lnTo>
                    <a:pt x="177" y="187"/>
                  </a:lnTo>
                  <a:lnTo>
                    <a:pt x="177" y="187"/>
                  </a:lnTo>
                  <a:lnTo>
                    <a:pt x="60" y="118"/>
                  </a:lnTo>
                  <a:cubicBezTo>
                    <a:pt x="51" y="114"/>
                    <a:pt x="43" y="112"/>
                    <a:pt x="36" y="112"/>
                  </a:cubicBezTo>
                  <a:cubicBezTo>
                    <a:pt x="25" y="112"/>
                    <a:pt x="16" y="116"/>
                    <a:pt x="10" y="128"/>
                  </a:cubicBezTo>
                  <a:cubicBezTo>
                    <a:pt x="1" y="147"/>
                    <a:pt x="1" y="177"/>
                    <a:pt x="20" y="187"/>
                  </a:cubicBezTo>
                  <a:lnTo>
                    <a:pt x="226" y="295"/>
                  </a:lnTo>
                  <a:cubicBezTo>
                    <a:pt x="226" y="304"/>
                    <a:pt x="236" y="304"/>
                    <a:pt x="245" y="304"/>
                  </a:cubicBezTo>
                  <a:cubicBezTo>
                    <a:pt x="256" y="304"/>
                    <a:pt x="256" y="304"/>
                    <a:pt x="265" y="295"/>
                  </a:cubicBezTo>
                  <a:cubicBezTo>
                    <a:pt x="275" y="285"/>
                    <a:pt x="285" y="265"/>
                    <a:pt x="275" y="256"/>
                  </a:cubicBezTo>
                  <a:lnTo>
                    <a:pt x="216" y="30"/>
                  </a:lnTo>
                  <a:cubicBezTo>
                    <a:pt x="216" y="10"/>
                    <a:pt x="187" y="1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27"/>
            <p:cNvSpPr/>
            <p:nvPr/>
          </p:nvSpPr>
          <p:spPr>
            <a:xfrm>
              <a:off x="8017830" y="1934790"/>
              <a:ext cx="68172" cy="29142"/>
            </a:xfrm>
            <a:custGeom>
              <a:avLst/>
              <a:gdLst/>
              <a:ahLst/>
              <a:cxnLst/>
              <a:rect l="l" t="t" r="r" b="b"/>
              <a:pathLst>
                <a:path w="393" h="168" extrusionOk="0">
                  <a:moveTo>
                    <a:pt x="343" y="0"/>
                  </a:moveTo>
                  <a:lnTo>
                    <a:pt x="39" y="89"/>
                  </a:lnTo>
                  <a:cubicBezTo>
                    <a:pt x="20" y="98"/>
                    <a:pt x="0" y="118"/>
                    <a:pt x="10" y="138"/>
                  </a:cubicBezTo>
                  <a:cubicBezTo>
                    <a:pt x="10" y="157"/>
                    <a:pt x="29" y="167"/>
                    <a:pt x="49" y="167"/>
                  </a:cubicBezTo>
                  <a:lnTo>
                    <a:pt x="59" y="167"/>
                  </a:lnTo>
                  <a:lnTo>
                    <a:pt x="362" y="79"/>
                  </a:lnTo>
                  <a:cubicBezTo>
                    <a:pt x="382" y="69"/>
                    <a:pt x="392" y="50"/>
                    <a:pt x="392" y="30"/>
                  </a:cubicBezTo>
                  <a:cubicBezTo>
                    <a:pt x="382" y="11"/>
                    <a:pt x="362" y="0"/>
                    <a:pt x="3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27"/>
            <p:cNvSpPr/>
            <p:nvPr/>
          </p:nvSpPr>
          <p:spPr>
            <a:xfrm>
              <a:off x="8017830" y="1950055"/>
              <a:ext cx="30703" cy="66437"/>
            </a:xfrm>
            <a:custGeom>
              <a:avLst/>
              <a:gdLst/>
              <a:ahLst/>
              <a:cxnLst/>
              <a:rect l="l" t="t" r="r" b="b"/>
              <a:pathLst>
                <a:path w="177" h="383" extrusionOk="0">
                  <a:moveTo>
                    <a:pt x="39" y="1"/>
                  </a:moveTo>
                  <a:cubicBezTo>
                    <a:pt x="20" y="10"/>
                    <a:pt x="0" y="30"/>
                    <a:pt x="10" y="50"/>
                  </a:cubicBezTo>
                  <a:lnTo>
                    <a:pt x="98" y="354"/>
                  </a:lnTo>
                  <a:cubicBezTo>
                    <a:pt x="98" y="373"/>
                    <a:pt x="118" y="383"/>
                    <a:pt x="127" y="383"/>
                  </a:cubicBezTo>
                  <a:lnTo>
                    <a:pt x="137" y="383"/>
                  </a:lnTo>
                  <a:cubicBezTo>
                    <a:pt x="166" y="373"/>
                    <a:pt x="177" y="354"/>
                    <a:pt x="166" y="334"/>
                  </a:cubicBezTo>
                  <a:lnTo>
                    <a:pt x="79" y="30"/>
                  </a:lnTo>
                  <a:cubicBezTo>
                    <a:pt x="79" y="10"/>
                    <a:pt x="5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27"/>
            <p:cNvSpPr/>
            <p:nvPr/>
          </p:nvSpPr>
          <p:spPr>
            <a:xfrm>
              <a:off x="8060155" y="1958554"/>
              <a:ext cx="68172" cy="29142"/>
            </a:xfrm>
            <a:custGeom>
              <a:avLst/>
              <a:gdLst/>
              <a:ahLst/>
              <a:cxnLst/>
              <a:rect l="l" t="t" r="r" b="b"/>
              <a:pathLst>
                <a:path w="393" h="168" extrusionOk="0">
                  <a:moveTo>
                    <a:pt x="334" y="1"/>
                  </a:moveTo>
                  <a:lnTo>
                    <a:pt x="31" y="89"/>
                  </a:lnTo>
                  <a:cubicBezTo>
                    <a:pt x="11" y="89"/>
                    <a:pt x="1" y="118"/>
                    <a:pt x="1" y="138"/>
                  </a:cubicBezTo>
                  <a:cubicBezTo>
                    <a:pt x="11" y="148"/>
                    <a:pt x="20" y="168"/>
                    <a:pt x="40" y="168"/>
                  </a:cubicBezTo>
                  <a:cubicBezTo>
                    <a:pt x="40" y="168"/>
                    <a:pt x="50" y="168"/>
                    <a:pt x="50" y="157"/>
                  </a:cubicBezTo>
                  <a:lnTo>
                    <a:pt x="354" y="79"/>
                  </a:lnTo>
                  <a:cubicBezTo>
                    <a:pt x="373" y="70"/>
                    <a:pt x="393" y="50"/>
                    <a:pt x="383" y="30"/>
                  </a:cubicBezTo>
                  <a:cubicBezTo>
                    <a:pt x="383" y="11"/>
                    <a:pt x="354" y="1"/>
                    <a:pt x="3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27"/>
            <p:cNvSpPr/>
            <p:nvPr/>
          </p:nvSpPr>
          <p:spPr>
            <a:xfrm>
              <a:off x="8060155" y="1973472"/>
              <a:ext cx="29142" cy="66784"/>
            </a:xfrm>
            <a:custGeom>
              <a:avLst/>
              <a:gdLst/>
              <a:ahLst/>
              <a:cxnLst/>
              <a:rect l="l" t="t" r="r" b="b"/>
              <a:pathLst>
                <a:path w="168" h="385" extrusionOk="0">
                  <a:moveTo>
                    <a:pt x="42" y="0"/>
                  </a:moveTo>
                  <a:cubicBezTo>
                    <a:pt x="38" y="0"/>
                    <a:pt x="34" y="1"/>
                    <a:pt x="31" y="3"/>
                  </a:cubicBezTo>
                  <a:cubicBezTo>
                    <a:pt x="11" y="3"/>
                    <a:pt x="1" y="32"/>
                    <a:pt x="1" y="52"/>
                  </a:cubicBezTo>
                  <a:lnTo>
                    <a:pt x="89" y="356"/>
                  </a:lnTo>
                  <a:cubicBezTo>
                    <a:pt x="89" y="376"/>
                    <a:pt x="109" y="385"/>
                    <a:pt x="129" y="385"/>
                  </a:cubicBezTo>
                  <a:lnTo>
                    <a:pt x="138" y="385"/>
                  </a:lnTo>
                  <a:cubicBezTo>
                    <a:pt x="158" y="376"/>
                    <a:pt x="168" y="356"/>
                    <a:pt x="168" y="336"/>
                  </a:cubicBezTo>
                  <a:lnTo>
                    <a:pt x="79" y="32"/>
                  </a:lnTo>
                  <a:cubicBezTo>
                    <a:pt x="72" y="16"/>
                    <a:pt x="57" y="0"/>
                    <a:pt x="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27"/>
            <p:cNvSpPr/>
            <p:nvPr/>
          </p:nvSpPr>
          <p:spPr>
            <a:xfrm>
              <a:off x="7941159" y="1856558"/>
              <a:ext cx="195842" cy="63141"/>
            </a:xfrm>
            <a:custGeom>
              <a:avLst/>
              <a:gdLst/>
              <a:ahLst/>
              <a:cxnLst/>
              <a:rect l="l" t="t" r="r" b="b"/>
              <a:pathLst>
                <a:path w="1129" h="364" extrusionOk="0">
                  <a:moveTo>
                    <a:pt x="1079" y="1"/>
                  </a:moveTo>
                  <a:lnTo>
                    <a:pt x="40" y="295"/>
                  </a:lnTo>
                  <a:cubicBezTo>
                    <a:pt x="20" y="295"/>
                    <a:pt x="1" y="314"/>
                    <a:pt x="11" y="344"/>
                  </a:cubicBezTo>
                  <a:cubicBezTo>
                    <a:pt x="20" y="353"/>
                    <a:pt x="31" y="364"/>
                    <a:pt x="50" y="364"/>
                  </a:cubicBezTo>
                  <a:lnTo>
                    <a:pt x="60" y="364"/>
                  </a:lnTo>
                  <a:lnTo>
                    <a:pt x="1098" y="79"/>
                  </a:lnTo>
                  <a:cubicBezTo>
                    <a:pt x="1118" y="70"/>
                    <a:pt x="1128" y="50"/>
                    <a:pt x="1128" y="30"/>
                  </a:cubicBezTo>
                  <a:cubicBezTo>
                    <a:pt x="1118" y="11"/>
                    <a:pt x="1098" y="1"/>
                    <a:pt x="10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27"/>
            <p:cNvSpPr/>
            <p:nvPr/>
          </p:nvSpPr>
          <p:spPr>
            <a:xfrm>
              <a:off x="7977066" y="1896281"/>
              <a:ext cx="52733" cy="43887"/>
            </a:xfrm>
            <a:custGeom>
              <a:avLst/>
              <a:gdLst/>
              <a:ahLst/>
              <a:cxnLst/>
              <a:rect l="l" t="t" r="r" b="b"/>
              <a:pathLst>
                <a:path w="304" h="253" extrusionOk="0">
                  <a:moveTo>
                    <a:pt x="61" y="1"/>
                  </a:moveTo>
                  <a:cubicBezTo>
                    <a:pt x="48" y="1"/>
                    <a:pt x="35" y="5"/>
                    <a:pt x="29" y="17"/>
                  </a:cubicBezTo>
                  <a:cubicBezTo>
                    <a:pt x="20" y="37"/>
                    <a:pt x="29" y="66"/>
                    <a:pt x="49" y="76"/>
                  </a:cubicBezTo>
                  <a:lnTo>
                    <a:pt x="166" y="144"/>
                  </a:lnTo>
                  <a:lnTo>
                    <a:pt x="29" y="174"/>
                  </a:lnTo>
                  <a:cubicBezTo>
                    <a:pt x="9" y="183"/>
                    <a:pt x="0" y="203"/>
                    <a:pt x="9" y="222"/>
                  </a:cubicBezTo>
                  <a:cubicBezTo>
                    <a:pt x="9" y="242"/>
                    <a:pt x="29" y="252"/>
                    <a:pt x="39" y="252"/>
                  </a:cubicBezTo>
                  <a:lnTo>
                    <a:pt x="49" y="252"/>
                  </a:lnTo>
                  <a:lnTo>
                    <a:pt x="274" y="193"/>
                  </a:lnTo>
                  <a:cubicBezTo>
                    <a:pt x="294" y="183"/>
                    <a:pt x="303" y="174"/>
                    <a:pt x="303" y="154"/>
                  </a:cubicBezTo>
                  <a:cubicBezTo>
                    <a:pt x="303" y="144"/>
                    <a:pt x="294" y="124"/>
                    <a:pt x="284" y="115"/>
                  </a:cubicBezTo>
                  <a:lnTo>
                    <a:pt x="88" y="7"/>
                  </a:lnTo>
                  <a:cubicBezTo>
                    <a:pt x="80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27"/>
            <p:cNvSpPr/>
            <p:nvPr/>
          </p:nvSpPr>
          <p:spPr>
            <a:xfrm>
              <a:off x="8026156" y="1835568"/>
              <a:ext cx="42846" cy="61927"/>
            </a:xfrm>
            <a:custGeom>
              <a:avLst/>
              <a:gdLst/>
              <a:ahLst/>
              <a:cxnLst/>
              <a:rect l="l" t="t" r="r" b="b"/>
              <a:pathLst>
                <a:path w="247" h="357" extrusionOk="0">
                  <a:moveTo>
                    <a:pt x="205" y="0"/>
                  </a:moveTo>
                  <a:cubicBezTo>
                    <a:pt x="193" y="0"/>
                    <a:pt x="175" y="9"/>
                    <a:pt x="168" y="24"/>
                  </a:cubicBezTo>
                  <a:lnTo>
                    <a:pt x="11" y="298"/>
                  </a:lnTo>
                  <a:cubicBezTo>
                    <a:pt x="1" y="318"/>
                    <a:pt x="11" y="337"/>
                    <a:pt x="31" y="347"/>
                  </a:cubicBezTo>
                  <a:cubicBezTo>
                    <a:pt x="31" y="347"/>
                    <a:pt x="40" y="357"/>
                    <a:pt x="50" y="357"/>
                  </a:cubicBezTo>
                  <a:cubicBezTo>
                    <a:pt x="60" y="357"/>
                    <a:pt x="70" y="347"/>
                    <a:pt x="79" y="337"/>
                  </a:cubicBezTo>
                  <a:lnTo>
                    <a:pt x="236" y="53"/>
                  </a:lnTo>
                  <a:cubicBezTo>
                    <a:pt x="246" y="34"/>
                    <a:pt x="236" y="14"/>
                    <a:pt x="216" y="4"/>
                  </a:cubicBezTo>
                  <a:cubicBezTo>
                    <a:pt x="214" y="2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27"/>
            <p:cNvSpPr/>
            <p:nvPr/>
          </p:nvSpPr>
          <p:spPr>
            <a:xfrm>
              <a:off x="8026156" y="1883097"/>
              <a:ext cx="63141" cy="41632"/>
            </a:xfrm>
            <a:custGeom>
              <a:avLst/>
              <a:gdLst/>
              <a:ahLst/>
              <a:cxnLst/>
              <a:rect l="l" t="t" r="r" b="b"/>
              <a:pathLst>
                <a:path w="364" h="240" extrusionOk="0">
                  <a:moveTo>
                    <a:pt x="49" y="1"/>
                  </a:moveTo>
                  <a:cubicBezTo>
                    <a:pt x="36" y="1"/>
                    <a:pt x="18" y="10"/>
                    <a:pt x="11" y="24"/>
                  </a:cubicBezTo>
                  <a:cubicBezTo>
                    <a:pt x="1" y="44"/>
                    <a:pt x="11" y="63"/>
                    <a:pt x="31" y="73"/>
                  </a:cubicBezTo>
                  <a:lnTo>
                    <a:pt x="305" y="230"/>
                  </a:lnTo>
                  <a:cubicBezTo>
                    <a:pt x="305" y="230"/>
                    <a:pt x="314" y="240"/>
                    <a:pt x="325" y="240"/>
                  </a:cubicBezTo>
                  <a:cubicBezTo>
                    <a:pt x="334" y="240"/>
                    <a:pt x="344" y="230"/>
                    <a:pt x="354" y="220"/>
                  </a:cubicBezTo>
                  <a:cubicBezTo>
                    <a:pt x="364" y="200"/>
                    <a:pt x="364" y="171"/>
                    <a:pt x="344" y="161"/>
                  </a:cubicBezTo>
                  <a:lnTo>
                    <a:pt x="60" y="4"/>
                  </a:lnTo>
                  <a:cubicBezTo>
                    <a:pt x="57" y="2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27"/>
            <p:cNvSpPr/>
            <p:nvPr/>
          </p:nvSpPr>
          <p:spPr>
            <a:xfrm>
              <a:off x="8072124" y="1822559"/>
              <a:ext cx="42672" cy="61407"/>
            </a:xfrm>
            <a:custGeom>
              <a:avLst/>
              <a:gdLst/>
              <a:ahLst/>
              <a:cxnLst/>
              <a:rect l="l" t="t" r="r" b="b"/>
              <a:pathLst>
                <a:path w="246" h="354" extrusionOk="0">
                  <a:moveTo>
                    <a:pt x="198" y="0"/>
                  </a:moveTo>
                  <a:cubicBezTo>
                    <a:pt x="187" y="0"/>
                    <a:pt x="173" y="8"/>
                    <a:pt x="167" y="20"/>
                  </a:cubicBezTo>
                  <a:lnTo>
                    <a:pt x="10" y="295"/>
                  </a:lnTo>
                  <a:cubicBezTo>
                    <a:pt x="1" y="314"/>
                    <a:pt x="10" y="344"/>
                    <a:pt x="30" y="353"/>
                  </a:cubicBezTo>
                  <a:lnTo>
                    <a:pt x="40" y="353"/>
                  </a:lnTo>
                  <a:cubicBezTo>
                    <a:pt x="60" y="353"/>
                    <a:pt x="69" y="344"/>
                    <a:pt x="79" y="334"/>
                  </a:cubicBezTo>
                  <a:lnTo>
                    <a:pt x="236" y="59"/>
                  </a:lnTo>
                  <a:cubicBezTo>
                    <a:pt x="245" y="40"/>
                    <a:pt x="236" y="20"/>
                    <a:pt x="216" y="11"/>
                  </a:cubicBezTo>
                  <a:cubicBezTo>
                    <a:pt x="212" y="3"/>
                    <a:pt x="206" y="0"/>
                    <a:pt x="19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27"/>
            <p:cNvSpPr/>
            <p:nvPr/>
          </p:nvSpPr>
          <p:spPr>
            <a:xfrm>
              <a:off x="8072124" y="1870782"/>
              <a:ext cx="62968" cy="40417"/>
            </a:xfrm>
            <a:custGeom>
              <a:avLst/>
              <a:gdLst/>
              <a:ahLst/>
              <a:cxnLst/>
              <a:rect l="l" t="t" r="r" b="b"/>
              <a:pathLst>
                <a:path w="363" h="233" extrusionOk="0">
                  <a:moveTo>
                    <a:pt x="40" y="0"/>
                  </a:moveTo>
                  <a:cubicBezTo>
                    <a:pt x="28" y="0"/>
                    <a:pt x="16" y="5"/>
                    <a:pt x="10" y="17"/>
                  </a:cubicBezTo>
                  <a:cubicBezTo>
                    <a:pt x="1" y="36"/>
                    <a:pt x="10" y="66"/>
                    <a:pt x="30" y="75"/>
                  </a:cubicBezTo>
                  <a:lnTo>
                    <a:pt x="304" y="232"/>
                  </a:lnTo>
                  <a:lnTo>
                    <a:pt x="324" y="232"/>
                  </a:lnTo>
                  <a:cubicBezTo>
                    <a:pt x="334" y="232"/>
                    <a:pt x="343" y="223"/>
                    <a:pt x="354" y="213"/>
                  </a:cubicBezTo>
                  <a:cubicBezTo>
                    <a:pt x="363" y="193"/>
                    <a:pt x="363" y="173"/>
                    <a:pt x="343" y="164"/>
                  </a:cubicBezTo>
                  <a:lnTo>
                    <a:pt x="60" y="7"/>
                  </a:lnTo>
                  <a:cubicBezTo>
                    <a:pt x="55" y="3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27"/>
            <p:cNvSpPr/>
            <p:nvPr/>
          </p:nvSpPr>
          <p:spPr>
            <a:xfrm>
              <a:off x="7941159" y="1743806"/>
              <a:ext cx="108936" cy="175894"/>
            </a:xfrm>
            <a:custGeom>
              <a:avLst/>
              <a:gdLst/>
              <a:ahLst/>
              <a:cxnLst/>
              <a:rect l="l" t="t" r="r" b="b"/>
              <a:pathLst>
                <a:path w="628" h="1014" extrusionOk="0">
                  <a:moveTo>
                    <a:pt x="583" y="0"/>
                  </a:moveTo>
                  <a:cubicBezTo>
                    <a:pt x="570" y="0"/>
                    <a:pt x="557" y="9"/>
                    <a:pt x="550" y="23"/>
                  </a:cubicBezTo>
                  <a:lnTo>
                    <a:pt x="11" y="964"/>
                  </a:lnTo>
                  <a:cubicBezTo>
                    <a:pt x="1" y="974"/>
                    <a:pt x="11" y="1003"/>
                    <a:pt x="31" y="1014"/>
                  </a:cubicBezTo>
                  <a:lnTo>
                    <a:pt x="50" y="1014"/>
                  </a:lnTo>
                  <a:cubicBezTo>
                    <a:pt x="60" y="1014"/>
                    <a:pt x="79" y="1014"/>
                    <a:pt x="79" y="994"/>
                  </a:cubicBezTo>
                  <a:lnTo>
                    <a:pt x="619" y="63"/>
                  </a:lnTo>
                  <a:cubicBezTo>
                    <a:pt x="628" y="43"/>
                    <a:pt x="619" y="14"/>
                    <a:pt x="599" y="4"/>
                  </a:cubicBezTo>
                  <a:cubicBezTo>
                    <a:pt x="594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27"/>
            <p:cNvSpPr/>
            <p:nvPr/>
          </p:nvSpPr>
          <p:spPr>
            <a:xfrm>
              <a:off x="7931098" y="1832793"/>
              <a:ext cx="45968" cy="52907"/>
            </a:xfrm>
            <a:custGeom>
              <a:avLst/>
              <a:gdLst/>
              <a:ahLst/>
              <a:cxnLst/>
              <a:rect l="l" t="t" r="r" b="b"/>
              <a:pathLst>
                <a:path w="265" h="305" extrusionOk="0">
                  <a:moveTo>
                    <a:pt x="167" y="0"/>
                  </a:moveTo>
                  <a:cubicBezTo>
                    <a:pt x="147" y="0"/>
                    <a:pt x="137" y="11"/>
                    <a:pt x="128" y="20"/>
                  </a:cubicBezTo>
                  <a:lnTo>
                    <a:pt x="10" y="226"/>
                  </a:lnTo>
                  <a:cubicBezTo>
                    <a:pt x="0" y="246"/>
                    <a:pt x="10" y="265"/>
                    <a:pt x="30" y="275"/>
                  </a:cubicBezTo>
                  <a:cubicBezTo>
                    <a:pt x="34" y="279"/>
                    <a:pt x="41" y="282"/>
                    <a:pt x="49" y="282"/>
                  </a:cubicBezTo>
                  <a:cubicBezTo>
                    <a:pt x="61" y="282"/>
                    <a:pt x="73" y="277"/>
                    <a:pt x="78" y="265"/>
                  </a:cubicBezTo>
                  <a:lnTo>
                    <a:pt x="147" y="138"/>
                  </a:lnTo>
                  <a:lnTo>
                    <a:pt x="187" y="275"/>
                  </a:lnTo>
                  <a:cubicBezTo>
                    <a:pt x="187" y="294"/>
                    <a:pt x="206" y="305"/>
                    <a:pt x="216" y="305"/>
                  </a:cubicBezTo>
                  <a:lnTo>
                    <a:pt x="235" y="305"/>
                  </a:lnTo>
                  <a:cubicBezTo>
                    <a:pt x="255" y="294"/>
                    <a:pt x="265" y="275"/>
                    <a:pt x="255" y="255"/>
                  </a:cubicBezTo>
                  <a:lnTo>
                    <a:pt x="196" y="30"/>
                  </a:lnTo>
                  <a:cubicBezTo>
                    <a:pt x="196" y="20"/>
                    <a:pt x="176" y="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27"/>
            <p:cNvSpPr/>
            <p:nvPr/>
          </p:nvSpPr>
          <p:spPr>
            <a:xfrm>
              <a:off x="7961628" y="1861068"/>
              <a:ext cx="52907" cy="48397"/>
            </a:xfrm>
            <a:custGeom>
              <a:avLst/>
              <a:gdLst/>
              <a:ahLst/>
              <a:cxnLst/>
              <a:rect l="l" t="t" r="r" b="b"/>
              <a:pathLst>
                <a:path w="305" h="279" extrusionOk="0">
                  <a:moveTo>
                    <a:pt x="270" y="0"/>
                  </a:moveTo>
                  <a:cubicBezTo>
                    <a:pt x="266" y="0"/>
                    <a:pt x="261" y="1"/>
                    <a:pt x="255" y="4"/>
                  </a:cubicBezTo>
                  <a:lnTo>
                    <a:pt x="30" y="63"/>
                  </a:lnTo>
                  <a:cubicBezTo>
                    <a:pt x="11" y="73"/>
                    <a:pt x="0" y="92"/>
                    <a:pt x="11" y="112"/>
                  </a:cubicBezTo>
                  <a:cubicBezTo>
                    <a:pt x="11" y="131"/>
                    <a:pt x="30" y="142"/>
                    <a:pt x="59" y="142"/>
                  </a:cubicBezTo>
                  <a:lnTo>
                    <a:pt x="187" y="102"/>
                  </a:lnTo>
                  <a:lnTo>
                    <a:pt x="118" y="220"/>
                  </a:lnTo>
                  <a:cubicBezTo>
                    <a:pt x="109" y="240"/>
                    <a:pt x="118" y="269"/>
                    <a:pt x="138" y="279"/>
                  </a:cubicBezTo>
                  <a:lnTo>
                    <a:pt x="157" y="279"/>
                  </a:lnTo>
                  <a:cubicBezTo>
                    <a:pt x="167" y="279"/>
                    <a:pt x="177" y="269"/>
                    <a:pt x="187" y="259"/>
                  </a:cubicBezTo>
                  <a:lnTo>
                    <a:pt x="305" y="63"/>
                  </a:lnTo>
                  <a:cubicBezTo>
                    <a:pt x="305" y="44"/>
                    <a:pt x="305" y="24"/>
                    <a:pt x="294" y="14"/>
                  </a:cubicBezTo>
                  <a:cubicBezTo>
                    <a:pt x="288" y="7"/>
                    <a:pt x="281" y="0"/>
                    <a:pt x="2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27"/>
            <p:cNvSpPr/>
            <p:nvPr/>
          </p:nvSpPr>
          <p:spPr>
            <a:xfrm>
              <a:off x="7970128" y="1777805"/>
              <a:ext cx="30877" cy="67131"/>
            </a:xfrm>
            <a:custGeom>
              <a:avLst/>
              <a:gdLst/>
              <a:ahLst/>
              <a:cxnLst/>
              <a:rect l="l" t="t" r="r" b="b"/>
              <a:pathLst>
                <a:path w="178" h="387" extrusionOk="0">
                  <a:moveTo>
                    <a:pt x="55" y="0"/>
                  </a:moveTo>
                  <a:cubicBezTo>
                    <a:pt x="50" y="0"/>
                    <a:pt x="45" y="1"/>
                    <a:pt x="40" y="4"/>
                  </a:cubicBezTo>
                  <a:cubicBezTo>
                    <a:pt x="10" y="4"/>
                    <a:pt x="1" y="23"/>
                    <a:pt x="10" y="43"/>
                  </a:cubicBezTo>
                  <a:lnTo>
                    <a:pt x="89" y="357"/>
                  </a:lnTo>
                  <a:cubicBezTo>
                    <a:pt x="99" y="367"/>
                    <a:pt x="118" y="386"/>
                    <a:pt x="128" y="386"/>
                  </a:cubicBezTo>
                  <a:cubicBezTo>
                    <a:pt x="138" y="386"/>
                    <a:pt x="138" y="376"/>
                    <a:pt x="138" y="376"/>
                  </a:cubicBezTo>
                  <a:cubicBezTo>
                    <a:pt x="158" y="376"/>
                    <a:pt x="177" y="357"/>
                    <a:pt x="167" y="337"/>
                  </a:cubicBezTo>
                  <a:lnTo>
                    <a:pt x="79" y="23"/>
                  </a:lnTo>
                  <a:cubicBezTo>
                    <a:pt x="79" y="9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27"/>
            <p:cNvSpPr/>
            <p:nvPr/>
          </p:nvSpPr>
          <p:spPr>
            <a:xfrm>
              <a:off x="7985392" y="1815793"/>
              <a:ext cx="68172" cy="29142"/>
            </a:xfrm>
            <a:custGeom>
              <a:avLst/>
              <a:gdLst/>
              <a:ahLst/>
              <a:cxnLst/>
              <a:rect l="l" t="t" r="r" b="b"/>
              <a:pathLst>
                <a:path w="393" h="168" extrusionOk="0">
                  <a:moveTo>
                    <a:pt x="334" y="0"/>
                  </a:moveTo>
                  <a:lnTo>
                    <a:pt x="30" y="89"/>
                  </a:lnTo>
                  <a:cubicBezTo>
                    <a:pt x="11" y="89"/>
                    <a:pt x="1" y="118"/>
                    <a:pt x="1" y="138"/>
                  </a:cubicBezTo>
                  <a:cubicBezTo>
                    <a:pt x="11" y="148"/>
                    <a:pt x="30" y="167"/>
                    <a:pt x="40" y="167"/>
                  </a:cubicBezTo>
                  <a:cubicBezTo>
                    <a:pt x="50" y="167"/>
                    <a:pt x="50" y="157"/>
                    <a:pt x="50" y="157"/>
                  </a:cubicBezTo>
                  <a:lnTo>
                    <a:pt x="364" y="79"/>
                  </a:lnTo>
                  <a:cubicBezTo>
                    <a:pt x="383" y="69"/>
                    <a:pt x="393" y="50"/>
                    <a:pt x="383" y="30"/>
                  </a:cubicBezTo>
                  <a:cubicBezTo>
                    <a:pt x="383" y="11"/>
                    <a:pt x="364" y="0"/>
                    <a:pt x="3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27"/>
            <p:cNvSpPr/>
            <p:nvPr/>
          </p:nvSpPr>
          <p:spPr>
            <a:xfrm>
              <a:off x="7993892" y="1736000"/>
              <a:ext cx="29142" cy="66437"/>
            </a:xfrm>
            <a:custGeom>
              <a:avLst/>
              <a:gdLst/>
              <a:ahLst/>
              <a:cxnLst/>
              <a:rect l="l" t="t" r="r" b="b"/>
              <a:pathLst>
                <a:path w="168" h="383" extrusionOk="0">
                  <a:moveTo>
                    <a:pt x="30" y="0"/>
                  </a:moveTo>
                  <a:cubicBezTo>
                    <a:pt x="10" y="10"/>
                    <a:pt x="1" y="29"/>
                    <a:pt x="10" y="49"/>
                  </a:cubicBezTo>
                  <a:lnTo>
                    <a:pt x="89" y="353"/>
                  </a:lnTo>
                  <a:cubicBezTo>
                    <a:pt x="99" y="373"/>
                    <a:pt x="108" y="382"/>
                    <a:pt x="128" y="382"/>
                  </a:cubicBezTo>
                  <a:lnTo>
                    <a:pt x="138" y="382"/>
                  </a:lnTo>
                  <a:cubicBezTo>
                    <a:pt x="158" y="373"/>
                    <a:pt x="167" y="353"/>
                    <a:pt x="167" y="333"/>
                  </a:cubicBezTo>
                  <a:lnTo>
                    <a:pt x="79" y="29"/>
                  </a:lnTo>
                  <a:cubicBezTo>
                    <a:pt x="79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27"/>
            <p:cNvSpPr/>
            <p:nvPr/>
          </p:nvSpPr>
          <p:spPr>
            <a:xfrm>
              <a:off x="8009157" y="1774336"/>
              <a:ext cx="68172" cy="28101"/>
            </a:xfrm>
            <a:custGeom>
              <a:avLst/>
              <a:gdLst/>
              <a:ahLst/>
              <a:cxnLst/>
              <a:rect l="l" t="t" r="r" b="b"/>
              <a:pathLst>
                <a:path w="393" h="162" extrusionOk="0">
                  <a:moveTo>
                    <a:pt x="350" y="1"/>
                  </a:moveTo>
                  <a:cubicBezTo>
                    <a:pt x="344" y="1"/>
                    <a:pt x="339" y="2"/>
                    <a:pt x="334" y="4"/>
                  </a:cubicBezTo>
                  <a:lnTo>
                    <a:pt x="31" y="83"/>
                  </a:lnTo>
                  <a:cubicBezTo>
                    <a:pt x="11" y="93"/>
                    <a:pt x="1" y="112"/>
                    <a:pt x="1" y="132"/>
                  </a:cubicBezTo>
                  <a:cubicBezTo>
                    <a:pt x="11" y="152"/>
                    <a:pt x="20" y="161"/>
                    <a:pt x="40" y="161"/>
                  </a:cubicBezTo>
                  <a:lnTo>
                    <a:pt x="50" y="161"/>
                  </a:lnTo>
                  <a:lnTo>
                    <a:pt x="354" y="73"/>
                  </a:lnTo>
                  <a:cubicBezTo>
                    <a:pt x="373" y="73"/>
                    <a:pt x="393" y="54"/>
                    <a:pt x="383" y="34"/>
                  </a:cubicBezTo>
                  <a:cubicBezTo>
                    <a:pt x="383" y="12"/>
                    <a:pt x="366" y="1"/>
                    <a:pt x="3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27"/>
            <p:cNvSpPr/>
            <p:nvPr/>
          </p:nvSpPr>
          <p:spPr>
            <a:xfrm>
              <a:off x="7961628" y="4077590"/>
              <a:ext cx="64702" cy="194628"/>
            </a:xfrm>
            <a:custGeom>
              <a:avLst/>
              <a:gdLst/>
              <a:ahLst/>
              <a:cxnLst/>
              <a:rect l="l" t="t" r="r" b="b"/>
              <a:pathLst>
                <a:path w="373" h="1122" extrusionOk="0">
                  <a:moveTo>
                    <a:pt x="46" y="1"/>
                  </a:moveTo>
                  <a:cubicBezTo>
                    <a:pt x="41" y="1"/>
                    <a:pt x="35" y="2"/>
                    <a:pt x="30" y="5"/>
                  </a:cubicBezTo>
                  <a:cubicBezTo>
                    <a:pt x="11" y="5"/>
                    <a:pt x="0" y="24"/>
                    <a:pt x="0" y="53"/>
                  </a:cubicBezTo>
                  <a:lnTo>
                    <a:pt x="294" y="1092"/>
                  </a:lnTo>
                  <a:cubicBezTo>
                    <a:pt x="294" y="1102"/>
                    <a:pt x="314" y="1122"/>
                    <a:pt x="324" y="1122"/>
                  </a:cubicBezTo>
                  <a:cubicBezTo>
                    <a:pt x="334" y="1122"/>
                    <a:pt x="334" y="1122"/>
                    <a:pt x="334" y="1112"/>
                  </a:cubicBezTo>
                  <a:cubicBezTo>
                    <a:pt x="353" y="1112"/>
                    <a:pt x="373" y="1092"/>
                    <a:pt x="363" y="1072"/>
                  </a:cubicBezTo>
                  <a:lnTo>
                    <a:pt x="79" y="24"/>
                  </a:lnTo>
                  <a:cubicBezTo>
                    <a:pt x="72" y="10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27"/>
            <p:cNvSpPr/>
            <p:nvPr/>
          </p:nvSpPr>
          <p:spPr>
            <a:xfrm>
              <a:off x="7939598" y="4146108"/>
              <a:ext cx="62968" cy="41111"/>
            </a:xfrm>
            <a:custGeom>
              <a:avLst/>
              <a:gdLst/>
              <a:ahLst/>
              <a:cxnLst/>
              <a:rect l="l" t="t" r="r" b="b"/>
              <a:pathLst>
                <a:path w="363" h="237" extrusionOk="0">
                  <a:moveTo>
                    <a:pt x="38" y="0"/>
                  </a:moveTo>
                  <a:cubicBezTo>
                    <a:pt x="26" y="0"/>
                    <a:pt x="16" y="9"/>
                    <a:pt x="10" y="21"/>
                  </a:cubicBezTo>
                  <a:cubicBezTo>
                    <a:pt x="0" y="41"/>
                    <a:pt x="0" y="60"/>
                    <a:pt x="20" y="70"/>
                  </a:cubicBezTo>
                  <a:lnTo>
                    <a:pt x="304" y="227"/>
                  </a:lnTo>
                  <a:cubicBezTo>
                    <a:pt x="304" y="237"/>
                    <a:pt x="314" y="237"/>
                    <a:pt x="323" y="237"/>
                  </a:cubicBezTo>
                  <a:cubicBezTo>
                    <a:pt x="334" y="237"/>
                    <a:pt x="343" y="227"/>
                    <a:pt x="353" y="217"/>
                  </a:cubicBezTo>
                  <a:cubicBezTo>
                    <a:pt x="363" y="198"/>
                    <a:pt x="353" y="178"/>
                    <a:pt x="334" y="168"/>
                  </a:cubicBezTo>
                  <a:lnTo>
                    <a:pt x="59" y="11"/>
                  </a:lnTo>
                  <a:cubicBezTo>
                    <a:pt x="52" y="4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27"/>
            <p:cNvSpPr/>
            <p:nvPr/>
          </p:nvSpPr>
          <p:spPr>
            <a:xfrm>
              <a:off x="7987127" y="4125119"/>
              <a:ext cx="42672" cy="62100"/>
            </a:xfrm>
            <a:custGeom>
              <a:avLst/>
              <a:gdLst/>
              <a:ahLst/>
              <a:cxnLst/>
              <a:rect l="l" t="t" r="r" b="b"/>
              <a:pathLst>
                <a:path w="246" h="358" extrusionOk="0">
                  <a:moveTo>
                    <a:pt x="205" y="1"/>
                  </a:moveTo>
                  <a:cubicBezTo>
                    <a:pt x="192" y="1"/>
                    <a:pt x="174" y="10"/>
                    <a:pt x="167" y="25"/>
                  </a:cubicBezTo>
                  <a:lnTo>
                    <a:pt x="10" y="299"/>
                  </a:lnTo>
                  <a:cubicBezTo>
                    <a:pt x="1" y="319"/>
                    <a:pt x="10" y="338"/>
                    <a:pt x="30" y="348"/>
                  </a:cubicBezTo>
                  <a:cubicBezTo>
                    <a:pt x="30" y="358"/>
                    <a:pt x="40" y="358"/>
                    <a:pt x="49" y="358"/>
                  </a:cubicBezTo>
                  <a:cubicBezTo>
                    <a:pt x="60" y="358"/>
                    <a:pt x="69" y="348"/>
                    <a:pt x="79" y="338"/>
                  </a:cubicBezTo>
                  <a:lnTo>
                    <a:pt x="236" y="64"/>
                  </a:lnTo>
                  <a:cubicBezTo>
                    <a:pt x="245" y="44"/>
                    <a:pt x="236" y="14"/>
                    <a:pt x="216" y="5"/>
                  </a:cubicBezTo>
                  <a:cubicBezTo>
                    <a:pt x="214" y="2"/>
                    <a:pt x="210" y="1"/>
                    <a:pt x="20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27"/>
            <p:cNvSpPr/>
            <p:nvPr/>
          </p:nvSpPr>
          <p:spPr>
            <a:xfrm>
              <a:off x="7926068" y="4100314"/>
              <a:ext cx="64702" cy="40938"/>
            </a:xfrm>
            <a:custGeom>
              <a:avLst/>
              <a:gdLst/>
              <a:ahLst/>
              <a:cxnLst/>
              <a:rect l="l" t="t" r="r" b="b"/>
              <a:pathLst>
                <a:path w="373" h="236" extrusionOk="0">
                  <a:moveTo>
                    <a:pt x="43" y="0"/>
                  </a:moveTo>
                  <a:cubicBezTo>
                    <a:pt x="29" y="0"/>
                    <a:pt x="16" y="8"/>
                    <a:pt x="9" y="20"/>
                  </a:cubicBezTo>
                  <a:cubicBezTo>
                    <a:pt x="0" y="40"/>
                    <a:pt x="9" y="59"/>
                    <a:pt x="29" y="70"/>
                  </a:cubicBezTo>
                  <a:lnTo>
                    <a:pt x="303" y="226"/>
                  </a:lnTo>
                  <a:cubicBezTo>
                    <a:pt x="314" y="236"/>
                    <a:pt x="314" y="236"/>
                    <a:pt x="323" y="236"/>
                  </a:cubicBezTo>
                  <a:cubicBezTo>
                    <a:pt x="333" y="236"/>
                    <a:pt x="353" y="226"/>
                    <a:pt x="353" y="216"/>
                  </a:cubicBezTo>
                  <a:cubicBezTo>
                    <a:pt x="372" y="197"/>
                    <a:pt x="362" y="177"/>
                    <a:pt x="343" y="168"/>
                  </a:cubicBezTo>
                  <a:lnTo>
                    <a:pt x="68" y="11"/>
                  </a:lnTo>
                  <a:cubicBezTo>
                    <a:pt x="61" y="3"/>
                    <a:pt x="52" y="0"/>
                    <a:pt x="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27"/>
            <p:cNvSpPr/>
            <p:nvPr/>
          </p:nvSpPr>
          <p:spPr>
            <a:xfrm>
              <a:off x="7975158" y="4079325"/>
              <a:ext cx="42846" cy="61927"/>
            </a:xfrm>
            <a:custGeom>
              <a:avLst/>
              <a:gdLst/>
              <a:ahLst/>
              <a:cxnLst/>
              <a:rect l="l" t="t" r="r" b="b"/>
              <a:pathLst>
                <a:path w="247" h="357" extrusionOk="0">
                  <a:moveTo>
                    <a:pt x="201" y="0"/>
                  </a:moveTo>
                  <a:cubicBezTo>
                    <a:pt x="187" y="0"/>
                    <a:pt x="175" y="9"/>
                    <a:pt x="168" y="24"/>
                  </a:cubicBezTo>
                  <a:lnTo>
                    <a:pt x="11" y="298"/>
                  </a:lnTo>
                  <a:cubicBezTo>
                    <a:pt x="1" y="318"/>
                    <a:pt x="1" y="337"/>
                    <a:pt x="20" y="347"/>
                  </a:cubicBezTo>
                  <a:cubicBezTo>
                    <a:pt x="31" y="357"/>
                    <a:pt x="31" y="357"/>
                    <a:pt x="40" y="357"/>
                  </a:cubicBezTo>
                  <a:cubicBezTo>
                    <a:pt x="50" y="357"/>
                    <a:pt x="70" y="347"/>
                    <a:pt x="70" y="337"/>
                  </a:cubicBezTo>
                  <a:lnTo>
                    <a:pt x="227" y="63"/>
                  </a:lnTo>
                  <a:cubicBezTo>
                    <a:pt x="246" y="43"/>
                    <a:pt x="236" y="14"/>
                    <a:pt x="216" y="4"/>
                  </a:cubicBezTo>
                  <a:cubicBezTo>
                    <a:pt x="211" y="2"/>
                    <a:pt x="206" y="0"/>
                    <a:pt x="20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27"/>
            <p:cNvSpPr/>
            <p:nvPr/>
          </p:nvSpPr>
          <p:spPr>
            <a:xfrm>
              <a:off x="7847836" y="4165883"/>
              <a:ext cx="178495" cy="106334"/>
            </a:xfrm>
            <a:custGeom>
              <a:avLst/>
              <a:gdLst/>
              <a:ahLst/>
              <a:cxnLst/>
              <a:rect l="l" t="t" r="r" b="b"/>
              <a:pathLst>
                <a:path w="1029" h="613" extrusionOk="0">
                  <a:moveTo>
                    <a:pt x="46" y="1"/>
                  </a:moveTo>
                  <a:cubicBezTo>
                    <a:pt x="33" y="1"/>
                    <a:pt x="17" y="8"/>
                    <a:pt x="10" y="15"/>
                  </a:cubicBezTo>
                  <a:cubicBezTo>
                    <a:pt x="0" y="34"/>
                    <a:pt x="10" y="64"/>
                    <a:pt x="29" y="73"/>
                  </a:cubicBezTo>
                  <a:lnTo>
                    <a:pt x="961" y="603"/>
                  </a:lnTo>
                  <a:cubicBezTo>
                    <a:pt x="970" y="603"/>
                    <a:pt x="980" y="613"/>
                    <a:pt x="980" y="613"/>
                  </a:cubicBezTo>
                  <a:cubicBezTo>
                    <a:pt x="1000" y="613"/>
                    <a:pt x="1009" y="603"/>
                    <a:pt x="1019" y="593"/>
                  </a:cubicBezTo>
                  <a:cubicBezTo>
                    <a:pt x="1029" y="574"/>
                    <a:pt x="1019" y="544"/>
                    <a:pt x="1000" y="534"/>
                  </a:cubicBezTo>
                  <a:lnTo>
                    <a:pt x="59" y="5"/>
                  </a:lnTo>
                  <a:cubicBezTo>
                    <a:pt x="56" y="2"/>
                    <a:pt x="51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27"/>
            <p:cNvSpPr/>
            <p:nvPr/>
          </p:nvSpPr>
          <p:spPr>
            <a:xfrm>
              <a:off x="7965097" y="4199362"/>
              <a:ext cx="50999" cy="47356"/>
            </a:xfrm>
            <a:custGeom>
              <a:avLst/>
              <a:gdLst/>
              <a:ahLst/>
              <a:cxnLst/>
              <a:rect l="l" t="t" r="r" b="b"/>
              <a:pathLst>
                <a:path w="294" h="273" extrusionOk="0">
                  <a:moveTo>
                    <a:pt x="40" y="1"/>
                  </a:moveTo>
                  <a:cubicBezTo>
                    <a:pt x="32" y="1"/>
                    <a:pt x="25" y="3"/>
                    <a:pt x="20" y="8"/>
                  </a:cubicBezTo>
                  <a:cubicBezTo>
                    <a:pt x="10" y="18"/>
                    <a:pt x="0" y="37"/>
                    <a:pt x="10" y="47"/>
                  </a:cubicBezTo>
                  <a:lnTo>
                    <a:pt x="69" y="272"/>
                  </a:lnTo>
                  <a:lnTo>
                    <a:pt x="147" y="253"/>
                  </a:lnTo>
                  <a:lnTo>
                    <a:pt x="108" y="116"/>
                  </a:lnTo>
                  <a:lnTo>
                    <a:pt x="226" y="185"/>
                  </a:lnTo>
                  <a:cubicBezTo>
                    <a:pt x="234" y="188"/>
                    <a:pt x="242" y="191"/>
                    <a:pt x="249" y="191"/>
                  </a:cubicBezTo>
                  <a:cubicBezTo>
                    <a:pt x="260" y="191"/>
                    <a:pt x="269" y="186"/>
                    <a:pt x="274" y="174"/>
                  </a:cubicBezTo>
                  <a:cubicBezTo>
                    <a:pt x="294" y="155"/>
                    <a:pt x="285" y="135"/>
                    <a:pt x="265" y="116"/>
                  </a:cubicBezTo>
                  <a:lnTo>
                    <a:pt x="59" y="8"/>
                  </a:lnTo>
                  <a:cubicBezTo>
                    <a:pt x="54" y="3"/>
                    <a:pt x="47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27"/>
            <p:cNvSpPr/>
            <p:nvPr/>
          </p:nvSpPr>
          <p:spPr>
            <a:xfrm>
              <a:off x="7881835" y="4214279"/>
              <a:ext cx="68172" cy="28969"/>
            </a:xfrm>
            <a:custGeom>
              <a:avLst/>
              <a:gdLst/>
              <a:ahLst/>
              <a:cxnLst/>
              <a:rect l="l" t="t" r="r" b="b"/>
              <a:pathLst>
                <a:path w="393" h="167" extrusionOk="0">
                  <a:moveTo>
                    <a:pt x="333" y="1"/>
                  </a:moveTo>
                  <a:lnTo>
                    <a:pt x="29" y="88"/>
                  </a:lnTo>
                  <a:cubicBezTo>
                    <a:pt x="10" y="99"/>
                    <a:pt x="0" y="118"/>
                    <a:pt x="0" y="138"/>
                  </a:cubicBezTo>
                  <a:cubicBezTo>
                    <a:pt x="10" y="157"/>
                    <a:pt x="20" y="167"/>
                    <a:pt x="39" y="167"/>
                  </a:cubicBezTo>
                  <a:lnTo>
                    <a:pt x="49" y="167"/>
                  </a:lnTo>
                  <a:lnTo>
                    <a:pt x="353" y="79"/>
                  </a:lnTo>
                  <a:cubicBezTo>
                    <a:pt x="382" y="69"/>
                    <a:pt x="392" y="49"/>
                    <a:pt x="382" y="30"/>
                  </a:cubicBezTo>
                  <a:cubicBezTo>
                    <a:pt x="382" y="10"/>
                    <a:pt x="353" y="1"/>
                    <a:pt x="3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27"/>
            <p:cNvSpPr/>
            <p:nvPr/>
          </p:nvSpPr>
          <p:spPr>
            <a:xfrm>
              <a:off x="7919129" y="4161546"/>
              <a:ext cx="30877" cy="66437"/>
            </a:xfrm>
            <a:custGeom>
              <a:avLst/>
              <a:gdLst/>
              <a:ahLst/>
              <a:cxnLst/>
              <a:rect l="l" t="t" r="r" b="b"/>
              <a:pathLst>
                <a:path w="178" h="383" extrusionOk="0">
                  <a:moveTo>
                    <a:pt x="40" y="0"/>
                  </a:moveTo>
                  <a:cubicBezTo>
                    <a:pt x="20" y="11"/>
                    <a:pt x="1" y="30"/>
                    <a:pt x="10" y="50"/>
                  </a:cubicBezTo>
                  <a:lnTo>
                    <a:pt x="99" y="353"/>
                  </a:lnTo>
                  <a:cubicBezTo>
                    <a:pt x="99" y="373"/>
                    <a:pt x="118" y="383"/>
                    <a:pt x="128" y="383"/>
                  </a:cubicBezTo>
                  <a:lnTo>
                    <a:pt x="138" y="383"/>
                  </a:lnTo>
                  <a:cubicBezTo>
                    <a:pt x="167" y="373"/>
                    <a:pt x="177" y="353"/>
                    <a:pt x="167" y="334"/>
                  </a:cubicBezTo>
                  <a:lnTo>
                    <a:pt x="89" y="30"/>
                  </a:lnTo>
                  <a:cubicBezTo>
                    <a:pt x="79" y="11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27"/>
            <p:cNvSpPr/>
            <p:nvPr/>
          </p:nvSpPr>
          <p:spPr>
            <a:xfrm>
              <a:off x="7839163" y="4191556"/>
              <a:ext cx="68172" cy="27928"/>
            </a:xfrm>
            <a:custGeom>
              <a:avLst/>
              <a:gdLst/>
              <a:ahLst/>
              <a:cxnLst/>
              <a:rect l="l" t="t" r="r" b="b"/>
              <a:pathLst>
                <a:path w="393" h="161" extrusionOk="0">
                  <a:moveTo>
                    <a:pt x="360" y="0"/>
                  </a:moveTo>
                  <a:cubicBezTo>
                    <a:pt x="355" y="0"/>
                    <a:pt x="349" y="1"/>
                    <a:pt x="344" y="4"/>
                  </a:cubicBezTo>
                  <a:lnTo>
                    <a:pt x="40" y="82"/>
                  </a:lnTo>
                  <a:cubicBezTo>
                    <a:pt x="20" y="92"/>
                    <a:pt x="1" y="112"/>
                    <a:pt x="11" y="132"/>
                  </a:cubicBezTo>
                  <a:cubicBezTo>
                    <a:pt x="11" y="151"/>
                    <a:pt x="31" y="161"/>
                    <a:pt x="50" y="161"/>
                  </a:cubicBezTo>
                  <a:lnTo>
                    <a:pt x="60" y="161"/>
                  </a:lnTo>
                  <a:lnTo>
                    <a:pt x="364" y="73"/>
                  </a:lnTo>
                  <a:cubicBezTo>
                    <a:pt x="383" y="73"/>
                    <a:pt x="393" y="43"/>
                    <a:pt x="393" y="23"/>
                  </a:cubicBezTo>
                  <a:cubicBezTo>
                    <a:pt x="386" y="9"/>
                    <a:pt x="374" y="0"/>
                    <a:pt x="36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27"/>
            <p:cNvSpPr/>
            <p:nvPr/>
          </p:nvSpPr>
          <p:spPr>
            <a:xfrm>
              <a:off x="7878365" y="4137782"/>
              <a:ext cx="28969" cy="66437"/>
            </a:xfrm>
            <a:custGeom>
              <a:avLst/>
              <a:gdLst/>
              <a:ahLst/>
              <a:cxnLst/>
              <a:rect l="l" t="t" r="r" b="b"/>
              <a:pathLst>
                <a:path w="167" h="383" extrusionOk="0">
                  <a:moveTo>
                    <a:pt x="30" y="0"/>
                  </a:moveTo>
                  <a:cubicBezTo>
                    <a:pt x="10" y="10"/>
                    <a:pt x="1" y="30"/>
                    <a:pt x="10" y="50"/>
                  </a:cubicBezTo>
                  <a:lnTo>
                    <a:pt x="88" y="353"/>
                  </a:lnTo>
                  <a:cubicBezTo>
                    <a:pt x="99" y="373"/>
                    <a:pt x="108" y="383"/>
                    <a:pt x="128" y="383"/>
                  </a:cubicBezTo>
                  <a:lnTo>
                    <a:pt x="138" y="383"/>
                  </a:lnTo>
                  <a:cubicBezTo>
                    <a:pt x="157" y="383"/>
                    <a:pt x="167" y="353"/>
                    <a:pt x="167" y="333"/>
                  </a:cubicBezTo>
                  <a:lnTo>
                    <a:pt x="79" y="30"/>
                  </a:lnTo>
                  <a:cubicBezTo>
                    <a:pt x="79" y="10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27"/>
            <p:cNvSpPr/>
            <p:nvPr/>
          </p:nvSpPr>
          <p:spPr>
            <a:xfrm>
              <a:off x="7830836" y="4257819"/>
              <a:ext cx="195495" cy="63662"/>
            </a:xfrm>
            <a:custGeom>
              <a:avLst/>
              <a:gdLst/>
              <a:ahLst/>
              <a:cxnLst/>
              <a:rect l="l" t="t" r="r" b="b"/>
              <a:pathLst>
                <a:path w="1127" h="367" extrusionOk="0">
                  <a:moveTo>
                    <a:pt x="1084" y="0"/>
                  </a:moveTo>
                  <a:cubicBezTo>
                    <a:pt x="1079" y="0"/>
                    <a:pt x="1073" y="2"/>
                    <a:pt x="1068" y="4"/>
                  </a:cubicBezTo>
                  <a:lnTo>
                    <a:pt x="29" y="288"/>
                  </a:lnTo>
                  <a:cubicBezTo>
                    <a:pt x="10" y="298"/>
                    <a:pt x="0" y="318"/>
                    <a:pt x="0" y="338"/>
                  </a:cubicBezTo>
                  <a:cubicBezTo>
                    <a:pt x="10" y="357"/>
                    <a:pt x="20" y="367"/>
                    <a:pt x="39" y="367"/>
                  </a:cubicBezTo>
                  <a:lnTo>
                    <a:pt x="49" y="367"/>
                  </a:lnTo>
                  <a:lnTo>
                    <a:pt x="1088" y="73"/>
                  </a:lnTo>
                  <a:cubicBezTo>
                    <a:pt x="1107" y="73"/>
                    <a:pt x="1127" y="53"/>
                    <a:pt x="1117" y="33"/>
                  </a:cubicBezTo>
                  <a:cubicBezTo>
                    <a:pt x="1117" y="12"/>
                    <a:pt x="1101" y="0"/>
                    <a:pt x="108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27"/>
            <p:cNvSpPr/>
            <p:nvPr/>
          </p:nvSpPr>
          <p:spPr>
            <a:xfrm>
              <a:off x="7937863" y="4238044"/>
              <a:ext cx="52907" cy="44407"/>
            </a:xfrm>
            <a:custGeom>
              <a:avLst/>
              <a:gdLst/>
              <a:ahLst/>
              <a:cxnLst/>
              <a:rect l="l" t="t" r="r" b="b"/>
              <a:pathLst>
                <a:path w="305" h="256" extrusionOk="0">
                  <a:moveTo>
                    <a:pt x="255" y="1"/>
                  </a:moveTo>
                  <a:lnTo>
                    <a:pt x="30" y="69"/>
                  </a:lnTo>
                  <a:cubicBezTo>
                    <a:pt x="10" y="69"/>
                    <a:pt x="0" y="79"/>
                    <a:pt x="0" y="99"/>
                  </a:cubicBezTo>
                  <a:cubicBezTo>
                    <a:pt x="0" y="108"/>
                    <a:pt x="10" y="128"/>
                    <a:pt x="20" y="138"/>
                  </a:cubicBezTo>
                  <a:lnTo>
                    <a:pt x="226" y="245"/>
                  </a:lnTo>
                  <a:cubicBezTo>
                    <a:pt x="226" y="256"/>
                    <a:pt x="235" y="256"/>
                    <a:pt x="246" y="256"/>
                  </a:cubicBezTo>
                  <a:cubicBezTo>
                    <a:pt x="255" y="256"/>
                    <a:pt x="265" y="245"/>
                    <a:pt x="275" y="236"/>
                  </a:cubicBezTo>
                  <a:cubicBezTo>
                    <a:pt x="285" y="216"/>
                    <a:pt x="275" y="197"/>
                    <a:pt x="265" y="187"/>
                  </a:cubicBezTo>
                  <a:lnTo>
                    <a:pt x="137" y="118"/>
                  </a:lnTo>
                  <a:lnTo>
                    <a:pt x="275" y="79"/>
                  </a:lnTo>
                  <a:cubicBezTo>
                    <a:pt x="294" y="69"/>
                    <a:pt x="304" y="49"/>
                    <a:pt x="304" y="30"/>
                  </a:cubicBezTo>
                  <a:cubicBezTo>
                    <a:pt x="294" y="10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27"/>
            <p:cNvSpPr/>
            <p:nvPr/>
          </p:nvSpPr>
          <p:spPr>
            <a:xfrm>
              <a:off x="7898834" y="4281584"/>
              <a:ext cx="42499" cy="62100"/>
            </a:xfrm>
            <a:custGeom>
              <a:avLst/>
              <a:gdLst/>
              <a:ahLst/>
              <a:cxnLst/>
              <a:rect l="l" t="t" r="r" b="b"/>
              <a:pathLst>
                <a:path w="245" h="358" extrusionOk="0">
                  <a:moveTo>
                    <a:pt x="206" y="0"/>
                  </a:moveTo>
                  <a:cubicBezTo>
                    <a:pt x="190" y="0"/>
                    <a:pt x="174" y="7"/>
                    <a:pt x="166" y="14"/>
                  </a:cubicBezTo>
                  <a:lnTo>
                    <a:pt x="10" y="299"/>
                  </a:lnTo>
                  <a:cubicBezTo>
                    <a:pt x="0" y="318"/>
                    <a:pt x="10" y="338"/>
                    <a:pt x="29" y="347"/>
                  </a:cubicBezTo>
                  <a:cubicBezTo>
                    <a:pt x="29" y="347"/>
                    <a:pt x="39" y="357"/>
                    <a:pt x="49" y="357"/>
                  </a:cubicBezTo>
                  <a:cubicBezTo>
                    <a:pt x="59" y="357"/>
                    <a:pt x="68" y="347"/>
                    <a:pt x="79" y="338"/>
                  </a:cubicBezTo>
                  <a:lnTo>
                    <a:pt x="235" y="53"/>
                  </a:lnTo>
                  <a:cubicBezTo>
                    <a:pt x="245" y="34"/>
                    <a:pt x="235" y="14"/>
                    <a:pt x="225" y="5"/>
                  </a:cubicBezTo>
                  <a:cubicBezTo>
                    <a:pt x="219" y="2"/>
                    <a:pt x="213" y="0"/>
                    <a:pt x="2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27"/>
            <p:cNvSpPr/>
            <p:nvPr/>
          </p:nvSpPr>
          <p:spPr>
            <a:xfrm>
              <a:off x="7878365" y="4254350"/>
              <a:ext cx="62968" cy="39897"/>
            </a:xfrm>
            <a:custGeom>
              <a:avLst/>
              <a:gdLst/>
              <a:ahLst/>
              <a:cxnLst/>
              <a:rect l="l" t="t" r="r" b="b"/>
              <a:pathLst>
                <a:path w="363" h="230" extrusionOk="0">
                  <a:moveTo>
                    <a:pt x="42" y="1"/>
                  </a:moveTo>
                  <a:cubicBezTo>
                    <a:pt x="29" y="1"/>
                    <a:pt x="17" y="8"/>
                    <a:pt x="10" y="14"/>
                  </a:cubicBezTo>
                  <a:cubicBezTo>
                    <a:pt x="1" y="34"/>
                    <a:pt x="10" y="64"/>
                    <a:pt x="20" y="73"/>
                  </a:cubicBezTo>
                  <a:lnTo>
                    <a:pt x="304" y="230"/>
                  </a:lnTo>
                  <a:lnTo>
                    <a:pt x="324" y="230"/>
                  </a:lnTo>
                  <a:cubicBezTo>
                    <a:pt x="334" y="230"/>
                    <a:pt x="343" y="230"/>
                    <a:pt x="353" y="210"/>
                  </a:cubicBezTo>
                  <a:cubicBezTo>
                    <a:pt x="363" y="191"/>
                    <a:pt x="353" y="171"/>
                    <a:pt x="343" y="162"/>
                  </a:cubicBezTo>
                  <a:lnTo>
                    <a:pt x="59" y="5"/>
                  </a:lnTo>
                  <a:cubicBezTo>
                    <a:pt x="54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27"/>
            <p:cNvSpPr/>
            <p:nvPr/>
          </p:nvSpPr>
          <p:spPr>
            <a:xfrm>
              <a:off x="7852866" y="4293553"/>
              <a:ext cx="42672" cy="61927"/>
            </a:xfrm>
            <a:custGeom>
              <a:avLst/>
              <a:gdLst/>
              <a:ahLst/>
              <a:cxnLst/>
              <a:rect l="l" t="t" r="r" b="b"/>
              <a:pathLst>
                <a:path w="246" h="357" extrusionOk="0">
                  <a:moveTo>
                    <a:pt x="209" y="0"/>
                  </a:moveTo>
                  <a:cubicBezTo>
                    <a:pt x="192" y="0"/>
                    <a:pt x="174" y="9"/>
                    <a:pt x="167" y="23"/>
                  </a:cubicBezTo>
                  <a:lnTo>
                    <a:pt x="10" y="298"/>
                  </a:lnTo>
                  <a:cubicBezTo>
                    <a:pt x="0" y="317"/>
                    <a:pt x="10" y="337"/>
                    <a:pt x="30" y="357"/>
                  </a:cubicBezTo>
                  <a:lnTo>
                    <a:pt x="50" y="357"/>
                  </a:lnTo>
                  <a:cubicBezTo>
                    <a:pt x="59" y="357"/>
                    <a:pt x="69" y="347"/>
                    <a:pt x="79" y="337"/>
                  </a:cubicBezTo>
                  <a:lnTo>
                    <a:pt x="235" y="63"/>
                  </a:lnTo>
                  <a:cubicBezTo>
                    <a:pt x="246" y="43"/>
                    <a:pt x="235" y="23"/>
                    <a:pt x="226" y="4"/>
                  </a:cubicBezTo>
                  <a:cubicBezTo>
                    <a:pt x="221" y="1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27"/>
            <p:cNvSpPr/>
            <p:nvPr/>
          </p:nvSpPr>
          <p:spPr>
            <a:xfrm>
              <a:off x="7832398" y="4266319"/>
              <a:ext cx="63141" cy="41632"/>
            </a:xfrm>
            <a:custGeom>
              <a:avLst/>
              <a:gdLst/>
              <a:ahLst/>
              <a:cxnLst/>
              <a:rect l="l" t="t" r="r" b="b"/>
              <a:pathLst>
                <a:path w="364" h="240" extrusionOk="0">
                  <a:moveTo>
                    <a:pt x="44" y="0"/>
                  </a:moveTo>
                  <a:cubicBezTo>
                    <a:pt x="30" y="0"/>
                    <a:pt x="18" y="9"/>
                    <a:pt x="11" y="24"/>
                  </a:cubicBezTo>
                  <a:cubicBezTo>
                    <a:pt x="1" y="43"/>
                    <a:pt x="11" y="63"/>
                    <a:pt x="20" y="73"/>
                  </a:cubicBezTo>
                  <a:lnTo>
                    <a:pt x="305" y="230"/>
                  </a:lnTo>
                  <a:cubicBezTo>
                    <a:pt x="305" y="239"/>
                    <a:pt x="314" y="239"/>
                    <a:pt x="324" y="239"/>
                  </a:cubicBezTo>
                  <a:cubicBezTo>
                    <a:pt x="334" y="239"/>
                    <a:pt x="344" y="230"/>
                    <a:pt x="353" y="220"/>
                  </a:cubicBezTo>
                  <a:cubicBezTo>
                    <a:pt x="364" y="200"/>
                    <a:pt x="353" y="180"/>
                    <a:pt x="344" y="161"/>
                  </a:cubicBezTo>
                  <a:lnTo>
                    <a:pt x="59" y="4"/>
                  </a:ln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27"/>
            <p:cNvSpPr/>
            <p:nvPr/>
          </p:nvSpPr>
          <p:spPr>
            <a:xfrm>
              <a:off x="7919129" y="4257819"/>
              <a:ext cx="107201" cy="175894"/>
            </a:xfrm>
            <a:custGeom>
              <a:avLst/>
              <a:gdLst/>
              <a:ahLst/>
              <a:cxnLst/>
              <a:rect l="l" t="t" r="r" b="b"/>
              <a:pathLst>
                <a:path w="618" h="1014" extrusionOk="0">
                  <a:moveTo>
                    <a:pt x="573" y="0"/>
                  </a:moveTo>
                  <a:cubicBezTo>
                    <a:pt x="559" y="0"/>
                    <a:pt x="547" y="10"/>
                    <a:pt x="539" y="24"/>
                  </a:cubicBezTo>
                  <a:lnTo>
                    <a:pt x="10" y="965"/>
                  </a:lnTo>
                  <a:cubicBezTo>
                    <a:pt x="1" y="974"/>
                    <a:pt x="1" y="1004"/>
                    <a:pt x="20" y="1013"/>
                  </a:cubicBezTo>
                  <a:lnTo>
                    <a:pt x="40" y="1013"/>
                  </a:lnTo>
                  <a:cubicBezTo>
                    <a:pt x="49" y="1013"/>
                    <a:pt x="69" y="1013"/>
                    <a:pt x="69" y="994"/>
                  </a:cubicBezTo>
                  <a:lnTo>
                    <a:pt x="608" y="63"/>
                  </a:lnTo>
                  <a:cubicBezTo>
                    <a:pt x="618" y="44"/>
                    <a:pt x="608" y="14"/>
                    <a:pt x="589" y="4"/>
                  </a:cubicBezTo>
                  <a:cubicBezTo>
                    <a:pt x="583" y="2"/>
                    <a:pt x="578" y="0"/>
                    <a:pt x="57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27"/>
            <p:cNvSpPr/>
            <p:nvPr/>
          </p:nvSpPr>
          <p:spPr>
            <a:xfrm>
              <a:off x="7953128" y="4268400"/>
              <a:ext cx="52907" cy="48050"/>
            </a:xfrm>
            <a:custGeom>
              <a:avLst/>
              <a:gdLst/>
              <a:ahLst/>
              <a:cxnLst/>
              <a:rect l="l" t="t" r="r" b="b"/>
              <a:pathLst>
                <a:path w="305" h="277" extrusionOk="0">
                  <a:moveTo>
                    <a:pt x="152" y="1"/>
                  </a:moveTo>
                  <a:cubicBezTo>
                    <a:pt x="138" y="1"/>
                    <a:pt x="124" y="10"/>
                    <a:pt x="118" y="22"/>
                  </a:cubicBezTo>
                  <a:lnTo>
                    <a:pt x="10" y="227"/>
                  </a:lnTo>
                  <a:cubicBezTo>
                    <a:pt x="1" y="237"/>
                    <a:pt x="1" y="257"/>
                    <a:pt x="10" y="266"/>
                  </a:cubicBezTo>
                  <a:cubicBezTo>
                    <a:pt x="20" y="277"/>
                    <a:pt x="30" y="277"/>
                    <a:pt x="40" y="277"/>
                  </a:cubicBezTo>
                  <a:lnTo>
                    <a:pt x="49" y="277"/>
                  </a:lnTo>
                  <a:lnTo>
                    <a:pt x="275" y="218"/>
                  </a:lnTo>
                  <a:cubicBezTo>
                    <a:pt x="295" y="208"/>
                    <a:pt x="304" y="188"/>
                    <a:pt x="295" y="168"/>
                  </a:cubicBezTo>
                  <a:cubicBezTo>
                    <a:pt x="295" y="149"/>
                    <a:pt x="275" y="139"/>
                    <a:pt x="256" y="139"/>
                  </a:cubicBezTo>
                  <a:lnTo>
                    <a:pt x="118" y="179"/>
                  </a:lnTo>
                  <a:lnTo>
                    <a:pt x="118" y="179"/>
                  </a:lnTo>
                  <a:lnTo>
                    <a:pt x="187" y="61"/>
                  </a:lnTo>
                  <a:cubicBezTo>
                    <a:pt x="197" y="41"/>
                    <a:pt x="187" y="22"/>
                    <a:pt x="177" y="12"/>
                  </a:cubicBezTo>
                  <a:cubicBezTo>
                    <a:pt x="170" y="4"/>
                    <a:pt x="161" y="1"/>
                    <a:pt x="15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27"/>
            <p:cNvSpPr/>
            <p:nvPr/>
          </p:nvSpPr>
          <p:spPr>
            <a:xfrm>
              <a:off x="7968393" y="4334317"/>
              <a:ext cx="29142" cy="67131"/>
            </a:xfrm>
            <a:custGeom>
              <a:avLst/>
              <a:gdLst/>
              <a:ahLst/>
              <a:cxnLst/>
              <a:rect l="l" t="t" r="r" b="b"/>
              <a:pathLst>
                <a:path w="168" h="387" extrusionOk="0">
                  <a:moveTo>
                    <a:pt x="46" y="0"/>
                  </a:moveTo>
                  <a:cubicBezTo>
                    <a:pt x="41" y="0"/>
                    <a:pt x="36" y="1"/>
                    <a:pt x="30" y="4"/>
                  </a:cubicBezTo>
                  <a:cubicBezTo>
                    <a:pt x="11" y="4"/>
                    <a:pt x="1" y="24"/>
                    <a:pt x="1" y="53"/>
                  </a:cubicBezTo>
                  <a:lnTo>
                    <a:pt x="89" y="357"/>
                  </a:lnTo>
                  <a:cubicBezTo>
                    <a:pt x="89" y="376"/>
                    <a:pt x="109" y="386"/>
                    <a:pt x="128" y="386"/>
                  </a:cubicBezTo>
                  <a:lnTo>
                    <a:pt x="138" y="386"/>
                  </a:lnTo>
                  <a:cubicBezTo>
                    <a:pt x="157" y="376"/>
                    <a:pt x="168" y="357"/>
                    <a:pt x="157" y="337"/>
                  </a:cubicBezTo>
                  <a:lnTo>
                    <a:pt x="79" y="24"/>
                  </a:lnTo>
                  <a:cubicBezTo>
                    <a:pt x="72" y="9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27"/>
            <p:cNvSpPr/>
            <p:nvPr/>
          </p:nvSpPr>
          <p:spPr>
            <a:xfrm>
              <a:off x="7914099" y="4334317"/>
              <a:ext cx="67998" cy="27928"/>
            </a:xfrm>
            <a:custGeom>
              <a:avLst/>
              <a:gdLst/>
              <a:ahLst/>
              <a:cxnLst/>
              <a:rect l="l" t="t" r="r" b="b"/>
              <a:pathLst>
                <a:path w="392" h="161" extrusionOk="0">
                  <a:moveTo>
                    <a:pt x="359" y="0"/>
                  </a:moveTo>
                  <a:cubicBezTo>
                    <a:pt x="354" y="0"/>
                    <a:pt x="349" y="1"/>
                    <a:pt x="343" y="4"/>
                  </a:cubicBezTo>
                  <a:lnTo>
                    <a:pt x="39" y="82"/>
                  </a:lnTo>
                  <a:cubicBezTo>
                    <a:pt x="10" y="93"/>
                    <a:pt x="0" y="112"/>
                    <a:pt x="10" y="132"/>
                  </a:cubicBezTo>
                  <a:cubicBezTo>
                    <a:pt x="10" y="151"/>
                    <a:pt x="30" y="161"/>
                    <a:pt x="49" y="161"/>
                  </a:cubicBezTo>
                  <a:lnTo>
                    <a:pt x="59" y="161"/>
                  </a:lnTo>
                  <a:lnTo>
                    <a:pt x="363" y="73"/>
                  </a:lnTo>
                  <a:cubicBezTo>
                    <a:pt x="383" y="73"/>
                    <a:pt x="392" y="53"/>
                    <a:pt x="392" y="24"/>
                  </a:cubicBezTo>
                  <a:cubicBezTo>
                    <a:pt x="385" y="9"/>
                    <a:pt x="373" y="0"/>
                    <a:pt x="3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27"/>
            <p:cNvSpPr/>
            <p:nvPr/>
          </p:nvSpPr>
          <p:spPr>
            <a:xfrm>
              <a:off x="7944628" y="4375254"/>
              <a:ext cx="29142" cy="66957"/>
            </a:xfrm>
            <a:custGeom>
              <a:avLst/>
              <a:gdLst/>
              <a:ahLst/>
              <a:cxnLst/>
              <a:rect l="l" t="t" r="r" b="b"/>
              <a:pathLst>
                <a:path w="168" h="386" extrusionOk="0">
                  <a:moveTo>
                    <a:pt x="41" y="1"/>
                  </a:moveTo>
                  <a:cubicBezTo>
                    <a:pt x="37" y="1"/>
                    <a:pt x="34" y="1"/>
                    <a:pt x="30" y="3"/>
                  </a:cubicBezTo>
                  <a:cubicBezTo>
                    <a:pt x="11" y="13"/>
                    <a:pt x="0" y="33"/>
                    <a:pt x="0" y="52"/>
                  </a:cubicBezTo>
                  <a:lnTo>
                    <a:pt x="89" y="356"/>
                  </a:lnTo>
                  <a:cubicBezTo>
                    <a:pt x="89" y="375"/>
                    <a:pt x="109" y="386"/>
                    <a:pt x="128" y="386"/>
                  </a:cubicBezTo>
                  <a:lnTo>
                    <a:pt x="138" y="386"/>
                  </a:lnTo>
                  <a:cubicBezTo>
                    <a:pt x="157" y="375"/>
                    <a:pt x="167" y="356"/>
                    <a:pt x="167" y="336"/>
                  </a:cubicBezTo>
                  <a:lnTo>
                    <a:pt x="79" y="33"/>
                  </a:lnTo>
                  <a:cubicBezTo>
                    <a:pt x="71" y="17"/>
                    <a:pt x="56" y="1"/>
                    <a:pt x="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27"/>
            <p:cNvSpPr/>
            <p:nvPr/>
          </p:nvSpPr>
          <p:spPr>
            <a:xfrm>
              <a:off x="7890161" y="4375254"/>
              <a:ext cx="68172" cy="27754"/>
            </a:xfrm>
            <a:custGeom>
              <a:avLst/>
              <a:gdLst/>
              <a:ahLst/>
              <a:cxnLst/>
              <a:rect l="l" t="t" r="r" b="b"/>
              <a:pathLst>
                <a:path w="393" h="160" extrusionOk="0">
                  <a:moveTo>
                    <a:pt x="355" y="1"/>
                  </a:moveTo>
                  <a:cubicBezTo>
                    <a:pt x="351" y="1"/>
                    <a:pt x="348" y="1"/>
                    <a:pt x="344" y="3"/>
                  </a:cubicBezTo>
                  <a:lnTo>
                    <a:pt x="40" y="92"/>
                  </a:lnTo>
                  <a:cubicBezTo>
                    <a:pt x="20" y="92"/>
                    <a:pt x="1" y="111"/>
                    <a:pt x="11" y="140"/>
                  </a:cubicBezTo>
                  <a:cubicBezTo>
                    <a:pt x="20" y="150"/>
                    <a:pt x="31" y="160"/>
                    <a:pt x="50" y="160"/>
                  </a:cubicBezTo>
                  <a:lnTo>
                    <a:pt x="60" y="160"/>
                  </a:lnTo>
                  <a:lnTo>
                    <a:pt x="364" y="81"/>
                  </a:lnTo>
                  <a:cubicBezTo>
                    <a:pt x="383" y="72"/>
                    <a:pt x="393" y="52"/>
                    <a:pt x="393" y="33"/>
                  </a:cubicBezTo>
                  <a:cubicBezTo>
                    <a:pt x="385" y="17"/>
                    <a:pt x="370" y="1"/>
                    <a:pt x="3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27"/>
            <p:cNvSpPr/>
            <p:nvPr/>
          </p:nvSpPr>
          <p:spPr>
            <a:xfrm>
              <a:off x="8010891" y="4257819"/>
              <a:ext cx="64876" cy="194628"/>
            </a:xfrm>
            <a:custGeom>
              <a:avLst/>
              <a:gdLst/>
              <a:ahLst/>
              <a:cxnLst/>
              <a:rect l="l" t="t" r="r" b="b"/>
              <a:pathLst>
                <a:path w="374" h="1122" extrusionOk="0">
                  <a:moveTo>
                    <a:pt x="46" y="0"/>
                  </a:moveTo>
                  <a:cubicBezTo>
                    <a:pt x="41" y="0"/>
                    <a:pt x="35" y="2"/>
                    <a:pt x="30" y="4"/>
                  </a:cubicBezTo>
                  <a:cubicBezTo>
                    <a:pt x="10" y="4"/>
                    <a:pt x="1" y="33"/>
                    <a:pt x="10" y="53"/>
                  </a:cubicBezTo>
                  <a:lnTo>
                    <a:pt x="295" y="1092"/>
                  </a:lnTo>
                  <a:cubicBezTo>
                    <a:pt x="295" y="1111"/>
                    <a:pt x="315" y="1121"/>
                    <a:pt x="334" y="1121"/>
                  </a:cubicBezTo>
                  <a:lnTo>
                    <a:pt x="344" y="1121"/>
                  </a:lnTo>
                  <a:cubicBezTo>
                    <a:pt x="363" y="1111"/>
                    <a:pt x="373" y="1092"/>
                    <a:pt x="363" y="1072"/>
                  </a:cubicBezTo>
                  <a:lnTo>
                    <a:pt x="79" y="33"/>
                  </a:lnTo>
                  <a:cubicBezTo>
                    <a:pt x="79" y="12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27"/>
            <p:cNvSpPr/>
            <p:nvPr/>
          </p:nvSpPr>
          <p:spPr>
            <a:xfrm>
              <a:off x="7992157" y="4296848"/>
              <a:ext cx="44407" cy="48397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217" y="0"/>
                  </a:moveTo>
                  <a:cubicBezTo>
                    <a:pt x="201" y="0"/>
                    <a:pt x="184" y="7"/>
                    <a:pt x="177" y="15"/>
                  </a:cubicBezTo>
                  <a:lnTo>
                    <a:pt x="109" y="142"/>
                  </a:lnTo>
                  <a:lnTo>
                    <a:pt x="70" y="4"/>
                  </a:lnTo>
                  <a:lnTo>
                    <a:pt x="1" y="24"/>
                  </a:lnTo>
                  <a:lnTo>
                    <a:pt x="60" y="250"/>
                  </a:lnTo>
                  <a:cubicBezTo>
                    <a:pt x="70" y="259"/>
                    <a:pt x="79" y="279"/>
                    <a:pt x="89" y="279"/>
                  </a:cubicBezTo>
                  <a:lnTo>
                    <a:pt x="99" y="279"/>
                  </a:lnTo>
                  <a:cubicBezTo>
                    <a:pt x="109" y="279"/>
                    <a:pt x="129" y="269"/>
                    <a:pt x="129" y="259"/>
                  </a:cubicBezTo>
                  <a:lnTo>
                    <a:pt x="246" y="54"/>
                  </a:lnTo>
                  <a:cubicBezTo>
                    <a:pt x="256" y="34"/>
                    <a:pt x="246" y="15"/>
                    <a:pt x="236" y="4"/>
                  </a:cubicBezTo>
                  <a:cubicBezTo>
                    <a:pt x="230" y="2"/>
                    <a:pt x="224" y="0"/>
                    <a:pt x="2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27"/>
            <p:cNvSpPr/>
            <p:nvPr/>
          </p:nvSpPr>
          <p:spPr>
            <a:xfrm>
              <a:off x="8034829" y="4342296"/>
              <a:ext cx="62968" cy="40417"/>
            </a:xfrm>
            <a:custGeom>
              <a:avLst/>
              <a:gdLst/>
              <a:ahLst/>
              <a:cxnLst/>
              <a:rect l="l" t="t" r="r" b="b"/>
              <a:pathLst>
                <a:path w="363" h="233" extrusionOk="0">
                  <a:moveTo>
                    <a:pt x="35" y="1"/>
                  </a:moveTo>
                  <a:cubicBezTo>
                    <a:pt x="25" y="1"/>
                    <a:pt x="16" y="5"/>
                    <a:pt x="10" y="17"/>
                  </a:cubicBezTo>
                  <a:cubicBezTo>
                    <a:pt x="0" y="36"/>
                    <a:pt x="0" y="66"/>
                    <a:pt x="20" y="76"/>
                  </a:cubicBezTo>
                  <a:lnTo>
                    <a:pt x="294" y="232"/>
                  </a:lnTo>
                  <a:lnTo>
                    <a:pt x="314" y="232"/>
                  </a:lnTo>
                  <a:cubicBezTo>
                    <a:pt x="333" y="232"/>
                    <a:pt x="343" y="232"/>
                    <a:pt x="353" y="213"/>
                  </a:cubicBezTo>
                  <a:cubicBezTo>
                    <a:pt x="362" y="193"/>
                    <a:pt x="353" y="173"/>
                    <a:pt x="333" y="164"/>
                  </a:cubicBezTo>
                  <a:lnTo>
                    <a:pt x="59" y="7"/>
                  </a:lnTo>
                  <a:cubicBezTo>
                    <a:pt x="51" y="3"/>
                    <a:pt x="43" y="1"/>
                    <a:pt x="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27"/>
            <p:cNvSpPr/>
            <p:nvPr/>
          </p:nvSpPr>
          <p:spPr>
            <a:xfrm>
              <a:off x="8007596" y="4342296"/>
              <a:ext cx="42499" cy="62621"/>
            </a:xfrm>
            <a:custGeom>
              <a:avLst/>
              <a:gdLst/>
              <a:ahLst/>
              <a:cxnLst/>
              <a:rect l="l" t="t" r="r" b="b"/>
              <a:pathLst>
                <a:path w="245" h="361" extrusionOk="0">
                  <a:moveTo>
                    <a:pt x="192" y="1"/>
                  </a:moveTo>
                  <a:cubicBezTo>
                    <a:pt x="182" y="1"/>
                    <a:pt x="173" y="5"/>
                    <a:pt x="167" y="17"/>
                  </a:cubicBezTo>
                  <a:lnTo>
                    <a:pt x="10" y="301"/>
                  </a:lnTo>
                  <a:cubicBezTo>
                    <a:pt x="0" y="321"/>
                    <a:pt x="0" y="340"/>
                    <a:pt x="20" y="350"/>
                  </a:cubicBezTo>
                  <a:cubicBezTo>
                    <a:pt x="29" y="350"/>
                    <a:pt x="29" y="360"/>
                    <a:pt x="40" y="360"/>
                  </a:cubicBezTo>
                  <a:cubicBezTo>
                    <a:pt x="49" y="360"/>
                    <a:pt x="69" y="350"/>
                    <a:pt x="69" y="340"/>
                  </a:cubicBezTo>
                  <a:lnTo>
                    <a:pt x="225" y="56"/>
                  </a:lnTo>
                  <a:cubicBezTo>
                    <a:pt x="245" y="36"/>
                    <a:pt x="236" y="17"/>
                    <a:pt x="216" y="7"/>
                  </a:cubicBezTo>
                  <a:cubicBezTo>
                    <a:pt x="208" y="3"/>
                    <a:pt x="200" y="1"/>
                    <a:pt x="19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27"/>
            <p:cNvSpPr/>
            <p:nvPr/>
          </p:nvSpPr>
          <p:spPr>
            <a:xfrm>
              <a:off x="8046625" y="4388264"/>
              <a:ext cx="63141" cy="40417"/>
            </a:xfrm>
            <a:custGeom>
              <a:avLst/>
              <a:gdLst/>
              <a:ahLst/>
              <a:cxnLst/>
              <a:rect l="l" t="t" r="r" b="b"/>
              <a:pathLst>
                <a:path w="364" h="233" extrusionOk="0">
                  <a:moveTo>
                    <a:pt x="40" y="0"/>
                  </a:moveTo>
                  <a:cubicBezTo>
                    <a:pt x="29" y="0"/>
                    <a:pt x="16" y="5"/>
                    <a:pt x="11" y="17"/>
                  </a:cubicBezTo>
                  <a:cubicBezTo>
                    <a:pt x="0" y="36"/>
                    <a:pt x="11" y="65"/>
                    <a:pt x="30" y="75"/>
                  </a:cubicBezTo>
                  <a:lnTo>
                    <a:pt x="305" y="232"/>
                  </a:lnTo>
                  <a:lnTo>
                    <a:pt x="324" y="232"/>
                  </a:lnTo>
                  <a:cubicBezTo>
                    <a:pt x="334" y="232"/>
                    <a:pt x="344" y="222"/>
                    <a:pt x="353" y="213"/>
                  </a:cubicBezTo>
                  <a:cubicBezTo>
                    <a:pt x="363" y="193"/>
                    <a:pt x="363" y="173"/>
                    <a:pt x="344" y="163"/>
                  </a:cubicBezTo>
                  <a:lnTo>
                    <a:pt x="59" y="6"/>
                  </a:lnTo>
                  <a:cubicBezTo>
                    <a:pt x="55" y="3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27"/>
            <p:cNvSpPr/>
            <p:nvPr/>
          </p:nvSpPr>
          <p:spPr>
            <a:xfrm>
              <a:off x="8019391" y="4388264"/>
              <a:ext cx="42672" cy="60713"/>
            </a:xfrm>
            <a:custGeom>
              <a:avLst/>
              <a:gdLst/>
              <a:ahLst/>
              <a:cxnLst/>
              <a:rect l="l" t="t" r="r" b="b"/>
              <a:pathLst>
                <a:path w="246" h="350" extrusionOk="0">
                  <a:moveTo>
                    <a:pt x="197" y="0"/>
                  </a:moveTo>
                  <a:cubicBezTo>
                    <a:pt x="186" y="0"/>
                    <a:pt x="173" y="5"/>
                    <a:pt x="168" y="17"/>
                  </a:cubicBezTo>
                  <a:lnTo>
                    <a:pt x="11" y="300"/>
                  </a:lnTo>
                  <a:cubicBezTo>
                    <a:pt x="1" y="311"/>
                    <a:pt x="11" y="340"/>
                    <a:pt x="30" y="350"/>
                  </a:cubicBezTo>
                  <a:lnTo>
                    <a:pt x="50" y="350"/>
                  </a:lnTo>
                  <a:cubicBezTo>
                    <a:pt x="59" y="350"/>
                    <a:pt x="70" y="350"/>
                    <a:pt x="79" y="330"/>
                  </a:cubicBezTo>
                  <a:lnTo>
                    <a:pt x="236" y="56"/>
                  </a:lnTo>
                  <a:cubicBezTo>
                    <a:pt x="246" y="36"/>
                    <a:pt x="236" y="17"/>
                    <a:pt x="216" y="6"/>
                  </a:cubicBezTo>
                  <a:cubicBezTo>
                    <a:pt x="212" y="3"/>
                    <a:pt x="205" y="0"/>
                    <a:pt x="1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27"/>
            <p:cNvSpPr/>
            <p:nvPr/>
          </p:nvSpPr>
          <p:spPr>
            <a:xfrm>
              <a:off x="8010891" y="4257819"/>
              <a:ext cx="178669" cy="106161"/>
            </a:xfrm>
            <a:custGeom>
              <a:avLst/>
              <a:gdLst/>
              <a:ahLst/>
              <a:cxnLst/>
              <a:rect l="l" t="t" r="r" b="b"/>
              <a:pathLst>
                <a:path w="1030" h="612" extrusionOk="0">
                  <a:moveTo>
                    <a:pt x="44" y="0"/>
                  </a:moveTo>
                  <a:cubicBezTo>
                    <a:pt x="30" y="0"/>
                    <a:pt x="18" y="10"/>
                    <a:pt x="10" y="24"/>
                  </a:cubicBezTo>
                  <a:cubicBezTo>
                    <a:pt x="1" y="44"/>
                    <a:pt x="1" y="63"/>
                    <a:pt x="21" y="73"/>
                  </a:cubicBezTo>
                  <a:lnTo>
                    <a:pt x="961" y="602"/>
                  </a:lnTo>
                  <a:cubicBezTo>
                    <a:pt x="971" y="612"/>
                    <a:pt x="971" y="612"/>
                    <a:pt x="981" y="612"/>
                  </a:cubicBezTo>
                  <a:cubicBezTo>
                    <a:pt x="1001" y="612"/>
                    <a:pt x="1010" y="602"/>
                    <a:pt x="1020" y="592"/>
                  </a:cubicBezTo>
                  <a:cubicBezTo>
                    <a:pt x="1030" y="573"/>
                    <a:pt x="1020" y="553"/>
                    <a:pt x="1001" y="534"/>
                  </a:cubicBezTo>
                  <a:lnTo>
                    <a:pt x="60" y="4"/>
                  </a:ln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27"/>
            <p:cNvSpPr/>
            <p:nvPr/>
          </p:nvSpPr>
          <p:spPr>
            <a:xfrm>
              <a:off x="8021126" y="4277073"/>
              <a:ext cx="49438" cy="52907"/>
            </a:xfrm>
            <a:custGeom>
              <a:avLst/>
              <a:gdLst/>
              <a:ahLst/>
              <a:cxnLst/>
              <a:rect l="l" t="t" r="r" b="b"/>
              <a:pathLst>
                <a:path w="285" h="305" extrusionOk="0">
                  <a:moveTo>
                    <a:pt x="177" y="1"/>
                  </a:moveTo>
                  <a:cubicBezTo>
                    <a:pt x="158" y="11"/>
                    <a:pt x="138" y="31"/>
                    <a:pt x="147" y="50"/>
                  </a:cubicBezTo>
                  <a:lnTo>
                    <a:pt x="187" y="187"/>
                  </a:lnTo>
                  <a:lnTo>
                    <a:pt x="69" y="118"/>
                  </a:lnTo>
                  <a:cubicBezTo>
                    <a:pt x="63" y="116"/>
                    <a:pt x="57" y="114"/>
                    <a:pt x="50" y="114"/>
                  </a:cubicBezTo>
                  <a:cubicBezTo>
                    <a:pt x="34" y="114"/>
                    <a:pt x="17" y="121"/>
                    <a:pt x="10" y="129"/>
                  </a:cubicBezTo>
                  <a:cubicBezTo>
                    <a:pt x="1" y="148"/>
                    <a:pt x="10" y="177"/>
                    <a:pt x="30" y="187"/>
                  </a:cubicBezTo>
                  <a:lnTo>
                    <a:pt x="226" y="295"/>
                  </a:lnTo>
                  <a:cubicBezTo>
                    <a:pt x="236" y="305"/>
                    <a:pt x="236" y="305"/>
                    <a:pt x="245" y="305"/>
                  </a:cubicBezTo>
                  <a:cubicBezTo>
                    <a:pt x="256" y="305"/>
                    <a:pt x="265" y="305"/>
                    <a:pt x="275" y="295"/>
                  </a:cubicBezTo>
                  <a:cubicBezTo>
                    <a:pt x="285" y="285"/>
                    <a:pt x="285" y="266"/>
                    <a:pt x="285" y="256"/>
                  </a:cubicBezTo>
                  <a:lnTo>
                    <a:pt x="226" y="31"/>
                  </a:lnTo>
                  <a:cubicBezTo>
                    <a:pt x="216" y="11"/>
                    <a:pt x="19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27"/>
            <p:cNvSpPr/>
            <p:nvPr/>
          </p:nvSpPr>
          <p:spPr>
            <a:xfrm>
              <a:off x="8087389" y="4286614"/>
              <a:ext cx="68172" cy="28101"/>
            </a:xfrm>
            <a:custGeom>
              <a:avLst/>
              <a:gdLst/>
              <a:ahLst/>
              <a:cxnLst/>
              <a:rect l="l" t="t" r="r" b="b"/>
              <a:pathLst>
                <a:path w="393" h="162" extrusionOk="0">
                  <a:moveTo>
                    <a:pt x="351" y="1"/>
                  </a:moveTo>
                  <a:cubicBezTo>
                    <a:pt x="345" y="1"/>
                    <a:pt x="339" y="2"/>
                    <a:pt x="334" y="5"/>
                  </a:cubicBezTo>
                  <a:lnTo>
                    <a:pt x="30" y="83"/>
                  </a:lnTo>
                  <a:cubicBezTo>
                    <a:pt x="11" y="93"/>
                    <a:pt x="1" y="113"/>
                    <a:pt x="1" y="132"/>
                  </a:cubicBezTo>
                  <a:cubicBezTo>
                    <a:pt x="11" y="152"/>
                    <a:pt x="20" y="161"/>
                    <a:pt x="40" y="161"/>
                  </a:cubicBezTo>
                  <a:lnTo>
                    <a:pt x="50" y="161"/>
                  </a:lnTo>
                  <a:lnTo>
                    <a:pt x="364" y="74"/>
                  </a:lnTo>
                  <a:cubicBezTo>
                    <a:pt x="383" y="74"/>
                    <a:pt x="393" y="44"/>
                    <a:pt x="383" y="24"/>
                  </a:cubicBezTo>
                  <a:cubicBezTo>
                    <a:pt x="383" y="10"/>
                    <a:pt x="367" y="1"/>
                    <a:pt x="3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27"/>
            <p:cNvSpPr/>
            <p:nvPr/>
          </p:nvSpPr>
          <p:spPr>
            <a:xfrm>
              <a:off x="8087389" y="4300838"/>
              <a:ext cx="29142" cy="66611"/>
            </a:xfrm>
            <a:custGeom>
              <a:avLst/>
              <a:gdLst/>
              <a:ahLst/>
              <a:cxnLst/>
              <a:rect l="l" t="t" r="r" b="b"/>
              <a:pathLst>
                <a:path w="168" h="384" extrusionOk="0">
                  <a:moveTo>
                    <a:pt x="30" y="1"/>
                  </a:moveTo>
                  <a:cubicBezTo>
                    <a:pt x="11" y="11"/>
                    <a:pt x="1" y="31"/>
                    <a:pt x="1" y="50"/>
                  </a:cubicBezTo>
                  <a:lnTo>
                    <a:pt x="89" y="354"/>
                  </a:lnTo>
                  <a:cubicBezTo>
                    <a:pt x="99" y="373"/>
                    <a:pt x="109" y="383"/>
                    <a:pt x="128" y="383"/>
                  </a:cubicBezTo>
                  <a:lnTo>
                    <a:pt x="138" y="383"/>
                  </a:lnTo>
                  <a:cubicBezTo>
                    <a:pt x="157" y="383"/>
                    <a:pt x="168" y="354"/>
                    <a:pt x="168" y="334"/>
                  </a:cubicBezTo>
                  <a:lnTo>
                    <a:pt x="79" y="31"/>
                  </a:lnTo>
                  <a:cubicBezTo>
                    <a:pt x="70" y="11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27"/>
            <p:cNvSpPr/>
            <p:nvPr/>
          </p:nvSpPr>
          <p:spPr>
            <a:xfrm>
              <a:off x="8128153" y="4309511"/>
              <a:ext cx="68172" cy="28969"/>
            </a:xfrm>
            <a:custGeom>
              <a:avLst/>
              <a:gdLst/>
              <a:ahLst/>
              <a:cxnLst/>
              <a:rect l="l" t="t" r="r" b="b"/>
              <a:pathLst>
                <a:path w="393" h="167" extrusionOk="0">
                  <a:moveTo>
                    <a:pt x="344" y="0"/>
                  </a:moveTo>
                  <a:lnTo>
                    <a:pt x="31" y="88"/>
                  </a:lnTo>
                  <a:cubicBezTo>
                    <a:pt x="11" y="98"/>
                    <a:pt x="1" y="118"/>
                    <a:pt x="11" y="138"/>
                  </a:cubicBezTo>
                  <a:cubicBezTo>
                    <a:pt x="11" y="157"/>
                    <a:pt x="31" y="167"/>
                    <a:pt x="50" y="167"/>
                  </a:cubicBezTo>
                  <a:lnTo>
                    <a:pt x="60" y="167"/>
                  </a:lnTo>
                  <a:lnTo>
                    <a:pt x="364" y="79"/>
                  </a:lnTo>
                  <a:cubicBezTo>
                    <a:pt x="383" y="69"/>
                    <a:pt x="393" y="49"/>
                    <a:pt x="393" y="29"/>
                  </a:cubicBezTo>
                  <a:cubicBezTo>
                    <a:pt x="383" y="10"/>
                    <a:pt x="364" y="0"/>
                    <a:pt x="3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27"/>
            <p:cNvSpPr/>
            <p:nvPr/>
          </p:nvSpPr>
          <p:spPr>
            <a:xfrm>
              <a:off x="8128153" y="4324256"/>
              <a:ext cx="30877" cy="66957"/>
            </a:xfrm>
            <a:custGeom>
              <a:avLst/>
              <a:gdLst/>
              <a:ahLst/>
              <a:cxnLst/>
              <a:rect l="l" t="t" r="r" b="b"/>
              <a:pathLst>
                <a:path w="178" h="386" extrusionOk="0">
                  <a:moveTo>
                    <a:pt x="45" y="1"/>
                  </a:moveTo>
                  <a:cubicBezTo>
                    <a:pt x="41" y="1"/>
                    <a:pt x="36" y="1"/>
                    <a:pt x="31" y="3"/>
                  </a:cubicBezTo>
                  <a:cubicBezTo>
                    <a:pt x="11" y="13"/>
                    <a:pt x="1" y="33"/>
                    <a:pt x="11" y="53"/>
                  </a:cubicBezTo>
                  <a:lnTo>
                    <a:pt x="89" y="356"/>
                  </a:lnTo>
                  <a:cubicBezTo>
                    <a:pt x="99" y="375"/>
                    <a:pt x="109" y="386"/>
                    <a:pt x="129" y="386"/>
                  </a:cubicBezTo>
                  <a:lnTo>
                    <a:pt x="138" y="386"/>
                  </a:lnTo>
                  <a:cubicBezTo>
                    <a:pt x="158" y="375"/>
                    <a:pt x="177" y="356"/>
                    <a:pt x="168" y="336"/>
                  </a:cubicBezTo>
                  <a:lnTo>
                    <a:pt x="79" y="33"/>
                  </a:lnTo>
                  <a:cubicBezTo>
                    <a:pt x="79" y="17"/>
                    <a:pt x="66" y="1"/>
                    <a:pt x="4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27"/>
            <p:cNvSpPr/>
            <p:nvPr/>
          </p:nvSpPr>
          <p:spPr>
            <a:xfrm>
              <a:off x="8010891" y="4207514"/>
              <a:ext cx="195669" cy="64702"/>
            </a:xfrm>
            <a:custGeom>
              <a:avLst/>
              <a:gdLst/>
              <a:ahLst/>
              <a:cxnLst/>
              <a:rect l="l" t="t" r="r" b="b"/>
              <a:pathLst>
                <a:path w="1128" h="373" extrusionOk="0">
                  <a:moveTo>
                    <a:pt x="1069" y="0"/>
                  </a:moveTo>
                  <a:lnTo>
                    <a:pt x="30" y="294"/>
                  </a:lnTo>
                  <a:cubicBezTo>
                    <a:pt x="10" y="294"/>
                    <a:pt x="1" y="323"/>
                    <a:pt x="10" y="343"/>
                  </a:cubicBezTo>
                  <a:cubicBezTo>
                    <a:pt x="10" y="353"/>
                    <a:pt x="30" y="373"/>
                    <a:pt x="40" y="373"/>
                  </a:cubicBezTo>
                  <a:cubicBezTo>
                    <a:pt x="50" y="373"/>
                    <a:pt x="50" y="373"/>
                    <a:pt x="50" y="363"/>
                  </a:cubicBezTo>
                  <a:lnTo>
                    <a:pt x="1088" y="79"/>
                  </a:lnTo>
                  <a:cubicBezTo>
                    <a:pt x="1118" y="69"/>
                    <a:pt x="1128" y="49"/>
                    <a:pt x="1118" y="29"/>
                  </a:cubicBezTo>
                  <a:cubicBezTo>
                    <a:pt x="1118" y="10"/>
                    <a:pt x="1088" y="0"/>
                    <a:pt x="10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27"/>
            <p:cNvSpPr/>
            <p:nvPr/>
          </p:nvSpPr>
          <p:spPr>
            <a:xfrm>
              <a:off x="8044890" y="4247064"/>
              <a:ext cx="54641" cy="43887"/>
            </a:xfrm>
            <a:custGeom>
              <a:avLst/>
              <a:gdLst/>
              <a:ahLst/>
              <a:cxnLst/>
              <a:rect l="l" t="t" r="r" b="b"/>
              <a:pathLst>
                <a:path w="315" h="253" extrusionOk="0">
                  <a:moveTo>
                    <a:pt x="65" y="1"/>
                  </a:moveTo>
                  <a:cubicBezTo>
                    <a:pt x="55" y="1"/>
                    <a:pt x="46" y="6"/>
                    <a:pt x="40" y="17"/>
                  </a:cubicBezTo>
                  <a:cubicBezTo>
                    <a:pt x="30" y="37"/>
                    <a:pt x="30" y="66"/>
                    <a:pt x="50" y="76"/>
                  </a:cubicBezTo>
                  <a:lnTo>
                    <a:pt x="167" y="145"/>
                  </a:lnTo>
                  <a:lnTo>
                    <a:pt x="40" y="174"/>
                  </a:lnTo>
                  <a:cubicBezTo>
                    <a:pt x="21" y="184"/>
                    <a:pt x="1" y="204"/>
                    <a:pt x="10" y="223"/>
                  </a:cubicBezTo>
                  <a:cubicBezTo>
                    <a:pt x="21" y="243"/>
                    <a:pt x="30" y="252"/>
                    <a:pt x="50" y="252"/>
                  </a:cubicBezTo>
                  <a:lnTo>
                    <a:pt x="60" y="252"/>
                  </a:lnTo>
                  <a:lnTo>
                    <a:pt x="285" y="193"/>
                  </a:lnTo>
                  <a:cubicBezTo>
                    <a:pt x="295" y="184"/>
                    <a:pt x="304" y="174"/>
                    <a:pt x="304" y="154"/>
                  </a:cubicBezTo>
                  <a:cubicBezTo>
                    <a:pt x="315" y="145"/>
                    <a:pt x="304" y="125"/>
                    <a:pt x="285" y="125"/>
                  </a:cubicBezTo>
                  <a:lnTo>
                    <a:pt x="89" y="8"/>
                  </a:lnTo>
                  <a:cubicBezTo>
                    <a:pt x="81" y="3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27"/>
            <p:cNvSpPr/>
            <p:nvPr/>
          </p:nvSpPr>
          <p:spPr>
            <a:xfrm>
              <a:off x="8095889" y="4186352"/>
              <a:ext cx="41111" cy="62100"/>
            </a:xfrm>
            <a:custGeom>
              <a:avLst/>
              <a:gdLst/>
              <a:ahLst/>
              <a:cxnLst/>
              <a:rect l="l" t="t" r="r" b="b"/>
              <a:pathLst>
                <a:path w="237" h="358" extrusionOk="0">
                  <a:moveTo>
                    <a:pt x="201" y="1"/>
                  </a:moveTo>
                  <a:cubicBezTo>
                    <a:pt x="187" y="1"/>
                    <a:pt x="175" y="10"/>
                    <a:pt x="167" y="24"/>
                  </a:cubicBezTo>
                  <a:lnTo>
                    <a:pt x="10" y="299"/>
                  </a:lnTo>
                  <a:cubicBezTo>
                    <a:pt x="1" y="318"/>
                    <a:pt x="1" y="338"/>
                    <a:pt x="21" y="347"/>
                  </a:cubicBezTo>
                  <a:cubicBezTo>
                    <a:pt x="30" y="358"/>
                    <a:pt x="30" y="358"/>
                    <a:pt x="40" y="358"/>
                  </a:cubicBezTo>
                  <a:cubicBezTo>
                    <a:pt x="50" y="358"/>
                    <a:pt x="69" y="347"/>
                    <a:pt x="69" y="338"/>
                  </a:cubicBezTo>
                  <a:lnTo>
                    <a:pt x="226" y="64"/>
                  </a:lnTo>
                  <a:cubicBezTo>
                    <a:pt x="236" y="44"/>
                    <a:pt x="236" y="14"/>
                    <a:pt x="217" y="5"/>
                  </a:cubicBezTo>
                  <a:cubicBezTo>
                    <a:pt x="211" y="2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27"/>
            <p:cNvSpPr/>
            <p:nvPr/>
          </p:nvSpPr>
          <p:spPr>
            <a:xfrm>
              <a:off x="8095889" y="4234054"/>
              <a:ext cx="63141" cy="41632"/>
            </a:xfrm>
            <a:custGeom>
              <a:avLst/>
              <a:gdLst/>
              <a:ahLst/>
              <a:cxnLst/>
              <a:rect l="l" t="t" r="r" b="b"/>
              <a:pathLst>
                <a:path w="364" h="240" extrusionOk="0">
                  <a:moveTo>
                    <a:pt x="44" y="0"/>
                  </a:moveTo>
                  <a:cubicBezTo>
                    <a:pt x="30" y="0"/>
                    <a:pt x="18" y="9"/>
                    <a:pt x="10" y="24"/>
                  </a:cubicBezTo>
                  <a:cubicBezTo>
                    <a:pt x="1" y="43"/>
                    <a:pt x="1" y="63"/>
                    <a:pt x="21" y="72"/>
                  </a:cubicBezTo>
                  <a:lnTo>
                    <a:pt x="295" y="229"/>
                  </a:lnTo>
                  <a:cubicBezTo>
                    <a:pt x="304" y="239"/>
                    <a:pt x="315" y="239"/>
                    <a:pt x="315" y="239"/>
                  </a:cubicBezTo>
                  <a:cubicBezTo>
                    <a:pt x="334" y="239"/>
                    <a:pt x="344" y="229"/>
                    <a:pt x="354" y="220"/>
                  </a:cubicBezTo>
                  <a:cubicBezTo>
                    <a:pt x="363" y="200"/>
                    <a:pt x="354" y="181"/>
                    <a:pt x="334" y="161"/>
                  </a:cubicBezTo>
                  <a:lnTo>
                    <a:pt x="60" y="4"/>
                  </a:ln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27"/>
            <p:cNvSpPr/>
            <p:nvPr/>
          </p:nvSpPr>
          <p:spPr>
            <a:xfrm>
              <a:off x="8140122" y="4174036"/>
              <a:ext cx="42672" cy="60886"/>
            </a:xfrm>
            <a:custGeom>
              <a:avLst/>
              <a:gdLst/>
              <a:ahLst/>
              <a:cxnLst/>
              <a:rect l="l" t="t" r="r" b="b"/>
              <a:pathLst>
                <a:path w="246" h="351" extrusionOk="0">
                  <a:moveTo>
                    <a:pt x="202" y="1"/>
                  </a:moveTo>
                  <a:cubicBezTo>
                    <a:pt x="192" y="1"/>
                    <a:pt x="183" y="5"/>
                    <a:pt x="177" y="17"/>
                  </a:cubicBezTo>
                  <a:lnTo>
                    <a:pt x="20" y="291"/>
                  </a:lnTo>
                  <a:cubicBezTo>
                    <a:pt x="1" y="311"/>
                    <a:pt x="10" y="340"/>
                    <a:pt x="30" y="350"/>
                  </a:cubicBezTo>
                  <a:lnTo>
                    <a:pt x="49" y="350"/>
                  </a:lnTo>
                  <a:cubicBezTo>
                    <a:pt x="60" y="350"/>
                    <a:pt x="79" y="350"/>
                    <a:pt x="79" y="331"/>
                  </a:cubicBezTo>
                  <a:lnTo>
                    <a:pt x="236" y="56"/>
                  </a:lnTo>
                  <a:cubicBezTo>
                    <a:pt x="245" y="37"/>
                    <a:pt x="245" y="17"/>
                    <a:pt x="226" y="7"/>
                  </a:cubicBezTo>
                  <a:cubicBezTo>
                    <a:pt x="218" y="3"/>
                    <a:pt x="210" y="1"/>
                    <a:pt x="20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27"/>
            <p:cNvSpPr/>
            <p:nvPr/>
          </p:nvSpPr>
          <p:spPr>
            <a:xfrm>
              <a:off x="8140122" y="4222085"/>
              <a:ext cx="64876" cy="39897"/>
            </a:xfrm>
            <a:custGeom>
              <a:avLst/>
              <a:gdLst/>
              <a:ahLst/>
              <a:cxnLst/>
              <a:rect l="l" t="t" r="r" b="b"/>
              <a:pathLst>
                <a:path w="374" h="230" extrusionOk="0">
                  <a:moveTo>
                    <a:pt x="52" y="0"/>
                  </a:moveTo>
                  <a:cubicBezTo>
                    <a:pt x="39" y="0"/>
                    <a:pt x="27" y="7"/>
                    <a:pt x="20" y="14"/>
                  </a:cubicBezTo>
                  <a:cubicBezTo>
                    <a:pt x="1" y="34"/>
                    <a:pt x="10" y="63"/>
                    <a:pt x="30" y="73"/>
                  </a:cubicBezTo>
                  <a:lnTo>
                    <a:pt x="304" y="230"/>
                  </a:lnTo>
                  <a:lnTo>
                    <a:pt x="324" y="230"/>
                  </a:lnTo>
                  <a:cubicBezTo>
                    <a:pt x="343" y="230"/>
                    <a:pt x="353" y="230"/>
                    <a:pt x="363" y="210"/>
                  </a:cubicBezTo>
                  <a:cubicBezTo>
                    <a:pt x="373" y="191"/>
                    <a:pt x="363" y="171"/>
                    <a:pt x="343" y="161"/>
                  </a:cubicBezTo>
                  <a:lnTo>
                    <a:pt x="69" y="4"/>
                  </a:lnTo>
                  <a:cubicBezTo>
                    <a:pt x="63" y="1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27"/>
            <p:cNvSpPr/>
            <p:nvPr/>
          </p:nvSpPr>
          <p:spPr>
            <a:xfrm>
              <a:off x="8010891" y="4094589"/>
              <a:ext cx="107201" cy="177628"/>
            </a:xfrm>
            <a:custGeom>
              <a:avLst/>
              <a:gdLst/>
              <a:ahLst/>
              <a:cxnLst/>
              <a:rect l="l" t="t" r="r" b="b"/>
              <a:pathLst>
                <a:path w="618" h="1024" extrusionOk="0">
                  <a:moveTo>
                    <a:pt x="577" y="1"/>
                  </a:moveTo>
                  <a:cubicBezTo>
                    <a:pt x="564" y="1"/>
                    <a:pt x="547" y="10"/>
                    <a:pt x="540" y="24"/>
                  </a:cubicBezTo>
                  <a:lnTo>
                    <a:pt x="10" y="965"/>
                  </a:lnTo>
                  <a:cubicBezTo>
                    <a:pt x="1" y="985"/>
                    <a:pt x="1" y="1004"/>
                    <a:pt x="21" y="1014"/>
                  </a:cubicBezTo>
                  <a:cubicBezTo>
                    <a:pt x="30" y="1014"/>
                    <a:pt x="40" y="1024"/>
                    <a:pt x="40" y="1024"/>
                  </a:cubicBezTo>
                  <a:cubicBezTo>
                    <a:pt x="60" y="1024"/>
                    <a:pt x="69" y="1014"/>
                    <a:pt x="79" y="1004"/>
                  </a:cubicBezTo>
                  <a:lnTo>
                    <a:pt x="609" y="63"/>
                  </a:lnTo>
                  <a:cubicBezTo>
                    <a:pt x="618" y="44"/>
                    <a:pt x="609" y="14"/>
                    <a:pt x="589" y="5"/>
                  </a:cubicBezTo>
                  <a:cubicBezTo>
                    <a:pt x="586" y="2"/>
                    <a:pt x="582" y="1"/>
                    <a:pt x="5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27"/>
            <p:cNvSpPr/>
            <p:nvPr/>
          </p:nvSpPr>
          <p:spPr>
            <a:xfrm>
              <a:off x="8000831" y="4183750"/>
              <a:ext cx="44234" cy="52733"/>
            </a:xfrm>
            <a:custGeom>
              <a:avLst/>
              <a:gdLst/>
              <a:ahLst/>
              <a:cxnLst/>
              <a:rect l="l" t="t" r="r" b="b"/>
              <a:pathLst>
                <a:path w="255" h="304" extrusionOk="0">
                  <a:moveTo>
                    <a:pt x="157" y="0"/>
                  </a:moveTo>
                  <a:cubicBezTo>
                    <a:pt x="137" y="0"/>
                    <a:pt x="127" y="10"/>
                    <a:pt x="118" y="20"/>
                  </a:cubicBezTo>
                  <a:lnTo>
                    <a:pt x="10" y="225"/>
                  </a:lnTo>
                  <a:cubicBezTo>
                    <a:pt x="0" y="245"/>
                    <a:pt x="0" y="264"/>
                    <a:pt x="20" y="275"/>
                  </a:cubicBezTo>
                  <a:cubicBezTo>
                    <a:pt x="28" y="278"/>
                    <a:pt x="36" y="281"/>
                    <a:pt x="43" y="281"/>
                  </a:cubicBezTo>
                  <a:cubicBezTo>
                    <a:pt x="54" y="281"/>
                    <a:pt x="63" y="276"/>
                    <a:pt x="68" y="264"/>
                  </a:cubicBezTo>
                  <a:lnTo>
                    <a:pt x="137" y="147"/>
                  </a:lnTo>
                  <a:lnTo>
                    <a:pt x="177" y="275"/>
                  </a:lnTo>
                  <a:cubicBezTo>
                    <a:pt x="186" y="294"/>
                    <a:pt x="196" y="304"/>
                    <a:pt x="216" y="304"/>
                  </a:cubicBezTo>
                  <a:lnTo>
                    <a:pt x="225" y="304"/>
                  </a:lnTo>
                  <a:cubicBezTo>
                    <a:pt x="245" y="294"/>
                    <a:pt x="255" y="275"/>
                    <a:pt x="255" y="255"/>
                  </a:cubicBezTo>
                  <a:lnTo>
                    <a:pt x="186" y="29"/>
                  </a:lnTo>
                  <a:cubicBezTo>
                    <a:pt x="186" y="20"/>
                    <a:pt x="177" y="10"/>
                    <a:pt x="1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27"/>
            <p:cNvSpPr/>
            <p:nvPr/>
          </p:nvSpPr>
          <p:spPr>
            <a:xfrm>
              <a:off x="8031360" y="4212545"/>
              <a:ext cx="52733" cy="47703"/>
            </a:xfrm>
            <a:custGeom>
              <a:avLst/>
              <a:gdLst/>
              <a:ahLst/>
              <a:cxnLst/>
              <a:rect l="l" t="t" r="r" b="b"/>
              <a:pathLst>
                <a:path w="304" h="275" extrusionOk="0">
                  <a:moveTo>
                    <a:pt x="255" y="0"/>
                  </a:moveTo>
                  <a:lnTo>
                    <a:pt x="30" y="59"/>
                  </a:lnTo>
                  <a:cubicBezTo>
                    <a:pt x="10" y="69"/>
                    <a:pt x="1" y="89"/>
                    <a:pt x="1" y="109"/>
                  </a:cubicBezTo>
                  <a:cubicBezTo>
                    <a:pt x="10" y="128"/>
                    <a:pt x="30" y="138"/>
                    <a:pt x="49" y="138"/>
                  </a:cubicBezTo>
                  <a:lnTo>
                    <a:pt x="186" y="98"/>
                  </a:lnTo>
                  <a:lnTo>
                    <a:pt x="118" y="216"/>
                  </a:lnTo>
                  <a:cubicBezTo>
                    <a:pt x="108" y="236"/>
                    <a:pt x="108" y="265"/>
                    <a:pt x="128" y="275"/>
                  </a:cubicBezTo>
                  <a:lnTo>
                    <a:pt x="147" y="275"/>
                  </a:lnTo>
                  <a:cubicBezTo>
                    <a:pt x="157" y="275"/>
                    <a:pt x="177" y="275"/>
                    <a:pt x="177" y="255"/>
                  </a:cubicBezTo>
                  <a:lnTo>
                    <a:pt x="295" y="59"/>
                  </a:lnTo>
                  <a:cubicBezTo>
                    <a:pt x="304" y="40"/>
                    <a:pt x="304" y="30"/>
                    <a:pt x="295" y="11"/>
                  </a:cubicBezTo>
                  <a:cubicBezTo>
                    <a:pt x="284" y="0"/>
                    <a:pt x="265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27"/>
            <p:cNvSpPr/>
            <p:nvPr/>
          </p:nvSpPr>
          <p:spPr>
            <a:xfrm>
              <a:off x="8039860" y="4128588"/>
              <a:ext cx="29142" cy="67131"/>
            </a:xfrm>
            <a:custGeom>
              <a:avLst/>
              <a:gdLst/>
              <a:ahLst/>
              <a:cxnLst/>
              <a:rect l="l" t="t" r="r" b="b"/>
              <a:pathLst>
                <a:path w="168" h="387" extrusionOk="0">
                  <a:moveTo>
                    <a:pt x="46" y="1"/>
                  </a:moveTo>
                  <a:cubicBezTo>
                    <a:pt x="41" y="1"/>
                    <a:pt x="35" y="2"/>
                    <a:pt x="30" y="5"/>
                  </a:cubicBezTo>
                  <a:cubicBezTo>
                    <a:pt x="10" y="5"/>
                    <a:pt x="0" y="24"/>
                    <a:pt x="0" y="53"/>
                  </a:cubicBezTo>
                  <a:lnTo>
                    <a:pt x="89" y="357"/>
                  </a:lnTo>
                  <a:cubicBezTo>
                    <a:pt x="89" y="377"/>
                    <a:pt x="108" y="386"/>
                    <a:pt x="128" y="386"/>
                  </a:cubicBezTo>
                  <a:lnTo>
                    <a:pt x="137" y="386"/>
                  </a:lnTo>
                  <a:cubicBezTo>
                    <a:pt x="157" y="377"/>
                    <a:pt x="167" y="357"/>
                    <a:pt x="157" y="338"/>
                  </a:cubicBezTo>
                  <a:lnTo>
                    <a:pt x="79" y="24"/>
                  </a:lnTo>
                  <a:cubicBezTo>
                    <a:pt x="72" y="10"/>
                    <a:pt x="59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27"/>
            <p:cNvSpPr/>
            <p:nvPr/>
          </p:nvSpPr>
          <p:spPr>
            <a:xfrm>
              <a:off x="8053390" y="4166750"/>
              <a:ext cx="68172" cy="28969"/>
            </a:xfrm>
            <a:custGeom>
              <a:avLst/>
              <a:gdLst/>
              <a:ahLst/>
              <a:cxnLst/>
              <a:rect l="l" t="t" r="r" b="b"/>
              <a:pathLst>
                <a:path w="393" h="167" extrusionOk="0">
                  <a:moveTo>
                    <a:pt x="344" y="0"/>
                  </a:moveTo>
                  <a:lnTo>
                    <a:pt x="40" y="88"/>
                  </a:lnTo>
                  <a:cubicBezTo>
                    <a:pt x="20" y="98"/>
                    <a:pt x="1" y="118"/>
                    <a:pt x="11" y="137"/>
                  </a:cubicBezTo>
                  <a:cubicBezTo>
                    <a:pt x="11" y="157"/>
                    <a:pt x="30" y="166"/>
                    <a:pt x="50" y="166"/>
                  </a:cubicBezTo>
                  <a:lnTo>
                    <a:pt x="59" y="166"/>
                  </a:lnTo>
                  <a:lnTo>
                    <a:pt x="364" y="79"/>
                  </a:lnTo>
                  <a:cubicBezTo>
                    <a:pt x="383" y="68"/>
                    <a:pt x="393" y="49"/>
                    <a:pt x="393" y="29"/>
                  </a:cubicBezTo>
                  <a:cubicBezTo>
                    <a:pt x="383" y="10"/>
                    <a:pt x="364" y="0"/>
                    <a:pt x="3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27"/>
            <p:cNvSpPr/>
            <p:nvPr/>
          </p:nvSpPr>
          <p:spPr>
            <a:xfrm>
              <a:off x="8061890" y="4086783"/>
              <a:ext cx="30877" cy="66437"/>
            </a:xfrm>
            <a:custGeom>
              <a:avLst/>
              <a:gdLst/>
              <a:ahLst/>
              <a:cxnLst/>
              <a:rect l="l" t="t" r="r" b="b"/>
              <a:pathLst>
                <a:path w="178" h="383" extrusionOk="0">
                  <a:moveTo>
                    <a:pt x="40" y="0"/>
                  </a:moveTo>
                  <a:cubicBezTo>
                    <a:pt x="21" y="10"/>
                    <a:pt x="1" y="30"/>
                    <a:pt x="10" y="50"/>
                  </a:cubicBezTo>
                  <a:lnTo>
                    <a:pt x="99" y="353"/>
                  </a:lnTo>
                  <a:cubicBezTo>
                    <a:pt x="99" y="373"/>
                    <a:pt x="119" y="383"/>
                    <a:pt x="128" y="383"/>
                  </a:cubicBezTo>
                  <a:lnTo>
                    <a:pt x="148" y="383"/>
                  </a:lnTo>
                  <a:cubicBezTo>
                    <a:pt x="167" y="383"/>
                    <a:pt x="177" y="353"/>
                    <a:pt x="167" y="333"/>
                  </a:cubicBezTo>
                  <a:lnTo>
                    <a:pt x="89" y="30"/>
                  </a:lnTo>
                  <a:cubicBezTo>
                    <a:pt x="79" y="10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27"/>
            <p:cNvSpPr/>
            <p:nvPr/>
          </p:nvSpPr>
          <p:spPr>
            <a:xfrm>
              <a:off x="8077155" y="4125466"/>
              <a:ext cx="68172" cy="27754"/>
            </a:xfrm>
            <a:custGeom>
              <a:avLst/>
              <a:gdLst/>
              <a:ahLst/>
              <a:cxnLst/>
              <a:rect l="l" t="t" r="r" b="b"/>
              <a:pathLst>
                <a:path w="393" h="160" extrusionOk="0">
                  <a:moveTo>
                    <a:pt x="355" y="0"/>
                  </a:moveTo>
                  <a:cubicBezTo>
                    <a:pt x="352" y="0"/>
                    <a:pt x="348" y="1"/>
                    <a:pt x="344" y="3"/>
                  </a:cubicBezTo>
                  <a:lnTo>
                    <a:pt x="31" y="91"/>
                  </a:lnTo>
                  <a:cubicBezTo>
                    <a:pt x="11" y="91"/>
                    <a:pt x="1" y="110"/>
                    <a:pt x="11" y="130"/>
                  </a:cubicBezTo>
                  <a:cubicBezTo>
                    <a:pt x="11" y="150"/>
                    <a:pt x="31" y="160"/>
                    <a:pt x="40" y="160"/>
                  </a:cubicBezTo>
                  <a:lnTo>
                    <a:pt x="60" y="160"/>
                  </a:lnTo>
                  <a:lnTo>
                    <a:pt x="364" y="81"/>
                  </a:lnTo>
                  <a:cubicBezTo>
                    <a:pt x="383" y="71"/>
                    <a:pt x="393" y="52"/>
                    <a:pt x="393" y="32"/>
                  </a:cubicBezTo>
                  <a:cubicBezTo>
                    <a:pt x="385" y="16"/>
                    <a:pt x="371" y="0"/>
                    <a:pt x="3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27"/>
            <p:cNvSpPr/>
            <p:nvPr/>
          </p:nvSpPr>
          <p:spPr>
            <a:xfrm>
              <a:off x="1077387" y="4077590"/>
              <a:ext cx="64876" cy="194628"/>
            </a:xfrm>
            <a:custGeom>
              <a:avLst/>
              <a:gdLst/>
              <a:ahLst/>
              <a:cxnLst/>
              <a:rect l="l" t="t" r="r" b="b"/>
              <a:pathLst>
                <a:path w="374" h="1122" extrusionOk="0">
                  <a:moveTo>
                    <a:pt x="46" y="1"/>
                  </a:moveTo>
                  <a:cubicBezTo>
                    <a:pt x="41" y="1"/>
                    <a:pt x="36" y="2"/>
                    <a:pt x="30" y="5"/>
                  </a:cubicBezTo>
                  <a:cubicBezTo>
                    <a:pt x="11" y="5"/>
                    <a:pt x="1" y="24"/>
                    <a:pt x="1" y="53"/>
                  </a:cubicBezTo>
                  <a:lnTo>
                    <a:pt x="285" y="1092"/>
                  </a:lnTo>
                  <a:cubicBezTo>
                    <a:pt x="295" y="1102"/>
                    <a:pt x="314" y="1122"/>
                    <a:pt x="324" y="1122"/>
                  </a:cubicBezTo>
                  <a:cubicBezTo>
                    <a:pt x="334" y="1122"/>
                    <a:pt x="334" y="1122"/>
                    <a:pt x="334" y="1112"/>
                  </a:cubicBezTo>
                  <a:cubicBezTo>
                    <a:pt x="353" y="1112"/>
                    <a:pt x="373" y="1092"/>
                    <a:pt x="364" y="1072"/>
                  </a:cubicBezTo>
                  <a:lnTo>
                    <a:pt x="79" y="24"/>
                  </a:lnTo>
                  <a:cubicBezTo>
                    <a:pt x="72" y="10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27"/>
            <p:cNvSpPr/>
            <p:nvPr/>
          </p:nvSpPr>
          <p:spPr>
            <a:xfrm>
              <a:off x="1055357" y="4146108"/>
              <a:ext cx="62968" cy="41111"/>
            </a:xfrm>
            <a:custGeom>
              <a:avLst/>
              <a:gdLst/>
              <a:ahLst/>
              <a:cxnLst/>
              <a:rect l="l" t="t" r="r" b="b"/>
              <a:pathLst>
                <a:path w="363" h="237" extrusionOk="0">
                  <a:moveTo>
                    <a:pt x="38" y="0"/>
                  </a:moveTo>
                  <a:cubicBezTo>
                    <a:pt x="26" y="0"/>
                    <a:pt x="16" y="9"/>
                    <a:pt x="10" y="21"/>
                  </a:cubicBezTo>
                  <a:cubicBezTo>
                    <a:pt x="1" y="41"/>
                    <a:pt x="1" y="60"/>
                    <a:pt x="20" y="70"/>
                  </a:cubicBezTo>
                  <a:lnTo>
                    <a:pt x="304" y="227"/>
                  </a:lnTo>
                  <a:cubicBezTo>
                    <a:pt x="304" y="237"/>
                    <a:pt x="314" y="237"/>
                    <a:pt x="324" y="237"/>
                  </a:cubicBezTo>
                  <a:cubicBezTo>
                    <a:pt x="334" y="237"/>
                    <a:pt x="343" y="227"/>
                    <a:pt x="353" y="217"/>
                  </a:cubicBezTo>
                  <a:cubicBezTo>
                    <a:pt x="363" y="198"/>
                    <a:pt x="353" y="178"/>
                    <a:pt x="334" y="168"/>
                  </a:cubicBezTo>
                  <a:lnTo>
                    <a:pt x="59" y="11"/>
                  </a:lnTo>
                  <a:cubicBezTo>
                    <a:pt x="52" y="4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27"/>
            <p:cNvSpPr/>
            <p:nvPr/>
          </p:nvSpPr>
          <p:spPr>
            <a:xfrm>
              <a:off x="1103059" y="4125119"/>
              <a:ext cx="42499" cy="62100"/>
            </a:xfrm>
            <a:custGeom>
              <a:avLst/>
              <a:gdLst/>
              <a:ahLst/>
              <a:cxnLst/>
              <a:rect l="l" t="t" r="r" b="b"/>
              <a:pathLst>
                <a:path w="245" h="358" extrusionOk="0">
                  <a:moveTo>
                    <a:pt x="204" y="1"/>
                  </a:moveTo>
                  <a:cubicBezTo>
                    <a:pt x="191" y="1"/>
                    <a:pt x="174" y="10"/>
                    <a:pt x="166" y="25"/>
                  </a:cubicBezTo>
                  <a:lnTo>
                    <a:pt x="9" y="299"/>
                  </a:lnTo>
                  <a:cubicBezTo>
                    <a:pt x="0" y="319"/>
                    <a:pt x="9" y="338"/>
                    <a:pt x="29" y="348"/>
                  </a:cubicBezTo>
                  <a:cubicBezTo>
                    <a:pt x="29" y="358"/>
                    <a:pt x="39" y="358"/>
                    <a:pt x="49" y="358"/>
                  </a:cubicBezTo>
                  <a:cubicBezTo>
                    <a:pt x="59" y="358"/>
                    <a:pt x="68" y="348"/>
                    <a:pt x="78" y="338"/>
                  </a:cubicBezTo>
                  <a:lnTo>
                    <a:pt x="235" y="64"/>
                  </a:lnTo>
                  <a:cubicBezTo>
                    <a:pt x="245" y="44"/>
                    <a:pt x="235" y="14"/>
                    <a:pt x="216" y="5"/>
                  </a:cubicBezTo>
                  <a:cubicBezTo>
                    <a:pt x="213" y="2"/>
                    <a:pt x="209" y="1"/>
                    <a:pt x="2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27"/>
            <p:cNvSpPr/>
            <p:nvPr/>
          </p:nvSpPr>
          <p:spPr>
            <a:xfrm>
              <a:off x="1041827" y="4100314"/>
              <a:ext cx="64702" cy="40938"/>
            </a:xfrm>
            <a:custGeom>
              <a:avLst/>
              <a:gdLst/>
              <a:ahLst/>
              <a:cxnLst/>
              <a:rect l="l" t="t" r="r" b="b"/>
              <a:pathLst>
                <a:path w="373" h="236" extrusionOk="0">
                  <a:moveTo>
                    <a:pt x="43" y="0"/>
                  </a:moveTo>
                  <a:cubicBezTo>
                    <a:pt x="29" y="0"/>
                    <a:pt x="16" y="8"/>
                    <a:pt x="10" y="20"/>
                  </a:cubicBezTo>
                  <a:cubicBezTo>
                    <a:pt x="0" y="40"/>
                    <a:pt x="10" y="59"/>
                    <a:pt x="29" y="70"/>
                  </a:cubicBezTo>
                  <a:lnTo>
                    <a:pt x="304" y="226"/>
                  </a:lnTo>
                  <a:cubicBezTo>
                    <a:pt x="314" y="236"/>
                    <a:pt x="314" y="236"/>
                    <a:pt x="323" y="236"/>
                  </a:cubicBezTo>
                  <a:cubicBezTo>
                    <a:pt x="333" y="236"/>
                    <a:pt x="353" y="226"/>
                    <a:pt x="353" y="216"/>
                  </a:cubicBezTo>
                  <a:cubicBezTo>
                    <a:pt x="373" y="197"/>
                    <a:pt x="362" y="177"/>
                    <a:pt x="343" y="168"/>
                  </a:cubicBezTo>
                  <a:lnTo>
                    <a:pt x="68" y="11"/>
                  </a:lnTo>
                  <a:cubicBezTo>
                    <a:pt x="61" y="3"/>
                    <a:pt x="52" y="0"/>
                    <a:pt x="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27"/>
            <p:cNvSpPr/>
            <p:nvPr/>
          </p:nvSpPr>
          <p:spPr>
            <a:xfrm>
              <a:off x="1091090" y="4079325"/>
              <a:ext cx="42672" cy="61927"/>
            </a:xfrm>
            <a:custGeom>
              <a:avLst/>
              <a:gdLst/>
              <a:ahLst/>
              <a:cxnLst/>
              <a:rect l="l" t="t" r="r" b="b"/>
              <a:pathLst>
                <a:path w="246" h="357" extrusionOk="0">
                  <a:moveTo>
                    <a:pt x="200" y="0"/>
                  </a:moveTo>
                  <a:cubicBezTo>
                    <a:pt x="186" y="0"/>
                    <a:pt x="174" y="9"/>
                    <a:pt x="167" y="24"/>
                  </a:cubicBezTo>
                  <a:lnTo>
                    <a:pt x="10" y="298"/>
                  </a:lnTo>
                  <a:cubicBezTo>
                    <a:pt x="0" y="318"/>
                    <a:pt x="0" y="337"/>
                    <a:pt x="20" y="347"/>
                  </a:cubicBezTo>
                  <a:cubicBezTo>
                    <a:pt x="30" y="357"/>
                    <a:pt x="30" y="357"/>
                    <a:pt x="39" y="357"/>
                  </a:cubicBezTo>
                  <a:cubicBezTo>
                    <a:pt x="49" y="357"/>
                    <a:pt x="69" y="347"/>
                    <a:pt x="69" y="337"/>
                  </a:cubicBezTo>
                  <a:lnTo>
                    <a:pt x="226" y="63"/>
                  </a:lnTo>
                  <a:cubicBezTo>
                    <a:pt x="245" y="43"/>
                    <a:pt x="235" y="14"/>
                    <a:pt x="216" y="4"/>
                  </a:cubicBezTo>
                  <a:cubicBezTo>
                    <a:pt x="210" y="2"/>
                    <a:pt x="205" y="0"/>
                    <a:pt x="20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27"/>
            <p:cNvSpPr/>
            <p:nvPr/>
          </p:nvSpPr>
          <p:spPr>
            <a:xfrm>
              <a:off x="963595" y="4165883"/>
              <a:ext cx="178669" cy="106334"/>
            </a:xfrm>
            <a:custGeom>
              <a:avLst/>
              <a:gdLst/>
              <a:ahLst/>
              <a:cxnLst/>
              <a:rect l="l" t="t" r="r" b="b"/>
              <a:pathLst>
                <a:path w="1030" h="613" extrusionOk="0">
                  <a:moveTo>
                    <a:pt x="46" y="1"/>
                  </a:moveTo>
                  <a:cubicBezTo>
                    <a:pt x="34" y="1"/>
                    <a:pt x="17" y="8"/>
                    <a:pt x="10" y="15"/>
                  </a:cubicBezTo>
                  <a:cubicBezTo>
                    <a:pt x="0" y="34"/>
                    <a:pt x="10" y="64"/>
                    <a:pt x="30" y="73"/>
                  </a:cubicBezTo>
                  <a:lnTo>
                    <a:pt x="961" y="603"/>
                  </a:lnTo>
                  <a:cubicBezTo>
                    <a:pt x="970" y="603"/>
                    <a:pt x="980" y="613"/>
                    <a:pt x="980" y="613"/>
                  </a:cubicBezTo>
                  <a:cubicBezTo>
                    <a:pt x="1000" y="613"/>
                    <a:pt x="1009" y="603"/>
                    <a:pt x="1020" y="593"/>
                  </a:cubicBezTo>
                  <a:cubicBezTo>
                    <a:pt x="1029" y="574"/>
                    <a:pt x="1020" y="544"/>
                    <a:pt x="1000" y="534"/>
                  </a:cubicBezTo>
                  <a:lnTo>
                    <a:pt x="59" y="5"/>
                  </a:lnTo>
                  <a:cubicBezTo>
                    <a:pt x="56" y="2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27"/>
            <p:cNvSpPr/>
            <p:nvPr/>
          </p:nvSpPr>
          <p:spPr>
            <a:xfrm>
              <a:off x="1080856" y="4199362"/>
              <a:ext cx="49438" cy="47356"/>
            </a:xfrm>
            <a:custGeom>
              <a:avLst/>
              <a:gdLst/>
              <a:ahLst/>
              <a:cxnLst/>
              <a:rect l="l" t="t" r="r" b="b"/>
              <a:pathLst>
                <a:path w="285" h="273" extrusionOk="0">
                  <a:moveTo>
                    <a:pt x="40" y="1"/>
                  </a:moveTo>
                  <a:cubicBezTo>
                    <a:pt x="32" y="1"/>
                    <a:pt x="25" y="3"/>
                    <a:pt x="20" y="8"/>
                  </a:cubicBezTo>
                  <a:cubicBezTo>
                    <a:pt x="10" y="18"/>
                    <a:pt x="0" y="37"/>
                    <a:pt x="10" y="47"/>
                  </a:cubicBezTo>
                  <a:lnTo>
                    <a:pt x="69" y="272"/>
                  </a:lnTo>
                  <a:lnTo>
                    <a:pt x="148" y="253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226" y="185"/>
                  </a:lnTo>
                  <a:cubicBezTo>
                    <a:pt x="234" y="188"/>
                    <a:pt x="242" y="191"/>
                    <a:pt x="249" y="191"/>
                  </a:cubicBezTo>
                  <a:cubicBezTo>
                    <a:pt x="260" y="191"/>
                    <a:pt x="269" y="186"/>
                    <a:pt x="275" y="174"/>
                  </a:cubicBezTo>
                  <a:cubicBezTo>
                    <a:pt x="285" y="155"/>
                    <a:pt x="285" y="135"/>
                    <a:pt x="265" y="116"/>
                  </a:cubicBezTo>
                  <a:lnTo>
                    <a:pt x="59" y="8"/>
                  </a:lnTo>
                  <a:cubicBezTo>
                    <a:pt x="54" y="3"/>
                    <a:pt x="47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27"/>
            <p:cNvSpPr/>
            <p:nvPr/>
          </p:nvSpPr>
          <p:spPr>
            <a:xfrm>
              <a:off x="997593" y="4214279"/>
              <a:ext cx="68172" cy="28969"/>
            </a:xfrm>
            <a:custGeom>
              <a:avLst/>
              <a:gdLst/>
              <a:ahLst/>
              <a:cxnLst/>
              <a:rect l="l" t="t" r="r" b="b"/>
              <a:pathLst>
                <a:path w="393" h="167" extrusionOk="0">
                  <a:moveTo>
                    <a:pt x="334" y="1"/>
                  </a:moveTo>
                  <a:lnTo>
                    <a:pt x="29" y="88"/>
                  </a:lnTo>
                  <a:cubicBezTo>
                    <a:pt x="10" y="99"/>
                    <a:pt x="0" y="118"/>
                    <a:pt x="0" y="138"/>
                  </a:cubicBezTo>
                  <a:cubicBezTo>
                    <a:pt x="10" y="157"/>
                    <a:pt x="20" y="167"/>
                    <a:pt x="40" y="167"/>
                  </a:cubicBezTo>
                  <a:lnTo>
                    <a:pt x="49" y="167"/>
                  </a:lnTo>
                  <a:lnTo>
                    <a:pt x="353" y="79"/>
                  </a:lnTo>
                  <a:cubicBezTo>
                    <a:pt x="382" y="69"/>
                    <a:pt x="392" y="49"/>
                    <a:pt x="382" y="30"/>
                  </a:cubicBezTo>
                  <a:cubicBezTo>
                    <a:pt x="382" y="10"/>
                    <a:pt x="353" y="1"/>
                    <a:pt x="3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27"/>
            <p:cNvSpPr/>
            <p:nvPr/>
          </p:nvSpPr>
          <p:spPr>
            <a:xfrm>
              <a:off x="1035061" y="4161546"/>
              <a:ext cx="30703" cy="66437"/>
            </a:xfrm>
            <a:custGeom>
              <a:avLst/>
              <a:gdLst/>
              <a:ahLst/>
              <a:cxnLst/>
              <a:rect l="l" t="t" r="r" b="b"/>
              <a:pathLst>
                <a:path w="177" h="383" extrusionOk="0">
                  <a:moveTo>
                    <a:pt x="39" y="0"/>
                  </a:moveTo>
                  <a:cubicBezTo>
                    <a:pt x="20" y="11"/>
                    <a:pt x="0" y="30"/>
                    <a:pt x="9" y="50"/>
                  </a:cubicBezTo>
                  <a:lnTo>
                    <a:pt x="98" y="353"/>
                  </a:lnTo>
                  <a:cubicBezTo>
                    <a:pt x="98" y="373"/>
                    <a:pt x="118" y="383"/>
                    <a:pt x="127" y="383"/>
                  </a:cubicBezTo>
                  <a:lnTo>
                    <a:pt x="137" y="383"/>
                  </a:lnTo>
                  <a:cubicBezTo>
                    <a:pt x="166" y="373"/>
                    <a:pt x="176" y="353"/>
                    <a:pt x="166" y="334"/>
                  </a:cubicBezTo>
                  <a:lnTo>
                    <a:pt x="88" y="30"/>
                  </a:lnTo>
                  <a:cubicBezTo>
                    <a:pt x="78" y="11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27"/>
            <p:cNvSpPr/>
            <p:nvPr/>
          </p:nvSpPr>
          <p:spPr>
            <a:xfrm>
              <a:off x="955095" y="4191556"/>
              <a:ext cx="68172" cy="27928"/>
            </a:xfrm>
            <a:custGeom>
              <a:avLst/>
              <a:gdLst/>
              <a:ahLst/>
              <a:cxnLst/>
              <a:rect l="l" t="t" r="r" b="b"/>
              <a:pathLst>
                <a:path w="393" h="161" extrusionOk="0">
                  <a:moveTo>
                    <a:pt x="359" y="0"/>
                  </a:moveTo>
                  <a:cubicBezTo>
                    <a:pt x="354" y="0"/>
                    <a:pt x="349" y="1"/>
                    <a:pt x="343" y="4"/>
                  </a:cubicBezTo>
                  <a:lnTo>
                    <a:pt x="39" y="82"/>
                  </a:lnTo>
                  <a:cubicBezTo>
                    <a:pt x="20" y="92"/>
                    <a:pt x="0" y="112"/>
                    <a:pt x="10" y="132"/>
                  </a:cubicBezTo>
                  <a:cubicBezTo>
                    <a:pt x="10" y="151"/>
                    <a:pt x="30" y="161"/>
                    <a:pt x="49" y="161"/>
                  </a:cubicBezTo>
                  <a:lnTo>
                    <a:pt x="59" y="161"/>
                  </a:lnTo>
                  <a:lnTo>
                    <a:pt x="363" y="73"/>
                  </a:lnTo>
                  <a:cubicBezTo>
                    <a:pt x="383" y="73"/>
                    <a:pt x="392" y="43"/>
                    <a:pt x="392" y="23"/>
                  </a:cubicBezTo>
                  <a:cubicBezTo>
                    <a:pt x="385" y="9"/>
                    <a:pt x="373" y="0"/>
                    <a:pt x="3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27"/>
            <p:cNvSpPr/>
            <p:nvPr/>
          </p:nvSpPr>
          <p:spPr>
            <a:xfrm>
              <a:off x="994124" y="4137782"/>
              <a:ext cx="29142" cy="66437"/>
            </a:xfrm>
            <a:custGeom>
              <a:avLst/>
              <a:gdLst/>
              <a:ahLst/>
              <a:cxnLst/>
              <a:rect l="l" t="t" r="r" b="b"/>
              <a:pathLst>
                <a:path w="168" h="383" extrusionOk="0">
                  <a:moveTo>
                    <a:pt x="30" y="0"/>
                  </a:moveTo>
                  <a:cubicBezTo>
                    <a:pt x="10" y="10"/>
                    <a:pt x="1" y="30"/>
                    <a:pt x="10" y="50"/>
                  </a:cubicBezTo>
                  <a:lnTo>
                    <a:pt x="89" y="353"/>
                  </a:lnTo>
                  <a:cubicBezTo>
                    <a:pt x="99" y="373"/>
                    <a:pt x="108" y="383"/>
                    <a:pt x="128" y="383"/>
                  </a:cubicBezTo>
                  <a:lnTo>
                    <a:pt x="138" y="383"/>
                  </a:lnTo>
                  <a:cubicBezTo>
                    <a:pt x="158" y="383"/>
                    <a:pt x="167" y="353"/>
                    <a:pt x="167" y="333"/>
                  </a:cubicBezTo>
                  <a:lnTo>
                    <a:pt x="79" y="30"/>
                  </a:lnTo>
                  <a:cubicBezTo>
                    <a:pt x="79" y="10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27"/>
            <p:cNvSpPr/>
            <p:nvPr/>
          </p:nvSpPr>
          <p:spPr>
            <a:xfrm>
              <a:off x="946595" y="4257819"/>
              <a:ext cx="195669" cy="63662"/>
            </a:xfrm>
            <a:custGeom>
              <a:avLst/>
              <a:gdLst/>
              <a:ahLst/>
              <a:cxnLst/>
              <a:rect l="l" t="t" r="r" b="b"/>
              <a:pathLst>
                <a:path w="1128" h="367" extrusionOk="0">
                  <a:moveTo>
                    <a:pt x="1083" y="0"/>
                  </a:moveTo>
                  <a:cubicBezTo>
                    <a:pt x="1078" y="0"/>
                    <a:pt x="1073" y="2"/>
                    <a:pt x="1068" y="4"/>
                  </a:cubicBezTo>
                  <a:lnTo>
                    <a:pt x="30" y="288"/>
                  </a:lnTo>
                  <a:cubicBezTo>
                    <a:pt x="10" y="298"/>
                    <a:pt x="1" y="318"/>
                    <a:pt x="1" y="338"/>
                  </a:cubicBezTo>
                  <a:cubicBezTo>
                    <a:pt x="10" y="357"/>
                    <a:pt x="20" y="367"/>
                    <a:pt x="40" y="367"/>
                  </a:cubicBezTo>
                  <a:lnTo>
                    <a:pt x="49" y="367"/>
                  </a:lnTo>
                  <a:lnTo>
                    <a:pt x="1088" y="73"/>
                  </a:lnTo>
                  <a:cubicBezTo>
                    <a:pt x="1107" y="73"/>
                    <a:pt x="1127" y="53"/>
                    <a:pt x="1118" y="33"/>
                  </a:cubicBezTo>
                  <a:cubicBezTo>
                    <a:pt x="1110" y="12"/>
                    <a:pt x="1097" y="0"/>
                    <a:pt x="108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27"/>
            <p:cNvSpPr/>
            <p:nvPr/>
          </p:nvSpPr>
          <p:spPr>
            <a:xfrm>
              <a:off x="1053622" y="4238044"/>
              <a:ext cx="52907" cy="44407"/>
            </a:xfrm>
            <a:custGeom>
              <a:avLst/>
              <a:gdLst/>
              <a:ahLst/>
              <a:cxnLst/>
              <a:rect l="l" t="t" r="r" b="b"/>
              <a:pathLst>
                <a:path w="305" h="256" extrusionOk="0">
                  <a:moveTo>
                    <a:pt x="255" y="1"/>
                  </a:moveTo>
                  <a:lnTo>
                    <a:pt x="30" y="69"/>
                  </a:lnTo>
                  <a:cubicBezTo>
                    <a:pt x="11" y="69"/>
                    <a:pt x="0" y="79"/>
                    <a:pt x="0" y="99"/>
                  </a:cubicBezTo>
                  <a:cubicBezTo>
                    <a:pt x="0" y="108"/>
                    <a:pt x="11" y="128"/>
                    <a:pt x="20" y="138"/>
                  </a:cubicBezTo>
                  <a:lnTo>
                    <a:pt x="226" y="245"/>
                  </a:lnTo>
                  <a:cubicBezTo>
                    <a:pt x="226" y="256"/>
                    <a:pt x="236" y="256"/>
                    <a:pt x="246" y="256"/>
                  </a:cubicBezTo>
                  <a:cubicBezTo>
                    <a:pt x="255" y="256"/>
                    <a:pt x="265" y="245"/>
                    <a:pt x="275" y="236"/>
                  </a:cubicBezTo>
                  <a:cubicBezTo>
                    <a:pt x="285" y="216"/>
                    <a:pt x="275" y="197"/>
                    <a:pt x="255" y="187"/>
                  </a:cubicBezTo>
                  <a:lnTo>
                    <a:pt x="138" y="118"/>
                  </a:lnTo>
                  <a:lnTo>
                    <a:pt x="275" y="79"/>
                  </a:lnTo>
                  <a:cubicBezTo>
                    <a:pt x="294" y="69"/>
                    <a:pt x="305" y="49"/>
                    <a:pt x="305" y="30"/>
                  </a:cubicBezTo>
                  <a:cubicBezTo>
                    <a:pt x="294" y="10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27"/>
            <p:cNvSpPr/>
            <p:nvPr/>
          </p:nvSpPr>
          <p:spPr>
            <a:xfrm>
              <a:off x="1014593" y="4281584"/>
              <a:ext cx="42672" cy="62100"/>
            </a:xfrm>
            <a:custGeom>
              <a:avLst/>
              <a:gdLst/>
              <a:ahLst/>
              <a:cxnLst/>
              <a:rect l="l" t="t" r="r" b="b"/>
              <a:pathLst>
                <a:path w="246" h="358" extrusionOk="0">
                  <a:moveTo>
                    <a:pt x="206" y="0"/>
                  </a:moveTo>
                  <a:cubicBezTo>
                    <a:pt x="190" y="0"/>
                    <a:pt x="174" y="7"/>
                    <a:pt x="167" y="14"/>
                  </a:cubicBezTo>
                  <a:lnTo>
                    <a:pt x="10" y="299"/>
                  </a:lnTo>
                  <a:cubicBezTo>
                    <a:pt x="0" y="318"/>
                    <a:pt x="10" y="338"/>
                    <a:pt x="29" y="347"/>
                  </a:cubicBezTo>
                  <a:cubicBezTo>
                    <a:pt x="29" y="347"/>
                    <a:pt x="40" y="357"/>
                    <a:pt x="49" y="357"/>
                  </a:cubicBezTo>
                  <a:cubicBezTo>
                    <a:pt x="59" y="357"/>
                    <a:pt x="69" y="347"/>
                    <a:pt x="79" y="338"/>
                  </a:cubicBezTo>
                  <a:lnTo>
                    <a:pt x="236" y="53"/>
                  </a:lnTo>
                  <a:cubicBezTo>
                    <a:pt x="245" y="34"/>
                    <a:pt x="236" y="14"/>
                    <a:pt x="225" y="5"/>
                  </a:cubicBezTo>
                  <a:cubicBezTo>
                    <a:pt x="220" y="2"/>
                    <a:pt x="213" y="0"/>
                    <a:pt x="2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27"/>
            <p:cNvSpPr/>
            <p:nvPr/>
          </p:nvSpPr>
          <p:spPr>
            <a:xfrm>
              <a:off x="994124" y="4254350"/>
              <a:ext cx="63141" cy="39897"/>
            </a:xfrm>
            <a:custGeom>
              <a:avLst/>
              <a:gdLst/>
              <a:ahLst/>
              <a:cxnLst/>
              <a:rect l="l" t="t" r="r" b="b"/>
              <a:pathLst>
                <a:path w="364" h="230" extrusionOk="0">
                  <a:moveTo>
                    <a:pt x="43" y="1"/>
                  </a:moveTo>
                  <a:cubicBezTo>
                    <a:pt x="29" y="1"/>
                    <a:pt x="17" y="8"/>
                    <a:pt x="10" y="14"/>
                  </a:cubicBezTo>
                  <a:cubicBezTo>
                    <a:pt x="1" y="34"/>
                    <a:pt x="1" y="64"/>
                    <a:pt x="20" y="73"/>
                  </a:cubicBezTo>
                  <a:lnTo>
                    <a:pt x="304" y="230"/>
                  </a:lnTo>
                  <a:lnTo>
                    <a:pt x="324" y="230"/>
                  </a:lnTo>
                  <a:cubicBezTo>
                    <a:pt x="334" y="230"/>
                    <a:pt x="343" y="230"/>
                    <a:pt x="354" y="210"/>
                  </a:cubicBezTo>
                  <a:cubicBezTo>
                    <a:pt x="363" y="191"/>
                    <a:pt x="354" y="171"/>
                    <a:pt x="343" y="162"/>
                  </a:cubicBezTo>
                  <a:lnTo>
                    <a:pt x="60" y="5"/>
                  </a:ln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27"/>
            <p:cNvSpPr/>
            <p:nvPr/>
          </p:nvSpPr>
          <p:spPr>
            <a:xfrm>
              <a:off x="968625" y="4293553"/>
              <a:ext cx="42672" cy="61927"/>
            </a:xfrm>
            <a:custGeom>
              <a:avLst/>
              <a:gdLst/>
              <a:ahLst/>
              <a:cxnLst/>
              <a:rect l="l" t="t" r="r" b="b"/>
              <a:pathLst>
                <a:path w="246" h="357" extrusionOk="0">
                  <a:moveTo>
                    <a:pt x="209" y="0"/>
                  </a:moveTo>
                  <a:cubicBezTo>
                    <a:pt x="192" y="0"/>
                    <a:pt x="174" y="9"/>
                    <a:pt x="167" y="23"/>
                  </a:cubicBezTo>
                  <a:lnTo>
                    <a:pt x="11" y="298"/>
                  </a:lnTo>
                  <a:cubicBezTo>
                    <a:pt x="1" y="317"/>
                    <a:pt x="11" y="337"/>
                    <a:pt x="30" y="357"/>
                  </a:cubicBezTo>
                  <a:lnTo>
                    <a:pt x="50" y="357"/>
                  </a:lnTo>
                  <a:cubicBezTo>
                    <a:pt x="59" y="357"/>
                    <a:pt x="69" y="347"/>
                    <a:pt x="79" y="337"/>
                  </a:cubicBezTo>
                  <a:lnTo>
                    <a:pt x="236" y="63"/>
                  </a:lnTo>
                  <a:cubicBezTo>
                    <a:pt x="246" y="43"/>
                    <a:pt x="236" y="23"/>
                    <a:pt x="226" y="4"/>
                  </a:cubicBezTo>
                  <a:cubicBezTo>
                    <a:pt x="221" y="1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27"/>
            <p:cNvSpPr/>
            <p:nvPr/>
          </p:nvSpPr>
          <p:spPr>
            <a:xfrm>
              <a:off x="948156" y="4266319"/>
              <a:ext cx="63141" cy="41632"/>
            </a:xfrm>
            <a:custGeom>
              <a:avLst/>
              <a:gdLst/>
              <a:ahLst/>
              <a:cxnLst/>
              <a:rect l="l" t="t" r="r" b="b"/>
              <a:pathLst>
                <a:path w="364" h="240" extrusionOk="0">
                  <a:moveTo>
                    <a:pt x="44" y="0"/>
                  </a:moveTo>
                  <a:cubicBezTo>
                    <a:pt x="30" y="0"/>
                    <a:pt x="18" y="9"/>
                    <a:pt x="11" y="24"/>
                  </a:cubicBezTo>
                  <a:cubicBezTo>
                    <a:pt x="1" y="43"/>
                    <a:pt x="11" y="63"/>
                    <a:pt x="21" y="73"/>
                  </a:cubicBezTo>
                  <a:lnTo>
                    <a:pt x="305" y="230"/>
                  </a:lnTo>
                  <a:cubicBezTo>
                    <a:pt x="305" y="239"/>
                    <a:pt x="314" y="239"/>
                    <a:pt x="325" y="239"/>
                  </a:cubicBezTo>
                  <a:cubicBezTo>
                    <a:pt x="334" y="239"/>
                    <a:pt x="344" y="230"/>
                    <a:pt x="354" y="220"/>
                  </a:cubicBezTo>
                  <a:cubicBezTo>
                    <a:pt x="364" y="200"/>
                    <a:pt x="354" y="180"/>
                    <a:pt x="344" y="161"/>
                  </a:cubicBezTo>
                  <a:lnTo>
                    <a:pt x="60" y="4"/>
                  </a:ln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27"/>
            <p:cNvSpPr/>
            <p:nvPr/>
          </p:nvSpPr>
          <p:spPr>
            <a:xfrm>
              <a:off x="1035061" y="4257819"/>
              <a:ext cx="107201" cy="175894"/>
            </a:xfrm>
            <a:custGeom>
              <a:avLst/>
              <a:gdLst/>
              <a:ahLst/>
              <a:cxnLst/>
              <a:rect l="l" t="t" r="r" b="b"/>
              <a:pathLst>
                <a:path w="618" h="1014" extrusionOk="0">
                  <a:moveTo>
                    <a:pt x="572" y="0"/>
                  </a:moveTo>
                  <a:cubicBezTo>
                    <a:pt x="559" y="0"/>
                    <a:pt x="546" y="10"/>
                    <a:pt x="539" y="24"/>
                  </a:cubicBezTo>
                  <a:lnTo>
                    <a:pt x="9" y="965"/>
                  </a:lnTo>
                  <a:cubicBezTo>
                    <a:pt x="0" y="974"/>
                    <a:pt x="0" y="1004"/>
                    <a:pt x="20" y="1013"/>
                  </a:cubicBezTo>
                  <a:lnTo>
                    <a:pt x="39" y="1013"/>
                  </a:lnTo>
                  <a:cubicBezTo>
                    <a:pt x="49" y="1013"/>
                    <a:pt x="68" y="1013"/>
                    <a:pt x="68" y="994"/>
                  </a:cubicBezTo>
                  <a:lnTo>
                    <a:pt x="608" y="63"/>
                  </a:lnTo>
                  <a:cubicBezTo>
                    <a:pt x="617" y="44"/>
                    <a:pt x="608" y="14"/>
                    <a:pt x="588" y="4"/>
                  </a:cubicBezTo>
                  <a:cubicBezTo>
                    <a:pt x="583" y="2"/>
                    <a:pt x="577" y="0"/>
                    <a:pt x="5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27"/>
            <p:cNvSpPr/>
            <p:nvPr/>
          </p:nvSpPr>
          <p:spPr>
            <a:xfrm>
              <a:off x="1069060" y="4268400"/>
              <a:ext cx="52733" cy="48050"/>
            </a:xfrm>
            <a:custGeom>
              <a:avLst/>
              <a:gdLst/>
              <a:ahLst/>
              <a:cxnLst/>
              <a:rect l="l" t="t" r="r" b="b"/>
              <a:pathLst>
                <a:path w="304" h="277" extrusionOk="0">
                  <a:moveTo>
                    <a:pt x="149" y="1"/>
                  </a:moveTo>
                  <a:cubicBezTo>
                    <a:pt x="137" y="1"/>
                    <a:pt x="123" y="10"/>
                    <a:pt x="118" y="22"/>
                  </a:cubicBezTo>
                  <a:lnTo>
                    <a:pt x="9" y="227"/>
                  </a:lnTo>
                  <a:cubicBezTo>
                    <a:pt x="0" y="237"/>
                    <a:pt x="0" y="257"/>
                    <a:pt x="9" y="266"/>
                  </a:cubicBezTo>
                  <a:cubicBezTo>
                    <a:pt x="20" y="277"/>
                    <a:pt x="29" y="277"/>
                    <a:pt x="39" y="277"/>
                  </a:cubicBezTo>
                  <a:lnTo>
                    <a:pt x="49" y="277"/>
                  </a:lnTo>
                  <a:lnTo>
                    <a:pt x="274" y="218"/>
                  </a:lnTo>
                  <a:cubicBezTo>
                    <a:pt x="294" y="208"/>
                    <a:pt x="303" y="188"/>
                    <a:pt x="294" y="168"/>
                  </a:cubicBezTo>
                  <a:cubicBezTo>
                    <a:pt x="294" y="149"/>
                    <a:pt x="274" y="139"/>
                    <a:pt x="255" y="139"/>
                  </a:cubicBezTo>
                  <a:lnTo>
                    <a:pt x="118" y="179"/>
                  </a:lnTo>
                  <a:lnTo>
                    <a:pt x="186" y="61"/>
                  </a:lnTo>
                  <a:cubicBezTo>
                    <a:pt x="196" y="41"/>
                    <a:pt x="186" y="22"/>
                    <a:pt x="166" y="12"/>
                  </a:cubicBezTo>
                  <a:cubicBezTo>
                    <a:pt x="163" y="4"/>
                    <a:pt x="156" y="1"/>
                    <a:pt x="1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27"/>
            <p:cNvSpPr/>
            <p:nvPr/>
          </p:nvSpPr>
          <p:spPr>
            <a:xfrm>
              <a:off x="1084152" y="4334317"/>
              <a:ext cx="29142" cy="67131"/>
            </a:xfrm>
            <a:custGeom>
              <a:avLst/>
              <a:gdLst/>
              <a:ahLst/>
              <a:cxnLst/>
              <a:rect l="l" t="t" r="r" b="b"/>
              <a:pathLst>
                <a:path w="168" h="387" extrusionOk="0">
                  <a:moveTo>
                    <a:pt x="46" y="0"/>
                  </a:moveTo>
                  <a:cubicBezTo>
                    <a:pt x="41" y="0"/>
                    <a:pt x="36" y="1"/>
                    <a:pt x="31" y="4"/>
                  </a:cubicBezTo>
                  <a:cubicBezTo>
                    <a:pt x="11" y="4"/>
                    <a:pt x="1" y="24"/>
                    <a:pt x="1" y="53"/>
                  </a:cubicBezTo>
                  <a:lnTo>
                    <a:pt x="89" y="357"/>
                  </a:lnTo>
                  <a:cubicBezTo>
                    <a:pt x="89" y="376"/>
                    <a:pt x="109" y="386"/>
                    <a:pt x="129" y="386"/>
                  </a:cubicBezTo>
                  <a:lnTo>
                    <a:pt x="138" y="386"/>
                  </a:lnTo>
                  <a:cubicBezTo>
                    <a:pt x="158" y="376"/>
                    <a:pt x="168" y="357"/>
                    <a:pt x="158" y="337"/>
                  </a:cubicBezTo>
                  <a:lnTo>
                    <a:pt x="79" y="24"/>
                  </a:lnTo>
                  <a:cubicBezTo>
                    <a:pt x="72" y="9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27"/>
            <p:cNvSpPr/>
            <p:nvPr/>
          </p:nvSpPr>
          <p:spPr>
            <a:xfrm>
              <a:off x="1029858" y="4334317"/>
              <a:ext cx="68172" cy="27928"/>
            </a:xfrm>
            <a:custGeom>
              <a:avLst/>
              <a:gdLst/>
              <a:ahLst/>
              <a:cxnLst/>
              <a:rect l="l" t="t" r="r" b="b"/>
              <a:pathLst>
                <a:path w="393" h="161" extrusionOk="0">
                  <a:moveTo>
                    <a:pt x="359" y="0"/>
                  </a:moveTo>
                  <a:cubicBezTo>
                    <a:pt x="354" y="0"/>
                    <a:pt x="349" y="1"/>
                    <a:pt x="344" y="4"/>
                  </a:cubicBezTo>
                  <a:lnTo>
                    <a:pt x="39" y="82"/>
                  </a:lnTo>
                  <a:cubicBezTo>
                    <a:pt x="10" y="93"/>
                    <a:pt x="0" y="112"/>
                    <a:pt x="10" y="132"/>
                  </a:cubicBezTo>
                  <a:cubicBezTo>
                    <a:pt x="10" y="151"/>
                    <a:pt x="30" y="161"/>
                    <a:pt x="50" y="161"/>
                  </a:cubicBezTo>
                  <a:lnTo>
                    <a:pt x="59" y="161"/>
                  </a:lnTo>
                  <a:lnTo>
                    <a:pt x="363" y="73"/>
                  </a:lnTo>
                  <a:cubicBezTo>
                    <a:pt x="383" y="73"/>
                    <a:pt x="392" y="53"/>
                    <a:pt x="392" y="24"/>
                  </a:cubicBezTo>
                  <a:cubicBezTo>
                    <a:pt x="385" y="9"/>
                    <a:pt x="373" y="0"/>
                    <a:pt x="3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27"/>
            <p:cNvSpPr/>
            <p:nvPr/>
          </p:nvSpPr>
          <p:spPr>
            <a:xfrm>
              <a:off x="1060387" y="4375254"/>
              <a:ext cx="29142" cy="66957"/>
            </a:xfrm>
            <a:custGeom>
              <a:avLst/>
              <a:gdLst/>
              <a:ahLst/>
              <a:cxnLst/>
              <a:rect l="l" t="t" r="r" b="b"/>
              <a:pathLst>
                <a:path w="168" h="386" extrusionOk="0">
                  <a:moveTo>
                    <a:pt x="41" y="1"/>
                  </a:moveTo>
                  <a:cubicBezTo>
                    <a:pt x="37" y="1"/>
                    <a:pt x="34" y="1"/>
                    <a:pt x="30" y="3"/>
                  </a:cubicBezTo>
                  <a:cubicBezTo>
                    <a:pt x="11" y="13"/>
                    <a:pt x="1" y="33"/>
                    <a:pt x="1" y="52"/>
                  </a:cubicBezTo>
                  <a:lnTo>
                    <a:pt x="89" y="356"/>
                  </a:lnTo>
                  <a:cubicBezTo>
                    <a:pt x="89" y="375"/>
                    <a:pt x="109" y="386"/>
                    <a:pt x="128" y="386"/>
                  </a:cubicBezTo>
                  <a:lnTo>
                    <a:pt x="138" y="386"/>
                  </a:lnTo>
                  <a:cubicBezTo>
                    <a:pt x="157" y="375"/>
                    <a:pt x="168" y="356"/>
                    <a:pt x="168" y="336"/>
                  </a:cubicBezTo>
                  <a:lnTo>
                    <a:pt x="79" y="33"/>
                  </a:lnTo>
                  <a:cubicBezTo>
                    <a:pt x="71" y="17"/>
                    <a:pt x="57" y="1"/>
                    <a:pt x="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27"/>
            <p:cNvSpPr/>
            <p:nvPr/>
          </p:nvSpPr>
          <p:spPr>
            <a:xfrm>
              <a:off x="1006093" y="4375254"/>
              <a:ext cx="68172" cy="27754"/>
            </a:xfrm>
            <a:custGeom>
              <a:avLst/>
              <a:gdLst/>
              <a:ahLst/>
              <a:cxnLst/>
              <a:rect l="l" t="t" r="r" b="b"/>
              <a:pathLst>
                <a:path w="393" h="160" extrusionOk="0">
                  <a:moveTo>
                    <a:pt x="354" y="1"/>
                  </a:moveTo>
                  <a:cubicBezTo>
                    <a:pt x="350" y="1"/>
                    <a:pt x="347" y="1"/>
                    <a:pt x="343" y="3"/>
                  </a:cubicBezTo>
                  <a:lnTo>
                    <a:pt x="39" y="92"/>
                  </a:lnTo>
                  <a:cubicBezTo>
                    <a:pt x="20" y="92"/>
                    <a:pt x="0" y="111"/>
                    <a:pt x="10" y="140"/>
                  </a:cubicBezTo>
                  <a:cubicBezTo>
                    <a:pt x="10" y="150"/>
                    <a:pt x="30" y="160"/>
                    <a:pt x="49" y="160"/>
                  </a:cubicBezTo>
                  <a:lnTo>
                    <a:pt x="59" y="160"/>
                  </a:lnTo>
                  <a:lnTo>
                    <a:pt x="363" y="81"/>
                  </a:lnTo>
                  <a:cubicBezTo>
                    <a:pt x="383" y="72"/>
                    <a:pt x="392" y="52"/>
                    <a:pt x="392" y="33"/>
                  </a:cubicBezTo>
                  <a:cubicBezTo>
                    <a:pt x="384" y="17"/>
                    <a:pt x="370" y="1"/>
                    <a:pt x="35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27"/>
            <p:cNvSpPr/>
            <p:nvPr/>
          </p:nvSpPr>
          <p:spPr>
            <a:xfrm>
              <a:off x="1126824" y="4257819"/>
              <a:ext cx="64702" cy="194628"/>
            </a:xfrm>
            <a:custGeom>
              <a:avLst/>
              <a:gdLst/>
              <a:ahLst/>
              <a:cxnLst/>
              <a:rect l="l" t="t" r="r" b="b"/>
              <a:pathLst>
                <a:path w="373" h="1122" extrusionOk="0">
                  <a:moveTo>
                    <a:pt x="44" y="0"/>
                  </a:moveTo>
                  <a:cubicBezTo>
                    <a:pt x="39" y="0"/>
                    <a:pt x="34" y="2"/>
                    <a:pt x="29" y="4"/>
                  </a:cubicBezTo>
                  <a:cubicBezTo>
                    <a:pt x="10" y="4"/>
                    <a:pt x="0" y="33"/>
                    <a:pt x="0" y="53"/>
                  </a:cubicBezTo>
                  <a:lnTo>
                    <a:pt x="294" y="1092"/>
                  </a:lnTo>
                  <a:cubicBezTo>
                    <a:pt x="294" y="1111"/>
                    <a:pt x="314" y="1121"/>
                    <a:pt x="333" y="1121"/>
                  </a:cubicBezTo>
                  <a:lnTo>
                    <a:pt x="343" y="1121"/>
                  </a:lnTo>
                  <a:cubicBezTo>
                    <a:pt x="362" y="1111"/>
                    <a:pt x="373" y="1092"/>
                    <a:pt x="362" y="1072"/>
                  </a:cubicBezTo>
                  <a:lnTo>
                    <a:pt x="79" y="33"/>
                  </a:lnTo>
                  <a:cubicBezTo>
                    <a:pt x="71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27"/>
            <p:cNvSpPr/>
            <p:nvPr/>
          </p:nvSpPr>
          <p:spPr>
            <a:xfrm>
              <a:off x="1108090" y="4296848"/>
              <a:ext cx="44234" cy="48397"/>
            </a:xfrm>
            <a:custGeom>
              <a:avLst/>
              <a:gdLst/>
              <a:ahLst/>
              <a:cxnLst/>
              <a:rect l="l" t="t" r="r" b="b"/>
              <a:pathLst>
                <a:path w="255" h="279" extrusionOk="0">
                  <a:moveTo>
                    <a:pt x="216" y="0"/>
                  </a:moveTo>
                  <a:cubicBezTo>
                    <a:pt x="200" y="0"/>
                    <a:pt x="184" y="7"/>
                    <a:pt x="176" y="15"/>
                  </a:cubicBezTo>
                  <a:lnTo>
                    <a:pt x="108" y="142"/>
                  </a:lnTo>
                  <a:lnTo>
                    <a:pt x="69" y="4"/>
                  </a:lnTo>
                  <a:lnTo>
                    <a:pt x="0" y="24"/>
                  </a:lnTo>
                  <a:lnTo>
                    <a:pt x="59" y="250"/>
                  </a:lnTo>
                  <a:cubicBezTo>
                    <a:pt x="69" y="259"/>
                    <a:pt x="78" y="279"/>
                    <a:pt x="89" y="279"/>
                  </a:cubicBezTo>
                  <a:lnTo>
                    <a:pt x="98" y="279"/>
                  </a:lnTo>
                  <a:cubicBezTo>
                    <a:pt x="108" y="279"/>
                    <a:pt x="128" y="269"/>
                    <a:pt x="128" y="259"/>
                  </a:cubicBezTo>
                  <a:lnTo>
                    <a:pt x="245" y="54"/>
                  </a:lnTo>
                  <a:cubicBezTo>
                    <a:pt x="255" y="34"/>
                    <a:pt x="245" y="15"/>
                    <a:pt x="235" y="4"/>
                  </a:cubicBezTo>
                  <a:cubicBezTo>
                    <a:pt x="230" y="2"/>
                    <a:pt x="223" y="0"/>
                    <a:pt x="21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27"/>
            <p:cNvSpPr/>
            <p:nvPr/>
          </p:nvSpPr>
          <p:spPr>
            <a:xfrm>
              <a:off x="1150588" y="4342296"/>
              <a:ext cx="62968" cy="40417"/>
            </a:xfrm>
            <a:custGeom>
              <a:avLst/>
              <a:gdLst/>
              <a:ahLst/>
              <a:cxnLst/>
              <a:rect l="l" t="t" r="r" b="b"/>
              <a:pathLst>
                <a:path w="363" h="233" extrusionOk="0">
                  <a:moveTo>
                    <a:pt x="35" y="1"/>
                  </a:moveTo>
                  <a:cubicBezTo>
                    <a:pt x="25" y="1"/>
                    <a:pt x="16" y="5"/>
                    <a:pt x="10" y="17"/>
                  </a:cubicBezTo>
                  <a:cubicBezTo>
                    <a:pt x="0" y="36"/>
                    <a:pt x="0" y="66"/>
                    <a:pt x="20" y="76"/>
                  </a:cubicBezTo>
                  <a:lnTo>
                    <a:pt x="294" y="232"/>
                  </a:lnTo>
                  <a:lnTo>
                    <a:pt x="314" y="232"/>
                  </a:lnTo>
                  <a:cubicBezTo>
                    <a:pt x="334" y="232"/>
                    <a:pt x="343" y="232"/>
                    <a:pt x="353" y="213"/>
                  </a:cubicBezTo>
                  <a:cubicBezTo>
                    <a:pt x="363" y="193"/>
                    <a:pt x="353" y="173"/>
                    <a:pt x="334" y="164"/>
                  </a:cubicBezTo>
                  <a:lnTo>
                    <a:pt x="59" y="7"/>
                  </a:lnTo>
                  <a:cubicBezTo>
                    <a:pt x="51" y="3"/>
                    <a:pt x="43" y="1"/>
                    <a:pt x="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27"/>
            <p:cNvSpPr/>
            <p:nvPr/>
          </p:nvSpPr>
          <p:spPr>
            <a:xfrm>
              <a:off x="1123354" y="4342296"/>
              <a:ext cx="42672" cy="62621"/>
            </a:xfrm>
            <a:custGeom>
              <a:avLst/>
              <a:gdLst/>
              <a:ahLst/>
              <a:cxnLst/>
              <a:rect l="l" t="t" r="r" b="b"/>
              <a:pathLst>
                <a:path w="246" h="361" extrusionOk="0">
                  <a:moveTo>
                    <a:pt x="192" y="1"/>
                  </a:moveTo>
                  <a:cubicBezTo>
                    <a:pt x="182" y="1"/>
                    <a:pt x="173" y="5"/>
                    <a:pt x="167" y="17"/>
                  </a:cubicBezTo>
                  <a:lnTo>
                    <a:pt x="10" y="301"/>
                  </a:lnTo>
                  <a:cubicBezTo>
                    <a:pt x="1" y="321"/>
                    <a:pt x="1" y="340"/>
                    <a:pt x="20" y="350"/>
                  </a:cubicBezTo>
                  <a:cubicBezTo>
                    <a:pt x="30" y="350"/>
                    <a:pt x="30" y="360"/>
                    <a:pt x="40" y="360"/>
                  </a:cubicBezTo>
                  <a:cubicBezTo>
                    <a:pt x="49" y="360"/>
                    <a:pt x="69" y="350"/>
                    <a:pt x="69" y="340"/>
                  </a:cubicBezTo>
                  <a:lnTo>
                    <a:pt x="226" y="56"/>
                  </a:lnTo>
                  <a:cubicBezTo>
                    <a:pt x="245" y="36"/>
                    <a:pt x="236" y="17"/>
                    <a:pt x="216" y="7"/>
                  </a:cubicBezTo>
                  <a:cubicBezTo>
                    <a:pt x="208" y="3"/>
                    <a:pt x="200" y="1"/>
                    <a:pt x="19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27"/>
            <p:cNvSpPr/>
            <p:nvPr/>
          </p:nvSpPr>
          <p:spPr>
            <a:xfrm>
              <a:off x="1162384" y="4388264"/>
              <a:ext cx="63141" cy="40417"/>
            </a:xfrm>
            <a:custGeom>
              <a:avLst/>
              <a:gdLst/>
              <a:ahLst/>
              <a:cxnLst/>
              <a:rect l="l" t="t" r="r" b="b"/>
              <a:pathLst>
                <a:path w="364" h="233" extrusionOk="0">
                  <a:moveTo>
                    <a:pt x="40" y="0"/>
                  </a:moveTo>
                  <a:cubicBezTo>
                    <a:pt x="29" y="0"/>
                    <a:pt x="16" y="5"/>
                    <a:pt x="11" y="17"/>
                  </a:cubicBezTo>
                  <a:cubicBezTo>
                    <a:pt x="1" y="36"/>
                    <a:pt x="11" y="65"/>
                    <a:pt x="30" y="75"/>
                  </a:cubicBezTo>
                  <a:lnTo>
                    <a:pt x="305" y="232"/>
                  </a:lnTo>
                  <a:lnTo>
                    <a:pt x="324" y="232"/>
                  </a:lnTo>
                  <a:cubicBezTo>
                    <a:pt x="334" y="232"/>
                    <a:pt x="344" y="222"/>
                    <a:pt x="353" y="213"/>
                  </a:cubicBezTo>
                  <a:cubicBezTo>
                    <a:pt x="364" y="193"/>
                    <a:pt x="364" y="173"/>
                    <a:pt x="344" y="163"/>
                  </a:cubicBezTo>
                  <a:lnTo>
                    <a:pt x="59" y="6"/>
                  </a:lnTo>
                  <a:cubicBezTo>
                    <a:pt x="56" y="3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27"/>
            <p:cNvSpPr/>
            <p:nvPr/>
          </p:nvSpPr>
          <p:spPr>
            <a:xfrm>
              <a:off x="1135150" y="4388264"/>
              <a:ext cx="42846" cy="60713"/>
            </a:xfrm>
            <a:custGeom>
              <a:avLst/>
              <a:gdLst/>
              <a:ahLst/>
              <a:cxnLst/>
              <a:rect l="l" t="t" r="r" b="b"/>
              <a:pathLst>
                <a:path w="247" h="350" extrusionOk="0">
                  <a:moveTo>
                    <a:pt x="197" y="0"/>
                  </a:moveTo>
                  <a:cubicBezTo>
                    <a:pt x="186" y="0"/>
                    <a:pt x="173" y="5"/>
                    <a:pt x="168" y="17"/>
                  </a:cubicBezTo>
                  <a:lnTo>
                    <a:pt x="11" y="300"/>
                  </a:lnTo>
                  <a:cubicBezTo>
                    <a:pt x="1" y="311"/>
                    <a:pt x="11" y="340"/>
                    <a:pt x="31" y="350"/>
                  </a:cubicBezTo>
                  <a:lnTo>
                    <a:pt x="50" y="350"/>
                  </a:lnTo>
                  <a:cubicBezTo>
                    <a:pt x="60" y="350"/>
                    <a:pt x="70" y="350"/>
                    <a:pt x="79" y="330"/>
                  </a:cubicBezTo>
                  <a:lnTo>
                    <a:pt x="236" y="56"/>
                  </a:lnTo>
                  <a:cubicBezTo>
                    <a:pt x="246" y="36"/>
                    <a:pt x="236" y="17"/>
                    <a:pt x="216" y="6"/>
                  </a:cubicBezTo>
                  <a:cubicBezTo>
                    <a:pt x="213" y="3"/>
                    <a:pt x="205" y="0"/>
                    <a:pt x="1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27"/>
            <p:cNvSpPr/>
            <p:nvPr/>
          </p:nvSpPr>
          <p:spPr>
            <a:xfrm>
              <a:off x="1126824" y="4257819"/>
              <a:ext cx="178495" cy="106161"/>
            </a:xfrm>
            <a:custGeom>
              <a:avLst/>
              <a:gdLst/>
              <a:ahLst/>
              <a:cxnLst/>
              <a:rect l="l" t="t" r="r" b="b"/>
              <a:pathLst>
                <a:path w="1029" h="612" extrusionOk="0">
                  <a:moveTo>
                    <a:pt x="43" y="0"/>
                  </a:moveTo>
                  <a:cubicBezTo>
                    <a:pt x="30" y="0"/>
                    <a:pt x="17" y="10"/>
                    <a:pt x="10" y="24"/>
                  </a:cubicBezTo>
                  <a:cubicBezTo>
                    <a:pt x="0" y="44"/>
                    <a:pt x="0" y="63"/>
                    <a:pt x="20" y="73"/>
                  </a:cubicBezTo>
                  <a:lnTo>
                    <a:pt x="961" y="602"/>
                  </a:lnTo>
                  <a:cubicBezTo>
                    <a:pt x="970" y="612"/>
                    <a:pt x="970" y="612"/>
                    <a:pt x="980" y="612"/>
                  </a:cubicBezTo>
                  <a:cubicBezTo>
                    <a:pt x="990" y="612"/>
                    <a:pt x="1009" y="602"/>
                    <a:pt x="1019" y="592"/>
                  </a:cubicBezTo>
                  <a:cubicBezTo>
                    <a:pt x="1029" y="573"/>
                    <a:pt x="1019" y="553"/>
                    <a:pt x="1000" y="534"/>
                  </a:cubicBezTo>
                  <a:lnTo>
                    <a:pt x="59" y="4"/>
                  </a:lnTo>
                  <a:cubicBezTo>
                    <a:pt x="54" y="2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27"/>
            <p:cNvSpPr/>
            <p:nvPr/>
          </p:nvSpPr>
          <p:spPr>
            <a:xfrm>
              <a:off x="1137058" y="4277073"/>
              <a:ext cx="49264" cy="52907"/>
            </a:xfrm>
            <a:custGeom>
              <a:avLst/>
              <a:gdLst/>
              <a:ahLst/>
              <a:cxnLst/>
              <a:rect l="l" t="t" r="r" b="b"/>
              <a:pathLst>
                <a:path w="284" h="305" extrusionOk="0">
                  <a:moveTo>
                    <a:pt x="176" y="1"/>
                  </a:moveTo>
                  <a:cubicBezTo>
                    <a:pt x="157" y="11"/>
                    <a:pt x="137" y="31"/>
                    <a:pt x="147" y="50"/>
                  </a:cubicBezTo>
                  <a:lnTo>
                    <a:pt x="186" y="187"/>
                  </a:lnTo>
                  <a:lnTo>
                    <a:pt x="68" y="118"/>
                  </a:lnTo>
                  <a:cubicBezTo>
                    <a:pt x="63" y="116"/>
                    <a:pt x="56" y="114"/>
                    <a:pt x="49" y="114"/>
                  </a:cubicBezTo>
                  <a:cubicBezTo>
                    <a:pt x="33" y="114"/>
                    <a:pt x="17" y="121"/>
                    <a:pt x="9" y="129"/>
                  </a:cubicBezTo>
                  <a:cubicBezTo>
                    <a:pt x="0" y="148"/>
                    <a:pt x="9" y="177"/>
                    <a:pt x="29" y="187"/>
                  </a:cubicBezTo>
                  <a:lnTo>
                    <a:pt x="225" y="295"/>
                  </a:lnTo>
                  <a:cubicBezTo>
                    <a:pt x="235" y="305"/>
                    <a:pt x="235" y="305"/>
                    <a:pt x="245" y="305"/>
                  </a:cubicBezTo>
                  <a:cubicBezTo>
                    <a:pt x="255" y="305"/>
                    <a:pt x="264" y="305"/>
                    <a:pt x="274" y="295"/>
                  </a:cubicBezTo>
                  <a:cubicBezTo>
                    <a:pt x="284" y="285"/>
                    <a:pt x="284" y="266"/>
                    <a:pt x="284" y="256"/>
                  </a:cubicBezTo>
                  <a:lnTo>
                    <a:pt x="225" y="31"/>
                  </a:lnTo>
                  <a:cubicBezTo>
                    <a:pt x="216" y="11"/>
                    <a:pt x="196" y="1"/>
                    <a:pt x="1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27"/>
            <p:cNvSpPr/>
            <p:nvPr/>
          </p:nvSpPr>
          <p:spPr>
            <a:xfrm>
              <a:off x="1203147" y="4286614"/>
              <a:ext cx="68172" cy="28101"/>
            </a:xfrm>
            <a:custGeom>
              <a:avLst/>
              <a:gdLst/>
              <a:ahLst/>
              <a:cxnLst/>
              <a:rect l="l" t="t" r="r" b="b"/>
              <a:pathLst>
                <a:path w="393" h="162" extrusionOk="0">
                  <a:moveTo>
                    <a:pt x="351" y="1"/>
                  </a:moveTo>
                  <a:cubicBezTo>
                    <a:pt x="345" y="1"/>
                    <a:pt x="339" y="2"/>
                    <a:pt x="334" y="5"/>
                  </a:cubicBezTo>
                  <a:lnTo>
                    <a:pt x="31" y="83"/>
                  </a:lnTo>
                  <a:cubicBezTo>
                    <a:pt x="11" y="93"/>
                    <a:pt x="1" y="113"/>
                    <a:pt x="1" y="132"/>
                  </a:cubicBezTo>
                  <a:cubicBezTo>
                    <a:pt x="11" y="152"/>
                    <a:pt x="20" y="161"/>
                    <a:pt x="40" y="161"/>
                  </a:cubicBezTo>
                  <a:lnTo>
                    <a:pt x="50" y="161"/>
                  </a:lnTo>
                  <a:lnTo>
                    <a:pt x="354" y="74"/>
                  </a:lnTo>
                  <a:cubicBezTo>
                    <a:pt x="383" y="74"/>
                    <a:pt x="393" y="44"/>
                    <a:pt x="383" y="24"/>
                  </a:cubicBezTo>
                  <a:cubicBezTo>
                    <a:pt x="383" y="10"/>
                    <a:pt x="367" y="1"/>
                    <a:pt x="3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27"/>
            <p:cNvSpPr/>
            <p:nvPr/>
          </p:nvSpPr>
          <p:spPr>
            <a:xfrm>
              <a:off x="1203147" y="4300838"/>
              <a:ext cx="29142" cy="66611"/>
            </a:xfrm>
            <a:custGeom>
              <a:avLst/>
              <a:gdLst/>
              <a:ahLst/>
              <a:cxnLst/>
              <a:rect l="l" t="t" r="r" b="b"/>
              <a:pathLst>
                <a:path w="168" h="384" extrusionOk="0">
                  <a:moveTo>
                    <a:pt x="31" y="1"/>
                  </a:moveTo>
                  <a:cubicBezTo>
                    <a:pt x="11" y="11"/>
                    <a:pt x="1" y="31"/>
                    <a:pt x="1" y="50"/>
                  </a:cubicBezTo>
                  <a:lnTo>
                    <a:pt x="89" y="354"/>
                  </a:lnTo>
                  <a:cubicBezTo>
                    <a:pt x="99" y="373"/>
                    <a:pt x="109" y="383"/>
                    <a:pt x="129" y="383"/>
                  </a:cubicBezTo>
                  <a:lnTo>
                    <a:pt x="138" y="383"/>
                  </a:lnTo>
                  <a:cubicBezTo>
                    <a:pt x="158" y="383"/>
                    <a:pt x="168" y="354"/>
                    <a:pt x="168" y="334"/>
                  </a:cubicBezTo>
                  <a:lnTo>
                    <a:pt x="79" y="31"/>
                  </a:lnTo>
                  <a:cubicBezTo>
                    <a:pt x="70" y="11"/>
                    <a:pt x="50" y="1"/>
                    <a:pt x="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27"/>
            <p:cNvSpPr/>
            <p:nvPr/>
          </p:nvSpPr>
          <p:spPr>
            <a:xfrm>
              <a:off x="1243911" y="4309511"/>
              <a:ext cx="68172" cy="28969"/>
            </a:xfrm>
            <a:custGeom>
              <a:avLst/>
              <a:gdLst/>
              <a:ahLst/>
              <a:cxnLst/>
              <a:rect l="l" t="t" r="r" b="b"/>
              <a:pathLst>
                <a:path w="393" h="167" extrusionOk="0">
                  <a:moveTo>
                    <a:pt x="344" y="0"/>
                  </a:moveTo>
                  <a:lnTo>
                    <a:pt x="31" y="88"/>
                  </a:lnTo>
                  <a:cubicBezTo>
                    <a:pt x="11" y="98"/>
                    <a:pt x="1" y="118"/>
                    <a:pt x="11" y="138"/>
                  </a:cubicBezTo>
                  <a:cubicBezTo>
                    <a:pt x="11" y="157"/>
                    <a:pt x="31" y="167"/>
                    <a:pt x="40" y="167"/>
                  </a:cubicBezTo>
                  <a:lnTo>
                    <a:pt x="60" y="167"/>
                  </a:lnTo>
                  <a:lnTo>
                    <a:pt x="364" y="79"/>
                  </a:lnTo>
                  <a:cubicBezTo>
                    <a:pt x="384" y="69"/>
                    <a:pt x="393" y="49"/>
                    <a:pt x="393" y="29"/>
                  </a:cubicBezTo>
                  <a:cubicBezTo>
                    <a:pt x="384" y="10"/>
                    <a:pt x="364" y="0"/>
                    <a:pt x="3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27"/>
            <p:cNvSpPr/>
            <p:nvPr/>
          </p:nvSpPr>
          <p:spPr>
            <a:xfrm>
              <a:off x="1243911" y="4324256"/>
              <a:ext cx="30877" cy="66957"/>
            </a:xfrm>
            <a:custGeom>
              <a:avLst/>
              <a:gdLst/>
              <a:ahLst/>
              <a:cxnLst/>
              <a:rect l="l" t="t" r="r" b="b"/>
              <a:pathLst>
                <a:path w="178" h="386" extrusionOk="0">
                  <a:moveTo>
                    <a:pt x="45" y="1"/>
                  </a:moveTo>
                  <a:cubicBezTo>
                    <a:pt x="41" y="1"/>
                    <a:pt x="36" y="1"/>
                    <a:pt x="31" y="3"/>
                  </a:cubicBezTo>
                  <a:cubicBezTo>
                    <a:pt x="11" y="13"/>
                    <a:pt x="1" y="33"/>
                    <a:pt x="11" y="53"/>
                  </a:cubicBezTo>
                  <a:lnTo>
                    <a:pt x="90" y="356"/>
                  </a:lnTo>
                  <a:cubicBezTo>
                    <a:pt x="99" y="375"/>
                    <a:pt x="109" y="386"/>
                    <a:pt x="129" y="386"/>
                  </a:cubicBezTo>
                  <a:lnTo>
                    <a:pt x="138" y="386"/>
                  </a:lnTo>
                  <a:cubicBezTo>
                    <a:pt x="158" y="375"/>
                    <a:pt x="177" y="356"/>
                    <a:pt x="168" y="336"/>
                  </a:cubicBezTo>
                  <a:lnTo>
                    <a:pt x="79" y="33"/>
                  </a:lnTo>
                  <a:cubicBezTo>
                    <a:pt x="79" y="17"/>
                    <a:pt x="66" y="1"/>
                    <a:pt x="4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27"/>
            <p:cNvSpPr/>
            <p:nvPr/>
          </p:nvSpPr>
          <p:spPr>
            <a:xfrm>
              <a:off x="1126824" y="4207514"/>
              <a:ext cx="195495" cy="64702"/>
            </a:xfrm>
            <a:custGeom>
              <a:avLst/>
              <a:gdLst/>
              <a:ahLst/>
              <a:cxnLst/>
              <a:rect l="l" t="t" r="r" b="b"/>
              <a:pathLst>
                <a:path w="1127" h="373" extrusionOk="0">
                  <a:moveTo>
                    <a:pt x="1068" y="0"/>
                  </a:moveTo>
                  <a:lnTo>
                    <a:pt x="29" y="294"/>
                  </a:lnTo>
                  <a:cubicBezTo>
                    <a:pt x="10" y="294"/>
                    <a:pt x="0" y="323"/>
                    <a:pt x="0" y="343"/>
                  </a:cubicBezTo>
                  <a:cubicBezTo>
                    <a:pt x="10" y="353"/>
                    <a:pt x="29" y="373"/>
                    <a:pt x="39" y="373"/>
                  </a:cubicBezTo>
                  <a:cubicBezTo>
                    <a:pt x="49" y="373"/>
                    <a:pt x="49" y="373"/>
                    <a:pt x="49" y="363"/>
                  </a:cubicBezTo>
                  <a:lnTo>
                    <a:pt x="1088" y="79"/>
                  </a:lnTo>
                  <a:cubicBezTo>
                    <a:pt x="1117" y="69"/>
                    <a:pt x="1127" y="49"/>
                    <a:pt x="1117" y="29"/>
                  </a:cubicBezTo>
                  <a:cubicBezTo>
                    <a:pt x="1117" y="10"/>
                    <a:pt x="1088" y="0"/>
                    <a:pt x="10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27"/>
            <p:cNvSpPr/>
            <p:nvPr/>
          </p:nvSpPr>
          <p:spPr>
            <a:xfrm>
              <a:off x="1160822" y="4247064"/>
              <a:ext cx="54468" cy="43887"/>
            </a:xfrm>
            <a:custGeom>
              <a:avLst/>
              <a:gdLst/>
              <a:ahLst/>
              <a:cxnLst/>
              <a:rect l="l" t="t" r="r" b="b"/>
              <a:pathLst>
                <a:path w="314" h="253" extrusionOk="0">
                  <a:moveTo>
                    <a:pt x="64" y="1"/>
                  </a:moveTo>
                  <a:cubicBezTo>
                    <a:pt x="54" y="1"/>
                    <a:pt x="45" y="6"/>
                    <a:pt x="39" y="17"/>
                  </a:cubicBezTo>
                  <a:cubicBezTo>
                    <a:pt x="29" y="37"/>
                    <a:pt x="29" y="66"/>
                    <a:pt x="49" y="76"/>
                  </a:cubicBezTo>
                  <a:lnTo>
                    <a:pt x="166" y="145"/>
                  </a:lnTo>
                  <a:lnTo>
                    <a:pt x="39" y="174"/>
                  </a:lnTo>
                  <a:cubicBezTo>
                    <a:pt x="20" y="184"/>
                    <a:pt x="0" y="204"/>
                    <a:pt x="10" y="223"/>
                  </a:cubicBezTo>
                  <a:cubicBezTo>
                    <a:pt x="20" y="243"/>
                    <a:pt x="29" y="252"/>
                    <a:pt x="49" y="252"/>
                  </a:cubicBezTo>
                  <a:lnTo>
                    <a:pt x="59" y="252"/>
                  </a:lnTo>
                  <a:lnTo>
                    <a:pt x="284" y="193"/>
                  </a:lnTo>
                  <a:cubicBezTo>
                    <a:pt x="294" y="184"/>
                    <a:pt x="304" y="174"/>
                    <a:pt x="304" y="154"/>
                  </a:cubicBezTo>
                  <a:cubicBezTo>
                    <a:pt x="314" y="145"/>
                    <a:pt x="304" y="125"/>
                    <a:pt x="284" y="125"/>
                  </a:cubicBezTo>
                  <a:lnTo>
                    <a:pt x="88" y="8"/>
                  </a:lnTo>
                  <a:cubicBezTo>
                    <a:pt x="80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27"/>
            <p:cNvSpPr/>
            <p:nvPr/>
          </p:nvSpPr>
          <p:spPr>
            <a:xfrm>
              <a:off x="1209913" y="4186352"/>
              <a:ext cx="42846" cy="62100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211" y="1"/>
                  </a:moveTo>
                  <a:cubicBezTo>
                    <a:pt x="197" y="1"/>
                    <a:pt x="185" y="10"/>
                    <a:pt x="177" y="24"/>
                  </a:cubicBezTo>
                  <a:lnTo>
                    <a:pt x="21" y="299"/>
                  </a:lnTo>
                  <a:cubicBezTo>
                    <a:pt x="1" y="318"/>
                    <a:pt x="11" y="338"/>
                    <a:pt x="31" y="347"/>
                  </a:cubicBezTo>
                  <a:cubicBezTo>
                    <a:pt x="40" y="358"/>
                    <a:pt x="40" y="358"/>
                    <a:pt x="50" y="358"/>
                  </a:cubicBezTo>
                  <a:cubicBezTo>
                    <a:pt x="60" y="358"/>
                    <a:pt x="79" y="347"/>
                    <a:pt x="79" y="338"/>
                  </a:cubicBezTo>
                  <a:lnTo>
                    <a:pt x="236" y="64"/>
                  </a:lnTo>
                  <a:cubicBezTo>
                    <a:pt x="246" y="44"/>
                    <a:pt x="246" y="14"/>
                    <a:pt x="227" y="5"/>
                  </a:cubicBezTo>
                  <a:cubicBezTo>
                    <a:pt x="221" y="2"/>
                    <a:pt x="216" y="1"/>
                    <a:pt x="2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27"/>
            <p:cNvSpPr/>
            <p:nvPr/>
          </p:nvSpPr>
          <p:spPr>
            <a:xfrm>
              <a:off x="1209913" y="4234054"/>
              <a:ext cx="64876" cy="41632"/>
            </a:xfrm>
            <a:custGeom>
              <a:avLst/>
              <a:gdLst/>
              <a:ahLst/>
              <a:cxnLst/>
              <a:rect l="l" t="t" r="r" b="b"/>
              <a:pathLst>
                <a:path w="374" h="240" extrusionOk="0">
                  <a:moveTo>
                    <a:pt x="54" y="0"/>
                  </a:moveTo>
                  <a:cubicBezTo>
                    <a:pt x="40" y="0"/>
                    <a:pt x="28" y="9"/>
                    <a:pt x="21" y="24"/>
                  </a:cubicBezTo>
                  <a:cubicBezTo>
                    <a:pt x="1" y="43"/>
                    <a:pt x="11" y="63"/>
                    <a:pt x="31" y="72"/>
                  </a:cubicBezTo>
                  <a:lnTo>
                    <a:pt x="305" y="229"/>
                  </a:lnTo>
                  <a:cubicBezTo>
                    <a:pt x="315" y="239"/>
                    <a:pt x="325" y="239"/>
                    <a:pt x="325" y="239"/>
                  </a:cubicBezTo>
                  <a:cubicBezTo>
                    <a:pt x="344" y="239"/>
                    <a:pt x="354" y="229"/>
                    <a:pt x="364" y="220"/>
                  </a:cubicBezTo>
                  <a:cubicBezTo>
                    <a:pt x="373" y="200"/>
                    <a:pt x="364" y="181"/>
                    <a:pt x="344" y="161"/>
                  </a:cubicBezTo>
                  <a:lnTo>
                    <a:pt x="70" y="4"/>
                  </a:lnTo>
                  <a:cubicBezTo>
                    <a:pt x="65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27"/>
            <p:cNvSpPr/>
            <p:nvPr/>
          </p:nvSpPr>
          <p:spPr>
            <a:xfrm>
              <a:off x="1255880" y="4174036"/>
              <a:ext cx="42672" cy="60886"/>
            </a:xfrm>
            <a:custGeom>
              <a:avLst/>
              <a:gdLst/>
              <a:ahLst/>
              <a:cxnLst/>
              <a:rect l="l" t="t" r="r" b="b"/>
              <a:pathLst>
                <a:path w="246" h="351" extrusionOk="0">
                  <a:moveTo>
                    <a:pt x="202" y="1"/>
                  </a:moveTo>
                  <a:cubicBezTo>
                    <a:pt x="190" y="1"/>
                    <a:pt x="179" y="5"/>
                    <a:pt x="167" y="17"/>
                  </a:cubicBezTo>
                  <a:lnTo>
                    <a:pt x="10" y="291"/>
                  </a:lnTo>
                  <a:cubicBezTo>
                    <a:pt x="1" y="311"/>
                    <a:pt x="10" y="340"/>
                    <a:pt x="30" y="350"/>
                  </a:cubicBezTo>
                  <a:lnTo>
                    <a:pt x="50" y="350"/>
                  </a:lnTo>
                  <a:cubicBezTo>
                    <a:pt x="60" y="350"/>
                    <a:pt x="79" y="350"/>
                    <a:pt x="79" y="331"/>
                  </a:cubicBezTo>
                  <a:lnTo>
                    <a:pt x="236" y="56"/>
                  </a:lnTo>
                  <a:cubicBezTo>
                    <a:pt x="246" y="37"/>
                    <a:pt x="246" y="17"/>
                    <a:pt x="226" y="7"/>
                  </a:cubicBezTo>
                  <a:cubicBezTo>
                    <a:pt x="218" y="3"/>
                    <a:pt x="210" y="1"/>
                    <a:pt x="20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27"/>
            <p:cNvSpPr/>
            <p:nvPr/>
          </p:nvSpPr>
          <p:spPr>
            <a:xfrm>
              <a:off x="1255880" y="4222085"/>
              <a:ext cx="64876" cy="39897"/>
            </a:xfrm>
            <a:custGeom>
              <a:avLst/>
              <a:gdLst/>
              <a:ahLst/>
              <a:cxnLst/>
              <a:rect l="l" t="t" r="r" b="b"/>
              <a:pathLst>
                <a:path w="374" h="230" extrusionOk="0">
                  <a:moveTo>
                    <a:pt x="52" y="0"/>
                  </a:moveTo>
                  <a:cubicBezTo>
                    <a:pt x="38" y="0"/>
                    <a:pt x="24" y="7"/>
                    <a:pt x="10" y="14"/>
                  </a:cubicBezTo>
                  <a:cubicBezTo>
                    <a:pt x="1" y="34"/>
                    <a:pt x="10" y="63"/>
                    <a:pt x="30" y="73"/>
                  </a:cubicBezTo>
                  <a:lnTo>
                    <a:pt x="304" y="230"/>
                  </a:lnTo>
                  <a:lnTo>
                    <a:pt x="324" y="230"/>
                  </a:lnTo>
                  <a:cubicBezTo>
                    <a:pt x="344" y="230"/>
                    <a:pt x="354" y="230"/>
                    <a:pt x="363" y="210"/>
                  </a:cubicBezTo>
                  <a:cubicBezTo>
                    <a:pt x="373" y="191"/>
                    <a:pt x="363" y="171"/>
                    <a:pt x="344" y="161"/>
                  </a:cubicBezTo>
                  <a:lnTo>
                    <a:pt x="69" y="4"/>
                  </a:lnTo>
                  <a:cubicBezTo>
                    <a:pt x="63" y="1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27"/>
            <p:cNvSpPr/>
            <p:nvPr/>
          </p:nvSpPr>
          <p:spPr>
            <a:xfrm>
              <a:off x="1126824" y="4094589"/>
              <a:ext cx="107201" cy="177628"/>
            </a:xfrm>
            <a:custGeom>
              <a:avLst/>
              <a:gdLst/>
              <a:ahLst/>
              <a:cxnLst/>
              <a:rect l="l" t="t" r="r" b="b"/>
              <a:pathLst>
                <a:path w="618" h="1024" extrusionOk="0">
                  <a:moveTo>
                    <a:pt x="577" y="1"/>
                  </a:moveTo>
                  <a:cubicBezTo>
                    <a:pt x="564" y="1"/>
                    <a:pt x="546" y="10"/>
                    <a:pt x="539" y="24"/>
                  </a:cubicBezTo>
                  <a:lnTo>
                    <a:pt x="10" y="965"/>
                  </a:lnTo>
                  <a:cubicBezTo>
                    <a:pt x="0" y="985"/>
                    <a:pt x="0" y="1004"/>
                    <a:pt x="20" y="1014"/>
                  </a:cubicBezTo>
                  <a:cubicBezTo>
                    <a:pt x="29" y="1014"/>
                    <a:pt x="39" y="1024"/>
                    <a:pt x="39" y="1024"/>
                  </a:cubicBezTo>
                  <a:cubicBezTo>
                    <a:pt x="59" y="1024"/>
                    <a:pt x="68" y="1014"/>
                    <a:pt x="79" y="1004"/>
                  </a:cubicBezTo>
                  <a:lnTo>
                    <a:pt x="608" y="63"/>
                  </a:lnTo>
                  <a:cubicBezTo>
                    <a:pt x="617" y="44"/>
                    <a:pt x="608" y="14"/>
                    <a:pt x="588" y="5"/>
                  </a:cubicBezTo>
                  <a:cubicBezTo>
                    <a:pt x="585" y="2"/>
                    <a:pt x="581" y="1"/>
                    <a:pt x="5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27"/>
            <p:cNvSpPr/>
            <p:nvPr/>
          </p:nvSpPr>
          <p:spPr>
            <a:xfrm>
              <a:off x="1114855" y="4183750"/>
              <a:ext cx="46142" cy="52733"/>
            </a:xfrm>
            <a:custGeom>
              <a:avLst/>
              <a:gdLst/>
              <a:ahLst/>
              <a:cxnLst/>
              <a:rect l="l" t="t" r="r" b="b"/>
              <a:pathLst>
                <a:path w="266" h="304" extrusionOk="0">
                  <a:moveTo>
                    <a:pt x="167" y="0"/>
                  </a:moveTo>
                  <a:cubicBezTo>
                    <a:pt x="148" y="0"/>
                    <a:pt x="137" y="10"/>
                    <a:pt x="128" y="20"/>
                  </a:cubicBezTo>
                  <a:lnTo>
                    <a:pt x="20" y="225"/>
                  </a:lnTo>
                  <a:cubicBezTo>
                    <a:pt x="0" y="245"/>
                    <a:pt x="10" y="264"/>
                    <a:pt x="30" y="275"/>
                  </a:cubicBezTo>
                  <a:cubicBezTo>
                    <a:pt x="38" y="278"/>
                    <a:pt x="46" y="281"/>
                    <a:pt x="53" y="281"/>
                  </a:cubicBezTo>
                  <a:cubicBezTo>
                    <a:pt x="64" y="281"/>
                    <a:pt x="73" y="276"/>
                    <a:pt x="79" y="264"/>
                  </a:cubicBezTo>
                  <a:lnTo>
                    <a:pt x="148" y="147"/>
                  </a:lnTo>
                  <a:lnTo>
                    <a:pt x="187" y="275"/>
                  </a:lnTo>
                  <a:cubicBezTo>
                    <a:pt x="196" y="294"/>
                    <a:pt x="206" y="304"/>
                    <a:pt x="226" y="304"/>
                  </a:cubicBezTo>
                  <a:lnTo>
                    <a:pt x="235" y="304"/>
                  </a:lnTo>
                  <a:cubicBezTo>
                    <a:pt x="255" y="294"/>
                    <a:pt x="265" y="275"/>
                    <a:pt x="265" y="255"/>
                  </a:cubicBezTo>
                  <a:lnTo>
                    <a:pt x="196" y="29"/>
                  </a:lnTo>
                  <a:cubicBezTo>
                    <a:pt x="196" y="20"/>
                    <a:pt x="187" y="10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27"/>
            <p:cNvSpPr/>
            <p:nvPr/>
          </p:nvSpPr>
          <p:spPr>
            <a:xfrm>
              <a:off x="1147119" y="4212545"/>
              <a:ext cx="52907" cy="47703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256" y="0"/>
                  </a:moveTo>
                  <a:lnTo>
                    <a:pt x="30" y="59"/>
                  </a:lnTo>
                  <a:cubicBezTo>
                    <a:pt x="10" y="69"/>
                    <a:pt x="1" y="89"/>
                    <a:pt x="1" y="109"/>
                  </a:cubicBezTo>
                  <a:cubicBezTo>
                    <a:pt x="10" y="128"/>
                    <a:pt x="30" y="138"/>
                    <a:pt x="49" y="138"/>
                  </a:cubicBezTo>
                  <a:lnTo>
                    <a:pt x="187" y="98"/>
                  </a:lnTo>
                  <a:lnTo>
                    <a:pt x="118" y="216"/>
                  </a:lnTo>
                  <a:cubicBezTo>
                    <a:pt x="108" y="236"/>
                    <a:pt x="108" y="265"/>
                    <a:pt x="128" y="275"/>
                  </a:cubicBezTo>
                  <a:lnTo>
                    <a:pt x="147" y="275"/>
                  </a:lnTo>
                  <a:cubicBezTo>
                    <a:pt x="158" y="275"/>
                    <a:pt x="177" y="275"/>
                    <a:pt x="177" y="255"/>
                  </a:cubicBezTo>
                  <a:lnTo>
                    <a:pt x="295" y="59"/>
                  </a:lnTo>
                  <a:cubicBezTo>
                    <a:pt x="304" y="40"/>
                    <a:pt x="304" y="30"/>
                    <a:pt x="295" y="11"/>
                  </a:cubicBezTo>
                  <a:cubicBezTo>
                    <a:pt x="285" y="0"/>
                    <a:pt x="265" y="0"/>
                    <a:pt x="25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27"/>
            <p:cNvSpPr/>
            <p:nvPr/>
          </p:nvSpPr>
          <p:spPr>
            <a:xfrm>
              <a:off x="1155619" y="4128588"/>
              <a:ext cx="29142" cy="67131"/>
            </a:xfrm>
            <a:custGeom>
              <a:avLst/>
              <a:gdLst/>
              <a:ahLst/>
              <a:cxnLst/>
              <a:rect l="l" t="t" r="r" b="b"/>
              <a:pathLst>
                <a:path w="168" h="387" extrusionOk="0">
                  <a:moveTo>
                    <a:pt x="46" y="1"/>
                  </a:moveTo>
                  <a:cubicBezTo>
                    <a:pt x="41" y="1"/>
                    <a:pt x="35" y="2"/>
                    <a:pt x="30" y="5"/>
                  </a:cubicBezTo>
                  <a:cubicBezTo>
                    <a:pt x="11" y="5"/>
                    <a:pt x="0" y="24"/>
                    <a:pt x="0" y="53"/>
                  </a:cubicBezTo>
                  <a:lnTo>
                    <a:pt x="89" y="357"/>
                  </a:lnTo>
                  <a:cubicBezTo>
                    <a:pt x="89" y="377"/>
                    <a:pt x="109" y="386"/>
                    <a:pt x="128" y="386"/>
                  </a:cubicBezTo>
                  <a:lnTo>
                    <a:pt x="138" y="386"/>
                  </a:lnTo>
                  <a:cubicBezTo>
                    <a:pt x="157" y="377"/>
                    <a:pt x="167" y="357"/>
                    <a:pt x="157" y="338"/>
                  </a:cubicBezTo>
                  <a:lnTo>
                    <a:pt x="79" y="24"/>
                  </a:lnTo>
                  <a:cubicBezTo>
                    <a:pt x="72" y="10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27"/>
            <p:cNvSpPr/>
            <p:nvPr/>
          </p:nvSpPr>
          <p:spPr>
            <a:xfrm>
              <a:off x="1169149" y="4166750"/>
              <a:ext cx="68172" cy="28969"/>
            </a:xfrm>
            <a:custGeom>
              <a:avLst/>
              <a:gdLst/>
              <a:ahLst/>
              <a:cxnLst/>
              <a:rect l="l" t="t" r="r" b="b"/>
              <a:pathLst>
                <a:path w="393" h="167" extrusionOk="0">
                  <a:moveTo>
                    <a:pt x="344" y="0"/>
                  </a:moveTo>
                  <a:lnTo>
                    <a:pt x="40" y="88"/>
                  </a:lnTo>
                  <a:cubicBezTo>
                    <a:pt x="20" y="98"/>
                    <a:pt x="1" y="118"/>
                    <a:pt x="11" y="137"/>
                  </a:cubicBezTo>
                  <a:cubicBezTo>
                    <a:pt x="11" y="157"/>
                    <a:pt x="31" y="166"/>
                    <a:pt x="50" y="166"/>
                  </a:cubicBezTo>
                  <a:lnTo>
                    <a:pt x="60" y="166"/>
                  </a:lnTo>
                  <a:lnTo>
                    <a:pt x="364" y="79"/>
                  </a:lnTo>
                  <a:cubicBezTo>
                    <a:pt x="383" y="68"/>
                    <a:pt x="393" y="49"/>
                    <a:pt x="393" y="29"/>
                  </a:cubicBezTo>
                  <a:cubicBezTo>
                    <a:pt x="383" y="10"/>
                    <a:pt x="364" y="0"/>
                    <a:pt x="34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27"/>
            <p:cNvSpPr/>
            <p:nvPr/>
          </p:nvSpPr>
          <p:spPr>
            <a:xfrm>
              <a:off x="1177822" y="4086783"/>
              <a:ext cx="30703" cy="66437"/>
            </a:xfrm>
            <a:custGeom>
              <a:avLst/>
              <a:gdLst/>
              <a:ahLst/>
              <a:cxnLst/>
              <a:rect l="l" t="t" r="r" b="b"/>
              <a:pathLst>
                <a:path w="177" h="383" extrusionOk="0">
                  <a:moveTo>
                    <a:pt x="39" y="0"/>
                  </a:moveTo>
                  <a:cubicBezTo>
                    <a:pt x="20" y="10"/>
                    <a:pt x="0" y="30"/>
                    <a:pt x="10" y="50"/>
                  </a:cubicBezTo>
                  <a:lnTo>
                    <a:pt x="98" y="353"/>
                  </a:lnTo>
                  <a:cubicBezTo>
                    <a:pt x="98" y="373"/>
                    <a:pt x="118" y="383"/>
                    <a:pt x="127" y="383"/>
                  </a:cubicBezTo>
                  <a:lnTo>
                    <a:pt x="147" y="383"/>
                  </a:lnTo>
                  <a:cubicBezTo>
                    <a:pt x="166" y="383"/>
                    <a:pt x="177" y="353"/>
                    <a:pt x="166" y="333"/>
                  </a:cubicBezTo>
                  <a:lnTo>
                    <a:pt x="88" y="30"/>
                  </a:lnTo>
                  <a:cubicBezTo>
                    <a:pt x="79" y="10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27"/>
            <p:cNvSpPr/>
            <p:nvPr/>
          </p:nvSpPr>
          <p:spPr>
            <a:xfrm>
              <a:off x="1192913" y="4125466"/>
              <a:ext cx="68172" cy="27754"/>
            </a:xfrm>
            <a:custGeom>
              <a:avLst/>
              <a:gdLst/>
              <a:ahLst/>
              <a:cxnLst/>
              <a:rect l="l" t="t" r="r" b="b"/>
              <a:pathLst>
                <a:path w="393" h="160" extrusionOk="0">
                  <a:moveTo>
                    <a:pt x="355" y="0"/>
                  </a:moveTo>
                  <a:cubicBezTo>
                    <a:pt x="352" y="0"/>
                    <a:pt x="348" y="1"/>
                    <a:pt x="344" y="3"/>
                  </a:cubicBezTo>
                  <a:lnTo>
                    <a:pt x="31" y="91"/>
                  </a:lnTo>
                  <a:cubicBezTo>
                    <a:pt x="11" y="91"/>
                    <a:pt x="1" y="110"/>
                    <a:pt x="11" y="130"/>
                  </a:cubicBezTo>
                  <a:cubicBezTo>
                    <a:pt x="11" y="150"/>
                    <a:pt x="31" y="160"/>
                    <a:pt x="40" y="160"/>
                  </a:cubicBezTo>
                  <a:lnTo>
                    <a:pt x="60" y="160"/>
                  </a:lnTo>
                  <a:lnTo>
                    <a:pt x="364" y="81"/>
                  </a:lnTo>
                  <a:cubicBezTo>
                    <a:pt x="384" y="71"/>
                    <a:pt x="393" y="52"/>
                    <a:pt x="393" y="32"/>
                  </a:cubicBezTo>
                  <a:cubicBezTo>
                    <a:pt x="385" y="16"/>
                    <a:pt x="371" y="0"/>
                    <a:pt x="3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27"/>
            <p:cNvSpPr/>
            <p:nvPr/>
          </p:nvSpPr>
          <p:spPr>
            <a:xfrm>
              <a:off x="1154057" y="-261437"/>
              <a:ext cx="467488" cy="700625"/>
            </a:xfrm>
            <a:custGeom>
              <a:avLst/>
              <a:gdLst/>
              <a:ahLst/>
              <a:cxnLst/>
              <a:rect l="l" t="t" r="r" b="b"/>
              <a:pathLst>
                <a:path w="2695" h="4039" extrusionOk="0">
                  <a:moveTo>
                    <a:pt x="2048" y="1"/>
                  </a:moveTo>
                  <a:cubicBezTo>
                    <a:pt x="1744" y="227"/>
                    <a:pt x="1372" y="227"/>
                    <a:pt x="1372" y="227"/>
                  </a:cubicBezTo>
                  <a:cubicBezTo>
                    <a:pt x="1156" y="863"/>
                    <a:pt x="303" y="1216"/>
                    <a:pt x="303" y="1216"/>
                  </a:cubicBezTo>
                  <a:cubicBezTo>
                    <a:pt x="725" y="1814"/>
                    <a:pt x="0" y="2647"/>
                    <a:pt x="0" y="2647"/>
                  </a:cubicBezTo>
                  <a:cubicBezTo>
                    <a:pt x="539" y="2941"/>
                    <a:pt x="656" y="3695"/>
                    <a:pt x="686" y="4038"/>
                  </a:cubicBezTo>
                  <a:cubicBezTo>
                    <a:pt x="892" y="3804"/>
                    <a:pt x="1371" y="3340"/>
                    <a:pt x="1917" y="3340"/>
                  </a:cubicBezTo>
                  <a:cubicBezTo>
                    <a:pt x="1967" y="3340"/>
                    <a:pt x="2017" y="3344"/>
                    <a:pt x="2067" y="3352"/>
                  </a:cubicBezTo>
                  <a:cubicBezTo>
                    <a:pt x="2067" y="3352"/>
                    <a:pt x="1999" y="2245"/>
                    <a:pt x="2694" y="2030"/>
                  </a:cubicBezTo>
                  <a:cubicBezTo>
                    <a:pt x="2694" y="2030"/>
                    <a:pt x="2234" y="1226"/>
                    <a:pt x="2450" y="589"/>
                  </a:cubicBezTo>
                  <a:cubicBezTo>
                    <a:pt x="2450" y="589"/>
                    <a:pt x="2156" y="373"/>
                    <a:pt x="204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27"/>
            <p:cNvSpPr/>
            <p:nvPr/>
          </p:nvSpPr>
          <p:spPr>
            <a:xfrm>
              <a:off x="1320582" y="-324925"/>
              <a:ext cx="215964" cy="607648"/>
            </a:xfrm>
            <a:custGeom>
              <a:avLst/>
              <a:gdLst/>
              <a:ahLst/>
              <a:cxnLst/>
              <a:rect l="l" t="t" r="r" b="b"/>
              <a:pathLst>
                <a:path w="1245" h="3503" extrusionOk="0">
                  <a:moveTo>
                    <a:pt x="1200" y="1"/>
                  </a:moveTo>
                  <a:cubicBezTo>
                    <a:pt x="1186" y="1"/>
                    <a:pt x="1173" y="10"/>
                    <a:pt x="1166" y="24"/>
                  </a:cubicBezTo>
                  <a:lnTo>
                    <a:pt x="0" y="3454"/>
                  </a:lnTo>
                  <a:cubicBezTo>
                    <a:pt x="0" y="3474"/>
                    <a:pt x="10" y="3493"/>
                    <a:pt x="29" y="3503"/>
                  </a:cubicBezTo>
                  <a:lnTo>
                    <a:pt x="40" y="3503"/>
                  </a:lnTo>
                  <a:cubicBezTo>
                    <a:pt x="59" y="3503"/>
                    <a:pt x="69" y="3493"/>
                    <a:pt x="79" y="3483"/>
                  </a:cubicBezTo>
                  <a:lnTo>
                    <a:pt x="1235" y="53"/>
                  </a:lnTo>
                  <a:cubicBezTo>
                    <a:pt x="1244" y="34"/>
                    <a:pt x="1235" y="5"/>
                    <a:pt x="1215" y="5"/>
                  </a:cubicBezTo>
                  <a:cubicBezTo>
                    <a:pt x="1210" y="2"/>
                    <a:pt x="1205" y="1"/>
                    <a:pt x="120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27"/>
            <p:cNvSpPr/>
            <p:nvPr/>
          </p:nvSpPr>
          <p:spPr>
            <a:xfrm>
              <a:off x="1464904" y="-158747"/>
              <a:ext cx="58111" cy="98181"/>
            </a:xfrm>
            <a:custGeom>
              <a:avLst/>
              <a:gdLst/>
              <a:ahLst/>
              <a:cxnLst/>
              <a:rect l="l" t="t" r="r" b="b"/>
              <a:pathLst>
                <a:path w="335" h="566" extrusionOk="0">
                  <a:moveTo>
                    <a:pt x="55" y="0"/>
                  </a:moveTo>
                  <a:cubicBezTo>
                    <a:pt x="47" y="0"/>
                    <a:pt x="39" y="3"/>
                    <a:pt x="31" y="7"/>
                  </a:cubicBezTo>
                  <a:cubicBezTo>
                    <a:pt x="11" y="16"/>
                    <a:pt x="1" y="36"/>
                    <a:pt x="11" y="56"/>
                  </a:cubicBezTo>
                  <a:lnTo>
                    <a:pt x="256" y="545"/>
                  </a:lnTo>
                  <a:cubicBezTo>
                    <a:pt x="256" y="556"/>
                    <a:pt x="275" y="565"/>
                    <a:pt x="285" y="565"/>
                  </a:cubicBezTo>
                  <a:cubicBezTo>
                    <a:pt x="295" y="565"/>
                    <a:pt x="295" y="565"/>
                    <a:pt x="305" y="556"/>
                  </a:cubicBezTo>
                  <a:cubicBezTo>
                    <a:pt x="325" y="545"/>
                    <a:pt x="334" y="526"/>
                    <a:pt x="325" y="506"/>
                  </a:cubicBezTo>
                  <a:lnTo>
                    <a:pt x="79" y="16"/>
                  </a:lnTo>
                  <a:cubicBezTo>
                    <a:pt x="74" y="5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27"/>
            <p:cNvSpPr/>
            <p:nvPr/>
          </p:nvSpPr>
          <p:spPr>
            <a:xfrm>
              <a:off x="1342612" y="-59005"/>
              <a:ext cx="103906" cy="47703"/>
            </a:xfrm>
            <a:custGeom>
              <a:avLst/>
              <a:gdLst/>
              <a:ahLst/>
              <a:cxnLst/>
              <a:rect l="l" t="t" r="r" b="b"/>
              <a:pathLst>
                <a:path w="599" h="275" extrusionOk="0">
                  <a:moveTo>
                    <a:pt x="540" y="0"/>
                  </a:moveTo>
                  <a:lnTo>
                    <a:pt x="30" y="206"/>
                  </a:lnTo>
                  <a:cubicBezTo>
                    <a:pt x="11" y="216"/>
                    <a:pt x="0" y="235"/>
                    <a:pt x="11" y="255"/>
                  </a:cubicBezTo>
                  <a:cubicBezTo>
                    <a:pt x="20" y="264"/>
                    <a:pt x="30" y="275"/>
                    <a:pt x="50" y="275"/>
                  </a:cubicBezTo>
                  <a:lnTo>
                    <a:pt x="59" y="275"/>
                  </a:lnTo>
                  <a:lnTo>
                    <a:pt x="569" y="79"/>
                  </a:lnTo>
                  <a:cubicBezTo>
                    <a:pt x="588" y="68"/>
                    <a:pt x="598" y="49"/>
                    <a:pt x="588" y="29"/>
                  </a:cubicBezTo>
                  <a:cubicBezTo>
                    <a:pt x="579" y="10"/>
                    <a:pt x="559" y="0"/>
                    <a:pt x="54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27"/>
            <p:cNvSpPr/>
            <p:nvPr/>
          </p:nvSpPr>
          <p:spPr>
            <a:xfrm>
              <a:off x="1388580" y="67797"/>
              <a:ext cx="54468" cy="92457"/>
            </a:xfrm>
            <a:custGeom>
              <a:avLst/>
              <a:gdLst/>
              <a:ahLst/>
              <a:cxnLst/>
              <a:rect l="l" t="t" r="r" b="b"/>
              <a:pathLst>
                <a:path w="314" h="533" extrusionOk="0">
                  <a:moveTo>
                    <a:pt x="45" y="0"/>
                  </a:moveTo>
                  <a:cubicBezTo>
                    <a:pt x="40" y="0"/>
                    <a:pt x="35" y="1"/>
                    <a:pt x="29" y="4"/>
                  </a:cubicBezTo>
                  <a:cubicBezTo>
                    <a:pt x="10" y="14"/>
                    <a:pt x="0" y="34"/>
                    <a:pt x="10" y="53"/>
                  </a:cubicBezTo>
                  <a:lnTo>
                    <a:pt x="235" y="513"/>
                  </a:lnTo>
                  <a:cubicBezTo>
                    <a:pt x="245" y="524"/>
                    <a:pt x="255" y="533"/>
                    <a:pt x="275" y="533"/>
                  </a:cubicBezTo>
                  <a:lnTo>
                    <a:pt x="284" y="533"/>
                  </a:lnTo>
                  <a:cubicBezTo>
                    <a:pt x="304" y="524"/>
                    <a:pt x="314" y="494"/>
                    <a:pt x="304" y="484"/>
                  </a:cubicBezTo>
                  <a:lnTo>
                    <a:pt x="79" y="23"/>
                  </a:lnTo>
                  <a:cubicBezTo>
                    <a:pt x="71" y="9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27"/>
            <p:cNvSpPr/>
            <p:nvPr/>
          </p:nvSpPr>
          <p:spPr>
            <a:xfrm>
              <a:off x="1264380" y="169794"/>
              <a:ext cx="103906" cy="50131"/>
            </a:xfrm>
            <a:custGeom>
              <a:avLst/>
              <a:gdLst/>
              <a:ahLst/>
              <a:cxnLst/>
              <a:rect l="l" t="t" r="r" b="b"/>
              <a:pathLst>
                <a:path w="599" h="289" extrusionOk="0">
                  <a:moveTo>
                    <a:pt x="565" y="0"/>
                  </a:moveTo>
                  <a:cubicBezTo>
                    <a:pt x="560" y="0"/>
                    <a:pt x="555" y="1"/>
                    <a:pt x="549" y="4"/>
                  </a:cubicBezTo>
                  <a:lnTo>
                    <a:pt x="30" y="210"/>
                  </a:lnTo>
                  <a:cubicBezTo>
                    <a:pt x="11" y="219"/>
                    <a:pt x="1" y="239"/>
                    <a:pt x="11" y="259"/>
                  </a:cubicBezTo>
                  <a:cubicBezTo>
                    <a:pt x="11" y="278"/>
                    <a:pt x="30" y="288"/>
                    <a:pt x="40" y="288"/>
                  </a:cubicBezTo>
                  <a:cubicBezTo>
                    <a:pt x="50" y="288"/>
                    <a:pt x="50" y="278"/>
                    <a:pt x="59" y="278"/>
                  </a:cubicBezTo>
                  <a:lnTo>
                    <a:pt x="569" y="73"/>
                  </a:lnTo>
                  <a:cubicBezTo>
                    <a:pt x="589" y="73"/>
                    <a:pt x="599" y="43"/>
                    <a:pt x="599" y="23"/>
                  </a:cubicBezTo>
                  <a:cubicBezTo>
                    <a:pt x="591" y="9"/>
                    <a:pt x="579" y="0"/>
                    <a:pt x="56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27"/>
            <p:cNvSpPr/>
            <p:nvPr/>
          </p:nvSpPr>
          <p:spPr>
            <a:xfrm>
              <a:off x="1374876" y="-158400"/>
              <a:ext cx="105640" cy="50131"/>
            </a:xfrm>
            <a:custGeom>
              <a:avLst/>
              <a:gdLst/>
              <a:ahLst/>
              <a:cxnLst/>
              <a:rect l="l" t="t" r="r" b="b"/>
              <a:pathLst>
                <a:path w="609" h="289" extrusionOk="0">
                  <a:moveTo>
                    <a:pt x="565" y="1"/>
                  </a:moveTo>
                  <a:cubicBezTo>
                    <a:pt x="560" y="1"/>
                    <a:pt x="555" y="2"/>
                    <a:pt x="550" y="5"/>
                  </a:cubicBezTo>
                  <a:lnTo>
                    <a:pt x="30" y="210"/>
                  </a:lnTo>
                  <a:cubicBezTo>
                    <a:pt x="10" y="221"/>
                    <a:pt x="1" y="240"/>
                    <a:pt x="10" y="260"/>
                  </a:cubicBezTo>
                  <a:cubicBezTo>
                    <a:pt x="21" y="279"/>
                    <a:pt x="30" y="289"/>
                    <a:pt x="50" y="289"/>
                  </a:cubicBezTo>
                  <a:cubicBezTo>
                    <a:pt x="50" y="289"/>
                    <a:pt x="60" y="289"/>
                    <a:pt x="60" y="279"/>
                  </a:cubicBezTo>
                  <a:lnTo>
                    <a:pt x="579" y="73"/>
                  </a:lnTo>
                  <a:cubicBezTo>
                    <a:pt x="598" y="64"/>
                    <a:pt x="608" y="44"/>
                    <a:pt x="598" y="25"/>
                  </a:cubicBezTo>
                  <a:cubicBezTo>
                    <a:pt x="591" y="10"/>
                    <a:pt x="579" y="1"/>
                    <a:pt x="56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27"/>
            <p:cNvSpPr/>
            <p:nvPr/>
          </p:nvSpPr>
          <p:spPr>
            <a:xfrm>
              <a:off x="1430905" y="-58484"/>
              <a:ext cx="61407" cy="101650"/>
            </a:xfrm>
            <a:custGeom>
              <a:avLst/>
              <a:gdLst/>
              <a:ahLst/>
              <a:cxnLst/>
              <a:rect l="l" t="t" r="r" b="b"/>
              <a:pathLst>
                <a:path w="354" h="586" extrusionOk="0">
                  <a:moveTo>
                    <a:pt x="54" y="1"/>
                  </a:moveTo>
                  <a:cubicBezTo>
                    <a:pt x="47" y="1"/>
                    <a:pt x="39" y="3"/>
                    <a:pt x="31" y="7"/>
                  </a:cubicBezTo>
                  <a:cubicBezTo>
                    <a:pt x="11" y="17"/>
                    <a:pt x="1" y="36"/>
                    <a:pt x="11" y="56"/>
                  </a:cubicBezTo>
                  <a:lnTo>
                    <a:pt x="275" y="566"/>
                  </a:lnTo>
                  <a:cubicBezTo>
                    <a:pt x="275" y="575"/>
                    <a:pt x="295" y="585"/>
                    <a:pt x="305" y="585"/>
                  </a:cubicBezTo>
                  <a:lnTo>
                    <a:pt x="325" y="585"/>
                  </a:lnTo>
                  <a:cubicBezTo>
                    <a:pt x="344" y="575"/>
                    <a:pt x="354" y="546"/>
                    <a:pt x="344" y="526"/>
                  </a:cubicBezTo>
                  <a:lnTo>
                    <a:pt x="79" y="17"/>
                  </a:lnTo>
                  <a:cubicBezTo>
                    <a:pt x="74" y="5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27"/>
            <p:cNvSpPr/>
            <p:nvPr/>
          </p:nvSpPr>
          <p:spPr>
            <a:xfrm>
              <a:off x="1354581" y="169794"/>
              <a:ext cx="57937" cy="94365"/>
            </a:xfrm>
            <a:custGeom>
              <a:avLst/>
              <a:gdLst/>
              <a:ahLst/>
              <a:cxnLst/>
              <a:rect l="l" t="t" r="r" b="b"/>
              <a:pathLst>
                <a:path w="334" h="544" extrusionOk="0">
                  <a:moveTo>
                    <a:pt x="35" y="0"/>
                  </a:moveTo>
                  <a:cubicBezTo>
                    <a:pt x="30" y="0"/>
                    <a:pt x="25" y="1"/>
                    <a:pt x="20" y="4"/>
                  </a:cubicBezTo>
                  <a:cubicBezTo>
                    <a:pt x="0" y="14"/>
                    <a:pt x="0" y="43"/>
                    <a:pt x="10" y="63"/>
                  </a:cubicBezTo>
                  <a:lnTo>
                    <a:pt x="264" y="524"/>
                  </a:lnTo>
                  <a:cubicBezTo>
                    <a:pt x="264" y="533"/>
                    <a:pt x="284" y="543"/>
                    <a:pt x="294" y="543"/>
                  </a:cubicBezTo>
                  <a:cubicBezTo>
                    <a:pt x="304" y="543"/>
                    <a:pt x="304" y="543"/>
                    <a:pt x="314" y="533"/>
                  </a:cubicBezTo>
                  <a:cubicBezTo>
                    <a:pt x="333" y="524"/>
                    <a:pt x="333" y="504"/>
                    <a:pt x="323" y="484"/>
                  </a:cubicBezTo>
                  <a:lnTo>
                    <a:pt x="69" y="23"/>
                  </a:lnTo>
                  <a:cubicBezTo>
                    <a:pt x="62" y="9"/>
                    <a:pt x="49" y="0"/>
                    <a:pt x="3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27"/>
            <p:cNvSpPr/>
            <p:nvPr/>
          </p:nvSpPr>
          <p:spPr>
            <a:xfrm>
              <a:off x="1308613" y="67797"/>
              <a:ext cx="95406" cy="39897"/>
            </a:xfrm>
            <a:custGeom>
              <a:avLst/>
              <a:gdLst/>
              <a:ahLst/>
              <a:cxnLst/>
              <a:rect l="l" t="t" r="r" b="b"/>
              <a:pathLst>
                <a:path w="550" h="230" extrusionOk="0">
                  <a:moveTo>
                    <a:pt x="506" y="0"/>
                  </a:moveTo>
                  <a:cubicBezTo>
                    <a:pt x="501" y="0"/>
                    <a:pt x="496" y="1"/>
                    <a:pt x="490" y="4"/>
                  </a:cubicBezTo>
                  <a:lnTo>
                    <a:pt x="30" y="151"/>
                  </a:lnTo>
                  <a:cubicBezTo>
                    <a:pt x="11" y="161"/>
                    <a:pt x="0" y="180"/>
                    <a:pt x="0" y="200"/>
                  </a:cubicBezTo>
                  <a:cubicBezTo>
                    <a:pt x="11" y="219"/>
                    <a:pt x="20" y="230"/>
                    <a:pt x="40" y="230"/>
                  </a:cubicBezTo>
                  <a:lnTo>
                    <a:pt x="50" y="230"/>
                  </a:lnTo>
                  <a:lnTo>
                    <a:pt x="520" y="73"/>
                  </a:lnTo>
                  <a:cubicBezTo>
                    <a:pt x="540" y="63"/>
                    <a:pt x="549" y="43"/>
                    <a:pt x="540" y="23"/>
                  </a:cubicBezTo>
                  <a:cubicBezTo>
                    <a:pt x="532" y="9"/>
                    <a:pt x="520" y="0"/>
                    <a:pt x="50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27"/>
            <p:cNvSpPr/>
            <p:nvPr/>
          </p:nvSpPr>
          <p:spPr>
            <a:xfrm>
              <a:off x="6389356" y="-59005"/>
              <a:ext cx="414928" cy="557690"/>
            </a:xfrm>
            <a:custGeom>
              <a:avLst/>
              <a:gdLst/>
              <a:ahLst/>
              <a:cxnLst/>
              <a:rect l="l" t="t" r="r" b="b"/>
              <a:pathLst>
                <a:path w="2392" h="3215" extrusionOk="0">
                  <a:moveTo>
                    <a:pt x="255" y="0"/>
                  </a:moveTo>
                  <a:cubicBezTo>
                    <a:pt x="216" y="323"/>
                    <a:pt x="1" y="558"/>
                    <a:pt x="1" y="558"/>
                  </a:cubicBezTo>
                  <a:cubicBezTo>
                    <a:pt x="284" y="1068"/>
                    <a:pt x="10" y="1813"/>
                    <a:pt x="10" y="1813"/>
                  </a:cubicBezTo>
                  <a:cubicBezTo>
                    <a:pt x="628" y="1891"/>
                    <a:pt x="735" y="2842"/>
                    <a:pt x="735" y="2842"/>
                  </a:cubicBezTo>
                  <a:cubicBezTo>
                    <a:pt x="829" y="2809"/>
                    <a:pt x="924" y="2795"/>
                    <a:pt x="1018" y="2795"/>
                  </a:cubicBezTo>
                  <a:cubicBezTo>
                    <a:pt x="1429" y="2795"/>
                    <a:pt x="1826" y="3063"/>
                    <a:pt x="2009" y="3214"/>
                  </a:cubicBezTo>
                  <a:cubicBezTo>
                    <a:pt x="1980" y="2920"/>
                    <a:pt x="1970" y="2264"/>
                    <a:pt x="2392" y="1941"/>
                  </a:cubicBezTo>
                  <a:cubicBezTo>
                    <a:pt x="2392" y="1941"/>
                    <a:pt x="1647" y="1333"/>
                    <a:pt x="1911" y="774"/>
                  </a:cubicBezTo>
                  <a:cubicBezTo>
                    <a:pt x="1911" y="774"/>
                    <a:pt x="1137" y="598"/>
                    <a:pt x="863" y="88"/>
                  </a:cubicBezTo>
                  <a:cubicBezTo>
                    <a:pt x="863" y="88"/>
                    <a:pt x="801" y="100"/>
                    <a:pt x="706" y="100"/>
                  </a:cubicBezTo>
                  <a:cubicBezTo>
                    <a:pt x="588" y="100"/>
                    <a:pt x="418" y="82"/>
                    <a:pt x="25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27"/>
            <p:cNvSpPr/>
            <p:nvPr/>
          </p:nvSpPr>
          <p:spPr>
            <a:xfrm>
              <a:off x="6401151" y="-110697"/>
              <a:ext cx="272167" cy="485182"/>
            </a:xfrm>
            <a:custGeom>
              <a:avLst/>
              <a:gdLst/>
              <a:ahLst/>
              <a:cxnLst/>
              <a:rect l="l" t="t" r="r" b="b"/>
              <a:pathLst>
                <a:path w="1569" h="2797" extrusionOk="0">
                  <a:moveTo>
                    <a:pt x="41" y="0"/>
                  </a:moveTo>
                  <a:cubicBezTo>
                    <a:pt x="37" y="0"/>
                    <a:pt x="33" y="1"/>
                    <a:pt x="31" y="4"/>
                  </a:cubicBezTo>
                  <a:cubicBezTo>
                    <a:pt x="11" y="14"/>
                    <a:pt x="1" y="33"/>
                    <a:pt x="11" y="43"/>
                  </a:cubicBezTo>
                  <a:lnTo>
                    <a:pt x="1510" y="2777"/>
                  </a:lnTo>
                  <a:cubicBezTo>
                    <a:pt x="1510" y="2787"/>
                    <a:pt x="1520" y="2797"/>
                    <a:pt x="1540" y="2797"/>
                  </a:cubicBezTo>
                  <a:lnTo>
                    <a:pt x="1549" y="2797"/>
                  </a:lnTo>
                  <a:cubicBezTo>
                    <a:pt x="1569" y="2787"/>
                    <a:pt x="1569" y="2768"/>
                    <a:pt x="1569" y="2748"/>
                  </a:cubicBezTo>
                  <a:lnTo>
                    <a:pt x="70" y="14"/>
                  </a:lnTo>
                  <a:cubicBezTo>
                    <a:pt x="63" y="7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27"/>
            <p:cNvSpPr/>
            <p:nvPr/>
          </p:nvSpPr>
          <p:spPr>
            <a:xfrm>
              <a:off x="6474353" y="20789"/>
              <a:ext cx="90202" cy="34173"/>
            </a:xfrm>
            <a:custGeom>
              <a:avLst/>
              <a:gdLst/>
              <a:ahLst/>
              <a:cxnLst/>
              <a:rect l="l" t="t" r="r" b="b"/>
              <a:pathLst>
                <a:path w="520" h="197" extrusionOk="0">
                  <a:moveTo>
                    <a:pt x="49" y="0"/>
                  </a:moveTo>
                  <a:cubicBezTo>
                    <a:pt x="30" y="0"/>
                    <a:pt x="10" y="11"/>
                    <a:pt x="10" y="30"/>
                  </a:cubicBezTo>
                  <a:cubicBezTo>
                    <a:pt x="1" y="40"/>
                    <a:pt x="10" y="59"/>
                    <a:pt x="30" y="69"/>
                  </a:cubicBezTo>
                  <a:lnTo>
                    <a:pt x="480" y="196"/>
                  </a:lnTo>
                  <a:lnTo>
                    <a:pt x="490" y="196"/>
                  </a:lnTo>
                  <a:cubicBezTo>
                    <a:pt x="500" y="196"/>
                    <a:pt x="510" y="187"/>
                    <a:pt x="519" y="177"/>
                  </a:cubicBezTo>
                  <a:cubicBezTo>
                    <a:pt x="519" y="157"/>
                    <a:pt x="510" y="138"/>
                    <a:pt x="490" y="13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27"/>
            <p:cNvSpPr/>
            <p:nvPr/>
          </p:nvSpPr>
          <p:spPr>
            <a:xfrm>
              <a:off x="6487883" y="101623"/>
              <a:ext cx="42672" cy="87600"/>
            </a:xfrm>
            <a:custGeom>
              <a:avLst/>
              <a:gdLst/>
              <a:ahLst/>
              <a:cxnLst/>
              <a:rect l="l" t="t" r="r" b="b"/>
              <a:pathLst>
                <a:path w="246" h="505" extrusionOk="0">
                  <a:moveTo>
                    <a:pt x="209" y="1"/>
                  </a:moveTo>
                  <a:cubicBezTo>
                    <a:pt x="196" y="1"/>
                    <a:pt x="184" y="8"/>
                    <a:pt x="177" y="15"/>
                  </a:cubicBezTo>
                  <a:lnTo>
                    <a:pt x="10" y="456"/>
                  </a:lnTo>
                  <a:cubicBezTo>
                    <a:pt x="1" y="475"/>
                    <a:pt x="10" y="495"/>
                    <a:pt x="30" y="495"/>
                  </a:cubicBezTo>
                  <a:cubicBezTo>
                    <a:pt x="30" y="505"/>
                    <a:pt x="40" y="505"/>
                    <a:pt x="40" y="505"/>
                  </a:cubicBezTo>
                  <a:cubicBezTo>
                    <a:pt x="60" y="505"/>
                    <a:pt x="69" y="495"/>
                    <a:pt x="69" y="485"/>
                  </a:cubicBezTo>
                  <a:lnTo>
                    <a:pt x="245" y="44"/>
                  </a:lnTo>
                  <a:cubicBezTo>
                    <a:pt x="245" y="24"/>
                    <a:pt x="236" y="5"/>
                    <a:pt x="226" y="5"/>
                  </a:cubicBezTo>
                  <a:cubicBezTo>
                    <a:pt x="220" y="2"/>
                    <a:pt x="215" y="1"/>
                    <a:pt x="20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27"/>
            <p:cNvSpPr/>
            <p:nvPr/>
          </p:nvSpPr>
          <p:spPr>
            <a:xfrm>
              <a:off x="6572880" y="202058"/>
              <a:ext cx="86906" cy="33132"/>
            </a:xfrm>
            <a:custGeom>
              <a:avLst/>
              <a:gdLst/>
              <a:ahLst/>
              <a:cxnLst/>
              <a:rect l="l" t="t" r="r" b="b"/>
              <a:pathLst>
                <a:path w="501" h="191" extrusionOk="0">
                  <a:moveTo>
                    <a:pt x="34" y="0"/>
                  </a:moveTo>
                  <a:cubicBezTo>
                    <a:pt x="21" y="0"/>
                    <a:pt x="10" y="10"/>
                    <a:pt x="10" y="24"/>
                  </a:cubicBezTo>
                  <a:cubicBezTo>
                    <a:pt x="1" y="44"/>
                    <a:pt x="10" y="63"/>
                    <a:pt x="30" y="63"/>
                  </a:cubicBezTo>
                  <a:lnTo>
                    <a:pt x="452" y="190"/>
                  </a:lnTo>
                  <a:lnTo>
                    <a:pt x="461" y="190"/>
                  </a:lnTo>
                  <a:cubicBezTo>
                    <a:pt x="471" y="190"/>
                    <a:pt x="491" y="181"/>
                    <a:pt x="491" y="171"/>
                  </a:cubicBezTo>
                  <a:cubicBezTo>
                    <a:pt x="500" y="151"/>
                    <a:pt x="491" y="131"/>
                    <a:pt x="471" y="122"/>
                  </a:cubicBezTo>
                  <a:lnTo>
                    <a:pt x="49" y="4"/>
                  </a:lnTo>
                  <a:cubicBezTo>
                    <a:pt x="44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27"/>
            <p:cNvSpPr/>
            <p:nvPr/>
          </p:nvSpPr>
          <p:spPr>
            <a:xfrm>
              <a:off x="6588145" y="283586"/>
              <a:ext cx="42846" cy="89334"/>
            </a:xfrm>
            <a:custGeom>
              <a:avLst/>
              <a:gdLst/>
              <a:ahLst/>
              <a:cxnLst/>
              <a:rect l="l" t="t" r="r" b="b"/>
              <a:pathLst>
                <a:path w="247" h="515" extrusionOk="0">
                  <a:moveTo>
                    <a:pt x="207" y="1"/>
                  </a:moveTo>
                  <a:cubicBezTo>
                    <a:pt x="197" y="1"/>
                    <a:pt x="184" y="10"/>
                    <a:pt x="177" y="24"/>
                  </a:cubicBezTo>
                  <a:lnTo>
                    <a:pt x="11" y="465"/>
                  </a:lnTo>
                  <a:cubicBezTo>
                    <a:pt x="1" y="484"/>
                    <a:pt x="11" y="504"/>
                    <a:pt x="20" y="514"/>
                  </a:cubicBezTo>
                  <a:lnTo>
                    <a:pt x="40" y="514"/>
                  </a:lnTo>
                  <a:cubicBezTo>
                    <a:pt x="50" y="514"/>
                    <a:pt x="59" y="504"/>
                    <a:pt x="70" y="495"/>
                  </a:cubicBezTo>
                  <a:lnTo>
                    <a:pt x="236" y="44"/>
                  </a:lnTo>
                  <a:cubicBezTo>
                    <a:pt x="246" y="24"/>
                    <a:pt x="236" y="14"/>
                    <a:pt x="216" y="5"/>
                  </a:cubicBezTo>
                  <a:cubicBezTo>
                    <a:pt x="214" y="2"/>
                    <a:pt x="210" y="1"/>
                    <a:pt x="20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27"/>
            <p:cNvSpPr/>
            <p:nvPr/>
          </p:nvSpPr>
          <p:spPr>
            <a:xfrm>
              <a:off x="6445384" y="21829"/>
              <a:ext cx="40938" cy="89334"/>
            </a:xfrm>
            <a:custGeom>
              <a:avLst/>
              <a:gdLst/>
              <a:ahLst/>
              <a:cxnLst/>
              <a:rect l="l" t="t" r="r" b="b"/>
              <a:pathLst>
                <a:path w="236" h="515" extrusionOk="0">
                  <a:moveTo>
                    <a:pt x="201" y="1"/>
                  </a:moveTo>
                  <a:cubicBezTo>
                    <a:pt x="187" y="1"/>
                    <a:pt x="177" y="10"/>
                    <a:pt x="177" y="24"/>
                  </a:cubicBezTo>
                  <a:lnTo>
                    <a:pt x="11" y="475"/>
                  </a:lnTo>
                  <a:cubicBezTo>
                    <a:pt x="1" y="484"/>
                    <a:pt x="11" y="504"/>
                    <a:pt x="30" y="514"/>
                  </a:cubicBezTo>
                  <a:lnTo>
                    <a:pt x="40" y="514"/>
                  </a:lnTo>
                  <a:cubicBezTo>
                    <a:pt x="50" y="514"/>
                    <a:pt x="59" y="504"/>
                    <a:pt x="70" y="495"/>
                  </a:cubicBezTo>
                  <a:lnTo>
                    <a:pt x="236" y="44"/>
                  </a:lnTo>
                  <a:cubicBezTo>
                    <a:pt x="236" y="24"/>
                    <a:pt x="236" y="5"/>
                    <a:pt x="216" y="5"/>
                  </a:cubicBezTo>
                  <a:cubicBezTo>
                    <a:pt x="211" y="2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27"/>
            <p:cNvSpPr/>
            <p:nvPr/>
          </p:nvSpPr>
          <p:spPr>
            <a:xfrm>
              <a:off x="6518586" y="100755"/>
              <a:ext cx="95406" cy="34173"/>
            </a:xfrm>
            <a:custGeom>
              <a:avLst/>
              <a:gdLst/>
              <a:ahLst/>
              <a:cxnLst/>
              <a:rect l="l" t="t" r="r" b="b"/>
              <a:pathLst>
                <a:path w="550" h="197" extrusionOk="0">
                  <a:moveTo>
                    <a:pt x="39" y="0"/>
                  </a:moveTo>
                  <a:cubicBezTo>
                    <a:pt x="29" y="0"/>
                    <a:pt x="10" y="10"/>
                    <a:pt x="0" y="29"/>
                  </a:cubicBezTo>
                  <a:cubicBezTo>
                    <a:pt x="0" y="49"/>
                    <a:pt x="10" y="59"/>
                    <a:pt x="29" y="69"/>
                  </a:cubicBezTo>
                  <a:lnTo>
                    <a:pt x="500" y="196"/>
                  </a:lnTo>
                  <a:lnTo>
                    <a:pt x="510" y="196"/>
                  </a:lnTo>
                  <a:cubicBezTo>
                    <a:pt x="519" y="196"/>
                    <a:pt x="539" y="186"/>
                    <a:pt x="539" y="177"/>
                  </a:cubicBezTo>
                  <a:cubicBezTo>
                    <a:pt x="549" y="157"/>
                    <a:pt x="539" y="138"/>
                    <a:pt x="519" y="138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27"/>
            <p:cNvSpPr/>
            <p:nvPr/>
          </p:nvSpPr>
          <p:spPr>
            <a:xfrm>
              <a:off x="6617113" y="283586"/>
              <a:ext cx="90202" cy="29663"/>
            </a:xfrm>
            <a:custGeom>
              <a:avLst/>
              <a:gdLst/>
              <a:ahLst/>
              <a:cxnLst/>
              <a:rect l="l" t="t" r="r" b="b"/>
              <a:pathLst>
                <a:path w="520" h="171" extrusionOk="0">
                  <a:moveTo>
                    <a:pt x="34" y="1"/>
                  </a:moveTo>
                  <a:cubicBezTo>
                    <a:pt x="21" y="1"/>
                    <a:pt x="10" y="10"/>
                    <a:pt x="10" y="24"/>
                  </a:cubicBezTo>
                  <a:cubicBezTo>
                    <a:pt x="1" y="44"/>
                    <a:pt x="10" y="64"/>
                    <a:pt x="30" y="64"/>
                  </a:cubicBezTo>
                  <a:lnTo>
                    <a:pt x="471" y="171"/>
                  </a:lnTo>
                  <a:lnTo>
                    <a:pt x="480" y="171"/>
                  </a:lnTo>
                  <a:cubicBezTo>
                    <a:pt x="500" y="171"/>
                    <a:pt x="510" y="162"/>
                    <a:pt x="510" y="151"/>
                  </a:cubicBezTo>
                  <a:cubicBezTo>
                    <a:pt x="520" y="132"/>
                    <a:pt x="510" y="112"/>
                    <a:pt x="491" y="112"/>
                  </a:cubicBezTo>
                  <a:lnTo>
                    <a:pt x="49" y="5"/>
                  </a:lnTo>
                  <a:cubicBezTo>
                    <a:pt x="44" y="2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27"/>
            <p:cNvSpPr/>
            <p:nvPr/>
          </p:nvSpPr>
          <p:spPr>
            <a:xfrm>
              <a:off x="6542350" y="202058"/>
              <a:ext cx="44407" cy="77192"/>
            </a:xfrm>
            <a:custGeom>
              <a:avLst/>
              <a:gdLst/>
              <a:ahLst/>
              <a:cxnLst/>
              <a:rect l="l" t="t" r="r" b="b"/>
              <a:pathLst>
                <a:path w="256" h="445" extrusionOk="0">
                  <a:moveTo>
                    <a:pt x="216" y="0"/>
                  </a:moveTo>
                  <a:cubicBezTo>
                    <a:pt x="206" y="0"/>
                    <a:pt x="194" y="10"/>
                    <a:pt x="186" y="24"/>
                  </a:cubicBezTo>
                  <a:lnTo>
                    <a:pt x="10" y="406"/>
                  </a:lnTo>
                  <a:cubicBezTo>
                    <a:pt x="0" y="416"/>
                    <a:pt x="10" y="436"/>
                    <a:pt x="29" y="445"/>
                  </a:cubicBezTo>
                  <a:lnTo>
                    <a:pt x="40" y="445"/>
                  </a:lnTo>
                  <a:cubicBezTo>
                    <a:pt x="49" y="445"/>
                    <a:pt x="69" y="445"/>
                    <a:pt x="69" y="425"/>
                  </a:cubicBezTo>
                  <a:lnTo>
                    <a:pt x="245" y="44"/>
                  </a:lnTo>
                  <a:cubicBezTo>
                    <a:pt x="255" y="33"/>
                    <a:pt x="245" y="14"/>
                    <a:pt x="225" y="4"/>
                  </a:cubicBezTo>
                  <a:cubicBezTo>
                    <a:pt x="223" y="2"/>
                    <a:pt x="220" y="0"/>
                    <a:pt x="21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27"/>
            <p:cNvSpPr/>
            <p:nvPr/>
          </p:nvSpPr>
          <p:spPr>
            <a:xfrm>
              <a:off x="914157" y="4861820"/>
              <a:ext cx="414928" cy="557690"/>
            </a:xfrm>
            <a:custGeom>
              <a:avLst/>
              <a:gdLst/>
              <a:ahLst/>
              <a:cxnLst/>
              <a:rect l="l" t="t" r="r" b="b"/>
              <a:pathLst>
                <a:path w="2392" h="3215" extrusionOk="0">
                  <a:moveTo>
                    <a:pt x="256" y="1"/>
                  </a:moveTo>
                  <a:cubicBezTo>
                    <a:pt x="217" y="324"/>
                    <a:pt x="1" y="560"/>
                    <a:pt x="1" y="560"/>
                  </a:cubicBezTo>
                  <a:cubicBezTo>
                    <a:pt x="285" y="1059"/>
                    <a:pt x="11" y="1814"/>
                    <a:pt x="11" y="1814"/>
                  </a:cubicBezTo>
                  <a:cubicBezTo>
                    <a:pt x="628" y="1882"/>
                    <a:pt x="736" y="2842"/>
                    <a:pt x="736" y="2842"/>
                  </a:cubicBezTo>
                  <a:cubicBezTo>
                    <a:pt x="831" y="2807"/>
                    <a:pt x="929" y="2792"/>
                    <a:pt x="1025" y="2792"/>
                  </a:cubicBezTo>
                  <a:cubicBezTo>
                    <a:pt x="1433" y="2792"/>
                    <a:pt x="1827" y="3064"/>
                    <a:pt x="2010" y="3215"/>
                  </a:cubicBezTo>
                  <a:cubicBezTo>
                    <a:pt x="1980" y="2921"/>
                    <a:pt x="1971" y="2255"/>
                    <a:pt x="2392" y="1932"/>
                  </a:cubicBezTo>
                  <a:cubicBezTo>
                    <a:pt x="2392" y="1932"/>
                    <a:pt x="1647" y="1333"/>
                    <a:pt x="1912" y="765"/>
                  </a:cubicBezTo>
                  <a:cubicBezTo>
                    <a:pt x="1912" y="765"/>
                    <a:pt x="1138" y="599"/>
                    <a:pt x="863" y="89"/>
                  </a:cubicBezTo>
                  <a:cubicBezTo>
                    <a:pt x="863" y="89"/>
                    <a:pt x="809" y="98"/>
                    <a:pt x="725" y="98"/>
                  </a:cubicBezTo>
                  <a:cubicBezTo>
                    <a:pt x="607" y="98"/>
                    <a:pt x="428" y="81"/>
                    <a:pt x="25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27"/>
            <p:cNvSpPr/>
            <p:nvPr/>
          </p:nvSpPr>
          <p:spPr>
            <a:xfrm>
              <a:off x="926126" y="4809781"/>
              <a:ext cx="272167" cy="485702"/>
            </a:xfrm>
            <a:custGeom>
              <a:avLst/>
              <a:gdLst/>
              <a:ahLst/>
              <a:cxnLst/>
              <a:rect l="l" t="t" r="r" b="b"/>
              <a:pathLst>
                <a:path w="1569" h="2800" extrusionOk="0">
                  <a:moveTo>
                    <a:pt x="46" y="1"/>
                  </a:moveTo>
                  <a:cubicBezTo>
                    <a:pt x="40" y="1"/>
                    <a:pt x="34" y="3"/>
                    <a:pt x="30" y="7"/>
                  </a:cubicBezTo>
                  <a:cubicBezTo>
                    <a:pt x="10" y="17"/>
                    <a:pt x="1" y="36"/>
                    <a:pt x="10" y="46"/>
                  </a:cubicBezTo>
                  <a:lnTo>
                    <a:pt x="1510" y="2780"/>
                  </a:lnTo>
                  <a:cubicBezTo>
                    <a:pt x="1510" y="2790"/>
                    <a:pt x="1519" y="2800"/>
                    <a:pt x="1539" y="2800"/>
                  </a:cubicBezTo>
                  <a:cubicBezTo>
                    <a:pt x="1539" y="2800"/>
                    <a:pt x="1549" y="2800"/>
                    <a:pt x="1549" y="2790"/>
                  </a:cubicBezTo>
                  <a:cubicBezTo>
                    <a:pt x="1569" y="2790"/>
                    <a:pt x="1569" y="2770"/>
                    <a:pt x="1569" y="2750"/>
                  </a:cubicBezTo>
                  <a:lnTo>
                    <a:pt x="69" y="17"/>
                  </a:lnTo>
                  <a:cubicBezTo>
                    <a:pt x="64" y="5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27"/>
            <p:cNvSpPr/>
            <p:nvPr/>
          </p:nvSpPr>
          <p:spPr>
            <a:xfrm>
              <a:off x="999155" y="4941787"/>
              <a:ext cx="90375" cy="34173"/>
            </a:xfrm>
            <a:custGeom>
              <a:avLst/>
              <a:gdLst/>
              <a:ahLst/>
              <a:cxnLst/>
              <a:rect l="l" t="t" r="r" b="b"/>
              <a:pathLst>
                <a:path w="521" h="197" extrusionOk="0">
                  <a:moveTo>
                    <a:pt x="50" y="1"/>
                  </a:moveTo>
                  <a:cubicBezTo>
                    <a:pt x="31" y="1"/>
                    <a:pt x="11" y="10"/>
                    <a:pt x="11" y="30"/>
                  </a:cubicBezTo>
                  <a:cubicBezTo>
                    <a:pt x="1" y="40"/>
                    <a:pt x="11" y="59"/>
                    <a:pt x="31" y="69"/>
                  </a:cubicBezTo>
                  <a:lnTo>
                    <a:pt x="481" y="197"/>
                  </a:lnTo>
                  <a:lnTo>
                    <a:pt x="491" y="197"/>
                  </a:lnTo>
                  <a:cubicBezTo>
                    <a:pt x="501" y="197"/>
                    <a:pt x="510" y="186"/>
                    <a:pt x="521" y="177"/>
                  </a:cubicBezTo>
                  <a:cubicBezTo>
                    <a:pt x="521" y="157"/>
                    <a:pt x="510" y="138"/>
                    <a:pt x="501" y="13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27"/>
            <p:cNvSpPr/>
            <p:nvPr/>
          </p:nvSpPr>
          <p:spPr>
            <a:xfrm>
              <a:off x="1012858" y="5021581"/>
              <a:ext cx="42672" cy="88641"/>
            </a:xfrm>
            <a:custGeom>
              <a:avLst/>
              <a:gdLst/>
              <a:ahLst/>
              <a:cxnLst/>
              <a:rect l="l" t="t" r="r" b="b"/>
              <a:pathLst>
                <a:path w="246" h="511" extrusionOk="0">
                  <a:moveTo>
                    <a:pt x="226" y="1"/>
                  </a:moveTo>
                  <a:cubicBezTo>
                    <a:pt x="206" y="1"/>
                    <a:pt x="187" y="11"/>
                    <a:pt x="177" y="20"/>
                  </a:cubicBezTo>
                  <a:lnTo>
                    <a:pt x="10" y="462"/>
                  </a:lnTo>
                  <a:cubicBezTo>
                    <a:pt x="0" y="481"/>
                    <a:pt x="10" y="501"/>
                    <a:pt x="30" y="501"/>
                  </a:cubicBezTo>
                  <a:lnTo>
                    <a:pt x="39" y="510"/>
                  </a:lnTo>
                  <a:cubicBezTo>
                    <a:pt x="59" y="510"/>
                    <a:pt x="69" y="501"/>
                    <a:pt x="69" y="481"/>
                  </a:cubicBezTo>
                  <a:lnTo>
                    <a:pt x="246" y="50"/>
                  </a:lnTo>
                  <a:cubicBezTo>
                    <a:pt x="246" y="31"/>
                    <a:pt x="235" y="11"/>
                    <a:pt x="22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27"/>
            <p:cNvSpPr/>
            <p:nvPr/>
          </p:nvSpPr>
          <p:spPr>
            <a:xfrm>
              <a:off x="1097855" y="5123057"/>
              <a:ext cx="86906" cy="33132"/>
            </a:xfrm>
            <a:custGeom>
              <a:avLst/>
              <a:gdLst/>
              <a:ahLst/>
              <a:cxnLst/>
              <a:rect l="l" t="t" r="r" b="b"/>
              <a:pathLst>
                <a:path w="501" h="191" extrusionOk="0">
                  <a:moveTo>
                    <a:pt x="34" y="0"/>
                  </a:moveTo>
                  <a:cubicBezTo>
                    <a:pt x="21" y="0"/>
                    <a:pt x="10" y="9"/>
                    <a:pt x="10" y="23"/>
                  </a:cubicBezTo>
                  <a:cubicBezTo>
                    <a:pt x="0" y="43"/>
                    <a:pt x="10" y="53"/>
                    <a:pt x="30" y="63"/>
                  </a:cubicBezTo>
                  <a:lnTo>
                    <a:pt x="451" y="190"/>
                  </a:lnTo>
                  <a:lnTo>
                    <a:pt x="461" y="190"/>
                  </a:lnTo>
                  <a:cubicBezTo>
                    <a:pt x="471" y="190"/>
                    <a:pt x="490" y="180"/>
                    <a:pt x="490" y="161"/>
                  </a:cubicBezTo>
                  <a:cubicBezTo>
                    <a:pt x="500" y="151"/>
                    <a:pt x="490" y="132"/>
                    <a:pt x="471" y="121"/>
                  </a:cubicBezTo>
                  <a:lnTo>
                    <a:pt x="50" y="4"/>
                  </a:lnTo>
                  <a:cubicBezTo>
                    <a:pt x="44" y="1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27"/>
            <p:cNvSpPr/>
            <p:nvPr/>
          </p:nvSpPr>
          <p:spPr>
            <a:xfrm>
              <a:off x="1113120" y="5204585"/>
              <a:ext cx="42672" cy="89161"/>
            </a:xfrm>
            <a:custGeom>
              <a:avLst/>
              <a:gdLst/>
              <a:ahLst/>
              <a:cxnLst/>
              <a:rect l="l" t="t" r="r" b="b"/>
              <a:pathLst>
                <a:path w="246" h="514" extrusionOk="0">
                  <a:moveTo>
                    <a:pt x="207" y="0"/>
                  </a:moveTo>
                  <a:cubicBezTo>
                    <a:pt x="197" y="0"/>
                    <a:pt x="184" y="9"/>
                    <a:pt x="177" y="24"/>
                  </a:cubicBezTo>
                  <a:lnTo>
                    <a:pt x="10" y="465"/>
                  </a:lnTo>
                  <a:cubicBezTo>
                    <a:pt x="1" y="485"/>
                    <a:pt x="10" y="504"/>
                    <a:pt x="20" y="504"/>
                  </a:cubicBezTo>
                  <a:cubicBezTo>
                    <a:pt x="30" y="514"/>
                    <a:pt x="30" y="514"/>
                    <a:pt x="40" y="514"/>
                  </a:cubicBezTo>
                  <a:cubicBezTo>
                    <a:pt x="49" y="514"/>
                    <a:pt x="60" y="504"/>
                    <a:pt x="69" y="494"/>
                  </a:cubicBezTo>
                  <a:lnTo>
                    <a:pt x="236" y="43"/>
                  </a:lnTo>
                  <a:cubicBezTo>
                    <a:pt x="245" y="24"/>
                    <a:pt x="236" y="4"/>
                    <a:pt x="216" y="4"/>
                  </a:cubicBezTo>
                  <a:cubicBezTo>
                    <a:pt x="214" y="2"/>
                    <a:pt x="210" y="0"/>
                    <a:pt x="207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27"/>
            <p:cNvSpPr/>
            <p:nvPr/>
          </p:nvSpPr>
          <p:spPr>
            <a:xfrm>
              <a:off x="970360" y="4941787"/>
              <a:ext cx="42672" cy="90202"/>
            </a:xfrm>
            <a:custGeom>
              <a:avLst/>
              <a:gdLst/>
              <a:ahLst/>
              <a:cxnLst/>
              <a:rect l="l" t="t" r="r" b="b"/>
              <a:pathLst>
                <a:path w="246" h="520" extrusionOk="0">
                  <a:moveTo>
                    <a:pt x="216" y="1"/>
                  </a:moveTo>
                  <a:cubicBezTo>
                    <a:pt x="197" y="1"/>
                    <a:pt x="177" y="10"/>
                    <a:pt x="177" y="20"/>
                  </a:cubicBezTo>
                  <a:lnTo>
                    <a:pt x="10" y="471"/>
                  </a:lnTo>
                  <a:cubicBezTo>
                    <a:pt x="1" y="491"/>
                    <a:pt x="10" y="510"/>
                    <a:pt x="30" y="520"/>
                  </a:cubicBezTo>
                  <a:lnTo>
                    <a:pt x="40" y="520"/>
                  </a:lnTo>
                  <a:cubicBezTo>
                    <a:pt x="49" y="520"/>
                    <a:pt x="59" y="510"/>
                    <a:pt x="69" y="500"/>
                  </a:cubicBezTo>
                  <a:lnTo>
                    <a:pt x="236" y="49"/>
                  </a:lnTo>
                  <a:cubicBezTo>
                    <a:pt x="245" y="30"/>
                    <a:pt x="236" y="10"/>
                    <a:pt x="21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27"/>
            <p:cNvSpPr/>
            <p:nvPr/>
          </p:nvSpPr>
          <p:spPr>
            <a:xfrm>
              <a:off x="1043388" y="5021581"/>
              <a:ext cx="95406" cy="34173"/>
            </a:xfrm>
            <a:custGeom>
              <a:avLst/>
              <a:gdLst/>
              <a:ahLst/>
              <a:cxnLst/>
              <a:rect l="l" t="t" r="r" b="b"/>
              <a:pathLst>
                <a:path w="550" h="197" extrusionOk="0">
                  <a:moveTo>
                    <a:pt x="40" y="1"/>
                  </a:moveTo>
                  <a:cubicBezTo>
                    <a:pt x="30" y="1"/>
                    <a:pt x="11" y="11"/>
                    <a:pt x="1" y="31"/>
                  </a:cubicBezTo>
                  <a:cubicBezTo>
                    <a:pt x="1" y="40"/>
                    <a:pt x="11" y="60"/>
                    <a:pt x="30" y="70"/>
                  </a:cubicBezTo>
                  <a:lnTo>
                    <a:pt x="501" y="197"/>
                  </a:lnTo>
                  <a:lnTo>
                    <a:pt x="510" y="197"/>
                  </a:lnTo>
                  <a:cubicBezTo>
                    <a:pt x="520" y="197"/>
                    <a:pt x="540" y="187"/>
                    <a:pt x="540" y="177"/>
                  </a:cubicBezTo>
                  <a:cubicBezTo>
                    <a:pt x="549" y="158"/>
                    <a:pt x="540" y="138"/>
                    <a:pt x="520" y="138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27"/>
            <p:cNvSpPr/>
            <p:nvPr/>
          </p:nvSpPr>
          <p:spPr>
            <a:xfrm>
              <a:off x="1142088" y="5204585"/>
              <a:ext cx="90202" cy="29836"/>
            </a:xfrm>
            <a:custGeom>
              <a:avLst/>
              <a:gdLst/>
              <a:ahLst/>
              <a:cxnLst/>
              <a:rect l="l" t="t" r="r" b="b"/>
              <a:pathLst>
                <a:path w="520" h="172" extrusionOk="0">
                  <a:moveTo>
                    <a:pt x="34" y="0"/>
                  </a:moveTo>
                  <a:cubicBezTo>
                    <a:pt x="21" y="0"/>
                    <a:pt x="10" y="9"/>
                    <a:pt x="10" y="24"/>
                  </a:cubicBezTo>
                  <a:cubicBezTo>
                    <a:pt x="0" y="43"/>
                    <a:pt x="20" y="63"/>
                    <a:pt x="30" y="63"/>
                  </a:cubicBezTo>
                  <a:lnTo>
                    <a:pt x="470" y="171"/>
                  </a:lnTo>
                  <a:lnTo>
                    <a:pt x="481" y="171"/>
                  </a:lnTo>
                  <a:cubicBezTo>
                    <a:pt x="500" y="171"/>
                    <a:pt x="510" y="161"/>
                    <a:pt x="510" y="152"/>
                  </a:cubicBezTo>
                  <a:cubicBezTo>
                    <a:pt x="520" y="132"/>
                    <a:pt x="510" y="112"/>
                    <a:pt x="490" y="112"/>
                  </a:cubicBezTo>
                  <a:lnTo>
                    <a:pt x="49" y="4"/>
                  </a:lnTo>
                  <a:cubicBezTo>
                    <a:pt x="44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27"/>
            <p:cNvSpPr/>
            <p:nvPr/>
          </p:nvSpPr>
          <p:spPr>
            <a:xfrm>
              <a:off x="1067152" y="5122884"/>
              <a:ext cx="44407" cy="77539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16" y="1"/>
                  </a:moveTo>
                  <a:cubicBezTo>
                    <a:pt x="206" y="1"/>
                    <a:pt x="194" y="8"/>
                    <a:pt x="187" y="15"/>
                  </a:cubicBezTo>
                  <a:lnTo>
                    <a:pt x="11" y="397"/>
                  </a:lnTo>
                  <a:cubicBezTo>
                    <a:pt x="1" y="416"/>
                    <a:pt x="11" y="436"/>
                    <a:pt x="31" y="446"/>
                  </a:cubicBezTo>
                  <a:lnTo>
                    <a:pt x="40" y="446"/>
                  </a:lnTo>
                  <a:cubicBezTo>
                    <a:pt x="50" y="446"/>
                    <a:pt x="70" y="436"/>
                    <a:pt x="70" y="427"/>
                  </a:cubicBezTo>
                  <a:lnTo>
                    <a:pt x="246" y="44"/>
                  </a:lnTo>
                  <a:cubicBezTo>
                    <a:pt x="256" y="24"/>
                    <a:pt x="246" y="15"/>
                    <a:pt x="227" y="5"/>
                  </a:cubicBezTo>
                  <a:cubicBezTo>
                    <a:pt x="224" y="2"/>
                    <a:pt x="220" y="1"/>
                    <a:pt x="21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27"/>
            <p:cNvSpPr/>
            <p:nvPr/>
          </p:nvSpPr>
          <p:spPr>
            <a:xfrm>
              <a:off x="1570369" y="1390807"/>
              <a:ext cx="454131" cy="491426"/>
            </a:xfrm>
            <a:custGeom>
              <a:avLst/>
              <a:gdLst/>
              <a:ahLst/>
              <a:cxnLst/>
              <a:rect l="l" t="t" r="r" b="b"/>
              <a:pathLst>
                <a:path w="2618" h="2833" extrusionOk="0">
                  <a:moveTo>
                    <a:pt x="1872" y="1"/>
                  </a:moveTo>
                  <a:cubicBezTo>
                    <a:pt x="1490" y="442"/>
                    <a:pt x="697" y="462"/>
                    <a:pt x="697" y="462"/>
                  </a:cubicBezTo>
                  <a:cubicBezTo>
                    <a:pt x="853" y="1069"/>
                    <a:pt x="0" y="1510"/>
                    <a:pt x="0" y="1510"/>
                  </a:cubicBezTo>
                  <a:cubicBezTo>
                    <a:pt x="344" y="1912"/>
                    <a:pt x="196" y="2548"/>
                    <a:pt x="109" y="2833"/>
                  </a:cubicBezTo>
                  <a:cubicBezTo>
                    <a:pt x="287" y="2747"/>
                    <a:pt x="627" y="2602"/>
                    <a:pt x="967" y="2602"/>
                  </a:cubicBezTo>
                  <a:cubicBezTo>
                    <a:pt x="1131" y="2602"/>
                    <a:pt x="1295" y="2636"/>
                    <a:pt x="1441" y="2725"/>
                  </a:cubicBezTo>
                  <a:cubicBezTo>
                    <a:pt x="1441" y="2725"/>
                    <a:pt x="1720" y="1861"/>
                    <a:pt x="2314" y="1861"/>
                  </a:cubicBezTo>
                  <a:cubicBezTo>
                    <a:pt x="2330" y="1861"/>
                    <a:pt x="2346" y="1861"/>
                    <a:pt x="2362" y="1862"/>
                  </a:cubicBezTo>
                  <a:cubicBezTo>
                    <a:pt x="2362" y="1862"/>
                    <a:pt x="2245" y="1079"/>
                    <a:pt x="2617" y="638"/>
                  </a:cubicBezTo>
                  <a:cubicBezTo>
                    <a:pt x="2617" y="638"/>
                    <a:pt x="2450" y="364"/>
                    <a:pt x="2480" y="40"/>
                  </a:cubicBezTo>
                  <a:lnTo>
                    <a:pt x="2480" y="40"/>
                  </a:lnTo>
                  <a:cubicBezTo>
                    <a:pt x="2402" y="59"/>
                    <a:pt x="2324" y="67"/>
                    <a:pt x="2253" y="67"/>
                  </a:cubicBezTo>
                  <a:cubicBezTo>
                    <a:pt x="2038" y="67"/>
                    <a:pt x="1872" y="1"/>
                    <a:pt x="187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27"/>
            <p:cNvSpPr/>
            <p:nvPr/>
          </p:nvSpPr>
          <p:spPr>
            <a:xfrm>
              <a:off x="1679131" y="1352298"/>
              <a:ext cx="362368" cy="423255"/>
            </a:xfrm>
            <a:custGeom>
              <a:avLst/>
              <a:gdLst/>
              <a:ahLst/>
              <a:cxnLst/>
              <a:rect l="l" t="t" r="r" b="b"/>
              <a:pathLst>
                <a:path w="2089" h="2440" extrusionOk="0">
                  <a:moveTo>
                    <a:pt x="2049" y="0"/>
                  </a:moveTo>
                  <a:cubicBezTo>
                    <a:pt x="2041" y="0"/>
                    <a:pt x="2034" y="2"/>
                    <a:pt x="2029" y="7"/>
                  </a:cubicBezTo>
                  <a:lnTo>
                    <a:pt x="11" y="2389"/>
                  </a:lnTo>
                  <a:cubicBezTo>
                    <a:pt x="1" y="2398"/>
                    <a:pt x="1" y="2408"/>
                    <a:pt x="1" y="2418"/>
                  </a:cubicBezTo>
                  <a:lnTo>
                    <a:pt x="11" y="2428"/>
                  </a:lnTo>
                  <a:cubicBezTo>
                    <a:pt x="19" y="2436"/>
                    <a:pt x="27" y="2439"/>
                    <a:pt x="35" y="2439"/>
                  </a:cubicBezTo>
                  <a:cubicBezTo>
                    <a:pt x="45" y="2439"/>
                    <a:pt x="54" y="2433"/>
                    <a:pt x="59" y="2428"/>
                  </a:cubicBezTo>
                  <a:lnTo>
                    <a:pt x="2078" y="56"/>
                  </a:lnTo>
                  <a:cubicBezTo>
                    <a:pt x="2088" y="37"/>
                    <a:pt x="2088" y="17"/>
                    <a:pt x="2069" y="7"/>
                  </a:cubicBezTo>
                  <a:cubicBezTo>
                    <a:pt x="2063" y="2"/>
                    <a:pt x="2056" y="0"/>
                    <a:pt x="204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27"/>
            <p:cNvSpPr/>
            <p:nvPr/>
          </p:nvSpPr>
          <p:spPr>
            <a:xfrm>
              <a:off x="1930653" y="1467304"/>
              <a:ext cx="19081" cy="92110"/>
            </a:xfrm>
            <a:custGeom>
              <a:avLst/>
              <a:gdLst/>
              <a:ahLst/>
              <a:cxnLst/>
              <a:rect l="l" t="t" r="r" b="b"/>
              <a:pathLst>
                <a:path w="110" h="531" extrusionOk="0">
                  <a:moveTo>
                    <a:pt x="31" y="1"/>
                  </a:moveTo>
                  <a:cubicBezTo>
                    <a:pt x="20" y="1"/>
                    <a:pt x="1" y="21"/>
                    <a:pt x="1" y="30"/>
                  </a:cubicBezTo>
                  <a:lnTo>
                    <a:pt x="40" y="500"/>
                  </a:lnTo>
                  <a:lnTo>
                    <a:pt x="40" y="511"/>
                  </a:lnTo>
                  <a:cubicBezTo>
                    <a:pt x="50" y="520"/>
                    <a:pt x="60" y="530"/>
                    <a:pt x="79" y="530"/>
                  </a:cubicBezTo>
                  <a:cubicBezTo>
                    <a:pt x="99" y="530"/>
                    <a:pt x="109" y="511"/>
                    <a:pt x="109" y="491"/>
                  </a:cubicBezTo>
                  <a:lnTo>
                    <a:pt x="70" y="30"/>
                  </a:lnTo>
                  <a:cubicBezTo>
                    <a:pt x="70" y="10"/>
                    <a:pt x="50" y="1"/>
                    <a:pt x="3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27"/>
            <p:cNvSpPr/>
            <p:nvPr/>
          </p:nvSpPr>
          <p:spPr>
            <a:xfrm>
              <a:off x="1791362" y="1537037"/>
              <a:ext cx="91936" cy="10408"/>
            </a:xfrm>
            <a:custGeom>
              <a:avLst/>
              <a:gdLst/>
              <a:ahLst/>
              <a:cxnLst/>
              <a:rect l="l" t="t" r="r" b="b"/>
              <a:pathLst>
                <a:path w="530" h="60" extrusionOk="0">
                  <a:moveTo>
                    <a:pt x="30" y="0"/>
                  </a:moveTo>
                  <a:cubicBezTo>
                    <a:pt x="11" y="0"/>
                    <a:pt x="0" y="11"/>
                    <a:pt x="0" y="30"/>
                  </a:cubicBezTo>
                  <a:lnTo>
                    <a:pt x="0" y="40"/>
                  </a:lnTo>
                  <a:cubicBezTo>
                    <a:pt x="0" y="50"/>
                    <a:pt x="20" y="59"/>
                    <a:pt x="30" y="59"/>
                  </a:cubicBezTo>
                  <a:lnTo>
                    <a:pt x="500" y="59"/>
                  </a:lnTo>
                  <a:cubicBezTo>
                    <a:pt x="520" y="59"/>
                    <a:pt x="529" y="50"/>
                    <a:pt x="529" y="30"/>
                  </a:cubicBezTo>
                  <a:cubicBezTo>
                    <a:pt x="529" y="11"/>
                    <a:pt x="520" y="0"/>
                    <a:pt x="50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27"/>
            <p:cNvSpPr/>
            <p:nvPr/>
          </p:nvSpPr>
          <p:spPr>
            <a:xfrm>
              <a:off x="1798127" y="1623769"/>
              <a:ext cx="17173" cy="88641"/>
            </a:xfrm>
            <a:custGeom>
              <a:avLst/>
              <a:gdLst/>
              <a:ahLst/>
              <a:cxnLst/>
              <a:rect l="l" t="t" r="r" b="b"/>
              <a:pathLst>
                <a:path w="99" h="511" extrusionOk="0">
                  <a:moveTo>
                    <a:pt x="30" y="1"/>
                  </a:moveTo>
                  <a:cubicBezTo>
                    <a:pt x="11" y="1"/>
                    <a:pt x="1" y="20"/>
                    <a:pt x="1" y="40"/>
                  </a:cubicBezTo>
                  <a:lnTo>
                    <a:pt x="40" y="480"/>
                  </a:lnTo>
                  <a:lnTo>
                    <a:pt x="40" y="490"/>
                  </a:lnTo>
                  <a:cubicBezTo>
                    <a:pt x="40" y="500"/>
                    <a:pt x="59" y="510"/>
                    <a:pt x="69" y="510"/>
                  </a:cubicBezTo>
                  <a:cubicBezTo>
                    <a:pt x="89" y="500"/>
                    <a:pt x="99" y="490"/>
                    <a:pt x="99" y="471"/>
                  </a:cubicBezTo>
                  <a:lnTo>
                    <a:pt x="69" y="30"/>
                  </a:lnTo>
                  <a:cubicBezTo>
                    <a:pt x="59" y="1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27"/>
            <p:cNvSpPr/>
            <p:nvPr/>
          </p:nvSpPr>
          <p:spPr>
            <a:xfrm>
              <a:off x="1655367" y="1695236"/>
              <a:ext cx="93671" cy="11969"/>
            </a:xfrm>
            <a:custGeom>
              <a:avLst/>
              <a:gdLst/>
              <a:ahLst/>
              <a:cxnLst/>
              <a:rect l="l" t="t" r="r" b="b"/>
              <a:pathLst>
                <a:path w="540" h="69" extrusionOk="0">
                  <a:moveTo>
                    <a:pt x="30" y="0"/>
                  </a:moveTo>
                  <a:cubicBezTo>
                    <a:pt x="11" y="0"/>
                    <a:pt x="0" y="20"/>
                    <a:pt x="0" y="29"/>
                  </a:cubicBezTo>
                  <a:lnTo>
                    <a:pt x="0" y="49"/>
                  </a:lnTo>
                  <a:cubicBezTo>
                    <a:pt x="11" y="59"/>
                    <a:pt x="20" y="68"/>
                    <a:pt x="30" y="68"/>
                  </a:cubicBezTo>
                  <a:lnTo>
                    <a:pt x="510" y="68"/>
                  </a:lnTo>
                  <a:cubicBezTo>
                    <a:pt x="530" y="68"/>
                    <a:pt x="540" y="49"/>
                    <a:pt x="540" y="29"/>
                  </a:cubicBezTo>
                  <a:cubicBezTo>
                    <a:pt x="540" y="10"/>
                    <a:pt x="530" y="0"/>
                    <a:pt x="51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27"/>
            <p:cNvSpPr/>
            <p:nvPr/>
          </p:nvSpPr>
          <p:spPr>
            <a:xfrm>
              <a:off x="1847564" y="1467304"/>
              <a:ext cx="95232" cy="12143"/>
            </a:xfrm>
            <a:custGeom>
              <a:avLst/>
              <a:gdLst/>
              <a:ahLst/>
              <a:cxnLst/>
              <a:rect l="l" t="t" r="r" b="b"/>
              <a:pathLst>
                <a:path w="549" h="70" extrusionOk="0">
                  <a:moveTo>
                    <a:pt x="519" y="1"/>
                  </a:moveTo>
                  <a:lnTo>
                    <a:pt x="29" y="10"/>
                  </a:lnTo>
                  <a:cubicBezTo>
                    <a:pt x="20" y="10"/>
                    <a:pt x="0" y="21"/>
                    <a:pt x="0" y="40"/>
                  </a:cubicBezTo>
                  <a:lnTo>
                    <a:pt x="0" y="50"/>
                  </a:lnTo>
                  <a:cubicBezTo>
                    <a:pt x="9" y="60"/>
                    <a:pt x="20" y="69"/>
                    <a:pt x="39" y="69"/>
                  </a:cubicBezTo>
                  <a:lnTo>
                    <a:pt x="519" y="60"/>
                  </a:lnTo>
                  <a:cubicBezTo>
                    <a:pt x="539" y="60"/>
                    <a:pt x="549" y="50"/>
                    <a:pt x="549" y="30"/>
                  </a:cubicBezTo>
                  <a:cubicBezTo>
                    <a:pt x="549" y="10"/>
                    <a:pt x="529" y="1"/>
                    <a:pt x="51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27"/>
            <p:cNvSpPr/>
            <p:nvPr/>
          </p:nvSpPr>
          <p:spPr>
            <a:xfrm>
              <a:off x="1872890" y="1537037"/>
              <a:ext cx="18908" cy="95406"/>
            </a:xfrm>
            <a:custGeom>
              <a:avLst/>
              <a:gdLst/>
              <a:ahLst/>
              <a:cxnLst/>
              <a:rect l="l" t="t" r="r" b="b"/>
              <a:pathLst>
                <a:path w="109" h="550" extrusionOk="0">
                  <a:moveTo>
                    <a:pt x="30" y="0"/>
                  </a:moveTo>
                  <a:cubicBezTo>
                    <a:pt x="11" y="0"/>
                    <a:pt x="1" y="11"/>
                    <a:pt x="1" y="30"/>
                  </a:cubicBezTo>
                  <a:lnTo>
                    <a:pt x="50" y="520"/>
                  </a:lnTo>
                  <a:lnTo>
                    <a:pt x="50" y="530"/>
                  </a:lnTo>
                  <a:cubicBezTo>
                    <a:pt x="50" y="549"/>
                    <a:pt x="70" y="549"/>
                    <a:pt x="79" y="549"/>
                  </a:cubicBezTo>
                  <a:cubicBezTo>
                    <a:pt x="99" y="549"/>
                    <a:pt x="109" y="540"/>
                    <a:pt x="109" y="520"/>
                  </a:cubicBezTo>
                  <a:lnTo>
                    <a:pt x="59" y="30"/>
                  </a:lnTo>
                  <a:cubicBezTo>
                    <a:pt x="59" y="11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27"/>
            <p:cNvSpPr/>
            <p:nvPr/>
          </p:nvSpPr>
          <p:spPr>
            <a:xfrm>
              <a:off x="1736894" y="1695236"/>
              <a:ext cx="22377" cy="90202"/>
            </a:xfrm>
            <a:custGeom>
              <a:avLst/>
              <a:gdLst/>
              <a:ahLst/>
              <a:cxnLst/>
              <a:rect l="l" t="t" r="r" b="b"/>
              <a:pathLst>
                <a:path w="129" h="520" extrusionOk="0">
                  <a:moveTo>
                    <a:pt x="40" y="0"/>
                  </a:moveTo>
                  <a:cubicBezTo>
                    <a:pt x="20" y="0"/>
                    <a:pt x="1" y="20"/>
                    <a:pt x="11" y="39"/>
                  </a:cubicBezTo>
                  <a:lnTo>
                    <a:pt x="70" y="490"/>
                  </a:lnTo>
                  <a:cubicBezTo>
                    <a:pt x="70" y="510"/>
                    <a:pt x="89" y="519"/>
                    <a:pt x="99" y="519"/>
                  </a:cubicBezTo>
                  <a:cubicBezTo>
                    <a:pt x="118" y="510"/>
                    <a:pt x="129" y="499"/>
                    <a:pt x="129" y="480"/>
                  </a:cubicBezTo>
                  <a:lnTo>
                    <a:pt x="70" y="29"/>
                  </a:lnTo>
                  <a:cubicBezTo>
                    <a:pt x="70" y="1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27"/>
            <p:cNvSpPr/>
            <p:nvPr/>
          </p:nvSpPr>
          <p:spPr>
            <a:xfrm>
              <a:off x="1725099" y="1620300"/>
              <a:ext cx="85171" cy="15438"/>
            </a:xfrm>
            <a:custGeom>
              <a:avLst/>
              <a:gdLst/>
              <a:ahLst/>
              <a:cxnLst/>
              <a:rect l="l" t="t" r="r" b="b"/>
              <a:pathLst>
                <a:path w="491" h="89" extrusionOk="0">
                  <a:moveTo>
                    <a:pt x="40" y="1"/>
                  </a:moveTo>
                  <a:cubicBezTo>
                    <a:pt x="20" y="1"/>
                    <a:pt x="1" y="10"/>
                    <a:pt x="1" y="30"/>
                  </a:cubicBezTo>
                  <a:lnTo>
                    <a:pt x="1" y="40"/>
                  </a:lnTo>
                  <a:cubicBezTo>
                    <a:pt x="10" y="50"/>
                    <a:pt x="20" y="60"/>
                    <a:pt x="30" y="60"/>
                  </a:cubicBezTo>
                  <a:lnTo>
                    <a:pt x="451" y="89"/>
                  </a:lnTo>
                  <a:cubicBezTo>
                    <a:pt x="471" y="89"/>
                    <a:pt x="490" y="79"/>
                    <a:pt x="490" y="60"/>
                  </a:cubicBezTo>
                  <a:cubicBezTo>
                    <a:pt x="490" y="40"/>
                    <a:pt x="471" y="21"/>
                    <a:pt x="461" y="21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27"/>
            <p:cNvSpPr/>
            <p:nvPr/>
          </p:nvSpPr>
          <p:spPr>
            <a:xfrm>
              <a:off x="6953632" y="1367042"/>
              <a:ext cx="469396" cy="464366"/>
            </a:xfrm>
            <a:custGeom>
              <a:avLst/>
              <a:gdLst/>
              <a:ahLst/>
              <a:cxnLst/>
              <a:rect l="l" t="t" r="r" b="b"/>
              <a:pathLst>
                <a:path w="2706" h="2677" extrusionOk="0">
                  <a:moveTo>
                    <a:pt x="687" y="0"/>
                  </a:moveTo>
                  <a:cubicBezTo>
                    <a:pt x="687" y="0"/>
                    <a:pt x="489" y="103"/>
                    <a:pt x="242" y="103"/>
                  </a:cubicBezTo>
                  <a:cubicBezTo>
                    <a:pt x="192" y="103"/>
                    <a:pt x="141" y="99"/>
                    <a:pt x="89" y="89"/>
                  </a:cubicBezTo>
                  <a:lnTo>
                    <a:pt x="89" y="89"/>
                  </a:lnTo>
                  <a:cubicBezTo>
                    <a:pt x="147" y="412"/>
                    <a:pt x="1" y="697"/>
                    <a:pt x="1" y="697"/>
                  </a:cubicBezTo>
                  <a:cubicBezTo>
                    <a:pt x="422" y="1108"/>
                    <a:pt x="373" y="1902"/>
                    <a:pt x="373" y="1902"/>
                  </a:cubicBezTo>
                  <a:cubicBezTo>
                    <a:pt x="409" y="1895"/>
                    <a:pt x="443" y="1892"/>
                    <a:pt x="477" y="1892"/>
                  </a:cubicBezTo>
                  <a:cubicBezTo>
                    <a:pt x="1033" y="1892"/>
                    <a:pt x="1373" y="2676"/>
                    <a:pt x="1373" y="2676"/>
                  </a:cubicBezTo>
                  <a:cubicBezTo>
                    <a:pt x="1545" y="2543"/>
                    <a:pt x="1752" y="2498"/>
                    <a:pt x="1956" y="2498"/>
                  </a:cubicBezTo>
                  <a:cubicBezTo>
                    <a:pt x="2250" y="2498"/>
                    <a:pt x="2537" y="2593"/>
                    <a:pt x="2705" y="2656"/>
                  </a:cubicBezTo>
                  <a:cubicBezTo>
                    <a:pt x="2588" y="2382"/>
                    <a:pt x="2382" y="1755"/>
                    <a:pt x="2686" y="1324"/>
                  </a:cubicBezTo>
                  <a:cubicBezTo>
                    <a:pt x="2686" y="1324"/>
                    <a:pt x="1804" y="961"/>
                    <a:pt x="1902" y="344"/>
                  </a:cubicBezTo>
                  <a:lnTo>
                    <a:pt x="1902" y="344"/>
                  </a:lnTo>
                  <a:cubicBezTo>
                    <a:pt x="1902" y="344"/>
                    <a:pt x="1861" y="347"/>
                    <a:pt x="1794" y="347"/>
                  </a:cubicBezTo>
                  <a:cubicBezTo>
                    <a:pt x="1562" y="347"/>
                    <a:pt x="1013" y="312"/>
                    <a:pt x="68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27"/>
            <p:cNvSpPr/>
            <p:nvPr/>
          </p:nvSpPr>
          <p:spPr>
            <a:xfrm>
              <a:off x="6924664" y="1340329"/>
              <a:ext cx="397929" cy="390643"/>
            </a:xfrm>
            <a:custGeom>
              <a:avLst/>
              <a:gdLst/>
              <a:ahLst/>
              <a:cxnLst/>
              <a:rect l="l" t="t" r="r" b="b"/>
              <a:pathLst>
                <a:path w="2294" h="2252" extrusionOk="0">
                  <a:moveTo>
                    <a:pt x="32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1" y="27"/>
                    <a:pt x="1" y="47"/>
                    <a:pt x="11" y="56"/>
                  </a:cubicBezTo>
                  <a:lnTo>
                    <a:pt x="2235" y="2242"/>
                  </a:lnTo>
                  <a:cubicBezTo>
                    <a:pt x="2245" y="2251"/>
                    <a:pt x="2255" y="2251"/>
                    <a:pt x="2265" y="2251"/>
                  </a:cubicBezTo>
                  <a:cubicBezTo>
                    <a:pt x="2274" y="2242"/>
                    <a:pt x="2274" y="2242"/>
                    <a:pt x="2285" y="2242"/>
                  </a:cubicBezTo>
                  <a:cubicBezTo>
                    <a:pt x="2294" y="2222"/>
                    <a:pt x="2294" y="2203"/>
                    <a:pt x="2285" y="2193"/>
                  </a:cubicBezTo>
                  <a:lnTo>
                    <a:pt x="60" y="8"/>
                  </a:lnTo>
                  <a:cubicBezTo>
                    <a:pt x="50" y="3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27"/>
            <p:cNvSpPr/>
            <p:nvPr/>
          </p:nvSpPr>
          <p:spPr>
            <a:xfrm>
              <a:off x="7031864" y="1445274"/>
              <a:ext cx="93671" cy="12143"/>
            </a:xfrm>
            <a:custGeom>
              <a:avLst/>
              <a:gdLst/>
              <a:ahLst/>
              <a:cxnLst/>
              <a:rect l="l" t="t" r="r" b="b"/>
              <a:pathLst>
                <a:path w="540" h="70" extrusionOk="0">
                  <a:moveTo>
                    <a:pt x="510" y="0"/>
                  </a:moveTo>
                  <a:lnTo>
                    <a:pt x="40" y="10"/>
                  </a:lnTo>
                  <a:cubicBezTo>
                    <a:pt x="20" y="10"/>
                    <a:pt x="1" y="20"/>
                    <a:pt x="1" y="39"/>
                  </a:cubicBezTo>
                  <a:cubicBezTo>
                    <a:pt x="10" y="59"/>
                    <a:pt x="20" y="69"/>
                    <a:pt x="40" y="69"/>
                  </a:cubicBezTo>
                  <a:lnTo>
                    <a:pt x="520" y="69"/>
                  </a:lnTo>
                  <a:cubicBezTo>
                    <a:pt x="530" y="59"/>
                    <a:pt x="539" y="50"/>
                    <a:pt x="539" y="30"/>
                  </a:cubicBezTo>
                  <a:cubicBezTo>
                    <a:pt x="539" y="20"/>
                    <a:pt x="520" y="0"/>
                    <a:pt x="51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27"/>
            <p:cNvSpPr/>
            <p:nvPr/>
          </p:nvSpPr>
          <p:spPr>
            <a:xfrm>
              <a:off x="7091362" y="1509803"/>
              <a:ext cx="17173" cy="93671"/>
            </a:xfrm>
            <a:custGeom>
              <a:avLst/>
              <a:gdLst/>
              <a:ahLst/>
              <a:cxnLst/>
              <a:rect l="l" t="t" r="r" b="b"/>
              <a:pathLst>
                <a:path w="99" h="540" extrusionOk="0">
                  <a:moveTo>
                    <a:pt x="69" y="1"/>
                  </a:moveTo>
                  <a:cubicBezTo>
                    <a:pt x="50" y="1"/>
                    <a:pt x="39" y="11"/>
                    <a:pt x="39" y="30"/>
                  </a:cubicBezTo>
                  <a:lnTo>
                    <a:pt x="0" y="501"/>
                  </a:lnTo>
                  <a:cubicBezTo>
                    <a:pt x="0" y="520"/>
                    <a:pt x="20" y="530"/>
                    <a:pt x="30" y="540"/>
                  </a:cubicBezTo>
                  <a:cubicBezTo>
                    <a:pt x="39" y="540"/>
                    <a:pt x="39" y="540"/>
                    <a:pt x="50" y="530"/>
                  </a:cubicBezTo>
                  <a:cubicBezTo>
                    <a:pt x="59" y="530"/>
                    <a:pt x="69" y="520"/>
                    <a:pt x="69" y="501"/>
                  </a:cubicBezTo>
                  <a:lnTo>
                    <a:pt x="98" y="40"/>
                  </a:lnTo>
                  <a:cubicBezTo>
                    <a:pt x="98" y="20"/>
                    <a:pt x="89" y="1"/>
                    <a:pt x="6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27"/>
            <p:cNvSpPr/>
            <p:nvPr/>
          </p:nvSpPr>
          <p:spPr>
            <a:xfrm>
              <a:off x="7179655" y="1589770"/>
              <a:ext cx="88641" cy="11969"/>
            </a:xfrm>
            <a:custGeom>
              <a:avLst/>
              <a:gdLst/>
              <a:ahLst/>
              <a:cxnLst/>
              <a:rect l="l" t="t" r="r" b="b"/>
              <a:pathLst>
                <a:path w="511" h="69" extrusionOk="0">
                  <a:moveTo>
                    <a:pt x="31" y="1"/>
                  </a:moveTo>
                  <a:cubicBezTo>
                    <a:pt x="11" y="1"/>
                    <a:pt x="1" y="20"/>
                    <a:pt x="1" y="40"/>
                  </a:cubicBezTo>
                  <a:cubicBezTo>
                    <a:pt x="1" y="59"/>
                    <a:pt x="20" y="69"/>
                    <a:pt x="31" y="69"/>
                  </a:cubicBezTo>
                  <a:lnTo>
                    <a:pt x="481" y="69"/>
                  </a:lnTo>
                  <a:cubicBezTo>
                    <a:pt x="501" y="59"/>
                    <a:pt x="510" y="49"/>
                    <a:pt x="510" y="30"/>
                  </a:cubicBezTo>
                  <a:cubicBezTo>
                    <a:pt x="510" y="10"/>
                    <a:pt x="491" y="1"/>
                    <a:pt x="47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27"/>
            <p:cNvSpPr/>
            <p:nvPr/>
          </p:nvSpPr>
          <p:spPr>
            <a:xfrm>
              <a:off x="7239326" y="1656033"/>
              <a:ext cx="18734" cy="93671"/>
            </a:xfrm>
            <a:custGeom>
              <a:avLst/>
              <a:gdLst/>
              <a:ahLst/>
              <a:cxnLst/>
              <a:rect l="l" t="t" r="r" b="b"/>
              <a:pathLst>
                <a:path w="108" h="540" extrusionOk="0">
                  <a:moveTo>
                    <a:pt x="79" y="0"/>
                  </a:moveTo>
                  <a:cubicBezTo>
                    <a:pt x="59" y="0"/>
                    <a:pt x="39" y="11"/>
                    <a:pt x="39" y="30"/>
                  </a:cubicBezTo>
                  <a:lnTo>
                    <a:pt x="10" y="510"/>
                  </a:lnTo>
                  <a:cubicBezTo>
                    <a:pt x="0" y="520"/>
                    <a:pt x="20" y="540"/>
                    <a:pt x="39" y="540"/>
                  </a:cubicBezTo>
                  <a:lnTo>
                    <a:pt x="49" y="540"/>
                  </a:lnTo>
                  <a:cubicBezTo>
                    <a:pt x="59" y="540"/>
                    <a:pt x="68" y="520"/>
                    <a:pt x="68" y="510"/>
                  </a:cubicBezTo>
                  <a:lnTo>
                    <a:pt x="108" y="30"/>
                  </a:lnTo>
                  <a:cubicBezTo>
                    <a:pt x="108" y="20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27"/>
            <p:cNvSpPr/>
            <p:nvPr/>
          </p:nvSpPr>
          <p:spPr>
            <a:xfrm>
              <a:off x="7028568" y="1447009"/>
              <a:ext cx="15265" cy="93498"/>
            </a:xfrm>
            <a:custGeom>
              <a:avLst/>
              <a:gdLst/>
              <a:ahLst/>
              <a:cxnLst/>
              <a:rect l="l" t="t" r="r" b="b"/>
              <a:pathLst>
                <a:path w="88" h="539" extrusionOk="0">
                  <a:moveTo>
                    <a:pt x="59" y="0"/>
                  </a:moveTo>
                  <a:cubicBezTo>
                    <a:pt x="39" y="0"/>
                    <a:pt x="29" y="10"/>
                    <a:pt x="29" y="29"/>
                  </a:cubicBezTo>
                  <a:lnTo>
                    <a:pt x="0" y="510"/>
                  </a:lnTo>
                  <a:cubicBezTo>
                    <a:pt x="0" y="530"/>
                    <a:pt x="9" y="539"/>
                    <a:pt x="29" y="539"/>
                  </a:cubicBezTo>
                  <a:lnTo>
                    <a:pt x="39" y="539"/>
                  </a:lnTo>
                  <a:cubicBezTo>
                    <a:pt x="49" y="539"/>
                    <a:pt x="59" y="530"/>
                    <a:pt x="59" y="510"/>
                  </a:cubicBezTo>
                  <a:lnTo>
                    <a:pt x="88" y="29"/>
                  </a:lnTo>
                  <a:cubicBezTo>
                    <a:pt x="8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27"/>
            <p:cNvSpPr/>
            <p:nvPr/>
          </p:nvSpPr>
          <p:spPr>
            <a:xfrm>
              <a:off x="7098127" y="1508242"/>
              <a:ext cx="97140" cy="13704"/>
            </a:xfrm>
            <a:custGeom>
              <a:avLst/>
              <a:gdLst/>
              <a:ahLst/>
              <a:cxnLst/>
              <a:rect l="l" t="t" r="r" b="b"/>
              <a:pathLst>
                <a:path w="560" h="79" extrusionOk="0">
                  <a:moveTo>
                    <a:pt x="520" y="0"/>
                  </a:moveTo>
                  <a:lnTo>
                    <a:pt x="30" y="10"/>
                  </a:lnTo>
                  <a:cubicBezTo>
                    <a:pt x="11" y="10"/>
                    <a:pt x="0" y="29"/>
                    <a:pt x="0" y="49"/>
                  </a:cubicBezTo>
                  <a:cubicBezTo>
                    <a:pt x="0" y="59"/>
                    <a:pt x="11" y="79"/>
                    <a:pt x="30" y="79"/>
                  </a:cubicBezTo>
                  <a:lnTo>
                    <a:pt x="520" y="68"/>
                  </a:lnTo>
                  <a:cubicBezTo>
                    <a:pt x="530" y="68"/>
                    <a:pt x="530" y="68"/>
                    <a:pt x="530" y="59"/>
                  </a:cubicBezTo>
                  <a:cubicBezTo>
                    <a:pt x="549" y="59"/>
                    <a:pt x="559" y="49"/>
                    <a:pt x="559" y="29"/>
                  </a:cubicBezTo>
                  <a:cubicBezTo>
                    <a:pt x="559" y="10"/>
                    <a:pt x="540" y="0"/>
                    <a:pt x="52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27"/>
            <p:cNvSpPr/>
            <p:nvPr/>
          </p:nvSpPr>
          <p:spPr>
            <a:xfrm>
              <a:off x="7246091" y="1651003"/>
              <a:ext cx="90202" cy="15785"/>
            </a:xfrm>
            <a:custGeom>
              <a:avLst/>
              <a:gdLst/>
              <a:ahLst/>
              <a:cxnLst/>
              <a:rect l="l" t="t" r="r" b="b"/>
              <a:pathLst>
                <a:path w="520" h="91" extrusionOk="0">
                  <a:moveTo>
                    <a:pt x="480" y="0"/>
                  </a:moveTo>
                  <a:lnTo>
                    <a:pt x="29" y="29"/>
                  </a:lnTo>
                  <a:cubicBezTo>
                    <a:pt x="10" y="29"/>
                    <a:pt x="0" y="40"/>
                    <a:pt x="0" y="59"/>
                  </a:cubicBezTo>
                  <a:cubicBezTo>
                    <a:pt x="0" y="75"/>
                    <a:pt x="13" y="91"/>
                    <a:pt x="29" y="91"/>
                  </a:cubicBezTo>
                  <a:cubicBezTo>
                    <a:pt x="32" y="91"/>
                    <a:pt x="36" y="90"/>
                    <a:pt x="40" y="88"/>
                  </a:cubicBezTo>
                  <a:lnTo>
                    <a:pt x="490" y="69"/>
                  </a:lnTo>
                  <a:lnTo>
                    <a:pt x="500" y="69"/>
                  </a:lnTo>
                  <a:cubicBezTo>
                    <a:pt x="510" y="59"/>
                    <a:pt x="519" y="49"/>
                    <a:pt x="519" y="29"/>
                  </a:cubicBezTo>
                  <a:cubicBezTo>
                    <a:pt x="519" y="20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27"/>
            <p:cNvSpPr/>
            <p:nvPr/>
          </p:nvSpPr>
          <p:spPr>
            <a:xfrm>
              <a:off x="7169421" y="1589770"/>
              <a:ext cx="22377" cy="85171"/>
            </a:xfrm>
            <a:custGeom>
              <a:avLst/>
              <a:gdLst/>
              <a:ahLst/>
              <a:cxnLst/>
              <a:rect l="l" t="t" r="r" b="b"/>
              <a:pathLst>
                <a:path w="129" h="491" extrusionOk="0">
                  <a:moveTo>
                    <a:pt x="99" y="1"/>
                  </a:moveTo>
                  <a:cubicBezTo>
                    <a:pt x="79" y="1"/>
                    <a:pt x="60" y="20"/>
                    <a:pt x="60" y="30"/>
                  </a:cubicBezTo>
                  <a:lnTo>
                    <a:pt x="1" y="451"/>
                  </a:lnTo>
                  <a:cubicBezTo>
                    <a:pt x="1" y="471"/>
                    <a:pt x="11" y="480"/>
                    <a:pt x="31" y="491"/>
                  </a:cubicBezTo>
                  <a:cubicBezTo>
                    <a:pt x="40" y="491"/>
                    <a:pt x="40" y="491"/>
                    <a:pt x="50" y="480"/>
                  </a:cubicBezTo>
                  <a:cubicBezTo>
                    <a:pt x="60" y="480"/>
                    <a:pt x="70" y="471"/>
                    <a:pt x="70" y="461"/>
                  </a:cubicBezTo>
                  <a:lnTo>
                    <a:pt x="129" y="40"/>
                  </a:lnTo>
                  <a:cubicBezTo>
                    <a:pt x="129" y="20"/>
                    <a:pt x="119" y="10"/>
                    <a:pt x="9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27"/>
            <p:cNvSpPr/>
            <p:nvPr/>
          </p:nvSpPr>
          <p:spPr>
            <a:xfrm>
              <a:off x="747633" y="1746234"/>
              <a:ext cx="362368" cy="253259"/>
            </a:xfrm>
            <a:custGeom>
              <a:avLst/>
              <a:gdLst/>
              <a:ahLst/>
              <a:cxnLst/>
              <a:rect l="l" t="t" r="r" b="b"/>
              <a:pathLst>
                <a:path w="2089" h="1460" extrusionOk="0">
                  <a:moveTo>
                    <a:pt x="765" y="0"/>
                  </a:moveTo>
                  <a:cubicBezTo>
                    <a:pt x="589" y="284"/>
                    <a:pt x="187" y="314"/>
                    <a:pt x="1" y="314"/>
                  </a:cubicBezTo>
                  <a:cubicBezTo>
                    <a:pt x="128" y="441"/>
                    <a:pt x="393" y="754"/>
                    <a:pt x="314" y="1078"/>
                  </a:cubicBezTo>
                  <a:cubicBezTo>
                    <a:pt x="314" y="1078"/>
                    <a:pt x="902" y="1078"/>
                    <a:pt x="991" y="1460"/>
                  </a:cubicBezTo>
                  <a:cubicBezTo>
                    <a:pt x="991" y="1460"/>
                    <a:pt x="1244" y="1336"/>
                    <a:pt x="1512" y="1336"/>
                  </a:cubicBezTo>
                  <a:cubicBezTo>
                    <a:pt x="1597" y="1336"/>
                    <a:pt x="1684" y="1348"/>
                    <a:pt x="1764" y="1381"/>
                  </a:cubicBezTo>
                  <a:cubicBezTo>
                    <a:pt x="1764" y="1381"/>
                    <a:pt x="1892" y="1235"/>
                    <a:pt x="2088" y="1185"/>
                  </a:cubicBezTo>
                  <a:cubicBezTo>
                    <a:pt x="1980" y="1019"/>
                    <a:pt x="2000" y="823"/>
                    <a:pt x="2000" y="823"/>
                  </a:cubicBezTo>
                  <a:cubicBezTo>
                    <a:pt x="1666" y="686"/>
                    <a:pt x="1510" y="216"/>
                    <a:pt x="1510" y="216"/>
                  </a:cubicBezTo>
                  <a:cubicBezTo>
                    <a:pt x="1446" y="256"/>
                    <a:pt x="1379" y="272"/>
                    <a:pt x="1312" y="272"/>
                  </a:cubicBezTo>
                  <a:cubicBezTo>
                    <a:pt x="1038" y="272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27"/>
            <p:cNvSpPr/>
            <p:nvPr/>
          </p:nvSpPr>
          <p:spPr>
            <a:xfrm>
              <a:off x="825865" y="1830364"/>
              <a:ext cx="321431" cy="140333"/>
            </a:xfrm>
            <a:custGeom>
              <a:avLst/>
              <a:gdLst/>
              <a:ahLst/>
              <a:cxnLst/>
              <a:rect l="l" t="t" r="r" b="b"/>
              <a:pathLst>
                <a:path w="1853" h="809" extrusionOk="0">
                  <a:moveTo>
                    <a:pt x="33" y="1"/>
                  </a:moveTo>
                  <a:cubicBezTo>
                    <a:pt x="19" y="1"/>
                    <a:pt x="8" y="8"/>
                    <a:pt x="0" y="14"/>
                  </a:cubicBezTo>
                  <a:cubicBezTo>
                    <a:pt x="0" y="34"/>
                    <a:pt x="11" y="54"/>
                    <a:pt x="20" y="64"/>
                  </a:cubicBezTo>
                  <a:lnTo>
                    <a:pt x="1803" y="809"/>
                  </a:lnTo>
                  <a:lnTo>
                    <a:pt x="1814" y="809"/>
                  </a:lnTo>
                  <a:cubicBezTo>
                    <a:pt x="1823" y="809"/>
                    <a:pt x="1843" y="798"/>
                    <a:pt x="1843" y="789"/>
                  </a:cubicBezTo>
                  <a:cubicBezTo>
                    <a:pt x="1853" y="769"/>
                    <a:pt x="1843" y="750"/>
                    <a:pt x="1823" y="740"/>
                  </a:cubicBezTo>
                  <a:lnTo>
                    <a:pt x="50" y="5"/>
                  </a:lnTo>
                  <a:cubicBezTo>
                    <a:pt x="44" y="2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27"/>
            <p:cNvSpPr/>
            <p:nvPr/>
          </p:nvSpPr>
          <p:spPr>
            <a:xfrm>
              <a:off x="1001063" y="1922300"/>
              <a:ext cx="59498" cy="31397"/>
            </a:xfrm>
            <a:custGeom>
              <a:avLst/>
              <a:gdLst/>
              <a:ahLst/>
              <a:cxnLst/>
              <a:rect l="l" t="t" r="r" b="b"/>
              <a:pathLst>
                <a:path w="343" h="181" extrusionOk="0">
                  <a:moveTo>
                    <a:pt x="310" y="0"/>
                  </a:moveTo>
                  <a:cubicBezTo>
                    <a:pt x="305" y="0"/>
                    <a:pt x="299" y="1"/>
                    <a:pt x="294" y="4"/>
                  </a:cubicBezTo>
                  <a:lnTo>
                    <a:pt x="29" y="112"/>
                  </a:lnTo>
                  <a:cubicBezTo>
                    <a:pt x="9" y="122"/>
                    <a:pt x="0" y="141"/>
                    <a:pt x="9" y="161"/>
                  </a:cubicBezTo>
                  <a:cubicBezTo>
                    <a:pt x="9" y="170"/>
                    <a:pt x="29" y="181"/>
                    <a:pt x="39" y="181"/>
                  </a:cubicBezTo>
                  <a:lnTo>
                    <a:pt x="49" y="181"/>
                  </a:lnTo>
                  <a:lnTo>
                    <a:pt x="323" y="63"/>
                  </a:lnTo>
                  <a:cubicBezTo>
                    <a:pt x="333" y="63"/>
                    <a:pt x="343" y="43"/>
                    <a:pt x="333" y="24"/>
                  </a:cubicBezTo>
                  <a:cubicBezTo>
                    <a:pt x="333" y="9"/>
                    <a:pt x="323" y="0"/>
                    <a:pt x="31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27"/>
            <p:cNvSpPr/>
            <p:nvPr/>
          </p:nvSpPr>
          <p:spPr>
            <a:xfrm>
              <a:off x="980594" y="1852568"/>
              <a:ext cx="28969" cy="60366"/>
            </a:xfrm>
            <a:custGeom>
              <a:avLst/>
              <a:gdLst/>
              <a:ahLst/>
              <a:cxnLst/>
              <a:rect l="l" t="t" r="r" b="b"/>
              <a:pathLst>
                <a:path w="167" h="348" extrusionOk="0">
                  <a:moveTo>
                    <a:pt x="43" y="0"/>
                  </a:moveTo>
                  <a:cubicBezTo>
                    <a:pt x="39" y="0"/>
                    <a:pt x="35" y="2"/>
                    <a:pt x="29" y="4"/>
                  </a:cubicBezTo>
                  <a:cubicBezTo>
                    <a:pt x="10" y="14"/>
                    <a:pt x="0" y="34"/>
                    <a:pt x="0" y="43"/>
                  </a:cubicBezTo>
                  <a:lnTo>
                    <a:pt x="88" y="328"/>
                  </a:lnTo>
                  <a:cubicBezTo>
                    <a:pt x="98" y="337"/>
                    <a:pt x="108" y="347"/>
                    <a:pt x="127" y="347"/>
                  </a:cubicBezTo>
                  <a:lnTo>
                    <a:pt x="138" y="347"/>
                  </a:lnTo>
                  <a:cubicBezTo>
                    <a:pt x="157" y="337"/>
                    <a:pt x="167" y="318"/>
                    <a:pt x="157" y="308"/>
                  </a:cubicBezTo>
                  <a:lnTo>
                    <a:pt x="69" y="24"/>
                  </a:lnTo>
                  <a:cubicBezTo>
                    <a:pt x="62" y="9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27"/>
            <p:cNvSpPr/>
            <p:nvPr/>
          </p:nvSpPr>
          <p:spPr>
            <a:xfrm>
              <a:off x="887097" y="1873557"/>
              <a:ext cx="56203" cy="29142"/>
            </a:xfrm>
            <a:custGeom>
              <a:avLst/>
              <a:gdLst/>
              <a:ahLst/>
              <a:cxnLst/>
              <a:rect l="l" t="t" r="r" b="b"/>
              <a:pathLst>
                <a:path w="324" h="168" extrusionOk="0">
                  <a:moveTo>
                    <a:pt x="275" y="1"/>
                  </a:moveTo>
                  <a:lnTo>
                    <a:pt x="20" y="109"/>
                  </a:lnTo>
                  <a:cubicBezTo>
                    <a:pt x="0" y="118"/>
                    <a:pt x="0" y="138"/>
                    <a:pt x="0" y="148"/>
                  </a:cubicBezTo>
                  <a:cubicBezTo>
                    <a:pt x="10" y="168"/>
                    <a:pt x="20" y="168"/>
                    <a:pt x="39" y="168"/>
                  </a:cubicBezTo>
                  <a:lnTo>
                    <a:pt x="50" y="168"/>
                  </a:lnTo>
                  <a:lnTo>
                    <a:pt x="294" y="70"/>
                  </a:lnTo>
                  <a:cubicBezTo>
                    <a:pt x="314" y="59"/>
                    <a:pt x="324" y="40"/>
                    <a:pt x="314" y="20"/>
                  </a:cubicBezTo>
                  <a:cubicBezTo>
                    <a:pt x="314" y="1"/>
                    <a:pt x="294" y="1"/>
                    <a:pt x="27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27"/>
            <p:cNvSpPr/>
            <p:nvPr/>
          </p:nvSpPr>
          <p:spPr>
            <a:xfrm>
              <a:off x="861598" y="1802263"/>
              <a:ext cx="28969" cy="61233"/>
            </a:xfrm>
            <a:custGeom>
              <a:avLst/>
              <a:gdLst/>
              <a:ahLst/>
              <a:cxnLst/>
              <a:rect l="l" t="t" r="r" b="b"/>
              <a:pathLst>
                <a:path w="167" h="353" extrusionOk="0">
                  <a:moveTo>
                    <a:pt x="30" y="0"/>
                  </a:moveTo>
                  <a:cubicBezTo>
                    <a:pt x="10" y="10"/>
                    <a:pt x="1" y="30"/>
                    <a:pt x="10" y="49"/>
                  </a:cubicBezTo>
                  <a:lnTo>
                    <a:pt x="99" y="333"/>
                  </a:lnTo>
                  <a:cubicBezTo>
                    <a:pt x="99" y="343"/>
                    <a:pt x="118" y="353"/>
                    <a:pt x="128" y="353"/>
                  </a:cubicBezTo>
                  <a:lnTo>
                    <a:pt x="138" y="353"/>
                  </a:lnTo>
                  <a:cubicBezTo>
                    <a:pt x="157" y="343"/>
                    <a:pt x="167" y="324"/>
                    <a:pt x="157" y="304"/>
                  </a:cubicBezTo>
                  <a:lnTo>
                    <a:pt x="69" y="30"/>
                  </a:lnTo>
                  <a:cubicBezTo>
                    <a:pt x="59" y="10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27"/>
            <p:cNvSpPr/>
            <p:nvPr/>
          </p:nvSpPr>
          <p:spPr>
            <a:xfrm>
              <a:off x="1031592" y="1873557"/>
              <a:ext cx="28969" cy="61407"/>
            </a:xfrm>
            <a:custGeom>
              <a:avLst/>
              <a:gdLst/>
              <a:ahLst/>
              <a:cxnLst/>
              <a:rect l="l" t="t" r="r" b="b"/>
              <a:pathLst>
                <a:path w="167" h="354" extrusionOk="0">
                  <a:moveTo>
                    <a:pt x="29" y="1"/>
                  </a:moveTo>
                  <a:cubicBezTo>
                    <a:pt x="10" y="11"/>
                    <a:pt x="0" y="30"/>
                    <a:pt x="0" y="50"/>
                  </a:cubicBezTo>
                  <a:lnTo>
                    <a:pt x="98" y="324"/>
                  </a:lnTo>
                  <a:cubicBezTo>
                    <a:pt x="108" y="344"/>
                    <a:pt x="118" y="353"/>
                    <a:pt x="127" y="353"/>
                  </a:cubicBezTo>
                  <a:lnTo>
                    <a:pt x="138" y="353"/>
                  </a:lnTo>
                  <a:cubicBezTo>
                    <a:pt x="157" y="344"/>
                    <a:pt x="167" y="324"/>
                    <a:pt x="167" y="305"/>
                  </a:cubicBezTo>
                  <a:lnTo>
                    <a:pt x="69" y="20"/>
                  </a:lnTo>
                  <a:cubicBezTo>
                    <a:pt x="59" y="11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27"/>
            <p:cNvSpPr/>
            <p:nvPr/>
          </p:nvSpPr>
          <p:spPr>
            <a:xfrm>
              <a:off x="946595" y="1900791"/>
              <a:ext cx="62968" cy="32438"/>
            </a:xfrm>
            <a:custGeom>
              <a:avLst/>
              <a:gdLst/>
              <a:ahLst/>
              <a:cxnLst/>
              <a:rect l="l" t="t" r="r" b="b"/>
              <a:pathLst>
                <a:path w="363" h="187" extrusionOk="0">
                  <a:moveTo>
                    <a:pt x="304" y="0"/>
                  </a:moveTo>
                  <a:lnTo>
                    <a:pt x="30" y="128"/>
                  </a:lnTo>
                  <a:cubicBezTo>
                    <a:pt x="10" y="128"/>
                    <a:pt x="1" y="148"/>
                    <a:pt x="10" y="167"/>
                  </a:cubicBezTo>
                  <a:cubicBezTo>
                    <a:pt x="20" y="177"/>
                    <a:pt x="30" y="187"/>
                    <a:pt x="40" y="187"/>
                  </a:cubicBezTo>
                  <a:lnTo>
                    <a:pt x="59" y="187"/>
                  </a:lnTo>
                  <a:lnTo>
                    <a:pt x="334" y="69"/>
                  </a:lnTo>
                  <a:cubicBezTo>
                    <a:pt x="353" y="59"/>
                    <a:pt x="363" y="40"/>
                    <a:pt x="353" y="20"/>
                  </a:cubicBezTo>
                  <a:cubicBezTo>
                    <a:pt x="343" y="0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27"/>
            <p:cNvSpPr/>
            <p:nvPr/>
          </p:nvSpPr>
          <p:spPr>
            <a:xfrm>
              <a:off x="832630" y="1851527"/>
              <a:ext cx="57937" cy="32438"/>
            </a:xfrm>
            <a:custGeom>
              <a:avLst/>
              <a:gdLst/>
              <a:ahLst/>
              <a:cxnLst/>
              <a:rect l="l" t="t" r="r" b="b"/>
              <a:pathLst>
                <a:path w="334" h="187" extrusionOk="0">
                  <a:moveTo>
                    <a:pt x="285" y="1"/>
                  </a:moveTo>
                  <a:lnTo>
                    <a:pt x="30" y="118"/>
                  </a:lnTo>
                  <a:cubicBezTo>
                    <a:pt x="11" y="128"/>
                    <a:pt x="1" y="147"/>
                    <a:pt x="11" y="167"/>
                  </a:cubicBezTo>
                  <a:cubicBezTo>
                    <a:pt x="20" y="177"/>
                    <a:pt x="30" y="186"/>
                    <a:pt x="40" y="186"/>
                  </a:cubicBezTo>
                  <a:lnTo>
                    <a:pt x="50" y="186"/>
                  </a:lnTo>
                  <a:lnTo>
                    <a:pt x="305" y="69"/>
                  </a:lnTo>
                  <a:cubicBezTo>
                    <a:pt x="324" y="59"/>
                    <a:pt x="334" y="40"/>
                    <a:pt x="324" y="20"/>
                  </a:cubicBezTo>
                  <a:cubicBezTo>
                    <a:pt x="314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27"/>
            <p:cNvSpPr/>
            <p:nvPr/>
          </p:nvSpPr>
          <p:spPr>
            <a:xfrm>
              <a:off x="919361" y="1830538"/>
              <a:ext cx="23938" cy="55162"/>
            </a:xfrm>
            <a:custGeom>
              <a:avLst/>
              <a:gdLst/>
              <a:ahLst/>
              <a:cxnLst/>
              <a:rect l="l" t="t" r="r" b="b"/>
              <a:pathLst>
                <a:path w="138" h="318" extrusionOk="0">
                  <a:moveTo>
                    <a:pt x="45" y="0"/>
                  </a:moveTo>
                  <a:cubicBezTo>
                    <a:pt x="40" y="0"/>
                    <a:pt x="35" y="1"/>
                    <a:pt x="30" y="4"/>
                  </a:cubicBezTo>
                  <a:cubicBezTo>
                    <a:pt x="10" y="4"/>
                    <a:pt x="1" y="24"/>
                    <a:pt x="1" y="43"/>
                  </a:cubicBezTo>
                  <a:lnTo>
                    <a:pt x="69" y="288"/>
                  </a:lnTo>
                  <a:cubicBezTo>
                    <a:pt x="69" y="307"/>
                    <a:pt x="89" y="318"/>
                    <a:pt x="99" y="318"/>
                  </a:cubicBezTo>
                  <a:lnTo>
                    <a:pt x="108" y="318"/>
                  </a:lnTo>
                  <a:cubicBezTo>
                    <a:pt x="128" y="307"/>
                    <a:pt x="138" y="288"/>
                    <a:pt x="138" y="278"/>
                  </a:cubicBezTo>
                  <a:lnTo>
                    <a:pt x="69" y="24"/>
                  </a:lnTo>
                  <a:cubicBezTo>
                    <a:pt x="69" y="9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27"/>
            <p:cNvSpPr/>
            <p:nvPr/>
          </p:nvSpPr>
          <p:spPr>
            <a:xfrm>
              <a:off x="1077387" y="1567567"/>
              <a:ext cx="251698" cy="365664"/>
            </a:xfrm>
            <a:custGeom>
              <a:avLst/>
              <a:gdLst/>
              <a:ahLst/>
              <a:cxnLst/>
              <a:rect l="l" t="t" r="r" b="b"/>
              <a:pathLst>
                <a:path w="1451" h="2108" extrusionOk="0">
                  <a:moveTo>
                    <a:pt x="1118" y="1"/>
                  </a:moveTo>
                  <a:cubicBezTo>
                    <a:pt x="1005" y="123"/>
                    <a:pt x="752" y="345"/>
                    <a:pt x="471" y="345"/>
                  </a:cubicBezTo>
                  <a:cubicBezTo>
                    <a:pt x="436" y="345"/>
                    <a:pt x="400" y="342"/>
                    <a:pt x="364" y="334"/>
                  </a:cubicBezTo>
                  <a:lnTo>
                    <a:pt x="364" y="334"/>
                  </a:lnTo>
                  <a:cubicBezTo>
                    <a:pt x="364" y="334"/>
                    <a:pt x="373" y="922"/>
                    <a:pt x="1" y="1020"/>
                  </a:cubicBezTo>
                  <a:cubicBezTo>
                    <a:pt x="1" y="1020"/>
                    <a:pt x="226" y="1451"/>
                    <a:pt x="89" y="1784"/>
                  </a:cubicBezTo>
                  <a:cubicBezTo>
                    <a:pt x="89" y="1784"/>
                    <a:pt x="246" y="1912"/>
                    <a:pt x="285" y="2108"/>
                  </a:cubicBezTo>
                  <a:cubicBezTo>
                    <a:pt x="434" y="2017"/>
                    <a:pt x="596" y="2010"/>
                    <a:pt x="644" y="2010"/>
                  </a:cubicBezTo>
                  <a:cubicBezTo>
                    <a:pt x="653" y="2010"/>
                    <a:pt x="658" y="2010"/>
                    <a:pt x="658" y="2010"/>
                  </a:cubicBezTo>
                  <a:cubicBezTo>
                    <a:pt x="785" y="1677"/>
                    <a:pt x="1246" y="1510"/>
                    <a:pt x="1246" y="1510"/>
                  </a:cubicBezTo>
                  <a:cubicBezTo>
                    <a:pt x="1039" y="1187"/>
                    <a:pt x="1451" y="756"/>
                    <a:pt x="1451" y="756"/>
                  </a:cubicBezTo>
                  <a:cubicBezTo>
                    <a:pt x="1167" y="589"/>
                    <a:pt x="1128" y="187"/>
                    <a:pt x="111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27"/>
            <p:cNvSpPr/>
            <p:nvPr/>
          </p:nvSpPr>
          <p:spPr>
            <a:xfrm>
              <a:off x="1108090" y="1647533"/>
              <a:ext cx="135997" cy="323165"/>
            </a:xfrm>
            <a:custGeom>
              <a:avLst/>
              <a:gdLst/>
              <a:ahLst/>
              <a:cxnLst/>
              <a:rect l="l" t="t" r="r" b="b"/>
              <a:pathLst>
                <a:path w="784" h="1863" extrusionOk="0">
                  <a:moveTo>
                    <a:pt x="764" y="1"/>
                  </a:moveTo>
                  <a:cubicBezTo>
                    <a:pt x="745" y="1"/>
                    <a:pt x="725" y="1"/>
                    <a:pt x="716" y="20"/>
                  </a:cubicBezTo>
                  <a:lnTo>
                    <a:pt x="10" y="1813"/>
                  </a:lnTo>
                  <a:cubicBezTo>
                    <a:pt x="0" y="1833"/>
                    <a:pt x="10" y="1852"/>
                    <a:pt x="30" y="1852"/>
                  </a:cubicBezTo>
                  <a:cubicBezTo>
                    <a:pt x="39" y="1852"/>
                    <a:pt x="39" y="1863"/>
                    <a:pt x="39" y="1863"/>
                  </a:cubicBezTo>
                  <a:cubicBezTo>
                    <a:pt x="59" y="1863"/>
                    <a:pt x="69" y="1852"/>
                    <a:pt x="78" y="1833"/>
                  </a:cubicBezTo>
                  <a:lnTo>
                    <a:pt x="784" y="49"/>
                  </a:lnTo>
                  <a:cubicBezTo>
                    <a:pt x="784" y="30"/>
                    <a:pt x="784" y="10"/>
                    <a:pt x="76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27"/>
            <p:cNvSpPr/>
            <p:nvPr/>
          </p:nvSpPr>
          <p:spPr>
            <a:xfrm>
              <a:off x="1143823" y="1850833"/>
              <a:ext cx="57937" cy="33132"/>
            </a:xfrm>
            <a:custGeom>
              <a:avLst/>
              <a:gdLst/>
              <a:ahLst/>
              <a:cxnLst/>
              <a:rect l="l" t="t" r="r" b="b"/>
              <a:pathLst>
                <a:path w="334" h="191" extrusionOk="0">
                  <a:moveTo>
                    <a:pt x="300" y="1"/>
                  </a:moveTo>
                  <a:cubicBezTo>
                    <a:pt x="295" y="1"/>
                    <a:pt x="289" y="2"/>
                    <a:pt x="284" y="5"/>
                  </a:cubicBezTo>
                  <a:lnTo>
                    <a:pt x="20" y="122"/>
                  </a:lnTo>
                  <a:cubicBezTo>
                    <a:pt x="0" y="132"/>
                    <a:pt x="0" y="151"/>
                    <a:pt x="0" y="161"/>
                  </a:cubicBezTo>
                  <a:cubicBezTo>
                    <a:pt x="10" y="181"/>
                    <a:pt x="20" y="190"/>
                    <a:pt x="39" y="190"/>
                  </a:cubicBezTo>
                  <a:cubicBezTo>
                    <a:pt x="39" y="190"/>
                    <a:pt x="39" y="181"/>
                    <a:pt x="49" y="181"/>
                  </a:cubicBezTo>
                  <a:lnTo>
                    <a:pt x="314" y="73"/>
                  </a:lnTo>
                  <a:cubicBezTo>
                    <a:pt x="333" y="63"/>
                    <a:pt x="333" y="44"/>
                    <a:pt x="333" y="24"/>
                  </a:cubicBezTo>
                  <a:cubicBezTo>
                    <a:pt x="326" y="10"/>
                    <a:pt x="313" y="1"/>
                    <a:pt x="30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27"/>
            <p:cNvSpPr/>
            <p:nvPr/>
          </p:nvSpPr>
          <p:spPr>
            <a:xfrm>
              <a:off x="1140354" y="1774336"/>
              <a:ext cx="37642" cy="57070"/>
            </a:xfrm>
            <a:custGeom>
              <a:avLst/>
              <a:gdLst/>
              <a:ahLst/>
              <a:cxnLst/>
              <a:rect l="l" t="t" r="r" b="b"/>
              <a:pathLst>
                <a:path w="217" h="329" extrusionOk="0">
                  <a:moveTo>
                    <a:pt x="36" y="1"/>
                  </a:moveTo>
                  <a:cubicBezTo>
                    <a:pt x="31" y="1"/>
                    <a:pt x="25" y="2"/>
                    <a:pt x="20" y="4"/>
                  </a:cubicBezTo>
                  <a:cubicBezTo>
                    <a:pt x="1" y="14"/>
                    <a:pt x="1" y="34"/>
                    <a:pt x="10" y="54"/>
                  </a:cubicBezTo>
                  <a:lnTo>
                    <a:pt x="147" y="308"/>
                  </a:lnTo>
                  <a:cubicBezTo>
                    <a:pt x="147" y="318"/>
                    <a:pt x="157" y="328"/>
                    <a:pt x="177" y="328"/>
                  </a:cubicBezTo>
                  <a:cubicBezTo>
                    <a:pt x="177" y="328"/>
                    <a:pt x="186" y="328"/>
                    <a:pt x="186" y="318"/>
                  </a:cubicBezTo>
                  <a:cubicBezTo>
                    <a:pt x="206" y="308"/>
                    <a:pt x="216" y="289"/>
                    <a:pt x="206" y="279"/>
                  </a:cubicBezTo>
                  <a:lnTo>
                    <a:pt x="69" y="24"/>
                  </a:lnTo>
                  <a:cubicBezTo>
                    <a:pt x="62" y="9"/>
                    <a:pt x="50" y="1"/>
                    <a:pt x="3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27"/>
            <p:cNvSpPr/>
            <p:nvPr/>
          </p:nvSpPr>
          <p:spPr>
            <a:xfrm>
              <a:off x="1189617" y="1734265"/>
              <a:ext cx="56376" cy="30703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75" y="0"/>
                  </a:moveTo>
                  <a:lnTo>
                    <a:pt x="30" y="108"/>
                  </a:lnTo>
                  <a:cubicBezTo>
                    <a:pt x="11" y="118"/>
                    <a:pt x="0" y="137"/>
                    <a:pt x="11" y="157"/>
                  </a:cubicBezTo>
                  <a:cubicBezTo>
                    <a:pt x="11" y="167"/>
                    <a:pt x="30" y="176"/>
                    <a:pt x="40" y="176"/>
                  </a:cubicBezTo>
                  <a:lnTo>
                    <a:pt x="50" y="176"/>
                  </a:lnTo>
                  <a:lnTo>
                    <a:pt x="305" y="69"/>
                  </a:lnTo>
                  <a:cubicBezTo>
                    <a:pt x="324" y="59"/>
                    <a:pt x="324" y="39"/>
                    <a:pt x="324" y="20"/>
                  </a:cubicBezTo>
                  <a:cubicBezTo>
                    <a:pt x="314" y="0"/>
                    <a:pt x="294" y="0"/>
                    <a:pt x="27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27"/>
            <p:cNvSpPr/>
            <p:nvPr/>
          </p:nvSpPr>
          <p:spPr>
            <a:xfrm>
              <a:off x="1186148" y="1653605"/>
              <a:ext cx="37642" cy="56897"/>
            </a:xfrm>
            <a:custGeom>
              <a:avLst/>
              <a:gdLst/>
              <a:ahLst/>
              <a:cxnLst/>
              <a:rect l="l" t="t" r="r" b="b"/>
              <a:pathLst>
                <a:path w="217" h="328" extrusionOk="0">
                  <a:moveTo>
                    <a:pt x="40" y="1"/>
                  </a:moveTo>
                  <a:cubicBezTo>
                    <a:pt x="36" y="1"/>
                    <a:pt x="33" y="2"/>
                    <a:pt x="31" y="5"/>
                  </a:cubicBezTo>
                  <a:cubicBezTo>
                    <a:pt x="11" y="14"/>
                    <a:pt x="1" y="34"/>
                    <a:pt x="11" y="54"/>
                  </a:cubicBezTo>
                  <a:lnTo>
                    <a:pt x="148" y="318"/>
                  </a:lnTo>
                  <a:cubicBezTo>
                    <a:pt x="158" y="328"/>
                    <a:pt x="168" y="328"/>
                    <a:pt x="177" y="328"/>
                  </a:cubicBezTo>
                  <a:lnTo>
                    <a:pt x="197" y="328"/>
                  </a:lnTo>
                  <a:cubicBezTo>
                    <a:pt x="216" y="318"/>
                    <a:pt x="216" y="299"/>
                    <a:pt x="207" y="279"/>
                  </a:cubicBezTo>
                  <a:lnTo>
                    <a:pt x="70" y="25"/>
                  </a:lnTo>
                  <a:cubicBezTo>
                    <a:pt x="62" y="10"/>
                    <a:pt x="50" y="1"/>
                    <a:pt x="4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27"/>
            <p:cNvSpPr/>
            <p:nvPr/>
          </p:nvSpPr>
          <p:spPr>
            <a:xfrm>
              <a:off x="1120059" y="1825334"/>
              <a:ext cx="35734" cy="58631"/>
            </a:xfrm>
            <a:custGeom>
              <a:avLst/>
              <a:gdLst/>
              <a:ahLst/>
              <a:cxnLst/>
              <a:rect l="l" t="t" r="r" b="b"/>
              <a:pathLst>
                <a:path w="206" h="338" extrusionOk="0">
                  <a:moveTo>
                    <a:pt x="35" y="1"/>
                  </a:moveTo>
                  <a:cubicBezTo>
                    <a:pt x="30" y="1"/>
                    <a:pt x="25" y="2"/>
                    <a:pt x="20" y="4"/>
                  </a:cubicBezTo>
                  <a:cubicBezTo>
                    <a:pt x="0" y="14"/>
                    <a:pt x="0" y="34"/>
                    <a:pt x="9" y="54"/>
                  </a:cubicBezTo>
                  <a:lnTo>
                    <a:pt x="137" y="318"/>
                  </a:lnTo>
                  <a:cubicBezTo>
                    <a:pt x="147" y="328"/>
                    <a:pt x="157" y="337"/>
                    <a:pt x="176" y="337"/>
                  </a:cubicBezTo>
                  <a:lnTo>
                    <a:pt x="186" y="328"/>
                  </a:lnTo>
                  <a:cubicBezTo>
                    <a:pt x="205" y="318"/>
                    <a:pt x="205" y="298"/>
                    <a:pt x="205" y="289"/>
                  </a:cubicBezTo>
                  <a:lnTo>
                    <a:pt x="68" y="24"/>
                  </a:lnTo>
                  <a:cubicBezTo>
                    <a:pt x="61" y="9"/>
                    <a:pt x="49" y="1"/>
                    <a:pt x="3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27"/>
            <p:cNvSpPr/>
            <p:nvPr/>
          </p:nvSpPr>
          <p:spPr>
            <a:xfrm>
              <a:off x="1164118" y="1798100"/>
              <a:ext cx="61407" cy="33305"/>
            </a:xfrm>
            <a:custGeom>
              <a:avLst/>
              <a:gdLst/>
              <a:ahLst/>
              <a:cxnLst/>
              <a:rect l="l" t="t" r="r" b="b"/>
              <a:pathLst>
                <a:path w="354" h="192" extrusionOk="0">
                  <a:moveTo>
                    <a:pt x="320" y="1"/>
                  </a:moveTo>
                  <a:cubicBezTo>
                    <a:pt x="315" y="1"/>
                    <a:pt x="309" y="2"/>
                    <a:pt x="304" y="4"/>
                  </a:cubicBezTo>
                  <a:lnTo>
                    <a:pt x="20" y="122"/>
                  </a:lnTo>
                  <a:cubicBezTo>
                    <a:pt x="10" y="132"/>
                    <a:pt x="1" y="152"/>
                    <a:pt x="10" y="171"/>
                  </a:cubicBezTo>
                  <a:cubicBezTo>
                    <a:pt x="10" y="181"/>
                    <a:pt x="20" y="191"/>
                    <a:pt x="40" y="191"/>
                  </a:cubicBezTo>
                  <a:cubicBezTo>
                    <a:pt x="40" y="191"/>
                    <a:pt x="49" y="191"/>
                    <a:pt x="49" y="181"/>
                  </a:cubicBezTo>
                  <a:lnTo>
                    <a:pt x="334" y="73"/>
                  </a:lnTo>
                  <a:cubicBezTo>
                    <a:pt x="343" y="63"/>
                    <a:pt x="354" y="44"/>
                    <a:pt x="354" y="24"/>
                  </a:cubicBezTo>
                  <a:cubicBezTo>
                    <a:pt x="346" y="10"/>
                    <a:pt x="334" y="1"/>
                    <a:pt x="32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27"/>
            <p:cNvSpPr/>
            <p:nvPr/>
          </p:nvSpPr>
          <p:spPr>
            <a:xfrm>
              <a:off x="1211821" y="1682573"/>
              <a:ext cx="57937" cy="27928"/>
            </a:xfrm>
            <a:custGeom>
              <a:avLst/>
              <a:gdLst/>
              <a:ahLst/>
              <a:cxnLst/>
              <a:rect l="l" t="t" r="r" b="b"/>
              <a:pathLst>
                <a:path w="334" h="161" extrusionOk="0">
                  <a:moveTo>
                    <a:pt x="299" y="0"/>
                  </a:moveTo>
                  <a:cubicBezTo>
                    <a:pt x="294" y="0"/>
                    <a:pt x="289" y="2"/>
                    <a:pt x="284" y="4"/>
                  </a:cubicBezTo>
                  <a:lnTo>
                    <a:pt x="20" y="102"/>
                  </a:lnTo>
                  <a:cubicBezTo>
                    <a:pt x="0" y="102"/>
                    <a:pt x="0" y="122"/>
                    <a:pt x="0" y="141"/>
                  </a:cubicBezTo>
                  <a:cubicBezTo>
                    <a:pt x="10" y="161"/>
                    <a:pt x="20" y="161"/>
                    <a:pt x="29" y="161"/>
                  </a:cubicBezTo>
                  <a:lnTo>
                    <a:pt x="49" y="161"/>
                  </a:lnTo>
                  <a:lnTo>
                    <a:pt x="304" y="63"/>
                  </a:lnTo>
                  <a:cubicBezTo>
                    <a:pt x="323" y="53"/>
                    <a:pt x="333" y="34"/>
                    <a:pt x="323" y="24"/>
                  </a:cubicBezTo>
                  <a:cubicBezTo>
                    <a:pt x="323" y="9"/>
                    <a:pt x="313" y="0"/>
                    <a:pt x="29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27"/>
            <p:cNvSpPr/>
            <p:nvPr/>
          </p:nvSpPr>
          <p:spPr>
            <a:xfrm>
              <a:off x="1165853" y="1714317"/>
              <a:ext cx="37468" cy="50652"/>
            </a:xfrm>
            <a:custGeom>
              <a:avLst/>
              <a:gdLst/>
              <a:ahLst/>
              <a:cxnLst/>
              <a:rect l="l" t="t" r="r" b="b"/>
              <a:pathLst>
                <a:path w="216" h="292" extrusionOk="0">
                  <a:moveTo>
                    <a:pt x="44" y="1"/>
                  </a:moveTo>
                  <a:cubicBezTo>
                    <a:pt x="36" y="1"/>
                    <a:pt x="28" y="3"/>
                    <a:pt x="20" y="8"/>
                  </a:cubicBezTo>
                  <a:cubicBezTo>
                    <a:pt x="10" y="17"/>
                    <a:pt x="0" y="37"/>
                    <a:pt x="10" y="56"/>
                  </a:cubicBezTo>
                  <a:lnTo>
                    <a:pt x="148" y="272"/>
                  </a:lnTo>
                  <a:cubicBezTo>
                    <a:pt x="157" y="282"/>
                    <a:pt x="167" y="291"/>
                    <a:pt x="177" y="291"/>
                  </a:cubicBezTo>
                  <a:cubicBezTo>
                    <a:pt x="187" y="291"/>
                    <a:pt x="187" y="291"/>
                    <a:pt x="196" y="282"/>
                  </a:cubicBezTo>
                  <a:cubicBezTo>
                    <a:pt x="206" y="272"/>
                    <a:pt x="216" y="252"/>
                    <a:pt x="206" y="243"/>
                  </a:cubicBezTo>
                  <a:lnTo>
                    <a:pt x="69" y="17"/>
                  </a:lnTo>
                  <a:cubicBezTo>
                    <a:pt x="63" y="6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27"/>
            <p:cNvSpPr/>
            <p:nvPr/>
          </p:nvSpPr>
          <p:spPr>
            <a:xfrm>
              <a:off x="961860" y="2086918"/>
              <a:ext cx="253432" cy="222209"/>
            </a:xfrm>
            <a:custGeom>
              <a:avLst/>
              <a:gdLst/>
              <a:ahLst/>
              <a:cxnLst/>
              <a:rect l="l" t="t" r="r" b="b"/>
              <a:pathLst>
                <a:path w="1461" h="1281" extrusionOk="0">
                  <a:moveTo>
                    <a:pt x="723" y="0"/>
                  </a:moveTo>
                  <a:cubicBezTo>
                    <a:pt x="645" y="0"/>
                    <a:pt x="566" y="15"/>
                    <a:pt x="490" y="45"/>
                  </a:cubicBezTo>
                  <a:cubicBezTo>
                    <a:pt x="157" y="182"/>
                    <a:pt x="0" y="554"/>
                    <a:pt x="137" y="887"/>
                  </a:cubicBezTo>
                  <a:cubicBezTo>
                    <a:pt x="241" y="1131"/>
                    <a:pt x="478" y="1280"/>
                    <a:pt x="727" y="1280"/>
                  </a:cubicBezTo>
                  <a:cubicBezTo>
                    <a:pt x="808" y="1280"/>
                    <a:pt x="891" y="1264"/>
                    <a:pt x="971" y="1231"/>
                  </a:cubicBezTo>
                  <a:cubicBezTo>
                    <a:pt x="1304" y="1093"/>
                    <a:pt x="1461" y="721"/>
                    <a:pt x="1324" y="397"/>
                  </a:cubicBezTo>
                  <a:cubicBezTo>
                    <a:pt x="1219" y="150"/>
                    <a:pt x="976" y="0"/>
                    <a:pt x="72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27"/>
            <p:cNvSpPr/>
            <p:nvPr/>
          </p:nvSpPr>
          <p:spPr>
            <a:xfrm>
              <a:off x="980594" y="2147630"/>
              <a:ext cx="95406" cy="84477"/>
            </a:xfrm>
            <a:custGeom>
              <a:avLst/>
              <a:gdLst/>
              <a:ahLst/>
              <a:cxnLst/>
              <a:rect l="l" t="t" r="r" b="b"/>
              <a:pathLst>
                <a:path w="550" h="487" extrusionOk="0">
                  <a:moveTo>
                    <a:pt x="274" y="1"/>
                  </a:moveTo>
                  <a:cubicBezTo>
                    <a:pt x="244" y="1"/>
                    <a:pt x="214" y="7"/>
                    <a:pt x="186" y="18"/>
                  </a:cubicBezTo>
                  <a:cubicBezTo>
                    <a:pt x="59" y="77"/>
                    <a:pt x="0" y="214"/>
                    <a:pt x="49" y="341"/>
                  </a:cubicBezTo>
                  <a:cubicBezTo>
                    <a:pt x="94" y="431"/>
                    <a:pt x="184" y="486"/>
                    <a:pt x="281" y="486"/>
                  </a:cubicBezTo>
                  <a:cubicBezTo>
                    <a:pt x="311" y="486"/>
                    <a:pt x="342" y="481"/>
                    <a:pt x="373" y="469"/>
                  </a:cubicBezTo>
                  <a:cubicBezTo>
                    <a:pt x="490" y="420"/>
                    <a:pt x="549" y="273"/>
                    <a:pt x="500" y="155"/>
                  </a:cubicBezTo>
                  <a:cubicBezTo>
                    <a:pt x="463" y="58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27"/>
            <p:cNvSpPr/>
            <p:nvPr/>
          </p:nvSpPr>
          <p:spPr>
            <a:xfrm>
              <a:off x="997593" y="2170701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70" y="0"/>
                  </a:moveTo>
                  <a:cubicBezTo>
                    <a:pt x="63" y="0"/>
                    <a:pt x="56" y="1"/>
                    <a:pt x="49" y="3"/>
                  </a:cubicBezTo>
                  <a:cubicBezTo>
                    <a:pt x="10" y="22"/>
                    <a:pt x="0" y="62"/>
                    <a:pt x="10" y="101"/>
                  </a:cubicBezTo>
                  <a:cubicBezTo>
                    <a:pt x="24" y="122"/>
                    <a:pt x="48" y="138"/>
                    <a:pt x="72" y="138"/>
                  </a:cubicBezTo>
                  <a:cubicBezTo>
                    <a:pt x="81" y="138"/>
                    <a:pt x="90" y="135"/>
                    <a:pt x="98" y="130"/>
                  </a:cubicBezTo>
                  <a:cubicBezTo>
                    <a:pt x="138" y="120"/>
                    <a:pt x="157" y="81"/>
                    <a:pt x="138" y="42"/>
                  </a:cubicBezTo>
                  <a:cubicBezTo>
                    <a:pt x="129" y="18"/>
                    <a:pt x="102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27"/>
            <p:cNvSpPr/>
            <p:nvPr/>
          </p:nvSpPr>
          <p:spPr>
            <a:xfrm>
              <a:off x="1031592" y="2086918"/>
              <a:ext cx="163404" cy="88641"/>
            </a:xfrm>
            <a:custGeom>
              <a:avLst/>
              <a:gdLst/>
              <a:ahLst/>
              <a:cxnLst/>
              <a:rect l="l" t="t" r="r" b="b"/>
              <a:pathLst>
                <a:path w="942" h="511" extrusionOk="0">
                  <a:moveTo>
                    <a:pt x="321" y="0"/>
                  </a:moveTo>
                  <a:cubicBezTo>
                    <a:pt x="243" y="0"/>
                    <a:pt x="164" y="15"/>
                    <a:pt x="88" y="45"/>
                  </a:cubicBezTo>
                  <a:cubicBezTo>
                    <a:pt x="59" y="64"/>
                    <a:pt x="29" y="74"/>
                    <a:pt x="0" y="94"/>
                  </a:cubicBezTo>
                  <a:cubicBezTo>
                    <a:pt x="136" y="357"/>
                    <a:pt x="403" y="510"/>
                    <a:pt x="684" y="510"/>
                  </a:cubicBezTo>
                  <a:cubicBezTo>
                    <a:pt x="770" y="510"/>
                    <a:pt x="857" y="496"/>
                    <a:pt x="941" y="466"/>
                  </a:cubicBezTo>
                  <a:cubicBezTo>
                    <a:pt x="941" y="447"/>
                    <a:pt x="931" y="417"/>
                    <a:pt x="922" y="397"/>
                  </a:cubicBezTo>
                  <a:cubicBezTo>
                    <a:pt x="817" y="150"/>
                    <a:pt x="574" y="0"/>
                    <a:pt x="32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27"/>
            <p:cNvSpPr/>
            <p:nvPr/>
          </p:nvSpPr>
          <p:spPr>
            <a:xfrm>
              <a:off x="1152149" y="1980758"/>
              <a:ext cx="253606" cy="222209"/>
            </a:xfrm>
            <a:custGeom>
              <a:avLst/>
              <a:gdLst/>
              <a:ahLst/>
              <a:cxnLst/>
              <a:rect l="l" t="t" r="r" b="b"/>
              <a:pathLst>
                <a:path w="1462" h="1281" extrusionOk="0">
                  <a:moveTo>
                    <a:pt x="726" y="0"/>
                  </a:moveTo>
                  <a:cubicBezTo>
                    <a:pt x="620" y="0"/>
                    <a:pt x="512" y="26"/>
                    <a:pt x="412" y="79"/>
                  </a:cubicBezTo>
                  <a:cubicBezTo>
                    <a:pt x="109" y="255"/>
                    <a:pt x="1" y="647"/>
                    <a:pt x="177" y="950"/>
                  </a:cubicBezTo>
                  <a:cubicBezTo>
                    <a:pt x="290" y="1162"/>
                    <a:pt x="505" y="1280"/>
                    <a:pt x="730" y="1280"/>
                  </a:cubicBezTo>
                  <a:cubicBezTo>
                    <a:pt x="838" y="1280"/>
                    <a:pt x="948" y="1253"/>
                    <a:pt x="1050" y="1196"/>
                  </a:cubicBezTo>
                  <a:cubicBezTo>
                    <a:pt x="1353" y="1019"/>
                    <a:pt x="1461" y="637"/>
                    <a:pt x="1285" y="323"/>
                  </a:cubicBezTo>
                  <a:cubicBezTo>
                    <a:pt x="1171" y="116"/>
                    <a:pt x="953" y="0"/>
                    <a:pt x="72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27"/>
            <p:cNvSpPr/>
            <p:nvPr/>
          </p:nvSpPr>
          <p:spPr>
            <a:xfrm>
              <a:off x="1289879" y="2014063"/>
              <a:ext cx="78406" cy="69386"/>
            </a:xfrm>
            <a:custGeom>
              <a:avLst/>
              <a:gdLst/>
              <a:ahLst/>
              <a:cxnLst/>
              <a:rect l="l" t="t" r="r" b="b"/>
              <a:pathLst>
                <a:path w="452" h="400" extrusionOk="0">
                  <a:moveTo>
                    <a:pt x="225" y="0"/>
                  </a:moveTo>
                  <a:cubicBezTo>
                    <a:pt x="192" y="0"/>
                    <a:pt x="159" y="8"/>
                    <a:pt x="128" y="24"/>
                  </a:cubicBezTo>
                  <a:cubicBezTo>
                    <a:pt x="30" y="83"/>
                    <a:pt x="1" y="200"/>
                    <a:pt x="50" y="298"/>
                  </a:cubicBezTo>
                  <a:cubicBezTo>
                    <a:pt x="90" y="365"/>
                    <a:pt x="157" y="400"/>
                    <a:pt x="227" y="400"/>
                  </a:cubicBezTo>
                  <a:cubicBezTo>
                    <a:pt x="259" y="400"/>
                    <a:pt x="293" y="392"/>
                    <a:pt x="324" y="377"/>
                  </a:cubicBezTo>
                  <a:cubicBezTo>
                    <a:pt x="422" y="318"/>
                    <a:pt x="452" y="200"/>
                    <a:pt x="402" y="102"/>
                  </a:cubicBezTo>
                  <a:cubicBezTo>
                    <a:pt x="362" y="36"/>
                    <a:pt x="295" y="0"/>
                    <a:pt x="22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27"/>
            <p:cNvSpPr/>
            <p:nvPr/>
          </p:nvSpPr>
          <p:spPr>
            <a:xfrm>
              <a:off x="1322143" y="2023083"/>
              <a:ext cx="22377" cy="20816"/>
            </a:xfrm>
            <a:custGeom>
              <a:avLst/>
              <a:gdLst/>
              <a:ahLst/>
              <a:cxnLst/>
              <a:rect l="l" t="t" r="r" b="b"/>
              <a:pathLst>
                <a:path w="129" h="120" extrusionOk="0">
                  <a:moveTo>
                    <a:pt x="67" y="1"/>
                  </a:moveTo>
                  <a:cubicBezTo>
                    <a:pt x="56" y="1"/>
                    <a:pt x="47" y="4"/>
                    <a:pt x="40" y="11"/>
                  </a:cubicBezTo>
                  <a:cubicBezTo>
                    <a:pt x="11" y="21"/>
                    <a:pt x="1" y="60"/>
                    <a:pt x="11" y="90"/>
                  </a:cubicBezTo>
                  <a:cubicBezTo>
                    <a:pt x="24" y="108"/>
                    <a:pt x="45" y="119"/>
                    <a:pt x="63" y="119"/>
                  </a:cubicBezTo>
                  <a:cubicBezTo>
                    <a:pt x="73" y="119"/>
                    <a:pt x="82" y="116"/>
                    <a:pt x="89" y="109"/>
                  </a:cubicBezTo>
                  <a:cubicBezTo>
                    <a:pt x="118" y="99"/>
                    <a:pt x="129" y="60"/>
                    <a:pt x="118" y="31"/>
                  </a:cubicBezTo>
                  <a:cubicBezTo>
                    <a:pt x="106" y="12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27"/>
            <p:cNvSpPr/>
            <p:nvPr/>
          </p:nvSpPr>
          <p:spPr>
            <a:xfrm>
              <a:off x="1152149" y="1980758"/>
              <a:ext cx="146404" cy="183699"/>
            </a:xfrm>
            <a:custGeom>
              <a:avLst/>
              <a:gdLst/>
              <a:ahLst/>
              <a:cxnLst/>
              <a:rect l="l" t="t" r="r" b="b"/>
              <a:pathLst>
                <a:path w="844" h="1059" extrusionOk="0">
                  <a:moveTo>
                    <a:pt x="658" y="0"/>
                  </a:moveTo>
                  <a:cubicBezTo>
                    <a:pt x="579" y="10"/>
                    <a:pt x="491" y="40"/>
                    <a:pt x="412" y="79"/>
                  </a:cubicBezTo>
                  <a:cubicBezTo>
                    <a:pt x="109" y="255"/>
                    <a:pt x="1" y="647"/>
                    <a:pt x="177" y="950"/>
                  </a:cubicBezTo>
                  <a:cubicBezTo>
                    <a:pt x="197" y="990"/>
                    <a:pt x="216" y="1019"/>
                    <a:pt x="246" y="1059"/>
                  </a:cubicBezTo>
                  <a:cubicBezTo>
                    <a:pt x="256" y="1048"/>
                    <a:pt x="266" y="1048"/>
                    <a:pt x="275" y="1039"/>
                  </a:cubicBezTo>
                  <a:cubicBezTo>
                    <a:pt x="658" y="882"/>
                    <a:pt x="844" y="451"/>
                    <a:pt x="687" y="69"/>
                  </a:cubicBezTo>
                  <a:cubicBezTo>
                    <a:pt x="677" y="49"/>
                    <a:pt x="667" y="20"/>
                    <a:pt x="65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27"/>
            <p:cNvSpPr/>
            <p:nvPr/>
          </p:nvSpPr>
          <p:spPr>
            <a:xfrm>
              <a:off x="1024827" y="1930453"/>
              <a:ext cx="251698" cy="222209"/>
            </a:xfrm>
            <a:custGeom>
              <a:avLst/>
              <a:gdLst/>
              <a:ahLst/>
              <a:cxnLst/>
              <a:rect l="l" t="t" r="r" b="b"/>
              <a:pathLst>
                <a:path w="1451" h="1281" extrusionOk="0">
                  <a:moveTo>
                    <a:pt x="718" y="1"/>
                  </a:moveTo>
                  <a:cubicBezTo>
                    <a:pt x="639" y="1"/>
                    <a:pt x="558" y="15"/>
                    <a:pt x="480" y="45"/>
                  </a:cubicBezTo>
                  <a:cubicBezTo>
                    <a:pt x="157" y="182"/>
                    <a:pt x="0" y="555"/>
                    <a:pt x="137" y="888"/>
                  </a:cubicBezTo>
                  <a:cubicBezTo>
                    <a:pt x="241" y="1132"/>
                    <a:pt x="478" y="1281"/>
                    <a:pt x="726" y="1281"/>
                  </a:cubicBezTo>
                  <a:cubicBezTo>
                    <a:pt x="808" y="1281"/>
                    <a:pt x="890" y="1265"/>
                    <a:pt x="970" y="1231"/>
                  </a:cubicBezTo>
                  <a:cubicBezTo>
                    <a:pt x="1294" y="1094"/>
                    <a:pt x="1451" y="722"/>
                    <a:pt x="1323" y="398"/>
                  </a:cubicBezTo>
                  <a:cubicBezTo>
                    <a:pt x="1218" y="151"/>
                    <a:pt x="975" y="1"/>
                    <a:pt x="7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27"/>
            <p:cNvSpPr/>
            <p:nvPr/>
          </p:nvSpPr>
          <p:spPr>
            <a:xfrm>
              <a:off x="1053622" y="1974340"/>
              <a:ext cx="93671" cy="84304"/>
            </a:xfrm>
            <a:custGeom>
              <a:avLst/>
              <a:gdLst/>
              <a:ahLst/>
              <a:cxnLst/>
              <a:rect l="l" t="t" r="r" b="b"/>
              <a:pathLst>
                <a:path w="540" h="486" extrusionOk="0">
                  <a:moveTo>
                    <a:pt x="269" y="0"/>
                  </a:moveTo>
                  <a:cubicBezTo>
                    <a:pt x="238" y="0"/>
                    <a:pt x="207" y="6"/>
                    <a:pt x="177" y="18"/>
                  </a:cubicBezTo>
                  <a:cubicBezTo>
                    <a:pt x="59" y="66"/>
                    <a:pt x="0" y="214"/>
                    <a:pt x="50" y="331"/>
                  </a:cubicBezTo>
                  <a:cubicBezTo>
                    <a:pt x="87" y="428"/>
                    <a:pt x="176" y="486"/>
                    <a:pt x="272" y="486"/>
                  </a:cubicBezTo>
                  <a:cubicBezTo>
                    <a:pt x="302" y="486"/>
                    <a:pt x="333" y="480"/>
                    <a:pt x="363" y="469"/>
                  </a:cubicBezTo>
                  <a:cubicBezTo>
                    <a:pt x="481" y="419"/>
                    <a:pt x="540" y="273"/>
                    <a:pt x="490" y="155"/>
                  </a:cubicBezTo>
                  <a:cubicBezTo>
                    <a:pt x="453" y="58"/>
                    <a:pt x="365" y="0"/>
                    <a:pt x="26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27"/>
            <p:cNvSpPr/>
            <p:nvPr/>
          </p:nvSpPr>
          <p:spPr>
            <a:xfrm>
              <a:off x="1069060" y="1997063"/>
              <a:ext cx="27234" cy="24285"/>
            </a:xfrm>
            <a:custGeom>
              <a:avLst/>
              <a:gdLst/>
              <a:ahLst/>
              <a:cxnLst/>
              <a:rect l="l" t="t" r="r" b="b"/>
              <a:pathLst>
                <a:path w="157" h="140" extrusionOk="0">
                  <a:moveTo>
                    <a:pt x="76" y="1"/>
                  </a:moveTo>
                  <a:cubicBezTo>
                    <a:pt x="67" y="1"/>
                    <a:pt x="58" y="2"/>
                    <a:pt x="49" y="4"/>
                  </a:cubicBezTo>
                  <a:cubicBezTo>
                    <a:pt x="20" y="24"/>
                    <a:pt x="0" y="63"/>
                    <a:pt x="9" y="92"/>
                  </a:cubicBezTo>
                  <a:cubicBezTo>
                    <a:pt x="24" y="121"/>
                    <a:pt x="49" y="139"/>
                    <a:pt x="76" y="139"/>
                  </a:cubicBezTo>
                  <a:cubicBezTo>
                    <a:pt x="86" y="139"/>
                    <a:pt x="97" y="137"/>
                    <a:pt x="107" y="131"/>
                  </a:cubicBezTo>
                  <a:cubicBezTo>
                    <a:pt x="137" y="122"/>
                    <a:pt x="157" y="83"/>
                    <a:pt x="147" y="44"/>
                  </a:cubicBezTo>
                  <a:cubicBezTo>
                    <a:pt x="132" y="14"/>
                    <a:pt x="105" y="1"/>
                    <a:pt x="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27"/>
            <p:cNvSpPr/>
            <p:nvPr/>
          </p:nvSpPr>
          <p:spPr>
            <a:xfrm>
              <a:off x="7145656" y="524007"/>
              <a:ext cx="229841" cy="346930"/>
            </a:xfrm>
            <a:custGeom>
              <a:avLst/>
              <a:gdLst/>
              <a:ahLst/>
              <a:cxnLst/>
              <a:rect l="l" t="t" r="r" b="b"/>
              <a:pathLst>
                <a:path w="1325" h="2000" extrusionOk="0">
                  <a:moveTo>
                    <a:pt x="364" y="0"/>
                  </a:moveTo>
                  <a:cubicBezTo>
                    <a:pt x="344" y="167"/>
                    <a:pt x="275" y="539"/>
                    <a:pt x="1" y="666"/>
                  </a:cubicBezTo>
                  <a:cubicBezTo>
                    <a:pt x="1" y="666"/>
                    <a:pt x="354" y="1098"/>
                    <a:pt x="138" y="1382"/>
                  </a:cubicBezTo>
                  <a:cubicBezTo>
                    <a:pt x="138" y="1382"/>
                    <a:pt x="550" y="1568"/>
                    <a:pt x="648" y="1881"/>
                  </a:cubicBezTo>
                  <a:cubicBezTo>
                    <a:pt x="648" y="1881"/>
                    <a:pt x="834" y="1881"/>
                    <a:pt x="981" y="1999"/>
                  </a:cubicBezTo>
                  <a:cubicBezTo>
                    <a:pt x="1040" y="1823"/>
                    <a:pt x="1187" y="1715"/>
                    <a:pt x="1187" y="1715"/>
                  </a:cubicBezTo>
                  <a:cubicBezTo>
                    <a:pt x="1089" y="1402"/>
                    <a:pt x="1324" y="1010"/>
                    <a:pt x="1324" y="1010"/>
                  </a:cubicBezTo>
                  <a:cubicBezTo>
                    <a:pt x="991" y="902"/>
                    <a:pt x="1030" y="353"/>
                    <a:pt x="1030" y="353"/>
                  </a:cubicBezTo>
                  <a:lnTo>
                    <a:pt x="1030" y="353"/>
                  </a:lnTo>
                  <a:cubicBezTo>
                    <a:pt x="1010" y="355"/>
                    <a:pt x="990" y="357"/>
                    <a:pt x="971" y="357"/>
                  </a:cubicBezTo>
                  <a:cubicBezTo>
                    <a:pt x="701" y="357"/>
                    <a:pt x="464" y="119"/>
                    <a:pt x="36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27"/>
            <p:cNvSpPr/>
            <p:nvPr/>
          </p:nvSpPr>
          <p:spPr>
            <a:xfrm>
              <a:off x="7227357" y="598770"/>
              <a:ext cx="103906" cy="306166"/>
            </a:xfrm>
            <a:custGeom>
              <a:avLst/>
              <a:gdLst/>
              <a:ahLst/>
              <a:cxnLst/>
              <a:rect l="l" t="t" r="r" b="b"/>
              <a:pathLst>
                <a:path w="599" h="1765" extrusionOk="0">
                  <a:moveTo>
                    <a:pt x="20" y="0"/>
                  </a:moveTo>
                  <a:cubicBezTo>
                    <a:pt x="10" y="10"/>
                    <a:pt x="0" y="20"/>
                    <a:pt x="0" y="39"/>
                  </a:cubicBezTo>
                  <a:lnTo>
                    <a:pt x="529" y="1744"/>
                  </a:lnTo>
                  <a:cubicBezTo>
                    <a:pt x="540" y="1755"/>
                    <a:pt x="549" y="1764"/>
                    <a:pt x="559" y="1764"/>
                  </a:cubicBezTo>
                  <a:lnTo>
                    <a:pt x="569" y="1764"/>
                  </a:lnTo>
                  <a:cubicBezTo>
                    <a:pt x="588" y="1755"/>
                    <a:pt x="598" y="1744"/>
                    <a:pt x="588" y="1725"/>
                  </a:cubicBezTo>
                  <a:lnTo>
                    <a:pt x="59" y="20"/>
                  </a:lnTo>
                  <a:cubicBezTo>
                    <a:pt x="59" y="10"/>
                    <a:pt x="39" y="0"/>
                    <a:pt x="2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27"/>
            <p:cNvSpPr/>
            <p:nvPr/>
          </p:nvSpPr>
          <p:spPr>
            <a:xfrm>
              <a:off x="7251122" y="790101"/>
              <a:ext cx="54468" cy="33132"/>
            </a:xfrm>
            <a:custGeom>
              <a:avLst/>
              <a:gdLst/>
              <a:ahLst/>
              <a:cxnLst/>
              <a:rect l="l" t="t" r="r" b="b"/>
              <a:pathLst>
                <a:path w="314" h="191" extrusionOk="0">
                  <a:moveTo>
                    <a:pt x="42" y="1"/>
                  </a:moveTo>
                  <a:cubicBezTo>
                    <a:pt x="29" y="1"/>
                    <a:pt x="17" y="8"/>
                    <a:pt x="11" y="14"/>
                  </a:cubicBezTo>
                  <a:cubicBezTo>
                    <a:pt x="0" y="34"/>
                    <a:pt x="11" y="54"/>
                    <a:pt x="30" y="54"/>
                  </a:cubicBezTo>
                  <a:lnTo>
                    <a:pt x="265" y="181"/>
                  </a:lnTo>
                  <a:lnTo>
                    <a:pt x="275" y="191"/>
                  </a:lnTo>
                  <a:cubicBezTo>
                    <a:pt x="285" y="191"/>
                    <a:pt x="294" y="181"/>
                    <a:pt x="305" y="171"/>
                  </a:cubicBezTo>
                  <a:cubicBezTo>
                    <a:pt x="314" y="151"/>
                    <a:pt x="305" y="132"/>
                    <a:pt x="294" y="132"/>
                  </a:cubicBezTo>
                  <a:lnTo>
                    <a:pt x="59" y="5"/>
                  </a:lnTo>
                  <a:cubicBezTo>
                    <a:pt x="53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27"/>
            <p:cNvSpPr/>
            <p:nvPr/>
          </p:nvSpPr>
          <p:spPr>
            <a:xfrm>
              <a:off x="7276621" y="722103"/>
              <a:ext cx="37642" cy="50131"/>
            </a:xfrm>
            <a:custGeom>
              <a:avLst/>
              <a:gdLst/>
              <a:ahLst/>
              <a:cxnLst/>
              <a:rect l="l" t="t" r="r" b="b"/>
              <a:pathLst>
                <a:path w="217" h="289" extrusionOk="0">
                  <a:moveTo>
                    <a:pt x="189" y="1"/>
                  </a:moveTo>
                  <a:cubicBezTo>
                    <a:pt x="176" y="1"/>
                    <a:pt x="164" y="8"/>
                    <a:pt x="158" y="14"/>
                  </a:cubicBezTo>
                  <a:lnTo>
                    <a:pt x="10" y="240"/>
                  </a:lnTo>
                  <a:cubicBezTo>
                    <a:pt x="1" y="260"/>
                    <a:pt x="10" y="279"/>
                    <a:pt x="20" y="289"/>
                  </a:cubicBezTo>
                  <a:lnTo>
                    <a:pt x="40" y="289"/>
                  </a:lnTo>
                  <a:cubicBezTo>
                    <a:pt x="49" y="289"/>
                    <a:pt x="60" y="289"/>
                    <a:pt x="69" y="279"/>
                  </a:cubicBezTo>
                  <a:lnTo>
                    <a:pt x="206" y="54"/>
                  </a:lnTo>
                  <a:cubicBezTo>
                    <a:pt x="216" y="34"/>
                    <a:pt x="216" y="14"/>
                    <a:pt x="206" y="5"/>
                  </a:cubicBezTo>
                  <a:cubicBezTo>
                    <a:pt x="200" y="2"/>
                    <a:pt x="195" y="1"/>
                    <a:pt x="18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27"/>
            <p:cNvSpPr/>
            <p:nvPr/>
          </p:nvSpPr>
          <p:spPr>
            <a:xfrm>
              <a:off x="7218858" y="678737"/>
              <a:ext cx="51172" cy="30703"/>
            </a:xfrm>
            <a:custGeom>
              <a:avLst/>
              <a:gdLst/>
              <a:ahLst/>
              <a:cxnLst/>
              <a:rect l="l" t="t" r="r" b="b"/>
              <a:pathLst>
                <a:path w="295" h="177" extrusionOk="0">
                  <a:moveTo>
                    <a:pt x="49" y="0"/>
                  </a:moveTo>
                  <a:cubicBezTo>
                    <a:pt x="40" y="0"/>
                    <a:pt x="20" y="0"/>
                    <a:pt x="10" y="20"/>
                  </a:cubicBezTo>
                  <a:cubicBezTo>
                    <a:pt x="1" y="29"/>
                    <a:pt x="10" y="49"/>
                    <a:pt x="20" y="59"/>
                  </a:cubicBezTo>
                  <a:lnTo>
                    <a:pt x="245" y="177"/>
                  </a:lnTo>
                  <a:lnTo>
                    <a:pt x="265" y="177"/>
                  </a:lnTo>
                  <a:cubicBezTo>
                    <a:pt x="275" y="177"/>
                    <a:pt x="284" y="177"/>
                    <a:pt x="284" y="166"/>
                  </a:cubicBezTo>
                  <a:cubicBezTo>
                    <a:pt x="295" y="147"/>
                    <a:pt x="295" y="127"/>
                    <a:pt x="275" y="11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27"/>
            <p:cNvSpPr/>
            <p:nvPr/>
          </p:nvSpPr>
          <p:spPr>
            <a:xfrm>
              <a:off x="7242622" y="608311"/>
              <a:ext cx="37642" cy="50131"/>
            </a:xfrm>
            <a:custGeom>
              <a:avLst/>
              <a:gdLst/>
              <a:ahLst/>
              <a:cxnLst/>
              <a:rect l="l" t="t" r="r" b="b"/>
              <a:pathLst>
                <a:path w="217" h="289" extrusionOk="0">
                  <a:moveTo>
                    <a:pt x="186" y="0"/>
                  </a:moveTo>
                  <a:cubicBezTo>
                    <a:pt x="176" y="0"/>
                    <a:pt x="164" y="7"/>
                    <a:pt x="158" y="14"/>
                  </a:cubicBezTo>
                  <a:lnTo>
                    <a:pt x="10" y="249"/>
                  </a:lnTo>
                  <a:cubicBezTo>
                    <a:pt x="1" y="259"/>
                    <a:pt x="1" y="278"/>
                    <a:pt x="20" y="289"/>
                  </a:cubicBezTo>
                  <a:lnTo>
                    <a:pt x="30" y="289"/>
                  </a:lnTo>
                  <a:cubicBezTo>
                    <a:pt x="40" y="289"/>
                    <a:pt x="49" y="289"/>
                    <a:pt x="60" y="278"/>
                  </a:cubicBezTo>
                  <a:lnTo>
                    <a:pt x="206" y="43"/>
                  </a:lnTo>
                  <a:cubicBezTo>
                    <a:pt x="216" y="34"/>
                    <a:pt x="206" y="14"/>
                    <a:pt x="197" y="4"/>
                  </a:cubicBezTo>
                  <a:cubicBezTo>
                    <a:pt x="194" y="1"/>
                    <a:pt x="190" y="0"/>
                    <a:pt x="18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27"/>
            <p:cNvSpPr/>
            <p:nvPr/>
          </p:nvSpPr>
          <p:spPr>
            <a:xfrm>
              <a:off x="7293620" y="771020"/>
              <a:ext cx="37642" cy="52213"/>
            </a:xfrm>
            <a:custGeom>
              <a:avLst/>
              <a:gdLst/>
              <a:ahLst/>
              <a:cxnLst/>
              <a:rect l="l" t="t" r="r" b="b"/>
              <a:pathLst>
                <a:path w="217" h="301" extrusionOk="0">
                  <a:moveTo>
                    <a:pt x="173" y="1"/>
                  </a:moveTo>
                  <a:cubicBezTo>
                    <a:pt x="163" y="1"/>
                    <a:pt x="153" y="5"/>
                    <a:pt x="147" y="17"/>
                  </a:cubicBezTo>
                  <a:lnTo>
                    <a:pt x="1" y="252"/>
                  </a:lnTo>
                  <a:cubicBezTo>
                    <a:pt x="1" y="261"/>
                    <a:pt x="1" y="281"/>
                    <a:pt x="20" y="291"/>
                  </a:cubicBezTo>
                  <a:lnTo>
                    <a:pt x="30" y="301"/>
                  </a:lnTo>
                  <a:cubicBezTo>
                    <a:pt x="40" y="301"/>
                    <a:pt x="49" y="291"/>
                    <a:pt x="60" y="281"/>
                  </a:cubicBezTo>
                  <a:lnTo>
                    <a:pt x="206" y="46"/>
                  </a:lnTo>
                  <a:cubicBezTo>
                    <a:pt x="216" y="37"/>
                    <a:pt x="206" y="17"/>
                    <a:pt x="197" y="7"/>
                  </a:cubicBezTo>
                  <a:cubicBezTo>
                    <a:pt x="189" y="3"/>
                    <a:pt x="181" y="1"/>
                    <a:pt x="17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27"/>
            <p:cNvSpPr/>
            <p:nvPr/>
          </p:nvSpPr>
          <p:spPr>
            <a:xfrm>
              <a:off x="7234122" y="739103"/>
              <a:ext cx="56376" cy="33132"/>
            </a:xfrm>
            <a:custGeom>
              <a:avLst/>
              <a:gdLst/>
              <a:ahLst/>
              <a:cxnLst/>
              <a:rect l="l" t="t" r="r" b="b"/>
              <a:pathLst>
                <a:path w="325" h="191" extrusionOk="0">
                  <a:moveTo>
                    <a:pt x="34" y="1"/>
                  </a:moveTo>
                  <a:cubicBezTo>
                    <a:pt x="21" y="1"/>
                    <a:pt x="11" y="10"/>
                    <a:pt x="11" y="25"/>
                  </a:cubicBezTo>
                  <a:cubicBezTo>
                    <a:pt x="0" y="34"/>
                    <a:pt x="0" y="54"/>
                    <a:pt x="20" y="64"/>
                  </a:cubicBezTo>
                  <a:lnTo>
                    <a:pt x="275" y="191"/>
                  </a:lnTo>
                  <a:lnTo>
                    <a:pt x="285" y="191"/>
                  </a:lnTo>
                  <a:cubicBezTo>
                    <a:pt x="294" y="191"/>
                    <a:pt x="305" y="191"/>
                    <a:pt x="314" y="181"/>
                  </a:cubicBezTo>
                  <a:cubicBezTo>
                    <a:pt x="324" y="162"/>
                    <a:pt x="314" y="142"/>
                    <a:pt x="305" y="132"/>
                  </a:cubicBezTo>
                  <a:lnTo>
                    <a:pt x="50" y="5"/>
                  </a:lnTo>
                  <a:cubicBezTo>
                    <a:pt x="44" y="2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27"/>
            <p:cNvSpPr/>
            <p:nvPr/>
          </p:nvSpPr>
          <p:spPr>
            <a:xfrm>
              <a:off x="7201858" y="628606"/>
              <a:ext cx="52733" cy="29836"/>
            </a:xfrm>
            <a:custGeom>
              <a:avLst/>
              <a:gdLst/>
              <a:ahLst/>
              <a:cxnLst/>
              <a:rect l="l" t="t" r="r" b="b"/>
              <a:pathLst>
                <a:path w="304" h="172" extrusionOk="0">
                  <a:moveTo>
                    <a:pt x="34" y="1"/>
                  </a:moveTo>
                  <a:cubicBezTo>
                    <a:pt x="21" y="1"/>
                    <a:pt x="10" y="10"/>
                    <a:pt x="10" y="24"/>
                  </a:cubicBezTo>
                  <a:cubicBezTo>
                    <a:pt x="1" y="34"/>
                    <a:pt x="1" y="54"/>
                    <a:pt x="20" y="63"/>
                  </a:cubicBezTo>
                  <a:lnTo>
                    <a:pt x="255" y="172"/>
                  </a:lnTo>
                  <a:lnTo>
                    <a:pt x="265" y="172"/>
                  </a:lnTo>
                  <a:cubicBezTo>
                    <a:pt x="284" y="172"/>
                    <a:pt x="295" y="172"/>
                    <a:pt x="295" y="161"/>
                  </a:cubicBezTo>
                  <a:cubicBezTo>
                    <a:pt x="304" y="142"/>
                    <a:pt x="295" y="122"/>
                    <a:pt x="284" y="113"/>
                  </a:cubicBezTo>
                  <a:lnTo>
                    <a:pt x="49" y="5"/>
                  </a:lnTo>
                  <a:cubicBezTo>
                    <a:pt x="44" y="2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27"/>
            <p:cNvSpPr/>
            <p:nvPr/>
          </p:nvSpPr>
          <p:spPr>
            <a:xfrm>
              <a:off x="7257887" y="665554"/>
              <a:ext cx="37642" cy="43887"/>
            </a:xfrm>
            <a:custGeom>
              <a:avLst/>
              <a:gdLst/>
              <a:ahLst/>
              <a:cxnLst/>
              <a:rect l="l" t="t" r="r" b="b"/>
              <a:pathLst>
                <a:path w="217" h="253" extrusionOk="0">
                  <a:moveTo>
                    <a:pt x="168" y="0"/>
                  </a:moveTo>
                  <a:cubicBezTo>
                    <a:pt x="160" y="0"/>
                    <a:pt x="153" y="2"/>
                    <a:pt x="148" y="7"/>
                  </a:cubicBezTo>
                  <a:lnTo>
                    <a:pt x="11" y="203"/>
                  </a:lnTo>
                  <a:cubicBezTo>
                    <a:pt x="1" y="223"/>
                    <a:pt x="1" y="242"/>
                    <a:pt x="20" y="253"/>
                  </a:cubicBezTo>
                  <a:lnTo>
                    <a:pt x="40" y="253"/>
                  </a:lnTo>
                  <a:cubicBezTo>
                    <a:pt x="50" y="253"/>
                    <a:pt x="59" y="253"/>
                    <a:pt x="59" y="242"/>
                  </a:cubicBezTo>
                  <a:lnTo>
                    <a:pt x="207" y="46"/>
                  </a:lnTo>
                  <a:cubicBezTo>
                    <a:pt x="216" y="37"/>
                    <a:pt x="207" y="17"/>
                    <a:pt x="197" y="7"/>
                  </a:cubicBezTo>
                  <a:cubicBezTo>
                    <a:pt x="187" y="2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27"/>
            <p:cNvSpPr/>
            <p:nvPr/>
          </p:nvSpPr>
          <p:spPr>
            <a:xfrm>
              <a:off x="7339415" y="699033"/>
              <a:ext cx="345369" cy="229668"/>
            </a:xfrm>
            <a:custGeom>
              <a:avLst/>
              <a:gdLst/>
              <a:ahLst/>
              <a:cxnLst/>
              <a:rect l="l" t="t" r="r" b="b"/>
              <a:pathLst>
                <a:path w="1991" h="1324" extrusionOk="0">
                  <a:moveTo>
                    <a:pt x="1305" y="1"/>
                  </a:moveTo>
                  <a:cubicBezTo>
                    <a:pt x="1305" y="1"/>
                    <a:pt x="1058" y="212"/>
                    <a:pt x="810" y="212"/>
                  </a:cubicBezTo>
                  <a:cubicBezTo>
                    <a:pt x="738" y="212"/>
                    <a:pt x="666" y="194"/>
                    <a:pt x="599" y="147"/>
                  </a:cubicBezTo>
                  <a:cubicBezTo>
                    <a:pt x="599" y="147"/>
                    <a:pt x="423" y="559"/>
                    <a:pt x="109" y="667"/>
                  </a:cubicBezTo>
                  <a:cubicBezTo>
                    <a:pt x="109" y="667"/>
                    <a:pt x="109" y="843"/>
                    <a:pt x="1" y="1000"/>
                  </a:cubicBezTo>
                  <a:cubicBezTo>
                    <a:pt x="177" y="1049"/>
                    <a:pt x="285" y="1196"/>
                    <a:pt x="285" y="1196"/>
                  </a:cubicBezTo>
                  <a:cubicBezTo>
                    <a:pt x="342" y="1179"/>
                    <a:pt x="400" y="1172"/>
                    <a:pt x="459" y="1172"/>
                  </a:cubicBezTo>
                  <a:cubicBezTo>
                    <a:pt x="727" y="1172"/>
                    <a:pt x="991" y="1323"/>
                    <a:pt x="991" y="1323"/>
                  </a:cubicBezTo>
                  <a:cubicBezTo>
                    <a:pt x="1078" y="1044"/>
                    <a:pt x="1458" y="1019"/>
                    <a:pt x="1596" y="1019"/>
                  </a:cubicBezTo>
                  <a:cubicBezTo>
                    <a:pt x="1628" y="1019"/>
                    <a:pt x="1647" y="1020"/>
                    <a:pt x="1647" y="1020"/>
                  </a:cubicBezTo>
                  <a:cubicBezTo>
                    <a:pt x="1599" y="726"/>
                    <a:pt x="1863" y="452"/>
                    <a:pt x="1991" y="343"/>
                  </a:cubicBezTo>
                  <a:cubicBezTo>
                    <a:pt x="1814" y="324"/>
                    <a:pt x="1442" y="265"/>
                    <a:pt x="130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27"/>
            <p:cNvSpPr/>
            <p:nvPr/>
          </p:nvSpPr>
          <p:spPr>
            <a:xfrm>
              <a:off x="7303855" y="778826"/>
              <a:ext cx="306166" cy="109109"/>
            </a:xfrm>
            <a:custGeom>
              <a:avLst/>
              <a:gdLst/>
              <a:ahLst/>
              <a:cxnLst/>
              <a:rect l="l" t="t" r="r" b="b"/>
              <a:pathLst>
                <a:path w="1765" h="629" extrusionOk="0">
                  <a:moveTo>
                    <a:pt x="1715" y="1"/>
                  </a:moveTo>
                  <a:lnTo>
                    <a:pt x="30" y="560"/>
                  </a:lnTo>
                  <a:cubicBezTo>
                    <a:pt x="10" y="569"/>
                    <a:pt x="1" y="589"/>
                    <a:pt x="10" y="599"/>
                  </a:cubicBezTo>
                  <a:cubicBezTo>
                    <a:pt x="10" y="619"/>
                    <a:pt x="20" y="628"/>
                    <a:pt x="40" y="628"/>
                  </a:cubicBezTo>
                  <a:cubicBezTo>
                    <a:pt x="40" y="628"/>
                    <a:pt x="40" y="619"/>
                    <a:pt x="49" y="619"/>
                  </a:cubicBezTo>
                  <a:lnTo>
                    <a:pt x="1735" y="60"/>
                  </a:lnTo>
                  <a:cubicBezTo>
                    <a:pt x="1754" y="60"/>
                    <a:pt x="1764" y="40"/>
                    <a:pt x="1754" y="21"/>
                  </a:cubicBezTo>
                  <a:cubicBezTo>
                    <a:pt x="1754" y="11"/>
                    <a:pt x="1735" y="1"/>
                    <a:pt x="171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27"/>
            <p:cNvSpPr/>
            <p:nvPr/>
          </p:nvSpPr>
          <p:spPr>
            <a:xfrm>
              <a:off x="7385383" y="849252"/>
              <a:ext cx="54641" cy="31744"/>
            </a:xfrm>
            <a:custGeom>
              <a:avLst/>
              <a:gdLst/>
              <a:ahLst/>
              <a:cxnLst/>
              <a:rect l="l" t="t" r="r" b="b"/>
              <a:pathLst>
                <a:path w="315" h="183" extrusionOk="0">
                  <a:moveTo>
                    <a:pt x="34" y="0"/>
                  </a:moveTo>
                  <a:cubicBezTo>
                    <a:pt x="26" y="0"/>
                    <a:pt x="16" y="5"/>
                    <a:pt x="10" y="17"/>
                  </a:cubicBezTo>
                  <a:cubicBezTo>
                    <a:pt x="1" y="36"/>
                    <a:pt x="10" y="46"/>
                    <a:pt x="30" y="56"/>
                  </a:cubicBezTo>
                  <a:lnTo>
                    <a:pt x="265" y="173"/>
                  </a:lnTo>
                  <a:cubicBezTo>
                    <a:pt x="265" y="183"/>
                    <a:pt x="275" y="183"/>
                    <a:pt x="275" y="183"/>
                  </a:cubicBezTo>
                  <a:cubicBezTo>
                    <a:pt x="295" y="183"/>
                    <a:pt x="304" y="173"/>
                    <a:pt x="304" y="163"/>
                  </a:cubicBezTo>
                  <a:cubicBezTo>
                    <a:pt x="314" y="154"/>
                    <a:pt x="304" y="134"/>
                    <a:pt x="295" y="124"/>
                  </a:cubicBezTo>
                  <a:lnTo>
                    <a:pt x="49" y="6"/>
                  </a:ln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27"/>
            <p:cNvSpPr/>
            <p:nvPr/>
          </p:nvSpPr>
          <p:spPr>
            <a:xfrm>
              <a:off x="7434646" y="789060"/>
              <a:ext cx="30877" cy="54641"/>
            </a:xfrm>
            <a:custGeom>
              <a:avLst/>
              <a:gdLst/>
              <a:ahLst/>
              <a:cxnLst/>
              <a:rect l="l" t="t" r="r" b="b"/>
              <a:pathLst>
                <a:path w="178" h="315" extrusionOk="0">
                  <a:moveTo>
                    <a:pt x="157" y="1"/>
                  </a:moveTo>
                  <a:cubicBezTo>
                    <a:pt x="138" y="1"/>
                    <a:pt x="118" y="11"/>
                    <a:pt x="109" y="20"/>
                  </a:cubicBezTo>
                  <a:lnTo>
                    <a:pt x="11" y="275"/>
                  </a:lnTo>
                  <a:cubicBezTo>
                    <a:pt x="1" y="285"/>
                    <a:pt x="11" y="305"/>
                    <a:pt x="30" y="314"/>
                  </a:cubicBezTo>
                  <a:lnTo>
                    <a:pt x="40" y="314"/>
                  </a:lnTo>
                  <a:cubicBezTo>
                    <a:pt x="50" y="314"/>
                    <a:pt x="70" y="305"/>
                    <a:pt x="70" y="295"/>
                  </a:cubicBezTo>
                  <a:lnTo>
                    <a:pt x="168" y="50"/>
                  </a:lnTo>
                  <a:cubicBezTo>
                    <a:pt x="177" y="30"/>
                    <a:pt x="168" y="11"/>
                    <a:pt x="15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27"/>
            <p:cNvSpPr/>
            <p:nvPr/>
          </p:nvSpPr>
          <p:spPr>
            <a:xfrm>
              <a:off x="7497613" y="812305"/>
              <a:ext cx="51172" cy="29663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39" y="0"/>
                  </a:moveTo>
                  <a:cubicBezTo>
                    <a:pt x="29" y="0"/>
                    <a:pt x="17" y="7"/>
                    <a:pt x="10" y="14"/>
                  </a:cubicBezTo>
                  <a:cubicBezTo>
                    <a:pt x="1" y="34"/>
                    <a:pt x="10" y="53"/>
                    <a:pt x="20" y="53"/>
                  </a:cubicBezTo>
                  <a:lnTo>
                    <a:pt x="245" y="171"/>
                  </a:lnTo>
                  <a:lnTo>
                    <a:pt x="265" y="171"/>
                  </a:lnTo>
                  <a:cubicBezTo>
                    <a:pt x="275" y="171"/>
                    <a:pt x="284" y="171"/>
                    <a:pt x="295" y="161"/>
                  </a:cubicBezTo>
                  <a:cubicBezTo>
                    <a:pt x="295" y="141"/>
                    <a:pt x="295" y="121"/>
                    <a:pt x="275" y="112"/>
                  </a:cubicBezTo>
                  <a:lnTo>
                    <a:pt x="49" y="4"/>
                  </a:ln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27"/>
            <p:cNvSpPr/>
            <p:nvPr/>
          </p:nvSpPr>
          <p:spPr>
            <a:xfrm>
              <a:off x="7548612" y="751072"/>
              <a:ext cx="30703" cy="55162"/>
            </a:xfrm>
            <a:custGeom>
              <a:avLst/>
              <a:gdLst/>
              <a:ahLst/>
              <a:cxnLst/>
              <a:rect l="l" t="t" r="r" b="b"/>
              <a:pathLst>
                <a:path w="177" h="318" extrusionOk="0">
                  <a:moveTo>
                    <a:pt x="138" y="0"/>
                  </a:moveTo>
                  <a:cubicBezTo>
                    <a:pt x="128" y="0"/>
                    <a:pt x="115" y="9"/>
                    <a:pt x="108" y="24"/>
                  </a:cubicBezTo>
                  <a:lnTo>
                    <a:pt x="10" y="279"/>
                  </a:lnTo>
                  <a:cubicBezTo>
                    <a:pt x="1" y="289"/>
                    <a:pt x="10" y="308"/>
                    <a:pt x="20" y="318"/>
                  </a:cubicBezTo>
                  <a:lnTo>
                    <a:pt x="30" y="318"/>
                  </a:lnTo>
                  <a:cubicBezTo>
                    <a:pt x="49" y="318"/>
                    <a:pt x="59" y="308"/>
                    <a:pt x="59" y="298"/>
                  </a:cubicBezTo>
                  <a:lnTo>
                    <a:pt x="167" y="43"/>
                  </a:lnTo>
                  <a:cubicBezTo>
                    <a:pt x="177" y="24"/>
                    <a:pt x="167" y="14"/>
                    <a:pt x="147" y="4"/>
                  </a:cubicBezTo>
                  <a:cubicBezTo>
                    <a:pt x="145" y="2"/>
                    <a:pt x="141" y="0"/>
                    <a:pt x="13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27"/>
            <p:cNvSpPr/>
            <p:nvPr/>
          </p:nvSpPr>
          <p:spPr>
            <a:xfrm>
              <a:off x="7385383" y="805366"/>
              <a:ext cx="32438" cy="55335"/>
            </a:xfrm>
            <a:custGeom>
              <a:avLst/>
              <a:gdLst/>
              <a:ahLst/>
              <a:cxnLst/>
              <a:rect l="l" t="t" r="r" b="b"/>
              <a:pathLst>
                <a:path w="187" h="319" extrusionOk="0">
                  <a:moveTo>
                    <a:pt x="147" y="1"/>
                  </a:moveTo>
                  <a:cubicBezTo>
                    <a:pt x="137" y="1"/>
                    <a:pt x="125" y="8"/>
                    <a:pt x="118" y="15"/>
                  </a:cubicBezTo>
                  <a:lnTo>
                    <a:pt x="10" y="270"/>
                  </a:lnTo>
                  <a:cubicBezTo>
                    <a:pt x="1" y="289"/>
                    <a:pt x="10" y="309"/>
                    <a:pt x="30" y="309"/>
                  </a:cubicBezTo>
                  <a:lnTo>
                    <a:pt x="40" y="318"/>
                  </a:lnTo>
                  <a:cubicBezTo>
                    <a:pt x="49" y="318"/>
                    <a:pt x="60" y="309"/>
                    <a:pt x="69" y="299"/>
                  </a:cubicBezTo>
                  <a:lnTo>
                    <a:pt x="177" y="44"/>
                  </a:lnTo>
                  <a:cubicBezTo>
                    <a:pt x="187" y="24"/>
                    <a:pt x="177" y="5"/>
                    <a:pt x="158" y="5"/>
                  </a:cubicBezTo>
                  <a:cubicBezTo>
                    <a:pt x="155" y="2"/>
                    <a:pt x="151" y="1"/>
                    <a:pt x="14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27"/>
            <p:cNvSpPr/>
            <p:nvPr/>
          </p:nvSpPr>
          <p:spPr>
            <a:xfrm>
              <a:off x="7434646" y="832600"/>
              <a:ext cx="56376" cy="33305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43" y="1"/>
                  </a:moveTo>
                  <a:cubicBezTo>
                    <a:pt x="29" y="1"/>
                    <a:pt x="18" y="7"/>
                    <a:pt x="11" y="15"/>
                  </a:cubicBezTo>
                  <a:cubicBezTo>
                    <a:pt x="1" y="34"/>
                    <a:pt x="11" y="54"/>
                    <a:pt x="30" y="63"/>
                  </a:cubicBezTo>
                  <a:lnTo>
                    <a:pt x="275" y="191"/>
                  </a:lnTo>
                  <a:lnTo>
                    <a:pt x="295" y="191"/>
                  </a:lnTo>
                  <a:cubicBezTo>
                    <a:pt x="305" y="191"/>
                    <a:pt x="314" y="191"/>
                    <a:pt x="314" y="181"/>
                  </a:cubicBezTo>
                  <a:cubicBezTo>
                    <a:pt x="324" y="161"/>
                    <a:pt x="324" y="142"/>
                    <a:pt x="305" y="132"/>
                  </a:cubicBezTo>
                  <a:lnTo>
                    <a:pt x="59" y="4"/>
                  </a:ln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27"/>
            <p:cNvSpPr/>
            <p:nvPr/>
          </p:nvSpPr>
          <p:spPr>
            <a:xfrm>
              <a:off x="7548612" y="795305"/>
              <a:ext cx="51172" cy="33132"/>
            </a:xfrm>
            <a:custGeom>
              <a:avLst/>
              <a:gdLst/>
              <a:ahLst/>
              <a:cxnLst/>
              <a:rect l="l" t="t" r="r" b="b"/>
              <a:pathLst>
                <a:path w="295" h="191" extrusionOk="0">
                  <a:moveTo>
                    <a:pt x="39" y="0"/>
                  </a:moveTo>
                  <a:cubicBezTo>
                    <a:pt x="29" y="0"/>
                    <a:pt x="17" y="7"/>
                    <a:pt x="10" y="14"/>
                  </a:cubicBezTo>
                  <a:cubicBezTo>
                    <a:pt x="1" y="34"/>
                    <a:pt x="1" y="53"/>
                    <a:pt x="20" y="63"/>
                  </a:cubicBezTo>
                  <a:lnTo>
                    <a:pt x="245" y="190"/>
                  </a:lnTo>
                  <a:lnTo>
                    <a:pt x="265" y="190"/>
                  </a:lnTo>
                  <a:cubicBezTo>
                    <a:pt x="275" y="190"/>
                    <a:pt x="284" y="180"/>
                    <a:pt x="284" y="171"/>
                  </a:cubicBezTo>
                  <a:cubicBezTo>
                    <a:pt x="295" y="161"/>
                    <a:pt x="295" y="141"/>
                    <a:pt x="275" y="132"/>
                  </a:cubicBezTo>
                  <a:lnTo>
                    <a:pt x="49" y="4"/>
                  </a:lnTo>
                  <a:cubicBezTo>
                    <a:pt x="46" y="1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27"/>
            <p:cNvSpPr/>
            <p:nvPr/>
          </p:nvSpPr>
          <p:spPr>
            <a:xfrm>
              <a:off x="7497613" y="772061"/>
              <a:ext cx="25673" cy="51172"/>
            </a:xfrm>
            <a:custGeom>
              <a:avLst/>
              <a:gdLst/>
              <a:ahLst/>
              <a:cxnLst/>
              <a:rect l="l" t="t" r="r" b="b"/>
              <a:pathLst>
                <a:path w="148" h="295" extrusionOk="0">
                  <a:moveTo>
                    <a:pt x="128" y="1"/>
                  </a:moveTo>
                  <a:cubicBezTo>
                    <a:pt x="108" y="1"/>
                    <a:pt x="88" y="11"/>
                    <a:pt x="88" y="20"/>
                  </a:cubicBezTo>
                  <a:lnTo>
                    <a:pt x="10" y="255"/>
                  </a:lnTo>
                  <a:cubicBezTo>
                    <a:pt x="1" y="266"/>
                    <a:pt x="10" y="285"/>
                    <a:pt x="30" y="295"/>
                  </a:cubicBezTo>
                  <a:lnTo>
                    <a:pt x="40" y="295"/>
                  </a:lnTo>
                  <a:cubicBezTo>
                    <a:pt x="49" y="295"/>
                    <a:pt x="59" y="285"/>
                    <a:pt x="69" y="275"/>
                  </a:cubicBezTo>
                  <a:lnTo>
                    <a:pt x="147" y="40"/>
                  </a:lnTo>
                  <a:cubicBezTo>
                    <a:pt x="147" y="31"/>
                    <a:pt x="138" y="11"/>
                    <a:pt x="128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27"/>
            <p:cNvSpPr/>
            <p:nvPr/>
          </p:nvSpPr>
          <p:spPr>
            <a:xfrm>
              <a:off x="7011569" y="898516"/>
              <a:ext cx="234698" cy="205383"/>
            </a:xfrm>
            <a:custGeom>
              <a:avLst/>
              <a:gdLst/>
              <a:ahLst/>
              <a:cxnLst/>
              <a:rect l="l" t="t" r="r" b="b"/>
              <a:pathLst>
                <a:path w="1353" h="1184" extrusionOk="0">
                  <a:moveTo>
                    <a:pt x="676" y="0"/>
                  </a:moveTo>
                  <a:cubicBezTo>
                    <a:pt x="462" y="0"/>
                    <a:pt x="256" y="115"/>
                    <a:pt x="147" y="321"/>
                  </a:cubicBezTo>
                  <a:cubicBezTo>
                    <a:pt x="0" y="604"/>
                    <a:pt x="107" y="967"/>
                    <a:pt x="401" y="1114"/>
                  </a:cubicBezTo>
                  <a:cubicBezTo>
                    <a:pt x="488" y="1162"/>
                    <a:pt x="582" y="1184"/>
                    <a:pt x="674" y="1184"/>
                  </a:cubicBezTo>
                  <a:cubicBezTo>
                    <a:pt x="886" y="1184"/>
                    <a:pt x="1093" y="1067"/>
                    <a:pt x="1196" y="869"/>
                  </a:cubicBezTo>
                  <a:cubicBezTo>
                    <a:pt x="1352" y="575"/>
                    <a:pt x="1235" y="223"/>
                    <a:pt x="950" y="66"/>
                  </a:cubicBezTo>
                  <a:cubicBezTo>
                    <a:pt x="862" y="22"/>
                    <a:pt x="768" y="0"/>
                    <a:pt x="67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27"/>
            <p:cNvSpPr/>
            <p:nvPr/>
          </p:nvSpPr>
          <p:spPr>
            <a:xfrm>
              <a:off x="7053894" y="915342"/>
              <a:ext cx="88641" cy="77539"/>
            </a:xfrm>
            <a:custGeom>
              <a:avLst/>
              <a:gdLst/>
              <a:ahLst/>
              <a:cxnLst/>
              <a:rect l="l" t="t" r="r" b="b"/>
              <a:pathLst>
                <a:path w="511" h="447" extrusionOk="0">
                  <a:moveTo>
                    <a:pt x="252" y="0"/>
                  </a:moveTo>
                  <a:cubicBezTo>
                    <a:pt x="172" y="0"/>
                    <a:pt x="100" y="42"/>
                    <a:pt x="59" y="115"/>
                  </a:cubicBezTo>
                  <a:cubicBezTo>
                    <a:pt x="1" y="233"/>
                    <a:pt x="40" y="361"/>
                    <a:pt x="148" y="420"/>
                  </a:cubicBezTo>
                  <a:cubicBezTo>
                    <a:pt x="182" y="438"/>
                    <a:pt x="219" y="447"/>
                    <a:pt x="255" y="447"/>
                  </a:cubicBezTo>
                  <a:cubicBezTo>
                    <a:pt x="334" y="447"/>
                    <a:pt x="411" y="405"/>
                    <a:pt x="451" y="331"/>
                  </a:cubicBezTo>
                  <a:cubicBezTo>
                    <a:pt x="510" y="213"/>
                    <a:pt x="471" y="86"/>
                    <a:pt x="364" y="28"/>
                  </a:cubicBezTo>
                  <a:cubicBezTo>
                    <a:pt x="327" y="9"/>
                    <a:pt x="288" y="0"/>
                    <a:pt x="252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27"/>
            <p:cNvSpPr/>
            <p:nvPr/>
          </p:nvSpPr>
          <p:spPr>
            <a:xfrm>
              <a:off x="7079567" y="926097"/>
              <a:ext cx="25499" cy="22724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84" y="1"/>
                  </a:moveTo>
                  <a:cubicBezTo>
                    <a:pt x="60" y="1"/>
                    <a:pt x="34" y="12"/>
                    <a:pt x="20" y="34"/>
                  </a:cubicBezTo>
                  <a:cubicBezTo>
                    <a:pt x="0" y="64"/>
                    <a:pt x="20" y="103"/>
                    <a:pt x="49" y="122"/>
                  </a:cubicBezTo>
                  <a:cubicBezTo>
                    <a:pt x="57" y="128"/>
                    <a:pt x="66" y="130"/>
                    <a:pt x="75" y="130"/>
                  </a:cubicBezTo>
                  <a:cubicBezTo>
                    <a:pt x="99" y="130"/>
                    <a:pt x="123" y="114"/>
                    <a:pt x="137" y="93"/>
                  </a:cubicBezTo>
                  <a:cubicBezTo>
                    <a:pt x="147" y="64"/>
                    <a:pt x="137" y="24"/>
                    <a:pt x="107" y="5"/>
                  </a:cubicBezTo>
                  <a:cubicBezTo>
                    <a:pt x="100" y="2"/>
                    <a:pt x="92" y="1"/>
                    <a:pt x="8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27"/>
            <p:cNvSpPr/>
            <p:nvPr/>
          </p:nvSpPr>
          <p:spPr>
            <a:xfrm>
              <a:off x="7137330" y="904761"/>
              <a:ext cx="108936" cy="154904"/>
            </a:xfrm>
            <a:custGeom>
              <a:avLst/>
              <a:gdLst/>
              <a:ahLst/>
              <a:cxnLst/>
              <a:rect l="l" t="t" r="r" b="b"/>
              <a:pathLst>
                <a:path w="628" h="893" extrusionOk="0">
                  <a:moveTo>
                    <a:pt x="137" y="0"/>
                  </a:moveTo>
                  <a:lnTo>
                    <a:pt x="137" y="0"/>
                  </a:lnTo>
                  <a:cubicBezTo>
                    <a:pt x="0" y="324"/>
                    <a:pt x="127" y="706"/>
                    <a:pt x="431" y="892"/>
                  </a:cubicBezTo>
                  <a:cubicBezTo>
                    <a:pt x="451" y="873"/>
                    <a:pt x="460" y="853"/>
                    <a:pt x="471" y="833"/>
                  </a:cubicBezTo>
                  <a:cubicBezTo>
                    <a:pt x="627" y="539"/>
                    <a:pt x="510" y="187"/>
                    <a:pt x="225" y="30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27"/>
            <p:cNvSpPr/>
            <p:nvPr/>
          </p:nvSpPr>
          <p:spPr>
            <a:xfrm>
              <a:off x="7200124" y="971024"/>
              <a:ext cx="233137" cy="205729"/>
            </a:xfrm>
            <a:custGeom>
              <a:avLst/>
              <a:gdLst/>
              <a:ahLst/>
              <a:cxnLst/>
              <a:rect l="l" t="t" r="r" b="b"/>
              <a:pathLst>
                <a:path w="1344" h="1186" extrusionOk="0">
                  <a:moveTo>
                    <a:pt x="673" y="1"/>
                  </a:moveTo>
                  <a:cubicBezTo>
                    <a:pt x="435" y="1"/>
                    <a:pt x="209" y="148"/>
                    <a:pt x="118" y="382"/>
                  </a:cubicBezTo>
                  <a:cubicBezTo>
                    <a:pt x="0" y="687"/>
                    <a:pt x="157" y="1029"/>
                    <a:pt x="461" y="1147"/>
                  </a:cubicBezTo>
                  <a:cubicBezTo>
                    <a:pt x="530" y="1173"/>
                    <a:pt x="601" y="1186"/>
                    <a:pt x="670" y="1186"/>
                  </a:cubicBezTo>
                  <a:cubicBezTo>
                    <a:pt x="908" y="1186"/>
                    <a:pt x="1135" y="1039"/>
                    <a:pt x="1226" y="804"/>
                  </a:cubicBezTo>
                  <a:cubicBezTo>
                    <a:pt x="1343" y="491"/>
                    <a:pt x="1186" y="157"/>
                    <a:pt x="882" y="40"/>
                  </a:cubicBezTo>
                  <a:cubicBezTo>
                    <a:pt x="814" y="13"/>
                    <a:pt x="743" y="1"/>
                    <a:pt x="67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27"/>
            <p:cNvSpPr/>
            <p:nvPr/>
          </p:nvSpPr>
          <p:spPr>
            <a:xfrm>
              <a:off x="7341323" y="1051858"/>
              <a:ext cx="71468" cy="64529"/>
            </a:xfrm>
            <a:custGeom>
              <a:avLst/>
              <a:gdLst/>
              <a:ahLst/>
              <a:cxnLst/>
              <a:rect l="l" t="t" r="r" b="b"/>
              <a:pathLst>
                <a:path w="412" h="372" extrusionOk="0">
                  <a:moveTo>
                    <a:pt x="205" y="1"/>
                  </a:moveTo>
                  <a:cubicBezTo>
                    <a:pt x="130" y="1"/>
                    <a:pt x="59" y="47"/>
                    <a:pt x="29" y="123"/>
                  </a:cubicBezTo>
                  <a:cubicBezTo>
                    <a:pt x="0" y="210"/>
                    <a:pt x="39" y="319"/>
                    <a:pt x="137" y="358"/>
                  </a:cubicBezTo>
                  <a:cubicBezTo>
                    <a:pt x="160" y="367"/>
                    <a:pt x="184" y="371"/>
                    <a:pt x="206" y="371"/>
                  </a:cubicBezTo>
                  <a:cubicBezTo>
                    <a:pt x="282" y="371"/>
                    <a:pt x="352" y="325"/>
                    <a:pt x="382" y="250"/>
                  </a:cubicBezTo>
                  <a:cubicBezTo>
                    <a:pt x="412" y="152"/>
                    <a:pt x="362" y="44"/>
                    <a:pt x="274" y="14"/>
                  </a:cubicBezTo>
                  <a:cubicBezTo>
                    <a:pt x="252" y="5"/>
                    <a:pt x="228" y="1"/>
                    <a:pt x="20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27"/>
            <p:cNvSpPr/>
            <p:nvPr/>
          </p:nvSpPr>
          <p:spPr>
            <a:xfrm>
              <a:off x="7380352" y="1068337"/>
              <a:ext cx="20469" cy="18908"/>
            </a:xfrm>
            <a:custGeom>
              <a:avLst/>
              <a:gdLst/>
              <a:ahLst/>
              <a:cxnLst/>
              <a:rect l="l" t="t" r="r" b="b"/>
              <a:pathLst>
                <a:path w="118" h="109" extrusionOk="0">
                  <a:moveTo>
                    <a:pt x="54" y="0"/>
                  </a:moveTo>
                  <a:cubicBezTo>
                    <a:pt x="34" y="0"/>
                    <a:pt x="17" y="16"/>
                    <a:pt x="10" y="37"/>
                  </a:cubicBezTo>
                  <a:cubicBezTo>
                    <a:pt x="0" y="67"/>
                    <a:pt x="10" y="96"/>
                    <a:pt x="39" y="106"/>
                  </a:cubicBezTo>
                  <a:cubicBezTo>
                    <a:pt x="45" y="108"/>
                    <a:pt x="50" y="108"/>
                    <a:pt x="55" y="108"/>
                  </a:cubicBezTo>
                  <a:cubicBezTo>
                    <a:pt x="79" y="108"/>
                    <a:pt x="100" y="92"/>
                    <a:pt x="108" y="76"/>
                  </a:cubicBezTo>
                  <a:cubicBezTo>
                    <a:pt x="118" y="47"/>
                    <a:pt x="108" y="17"/>
                    <a:pt x="78" y="8"/>
                  </a:cubicBezTo>
                  <a:cubicBezTo>
                    <a:pt x="70" y="2"/>
                    <a:pt x="62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27"/>
            <p:cNvSpPr/>
            <p:nvPr/>
          </p:nvSpPr>
          <p:spPr>
            <a:xfrm>
              <a:off x="7215388" y="971024"/>
              <a:ext cx="171904" cy="102344"/>
            </a:xfrm>
            <a:custGeom>
              <a:avLst/>
              <a:gdLst/>
              <a:ahLst/>
              <a:cxnLst/>
              <a:rect l="l" t="t" r="r" b="b"/>
              <a:pathLst>
                <a:path w="991" h="590" extrusionOk="0">
                  <a:moveTo>
                    <a:pt x="585" y="1"/>
                  </a:moveTo>
                  <a:cubicBezTo>
                    <a:pt x="347" y="1"/>
                    <a:pt x="121" y="148"/>
                    <a:pt x="30" y="382"/>
                  </a:cubicBezTo>
                  <a:cubicBezTo>
                    <a:pt x="21" y="422"/>
                    <a:pt x="10" y="451"/>
                    <a:pt x="1" y="491"/>
                  </a:cubicBezTo>
                  <a:cubicBezTo>
                    <a:pt x="10" y="500"/>
                    <a:pt x="21" y="500"/>
                    <a:pt x="30" y="510"/>
                  </a:cubicBezTo>
                  <a:cubicBezTo>
                    <a:pt x="131" y="564"/>
                    <a:pt x="240" y="589"/>
                    <a:pt x="348" y="589"/>
                  </a:cubicBezTo>
                  <a:cubicBezTo>
                    <a:pt x="597" y="589"/>
                    <a:pt x="838" y="455"/>
                    <a:pt x="961" y="216"/>
                  </a:cubicBezTo>
                  <a:lnTo>
                    <a:pt x="990" y="157"/>
                  </a:lnTo>
                  <a:cubicBezTo>
                    <a:pt x="931" y="108"/>
                    <a:pt x="873" y="69"/>
                    <a:pt x="794" y="40"/>
                  </a:cubicBezTo>
                  <a:cubicBezTo>
                    <a:pt x="726" y="13"/>
                    <a:pt x="655" y="1"/>
                    <a:pt x="58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27"/>
            <p:cNvSpPr/>
            <p:nvPr/>
          </p:nvSpPr>
          <p:spPr>
            <a:xfrm>
              <a:off x="7159360" y="850120"/>
              <a:ext cx="234698" cy="205556"/>
            </a:xfrm>
            <a:custGeom>
              <a:avLst/>
              <a:gdLst/>
              <a:ahLst/>
              <a:cxnLst/>
              <a:rect l="l" t="t" r="r" b="b"/>
              <a:pathLst>
                <a:path w="1353" h="1185" extrusionOk="0">
                  <a:moveTo>
                    <a:pt x="674" y="1"/>
                  </a:moveTo>
                  <a:cubicBezTo>
                    <a:pt x="461" y="1"/>
                    <a:pt x="257" y="118"/>
                    <a:pt x="148" y="315"/>
                  </a:cubicBezTo>
                  <a:cubicBezTo>
                    <a:pt x="0" y="609"/>
                    <a:pt x="108" y="962"/>
                    <a:pt x="402" y="1119"/>
                  </a:cubicBezTo>
                  <a:cubicBezTo>
                    <a:pt x="488" y="1163"/>
                    <a:pt x="580" y="1184"/>
                    <a:pt x="672" y="1184"/>
                  </a:cubicBezTo>
                  <a:cubicBezTo>
                    <a:pt x="885" y="1184"/>
                    <a:pt x="1093" y="1069"/>
                    <a:pt x="1196" y="864"/>
                  </a:cubicBezTo>
                  <a:cubicBezTo>
                    <a:pt x="1352" y="580"/>
                    <a:pt x="1235" y="217"/>
                    <a:pt x="951" y="70"/>
                  </a:cubicBezTo>
                  <a:cubicBezTo>
                    <a:pt x="862" y="23"/>
                    <a:pt x="767" y="1"/>
                    <a:pt x="67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27"/>
            <p:cNvSpPr/>
            <p:nvPr/>
          </p:nvSpPr>
          <p:spPr>
            <a:xfrm>
              <a:off x="7220419" y="862956"/>
              <a:ext cx="88641" cy="77886"/>
            </a:xfrm>
            <a:custGeom>
              <a:avLst/>
              <a:gdLst/>
              <a:ahLst/>
              <a:cxnLst/>
              <a:rect l="l" t="t" r="r" b="b"/>
              <a:pathLst>
                <a:path w="511" h="449" extrusionOk="0">
                  <a:moveTo>
                    <a:pt x="255" y="0"/>
                  </a:moveTo>
                  <a:cubicBezTo>
                    <a:pt x="173" y="0"/>
                    <a:pt x="92" y="47"/>
                    <a:pt x="50" y="123"/>
                  </a:cubicBezTo>
                  <a:cubicBezTo>
                    <a:pt x="1" y="232"/>
                    <a:pt x="40" y="369"/>
                    <a:pt x="148" y="428"/>
                  </a:cubicBezTo>
                  <a:cubicBezTo>
                    <a:pt x="179" y="442"/>
                    <a:pt x="212" y="448"/>
                    <a:pt x="245" y="448"/>
                  </a:cubicBezTo>
                  <a:cubicBezTo>
                    <a:pt x="328" y="448"/>
                    <a:pt x="410" y="406"/>
                    <a:pt x="452" y="330"/>
                  </a:cubicBezTo>
                  <a:cubicBezTo>
                    <a:pt x="511" y="221"/>
                    <a:pt x="462" y="84"/>
                    <a:pt x="354" y="25"/>
                  </a:cubicBezTo>
                  <a:cubicBezTo>
                    <a:pt x="322" y="8"/>
                    <a:pt x="289" y="0"/>
                    <a:pt x="25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27"/>
            <p:cNvSpPr/>
            <p:nvPr/>
          </p:nvSpPr>
          <p:spPr>
            <a:xfrm>
              <a:off x="7246091" y="874058"/>
              <a:ext cx="25499" cy="22377"/>
            </a:xfrm>
            <a:custGeom>
              <a:avLst/>
              <a:gdLst/>
              <a:ahLst/>
              <a:cxnLst/>
              <a:rect l="l" t="t" r="r" b="b"/>
              <a:pathLst>
                <a:path w="147" h="129" extrusionOk="0">
                  <a:moveTo>
                    <a:pt x="67" y="1"/>
                  </a:moveTo>
                  <a:cubicBezTo>
                    <a:pt x="44" y="1"/>
                    <a:pt x="26" y="11"/>
                    <a:pt x="20" y="30"/>
                  </a:cubicBezTo>
                  <a:cubicBezTo>
                    <a:pt x="0" y="70"/>
                    <a:pt x="10" y="99"/>
                    <a:pt x="40" y="118"/>
                  </a:cubicBezTo>
                  <a:cubicBezTo>
                    <a:pt x="53" y="125"/>
                    <a:pt x="66" y="128"/>
                    <a:pt x="78" y="128"/>
                  </a:cubicBezTo>
                  <a:cubicBezTo>
                    <a:pt x="102" y="128"/>
                    <a:pt x="121" y="115"/>
                    <a:pt x="127" y="89"/>
                  </a:cubicBezTo>
                  <a:cubicBezTo>
                    <a:pt x="147" y="59"/>
                    <a:pt x="138" y="20"/>
                    <a:pt x="108" y="11"/>
                  </a:cubicBezTo>
                  <a:cubicBezTo>
                    <a:pt x="94" y="4"/>
                    <a:pt x="80" y="1"/>
                    <a:pt x="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27"/>
            <p:cNvSpPr/>
            <p:nvPr/>
          </p:nvSpPr>
          <p:spPr>
            <a:xfrm>
              <a:off x="3333104" y="7258"/>
              <a:ext cx="346930" cy="212668"/>
            </a:xfrm>
            <a:custGeom>
              <a:avLst/>
              <a:gdLst/>
              <a:ahLst/>
              <a:cxnLst/>
              <a:rect l="l" t="t" r="r" b="b"/>
              <a:pathLst>
                <a:path w="2000" h="1226" extrusionOk="0">
                  <a:moveTo>
                    <a:pt x="608" y="0"/>
                  </a:moveTo>
                  <a:cubicBezTo>
                    <a:pt x="510" y="274"/>
                    <a:pt x="157" y="383"/>
                    <a:pt x="1" y="422"/>
                  </a:cubicBezTo>
                  <a:cubicBezTo>
                    <a:pt x="138" y="510"/>
                    <a:pt x="432" y="735"/>
                    <a:pt x="422" y="1029"/>
                  </a:cubicBezTo>
                  <a:cubicBezTo>
                    <a:pt x="422" y="1029"/>
                    <a:pt x="517" y="1008"/>
                    <a:pt x="638" y="1008"/>
                  </a:cubicBezTo>
                  <a:cubicBezTo>
                    <a:pt x="799" y="1008"/>
                    <a:pt x="1004" y="1046"/>
                    <a:pt x="1088" y="1225"/>
                  </a:cubicBezTo>
                  <a:cubicBezTo>
                    <a:pt x="1088" y="1225"/>
                    <a:pt x="1376" y="1002"/>
                    <a:pt x="1662" y="1002"/>
                  </a:cubicBezTo>
                  <a:cubicBezTo>
                    <a:pt x="1693" y="1002"/>
                    <a:pt x="1724" y="1004"/>
                    <a:pt x="1754" y="1010"/>
                  </a:cubicBezTo>
                  <a:cubicBezTo>
                    <a:pt x="1754" y="1010"/>
                    <a:pt x="1843" y="853"/>
                    <a:pt x="2000" y="775"/>
                  </a:cubicBezTo>
                  <a:cubicBezTo>
                    <a:pt x="1872" y="647"/>
                    <a:pt x="1852" y="470"/>
                    <a:pt x="1852" y="470"/>
                  </a:cubicBezTo>
                  <a:cubicBezTo>
                    <a:pt x="1529" y="422"/>
                    <a:pt x="1303" y="39"/>
                    <a:pt x="1303" y="39"/>
                  </a:cubicBezTo>
                  <a:cubicBezTo>
                    <a:pt x="1230" y="113"/>
                    <a:pt x="1137" y="139"/>
                    <a:pt x="1044" y="139"/>
                  </a:cubicBezTo>
                  <a:cubicBezTo>
                    <a:pt x="828" y="139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27"/>
            <p:cNvSpPr/>
            <p:nvPr/>
          </p:nvSpPr>
          <p:spPr>
            <a:xfrm>
              <a:off x="3407867" y="88786"/>
              <a:ext cx="307900" cy="63141"/>
            </a:xfrm>
            <a:custGeom>
              <a:avLst/>
              <a:gdLst/>
              <a:ahLst/>
              <a:cxnLst/>
              <a:rect l="l" t="t" r="r" b="b"/>
              <a:pathLst>
                <a:path w="1775" h="364" extrusionOk="0">
                  <a:moveTo>
                    <a:pt x="40" y="0"/>
                  </a:moveTo>
                  <a:cubicBezTo>
                    <a:pt x="20" y="0"/>
                    <a:pt x="10" y="11"/>
                    <a:pt x="1" y="30"/>
                  </a:cubicBezTo>
                  <a:cubicBezTo>
                    <a:pt x="1" y="50"/>
                    <a:pt x="10" y="59"/>
                    <a:pt x="30" y="59"/>
                  </a:cubicBezTo>
                  <a:lnTo>
                    <a:pt x="1735" y="363"/>
                  </a:lnTo>
                  <a:cubicBezTo>
                    <a:pt x="1754" y="363"/>
                    <a:pt x="1765" y="353"/>
                    <a:pt x="1765" y="344"/>
                  </a:cubicBezTo>
                  <a:cubicBezTo>
                    <a:pt x="1774" y="324"/>
                    <a:pt x="1765" y="314"/>
                    <a:pt x="1745" y="30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27"/>
            <p:cNvSpPr/>
            <p:nvPr/>
          </p:nvSpPr>
          <p:spPr>
            <a:xfrm>
              <a:off x="3584626" y="126775"/>
              <a:ext cx="47876" cy="36948"/>
            </a:xfrm>
            <a:custGeom>
              <a:avLst/>
              <a:gdLst/>
              <a:ahLst/>
              <a:cxnLst/>
              <a:rect l="l" t="t" r="r" b="b"/>
              <a:pathLst>
                <a:path w="276" h="213" extrusionOk="0">
                  <a:moveTo>
                    <a:pt x="242" y="0"/>
                  </a:moveTo>
                  <a:cubicBezTo>
                    <a:pt x="236" y="0"/>
                    <a:pt x="230" y="3"/>
                    <a:pt x="226" y="7"/>
                  </a:cubicBezTo>
                  <a:lnTo>
                    <a:pt x="10" y="154"/>
                  </a:lnTo>
                  <a:cubicBezTo>
                    <a:pt x="1" y="164"/>
                    <a:pt x="1" y="184"/>
                    <a:pt x="10" y="203"/>
                  </a:cubicBezTo>
                  <a:cubicBezTo>
                    <a:pt x="10" y="203"/>
                    <a:pt x="20" y="213"/>
                    <a:pt x="30" y="213"/>
                  </a:cubicBezTo>
                  <a:cubicBezTo>
                    <a:pt x="40" y="213"/>
                    <a:pt x="40" y="213"/>
                    <a:pt x="49" y="203"/>
                  </a:cubicBezTo>
                  <a:lnTo>
                    <a:pt x="265" y="56"/>
                  </a:lnTo>
                  <a:cubicBezTo>
                    <a:pt x="275" y="46"/>
                    <a:pt x="275" y="27"/>
                    <a:pt x="265" y="17"/>
                  </a:cubicBezTo>
                  <a:cubicBezTo>
                    <a:pt x="260" y="5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27"/>
            <p:cNvSpPr/>
            <p:nvPr/>
          </p:nvSpPr>
          <p:spPr>
            <a:xfrm>
              <a:off x="3548893" y="79246"/>
              <a:ext cx="34173" cy="50478"/>
            </a:xfrm>
            <a:custGeom>
              <a:avLst/>
              <a:gdLst/>
              <a:ahLst/>
              <a:cxnLst/>
              <a:rect l="l" t="t" r="r" b="b"/>
              <a:pathLst>
                <a:path w="197" h="291" extrusionOk="0">
                  <a:moveTo>
                    <a:pt x="37" y="0"/>
                  </a:moveTo>
                  <a:cubicBezTo>
                    <a:pt x="30" y="0"/>
                    <a:pt x="25" y="3"/>
                    <a:pt x="20" y="7"/>
                  </a:cubicBezTo>
                  <a:cubicBezTo>
                    <a:pt x="1" y="16"/>
                    <a:pt x="1" y="36"/>
                    <a:pt x="1" y="46"/>
                  </a:cubicBezTo>
                  <a:lnTo>
                    <a:pt x="138" y="271"/>
                  </a:lnTo>
                  <a:cubicBezTo>
                    <a:pt x="138" y="281"/>
                    <a:pt x="148" y="291"/>
                    <a:pt x="168" y="291"/>
                  </a:cubicBezTo>
                  <a:lnTo>
                    <a:pt x="177" y="281"/>
                  </a:lnTo>
                  <a:cubicBezTo>
                    <a:pt x="197" y="271"/>
                    <a:pt x="197" y="251"/>
                    <a:pt x="187" y="242"/>
                  </a:cubicBezTo>
                  <a:lnTo>
                    <a:pt x="59" y="16"/>
                  </a:lnTo>
                  <a:cubicBezTo>
                    <a:pt x="54" y="5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27"/>
            <p:cNvSpPr/>
            <p:nvPr/>
          </p:nvSpPr>
          <p:spPr>
            <a:xfrm>
              <a:off x="3474130" y="106827"/>
              <a:ext cx="46142" cy="34866"/>
            </a:xfrm>
            <a:custGeom>
              <a:avLst/>
              <a:gdLst/>
              <a:ahLst/>
              <a:cxnLst/>
              <a:rect l="l" t="t" r="r" b="b"/>
              <a:pathLst>
                <a:path w="266" h="201" extrusionOk="0">
                  <a:moveTo>
                    <a:pt x="227" y="0"/>
                  </a:moveTo>
                  <a:cubicBezTo>
                    <a:pt x="223" y="0"/>
                    <a:pt x="219" y="2"/>
                    <a:pt x="216" y="5"/>
                  </a:cubicBezTo>
                  <a:lnTo>
                    <a:pt x="11" y="151"/>
                  </a:lnTo>
                  <a:cubicBezTo>
                    <a:pt x="1" y="161"/>
                    <a:pt x="1" y="181"/>
                    <a:pt x="11" y="190"/>
                  </a:cubicBezTo>
                  <a:cubicBezTo>
                    <a:pt x="11" y="201"/>
                    <a:pt x="20" y="201"/>
                    <a:pt x="30" y="201"/>
                  </a:cubicBezTo>
                  <a:lnTo>
                    <a:pt x="50" y="201"/>
                  </a:lnTo>
                  <a:lnTo>
                    <a:pt x="246" y="53"/>
                  </a:lnTo>
                  <a:cubicBezTo>
                    <a:pt x="265" y="44"/>
                    <a:pt x="265" y="34"/>
                    <a:pt x="255" y="14"/>
                  </a:cubicBezTo>
                  <a:cubicBezTo>
                    <a:pt x="249" y="7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27"/>
            <p:cNvSpPr/>
            <p:nvPr/>
          </p:nvSpPr>
          <p:spPr>
            <a:xfrm>
              <a:off x="3433366" y="58257"/>
              <a:ext cx="35907" cy="51172"/>
            </a:xfrm>
            <a:custGeom>
              <a:avLst/>
              <a:gdLst/>
              <a:ahLst/>
              <a:cxnLst/>
              <a:rect l="l" t="t" r="r" b="b"/>
              <a:pathLst>
                <a:path w="207" h="295" extrusionOk="0">
                  <a:moveTo>
                    <a:pt x="20" y="0"/>
                  </a:moveTo>
                  <a:cubicBezTo>
                    <a:pt x="11" y="10"/>
                    <a:pt x="0" y="30"/>
                    <a:pt x="11" y="49"/>
                  </a:cubicBezTo>
                  <a:lnTo>
                    <a:pt x="148" y="274"/>
                  </a:lnTo>
                  <a:cubicBezTo>
                    <a:pt x="157" y="285"/>
                    <a:pt x="167" y="294"/>
                    <a:pt x="177" y="294"/>
                  </a:cubicBezTo>
                  <a:lnTo>
                    <a:pt x="187" y="285"/>
                  </a:lnTo>
                  <a:cubicBezTo>
                    <a:pt x="207" y="274"/>
                    <a:pt x="207" y="255"/>
                    <a:pt x="196" y="245"/>
                  </a:cubicBezTo>
                  <a:lnTo>
                    <a:pt x="69" y="20"/>
                  </a:lnTo>
                  <a:cubicBezTo>
                    <a:pt x="59" y="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27"/>
            <p:cNvSpPr/>
            <p:nvPr/>
          </p:nvSpPr>
          <p:spPr>
            <a:xfrm>
              <a:off x="3596595" y="87746"/>
              <a:ext cx="35907" cy="50478"/>
            </a:xfrm>
            <a:custGeom>
              <a:avLst/>
              <a:gdLst/>
              <a:ahLst/>
              <a:cxnLst/>
              <a:rect l="l" t="t" r="r" b="b"/>
              <a:pathLst>
                <a:path w="207" h="291" extrusionOk="0">
                  <a:moveTo>
                    <a:pt x="40" y="0"/>
                  </a:moveTo>
                  <a:cubicBezTo>
                    <a:pt x="34" y="0"/>
                    <a:pt x="28" y="3"/>
                    <a:pt x="20" y="6"/>
                  </a:cubicBezTo>
                  <a:cubicBezTo>
                    <a:pt x="10" y="17"/>
                    <a:pt x="0" y="26"/>
                    <a:pt x="10" y="46"/>
                  </a:cubicBezTo>
                  <a:lnTo>
                    <a:pt x="147" y="271"/>
                  </a:lnTo>
                  <a:cubicBezTo>
                    <a:pt x="157" y="281"/>
                    <a:pt x="167" y="291"/>
                    <a:pt x="176" y="291"/>
                  </a:cubicBezTo>
                  <a:cubicBezTo>
                    <a:pt x="176" y="291"/>
                    <a:pt x="187" y="291"/>
                    <a:pt x="187" y="281"/>
                  </a:cubicBezTo>
                  <a:cubicBezTo>
                    <a:pt x="206" y="271"/>
                    <a:pt x="206" y="261"/>
                    <a:pt x="196" y="242"/>
                  </a:cubicBezTo>
                  <a:lnTo>
                    <a:pt x="59" y="17"/>
                  </a:lnTo>
                  <a:cubicBezTo>
                    <a:pt x="53" y="5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27"/>
            <p:cNvSpPr/>
            <p:nvPr/>
          </p:nvSpPr>
          <p:spPr>
            <a:xfrm>
              <a:off x="3531893" y="118275"/>
              <a:ext cx="51172" cy="38683"/>
            </a:xfrm>
            <a:custGeom>
              <a:avLst/>
              <a:gdLst/>
              <a:ahLst/>
              <a:cxnLst/>
              <a:rect l="l" t="t" r="r" b="b"/>
              <a:pathLst>
                <a:path w="295" h="223" extrusionOk="0">
                  <a:moveTo>
                    <a:pt x="261" y="1"/>
                  </a:moveTo>
                  <a:cubicBezTo>
                    <a:pt x="255" y="1"/>
                    <a:pt x="250" y="3"/>
                    <a:pt x="246" y="7"/>
                  </a:cubicBezTo>
                  <a:lnTo>
                    <a:pt x="20" y="164"/>
                  </a:lnTo>
                  <a:cubicBezTo>
                    <a:pt x="11" y="174"/>
                    <a:pt x="1" y="193"/>
                    <a:pt x="11" y="213"/>
                  </a:cubicBezTo>
                  <a:cubicBezTo>
                    <a:pt x="20" y="213"/>
                    <a:pt x="30" y="222"/>
                    <a:pt x="40" y="222"/>
                  </a:cubicBezTo>
                  <a:cubicBezTo>
                    <a:pt x="40" y="222"/>
                    <a:pt x="50" y="222"/>
                    <a:pt x="59" y="213"/>
                  </a:cubicBezTo>
                  <a:lnTo>
                    <a:pt x="275" y="56"/>
                  </a:lnTo>
                  <a:cubicBezTo>
                    <a:pt x="295" y="46"/>
                    <a:pt x="295" y="26"/>
                    <a:pt x="285" y="17"/>
                  </a:cubicBezTo>
                  <a:cubicBezTo>
                    <a:pt x="279" y="5"/>
                    <a:pt x="270" y="1"/>
                    <a:pt x="26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27"/>
            <p:cNvSpPr/>
            <p:nvPr/>
          </p:nvSpPr>
          <p:spPr>
            <a:xfrm>
              <a:off x="3423132" y="97980"/>
              <a:ext cx="46142" cy="36948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232" y="0"/>
                  </a:moveTo>
                  <a:cubicBezTo>
                    <a:pt x="226" y="0"/>
                    <a:pt x="220" y="2"/>
                    <a:pt x="216" y="6"/>
                  </a:cubicBezTo>
                  <a:lnTo>
                    <a:pt x="11" y="163"/>
                  </a:lnTo>
                  <a:cubicBezTo>
                    <a:pt x="1" y="173"/>
                    <a:pt x="1" y="193"/>
                    <a:pt x="11" y="202"/>
                  </a:cubicBezTo>
                  <a:cubicBezTo>
                    <a:pt x="11" y="212"/>
                    <a:pt x="20" y="212"/>
                    <a:pt x="30" y="212"/>
                  </a:cubicBezTo>
                  <a:lnTo>
                    <a:pt x="50" y="212"/>
                  </a:lnTo>
                  <a:lnTo>
                    <a:pt x="255" y="56"/>
                  </a:lnTo>
                  <a:cubicBezTo>
                    <a:pt x="266" y="45"/>
                    <a:pt x="266" y="26"/>
                    <a:pt x="255" y="16"/>
                  </a:cubicBezTo>
                  <a:cubicBezTo>
                    <a:pt x="250" y="5"/>
                    <a:pt x="241" y="0"/>
                    <a:pt x="23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27"/>
            <p:cNvSpPr/>
            <p:nvPr/>
          </p:nvSpPr>
          <p:spPr>
            <a:xfrm>
              <a:off x="3489568" y="71093"/>
              <a:ext cx="30703" cy="46836"/>
            </a:xfrm>
            <a:custGeom>
              <a:avLst/>
              <a:gdLst/>
              <a:ahLst/>
              <a:cxnLst/>
              <a:rect l="l" t="t" r="r" b="b"/>
              <a:pathLst>
                <a:path w="177" h="270" extrusionOk="0">
                  <a:moveTo>
                    <a:pt x="37" y="1"/>
                  </a:moveTo>
                  <a:cubicBezTo>
                    <a:pt x="31" y="1"/>
                    <a:pt x="25" y="2"/>
                    <a:pt x="20" y="4"/>
                  </a:cubicBezTo>
                  <a:cubicBezTo>
                    <a:pt x="10" y="15"/>
                    <a:pt x="0" y="34"/>
                    <a:pt x="10" y="44"/>
                  </a:cubicBezTo>
                  <a:lnTo>
                    <a:pt x="118" y="250"/>
                  </a:lnTo>
                  <a:cubicBezTo>
                    <a:pt x="118" y="259"/>
                    <a:pt x="127" y="269"/>
                    <a:pt x="147" y="269"/>
                  </a:cubicBezTo>
                  <a:lnTo>
                    <a:pt x="157" y="269"/>
                  </a:lnTo>
                  <a:cubicBezTo>
                    <a:pt x="166" y="259"/>
                    <a:pt x="176" y="240"/>
                    <a:pt x="166" y="220"/>
                  </a:cubicBezTo>
                  <a:lnTo>
                    <a:pt x="68" y="15"/>
                  </a:lnTo>
                  <a:cubicBezTo>
                    <a:pt x="62" y="7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27"/>
            <p:cNvSpPr/>
            <p:nvPr/>
          </p:nvSpPr>
          <p:spPr>
            <a:xfrm>
              <a:off x="3610125" y="-225704"/>
              <a:ext cx="212668" cy="348665"/>
            </a:xfrm>
            <a:custGeom>
              <a:avLst/>
              <a:gdLst/>
              <a:ahLst/>
              <a:cxnLst/>
              <a:rect l="l" t="t" r="r" b="b"/>
              <a:pathLst>
                <a:path w="1226" h="2010" extrusionOk="0">
                  <a:moveTo>
                    <a:pt x="795" y="1"/>
                  </a:moveTo>
                  <a:cubicBezTo>
                    <a:pt x="706" y="138"/>
                    <a:pt x="490" y="432"/>
                    <a:pt x="196" y="432"/>
                  </a:cubicBezTo>
                  <a:cubicBezTo>
                    <a:pt x="196" y="432"/>
                    <a:pt x="314" y="951"/>
                    <a:pt x="0" y="1108"/>
                  </a:cubicBezTo>
                  <a:cubicBezTo>
                    <a:pt x="0" y="1108"/>
                    <a:pt x="285" y="1451"/>
                    <a:pt x="236" y="1765"/>
                  </a:cubicBezTo>
                  <a:cubicBezTo>
                    <a:pt x="236" y="1765"/>
                    <a:pt x="392" y="1843"/>
                    <a:pt x="471" y="2009"/>
                  </a:cubicBezTo>
                  <a:cubicBezTo>
                    <a:pt x="599" y="1882"/>
                    <a:pt x="775" y="1853"/>
                    <a:pt x="775" y="1853"/>
                  </a:cubicBezTo>
                  <a:cubicBezTo>
                    <a:pt x="824" y="1530"/>
                    <a:pt x="1196" y="1294"/>
                    <a:pt x="1196" y="1294"/>
                  </a:cubicBezTo>
                  <a:cubicBezTo>
                    <a:pt x="951" y="1049"/>
                    <a:pt x="1226" y="598"/>
                    <a:pt x="1226" y="598"/>
                  </a:cubicBezTo>
                  <a:cubicBezTo>
                    <a:pt x="951" y="511"/>
                    <a:pt x="834" y="158"/>
                    <a:pt x="79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27"/>
            <p:cNvSpPr/>
            <p:nvPr/>
          </p:nvSpPr>
          <p:spPr>
            <a:xfrm>
              <a:off x="3681592" y="-150767"/>
              <a:ext cx="57937" cy="307727"/>
            </a:xfrm>
            <a:custGeom>
              <a:avLst/>
              <a:gdLst/>
              <a:ahLst/>
              <a:cxnLst/>
              <a:rect l="l" t="t" r="r" b="b"/>
              <a:pathLst>
                <a:path w="334" h="1774" extrusionOk="0">
                  <a:moveTo>
                    <a:pt x="314" y="0"/>
                  </a:moveTo>
                  <a:cubicBezTo>
                    <a:pt x="294" y="0"/>
                    <a:pt x="274" y="10"/>
                    <a:pt x="274" y="29"/>
                  </a:cubicBezTo>
                  <a:lnTo>
                    <a:pt x="0" y="1734"/>
                  </a:lnTo>
                  <a:cubicBezTo>
                    <a:pt x="0" y="1754"/>
                    <a:pt x="10" y="1773"/>
                    <a:pt x="30" y="1773"/>
                  </a:cubicBezTo>
                  <a:lnTo>
                    <a:pt x="39" y="1773"/>
                  </a:lnTo>
                  <a:cubicBezTo>
                    <a:pt x="49" y="1773"/>
                    <a:pt x="59" y="1764"/>
                    <a:pt x="69" y="1744"/>
                  </a:cubicBezTo>
                  <a:lnTo>
                    <a:pt x="333" y="39"/>
                  </a:lnTo>
                  <a:cubicBezTo>
                    <a:pt x="333" y="20"/>
                    <a:pt x="324" y="10"/>
                    <a:pt x="31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27"/>
            <p:cNvSpPr/>
            <p:nvPr/>
          </p:nvSpPr>
          <p:spPr>
            <a:xfrm>
              <a:off x="3695122" y="36747"/>
              <a:ext cx="47703" cy="36948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242" y="0"/>
                  </a:moveTo>
                  <a:cubicBezTo>
                    <a:pt x="236" y="0"/>
                    <a:pt x="230" y="3"/>
                    <a:pt x="226" y="6"/>
                  </a:cubicBezTo>
                  <a:lnTo>
                    <a:pt x="11" y="163"/>
                  </a:lnTo>
                  <a:cubicBezTo>
                    <a:pt x="0" y="173"/>
                    <a:pt x="0" y="193"/>
                    <a:pt x="11" y="202"/>
                  </a:cubicBezTo>
                  <a:cubicBezTo>
                    <a:pt x="11" y="213"/>
                    <a:pt x="20" y="213"/>
                    <a:pt x="30" y="213"/>
                  </a:cubicBezTo>
                  <a:lnTo>
                    <a:pt x="50" y="213"/>
                  </a:lnTo>
                  <a:lnTo>
                    <a:pt x="255" y="56"/>
                  </a:lnTo>
                  <a:cubicBezTo>
                    <a:pt x="275" y="46"/>
                    <a:pt x="275" y="26"/>
                    <a:pt x="265" y="17"/>
                  </a:cubicBezTo>
                  <a:cubicBezTo>
                    <a:pt x="259" y="5"/>
                    <a:pt x="250" y="0"/>
                    <a:pt x="24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27"/>
            <p:cNvSpPr/>
            <p:nvPr/>
          </p:nvSpPr>
          <p:spPr>
            <a:xfrm>
              <a:off x="3673093" y="-21016"/>
              <a:ext cx="40938" cy="45448"/>
            </a:xfrm>
            <a:custGeom>
              <a:avLst/>
              <a:gdLst/>
              <a:ahLst/>
              <a:cxnLst/>
              <a:rect l="l" t="t" r="r" b="b"/>
              <a:pathLst>
                <a:path w="236" h="262" extrusionOk="0">
                  <a:moveTo>
                    <a:pt x="35" y="0"/>
                  </a:moveTo>
                  <a:cubicBezTo>
                    <a:pt x="29" y="0"/>
                    <a:pt x="24" y="2"/>
                    <a:pt x="20" y="6"/>
                  </a:cubicBezTo>
                  <a:cubicBezTo>
                    <a:pt x="0" y="16"/>
                    <a:pt x="0" y="36"/>
                    <a:pt x="10" y="56"/>
                  </a:cubicBezTo>
                  <a:lnTo>
                    <a:pt x="186" y="252"/>
                  </a:lnTo>
                  <a:cubicBezTo>
                    <a:pt x="186" y="252"/>
                    <a:pt x="196" y="261"/>
                    <a:pt x="206" y="261"/>
                  </a:cubicBezTo>
                  <a:cubicBezTo>
                    <a:pt x="216" y="261"/>
                    <a:pt x="216" y="261"/>
                    <a:pt x="225" y="252"/>
                  </a:cubicBezTo>
                  <a:cubicBezTo>
                    <a:pt x="236" y="241"/>
                    <a:pt x="236" y="222"/>
                    <a:pt x="225" y="212"/>
                  </a:cubicBezTo>
                  <a:lnTo>
                    <a:pt x="59" y="16"/>
                  </a:lnTo>
                  <a:cubicBezTo>
                    <a:pt x="53" y="5"/>
                    <a:pt x="44" y="0"/>
                    <a:pt x="3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27"/>
            <p:cNvSpPr/>
            <p:nvPr/>
          </p:nvSpPr>
          <p:spPr>
            <a:xfrm>
              <a:off x="3712122" y="-73923"/>
              <a:ext cx="46142" cy="35387"/>
            </a:xfrm>
            <a:custGeom>
              <a:avLst/>
              <a:gdLst/>
              <a:ahLst/>
              <a:cxnLst/>
              <a:rect l="l" t="t" r="r" b="b"/>
              <a:pathLst>
                <a:path w="266" h="204" extrusionOk="0">
                  <a:moveTo>
                    <a:pt x="239" y="0"/>
                  </a:moveTo>
                  <a:cubicBezTo>
                    <a:pt x="233" y="0"/>
                    <a:pt x="226" y="3"/>
                    <a:pt x="216" y="8"/>
                  </a:cubicBezTo>
                  <a:lnTo>
                    <a:pt x="20" y="145"/>
                  </a:lnTo>
                  <a:cubicBezTo>
                    <a:pt x="11" y="154"/>
                    <a:pt x="0" y="174"/>
                    <a:pt x="11" y="184"/>
                  </a:cubicBezTo>
                  <a:cubicBezTo>
                    <a:pt x="20" y="194"/>
                    <a:pt x="30" y="204"/>
                    <a:pt x="40" y="204"/>
                  </a:cubicBezTo>
                  <a:cubicBezTo>
                    <a:pt x="40" y="204"/>
                    <a:pt x="50" y="204"/>
                    <a:pt x="59" y="194"/>
                  </a:cubicBezTo>
                  <a:lnTo>
                    <a:pt x="255" y="56"/>
                  </a:lnTo>
                  <a:cubicBezTo>
                    <a:pt x="265" y="47"/>
                    <a:pt x="265" y="27"/>
                    <a:pt x="255" y="8"/>
                  </a:cubicBezTo>
                  <a:cubicBezTo>
                    <a:pt x="250" y="3"/>
                    <a:pt x="246" y="0"/>
                    <a:pt x="23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27"/>
            <p:cNvSpPr/>
            <p:nvPr/>
          </p:nvSpPr>
          <p:spPr>
            <a:xfrm>
              <a:off x="3690092" y="-135156"/>
              <a:ext cx="42499" cy="45621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39" y="0"/>
                  </a:moveTo>
                  <a:cubicBezTo>
                    <a:pt x="32" y="0"/>
                    <a:pt x="25" y="3"/>
                    <a:pt x="20" y="8"/>
                  </a:cubicBezTo>
                  <a:cubicBezTo>
                    <a:pt x="10" y="18"/>
                    <a:pt x="0" y="37"/>
                    <a:pt x="20" y="47"/>
                  </a:cubicBezTo>
                  <a:lnTo>
                    <a:pt x="186" y="253"/>
                  </a:lnTo>
                  <a:cubicBezTo>
                    <a:pt x="196" y="253"/>
                    <a:pt x="206" y="263"/>
                    <a:pt x="216" y="263"/>
                  </a:cubicBezTo>
                  <a:cubicBezTo>
                    <a:pt x="216" y="263"/>
                    <a:pt x="225" y="263"/>
                    <a:pt x="236" y="253"/>
                  </a:cubicBezTo>
                  <a:cubicBezTo>
                    <a:pt x="245" y="243"/>
                    <a:pt x="245" y="224"/>
                    <a:pt x="236" y="214"/>
                  </a:cubicBezTo>
                  <a:lnTo>
                    <a:pt x="59" y="8"/>
                  </a:lnTo>
                  <a:cubicBezTo>
                    <a:pt x="54" y="3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27"/>
            <p:cNvSpPr/>
            <p:nvPr/>
          </p:nvSpPr>
          <p:spPr>
            <a:xfrm>
              <a:off x="3664593" y="28074"/>
              <a:ext cx="42672" cy="45621"/>
            </a:xfrm>
            <a:custGeom>
              <a:avLst/>
              <a:gdLst/>
              <a:ahLst/>
              <a:cxnLst/>
              <a:rect l="l" t="t" r="r" b="b"/>
              <a:pathLst>
                <a:path w="246" h="263" extrusionOk="0">
                  <a:moveTo>
                    <a:pt x="40" y="0"/>
                  </a:moveTo>
                  <a:cubicBezTo>
                    <a:pt x="32" y="0"/>
                    <a:pt x="25" y="3"/>
                    <a:pt x="20" y="8"/>
                  </a:cubicBezTo>
                  <a:cubicBezTo>
                    <a:pt x="0" y="17"/>
                    <a:pt x="0" y="37"/>
                    <a:pt x="10" y="47"/>
                  </a:cubicBezTo>
                  <a:lnTo>
                    <a:pt x="187" y="252"/>
                  </a:lnTo>
                  <a:cubicBezTo>
                    <a:pt x="187" y="263"/>
                    <a:pt x="196" y="263"/>
                    <a:pt x="206" y="263"/>
                  </a:cubicBezTo>
                  <a:lnTo>
                    <a:pt x="226" y="263"/>
                  </a:lnTo>
                  <a:cubicBezTo>
                    <a:pt x="245" y="243"/>
                    <a:pt x="245" y="223"/>
                    <a:pt x="235" y="213"/>
                  </a:cubicBezTo>
                  <a:lnTo>
                    <a:pt x="59" y="8"/>
                  </a:lnTo>
                  <a:cubicBezTo>
                    <a:pt x="54" y="3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27"/>
            <p:cNvSpPr/>
            <p:nvPr/>
          </p:nvSpPr>
          <p:spPr>
            <a:xfrm>
              <a:off x="3701888" y="-13904"/>
              <a:ext cx="51172" cy="38336"/>
            </a:xfrm>
            <a:custGeom>
              <a:avLst/>
              <a:gdLst/>
              <a:ahLst/>
              <a:cxnLst/>
              <a:rect l="l" t="t" r="r" b="b"/>
              <a:pathLst>
                <a:path w="295" h="221" extrusionOk="0">
                  <a:moveTo>
                    <a:pt x="256" y="1"/>
                  </a:moveTo>
                  <a:cubicBezTo>
                    <a:pt x="252" y="1"/>
                    <a:pt x="249" y="2"/>
                    <a:pt x="246" y="4"/>
                  </a:cubicBezTo>
                  <a:lnTo>
                    <a:pt x="20" y="161"/>
                  </a:lnTo>
                  <a:cubicBezTo>
                    <a:pt x="11" y="171"/>
                    <a:pt x="1" y="191"/>
                    <a:pt x="11" y="211"/>
                  </a:cubicBezTo>
                  <a:cubicBezTo>
                    <a:pt x="20" y="211"/>
                    <a:pt x="30" y="220"/>
                    <a:pt x="40" y="220"/>
                  </a:cubicBezTo>
                  <a:cubicBezTo>
                    <a:pt x="50" y="220"/>
                    <a:pt x="50" y="220"/>
                    <a:pt x="59" y="211"/>
                  </a:cubicBezTo>
                  <a:lnTo>
                    <a:pt x="275" y="54"/>
                  </a:lnTo>
                  <a:cubicBezTo>
                    <a:pt x="295" y="44"/>
                    <a:pt x="295" y="24"/>
                    <a:pt x="285" y="15"/>
                  </a:cubicBezTo>
                  <a:cubicBezTo>
                    <a:pt x="278" y="7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27"/>
            <p:cNvSpPr/>
            <p:nvPr/>
          </p:nvSpPr>
          <p:spPr>
            <a:xfrm>
              <a:off x="3720622" y="-124748"/>
              <a:ext cx="49438" cy="35213"/>
            </a:xfrm>
            <a:custGeom>
              <a:avLst/>
              <a:gdLst/>
              <a:ahLst/>
              <a:cxnLst/>
              <a:rect l="l" t="t" r="r" b="b"/>
              <a:pathLst>
                <a:path w="285" h="203" extrusionOk="0">
                  <a:moveTo>
                    <a:pt x="250" y="0"/>
                  </a:moveTo>
                  <a:cubicBezTo>
                    <a:pt x="242" y="0"/>
                    <a:pt x="234" y="3"/>
                    <a:pt x="226" y="7"/>
                  </a:cubicBezTo>
                  <a:lnTo>
                    <a:pt x="20" y="144"/>
                  </a:lnTo>
                  <a:cubicBezTo>
                    <a:pt x="1" y="154"/>
                    <a:pt x="1" y="173"/>
                    <a:pt x="10" y="183"/>
                  </a:cubicBezTo>
                  <a:cubicBezTo>
                    <a:pt x="20" y="193"/>
                    <a:pt x="30" y="203"/>
                    <a:pt x="40" y="203"/>
                  </a:cubicBezTo>
                  <a:cubicBezTo>
                    <a:pt x="40" y="203"/>
                    <a:pt x="49" y="203"/>
                    <a:pt x="49" y="193"/>
                  </a:cubicBezTo>
                  <a:lnTo>
                    <a:pt x="265" y="56"/>
                  </a:lnTo>
                  <a:cubicBezTo>
                    <a:pt x="275" y="46"/>
                    <a:pt x="285" y="27"/>
                    <a:pt x="275" y="16"/>
                  </a:cubicBezTo>
                  <a:cubicBezTo>
                    <a:pt x="269" y="5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27"/>
            <p:cNvSpPr/>
            <p:nvPr/>
          </p:nvSpPr>
          <p:spPr>
            <a:xfrm>
              <a:off x="3684888" y="-78953"/>
              <a:ext cx="39377" cy="40417"/>
            </a:xfrm>
            <a:custGeom>
              <a:avLst/>
              <a:gdLst/>
              <a:ahLst/>
              <a:cxnLst/>
              <a:rect l="l" t="t" r="r" b="b"/>
              <a:pathLst>
                <a:path w="227" h="233" extrusionOk="0">
                  <a:moveTo>
                    <a:pt x="30" y="0"/>
                  </a:moveTo>
                  <a:cubicBezTo>
                    <a:pt x="23" y="0"/>
                    <a:pt x="16" y="2"/>
                    <a:pt x="11" y="7"/>
                  </a:cubicBezTo>
                  <a:cubicBezTo>
                    <a:pt x="1" y="27"/>
                    <a:pt x="1" y="46"/>
                    <a:pt x="11" y="56"/>
                  </a:cubicBezTo>
                  <a:lnTo>
                    <a:pt x="177" y="223"/>
                  </a:lnTo>
                  <a:cubicBezTo>
                    <a:pt x="177" y="223"/>
                    <a:pt x="187" y="233"/>
                    <a:pt x="197" y="233"/>
                  </a:cubicBezTo>
                  <a:cubicBezTo>
                    <a:pt x="207" y="233"/>
                    <a:pt x="207" y="223"/>
                    <a:pt x="216" y="223"/>
                  </a:cubicBezTo>
                  <a:cubicBezTo>
                    <a:pt x="226" y="213"/>
                    <a:pt x="226" y="194"/>
                    <a:pt x="216" y="183"/>
                  </a:cubicBezTo>
                  <a:lnTo>
                    <a:pt x="50" y="7"/>
                  </a:lnTo>
                  <a:cubicBezTo>
                    <a:pt x="45" y="2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27"/>
            <p:cNvSpPr/>
            <p:nvPr/>
          </p:nvSpPr>
          <p:spPr>
            <a:xfrm>
              <a:off x="3596595" y="262077"/>
              <a:ext cx="226198" cy="199658"/>
            </a:xfrm>
            <a:custGeom>
              <a:avLst/>
              <a:gdLst/>
              <a:ahLst/>
              <a:cxnLst/>
              <a:rect l="l" t="t" r="r" b="b"/>
              <a:pathLst>
                <a:path w="1304" h="1151" extrusionOk="0">
                  <a:moveTo>
                    <a:pt x="660" y="0"/>
                  </a:moveTo>
                  <a:cubicBezTo>
                    <a:pt x="545" y="0"/>
                    <a:pt x="428" y="36"/>
                    <a:pt x="324" y="109"/>
                  </a:cubicBezTo>
                  <a:cubicBezTo>
                    <a:pt x="59" y="286"/>
                    <a:pt x="0" y="648"/>
                    <a:pt x="176" y="902"/>
                  </a:cubicBezTo>
                  <a:cubicBezTo>
                    <a:pt x="291" y="1066"/>
                    <a:pt x="473" y="1151"/>
                    <a:pt x="655" y="1151"/>
                  </a:cubicBezTo>
                  <a:cubicBezTo>
                    <a:pt x="768" y="1151"/>
                    <a:pt x="882" y="1118"/>
                    <a:pt x="980" y="1050"/>
                  </a:cubicBezTo>
                  <a:cubicBezTo>
                    <a:pt x="1245" y="863"/>
                    <a:pt x="1304" y="511"/>
                    <a:pt x="1127" y="246"/>
                  </a:cubicBezTo>
                  <a:cubicBezTo>
                    <a:pt x="1014" y="85"/>
                    <a:pt x="839" y="0"/>
                    <a:pt x="66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27"/>
            <p:cNvSpPr/>
            <p:nvPr/>
          </p:nvSpPr>
          <p:spPr>
            <a:xfrm>
              <a:off x="3611860" y="328861"/>
              <a:ext cx="86906" cy="75978"/>
            </a:xfrm>
            <a:custGeom>
              <a:avLst/>
              <a:gdLst/>
              <a:ahLst/>
              <a:cxnLst/>
              <a:rect l="l" t="t" r="r" b="b"/>
              <a:pathLst>
                <a:path w="501" h="438" extrusionOk="0">
                  <a:moveTo>
                    <a:pt x="247" y="0"/>
                  </a:moveTo>
                  <a:cubicBezTo>
                    <a:pt x="206" y="0"/>
                    <a:pt x="164" y="12"/>
                    <a:pt x="128" y="38"/>
                  </a:cubicBezTo>
                  <a:cubicBezTo>
                    <a:pt x="30" y="106"/>
                    <a:pt x="1" y="243"/>
                    <a:pt x="69" y="341"/>
                  </a:cubicBezTo>
                  <a:cubicBezTo>
                    <a:pt x="112" y="403"/>
                    <a:pt x="183" y="437"/>
                    <a:pt x="253" y="437"/>
                  </a:cubicBezTo>
                  <a:cubicBezTo>
                    <a:pt x="295" y="437"/>
                    <a:pt x="337" y="425"/>
                    <a:pt x="373" y="400"/>
                  </a:cubicBezTo>
                  <a:cubicBezTo>
                    <a:pt x="471" y="332"/>
                    <a:pt x="500" y="194"/>
                    <a:pt x="432" y="96"/>
                  </a:cubicBezTo>
                  <a:cubicBezTo>
                    <a:pt x="388" y="35"/>
                    <a:pt x="318" y="0"/>
                    <a:pt x="24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27"/>
            <p:cNvSpPr/>
            <p:nvPr/>
          </p:nvSpPr>
          <p:spPr>
            <a:xfrm>
              <a:off x="3625564" y="353319"/>
              <a:ext cx="25499" cy="21336"/>
            </a:xfrm>
            <a:custGeom>
              <a:avLst/>
              <a:gdLst/>
              <a:ahLst/>
              <a:cxnLst/>
              <a:rect l="l" t="t" r="r" b="b"/>
              <a:pathLst>
                <a:path w="147" h="123" extrusionOk="0">
                  <a:moveTo>
                    <a:pt x="82" y="1"/>
                  </a:moveTo>
                  <a:cubicBezTo>
                    <a:pt x="67" y="1"/>
                    <a:pt x="52" y="5"/>
                    <a:pt x="39" y="14"/>
                  </a:cubicBezTo>
                  <a:cubicBezTo>
                    <a:pt x="9" y="34"/>
                    <a:pt x="0" y="73"/>
                    <a:pt x="20" y="93"/>
                  </a:cubicBezTo>
                  <a:cubicBezTo>
                    <a:pt x="32" y="111"/>
                    <a:pt x="53" y="122"/>
                    <a:pt x="74" y="122"/>
                  </a:cubicBezTo>
                  <a:cubicBezTo>
                    <a:pt x="86" y="122"/>
                    <a:pt x="97" y="119"/>
                    <a:pt x="107" y="112"/>
                  </a:cubicBezTo>
                  <a:cubicBezTo>
                    <a:pt x="137" y="93"/>
                    <a:pt x="147" y="53"/>
                    <a:pt x="127" y="24"/>
                  </a:cubicBezTo>
                  <a:cubicBezTo>
                    <a:pt x="116" y="8"/>
                    <a:pt x="100" y="1"/>
                    <a:pt x="8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27"/>
            <p:cNvSpPr/>
            <p:nvPr/>
          </p:nvSpPr>
          <p:spPr>
            <a:xfrm>
              <a:off x="3640655" y="262077"/>
              <a:ext cx="156639" cy="71294"/>
            </a:xfrm>
            <a:custGeom>
              <a:avLst/>
              <a:gdLst/>
              <a:ahLst/>
              <a:cxnLst/>
              <a:rect l="l" t="t" r="r" b="b"/>
              <a:pathLst>
                <a:path w="903" h="411" extrusionOk="0">
                  <a:moveTo>
                    <a:pt x="406" y="0"/>
                  </a:moveTo>
                  <a:cubicBezTo>
                    <a:pt x="291" y="0"/>
                    <a:pt x="174" y="36"/>
                    <a:pt x="70" y="109"/>
                  </a:cubicBezTo>
                  <a:cubicBezTo>
                    <a:pt x="40" y="119"/>
                    <a:pt x="20" y="138"/>
                    <a:pt x="1" y="158"/>
                  </a:cubicBezTo>
                  <a:cubicBezTo>
                    <a:pt x="140" y="321"/>
                    <a:pt x="339" y="410"/>
                    <a:pt x="540" y="410"/>
                  </a:cubicBezTo>
                  <a:cubicBezTo>
                    <a:pt x="665" y="410"/>
                    <a:pt x="790" y="376"/>
                    <a:pt x="902" y="305"/>
                  </a:cubicBezTo>
                  <a:lnTo>
                    <a:pt x="873" y="246"/>
                  </a:lnTo>
                  <a:cubicBezTo>
                    <a:pt x="760" y="85"/>
                    <a:pt x="585" y="0"/>
                    <a:pt x="40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27"/>
            <p:cNvSpPr/>
            <p:nvPr/>
          </p:nvSpPr>
          <p:spPr>
            <a:xfrm>
              <a:off x="3744386" y="132152"/>
              <a:ext cx="222903" cy="198964"/>
            </a:xfrm>
            <a:custGeom>
              <a:avLst/>
              <a:gdLst/>
              <a:ahLst/>
              <a:cxnLst/>
              <a:rect l="l" t="t" r="r" b="b"/>
              <a:pathLst>
                <a:path w="1285" h="1147" extrusionOk="0">
                  <a:moveTo>
                    <a:pt x="639" y="1"/>
                  </a:moveTo>
                  <a:cubicBezTo>
                    <a:pt x="502" y="1"/>
                    <a:pt x="364" y="48"/>
                    <a:pt x="256" y="142"/>
                  </a:cubicBezTo>
                  <a:cubicBezTo>
                    <a:pt x="21" y="358"/>
                    <a:pt x="1" y="721"/>
                    <a:pt x="217" y="956"/>
                  </a:cubicBezTo>
                  <a:cubicBezTo>
                    <a:pt x="333" y="1083"/>
                    <a:pt x="491" y="1147"/>
                    <a:pt x="650" y="1147"/>
                  </a:cubicBezTo>
                  <a:cubicBezTo>
                    <a:pt x="785" y="1147"/>
                    <a:pt x="921" y="1100"/>
                    <a:pt x="1030" y="1005"/>
                  </a:cubicBezTo>
                  <a:cubicBezTo>
                    <a:pt x="1265" y="789"/>
                    <a:pt x="1284" y="427"/>
                    <a:pt x="1069" y="192"/>
                  </a:cubicBezTo>
                  <a:cubicBezTo>
                    <a:pt x="958" y="65"/>
                    <a:pt x="799" y="1"/>
                    <a:pt x="63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27"/>
            <p:cNvSpPr/>
            <p:nvPr/>
          </p:nvSpPr>
          <p:spPr>
            <a:xfrm>
              <a:off x="3856617" y="152968"/>
              <a:ext cx="69906" cy="62274"/>
            </a:xfrm>
            <a:custGeom>
              <a:avLst/>
              <a:gdLst/>
              <a:ahLst/>
              <a:cxnLst/>
              <a:rect l="l" t="t" r="r" b="b"/>
              <a:pathLst>
                <a:path w="403" h="359" extrusionOk="0">
                  <a:moveTo>
                    <a:pt x="200" y="0"/>
                  </a:moveTo>
                  <a:cubicBezTo>
                    <a:pt x="158" y="0"/>
                    <a:pt x="116" y="15"/>
                    <a:pt x="79" y="42"/>
                  </a:cubicBezTo>
                  <a:cubicBezTo>
                    <a:pt x="10" y="111"/>
                    <a:pt x="1" y="229"/>
                    <a:pt x="69" y="297"/>
                  </a:cubicBezTo>
                  <a:cubicBezTo>
                    <a:pt x="106" y="339"/>
                    <a:pt x="154" y="358"/>
                    <a:pt x="203" y="358"/>
                  </a:cubicBezTo>
                  <a:cubicBezTo>
                    <a:pt x="245" y="358"/>
                    <a:pt x="287" y="344"/>
                    <a:pt x="324" y="316"/>
                  </a:cubicBezTo>
                  <a:cubicBezTo>
                    <a:pt x="393" y="248"/>
                    <a:pt x="402" y="131"/>
                    <a:pt x="334" y="62"/>
                  </a:cubicBezTo>
                  <a:cubicBezTo>
                    <a:pt x="297" y="20"/>
                    <a:pt x="249" y="0"/>
                    <a:pt x="20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27"/>
            <p:cNvSpPr/>
            <p:nvPr/>
          </p:nvSpPr>
          <p:spPr>
            <a:xfrm>
              <a:off x="3882116" y="160947"/>
              <a:ext cx="20469" cy="18214"/>
            </a:xfrm>
            <a:custGeom>
              <a:avLst/>
              <a:gdLst/>
              <a:ahLst/>
              <a:cxnLst/>
              <a:rect l="l" t="t" r="r" b="b"/>
              <a:pathLst>
                <a:path w="118" h="105" extrusionOk="0">
                  <a:moveTo>
                    <a:pt x="63" y="1"/>
                  </a:moveTo>
                  <a:cubicBezTo>
                    <a:pt x="50" y="1"/>
                    <a:pt x="35" y="6"/>
                    <a:pt x="20" y="16"/>
                  </a:cubicBezTo>
                  <a:cubicBezTo>
                    <a:pt x="0" y="35"/>
                    <a:pt x="0" y="65"/>
                    <a:pt x="20" y="85"/>
                  </a:cubicBezTo>
                  <a:cubicBezTo>
                    <a:pt x="32" y="97"/>
                    <a:pt x="48" y="105"/>
                    <a:pt x="63" y="105"/>
                  </a:cubicBezTo>
                  <a:cubicBezTo>
                    <a:pt x="72" y="105"/>
                    <a:pt x="81" y="102"/>
                    <a:pt x="89" y="94"/>
                  </a:cubicBezTo>
                  <a:cubicBezTo>
                    <a:pt x="118" y="74"/>
                    <a:pt x="118" y="35"/>
                    <a:pt x="98" y="16"/>
                  </a:cubicBezTo>
                  <a:cubicBezTo>
                    <a:pt x="89" y="6"/>
                    <a:pt x="76" y="1"/>
                    <a:pt x="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27"/>
            <p:cNvSpPr/>
            <p:nvPr/>
          </p:nvSpPr>
          <p:spPr>
            <a:xfrm>
              <a:off x="3744386" y="138050"/>
              <a:ext cx="122640" cy="173638"/>
            </a:xfrm>
            <a:custGeom>
              <a:avLst/>
              <a:gdLst/>
              <a:ahLst/>
              <a:cxnLst/>
              <a:rect l="l" t="t" r="r" b="b"/>
              <a:pathLst>
                <a:path w="707" h="1001" extrusionOk="0">
                  <a:moveTo>
                    <a:pt x="452" y="1"/>
                  </a:moveTo>
                  <a:cubicBezTo>
                    <a:pt x="383" y="21"/>
                    <a:pt x="315" y="60"/>
                    <a:pt x="256" y="108"/>
                  </a:cubicBezTo>
                  <a:cubicBezTo>
                    <a:pt x="21" y="324"/>
                    <a:pt x="1" y="687"/>
                    <a:pt x="217" y="922"/>
                  </a:cubicBezTo>
                  <a:cubicBezTo>
                    <a:pt x="246" y="951"/>
                    <a:pt x="265" y="981"/>
                    <a:pt x="295" y="1001"/>
                  </a:cubicBezTo>
                  <a:cubicBezTo>
                    <a:pt x="304" y="990"/>
                    <a:pt x="315" y="990"/>
                    <a:pt x="324" y="981"/>
                  </a:cubicBezTo>
                  <a:cubicBezTo>
                    <a:pt x="628" y="765"/>
                    <a:pt x="707" y="354"/>
                    <a:pt x="491" y="50"/>
                  </a:cubicBezTo>
                  <a:cubicBezTo>
                    <a:pt x="481" y="30"/>
                    <a:pt x="471" y="10"/>
                    <a:pt x="45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27"/>
            <p:cNvSpPr/>
            <p:nvPr/>
          </p:nvSpPr>
          <p:spPr>
            <a:xfrm>
              <a:off x="3620360" y="112898"/>
              <a:ext cx="227933" cy="199311"/>
            </a:xfrm>
            <a:custGeom>
              <a:avLst/>
              <a:gdLst/>
              <a:ahLst/>
              <a:cxnLst/>
              <a:rect l="l" t="t" r="r" b="b"/>
              <a:pathLst>
                <a:path w="1314" h="1149" extrusionOk="0">
                  <a:moveTo>
                    <a:pt x="654" y="1"/>
                  </a:moveTo>
                  <a:cubicBezTo>
                    <a:pt x="541" y="1"/>
                    <a:pt x="426" y="35"/>
                    <a:pt x="324" y="107"/>
                  </a:cubicBezTo>
                  <a:cubicBezTo>
                    <a:pt x="69" y="283"/>
                    <a:pt x="0" y="645"/>
                    <a:pt x="187" y="900"/>
                  </a:cubicBezTo>
                  <a:cubicBezTo>
                    <a:pt x="295" y="1063"/>
                    <a:pt x="475" y="1148"/>
                    <a:pt x="656" y="1148"/>
                  </a:cubicBezTo>
                  <a:cubicBezTo>
                    <a:pt x="769" y="1148"/>
                    <a:pt x="882" y="1115"/>
                    <a:pt x="980" y="1048"/>
                  </a:cubicBezTo>
                  <a:cubicBezTo>
                    <a:pt x="1245" y="861"/>
                    <a:pt x="1313" y="508"/>
                    <a:pt x="1128" y="244"/>
                  </a:cubicBezTo>
                  <a:cubicBezTo>
                    <a:pt x="1013" y="87"/>
                    <a:pt x="835" y="1"/>
                    <a:pt x="65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27"/>
            <p:cNvSpPr/>
            <p:nvPr/>
          </p:nvSpPr>
          <p:spPr>
            <a:xfrm>
              <a:off x="3642563" y="162162"/>
              <a:ext cx="84998" cy="76151"/>
            </a:xfrm>
            <a:custGeom>
              <a:avLst/>
              <a:gdLst/>
              <a:ahLst/>
              <a:cxnLst/>
              <a:rect l="l" t="t" r="r" b="b"/>
              <a:pathLst>
                <a:path w="490" h="439" extrusionOk="0">
                  <a:moveTo>
                    <a:pt x="237" y="1"/>
                  </a:moveTo>
                  <a:cubicBezTo>
                    <a:pt x="196" y="1"/>
                    <a:pt x="154" y="13"/>
                    <a:pt x="118" y="38"/>
                  </a:cubicBezTo>
                  <a:cubicBezTo>
                    <a:pt x="20" y="107"/>
                    <a:pt x="0" y="244"/>
                    <a:pt x="68" y="342"/>
                  </a:cubicBezTo>
                  <a:cubicBezTo>
                    <a:pt x="112" y="403"/>
                    <a:pt x="178" y="438"/>
                    <a:pt x="246" y="438"/>
                  </a:cubicBezTo>
                  <a:cubicBezTo>
                    <a:pt x="286" y="438"/>
                    <a:pt x="326" y="426"/>
                    <a:pt x="362" y="401"/>
                  </a:cubicBezTo>
                  <a:cubicBezTo>
                    <a:pt x="460" y="332"/>
                    <a:pt x="490" y="195"/>
                    <a:pt x="421" y="97"/>
                  </a:cubicBezTo>
                  <a:cubicBezTo>
                    <a:pt x="378" y="35"/>
                    <a:pt x="308" y="1"/>
                    <a:pt x="23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27"/>
            <p:cNvSpPr/>
            <p:nvPr/>
          </p:nvSpPr>
          <p:spPr>
            <a:xfrm>
              <a:off x="3656093" y="186794"/>
              <a:ext cx="23938" cy="21336"/>
            </a:xfrm>
            <a:custGeom>
              <a:avLst/>
              <a:gdLst/>
              <a:ahLst/>
              <a:cxnLst/>
              <a:rect l="l" t="t" r="r" b="b"/>
              <a:pathLst>
                <a:path w="138" h="123" extrusionOk="0">
                  <a:moveTo>
                    <a:pt x="73" y="0"/>
                  </a:moveTo>
                  <a:cubicBezTo>
                    <a:pt x="58" y="0"/>
                    <a:pt x="43" y="5"/>
                    <a:pt x="29" y="14"/>
                  </a:cubicBezTo>
                  <a:cubicBezTo>
                    <a:pt x="0" y="34"/>
                    <a:pt x="0" y="73"/>
                    <a:pt x="20" y="102"/>
                  </a:cubicBezTo>
                  <a:cubicBezTo>
                    <a:pt x="32" y="114"/>
                    <a:pt x="52" y="123"/>
                    <a:pt x="70" y="123"/>
                  </a:cubicBezTo>
                  <a:cubicBezTo>
                    <a:pt x="81" y="123"/>
                    <a:pt x="91" y="119"/>
                    <a:pt x="98" y="112"/>
                  </a:cubicBezTo>
                  <a:cubicBezTo>
                    <a:pt x="127" y="92"/>
                    <a:pt x="138" y="53"/>
                    <a:pt x="118" y="23"/>
                  </a:cubicBezTo>
                  <a:cubicBezTo>
                    <a:pt x="107" y="7"/>
                    <a:pt x="91" y="0"/>
                    <a:pt x="7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27"/>
            <p:cNvSpPr/>
            <p:nvPr/>
          </p:nvSpPr>
          <p:spPr>
            <a:xfrm>
              <a:off x="181622" y="4710560"/>
              <a:ext cx="348665" cy="212668"/>
            </a:xfrm>
            <a:custGeom>
              <a:avLst/>
              <a:gdLst/>
              <a:ahLst/>
              <a:cxnLst/>
              <a:rect l="l" t="t" r="r" b="b"/>
              <a:pathLst>
                <a:path w="2010" h="1226" extrusionOk="0">
                  <a:moveTo>
                    <a:pt x="608" y="1"/>
                  </a:moveTo>
                  <a:cubicBezTo>
                    <a:pt x="520" y="275"/>
                    <a:pt x="167" y="383"/>
                    <a:pt x="1" y="422"/>
                  </a:cubicBezTo>
                  <a:cubicBezTo>
                    <a:pt x="147" y="510"/>
                    <a:pt x="432" y="735"/>
                    <a:pt x="432" y="1029"/>
                  </a:cubicBezTo>
                  <a:cubicBezTo>
                    <a:pt x="432" y="1029"/>
                    <a:pt x="527" y="1008"/>
                    <a:pt x="648" y="1008"/>
                  </a:cubicBezTo>
                  <a:cubicBezTo>
                    <a:pt x="809" y="1008"/>
                    <a:pt x="1014" y="1046"/>
                    <a:pt x="1098" y="1225"/>
                  </a:cubicBezTo>
                  <a:cubicBezTo>
                    <a:pt x="1098" y="1225"/>
                    <a:pt x="1378" y="1002"/>
                    <a:pt x="1671" y="1002"/>
                  </a:cubicBezTo>
                  <a:cubicBezTo>
                    <a:pt x="1702" y="1002"/>
                    <a:pt x="1733" y="1004"/>
                    <a:pt x="1765" y="1010"/>
                  </a:cubicBezTo>
                  <a:cubicBezTo>
                    <a:pt x="1765" y="1010"/>
                    <a:pt x="1843" y="853"/>
                    <a:pt x="2009" y="775"/>
                  </a:cubicBezTo>
                  <a:cubicBezTo>
                    <a:pt x="1882" y="648"/>
                    <a:pt x="1853" y="471"/>
                    <a:pt x="1853" y="471"/>
                  </a:cubicBezTo>
                  <a:cubicBezTo>
                    <a:pt x="1539" y="422"/>
                    <a:pt x="1314" y="40"/>
                    <a:pt x="1314" y="40"/>
                  </a:cubicBezTo>
                  <a:cubicBezTo>
                    <a:pt x="1237" y="114"/>
                    <a:pt x="1143" y="140"/>
                    <a:pt x="1048" y="140"/>
                  </a:cubicBezTo>
                  <a:cubicBezTo>
                    <a:pt x="829" y="140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27"/>
            <p:cNvSpPr/>
            <p:nvPr/>
          </p:nvSpPr>
          <p:spPr>
            <a:xfrm>
              <a:off x="258119" y="4792261"/>
              <a:ext cx="306166" cy="62968"/>
            </a:xfrm>
            <a:custGeom>
              <a:avLst/>
              <a:gdLst/>
              <a:ahLst/>
              <a:cxnLst/>
              <a:rect l="l" t="t" r="r" b="b"/>
              <a:pathLst>
                <a:path w="1765" h="363" extrusionOk="0">
                  <a:moveTo>
                    <a:pt x="40" y="0"/>
                  </a:moveTo>
                  <a:cubicBezTo>
                    <a:pt x="20" y="0"/>
                    <a:pt x="0" y="10"/>
                    <a:pt x="0" y="29"/>
                  </a:cubicBezTo>
                  <a:cubicBezTo>
                    <a:pt x="0" y="39"/>
                    <a:pt x="11" y="59"/>
                    <a:pt x="30" y="59"/>
                  </a:cubicBezTo>
                  <a:lnTo>
                    <a:pt x="1725" y="362"/>
                  </a:lnTo>
                  <a:lnTo>
                    <a:pt x="1735" y="362"/>
                  </a:lnTo>
                  <a:cubicBezTo>
                    <a:pt x="1745" y="362"/>
                    <a:pt x="1764" y="353"/>
                    <a:pt x="1764" y="343"/>
                  </a:cubicBezTo>
                  <a:cubicBezTo>
                    <a:pt x="1764" y="323"/>
                    <a:pt x="1755" y="314"/>
                    <a:pt x="1735" y="304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27"/>
            <p:cNvSpPr/>
            <p:nvPr/>
          </p:nvSpPr>
          <p:spPr>
            <a:xfrm>
              <a:off x="433317" y="4830250"/>
              <a:ext cx="49264" cy="36948"/>
            </a:xfrm>
            <a:custGeom>
              <a:avLst/>
              <a:gdLst/>
              <a:ahLst/>
              <a:cxnLst/>
              <a:rect l="l" t="t" r="r" b="b"/>
              <a:pathLst>
                <a:path w="284" h="213" extrusionOk="0">
                  <a:moveTo>
                    <a:pt x="251" y="0"/>
                  </a:moveTo>
                  <a:cubicBezTo>
                    <a:pt x="245" y="0"/>
                    <a:pt x="239" y="2"/>
                    <a:pt x="235" y="6"/>
                  </a:cubicBezTo>
                  <a:lnTo>
                    <a:pt x="20" y="154"/>
                  </a:lnTo>
                  <a:cubicBezTo>
                    <a:pt x="10" y="163"/>
                    <a:pt x="0" y="183"/>
                    <a:pt x="10" y="202"/>
                  </a:cubicBezTo>
                  <a:cubicBezTo>
                    <a:pt x="20" y="202"/>
                    <a:pt x="29" y="212"/>
                    <a:pt x="39" y="212"/>
                  </a:cubicBezTo>
                  <a:cubicBezTo>
                    <a:pt x="39" y="212"/>
                    <a:pt x="49" y="212"/>
                    <a:pt x="49" y="202"/>
                  </a:cubicBezTo>
                  <a:lnTo>
                    <a:pt x="264" y="56"/>
                  </a:lnTo>
                  <a:cubicBezTo>
                    <a:pt x="284" y="45"/>
                    <a:pt x="284" y="26"/>
                    <a:pt x="275" y="16"/>
                  </a:cubicBezTo>
                  <a:cubicBezTo>
                    <a:pt x="269" y="5"/>
                    <a:pt x="259" y="0"/>
                    <a:pt x="25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27"/>
            <p:cNvSpPr/>
            <p:nvPr/>
          </p:nvSpPr>
          <p:spPr>
            <a:xfrm>
              <a:off x="397410" y="4782547"/>
              <a:ext cx="36081" cy="48917"/>
            </a:xfrm>
            <a:custGeom>
              <a:avLst/>
              <a:gdLst/>
              <a:ahLst/>
              <a:cxnLst/>
              <a:rect l="l" t="t" r="r" b="b"/>
              <a:pathLst>
                <a:path w="208" h="282" extrusionOk="0">
                  <a:moveTo>
                    <a:pt x="43" y="1"/>
                  </a:moveTo>
                  <a:cubicBezTo>
                    <a:pt x="37" y="1"/>
                    <a:pt x="29" y="3"/>
                    <a:pt x="21" y="7"/>
                  </a:cubicBezTo>
                  <a:cubicBezTo>
                    <a:pt x="11" y="17"/>
                    <a:pt x="1" y="27"/>
                    <a:pt x="11" y="46"/>
                  </a:cubicBezTo>
                  <a:lnTo>
                    <a:pt x="138" y="272"/>
                  </a:lnTo>
                  <a:cubicBezTo>
                    <a:pt x="148" y="281"/>
                    <a:pt x="158" y="281"/>
                    <a:pt x="168" y="281"/>
                  </a:cubicBezTo>
                  <a:lnTo>
                    <a:pt x="188" y="281"/>
                  </a:lnTo>
                  <a:cubicBezTo>
                    <a:pt x="197" y="272"/>
                    <a:pt x="207" y="252"/>
                    <a:pt x="197" y="242"/>
                  </a:cubicBezTo>
                  <a:lnTo>
                    <a:pt x="60" y="17"/>
                  </a:lnTo>
                  <a:cubicBezTo>
                    <a:pt x="60" y="6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27"/>
            <p:cNvSpPr/>
            <p:nvPr/>
          </p:nvSpPr>
          <p:spPr>
            <a:xfrm>
              <a:off x="322647" y="4810128"/>
              <a:ext cx="47876" cy="34866"/>
            </a:xfrm>
            <a:custGeom>
              <a:avLst/>
              <a:gdLst/>
              <a:ahLst/>
              <a:cxnLst/>
              <a:rect l="l" t="t" r="r" b="b"/>
              <a:pathLst>
                <a:path w="276" h="201" extrusionOk="0">
                  <a:moveTo>
                    <a:pt x="233" y="1"/>
                  </a:moveTo>
                  <a:cubicBezTo>
                    <a:pt x="228" y="1"/>
                    <a:pt x="222" y="2"/>
                    <a:pt x="216" y="5"/>
                  </a:cubicBezTo>
                  <a:lnTo>
                    <a:pt x="20" y="152"/>
                  </a:lnTo>
                  <a:cubicBezTo>
                    <a:pt x="11" y="161"/>
                    <a:pt x="1" y="172"/>
                    <a:pt x="11" y="191"/>
                  </a:cubicBezTo>
                  <a:cubicBezTo>
                    <a:pt x="20" y="201"/>
                    <a:pt x="31" y="201"/>
                    <a:pt x="40" y="201"/>
                  </a:cubicBezTo>
                  <a:lnTo>
                    <a:pt x="50" y="201"/>
                  </a:lnTo>
                  <a:lnTo>
                    <a:pt x="256" y="54"/>
                  </a:lnTo>
                  <a:cubicBezTo>
                    <a:pt x="266" y="44"/>
                    <a:pt x="275" y="24"/>
                    <a:pt x="266" y="15"/>
                  </a:cubicBezTo>
                  <a:cubicBezTo>
                    <a:pt x="259" y="8"/>
                    <a:pt x="247" y="1"/>
                    <a:pt x="23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27"/>
            <p:cNvSpPr/>
            <p:nvPr/>
          </p:nvSpPr>
          <p:spPr>
            <a:xfrm>
              <a:off x="283618" y="4761558"/>
              <a:ext cx="35907" cy="51172"/>
            </a:xfrm>
            <a:custGeom>
              <a:avLst/>
              <a:gdLst/>
              <a:ahLst/>
              <a:cxnLst/>
              <a:rect l="l" t="t" r="r" b="b"/>
              <a:pathLst>
                <a:path w="207" h="295" extrusionOk="0">
                  <a:moveTo>
                    <a:pt x="20" y="1"/>
                  </a:moveTo>
                  <a:cubicBezTo>
                    <a:pt x="10" y="10"/>
                    <a:pt x="1" y="30"/>
                    <a:pt x="10" y="50"/>
                  </a:cubicBezTo>
                  <a:lnTo>
                    <a:pt x="147" y="275"/>
                  </a:lnTo>
                  <a:cubicBezTo>
                    <a:pt x="147" y="285"/>
                    <a:pt x="158" y="295"/>
                    <a:pt x="167" y="295"/>
                  </a:cubicBezTo>
                  <a:cubicBezTo>
                    <a:pt x="177" y="295"/>
                    <a:pt x="177" y="285"/>
                    <a:pt x="187" y="285"/>
                  </a:cubicBezTo>
                  <a:cubicBezTo>
                    <a:pt x="197" y="275"/>
                    <a:pt x="206" y="256"/>
                    <a:pt x="197" y="246"/>
                  </a:cubicBezTo>
                  <a:lnTo>
                    <a:pt x="60" y="21"/>
                  </a:lnTo>
                  <a:cubicBezTo>
                    <a:pt x="49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27"/>
            <p:cNvSpPr/>
            <p:nvPr/>
          </p:nvSpPr>
          <p:spPr>
            <a:xfrm>
              <a:off x="446847" y="4791047"/>
              <a:ext cx="35734" cy="50652"/>
            </a:xfrm>
            <a:custGeom>
              <a:avLst/>
              <a:gdLst/>
              <a:ahLst/>
              <a:cxnLst/>
              <a:rect l="l" t="t" r="r" b="b"/>
              <a:pathLst>
                <a:path w="206" h="292" extrusionOk="0">
                  <a:moveTo>
                    <a:pt x="36" y="1"/>
                  </a:moveTo>
                  <a:cubicBezTo>
                    <a:pt x="30" y="1"/>
                    <a:pt x="24" y="3"/>
                    <a:pt x="20" y="7"/>
                  </a:cubicBezTo>
                  <a:cubicBezTo>
                    <a:pt x="1" y="7"/>
                    <a:pt x="1" y="27"/>
                    <a:pt x="10" y="46"/>
                  </a:cubicBezTo>
                  <a:lnTo>
                    <a:pt x="147" y="271"/>
                  </a:lnTo>
                  <a:cubicBezTo>
                    <a:pt x="147" y="282"/>
                    <a:pt x="157" y="291"/>
                    <a:pt x="167" y="291"/>
                  </a:cubicBezTo>
                  <a:cubicBezTo>
                    <a:pt x="177" y="291"/>
                    <a:pt x="186" y="291"/>
                    <a:pt x="186" y="282"/>
                  </a:cubicBezTo>
                  <a:cubicBezTo>
                    <a:pt x="197" y="271"/>
                    <a:pt x="206" y="252"/>
                    <a:pt x="197" y="242"/>
                  </a:cubicBezTo>
                  <a:lnTo>
                    <a:pt x="59" y="17"/>
                  </a:lnTo>
                  <a:cubicBezTo>
                    <a:pt x="53" y="5"/>
                    <a:pt x="44" y="1"/>
                    <a:pt x="3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27"/>
            <p:cNvSpPr/>
            <p:nvPr/>
          </p:nvSpPr>
          <p:spPr>
            <a:xfrm>
              <a:off x="382319" y="4821577"/>
              <a:ext cx="51172" cy="38856"/>
            </a:xfrm>
            <a:custGeom>
              <a:avLst/>
              <a:gdLst/>
              <a:ahLst/>
              <a:cxnLst/>
              <a:rect l="l" t="t" r="r" b="b"/>
              <a:pathLst>
                <a:path w="295" h="224" extrusionOk="0">
                  <a:moveTo>
                    <a:pt x="259" y="1"/>
                  </a:moveTo>
                  <a:cubicBezTo>
                    <a:pt x="252" y="1"/>
                    <a:pt x="244" y="3"/>
                    <a:pt x="235" y="8"/>
                  </a:cubicBezTo>
                  <a:lnTo>
                    <a:pt x="20" y="164"/>
                  </a:lnTo>
                  <a:cubicBezTo>
                    <a:pt x="0" y="174"/>
                    <a:pt x="0" y="193"/>
                    <a:pt x="10" y="213"/>
                  </a:cubicBezTo>
                  <a:cubicBezTo>
                    <a:pt x="20" y="213"/>
                    <a:pt x="20" y="223"/>
                    <a:pt x="29" y="223"/>
                  </a:cubicBezTo>
                  <a:cubicBezTo>
                    <a:pt x="39" y="223"/>
                    <a:pt x="49" y="223"/>
                    <a:pt x="49" y="213"/>
                  </a:cubicBezTo>
                  <a:lnTo>
                    <a:pt x="275" y="56"/>
                  </a:lnTo>
                  <a:cubicBezTo>
                    <a:pt x="284" y="47"/>
                    <a:pt x="294" y="27"/>
                    <a:pt x="284" y="17"/>
                  </a:cubicBezTo>
                  <a:cubicBezTo>
                    <a:pt x="278" y="6"/>
                    <a:pt x="270" y="1"/>
                    <a:pt x="25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27"/>
            <p:cNvSpPr/>
            <p:nvPr/>
          </p:nvSpPr>
          <p:spPr>
            <a:xfrm>
              <a:off x="271649" y="4801281"/>
              <a:ext cx="47876" cy="36948"/>
            </a:xfrm>
            <a:custGeom>
              <a:avLst/>
              <a:gdLst/>
              <a:ahLst/>
              <a:cxnLst/>
              <a:rect l="l" t="t" r="r" b="b"/>
              <a:pathLst>
                <a:path w="276" h="213" extrusionOk="0">
                  <a:moveTo>
                    <a:pt x="240" y="0"/>
                  </a:moveTo>
                  <a:cubicBezTo>
                    <a:pt x="233" y="0"/>
                    <a:pt x="225" y="3"/>
                    <a:pt x="216" y="7"/>
                  </a:cubicBezTo>
                  <a:lnTo>
                    <a:pt x="20" y="164"/>
                  </a:lnTo>
                  <a:cubicBezTo>
                    <a:pt x="11" y="173"/>
                    <a:pt x="1" y="193"/>
                    <a:pt x="11" y="203"/>
                  </a:cubicBezTo>
                  <a:cubicBezTo>
                    <a:pt x="20" y="212"/>
                    <a:pt x="31" y="212"/>
                    <a:pt x="40" y="212"/>
                  </a:cubicBezTo>
                  <a:lnTo>
                    <a:pt x="60" y="212"/>
                  </a:lnTo>
                  <a:lnTo>
                    <a:pt x="256" y="56"/>
                  </a:lnTo>
                  <a:cubicBezTo>
                    <a:pt x="266" y="46"/>
                    <a:pt x="275" y="27"/>
                    <a:pt x="266" y="17"/>
                  </a:cubicBezTo>
                  <a:cubicBezTo>
                    <a:pt x="260" y="5"/>
                    <a:pt x="251" y="0"/>
                    <a:pt x="2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27"/>
            <p:cNvSpPr/>
            <p:nvPr/>
          </p:nvSpPr>
          <p:spPr>
            <a:xfrm>
              <a:off x="339647" y="4774568"/>
              <a:ext cx="30877" cy="46662"/>
            </a:xfrm>
            <a:custGeom>
              <a:avLst/>
              <a:gdLst/>
              <a:ahLst/>
              <a:cxnLst/>
              <a:rect l="l" t="t" r="r" b="b"/>
              <a:pathLst>
                <a:path w="178" h="269" extrusionOk="0">
                  <a:moveTo>
                    <a:pt x="36" y="0"/>
                  </a:moveTo>
                  <a:cubicBezTo>
                    <a:pt x="31" y="0"/>
                    <a:pt x="26" y="1"/>
                    <a:pt x="20" y="4"/>
                  </a:cubicBezTo>
                  <a:cubicBezTo>
                    <a:pt x="1" y="14"/>
                    <a:pt x="1" y="24"/>
                    <a:pt x="11" y="44"/>
                  </a:cubicBezTo>
                  <a:lnTo>
                    <a:pt x="109" y="249"/>
                  </a:lnTo>
                  <a:cubicBezTo>
                    <a:pt x="118" y="259"/>
                    <a:pt x="129" y="268"/>
                    <a:pt x="138" y="268"/>
                  </a:cubicBezTo>
                  <a:lnTo>
                    <a:pt x="158" y="268"/>
                  </a:lnTo>
                  <a:cubicBezTo>
                    <a:pt x="168" y="259"/>
                    <a:pt x="177" y="239"/>
                    <a:pt x="168" y="220"/>
                  </a:cubicBezTo>
                  <a:lnTo>
                    <a:pt x="60" y="14"/>
                  </a:lnTo>
                  <a:cubicBezTo>
                    <a:pt x="53" y="7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27"/>
            <p:cNvSpPr/>
            <p:nvPr/>
          </p:nvSpPr>
          <p:spPr>
            <a:xfrm>
              <a:off x="460377" y="4477771"/>
              <a:ext cx="212668" cy="348665"/>
            </a:xfrm>
            <a:custGeom>
              <a:avLst/>
              <a:gdLst/>
              <a:ahLst/>
              <a:cxnLst/>
              <a:rect l="l" t="t" r="r" b="b"/>
              <a:pathLst>
                <a:path w="1226" h="2010" extrusionOk="0">
                  <a:moveTo>
                    <a:pt x="785" y="0"/>
                  </a:moveTo>
                  <a:cubicBezTo>
                    <a:pt x="696" y="137"/>
                    <a:pt x="481" y="431"/>
                    <a:pt x="187" y="431"/>
                  </a:cubicBezTo>
                  <a:cubicBezTo>
                    <a:pt x="187" y="431"/>
                    <a:pt x="315" y="951"/>
                    <a:pt x="1" y="1108"/>
                  </a:cubicBezTo>
                  <a:cubicBezTo>
                    <a:pt x="1" y="1108"/>
                    <a:pt x="285" y="1441"/>
                    <a:pt x="236" y="1764"/>
                  </a:cubicBezTo>
                  <a:cubicBezTo>
                    <a:pt x="236" y="1764"/>
                    <a:pt x="393" y="1842"/>
                    <a:pt x="471" y="2009"/>
                  </a:cubicBezTo>
                  <a:cubicBezTo>
                    <a:pt x="598" y="1882"/>
                    <a:pt x="765" y="1852"/>
                    <a:pt x="765" y="1852"/>
                  </a:cubicBezTo>
                  <a:cubicBezTo>
                    <a:pt x="824" y="1529"/>
                    <a:pt x="1196" y="1294"/>
                    <a:pt x="1196" y="1294"/>
                  </a:cubicBezTo>
                  <a:cubicBezTo>
                    <a:pt x="951" y="1049"/>
                    <a:pt x="1225" y="598"/>
                    <a:pt x="1225" y="598"/>
                  </a:cubicBezTo>
                  <a:cubicBezTo>
                    <a:pt x="942" y="500"/>
                    <a:pt x="824" y="157"/>
                    <a:pt x="78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27"/>
            <p:cNvSpPr/>
            <p:nvPr/>
          </p:nvSpPr>
          <p:spPr>
            <a:xfrm>
              <a:off x="531844" y="4552534"/>
              <a:ext cx="57937" cy="307900"/>
            </a:xfrm>
            <a:custGeom>
              <a:avLst/>
              <a:gdLst/>
              <a:ahLst/>
              <a:cxnLst/>
              <a:rect l="l" t="t" r="r" b="b"/>
              <a:pathLst>
                <a:path w="334" h="1775" extrusionOk="0">
                  <a:moveTo>
                    <a:pt x="304" y="0"/>
                  </a:moveTo>
                  <a:cubicBezTo>
                    <a:pt x="294" y="0"/>
                    <a:pt x="275" y="10"/>
                    <a:pt x="275" y="30"/>
                  </a:cubicBezTo>
                  <a:lnTo>
                    <a:pt x="0" y="1735"/>
                  </a:lnTo>
                  <a:cubicBezTo>
                    <a:pt x="0" y="1755"/>
                    <a:pt x="10" y="1774"/>
                    <a:pt x="30" y="1774"/>
                  </a:cubicBezTo>
                  <a:cubicBezTo>
                    <a:pt x="49" y="1774"/>
                    <a:pt x="59" y="1764"/>
                    <a:pt x="59" y="1744"/>
                  </a:cubicBezTo>
                  <a:lnTo>
                    <a:pt x="334" y="39"/>
                  </a:lnTo>
                  <a:cubicBezTo>
                    <a:pt x="334" y="20"/>
                    <a:pt x="323" y="10"/>
                    <a:pt x="30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27"/>
            <p:cNvSpPr/>
            <p:nvPr/>
          </p:nvSpPr>
          <p:spPr>
            <a:xfrm>
              <a:off x="543640" y="4740049"/>
              <a:ext cx="49611" cy="36948"/>
            </a:xfrm>
            <a:custGeom>
              <a:avLst/>
              <a:gdLst/>
              <a:ahLst/>
              <a:cxnLst/>
              <a:rect l="l" t="t" r="r" b="b"/>
              <a:pathLst>
                <a:path w="286" h="213" extrusionOk="0">
                  <a:moveTo>
                    <a:pt x="250" y="1"/>
                  </a:moveTo>
                  <a:cubicBezTo>
                    <a:pt x="243" y="1"/>
                    <a:pt x="235" y="3"/>
                    <a:pt x="226" y="7"/>
                  </a:cubicBezTo>
                  <a:lnTo>
                    <a:pt x="20" y="164"/>
                  </a:lnTo>
                  <a:cubicBezTo>
                    <a:pt x="11" y="174"/>
                    <a:pt x="1" y="193"/>
                    <a:pt x="11" y="203"/>
                  </a:cubicBezTo>
                  <a:cubicBezTo>
                    <a:pt x="20" y="213"/>
                    <a:pt x="30" y="213"/>
                    <a:pt x="40" y="213"/>
                  </a:cubicBezTo>
                  <a:lnTo>
                    <a:pt x="59" y="213"/>
                  </a:lnTo>
                  <a:lnTo>
                    <a:pt x="266" y="56"/>
                  </a:lnTo>
                  <a:cubicBezTo>
                    <a:pt x="275" y="47"/>
                    <a:pt x="285" y="27"/>
                    <a:pt x="275" y="17"/>
                  </a:cubicBezTo>
                  <a:cubicBezTo>
                    <a:pt x="270" y="5"/>
                    <a:pt x="261" y="1"/>
                    <a:pt x="25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27"/>
            <p:cNvSpPr/>
            <p:nvPr/>
          </p:nvSpPr>
          <p:spPr>
            <a:xfrm>
              <a:off x="523344" y="4682285"/>
              <a:ext cx="40938" cy="45448"/>
            </a:xfrm>
            <a:custGeom>
              <a:avLst/>
              <a:gdLst/>
              <a:ahLst/>
              <a:cxnLst/>
              <a:rect l="l" t="t" r="r" b="b"/>
              <a:pathLst>
                <a:path w="236" h="262" extrusionOk="0">
                  <a:moveTo>
                    <a:pt x="26" y="0"/>
                  </a:moveTo>
                  <a:cubicBezTo>
                    <a:pt x="20" y="0"/>
                    <a:pt x="14" y="3"/>
                    <a:pt x="10" y="7"/>
                  </a:cubicBezTo>
                  <a:cubicBezTo>
                    <a:pt x="0" y="17"/>
                    <a:pt x="0" y="36"/>
                    <a:pt x="10" y="56"/>
                  </a:cubicBezTo>
                  <a:lnTo>
                    <a:pt x="176" y="252"/>
                  </a:lnTo>
                  <a:cubicBezTo>
                    <a:pt x="187" y="252"/>
                    <a:pt x="196" y="262"/>
                    <a:pt x="196" y="262"/>
                  </a:cubicBezTo>
                  <a:cubicBezTo>
                    <a:pt x="206" y="262"/>
                    <a:pt x="216" y="262"/>
                    <a:pt x="216" y="252"/>
                  </a:cubicBezTo>
                  <a:cubicBezTo>
                    <a:pt x="235" y="242"/>
                    <a:pt x="235" y="223"/>
                    <a:pt x="226" y="213"/>
                  </a:cubicBezTo>
                  <a:lnTo>
                    <a:pt x="49" y="17"/>
                  </a:lnTo>
                  <a:cubicBezTo>
                    <a:pt x="44" y="5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27"/>
            <p:cNvSpPr/>
            <p:nvPr/>
          </p:nvSpPr>
          <p:spPr>
            <a:xfrm>
              <a:off x="562374" y="4628338"/>
              <a:ext cx="46142" cy="36428"/>
            </a:xfrm>
            <a:custGeom>
              <a:avLst/>
              <a:gdLst/>
              <a:ahLst/>
              <a:cxnLst/>
              <a:rect l="l" t="t" r="r" b="b"/>
              <a:pathLst>
                <a:path w="266" h="210" extrusionOk="0">
                  <a:moveTo>
                    <a:pt x="227" y="0"/>
                  </a:moveTo>
                  <a:cubicBezTo>
                    <a:pt x="223" y="0"/>
                    <a:pt x="219" y="2"/>
                    <a:pt x="216" y="5"/>
                  </a:cubicBezTo>
                  <a:lnTo>
                    <a:pt x="20" y="151"/>
                  </a:lnTo>
                  <a:cubicBezTo>
                    <a:pt x="1" y="161"/>
                    <a:pt x="1" y="181"/>
                    <a:pt x="10" y="190"/>
                  </a:cubicBezTo>
                  <a:cubicBezTo>
                    <a:pt x="10" y="201"/>
                    <a:pt x="20" y="210"/>
                    <a:pt x="30" y="210"/>
                  </a:cubicBezTo>
                  <a:cubicBezTo>
                    <a:pt x="40" y="210"/>
                    <a:pt x="49" y="210"/>
                    <a:pt x="49" y="201"/>
                  </a:cubicBezTo>
                  <a:lnTo>
                    <a:pt x="245" y="53"/>
                  </a:lnTo>
                  <a:cubicBezTo>
                    <a:pt x="265" y="44"/>
                    <a:pt x="265" y="34"/>
                    <a:pt x="256" y="14"/>
                  </a:cubicBezTo>
                  <a:cubicBezTo>
                    <a:pt x="248" y="7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27"/>
            <p:cNvSpPr/>
            <p:nvPr/>
          </p:nvSpPr>
          <p:spPr>
            <a:xfrm>
              <a:off x="540344" y="4568319"/>
              <a:ext cx="42672" cy="45448"/>
            </a:xfrm>
            <a:custGeom>
              <a:avLst/>
              <a:gdLst/>
              <a:ahLst/>
              <a:cxnLst/>
              <a:rect l="l" t="t" r="r" b="b"/>
              <a:pathLst>
                <a:path w="246" h="262" extrusionOk="0">
                  <a:moveTo>
                    <a:pt x="38" y="0"/>
                  </a:moveTo>
                  <a:cubicBezTo>
                    <a:pt x="30" y="0"/>
                    <a:pt x="20" y="3"/>
                    <a:pt x="10" y="7"/>
                  </a:cubicBezTo>
                  <a:cubicBezTo>
                    <a:pt x="0" y="17"/>
                    <a:pt x="0" y="37"/>
                    <a:pt x="10" y="46"/>
                  </a:cubicBezTo>
                  <a:lnTo>
                    <a:pt x="187" y="253"/>
                  </a:lnTo>
                  <a:cubicBezTo>
                    <a:pt x="187" y="253"/>
                    <a:pt x="196" y="262"/>
                    <a:pt x="206" y="262"/>
                  </a:cubicBezTo>
                  <a:cubicBezTo>
                    <a:pt x="216" y="262"/>
                    <a:pt x="226" y="253"/>
                    <a:pt x="226" y="253"/>
                  </a:cubicBezTo>
                  <a:cubicBezTo>
                    <a:pt x="235" y="242"/>
                    <a:pt x="245" y="223"/>
                    <a:pt x="226" y="213"/>
                  </a:cubicBezTo>
                  <a:lnTo>
                    <a:pt x="59" y="7"/>
                  </a:lnTo>
                  <a:cubicBezTo>
                    <a:pt x="54" y="3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27"/>
            <p:cNvSpPr/>
            <p:nvPr/>
          </p:nvSpPr>
          <p:spPr>
            <a:xfrm>
              <a:off x="514845" y="4731376"/>
              <a:ext cx="40938" cy="45621"/>
            </a:xfrm>
            <a:custGeom>
              <a:avLst/>
              <a:gdLst/>
              <a:ahLst/>
              <a:cxnLst/>
              <a:rect l="l" t="t" r="r" b="b"/>
              <a:pathLst>
                <a:path w="236" h="263" extrusionOk="0">
                  <a:moveTo>
                    <a:pt x="38" y="1"/>
                  </a:moveTo>
                  <a:cubicBezTo>
                    <a:pt x="30" y="1"/>
                    <a:pt x="20" y="3"/>
                    <a:pt x="10" y="8"/>
                  </a:cubicBezTo>
                  <a:cubicBezTo>
                    <a:pt x="1" y="18"/>
                    <a:pt x="1" y="38"/>
                    <a:pt x="10" y="47"/>
                  </a:cubicBezTo>
                  <a:lnTo>
                    <a:pt x="177" y="253"/>
                  </a:lnTo>
                  <a:cubicBezTo>
                    <a:pt x="186" y="263"/>
                    <a:pt x="196" y="263"/>
                    <a:pt x="206" y="263"/>
                  </a:cubicBezTo>
                  <a:cubicBezTo>
                    <a:pt x="216" y="263"/>
                    <a:pt x="216" y="263"/>
                    <a:pt x="225" y="253"/>
                  </a:cubicBezTo>
                  <a:cubicBezTo>
                    <a:pt x="236" y="243"/>
                    <a:pt x="236" y="224"/>
                    <a:pt x="225" y="214"/>
                  </a:cubicBezTo>
                  <a:lnTo>
                    <a:pt x="59" y="8"/>
                  </a:lnTo>
                  <a:cubicBezTo>
                    <a:pt x="54" y="3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27"/>
            <p:cNvSpPr/>
            <p:nvPr/>
          </p:nvSpPr>
          <p:spPr>
            <a:xfrm>
              <a:off x="552313" y="4689050"/>
              <a:ext cx="51172" cy="38683"/>
            </a:xfrm>
            <a:custGeom>
              <a:avLst/>
              <a:gdLst/>
              <a:ahLst/>
              <a:cxnLst/>
              <a:rect l="l" t="t" r="r" b="b"/>
              <a:pathLst>
                <a:path w="295" h="223" extrusionOk="0">
                  <a:moveTo>
                    <a:pt x="261" y="1"/>
                  </a:moveTo>
                  <a:cubicBezTo>
                    <a:pt x="255" y="1"/>
                    <a:pt x="249" y="3"/>
                    <a:pt x="245" y="7"/>
                  </a:cubicBezTo>
                  <a:lnTo>
                    <a:pt x="20" y="164"/>
                  </a:lnTo>
                  <a:cubicBezTo>
                    <a:pt x="0" y="174"/>
                    <a:pt x="0" y="193"/>
                    <a:pt x="9" y="213"/>
                  </a:cubicBezTo>
                  <a:cubicBezTo>
                    <a:pt x="20" y="213"/>
                    <a:pt x="29" y="223"/>
                    <a:pt x="29" y="223"/>
                  </a:cubicBezTo>
                  <a:cubicBezTo>
                    <a:pt x="39" y="223"/>
                    <a:pt x="49" y="223"/>
                    <a:pt x="49" y="213"/>
                  </a:cubicBezTo>
                  <a:lnTo>
                    <a:pt x="274" y="56"/>
                  </a:lnTo>
                  <a:cubicBezTo>
                    <a:pt x="284" y="47"/>
                    <a:pt x="294" y="27"/>
                    <a:pt x="284" y="17"/>
                  </a:cubicBezTo>
                  <a:cubicBezTo>
                    <a:pt x="278" y="5"/>
                    <a:pt x="270" y="1"/>
                    <a:pt x="26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27"/>
            <p:cNvSpPr/>
            <p:nvPr/>
          </p:nvSpPr>
          <p:spPr>
            <a:xfrm>
              <a:off x="570873" y="4578554"/>
              <a:ext cx="47703" cy="35213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242" y="1"/>
                  </a:moveTo>
                  <a:cubicBezTo>
                    <a:pt x="236" y="1"/>
                    <a:pt x="230" y="3"/>
                    <a:pt x="226" y="7"/>
                  </a:cubicBezTo>
                  <a:lnTo>
                    <a:pt x="11" y="144"/>
                  </a:lnTo>
                  <a:cubicBezTo>
                    <a:pt x="0" y="154"/>
                    <a:pt x="0" y="174"/>
                    <a:pt x="11" y="183"/>
                  </a:cubicBezTo>
                  <a:cubicBezTo>
                    <a:pt x="11" y="194"/>
                    <a:pt x="20" y="203"/>
                    <a:pt x="30" y="203"/>
                  </a:cubicBezTo>
                  <a:cubicBezTo>
                    <a:pt x="40" y="203"/>
                    <a:pt x="40" y="203"/>
                    <a:pt x="50" y="194"/>
                  </a:cubicBezTo>
                  <a:lnTo>
                    <a:pt x="255" y="56"/>
                  </a:lnTo>
                  <a:cubicBezTo>
                    <a:pt x="275" y="46"/>
                    <a:pt x="275" y="27"/>
                    <a:pt x="265" y="17"/>
                  </a:cubicBezTo>
                  <a:cubicBezTo>
                    <a:pt x="259" y="6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27"/>
            <p:cNvSpPr/>
            <p:nvPr/>
          </p:nvSpPr>
          <p:spPr>
            <a:xfrm>
              <a:off x="533405" y="4624348"/>
              <a:ext cx="41111" cy="40417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40" y="0"/>
                  </a:moveTo>
                  <a:cubicBezTo>
                    <a:pt x="33" y="0"/>
                    <a:pt x="26" y="3"/>
                    <a:pt x="21" y="8"/>
                  </a:cubicBezTo>
                  <a:cubicBezTo>
                    <a:pt x="1" y="28"/>
                    <a:pt x="1" y="37"/>
                    <a:pt x="21" y="57"/>
                  </a:cubicBezTo>
                  <a:lnTo>
                    <a:pt x="177" y="224"/>
                  </a:lnTo>
                  <a:cubicBezTo>
                    <a:pt x="187" y="224"/>
                    <a:pt x="197" y="233"/>
                    <a:pt x="197" y="233"/>
                  </a:cubicBezTo>
                  <a:cubicBezTo>
                    <a:pt x="207" y="233"/>
                    <a:pt x="216" y="224"/>
                    <a:pt x="227" y="224"/>
                  </a:cubicBezTo>
                  <a:cubicBezTo>
                    <a:pt x="236" y="213"/>
                    <a:pt x="236" y="194"/>
                    <a:pt x="227" y="184"/>
                  </a:cubicBezTo>
                  <a:lnTo>
                    <a:pt x="60" y="8"/>
                  </a:lnTo>
                  <a:cubicBezTo>
                    <a:pt x="55" y="3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27"/>
            <p:cNvSpPr/>
            <p:nvPr/>
          </p:nvSpPr>
          <p:spPr>
            <a:xfrm>
              <a:off x="445113" y="4965031"/>
              <a:ext cx="227933" cy="200005"/>
            </a:xfrm>
            <a:custGeom>
              <a:avLst/>
              <a:gdLst/>
              <a:ahLst/>
              <a:cxnLst/>
              <a:rect l="l" t="t" r="r" b="b"/>
              <a:pathLst>
                <a:path w="1314" h="1153" extrusionOk="0">
                  <a:moveTo>
                    <a:pt x="659" y="1"/>
                  </a:moveTo>
                  <a:cubicBezTo>
                    <a:pt x="545" y="1"/>
                    <a:pt x="431" y="34"/>
                    <a:pt x="334" y="102"/>
                  </a:cubicBezTo>
                  <a:cubicBezTo>
                    <a:pt x="69" y="288"/>
                    <a:pt x="0" y="651"/>
                    <a:pt x="187" y="905"/>
                  </a:cubicBezTo>
                  <a:cubicBezTo>
                    <a:pt x="301" y="1068"/>
                    <a:pt x="479" y="1153"/>
                    <a:pt x="660" y="1153"/>
                  </a:cubicBezTo>
                  <a:cubicBezTo>
                    <a:pt x="774" y="1153"/>
                    <a:pt x="889" y="1120"/>
                    <a:pt x="990" y="1052"/>
                  </a:cubicBezTo>
                  <a:cubicBezTo>
                    <a:pt x="1245" y="866"/>
                    <a:pt x="1313" y="513"/>
                    <a:pt x="1128" y="248"/>
                  </a:cubicBezTo>
                  <a:cubicBezTo>
                    <a:pt x="1019" y="86"/>
                    <a:pt x="840" y="1"/>
                    <a:pt x="65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27"/>
            <p:cNvSpPr/>
            <p:nvPr/>
          </p:nvSpPr>
          <p:spPr>
            <a:xfrm>
              <a:off x="462112" y="5032162"/>
              <a:ext cx="85171" cy="75978"/>
            </a:xfrm>
            <a:custGeom>
              <a:avLst/>
              <a:gdLst/>
              <a:ahLst/>
              <a:cxnLst/>
              <a:rect l="l" t="t" r="r" b="b"/>
              <a:pathLst>
                <a:path w="491" h="438" extrusionOk="0">
                  <a:moveTo>
                    <a:pt x="245" y="1"/>
                  </a:moveTo>
                  <a:cubicBezTo>
                    <a:pt x="205" y="1"/>
                    <a:pt x="164" y="13"/>
                    <a:pt x="128" y="38"/>
                  </a:cubicBezTo>
                  <a:cubicBezTo>
                    <a:pt x="30" y="107"/>
                    <a:pt x="0" y="244"/>
                    <a:pt x="69" y="342"/>
                  </a:cubicBezTo>
                  <a:cubicBezTo>
                    <a:pt x="112" y="404"/>
                    <a:pt x="182" y="438"/>
                    <a:pt x="253" y="438"/>
                  </a:cubicBezTo>
                  <a:cubicBezTo>
                    <a:pt x="295" y="438"/>
                    <a:pt x="336" y="426"/>
                    <a:pt x="373" y="401"/>
                  </a:cubicBezTo>
                  <a:cubicBezTo>
                    <a:pt x="471" y="332"/>
                    <a:pt x="490" y="195"/>
                    <a:pt x="422" y="97"/>
                  </a:cubicBezTo>
                  <a:cubicBezTo>
                    <a:pt x="379" y="35"/>
                    <a:pt x="312" y="1"/>
                    <a:pt x="24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27"/>
            <p:cNvSpPr/>
            <p:nvPr/>
          </p:nvSpPr>
          <p:spPr>
            <a:xfrm>
              <a:off x="475642" y="5056620"/>
              <a:ext cx="23938" cy="21336"/>
            </a:xfrm>
            <a:custGeom>
              <a:avLst/>
              <a:gdLst/>
              <a:ahLst/>
              <a:cxnLst/>
              <a:rect l="l" t="t" r="r" b="b"/>
              <a:pathLst>
                <a:path w="138" h="123" extrusionOk="0">
                  <a:moveTo>
                    <a:pt x="75" y="1"/>
                  </a:moveTo>
                  <a:cubicBezTo>
                    <a:pt x="61" y="1"/>
                    <a:pt x="49" y="6"/>
                    <a:pt x="40" y="14"/>
                  </a:cubicBezTo>
                  <a:cubicBezTo>
                    <a:pt x="11" y="34"/>
                    <a:pt x="1" y="73"/>
                    <a:pt x="20" y="93"/>
                  </a:cubicBezTo>
                  <a:cubicBezTo>
                    <a:pt x="33" y="112"/>
                    <a:pt x="54" y="123"/>
                    <a:pt x="75" y="123"/>
                  </a:cubicBezTo>
                  <a:cubicBezTo>
                    <a:pt x="86" y="123"/>
                    <a:pt x="98" y="119"/>
                    <a:pt x="109" y="112"/>
                  </a:cubicBezTo>
                  <a:cubicBezTo>
                    <a:pt x="138" y="93"/>
                    <a:pt x="138" y="54"/>
                    <a:pt x="118" y="25"/>
                  </a:cubicBezTo>
                  <a:cubicBezTo>
                    <a:pt x="108" y="8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27"/>
            <p:cNvSpPr/>
            <p:nvPr/>
          </p:nvSpPr>
          <p:spPr>
            <a:xfrm>
              <a:off x="491080" y="4965031"/>
              <a:ext cx="156465" cy="71641"/>
            </a:xfrm>
            <a:custGeom>
              <a:avLst/>
              <a:gdLst/>
              <a:ahLst/>
              <a:cxnLst/>
              <a:rect l="l" t="t" r="r" b="b"/>
              <a:pathLst>
                <a:path w="902" h="413" extrusionOk="0">
                  <a:moveTo>
                    <a:pt x="394" y="1"/>
                  </a:moveTo>
                  <a:cubicBezTo>
                    <a:pt x="280" y="1"/>
                    <a:pt x="166" y="34"/>
                    <a:pt x="69" y="102"/>
                  </a:cubicBezTo>
                  <a:cubicBezTo>
                    <a:pt x="40" y="121"/>
                    <a:pt x="20" y="141"/>
                    <a:pt x="0" y="161"/>
                  </a:cubicBezTo>
                  <a:cubicBezTo>
                    <a:pt x="133" y="324"/>
                    <a:pt x="334" y="413"/>
                    <a:pt x="537" y="413"/>
                  </a:cubicBezTo>
                  <a:cubicBezTo>
                    <a:pt x="663" y="413"/>
                    <a:pt x="789" y="379"/>
                    <a:pt x="902" y="307"/>
                  </a:cubicBezTo>
                  <a:cubicBezTo>
                    <a:pt x="892" y="288"/>
                    <a:pt x="882" y="268"/>
                    <a:pt x="863" y="248"/>
                  </a:cubicBezTo>
                  <a:cubicBezTo>
                    <a:pt x="754" y="86"/>
                    <a:pt x="575" y="1"/>
                    <a:pt x="39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27"/>
            <p:cNvSpPr/>
            <p:nvPr/>
          </p:nvSpPr>
          <p:spPr>
            <a:xfrm>
              <a:off x="594638" y="4835627"/>
              <a:ext cx="221168" cy="198964"/>
            </a:xfrm>
            <a:custGeom>
              <a:avLst/>
              <a:gdLst/>
              <a:ahLst/>
              <a:cxnLst/>
              <a:rect l="l" t="t" r="r" b="b"/>
              <a:pathLst>
                <a:path w="1275" h="1147" extrusionOk="0">
                  <a:moveTo>
                    <a:pt x="636" y="0"/>
                  </a:moveTo>
                  <a:cubicBezTo>
                    <a:pt x="500" y="0"/>
                    <a:pt x="364" y="47"/>
                    <a:pt x="255" y="142"/>
                  </a:cubicBezTo>
                  <a:cubicBezTo>
                    <a:pt x="20" y="358"/>
                    <a:pt x="1" y="720"/>
                    <a:pt x="216" y="955"/>
                  </a:cubicBezTo>
                  <a:cubicBezTo>
                    <a:pt x="327" y="1082"/>
                    <a:pt x="484" y="1146"/>
                    <a:pt x="641" y="1146"/>
                  </a:cubicBezTo>
                  <a:cubicBezTo>
                    <a:pt x="776" y="1146"/>
                    <a:pt x="911" y="1099"/>
                    <a:pt x="1020" y="1005"/>
                  </a:cubicBezTo>
                  <a:cubicBezTo>
                    <a:pt x="1265" y="789"/>
                    <a:pt x="1275" y="426"/>
                    <a:pt x="1069" y="191"/>
                  </a:cubicBezTo>
                  <a:cubicBezTo>
                    <a:pt x="953" y="64"/>
                    <a:pt x="794" y="0"/>
                    <a:pt x="63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27"/>
            <p:cNvSpPr/>
            <p:nvPr/>
          </p:nvSpPr>
          <p:spPr>
            <a:xfrm>
              <a:off x="706869" y="4856270"/>
              <a:ext cx="69906" cy="62447"/>
            </a:xfrm>
            <a:custGeom>
              <a:avLst/>
              <a:gdLst/>
              <a:ahLst/>
              <a:cxnLst/>
              <a:rect l="l" t="t" r="r" b="b"/>
              <a:pathLst>
                <a:path w="403" h="360" extrusionOk="0">
                  <a:moveTo>
                    <a:pt x="196" y="1"/>
                  </a:moveTo>
                  <a:cubicBezTo>
                    <a:pt x="153" y="1"/>
                    <a:pt x="111" y="16"/>
                    <a:pt x="79" y="43"/>
                  </a:cubicBezTo>
                  <a:cubicBezTo>
                    <a:pt x="0" y="111"/>
                    <a:pt x="0" y="229"/>
                    <a:pt x="59" y="298"/>
                  </a:cubicBezTo>
                  <a:cubicBezTo>
                    <a:pt x="96" y="340"/>
                    <a:pt x="147" y="359"/>
                    <a:pt x="197" y="359"/>
                  </a:cubicBezTo>
                  <a:cubicBezTo>
                    <a:pt x="240" y="359"/>
                    <a:pt x="282" y="345"/>
                    <a:pt x="314" y="317"/>
                  </a:cubicBezTo>
                  <a:cubicBezTo>
                    <a:pt x="392" y="248"/>
                    <a:pt x="403" y="131"/>
                    <a:pt x="334" y="62"/>
                  </a:cubicBezTo>
                  <a:cubicBezTo>
                    <a:pt x="297" y="20"/>
                    <a:pt x="246" y="1"/>
                    <a:pt x="19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27"/>
            <p:cNvSpPr/>
            <p:nvPr/>
          </p:nvSpPr>
          <p:spPr>
            <a:xfrm>
              <a:off x="732368" y="4864422"/>
              <a:ext cx="18908" cy="18214"/>
            </a:xfrm>
            <a:custGeom>
              <a:avLst/>
              <a:gdLst/>
              <a:ahLst/>
              <a:cxnLst/>
              <a:rect l="l" t="t" r="r" b="b"/>
              <a:pathLst>
                <a:path w="109" h="105" extrusionOk="0">
                  <a:moveTo>
                    <a:pt x="58" y="1"/>
                  </a:moveTo>
                  <a:cubicBezTo>
                    <a:pt x="45" y="1"/>
                    <a:pt x="30" y="6"/>
                    <a:pt x="20" y="15"/>
                  </a:cubicBezTo>
                  <a:cubicBezTo>
                    <a:pt x="1" y="35"/>
                    <a:pt x="1" y="64"/>
                    <a:pt x="20" y="84"/>
                  </a:cubicBezTo>
                  <a:cubicBezTo>
                    <a:pt x="33" y="96"/>
                    <a:pt x="48" y="104"/>
                    <a:pt x="63" y="104"/>
                  </a:cubicBezTo>
                  <a:cubicBezTo>
                    <a:pt x="72" y="104"/>
                    <a:pt x="81" y="101"/>
                    <a:pt x="89" y="94"/>
                  </a:cubicBezTo>
                  <a:cubicBezTo>
                    <a:pt x="108" y="74"/>
                    <a:pt x="108" y="35"/>
                    <a:pt x="89" y="15"/>
                  </a:cubicBezTo>
                  <a:cubicBezTo>
                    <a:pt x="84" y="6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27"/>
            <p:cNvSpPr/>
            <p:nvPr/>
          </p:nvSpPr>
          <p:spPr>
            <a:xfrm>
              <a:off x="594638" y="4841525"/>
              <a:ext cx="120905" cy="173465"/>
            </a:xfrm>
            <a:custGeom>
              <a:avLst/>
              <a:gdLst/>
              <a:ahLst/>
              <a:cxnLst/>
              <a:rect l="l" t="t" r="r" b="b"/>
              <a:pathLst>
                <a:path w="697" h="1000" extrusionOk="0">
                  <a:moveTo>
                    <a:pt x="451" y="0"/>
                  </a:moveTo>
                  <a:cubicBezTo>
                    <a:pt x="383" y="20"/>
                    <a:pt x="314" y="59"/>
                    <a:pt x="255" y="108"/>
                  </a:cubicBezTo>
                  <a:cubicBezTo>
                    <a:pt x="20" y="324"/>
                    <a:pt x="1" y="686"/>
                    <a:pt x="216" y="921"/>
                  </a:cubicBezTo>
                  <a:cubicBezTo>
                    <a:pt x="236" y="951"/>
                    <a:pt x="266" y="980"/>
                    <a:pt x="295" y="1000"/>
                  </a:cubicBezTo>
                  <a:cubicBezTo>
                    <a:pt x="305" y="990"/>
                    <a:pt x="314" y="990"/>
                    <a:pt x="324" y="980"/>
                  </a:cubicBezTo>
                  <a:cubicBezTo>
                    <a:pt x="628" y="764"/>
                    <a:pt x="697" y="353"/>
                    <a:pt x="491" y="49"/>
                  </a:cubicBezTo>
                  <a:cubicBezTo>
                    <a:pt x="471" y="30"/>
                    <a:pt x="462" y="10"/>
                    <a:pt x="45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27"/>
            <p:cNvSpPr/>
            <p:nvPr/>
          </p:nvSpPr>
          <p:spPr>
            <a:xfrm>
              <a:off x="470612" y="4816373"/>
              <a:ext cx="226198" cy="199138"/>
            </a:xfrm>
            <a:custGeom>
              <a:avLst/>
              <a:gdLst/>
              <a:ahLst/>
              <a:cxnLst/>
              <a:rect l="l" t="t" r="r" b="b"/>
              <a:pathLst>
                <a:path w="1304" h="1148" extrusionOk="0">
                  <a:moveTo>
                    <a:pt x="650" y="0"/>
                  </a:moveTo>
                  <a:cubicBezTo>
                    <a:pt x="536" y="0"/>
                    <a:pt x="422" y="34"/>
                    <a:pt x="324" y="106"/>
                  </a:cubicBezTo>
                  <a:cubicBezTo>
                    <a:pt x="60" y="282"/>
                    <a:pt x="1" y="645"/>
                    <a:pt x="177" y="900"/>
                  </a:cubicBezTo>
                  <a:cubicBezTo>
                    <a:pt x="291" y="1063"/>
                    <a:pt x="469" y="1147"/>
                    <a:pt x="651" y="1147"/>
                  </a:cubicBezTo>
                  <a:cubicBezTo>
                    <a:pt x="764" y="1147"/>
                    <a:pt x="879" y="1114"/>
                    <a:pt x="981" y="1047"/>
                  </a:cubicBezTo>
                  <a:cubicBezTo>
                    <a:pt x="1245" y="861"/>
                    <a:pt x="1304" y="508"/>
                    <a:pt x="1127" y="243"/>
                  </a:cubicBezTo>
                  <a:cubicBezTo>
                    <a:pt x="1013" y="87"/>
                    <a:pt x="832" y="0"/>
                    <a:pt x="65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27"/>
            <p:cNvSpPr/>
            <p:nvPr/>
          </p:nvSpPr>
          <p:spPr>
            <a:xfrm>
              <a:off x="491080" y="4865637"/>
              <a:ext cx="86732" cy="75978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47" y="0"/>
                  </a:moveTo>
                  <a:cubicBezTo>
                    <a:pt x="205" y="0"/>
                    <a:pt x="164" y="12"/>
                    <a:pt x="127" y="37"/>
                  </a:cubicBezTo>
                  <a:cubicBezTo>
                    <a:pt x="29" y="106"/>
                    <a:pt x="0" y="244"/>
                    <a:pt x="69" y="342"/>
                  </a:cubicBezTo>
                  <a:cubicBezTo>
                    <a:pt x="112" y="403"/>
                    <a:pt x="182" y="438"/>
                    <a:pt x="253" y="438"/>
                  </a:cubicBezTo>
                  <a:cubicBezTo>
                    <a:pt x="295" y="438"/>
                    <a:pt x="336" y="426"/>
                    <a:pt x="373" y="400"/>
                  </a:cubicBezTo>
                  <a:cubicBezTo>
                    <a:pt x="471" y="331"/>
                    <a:pt x="500" y="194"/>
                    <a:pt x="431" y="96"/>
                  </a:cubicBezTo>
                  <a:cubicBezTo>
                    <a:pt x="388" y="35"/>
                    <a:pt x="318" y="0"/>
                    <a:pt x="24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27"/>
            <p:cNvSpPr/>
            <p:nvPr/>
          </p:nvSpPr>
          <p:spPr>
            <a:xfrm>
              <a:off x="504610" y="4890095"/>
              <a:ext cx="25673" cy="21336"/>
            </a:xfrm>
            <a:custGeom>
              <a:avLst/>
              <a:gdLst/>
              <a:ahLst/>
              <a:cxnLst/>
              <a:rect l="l" t="t" r="r" b="b"/>
              <a:pathLst>
                <a:path w="148" h="123" extrusionOk="0">
                  <a:moveTo>
                    <a:pt x="82" y="0"/>
                  </a:moveTo>
                  <a:cubicBezTo>
                    <a:pt x="68" y="0"/>
                    <a:pt x="53" y="5"/>
                    <a:pt x="40" y="14"/>
                  </a:cubicBezTo>
                  <a:cubicBezTo>
                    <a:pt x="10" y="34"/>
                    <a:pt x="1" y="73"/>
                    <a:pt x="20" y="92"/>
                  </a:cubicBezTo>
                  <a:cubicBezTo>
                    <a:pt x="33" y="112"/>
                    <a:pt x="54" y="122"/>
                    <a:pt x="75" y="122"/>
                  </a:cubicBezTo>
                  <a:cubicBezTo>
                    <a:pt x="86" y="122"/>
                    <a:pt x="98" y="119"/>
                    <a:pt x="108" y="112"/>
                  </a:cubicBezTo>
                  <a:cubicBezTo>
                    <a:pt x="138" y="92"/>
                    <a:pt x="147" y="53"/>
                    <a:pt x="128" y="24"/>
                  </a:cubicBezTo>
                  <a:cubicBezTo>
                    <a:pt x="117" y="8"/>
                    <a:pt x="100" y="0"/>
                    <a:pt x="8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27"/>
            <p:cNvSpPr/>
            <p:nvPr/>
          </p:nvSpPr>
          <p:spPr>
            <a:xfrm>
              <a:off x="-47870" y="3665266"/>
              <a:ext cx="346930" cy="438693"/>
            </a:xfrm>
            <a:custGeom>
              <a:avLst/>
              <a:gdLst/>
              <a:ahLst/>
              <a:cxnLst/>
              <a:rect l="l" t="t" r="r" b="b"/>
              <a:pathLst>
                <a:path w="2000" h="2529" extrusionOk="0">
                  <a:moveTo>
                    <a:pt x="285" y="0"/>
                  </a:moveTo>
                  <a:cubicBezTo>
                    <a:pt x="216" y="206"/>
                    <a:pt x="1" y="823"/>
                    <a:pt x="197" y="1558"/>
                  </a:cubicBezTo>
                  <a:cubicBezTo>
                    <a:pt x="403" y="2323"/>
                    <a:pt x="1235" y="2489"/>
                    <a:pt x="1481" y="2528"/>
                  </a:cubicBezTo>
                  <a:cubicBezTo>
                    <a:pt x="1598" y="2323"/>
                    <a:pt x="2000" y="1578"/>
                    <a:pt x="1539" y="921"/>
                  </a:cubicBezTo>
                  <a:cubicBezTo>
                    <a:pt x="1108" y="304"/>
                    <a:pt x="491" y="78"/>
                    <a:pt x="28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27"/>
            <p:cNvSpPr/>
            <p:nvPr/>
          </p:nvSpPr>
          <p:spPr>
            <a:xfrm>
              <a:off x="21862" y="3808027"/>
              <a:ext cx="200872" cy="288125"/>
            </a:xfrm>
            <a:custGeom>
              <a:avLst/>
              <a:gdLst/>
              <a:ahLst/>
              <a:cxnLst/>
              <a:rect l="l" t="t" r="r" b="b"/>
              <a:pathLst>
                <a:path w="1158" h="1661" extrusionOk="0">
                  <a:moveTo>
                    <a:pt x="647" y="0"/>
                  </a:moveTo>
                  <a:lnTo>
                    <a:pt x="765" y="177"/>
                  </a:lnTo>
                  <a:cubicBezTo>
                    <a:pt x="794" y="246"/>
                    <a:pt x="833" y="304"/>
                    <a:pt x="863" y="373"/>
                  </a:cubicBezTo>
                  <a:cubicBezTo>
                    <a:pt x="892" y="431"/>
                    <a:pt x="931" y="500"/>
                    <a:pt x="951" y="569"/>
                  </a:cubicBezTo>
                  <a:cubicBezTo>
                    <a:pt x="981" y="637"/>
                    <a:pt x="1000" y="706"/>
                    <a:pt x="1020" y="775"/>
                  </a:cubicBezTo>
                  <a:cubicBezTo>
                    <a:pt x="1049" y="912"/>
                    <a:pt x="1068" y="1049"/>
                    <a:pt x="1068" y="1186"/>
                  </a:cubicBezTo>
                  <a:cubicBezTo>
                    <a:pt x="1060" y="1315"/>
                    <a:pt x="1044" y="1436"/>
                    <a:pt x="1007" y="1550"/>
                  </a:cubicBezTo>
                  <a:lnTo>
                    <a:pt x="1007" y="1550"/>
                  </a:lnTo>
                  <a:cubicBezTo>
                    <a:pt x="906" y="1505"/>
                    <a:pt x="811" y="1452"/>
                    <a:pt x="716" y="1392"/>
                  </a:cubicBezTo>
                  <a:cubicBezTo>
                    <a:pt x="618" y="1313"/>
                    <a:pt x="520" y="1235"/>
                    <a:pt x="432" y="1147"/>
                  </a:cubicBezTo>
                  <a:cubicBezTo>
                    <a:pt x="383" y="1108"/>
                    <a:pt x="343" y="1058"/>
                    <a:pt x="295" y="1010"/>
                  </a:cubicBezTo>
                  <a:cubicBezTo>
                    <a:pt x="265" y="960"/>
                    <a:pt x="216" y="912"/>
                    <a:pt x="187" y="862"/>
                  </a:cubicBezTo>
                  <a:cubicBezTo>
                    <a:pt x="108" y="755"/>
                    <a:pt x="49" y="637"/>
                    <a:pt x="1" y="529"/>
                  </a:cubicBezTo>
                  <a:lnTo>
                    <a:pt x="1" y="529"/>
                  </a:lnTo>
                  <a:cubicBezTo>
                    <a:pt x="30" y="647"/>
                    <a:pt x="79" y="775"/>
                    <a:pt x="147" y="882"/>
                  </a:cubicBezTo>
                  <a:cubicBezTo>
                    <a:pt x="206" y="1000"/>
                    <a:pt x="285" y="1108"/>
                    <a:pt x="373" y="1196"/>
                  </a:cubicBezTo>
                  <a:cubicBezTo>
                    <a:pt x="461" y="1294"/>
                    <a:pt x="559" y="1382"/>
                    <a:pt x="667" y="1461"/>
                  </a:cubicBezTo>
                  <a:cubicBezTo>
                    <a:pt x="774" y="1539"/>
                    <a:pt x="883" y="1607"/>
                    <a:pt x="1010" y="1657"/>
                  </a:cubicBezTo>
                  <a:cubicBezTo>
                    <a:pt x="1015" y="1659"/>
                    <a:pt x="1021" y="1660"/>
                    <a:pt x="1027" y="1660"/>
                  </a:cubicBezTo>
                  <a:cubicBezTo>
                    <a:pt x="1044" y="1660"/>
                    <a:pt x="1062" y="1651"/>
                    <a:pt x="1068" y="1637"/>
                  </a:cubicBezTo>
                  <a:cubicBezTo>
                    <a:pt x="1137" y="1490"/>
                    <a:pt x="1157" y="1343"/>
                    <a:pt x="1157" y="1196"/>
                  </a:cubicBezTo>
                  <a:cubicBezTo>
                    <a:pt x="1157" y="1039"/>
                    <a:pt x="1137" y="892"/>
                    <a:pt x="1098" y="745"/>
                  </a:cubicBezTo>
                  <a:cubicBezTo>
                    <a:pt x="1049" y="608"/>
                    <a:pt x="990" y="471"/>
                    <a:pt x="912" y="344"/>
                  </a:cubicBezTo>
                  <a:cubicBezTo>
                    <a:pt x="872" y="285"/>
                    <a:pt x="824" y="226"/>
                    <a:pt x="785" y="167"/>
                  </a:cubicBezTo>
                  <a:cubicBezTo>
                    <a:pt x="735" y="108"/>
                    <a:pt x="696" y="50"/>
                    <a:pt x="64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27"/>
            <p:cNvSpPr/>
            <p:nvPr/>
          </p:nvSpPr>
          <p:spPr>
            <a:xfrm>
              <a:off x="25331" y="3757029"/>
              <a:ext cx="183699" cy="339644"/>
            </a:xfrm>
            <a:custGeom>
              <a:avLst/>
              <a:gdLst/>
              <a:ahLst/>
              <a:cxnLst/>
              <a:rect l="l" t="t" r="r" b="b"/>
              <a:pathLst>
                <a:path w="1059" h="1958" extrusionOk="0">
                  <a:moveTo>
                    <a:pt x="108" y="0"/>
                  </a:moveTo>
                  <a:cubicBezTo>
                    <a:pt x="177" y="157"/>
                    <a:pt x="245" y="324"/>
                    <a:pt x="314" y="490"/>
                  </a:cubicBezTo>
                  <a:cubicBezTo>
                    <a:pt x="382" y="647"/>
                    <a:pt x="451" y="814"/>
                    <a:pt x="519" y="971"/>
                  </a:cubicBezTo>
                  <a:lnTo>
                    <a:pt x="745" y="1450"/>
                  </a:lnTo>
                  <a:cubicBezTo>
                    <a:pt x="784" y="1541"/>
                    <a:pt x="827" y="1634"/>
                    <a:pt x="869" y="1727"/>
                  </a:cubicBezTo>
                  <a:lnTo>
                    <a:pt x="869" y="1727"/>
                  </a:lnTo>
                  <a:cubicBezTo>
                    <a:pt x="700" y="1566"/>
                    <a:pt x="557" y="1379"/>
                    <a:pt x="432" y="1186"/>
                  </a:cubicBezTo>
                  <a:cubicBezTo>
                    <a:pt x="255" y="931"/>
                    <a:pt x="118" y="657"/>
                    <a:pt x="0" y="363"/>
                  </a:cubicBezTo>
                  <a:lnTo>
                    <a:pt x="0" y="363"/>
                  </a:lnTo>
                  <a:cubicBezTo>
                    <a:pt x="40" y="520"/>
                    <a:pt x="88" y="667"/>
                    <a:pt x="157" y="804"/>
                  </a:cubicBezTo>
                  <a:cubicBezTo>
                    <a:pt x="216" y="951"/>
                    <a:pt x="284" y="1088"/>
                    <a:pt x="363" y="1225"/>
                  </a:cubicBezTo>
                  <a:cubicBezTo>
                    <a:pt x="529" y="1500"/>
                    <a:pt x="725" y="1744"/>
                    <a:pt x="980" y="1951"/>
                  </a:cubicBezTo>
                  <a:cubicBezTo>
                    <a:pt x="985" y="1955"/>
                    <a:pt x="992" y="1958"/>
                    <a:pt x="1001" y="1958"/>
                  </a:cubicBezTo>
                  <a:cubicBezTo>
                    <a:pt x="1009" y="1958"/>
                    <a:pt x="1019" y="1955"/>
                    <a:pt x="1029" y="1951"/>
                  </a:cubicBezTo>
                  <a:cubicBezTo>
                    <a:pt x="1048" y="1940"/>
                    <a:pt x="1059" y="1911"/>
                    <a:pt x="1048" y="1892"/>
                  </a:cubicBezTo>
                  <a:cubicBezTo>
                    <a:pt x="980" y="1725"/>
                    <a:pt x="902" y="1568"/>
                    <a:pt x="823" y="1411"/>
                  </a:cubicBezTo>
                  <a:lnTo>
                    <a:pt x="598" y="941"/>
                  </a:lnTo>
                  <a:cubicBezTo>
                    <a:pt x="519" y="775"/>
                    <a:pt x="441" y="618"/>
                    <a:pt x="353" y="461"/>
                  </a:cubicBezTo>
                  <a:cubicBezTo>
                    <a:pt x="275" y="314"/>
                    <a:pt x="196" y="148"/>
                    <a:pt x="10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27"/>
            <p:cNvSpPr/>
            <p:nvPr/>
          </p:nvSpPr>
          <p:spPr>
            <a:xfrm>
              <a:off x="105124" y="3808027"/>
              <a:ext cx="91936" cy="268697"/>
            </a:xfrm>
            <a:custGeom>
              <a:avLst/>
              <a:gdLst/>
              <a:ahLst/>
              <a:cxnLst/>
              <a:rect l="l" t="t" r="r" b="b"/>
              <a:pathLst>
                <a:path w="530" h="1549" extrusionOk="0">
                  <a:moveTo>
                    <a:pt x="1" y="0"/>
                  </a:moveTo>
                  <a:lnTo>
                    <a:pt x="1" y="0"/>
                  </a:lnTo>
                  <a:cubicBezTo>
                    <a:pt x="109" y="255"/>
                    <a:pt x="216" y="510"/>
                    <a:pt x="305" y="764"/>
                  </a:cubicBezTo>
                  <a:cubicBezTo>
                    <a:pt x="353" y="892"/>
                    <a:pt x="392" y="1019"/>
                    <a:pt x="432" y="1147"/>
                  </a:cubicBezTo>
                  <a:cubicBezTo>
                    <a:pt x="461" y="1274"/>
                    <a:pt x="490" y="1411"/>
                    <a:pt x="520" y="1548"/>
                  </a:cubicBezTo>
                  <a:cubicBezTo>
                    <a:pt x="530" y="1411"/>
                    <a:pt x="530" y="1265"/>
                    <a:pt x="501" y="1127"/>
                  </a:cubicBezTo>
                  <a:cubicBezTo>
                    <a:pt x="481" y="990"/>
                    <a:pt x="442" y="862"/>
                    <a:pt x="403" y="725"/>
                  </a:cubicBezTo>
                  <a:cubicBezTo>
                    <a:pt x="353" y="598"/>
                    <a:pt x="294" y="471"/>
                    <a:pt x="236" y="353"/>
                  </a:cubicBezTo>
                  <a:cubicBezTo>
                    <a:pt x="167" y="226"/>
                    <a:pt x="89" y="108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27"/>
            <p:cNvSpPr/>
            <p:nvPr/>
          </p:nvSpPr>
          <p:spPr>
            <a:xfrm>
              <a:off x="-273893" y="3997796"/>
              <a:ext cx="482927" cy="264708"/>
            </a:xfrm>
            <a:custGeom>
              <a:avLst/>
              <a:gdLst/>
              <a:ahLst/>
              <a:cxnLst/>
              <a:rect l="l" t="t" r="r" b="b"/>
              <a:pathLst>
                <a:path w="2784" h="1526" extrusionOk="0">
                  <a:moveTo>
                    <a:pt x="1616" y="0"/>
                  </a:moveTo>
                  <a:cubicBezTo>
                    <a:pt x="1507" y="0"/>
                    <a:pt x="1393" y="16"/>
                    <a:pt x="1275" y="53"/>
                  </a:cubicBezTo>
                  <a:cubicBezTo>
                    <a:pt x="549" y="278"/>
                    <a:pt x="138" y="788"/>
                    <a:pt x="1" y="964"/>
                  </a:cubicBezTo>
                  <a:cubicBezTo>
                    <a:pt x="177" y="1092"/>
                    <a:pt x="696" y="1493"/>
                    <a:pt x="1451" y="1523"/>
                  </a:cubicBezTo>
                  <a:cubicBezTo>
                    <a:pt x="1476" y="1524"/>
                    <a:pt x="1501" y="1525"/>
                    <a:pt x="1526" y="1525"/>
                  </a:cubicBezTo>
                  <a:cubicBezTo>
                    <a:pt x="2280" y="1525"/>
                    <a:pt x="2670" y="820"/>
                    <a:pt x="2784" y="611"/>
                  </a:cubicBezTo>
                  <a:cubicBezTo>
                    <a:pt x="2643" y="462"/>
                    <a:pt x="2203" y="0"/>
                    <a:pt x="161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27"/>
            <p:cNvSpPr/>
            <p:nvPr/>
          </p:nvSpPr>
          <p:spPr>
            <a:xfrm>
              <a:off x="-97134" y="4049315"/>
              <a:ext cx="297666" cy="169128"/>
            </a:xfrm>
            <a:custGeom>
              <a:avLst/>
              <a:gdLst/>
              <a:ahLst/>
              <a:cxnLst/>
              <a:rect l="l" t="t" r="r" b="b"/>
              <a:pathLst>
                <a:path w="1716" h="975" extrusionOk="0">
                  <a:moveTo>
                    <a:pt x="853" y="1"/>
                  </a:moveTo>
                  <a:cubicBezTo>
                    <a:pt x="706" y="1"/>
                    <a:pt x="559" y="20"/>
                    <a:pt x="412" y="50"/>
                  </a:cubicBezTo>
                  <a:cubicBezTo>
                    <a:pt x="343" y="70"/>
                    <a:pt x="275" y="99"/>
                    <a:pt x="206" y="118"/>
                  </a:cubicBezTo>
                  <a:cubicBezTo>
                    <a:pt x="138" y="138"/>
                    <a:pt x="69" y="168"/>
                    <a:pt x="1" y="197"/>
                  </a:cubicBezTo>
                  <a:cubicBezTo>
                    <a:pt x="69" y="177"/>
                    <a:pt x="138" y="157"/>
                    <a:pt x="216" y="138"/>
                  </a:cubicBezTo>
                  <a:cubicBezTo>
                    <a:pt x="285" y="128"/>
                    <a:pt x="354" y="109"/>
                    <a:pt x="422" y="99"/>
                  </a:cubicBezTo>
                  <a:cubicBezTo>
                    <a:pt x="500" y="89"/>
                    <a:pt x="569" y="79"/>
                    <a:pt x="637" y="79"/>
                  </a:cubicBezTo>
                  <a:lnTo>
                    <a:pt x="853" y="79"/>
                  </a:lnTo>
                  <a:cubicBezTo>
                    <a:pt x="990" y="89"/>
                    <a:pt x="1138" y="118"/>
                    <a:pt x="1265" y="168"/>
                  </a:cubicBezTo>
                  <a:cubicBezTo>
                    <a:pt x="1377" y="202"/>
                    <a:pt x="1497" y="259"/>
                    <a:pt x="1591" y="333"/>
                  </a:cubicBezTo>
                  <a:lnTo>
                    <a:pt x="1591" y="333"/>
                  </a:lnTo>
                  <a:cubicBezTo>
                    <a:pt x="1518" y="411"/>
                    <a:pt x="1430" y="489"/>
                    <a:pt x="1343" y="549"/>
                  </a:cubicBezTo>
                  <a:cubicBezTo>
                    <a:pt x="1245" y="628"/>
                    <a:pt x="1138" y="697"/>
                    <a:pt x="1029" y="756"/>
                  </a:cubicBezTo>
                  <a:cubicBezTo>
                    <a:pt x="971" y="785"/>
                    <a:pt x="912" y="814"/>
                    <a:pt x="853" y="834"/>
                  </a:cubicBezTo>
                  <a:cubicBezTo>
                    <a:pt x="794" y="863"/>
                    <a:pt x="735" y="883"/>
                    <a:pt x="677" y="902"/>
                  </a:cubicBezTo>
                  <a:cubicBezTo>
                    <a:pt x="559" y="941"/>
                    <a:pt x="432" y="961"/>
                    <a:pt x="304" y="971"/>
                  </a:cubicBezTo>
                  <a:cubicBezTo>
                    <a:pt x="336" y="973"/>
                    <a:pt x="367" y="975"/>
                    <a:pt x="399" y="975"/>
                  </a:cubicBezTo>
                  <a:cubicBezTo>
                    <a:pt x="495" y="975"/>
                    <a:pt x="591" y="964"/>
                    <a:pt x="687" y="941"/>
                  </a:cubicBezTo>
                  <a:cubicBezTo>
                    <a:pt x="814" y="922"/>
                    <a:pt x="942" y="883"/>
                    <a:pt x="1059" y="824"/>
                  </a:cubicBezTo>
                  <a:cubicBezTo>
                    <a:pt x="1177" y="765"/>
                    <a:pt x="1294" y="706"/>
                    <a:pt x="1402" y="628"/>
                  </a:cubicBezTo>
                  <a:cubicBezTo>
                    <a:pt x="1510" y="549"/>
                    <a:pt x="1608" y="462"/>
                    <a:pt x="1696" y="364"/>
                  </a:cubicBezTo>
                  <a:cubicBezTo>
                    <a:pt x="1715" y="344"/>
                    <a:pt x="1706" y="314"/>
                    <a:pt x="1696" y="295"/>
                  </a:cubicBezTo>
                  <a:cubicBezTo>
                    <a:pt x="1569" y="187"/>
                    <a:pt x="1441" y="128"/>
                    <a:pt x="1294" y="79"/>
                  </a:cubicBezTo>
                  <a:cubicBezTo>
                    <a:pt x="1157" y="30"/>
                    <a:pt x="1000" y="11"/>
                    <a:pt x="853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27"/>
            <p:cNvSpPr/>
            <p:nvPr/>
          </p:nvSpPr>
          <p:spPr>
            <a:xfrm>
              <a:off x="-173631" y="4098753"/>
              <a:ext cx="372429" cy="92630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2088" y="0"/>
                  </a:moveTo>
                  <a:cubicBezTo>
                    <a:pt x="1921" y="20"/>
                    <a:pt x="1745" y="49"/>
                    <a:pt x="1568" y="68"/>
                  </a:cubicBezTo>
                  <a:lnTo>
                    <a:pt x="1049" y="137"/>
                  </a:lnTo>
                  <a:cubicBezTo>
                    <a:pt x="873" y="166"/>
                    <a:pt x="697" y="196"/>
                    <a:pt x="520" y="216"/>
                  </a:cubicBezTo>
                  <a:cubicBezTo>
                    <a:pt x="353" y="245"/>
                    <a:pt x="177" y="275"/>
                    <a:pt x="0" y="314"/>
                  </a:cubicBezTo>
                  <a:cubicBezTo>
                    <a:pt x="177" y="304"/>
                    <a:pt x="353" y="284"/>
                    <a:pt x="530" y="264"/>
                  </a:cubicBezTo>
                  <a:cubicBezTo>
                    <a:pt x="706" y="255"/>
                    <a:pt x="882" y="235"/>
                    <a:pt x="1059" y="216"/>
                  </a:cubicBezTo>
                  <a:lnTo>
                    <a:pt x="1579" y="157"/>
                  </a:lnTo>
                  <a:lnTo>
                    <a:pt x="1880" y="123"/>
                  </a:lnTo>
                  <a:lnTo>
                    <a:pt x="1880" y="123"/>
                  </a:lnTo>
                  <a:cubicBezTo>
                    <a:pt x="1679" y="232"/>
                    <a:pt x="1457" y="313"/>
                    <a:pt x="1235" y="373"/>
                  </a:cubicBezTo>
                  <a:cubicBezTo>
                    <a:pt x="941" y="460"/>
                    <a:pt x="628" y="510"/>
                    <a:pt x="314" y="529"/>
                  </a:cubicBezTo>
                  <a:cubicBezTo>
                    <a:pt x="360" y="532"/>
                    <a:pt x="405" y="533"/>
                    <a:pt x="451" y="533"/>
                  </a:cubicBezTo>
                  <a:cubicBezTo>
                    <a:pt x="562" y="533"/>
                    <a:pt x="673" y="526"/>
                    <a:pt x="784" y="519"/>
                  </a:cubicBezTo>
                  <a:cubicBezTo>
                    <a:pt x="941" y="510"/>
                    <a:pt x="1098" y="480"/>
                    <a:pt x="1255" y="441"/>
                  </a:cubicBezTo>
                  <a:cubicBezTo>
                    <a:pt x="1559" y="373"/>
                    <a:pt x="1862" y="264"/>
                    <a:pt x="2127" y="88"/>
                  </a:cubicBezTo>
                  <a:cubicBezTo>
                    <a:pt x="2137" y="79"/>
                    <a:pt x="2147" y="59"/>
                    <a:pt x="2147" y="39"/>
                  </a:cubicBezTo>
                  <a:cubicBezTo>
                    <a:pt x="2147" y="20"/>
                    <a:pt x="2117" y="0"/>
                    <a:pt x="209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27"/>
            <p:cNvSpPr/>
            <p:nvPr/>
          </p:nvSpPr>
          <p:spPr>
            <a:xfrm>
              <a:off x="-105634" y="4083314"/>
              <a:ext cx="282401" cy="27407"/>
            </a:xfrm>
            <a:custGeom>
              <a:avLst/>
              <a:gdLst/>
              <a:ahLst/>
              <a:cxnLst/>
              <a:rect l="l" t="t" r="r" b="b"/>
              <a:pathLst>
                <a:path w="1628" h="158" extrusionOk="0">
                  <a:moveTo>
                    <a:pt x="814" y="1"/>
                  </a:moveTo>
                  <a:cubicBezTo>
                    <a:pt x="677" y="11"/>
                    <a:pt x="540" y="20"/>
                    <a:pt x="403" y="50"/>
                  </a:cubicBezTo>
                  <a:cubicBezTo>
                    <a:pt x="265" y="70"/>
                    <a:pt x="138" y="109"/>
                    <a:pt x="0" y="157"/>
                  </a:cubicBezTo>
                  <a:cubicBezTo>
                    <a:pt x="285" y="128"/>
                    <a:pt x="549" y="109"/>
                    <a:pt x="824" y="99"/>
                  </a:cubicBezTo>
                  <a:cubicBezTo>
                    <a:pt x="951" y="99"/>
                    <a:pt x="1089" y="99"/>
                    <a:pt x="1226" y="109"/>
                  </a:cubicBezTo>
                  <a:cubicBezTo>
                    <a:pt x="1363" y="109"/>
                    <a:pt x="1490" y="128"/>
                    <a:pt x="1627" y="148"/>
                  </a:cubicBezTo>
                  <a:cubicBezTo>
                    <a:pt x="1509" y="89"/>
                    <a:pt x="1372" y="50"/>
                    <a:pt x="1235" y="30"/>
                  </a:cubicBezTo>
                  <a:cubicBezTo>
                    <a:pt x="1098" y="11"/>
                    <a:pt x="961" y="1"/>
                    <a:pt x="81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27"/>
            <p:cNvSpPr/>
            <p:nvPr/>
          </p:nvSpPr>
          <p:spPr>
            <a:xfrm>
              <a:off x="33657" y="4103783"/>
              <a:ext cx="302870" cy="477896"/>
            </a:xfrm>
            <a:custGeom>
              <a:avLst/>
              <a:gdLst/>
              <a:ahLst/>
              <a:cxnLst/>
              <a:rect l="l" t="t" r="r" b="b"/>
              <a:pathLst>
                <a:path w="1746" h="2755" extrusionOk="0">
                  <a:moveTo>
                    <a:pt x="1011" y="0"/>
                  </a:moveTo>
                  <a:cubicBezTo>
                    <a:pt x="785" y="108"/>
                    <a:pt x="21" y="471"/>
                    <a:pt x="11" y="1265"/>
                  </a:cubicBezTo>
                  <a:cubicBezTo>
                    <a:pt x="1" y="2019"/>
                    <a:pt x="364" y="2568"/>
                    <a:pt x="481" y="2754"/>
                  </a:cubicBezTo>
                  <a:cubicBezTo>
                    <a:pt x="658" y="2626"/>
                    <a:pt x="1196" y="2254"/>
                    <a:pt x="1461" y="1548"/>
                  </a:cubicBezTo>
                  <a:cubicBezTo>
                    <a:pt x="1745" y="804"/>
                    <a:pt x="1177" y="177"/>
                    <a:pt x="101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27"/>
            <p:cNvSpPr/>
            <p:nvPr/>
          </p:nvSpPr>
          <p:spPr>
            <a:xfrm>
              <a:off x="91594" y="4113323"/>
              <a:ext cx="165139" cy="274595"/>
            </a:xfrm>
            <a:custGeom>
              <a:avLst/>
              <a:gdLst/>
              <a:ahLst/>
              <a:cxnLst/>
              <a:rect l="l" t="t" r="r" b="b"/>
              <a:pathLst>
                <a:path w="952" h="1583" extrusionOk="0">
                  <a:moveTo>
                    <a:pt x="655" y="0"/>
                  </a:moveTo>
                  <a:cubicBezTo>
                    <a:pt x="649" y="0"/>
                    <a:pt x="643" y="2"/>
                    <a:pt x="637" y="4"/>
                  </a:cubicBezTo>
                  <a:cubicBezTo>
                    <a:pt x="490" y="82"/>
                    <a:pt x="392" y="200"/>
                    <a:pt x="304" y="318"/>
                  </a:cubicBezTo>
                  <a:cubicBezTo>
                    <a:pt x="206" y="435"/>
                    <a:pt x="147" y="572"/>
                    <a:pt x="89" y="710"/>
                  </a:cubicBezTo>
                  <a:cubicBezTo>
                    <a:pt x="50" y="857"/>
                    <a:pt x="20" y="1004"/>
                    <a:pt x="0" y="1141"/>
                  </a:cubicBezTo>
                  <a:lnTo>
                    <a:pt x="0" y="1367"/>
                  </a:lnTo>
                  <a:cubicBezTo>
                    <a:pt x="0" y="1435"/>
                    <a:pt x="10" y="1513"/>
                    <a:pt x="20" y="1582"/>
                  </a:cubicBezTo>
                  <a:cubicBezTo>
                    <a:pt x="20" y="1513"/>
                    <a:pt x="20" y="1435"/>
                    <a:pt x="30" y="1367"/>
                  </a:cubicBezTo>
                  <a:cubicBezTo>
                    <a:pt x="39" y="1298"/>
                    <a:pt x="39" y="1219"/>
                    <a:pt x="59" y="1151"/>
                  </a:cubicBezTo>
                  <a:cubicBezTo>
                    <a:pt x="69" y="1082"/>
                    <a:pt x="79" y="1014"/>
                    <a:pt x="98" y="945"/>
                  </a:cubicBezTo>
                  <a:cubicBezTo>
                    <a:pt x="118" y="877"/>
                    <a:pt x="137" y="808"/>
                    <a:pt x="167" y="739"/>
                  </a:cubicBezTo>
                  <a:cubicBezTo>
                    <a:pt x="216" y="612"/>
                    <a:pt x="285" y="485"/>
                    <a:pt x="372" y="376"/>
                  </a:cubicBezTo>
                  <a:cubicBezTo>
                    <a:pt x="451" y="272"/>
                    <a:pt x="545" y="183"/>
                    <a:pt x="641" y="116"/>
                  </a:cubicBezTo>
                  <a:lnTo>
                    <a:pt x="641" y="116"/>
                  </a:lnTo>
                  <a:cubicBezTo>
                    <a:pt x="690" y="212"/>
                    <a:pt x="732" y="314"/>
                    <a:pt x="775" y="416"/>
                  </a:cubicBezTo>
                  <a:cubicBezTo>
                    <a:pt x="814" y="533"/>
                    <a:pt x="843" y="661"/>
                    <a:pt x="862" y="779"/>
                  </a:cubicBezTo>
                  <a:cubicBezTo>
                    <a:pt x="873" y="847"/>
                    <a:pt x="882" y="906"/>
                    <a:pt x="892" y="964"/>
                  </a:cubicBezTo>
                  <a:lnTo>
                    <a:pt x="892" y="1160"/>
                  </a:lnTo>
                  <a:cubicBezTo>
                    <a:pt x="892" y="1288"/>
                    <a:pt x="873" y="1415"/>
                    <a:pt x="843" y="1533"/>
                  </a:cubicBezTo>
                  <a:cubicBezTo>
                    <a:pt x="892" y="1415"/>
                    <a:pt x="921" y="1288"/>
                    <a:pt x="941" y="1160"/>
                  </a:cubicBezTo>
                  <a:cubicBezTo>
                    <a:pt x="951" y="1033"/>
                    <a:pt x="951" y="896"/>
                    <a:pt x="941" y="768"/>
                  </a:cubicBezTo>
                  <a:cubicBezTo>
                    <a:pt x="921" y="641"/>
                    <a:pt x="892" y="514"/>
                    <a:pt x="853" y="387"/>
                  </a:cubicBezTo>
                  <a:cubicBezTo>
                    <a:pt x="814" y="259"/>
                    <a:pt x="764" y="141"/>
                    <a:pt x="696" y="24"/>
                  </a:cubicBezTo>
                  <a:cubicBezTo>
                    <a:pt x="689" y="9"/>
                    <a:pt x="671" y="0"/>
                    <a:pt x="65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27"/>
            <p:cNvSpPr/>
            <p:nvPr/>
          </p:nvSpPr>
          <p:spPr>
            <a:xfrm>
              <a:off x="135654" y="4113497"/>
              <a:ext cx="95232" cy="367746"/>
            </a:xfrm>
            <a:custGeom>
              <a:avLst/>
              <a:gdLst/>
              <a:ahLst/>
              <a:cxnLst/>
              <a:rect l="l" t="t" r="r" b="b"/>
              <a:pathLst>
                <a:path w="549" h="2120" extrusionOk="0">
                  <a:moveTo>
                    <a:pt x="398" y="1"/>
                  </a:moveTo>
                  <a:cubicBezTo>
                    <a:pt x="377" y="1"/>
                    <a:pt x="362" y="18"/>
                    <a:pt x="354" y="42"/>
                  </a:cubicBezTo>
                  <a:cubicBezTo>
                    <a:pt x="314" y="209"/>
                    <a:pt x="285" y="386"/>
                    <a:pt x="256" y="562"/>
                  </a:cubicBezTo>
                  <a:lnTo>
                    <a:pt x="168" y="1081"/>
                  </a:lnTo>
                  <a:cubicBezTo>
                    <a:pt x="138" y="1248"/>
                    <a:pt x="109" y="1424"/>
                    <a:pt x="79" y="1601"/>
                  </a:cubicBezTo>
                  <a:cubicBezTo>
                    <a:pt x="50" y="1777"/>
                    <a:pt x="20" y="1943"/>
                    <a:pt x="1" y="2120"/>
                  </a:cubicBezTo>
                  <a:cubicBezTo>
                    <a:pt x="50" y="1953"/>
                    <a:pt x="89" y="1777"/>
                    <a:pt x="129" y="1610"/>
                  </a:cubicBezTo>
                  <a:cubicBezTo>
                    <a:pt x="168" y="1434"/>
                    <a:pt x="207" y="1268"/>
                    <a:pt x="236" y="1091"/>
                  </a:cubicBezTo>
                  <a:lnTo>
                    <a:pt x="344" y="571"/>
                  </a:lnTo>
                  <a:cubicBezTo>
                    <a:pt x="367" y="475"/>
                    <a:pt x="386" y="376"/>
                    <a:pt x="406" y="277"/>
                  </a:cubicBezTo>
                  <a:lnTo>
                    <a:pt x="406" y="277"/>
                  </a:lnTo>
                  <a:cubicBezTo>
                    <a:pt x="449" y="506"/>
                    <a:pt x="457" y="742"/>
                    <a:pt x="442" y="974"/>
                  </a:cubicBezTo>
                  <a:cubicBezTo>
                    <a:pt x="432" y="1277"/>
                    <a:pt x="383" y="1590"/>
                    <a:pt x="314" y="1895"/>
                  </a:cubicBezTo>
                  <a:cubicBezTo>
                    <a:pt x="373" y="1747"/>
                    <a:pt x="412" y="1590"/>
                    <a:pt x="442" y="1444"/>
                  </a:cubicBezTo>
                  <a:cubicBezTo>
                    <a:pt x="481" y="1287"/>
                    <a:pt x="501" y="1130"/>
                    <a:pt x="521" y="974"/>
                  </a:cubicBezTo>
                  <a:cubicBezTo>
                    <a:pt x="549" y="680"/>
                    <a:pt x="531" y="368"/>
                    <a:pt x="451" y="65"/>
                  </a:cubicBezTo>
                  <a:lnTo>
                    <a:pt x="451" y="65"/>
                  </a:lnTo>
                  <a:cubicBezTo>
                    <a:pt x="451" y="64"/>
                    <a:pt x="451" y="63"/>
                    <a:pt x="452" y="62"/>
                  </a:cubicBezTo>
                  <a:lnTo>
                    <a:pt x="450" y="62"/>
                  </a:lnTo>
                  <a:cubicBezTo>
                    <a:pt x="448" y="52"/>
                    <a:pt x="445" y="42"/>
                    <a:pt x="442" y="33"/>
                  </a:cubicBezTo>
                  <a:cubicBezTo>
                    <a:pt x="442" y="23"/>
                    <a:pt x="432" y="3"/>
                    <a:pt x="412" y="3"/>
                  </a:cubicBezTo>
                  <a:cubicBezTo>
                    <a:pt x="407" y="1"/>
                    <a:pt x="403" y="1"/>
                    <a:pt x="39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27"/>
            <p:cNvSpPr/>
            <p:nvPr/>
          </p:nvSpPr>
          <p:spPr>
            <a:xfrm>
              <a:off x="115359" y="4134313"/>
              <a:ext cx="86906" cy="268697"/>
            </a:xfrm>
            <a:custGeom>
              <a:avLst/>
              <a:gdLst/>
              <a:ahLst/>
              <a:cxnLst/>
              <a:rect l="l" t="t" r="r" b="b"/>
              <a:pathLst>
                <a:path w="501" h="1549" extrusionOk="0">
                  <a:moveTo>
                    <a:pt x="500" y="1"/>
                  </a:moveTo>
                  <a:cubicBezTo>
                    <a:pt x="412" y="109"/>
                    <a:pt x="333" y="226"/>
                    <a:pt x="265" y="344"/>
                  </a:cubicBezTo>
                  <a:cubicBezTo>
                    <a:pt x="206" y="471"/>
                    <a:pt x="157" y="599"/>
                    <a:pt x="118" y="736"/>
                  </a:cubicBezTo>
                  <a:cubicBezTo>
                    <a:pt x="79" y="863"/>
                    <a:pt x="50" y="1000"/>
                    <a:pt x="30" y="1137"/>
                  </a:cubicBezTo>
                  <a:cubicBezTo>
                    <a:pt x="10" y="1275"/>
                    <a:pt x="0" y="1412"/>
                    <a:pt x="10" y="1549"/>
                  </a:cubicBezTo>
                  <a:cubicBezTo>
                    <a:pt x="69" y="1285"/>
                    <a:pt x="128" y="1020"/>
                    <a:pt x="206" y="765"/>
                  </a:cubicBezTo>
                  <a:cubicBezTo>
                    <a:pt x="246" y="628"/>
                    <a:pt x="294" y="501"/>
                    <a:pt x="344" y="373"/>
                  </a:cubicBezTo>
                  <a:cubicBezTo>
                    <a:pt x="383" y="246"/>
                    <a:pt x="442" y="128"/>
                    <a:pt x="50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27"/>
            <p:cNvSpPr/>
            <p:nvPr/>
          </p:nvSpPr>
          <p:spPr>
            <a:xfrm>
              <a:off x="208855" y="4065274"/>
              <a:ext cx="425163" cy="293503"/>
            </a:xfrm>
            <a:custGeom>
              <a:avLst/>
              <a:gdLst/>
              <a:ahLst/>
              <a:cxnLst/>
              <a:rect l="l" t="t" r="r" b="b"/>
              <a:pathLst>
                <a:path w="2451" h="1692" extrusionOk="0">
                  <a:moveTo>
                    <a:pt x="848" y="1"/>
                  </a:moveTo>
                  <a:cubicBezTo>
                    <a:pt x="466" y="1"/>
                    <a:pt x="132" y="157"/>
                    <a:pt x="1" y="222"/>
                  </a:cubicBezTo>
                  <a:cubicBezTo>
                    <a:pt x="20" y="468"/>
                    <a:pt x="138" y="1310"/>
                    <a:pt x="892" y="1565"/>
                  </a:cubicBezTo>
                  <a:cubicBezTo>
                    <a:pt x="1168" y="1659"/>
                    <a:pt x="1431" y="1691"/>
                    <a:pt x="1662" y="1691"/>
                  </a:cubicBezTo>
                  <a:cubicBezTo>
                    <a:pt x="2030" y="1691"/>
                    <a:pt x="2318" y="1611"/>
                    <a:pt x="2450" y="1575"/>
                  </a:cubicBezTo>
                  <a:cubicBezTo>
                    <a:pt x="2381" y="1369"/>
                    <a:pt x="2196" y="742"/>
                    <a:pt x="1608" y="261"/>
                  </a:cubicBezTo>
                  <a:cubicBezTo>
                    <a:pt x="1362" y="66"/>
                    <a:pt x="1095" y="1"/>
                    <a:pt x="84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27"/>
            <p:cNvSpPr/>
            <p:nvPr/>
          </p:nvSpPr>
          <p:spPr>
            <a:xfrm>
              <a:off x="215620" y="4097018"/>
              <a:ext cx="263667" cy="203995"/>
            </a:xfrm>
            <a:custGeom>
              <a:avLst/>
              <a:gdLst/>
              <a:ahLst/>
              <a:cxnLst/>
              <a:rect l="l" t="t" r="r" b="b"/>
              <a:pathLst>
                <a:path w="1520" h="1176" extrusionOk="0">
                  <a:moveTo>
                    <a:pt x="432" y="0"/>
                  </a:moveTo>
                  <a:cubicBezTo>
                    <a:pt x="295" y="0"/>
                    <a:pt x="167" y="20"/>
                    <a:pt x="40" y="39"/>
                  </a:cubicBezTo>
                  <a:cubicBezTo>
                    <a:pt x="10" y="49"/>
                    <a:pt x="1" y="69"/>
                    <a:pt x="1" y="98"/>
                  </a:cubicBezTo>
                  <a:cubicBezTo>
                    <a:pt x="30" y="255"/>
                    <a:pt x="108" y="383"/>
                    <a:pt x="197" y="510"/>
                  </a:cubicBezTo>
                  <a:cubicBezTo>
                    <a:pt x="275" y="627"/>
                    <a:pt x="383" y="735"/>
                    <a:pt x="500" y="833"/>
                  </a:cubicBezTo>
                  <a:cubicBezTo>
                    <a:pt x="628" y="921"/>
                    <a:pt x="755" y="990"/>
                    <a:pt x="892" y="1049"/>
                  </a:cubicBezTo>
                  <a:cubicBezTo>
                    <a:pt x="961" y="1078"/>
                    <a:pt x="1029" y="1098"/>
                    <a:pt x="1098" y="1117"/>
                  </a:cubicBezTo>
                  <a:cubicBezTo>
                    <a:pt x="1167" y="1137"/>
                    <a:pt x="1236" y="1156"/>
                    <a:pt x="1314" y="1176"/>
                  </a:cubicBezTo>
                  <a:cubicBezTo>
                    <a:pt x="1245" y="1147"/>
                    <a:pt x="1177" y="1117"/>
                    <a:pt x="1108" y="1098"/>
                  </a:cubicBezTo>
                  <a:cubicBezTo>
                    <a:pt x="1040" y="1058"/>
                    <a:pt x="971" y="1039"/>
                    <a:pt x="912" y="1000"/>
                  </a:cubicBezTo>
                  <a:cubicBezTo>
                    <a:pt x="853" y="971"/>
                    <a:pt x="785" y="931"/>
                    <a:pt x="726" y="892"/>
                  </a:cubicBezTo>
                  <a:cubicBezTo>
                    <a:pt x="667" y="853"/>
                    <a:pt x="608" y="814"/>
                    <a:pt x="550" y="764"/>
                  </a:cubicBezTo>
                  <a:cubicBezTo>
                    <a:pt x="441" y="677"/>
                    <a:pt x="343" y="568"/>
                    <a:pt x="265" y="461"/>
                  </a:cubicBezTo>
                  <a:cubicBezTo>
                    <a:pt x="196" y="358"/>
                    <a:pt x="143" y="240"/>
                    <a:pt x="111" y="126"/>
                  </a:cubicBezTo>
                  <a:lnTo>
                    <a:pt x="111" y="126"/>
                  </a:lnTo>
                  <a:cubicBezTo>
                    <a:pt x="214" y="105"/>
                    <a:pt x="323" y="98"/>
                    <a:pt x="432" y="98"/>
                  </a:cubicBezTo>
                  <a:cubicBezTo>
                    <a:pt x="466" y="96"/>
                    <a:pt x="500" y="94"/>
                    <a:pt x="533" y="94"/>
                  </a:cubicBezTo>
                  <a:cubicBezTo>
                    <a:pt x="626" y="94"/>
                    <a:pt x="718" y="103"/>
                    <a:pt x="804" y="118"/>
                  </a:cubicBezTo>
                  <a:cubicBezTo>
                    <a:pt x="873" y="128"/>
                    <a:pt x="931" y="137"/>
                    <a:pt x="990" y="147"/>
                  </a:cubicBezTo>
                  <a:cubicBezTo>
                    <a:pt x="1059" y="167"/>
                    <a:pt x="1118" y="187"/>
                    <a:pt x="1177" y="206"/>
                  </a:cubicBezTo>
                  <a:cubicBezTo>
                    <a:pt x="1294" y="245"/>
                    <a:pt x="1412" y="304"/>
                    <a:pt x="1519" y="363"/>
                  </a:cubicBezTo>
                  <a:cubicBezTo>
                    <a:pt x="1421" y="285"/>
                    <a:pt x="1314" y="216"/>
                    <a:pt x="1196" y="167"/>
                  </a:cubicBezTo>
                  <a:cubicBezTo>
                    <a:pt x="1079" y="108"/>
                    <a:pt x="951" y="69"/>
                    <a:pt x="824" y="49"/>
                  </a:cubicBezTo>
                  <a:cubicBezTo>
                    <a:pt x="696" y="20"/>
                    <a:pt x="559" y="0"/>
                    <a:pt x="43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27"/>
            <p:cNvSpPr/>
            <p:nvPr/>
          </p:nvSpPr>
          <p:spPr>
            <a:xfrm>
              <a:off x="213886" y="4103783"/>
              <a:ext cx="331665" cy="185434"/>
            </a:xfrm>
            <a:custGeom>
              <a:avLst/>
              <a:gdLst/>
              <a:ahLst/>
              <a:cxnLst/>
              <a:rect l="l" t="t" r="r" b="b"/>
              <a:pathLst>
                <a:path w="1912" h="1069" extrusionOk="0">
                  <a:moveTo>
                    <a:pt x="59" y="0"/>
                  </a:moveTo>
                  <a:cubicBezTo>
                    <a:pt x="40" y="0"/>
                    <a:pt x="30" y="10"/>
                    <a:pt x="20" y="30"/>
                  </a:cubicBezTo>
                  <a:cubicBezTo>
                    <a:pt x="1" y="50"/>
                    <a:pt x="11" y="79"/>
                    <a:pt x="40" y="89"/>
                  </a:cubicBezTo>
                  <a:cubicBezTo>
                    <a:pt x="187" y="177"/>
                    <a:pt x="344" y="265"/>
                    <a:pt x="501" y="344"/>
                  </a:cubicBezTo>
                  <a:lnTo>
                    <a:pt x="961" y="598"/>
                  </a:lnTo>
                  <a:lnTo>
                    <a:pt x="1431" y="834"/>
                  </a:lnTo>
                  <a:cubicBezTo>
                    <a:pt x="1588" y="912"/>
                    <a:pt x="1745" y="990"/>
                    <a:pt x="1912" y="1069"/>
                  </a:cubicBezTo>
                  <a:cubicBezTo>
                    <a:pt x="1765" y="971"/>
                    <a:pt x="1608" y="882"/>
                    <a:pt x="1461" y="794"/>
                  </a:cubicBezTo>
                  <a:cubicBezTo>
                    <a:pt x="1304" y="706"/>
                    <a:pt x="1157" y="618"/>
                    <a:pt x="1000" y="529"/>
                  </a:cubicBezTo>
                  <a:lnTo>
                    <a:pt x="540" y="265"/>
                  </a:lnTo>
                  <a:cubicBezTo>
                    <a:pt x="457" y="215"/>
                    <a:pt x="371" y="165"/>
                    <a:pt x="283" y="117"/>
                  </a:cubicBezTo>
                  <a:lnTo>
                    <a:pt x="283" y="117"/>
                  </a:lnTo>
                  <a:cubicBezTo>
                    <a:pt x="511" y="149"/>
                    <a:pt x="737" y="213"/>
                    <a:pt x="952" y="294"/>
                  </a:cubicBezTo>
                  <a:cubicBezTo>
                    <a:pt x="1235" y="402"/>
                    <a:pt x="1520" y="540"/>
                    <a:pt x="1784" y="706"/>
                  </a:cubicBezTo>
                  <a:cubicBezTo>
                    <a:pt x="1667" y="608"/>
                    <a:pt x="1529" y="520"/>
                    <a:pt x="1402" y="442"/>
                  </a:cubicBezTo>
                  <a:cubicBezTo>
                    <a:pt x="1265" y="363"/>
                    <a:pt x="1128" y="285"/>
                    <a:pt x="981" y="226"/>
                  </a:cubicBezTo>
                  <a:cubicBezTo>
                    <a:pt x="687" y="98"/>
                    <a:pt x="383" y="20"/>
                    <a:pt x="5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27"/>
            <p:cNvSpPr/>
            <p:nvPr/>
          </p:nvSpPr>
          <p:spPr>
            <a:xfrm>
              <a:off x="236089" y="4119048"/>
              <a:ext cx="229494" cy="164965"/>
            </a:xfrm>
            <a:custGeom>
              <a:avLst/>
              <a:gdLst/>
              <a:ahLst/>
              <a:cxnLst/>
              <a:rect l="l" t="t" r="r" b="b"/>
              <a:pathLst>
                <a:path w="1323" h="95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118"/>
                    <a:pt x="157" y="226"/>
                    <a:pt x="255" y="324"/>
                  </a:cubicBezTo>
                  <a:cubicBezTo>
                    <a:pt x="353" y="422"/>
                    <a:pt x="461" y="510"/>
                    <a:pt x="569" y="589"/>
                  </a:cubicBezTo>
                  <a:cubicBezTo>
                    <a:pt x="686" y="667"/>
                    <a:pt x="804" y="746"/>
                    <a:pt x="931" y="804"/>
                  </a:cubicBezTo>
                  <a:cubicBezTo>
                    <a:pt x="1059" y="863"/>
                    <a:pt x="1186" y="912"/>
                    <a:pt x="1323" y="951"/>
                  </a:cubicBezTo>
                  <a:cubicBezTo>
                    <a:pt x="1078" y="804"/>
                    <a:pt x="853" y="667"/>
                    <a:pt x="628" y="510"/>
                  </a:cubicBezTo>
                  <a:cubicBezTo>
                    <a:pt x="510" y="441"/>
                    <a:pt x="412" y="354"/>
                    <a:pt x="304" y="275"/>
                  </a:cubicBezTo>
                  <a:cubicBezTo>
                    <a:pt x="196" y="187"/>
                    <a:pt x="98" y="99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27"/>
            <p:cNvSpPr/>
            <p:nvPr/>
          </p:nvSpPr>
          <p:spPr>
            <a:xfrm>
              <a:off x="185091" y="3771773"/>
              <a:ext cx="377460" cy="341379"/>
            </a:xfrm>
            <a:custGeom>
              <a:avLst/>
              <a:gdLst/>
              <a:ahLst/>
              <a:cxnLst/>
              <a:rect l="l" t="t" r="r" b="b"/>
              <a:pathLst>
                <a:path w="2176" h="1968" extrusionOk="0">
                  <a:moveTo>
                    <a:pt x="2047" y="1"/>
                  </a:moveTo>
                  <a:cubicBezTo>
                    <a:pt x="1759" y="1"/>
                    <a:pt x="1205" y="47"/>
                    <a:pt x="667" y="396"/>
                  </a:cubicBezTo>
                  <a:cubicBezTo>
                    <a:pt x="0" y="836"/>
                    <a:pt x="98" y="1670"/>
                    <a:pt x="138" y="1914"/>
                  </a:cubicBezTo>
                  <a:cubicBezTo>
                    <a:pt x="227" y="1933"/>
                    <a:pt x="404" y="1968"/>
                    <a:pt x="615" y="1968"/>
                  </a:cubicBezTo>
                  <a:cubicBezTo>
                    <a:pt x="957" y="1968"/>
                    <a:pt x="1389" y="1877"/>
                    <a:pt x="1686" y="1483"/>
                  </a:cubicBezTo>
                  <a:cubicBezTo>
                    <a:pt x="2137" y="876"/>
                    <a:pt x="2166" y="219"/>
                    <a:pt x="2176" y="4"/>
                  </a:cubicBezTo>
                  <a:cubicBezTo>
                    <a:pt x="2143" y="2"/>
                    <a:pt x="2099" y="1"/>
                    <a:pt x="204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27"/>
            <p:cNvSpPr/>
            <p:nvPr/>
          </p:nvSpPr>
          <p:spPr>
            <a:xfrm>
              <a:off x="212325" y="3864056"/>
              <a:ext cx="255167" cy="236953"/>
            </a:xfrm>
            <a:custGeom>
              <a:avLst/>
              <a:gdLst/>
              <a:ahLst/>
              <a:cxnLst/>
              <a:rect l="l" t="t" r="r" b="b"/>
              <a:pathLst>
                <a:path w="1471" h="1366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67" y="69"/>
                    <a:pt x="558" y="148"/>
                    <a:pt x="471" y="246"/>
                  </a:cubicBezTo>
                  <a:cubicBezTo>
                    <a:pt x="382" y="344"/>
                    <a:pt x="304" y="452"/>
                    <a:pt x="245" y="569"/>
                  </a:cubicBezTo>
                  <a:cubicBezTo>
                    <a:pt x="177" y="677"/>
                    <a:pt x="127" y="794"/>
                    <a:pt x="88" y="922"/>
                  </a:cubicBezTo>
                  <a:cubicBezTo>
                    <a:pt x="49" y="1049"/>
                    <a:pt x="20" y="1177"/>
                    <a:pt x="0" y="1314"/>
                  </a:cubicBezTo>
                  <a:cubicBezTo>
                    <a:pt x="0" y="1334"/>
                    <a:pt x="20" y="1353"/>
                    <a:pt x="39" y="1363"/>
                  </a:cubicBezTo>
                  <a:cubicBezTo>
                    <a:pt x="68" y="1364"/>
                    <a:pt x="96" y="1365"/>
                    <a:pt x="123" y="1365"/>
                  </a:cubicBezTo>
                  <a:cubicBezTo>
                    <a:pt x="256" y="1365"/>
                    <a:pt x="376" y="1345"/>
                    <a:pt x="490" y="1304"/>
                  </a:cubicBezTo>
                  <a:cubicBezTo>
                    <a:pt x="637" y="1265"/>
                    <a:pt x="774" y="1196"/>
                    <a:pt x="892" y="1108"/>
                  </a:cubicBezTo>
                  <a:cubicBezTo>
                    <a:pt x="1019" y="1020"/>
                    <a:pt x="1127" y="922"/>
                    <a:pt x="1215" y="804"/>
                  </a:cubicBezTo>
                  <a:cubicBezTo>
                    <a:pt x="1264" y="755"/>
                    <a:pt x="1313" y="687"/>
                    <a:pt x="1353" y="637"/>
                  </a:cubicBezTo>
                  <a:cubicBezTo>
                    <a:pt x="1392" y="569"/>
                    <a:pt x="1431" y="510"/>
                    <a:pt x="1470" y="452"/>
                  </a:cubicBezTo>
                  <a:lnTo>
                    <a:pt x="1470" y="452"/>
                  </a:lnTo>
                  <a:cubicBezTo>
                    <a:pt x="1421" y="500"/>
                    <a:pt x="1382" y="559"/>
                    <a:pt x="1333" y="618"/>
                  </a:cubicBezTo>
                  <a:cubicBezTo>
                    <a:pt x="1284" y="667"/>
                    <a:pt x="1235" y="726"/>
                    <a:pt x="1186" y="775"/>
                  </a:cubicBezTo>
                  <a:cubicBezTo>
                    <a:pt x="1127" y="824"/>
                    <a:pt x="1078" y="873"/>
                    <a:pt x="1019" y="912"/>
                  </a:cubicBezTo>
                  <a:cubicBezTo>
                    <a:pt x="970" y="961"/>
                    <a:pt x="911" y="1000"/>
                    <a:pt x="852" y="1040"/>
                  </a:cubicBezTo>
                  <a:cubicBezTo>
                    <a:pt x="725" y="1118"/>
                    <a:pt x="598" y="1177"/>
                    <a:pt x="471" y="1216"/>
                  </a:cubicBezTo>
                  <a:cubicBezTo>
                    <a:pt x="358" y="1248"/>
                    <a:pt x="238" y="1267"/>
                    <a:pt x="128" y="1267"/>
                  </a:cubicBezTo>
                  <a:cubicBezTo>
                    <a:pt x="120" y="1267"/>
                    <a:pt x="111" y="1267"/>
                    <a:pt x="103" y="1267"/>
                  </a:cubicBezTo>
                  <a:lnTo>
                    <a:pt x="103" y="1267"/>
                  </a:lnTo>
                  <a:cubicBezTo>
                    <a:pt x="116" y="1163"/>
                    <a:pt x="143" y="1053"/>
                    <a:pt x="177" y="951"/>
                  </a:cubicBezTo>
                  <a:cubicBezTo>
                    <a:pt x="206" y="824"/>
                    <a:pt x="255" y="716"/>
                    <a:pt x="314" y="598"/>
                  </a:cubicBezTo>
                  <a:cubicBezTo>
                    <a:pt x="333" y="539"/>
                    <a:pt x="373" y="491"/>
                    <a:pt x="402" y="432"/>
                  </a:cubicBezTo>
                  <a:cubicBezTo>
                    <a:pt x="431" y="383"/>
                    <a:pt x="471" y="324"/>
                    <a:pt x="510" y="275"/>
                  </a:cubicBezTo>
                  <a:cubicBezTo>
                    <a:pt x="578" y="167"/>
                    <a:pt x="676" y="89"/>
                    <a:pt x="76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27"/>
            <p:cNvSpPr/>
            <p:nvPr/>
          </p:nvSpPr>
          <p:spPr>
            <a:xfrm>
              <a:off x="212325" y="3840291"/>
              <a:ext cx="275462" cy="259330"/>
            </a:xfrm>
            <a:custGeom>
              <a:avLst/>
              <a:gdLst/>
              <a:ahLst/>
              <a:cxnLst/>
              <a:rect l="l" t="t" r="r" b="b"/>
              <a:pathLst>
                <a:path w="1588" h="1495" extrusionOk="0">
                  <a:moveTo>
                    <a:pt x="1588" y="1"/>
                  </a:moveTo>
                  <a:cubicBezTo>
                    <a:pt x="1451" y="118"/>
                    <a:pt x="1323" y="236"/>
                    <a:pt x="1186" y="343"/>
                  </a:cubicBezTo>
                  <a:cubicBezTo>
                    <a:pt x="1059" y="461"/>
                    <a:pt x="921" y="578"/>
                    <a:pt x="794" y="696"/>
                  </a:cubicBezTo>
                  <a:lnTo>
                    <a:pt x="402" y="1059"/>
                  </a:lnTo>
                  <a:lnTo>
                    <a:pt x="181" y="1263"/>
                  </a:lnTo>
                  <a:lnTo>
                    <a:pt x="181" y="1263"/>
                  </a:lnTo>
                  <a:cubicBezTo>
                    <a:pt x="279" y="1053"/>
                    <a:pt x="410" y="862"/>
                    <a:pt x="558" y="676"/>
                  </a:cubicBezTo>
                  <a:cubicBezTo>
                    <a:pt x="745" y="432"/>
                    <a:pt x="970" y="206"/>
                    <a:pt x="1205" y="10"/>
                  </a:cubicBezTo>
                  <a:lnTo>
                    <a:pt x="1205" y="10"/>
                  </a:lnTo>
                  <a:cubicBezTo>
                    <a:pt x="1068" y="99"/>
                    <a:pt x="950" y="197"/>
                    <a:pt x="833" y="295"/>
                  </a:cubicBezTo>
                  <a:cubicBezTo>
                    <a:pt x="715" y="402"/>
                    <a:pt x="608" y="510"/>
                    <a:pt x="500" y="628"/>
                  </a:cubicBezTo>
                  <a:cubicBezTo>
                    <a:pt x="294" y="863"/>
                    <a:pt x="118" y="1137"/>
                    <a:pt x="10" y="1431"/>
                  </a:cubicBezTo>
                  <a:cubicBezTo>
                    <a:pt x="0" y="1451"/>
                    <a:pt x="0" y="1471"/>
                    <a:pt x="20" y="1480"/>
                  </a:cubicBezTo>
                  <a:cubicBezTo>
                    <a:pt x="25" y="1490"/>
                    <a:pt x="34" y="1495"/>
                    <a:pt x="45" y="1495"/>
                  </a:cubicBezTo>
                  <a:cubicBezTo>
                    <a:pt x="56" y="1495"/>
                    <a:pt x="69" y="1490"/>
                    <a:pt x="79" y="1480"/>
                  </a:cubicBezTo>
                  <a:cubicBezTo>
                    <a:pt x="84" y="1476"/>
                    <a:pt x="89" y="1471"/>
                    <a:pt x="94" y="1467"/>
                  </a:cubicBezTo>
                  <a:lnTo>
                    <a:pt x="94" y="1467"/>
                  </a:lnTo>
                  <a:lnTo>
                    <a:pt x="98" y="1471"/>
                  </a:lnTo>
                  <a:cubicBezTo>
                    <a:pt x="99" y="1467"/>
                    <a:pt x="101" y="1464"/>
                    <a:pt x="102" y="1460"/>
                  </a:cubicBezTo>
                  <a:lnTo>
                    <a:pt x="102" y="1460"/>
                  </a:lnTo>
                  <a:cubicBezTo>
                    <a:pt x="230" y="1349"/>
                    <a:pt x="350" y="1238"/>
                    <a:pt x="471" y="1118"/>
                  </a:cubicBezTo>
                  <a:lnTo>
                    <a:pt x="843" y="755"/>
                  </a:lnTo>
                  <a:cubicBezTo>
                    <a:pt x="970" y="637"/>
                    <a:pt x="1098" y="510"/>
                    <a:pt x="1225" y="383"/>
                  </a:cubicBezTo>
                  <a:cubicBezTo>
                    <a:pt x="1342" y="256"/>
                    <a:pt x="1470" y="138"/>
                    <a:pt x="158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27"/>
            <p:cNvSpPr/>
            <p:nvPr/>
          </p:nvSpPr>
          <p:spPr>
            <a:xfrm>
              <a:off x="230885" y="3915054"/>
              <a:ext cx="226372" cy="168435"/>
            </a:xfrm>
            <a:custGeom>
              <a:avLst/>
              <a:gdLst/>
              <a:ahLst/>
              <a:cxnLst/>
              <a:rect l="l" t="t" r="r" b="b"/>
              <a:pathLst>
                <a:path w="1305" h="971" extrusionOk="0">
                  <a:moveTo>
                    <a:pt x="1304" y="1"/>
                  </a:moveTo>
                  <a:cubicBezTo>
                    <a:pt x="1098" y="187"/>
                    <a:pt x="893" y="363"/>
                    <a:pt x="687" y="530"/>
                  </a:cubicBezTo>
                  <a:cubicBezTo>
                    <a:pt x="579" y="608"/>
                    <a:pt x="462" y="687"/>
                    <a:pt x="353" y="765"/>
                  </a:cubicBezTo>
                  <a:lnTo>
                    <a:pt x="1" y="971"/>
                  </a:lnTo>
                  <a:cubicBezTo>
                    <a:pt x="138" y="942"/>
                    <a:pt x="266" y="892"/>
                    <a:pt x="393" y="824"/>
                  </a:cubicBezTo>
                  <a:cubicBezTo>
                    <a:pt x="510" y="765"/>
                    <a:pt x="628" y="687"/>
                    <a:pt x="745" y="608"/>
                  </a:cubicBezTo>
                  <a:cubicBezTo>
                    <a:pt x="854" y="520"/>
                    <a:pt x="952" y="422"/>
                    <a:pt x="1050" y="324"/>
                  </a:cubicBezTo>
                  <a:cubicBezTo>
                    <a:pt x="1148" y="226"/>
                    <a:pt x="1235" y="118"/>
                    <a:pt x="130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27"/>
            <p:cNvSpPr/>
            <p:nvPr/>
          </p:nvSpPr>
          <p:spPr>
            <a:xfrm>
              <a:off x="72860" y="3985827"/>
              <a:ext cx="270432" cy="237127"/>
            </a:xfrm>
            <a:custGeom>
              <a:avLst/>
              <a:gdLst/>
              <a:ahLst/>
              <a:cxnLst/>
              <a:rect l="l" t="t" r="r" b="b"/>
              <a:pathLst>
                <a:path w="1559" h="1367" extrusionOk="0">
                  <a:moveTo>
                    <a:pt x="777" y="1"/>
                  </a:moveTo>
                  <a:cubicBezTo>
                    <a:pt x="681" y="1"/>
                    <a:pt x="584" y="21"/>
                    <a:pt x="491" y="63"/>
                  </a:cubicBezTo>
                  <a:cubicBezTo>
                    <a:pt x="147" y="229"/>
                    <a:pt x="1" y="632"/>
                    <a:pt x="167" y="974"/>
                  </a:cubicBezTo>
                  <a:cubicBezTo>
                    <a:pt x="280" y="1221"/>
                    <a:pt x="520" y="1367"/>
                    <a:pt x="773" y="1367"/>
                  </a:cubicBezTo>
                  <a:cubicBezTo>
                    <a:pt x="872" y="1367"/>
                    <a:pt x="972" y="1345"/>
                    <a:pt x="1068" y="1298"/>
                  </a:cubicBezTo>
                  <a:cubicBezTo>
                    <a:pt x="1412" y="1141"/>
                    <a:pt x="1558" y="730"/>
                    <a:pt x="1402" y="396"/>
                  </a:cubicBezTo>
                  <a:cubicBezTo>
                    <a:pt x="1281" y="146"/>
                    <a:pt x="1034" y="1"/>
                    <a:pt x="777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27"/>
            <p:cNvSpPr/>
            <p:nvPr/>
          </p:nvSpPr>
          <p:spPr>
            <a:xfrm>
              <a:off x="125593" y="4048621"/>
              <a:ext cx="35907" cy="32785"/>
            </a:xfrm>
            <a:custGeom>
              <a:avLst/>
              <a:gdLst/>
              <a:ahLst/>
              <a:cxnLst/>
              <a:rect l="l" t="t" r="r" b="b"/>
              <a:pathLst>
                <a:path w="207" h="189" extrusionOk="0">
                  <a:moveTo>
                    <a:pt x="108" y="1"/>
                  </a:moveTo>
                  <a:cubicBezTo>
                    <a:pt x="92" y="1"/>
                    <a:pt x="75" y="5"/>
                    <a:pt x="59" y="15"/>
                  </a:cubicBezTo>
                  <a:cubicBezTo>
                    <a:pt x="20" y="34"/>
                    <a:pt x="0" y="83"/>
                    <a:pt x="20" y="132"/>
                  </a:cubicBezTo>
                  <a:cubicBezTo>
                    <a:pt x="34" y="168"/>
                    <a:pt x="70" y="189"/>
                    <a:pt x="104" y="189"/>
                  </a:cubicBezTo>
                  <a:cubicBezTo>
                    <a:pt x="116" y="189"/>
                    <a:pt x="127" y="186"/>
                    <a:pt x="137" y="181"/>
                  </a:cubicBezTo>
                  <a:cubicBezTo>
                    <a:pt x="187" y="152"/>
                    <a:pt x="206" y="103"/>
                    <a:pt x="187" y="54"/>
                  </a:cubicBezTo>
                  <a:cubicBezTo>
                    <a:pt x="173" y="21"/>
                    <a:pt x="142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27"/>
            <p:cNvSpPr/>
            <p:nvPr/>
          </p:nvSpPr>
          <p:spPr>
            <a:xfrm>
              <a:off x="225855" y="4153394"/>
              <a:ext cx="35907" cy="32785"/>
            </a:xfrm>
            <a:custGeom>
              <a:avLst/>
              <a:gdLst/>
              <a:ahLst/>
              <a:cxnLst/>
              <a:rect l="l" t="t" r="r" b="b"/>
              <a:pathLst>
                <a:path w="207" h="189" extrusionOk="0">
                  <a:moveTo>
                    <a:pt x="98" y="1"/>
                  </a:moveTo>
                  <a:cubicBezTo>
                    <a:pt x="85" y="1"/>
                    <a:pt x="72" y="3"/>
                    <a:pt x="59" y="8"/>
                  </a:cubicBezTo>
                  <a:cubicBezTo>
                    <a:pt x="20" y="38"/>
                    <a:pt x="1" y="87"/>
                    <a:pt x="20" y="136"/>
                  </a:cubicBezTo>
                  <a:cubicBezTo>
                    <a:pt x="34" y="169"/>
                    <a:pt x="65" y="189"/>
                    <a:pt x="96" y="189"/>
                  </a:cubicBezTo>
                  <a:cubicBezTo>
                    <a:pt x="111" y="189"/>
                    <a:pt x="125" y="184"/>
                    <a:pt x="138" y="175"/>
                  </a:cubicBezTo>
                  <a:cubicBezTo>
                    <a:pt x="186" y="156"/>
                    <a:pt x="206" y="106"/>
                    <a:pt x="186" y="58"/>
                  </a:cubicBezTo>
                  <a:cubicBezTo>
                    <a:pt x="172" y="21"/>
                    <a:pt x="136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27"/>
            <p:cNvSpPr/>
            <p:nvPr/>
          </p:nvSpPr>
          <p:spPr>
            <a:xfrm>
              <a:off x="135654" y="4114364"/>
              <a:ext cx="36081" cy="32785"/>
            </a:xfrm>
            <a:custGeom>
              <a:avLst/>
              <a:gdLst/>
              <a:ahLst/>
              <a:cxnLst/>
              <a:rect l="l" t="t" r="r" b="b"/>
              <a:pathLst>
                <a:path w="208" h="189" extrusionOk="0">
                  <a:moveTo>
                    <a:pt x="99" y="1"/>
                  </a:moveTo>
                  <a:cubicBezTo>
                    <a:pt x="86" y="1"/>
                    <a:pt x="72" y="3"/>
                    <a:pt x="60" y="8"/>
                  </a:cubicBezTo>
                  <a:cubicBezTo>
                    <a:pt x="20" y="37"/>
                    <a:pt x="1" y="87"/>
                    <a:pt x="20" y="135"/>
                  </a:cubicBezTo>
                  <a:cubicBezTo>
                    <a:pt x="34" y="169"/>
                    <a:pt x="65" y="188"/>
                    <a:pt x="96" y="188"/>
                  </a:cubicBezTo>
                  <a:cubicBezTo>
                    <a:pt x="111" y="188"/>
                    <a:pt x="125" y="184"/>
                    <a:pt x="138" y="174"/>
                  </a:cubicBezTo>
                  <a:cubicBezTo>
                    <a:pt x="187" y="155"/>
                    <a:pt x="207" y="106"/>
                    <a:pt x="187" y="57"/>
                  </a:cubicBezTo>
                  <a:cubicBezTo>
                    <a:pt x="173" y="21"/>
                    <a:pt x="137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27"/>
            <p:cNvSpPr/>
            <p:nvPr/>
          </p:nvSpPr>
          <p:spPr>
            <a:xfrm>
              <a:off x="164622" y="4158598"/>
              <a:ext cx="35907" cy="32785"/>
            </a:xfrm>
            <a:custGeom>
              <a:avLst/>
              <a:gdLst/>
              <a:ahLst/>
              <a:cxnLst/>
              <a:rect l="l" t="t" r="r" b="b"/>
              <a:pathLst>
                <a:path w="207" h="189" extrusionOk="0">
                  <a:moveTo>
                    <a:pt x="99" y="0"/>
                  </a:moveTo>
                  <a:cubicBezTo>
                    <a:pt x="85" y="0"/>
                    <a:pt x="72" y="3"/>
                    <a:pt x="60" y="8"/>
                  </a:cubicBezTo>
                  <a:cubicBezTo>
                    <a:pt x="20" y="37"/>
                    <a:pt x="1" y="86"/>
                    <a:pt x="20" y="135"/>
                  </a:cubicBezTo>
                  <a:cubicBezTo>
                    <a:pt x="34" y="168"/>
                    <a:pt x="65" y="188"/>
                    <a:pt x="96" y="188"/>
                  </a:cubicBezTo>
                  <a:cubicBezTo>
                    <a:pt x="111" y="188"/>
                    <a:pt x="125" y="184"/>
                    <a:pt x="138" y="174"/>
                  </a:cubicBezTo>
                  <a:cubicBezTo>
                    <a:pt x="187" y="155"/>
                    <a:pt x="206" y="106"/>
                    <a:pt x="187" y="57"/>
                  </a:cubicBezTo>
                  <a:cubicBezTo>
                    <a:pt x="172" y="21"/>
                    <a:pt x="136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27"/>
            <p:cNvSpPr/>
            <p:nvPr/>
          </p:nvSpPr>
          <p:spPr>
            <a:xfrm>
              <a:off x="202090" y="4008898"/>
              <a:ext cx="37642" cy="31744"/>
            </a:xfrm>
            <a:custGeom>
              <a:avLst/>
              <a:gdLst/>
              <a:ahLst/>
              <a:cxnLst/>
              <a:rect l="l" t="t" r="r" b="b"/>
              <a:pathLst>
                <a:path w="217" h="183" extrusionOk="0">
                  <a:moveTo>
                    <a:pt x="108" y="1"/>
                  </a:moveTo>
                  <a:cubicBezTo>
                    <a:pt x="95" y="1"/>
                    <a:pt x="82" y="3"/>
                    <a:pt x="69" y="9"/>
                  </a:cubicBezTo>
                  <a:cubicBezTo>
                    <a:pt x="20" y="28"/>
                    <a:pt x="0" y="87"/>
                    <a:pt x="29" y="126"/>
                  </a:cubicBezTo>
                  <a:cubicBezTo>
                    <a:pt x="44" y="162"/>
                    <a:pt x="75" y="182"/>
                    <a:pt x="110" y="182"/>
                  </a:cubicBezTo>
                  <a:cubicBezTo>
                    <a:pt x="122" y="182"/>
                    <a:pt x="134" y="180"/>
                    <a:pt x="147" y="175"/>
                  </a:cubicBezTo>
                  <a:cubicBezTo>
                    <a:pt x="196" y="155"/>
                    <a:pt x="216" y="96"/>
                    <a:pt x="196" y="48"/>
                  </a:cubicBezTo>
                  <a:cubicBezTo>
                    <a:pt x="175" y="19"/>
                    <a:pt x="143" y="1"/>
                    <a:pt x="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27"/>
            <p:cNvSpPr/>
            <p:nvPr/>
          </p:nvSpPr>
          <p:spPr>
            <a:xfrm>
              <a:off x="220651" y="4088865"/>
              <a:ext cx="36081" cy="31744"/>
            </a:xfrm>
            <a:custGeom>
              <a:avLst/>
              <a:gdLst/>
              <a:ahLst/>
              <a:cxnLst/>
              <a:rect l="l" t="t" r="r" b="b"/>
              <a:pathLst>
                <a:path w="208" h="183" extrusionOk="0">
                  <a:moveTo>
                    <a:pt x="104" y="0"/>
                  </a:moveTo>
                  <a:cubicBezTo>
                    <a:pt x="92" y="0"/>
                    <a:pt x="80" y="3"/>
                    <a:pt x="70" y="8"/>
                  </a:cubicBezTo>
                  <a:cubicBezTo>
                    <a:pt x="20" y="27"/>
                    <a:pt x="1" y="86"/>
                    <a:pt x="20" y="125"/>
                  </a:cubicBezTo>
                  <a:cubicBezTo>
                    <a:pt x="35" y="162"/>
                    <a:pt x="71" y="182"/>
                    <a:pt x="109" y="182"/>
                  </a:cubicBezTo>
                  <a:cubicBezTo>
                    <a:pt x="122" y="182"/>
                    <a:pt x="135" y="180"/>
                    <a:pt x="148" y="175"/>
                  </a:cubicBezTo>
                  <a:cubicBezTo>
                    <a:pt x="187" y="155"/>
                    <a:pt x="207" y="96"/>
                    <a:pt x="187" y="47"/>
                  </a:cubicBezTo>
                  <a:cubicBezTo>
                    <a:pt x="173" y="18"/>
                    <a:pt x="138" y="0"/>
                    <a:pt x="10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27"/>
            <p:cNvSpPr/>
            <p:nvPr/>
          </p:nvSpPr>
          <p:spPr>
            <a:xfrm>
              <a:off x="113624" y="4091814"/>
              <a:ext cx="24112" cy="21336"/>
            </a:xfrm>
            <a:custGeom>
              <a:avLst/>
              <a:gdLst/>
              <a:ahLst/>
              <a:cxnLst/>
              <a:rect l="l" t="t" r="r" b="b"/>
              <a:pathLst>
                <a:path w="139" h="123" extrusionOk="0">
                  <a:moveTo>
                    <a:pt x="78" y="1"/>
                  </a:moveTo>
                  <a:cubicBezTo>
                    <a:pt x="69" y="1"/>
                    <a:pt x="59" y="4"/>
                    <a:pt x="50" y="10"/>
                  </a:cubicBezTo>
                  <a:cubicBezTo>
                    <a:pt x="10" y="21"/>
                    <a:pt x="1" y="60"/>
                    <a:pt x="20" y="89"/>
                  </a:cubicBezTo>
                  <a:cubicBezTo>
                    <a:pt x="28" y="111"/>
                    <a:pt x="52" y="122"/>
                    <a:pt x="76" y="122"/>
                  </a:cubicBezTo>
                  <a:cubicBezTo>
                    <a:pt x="84" y="122"/>
                    <a:pt x="92" y="121"/>
                    <a:pt x="99" y="119"/>
                  </a:cubicBezTo>
                  <a:cubicBezTo>
                    <a:pt x="128" y="99"/>
                    <a:pt x="138" y="69"/>
                    <a:pt x="128" y="40"/>
                  </a:cubicBezTo>
                  <a:cubicBezTo>
                    <a:pt x="115" y="14"/>
                    <a:pt x="97" y="1"/>
                    <a:pt x="7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27"/>
            <p:cNvSpPr/>
            <p:nvPr/>
          </p:nvSpPr>
          <p:spPr>
            <a:xfrm>
              <a:off x="191856" y="4126160"/>
              <a:ext cx="23938" cy="21683"/>
            </a:xfrm>
            <a:custGeom>
              <a:avLst/>
              <a:gdLst/>
              <a:ahLst/>
              <a:cxnLst/>
              <a:rect l="l" t="t" r="r" b="b"/>
              <a:pathLst>
                <a:path w="138" h="125" extrusionOk="0">
                  <a:moveTo>
                    <a:pt x="66" y="1"/>
                  </a:moveTo>
                  <a:cubicBezTo>
                    <a:pt x="57" y="1"/>
                    <a:pt x="48" y="3"/>
                    <a:pt x="40" y="8"/>
                  </a:cubicBezTo>
                  <a:cubicBezTo>
                    <a:pt x="10" y="19"/>
                    <a:pt x="1" y="58"/>
                    <a:pt x="10" y="87"/>
                  </a:cubicBezTo>
                  <a:cubicBezTo>
                    <a:pt x="24" y="108"/>
                    <a:pt x="49" y="124"/>
                    <a:pt x="72" y="124"/>
                  </a:cubicBezTo>
                  <a:cubicBezTo>
                    <a:pt x="81" y="124"/>
                    <a:pt x="90" y="122"/>
                    <a:pt x="99" y="117"/>
                  </a:cubicBezTo>
                  <a:cubicBezTo>
                    <a:pt x="128" y="106"/>
                    <a:pt x="138" y="67"/>
                    <a:pt x="128" y="38"/>
                  </a:cubicBezTo>
                  <a:cubicBezTo>
                    <a:pt x="114" y="17"/>
                    <a:pt x="89" y="1"/>
                    <a:pt x="6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27"/>
            <p:cNvSpPr/>
            <p:nvPr/>
          </p:nvSpPr>
          <p:spPr>
            <a:xfrm>
              <a:off x="268353" y="4088518"/>
              <a:ext cx="25673" cy="21163"/>
            </a:xfrm>
            <a:custGeom>
              <a:avLst/>
              <a:gdLst/>
              <a:ahLst/>
              <a:cxnLst/>
              <a:rect l="l" t="t" r="r" b="b"/>
              <a:pathLst>
                <a:path w="148" h="122" extrusionOk="0">
                  <a:moveTo>
                    <a:pt x="80" y="0"/>
                  </a:moveTo>
                  <a:cubicBezTo>
                    <a:pt x="70" y="0"/>
                    <a:pt x="59" y="3"/>
                    <a:pt x="50" y="10"/>
                  </a:cubicBezTo>
                  <a:cubicBezTo>
                    <a:pt x="20" y="20"/>
                    <a:pt x="0" y="59"/>
                    <a:pt x="20" y="88"/>
                  </a:cubicBezTo>
                  <a:cubicBezTo>
                    <a:pt x="27" y="111"/>
                    <a:pt x="52" y="122"/>
                    <a:pt x="75" y="122"/>
                  </a:cubicBezTo>
                  <a:cubicBezTo>
                    <a:pt x="83" y="122"/>
                    <a:pt x="91" y="120"/>
                    <a:pt x="98" y="118"/>
                  </a:cubicBezTo>
                  <a:cubicBezTo>
                    <a:pt x="128" y="98"/>
                    <a:pt x="148" y="69"/>
                    <a:pt x="128" y="40"/>
                  </a:cubicBezTo>
                  <a:cubicBezTo>
                    <a:pt x="121" y="13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27"/>
            <p:cNvSpPr/>
            <p:nvPr/>
          </p:nvSpPr>
          <p:spPr>
            <a:xfrm>
              <a:off x="176591" y="4073600"/>
              <a:ext cx="23938" cy="21510"/>
            </a:xfrm>
            <a:custGeom>
              <a:avLst/>
              <a:gdLst/>
              <a:ahLst/>
              <a:cxnLst/>
              <a:rect l="l" t="t" r="r" b="b"/>
              <a:pathLst>
                <a:path w="138" h="124" extrusionOk="0">
                  <a:moveTo>
                    <a:pt x="66" y="0"/>
                  </a:moveTo>
                  <a:cubicBezTo>
                    <a:pt x="57" y="0"/>
                    <a:pt x="48" y="3"/>
                    <a:pt x="39" y="8"/>
                  </a:cubicBezTo>
                  <a:cubicBezTo>
                    <a:pt x="10" y="17"/>
                    <a:pt x="0" y="57"/>
                    <a:pt x="10" y="86"/>
                  </a:cubicBezTo>
                  <a:cubicBezTo>
                    <a:pt x="24" y="107"/>
                    <a:pt x="43" y="123"/>
                    <a:pt x="68" y="123"/>
                  </a:cubicBezTo>
                  <a:cubicBezTo>
                    <a:pt x="77" y="123"/>
                    <a:pt x="87" y="121"/>
                    <a:pt x="98" y="115"/>
                  </a:cubicBezTo>
                  <a:cubicBezTo>
                    <a:pt x="128" y="106"/>
                    <a:pt x="137" y="67"/>
                    <a:pt x="128" y="37"/>
                  </a:cubicBezTo>
                  <a:cubicBezTo>
                    <a:pt x="114" y="16"/>
                    <a:pt x="89" y="0"/>
                    <a:pt x="6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27"/>
            <p:cNvSpPr/>
            <p:nvPr/>
          </p:nvSpPr>
          <p:spPr>
            <a:xfrm>
              <a:off x="203651" y="4055560"/>
              <a:ext cx="25846" cy="21163"/>
            </a:xfrm>
            <a:custGeom>
              <a:avLst/>
              <a:gdLst/>
              <a:ahLst/>
              <a:cxnLst/>
              <a:rect l="l" t="t" r="r" b="b"/>
              <a:pathLst>
                <a:path w="149" h="122" extrusionOk="0">
                  <a:moveTo>
                    <a:pt x="73" y="0"/>
                  </a:moveTo>
                  <a:cubicBezTo>
                    <a:pt x="65" y="0"/>
                    <a:pt x="57" y="2"/>
                    <a:pt x="50" y="4"/>
                  </a:cubicBezTo>
                  <a:cubicBezTo>
                    <a:pt x="20" y="23"/>
                    <a:pt x="1" y="53"/>
                    <a:pt x="20" y="82"/>
                  </a:cubicBezTo>
                  <a:cubicBezTo>
                    <a:pt x="27" y="108"/>
                    <a:pt x="47" y="122"/>
                    <a:pt x="68" y="122"/>
                  </a:cubicBezTo>
                  <a:cubicBezTo>
                    <a:pt x="79" y="122"/>
                    <a:pt x="89" y="118"/>
                    <a:pt x="99" y="112"/>
                  </a:cubicBezTo>
                  <a:cubicBezTo>
                    <a:pt x="129" y="102"/>
                    <a:pt x="148" y="63"/>
                    <a:pt x="129" y="34"/>
                  </a:cubicBezTo>
                  <a:cubicBezTo>
                    <a:pt x="121" y="11"/>
                    <a:pt x="97" y="0"/>
                    <a:pt x="7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27"/>
            <p:cNvSpPr/>
            <p:nvPr/>
          </p:nvSpPr>
          <p:spPr>
            <a:xfrm>
              <a:off x="156123" y="4019826"/>
              <a:ext cx="29142" cy="2602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79" y="1"/>
                  </a:moveTo>
                  <a:cubicBezTo>
                    <a:pt x="69" y="1"/>
                    <a:pt x="59" y="2"/>
                    <a:pt x="50" y="4"/>
                  </a:cubicBezTo>
                  <a:cubicBezTo>
                    <a:pt x="20" y="24"/>
                    <a:pt x="0" y="73"/>
                    <a:pt x="20" y="102"/>
                  </a:cubicBezTo>
                  <a:cubicBezTo>
                    <a:pt x="34" y="131"/>
                    <a:pt x="59" y="149"/>
                    <a:pt x="87" y="149"/>
                  </a:cubicBezTo>
                  <a:cubicBezTo>
                    <a:pt x="97" y="149"/>
                    <a:pt x="108" y="147"/>
                    <a:pt x="118" y="142"/>
                  </a:cubicBezTo>
                  <a:cubicBezTo>
                    <a:pt x="148" y="122"/>
                    <a:pt x="167" y="83"/>
                    <a:pt x="148" y="44"/>
                  </a:cubicBezTo>
                  <a:cubicBezTo>
                    <a:pt x="140" y="14"/>
                    <a:pt x="110" y="1"/>
                    <a:pt x="7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27"/>
            <p:cNvSpPr/>
            <p:nvPr/>
          </p:nvSpPr>
          <p:spPr>
            <a:xfrm>
              <a:off x="253089" y="4041162"/>
              <a:ext cx="28969" cy="25326"/>
            </a:xfrm>
            <a:custGeom>
              <a:avLst/>
              <a:gdLst/>
              <a:ahLst/>
              <a:cxnLst/>
              <a:rect l="l" t="t" r="r" b="b"/>
              <a:pathLst>
                <a:path w="167" h="146" extrusionOk="0">
                  <a:moveTo>
                    <a:pt x="86" y="1"/>
                  </a:moveTo>
                  <a:cubicBezTo>
                    <a:pt x="76" y="1"/>
                    <a:pt x="67" y="3"/>
                    <a:pt x="59" y="8"/>
                  </a:cubicBezTo>
                  <a:cubicBezTo>
                    <a:pt x="20" y="28"/>
                    <a:pt x="0" y="67"/>
                    <a:pt x="20" y="106"/>
                  </a:cubicBezTo>
                  <a:cubicBezTo>
                    <a:pt x="33" y="133"/>
                    <a:pt x="55" y="146"/>
                    <a:pt x="80" y="146"/>
                  </a:cubicBezTo>
                  <a:cubicBezTo>
                    <a:pt x="92" y="146"/>
                    <a:pt x="105" y="143"/>
                    <a:pt x="118" y="136"/>
                  </a:cubicBezTo>
                  <a:cubicBezTo>
                    <a:pt x="157" y="126"/>
                    <a:pt x="167" y="77"/>
                    <a:pt x="147" y="48"/>
                  </a:cubicBezTo>
                  <a:cubicBezTo>
                    <a:pt x="140" y="19"/>
                    <a:pt x="112" y="1"/>
                    <a:pt x="8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27"/>
            <p:cNvSpPr/>
            <p:nvPr/>
          </p:nvSpPr>
          <p:spPr>
            <a:xfrm>
              <a:off x="271649" y="4132925"/>
              <a:ext cx="27407" cy="25152"/>
            </a:xfrm>
            <a:custGeom>
              <a:avLst/>
              <a:gdLst/>
              <a:ahLst/>
              <a:cxnLst/>
              <a:rect l="l" t="t" r="r" b="b"/>
              <a:pathLst>
                <a:path w="158" h="145" extrusionOk="0">
                  <a:moveTo>
                    <a:pt x="83" y="1"/>
                  </a:moveTo>
                  <a:cubicBezTo>
                    <a:pt x="72" y="1"/>
                    <a:pt x="61" y="3"/>
                    <a:pt x="50" y="9"/>
                  </a:cubicBezTo>
                  <a:cubicBezTo>
                    <a:pt x="11" y="19"/>
                    <a:pt x="1" y="67"/>
                    <a:pt x="11" y="107"/>
                  </a:cubicBezTo>
                  <a:cubicBezTo>
                    <a:pt x="25" y="128"/>
                    <a:pt x="49" y="144"/>
                    <a:pt x="77" y="144"/>
                  </a:cubicBezTo>
                  <a:cubicBezTo>
                    <a:pt x="87" y="144"/>
                    <a:pt x="98" y="142"/>
                    <a:pt x="109" y="136"/>
                  </a:cubicBezTo>
                  <a:cubicBezTo>
                    <a:pt x="148" y="117"/>
                    <a:pt x="158" y="78"/>
                    <a:pt x="148" y="38"/>
                  </a:cubicBezTo>
                  <a:cubicBezTo>
                    <a:pt x="134" y="17"/>
                    <a:pt x="110" y="1"/>
                    <a:pt x="8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27"/>
            <p:cNvSpPr/>
            <p:nvPr/>
          </p:nvSpPr>
          <p:spPr>
            <a:xfrm>
              <a:off x="8578637" y="3818088"/>
              <a:ext cx="333400" cy="380929"/>
            </a:xfrm>
            <a:custGeom>
              <a:avLst/>
              <a:gdLst/>
              <a:ahLst/>
              <a:cxnLst/>
              <a:rect l="l" t="t" r="r" b="b"/>
              <a:pathLst>
                <a:path w="1922" h="2196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28" y="207"/>
                    <a:pt x="1" y="795"/>
                    <a:pt x="265" y="1442"/>
                  </a:cubicBezTo>
                  <a:cubicBezTo>
                    <a:pt x="539" y="2128"/>
                    <a:pt x="1323" y="2187"/>
                    <a:pt x="1549" y="2196"/>
                  </a:cubicBezTo>
                  <a:cubicBezTo>
                    <a:pt x="1637" y="1980"/>
                    <a:pt x="1922" y="1255"/>
                    <a:pt x="1421" y="717"/>
                  </a:cubicBezTo>
                  <a:cubicBezTo>
                    <a:pt x="951" y="197"/>
                    <a:pt x="363" y="50"/>
                    <a:pt x="16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27"/>
            <p:cNvSpPr/>
            <p:nvPr/>
          </p:nvSpPr>
          <p:spPr>
            <a:xfrm>
              <a:off x="8653573" y="3935523"/>
              <a:ext cx="198964" cy="257249"/>
            </a:xfrm>
            <a:custGeom>
              <a:avLst/>
              <a:gdLst/>
              <a:ahLst/>
              <a:cxnLst/>
              <a:rect l="l" t="t" r="r" b="b"/>
              <a:pathLst>
                <a:path w="1147" h="1483" extrusionOk="0">
                  <a:moveTo>
                    <a:pt x="529" y="0"/>
                  </a:moveTo>
                  <a:lnTo>
                    <a:pt x="529" y="0"/>
                  </a:lnTo>
                  <a:cubicBezTo>
                    <a:pt x="568" y="49"/>
                    <a:pt x="617" y="98"/>
                    <a:pt x="656" y="147"/>
                  </a:cubicBezTo>
                  <a:cubicBezTo>
                    <a:pt x="695" y="206"/>
                    <a:pt x="735" y="255"/>
                    <a:pt x="774" y="314"/>
                  </a:cubicBezTo>
                  <a:cubicBezTo>
                    <a:pt x="813" y="373"/>
                    <a:pt x="843" y="421"/>
                    <a:pt x="872" y="490"/>
                  </a:cubicBezTo>
                  <a:cubicBezTo>
                    <a:pt x="911" y="539"/>
                    <a:pt x="931" y="608"/>
                    <a:pt x="960" y="667"/>
                  </a:cubicBezTo>
                  <a:cubicBezTo>
                    <a:pt x="1009" y="784"/>
                    <a:pt x="1039" y="911"/>
                    <a:pt x="1048" y="1039"/>
                  </a:cubicBezTo>
                  <a:cubicBezTo>
                    <a:pt x="1057" y="1151"/>
                    <a:pt x="1058" y="1271"/>
                    <a:pt x="1032" y="1378"/>
                  </a:cubicBezTo>
                  <a:lnTo>
                    <a:pt x="1032" y="1378"/>
                  </a:lnTo>
                  <a:cubicBezTo>
                    <a:pt x="939" y="1348"/>
                    <a:pt x="847" y="1307"/>
                    <a:pt x="754" y="1264"/>
                  </a:cubicBezTo>
                  <a:cubicBezTo>
                    <a:pt x="656" y="1205"/>
                    <a:pt x="558" y="1147"/>
                    <a:pt x="460" y="1078"/>
                  </a:cubicBezTo>
                  <a:cubicBezTo>
                    <a:pt x="412" y="1039"/>
                    <a:pt x="372" y="1000"/>
                    <a:pt x="323" y="961"/>
                  </a:cubicBezTo>
                  <a:lnTo>
                    <a:pt x="205" y="843"/>
                  </a:lnTo>
                  <a:cubicBezTo>
                    <a:pt x="118" y="755"/>
                    <a:pt x="59" y="657"/>
                    <a:pt x="0" y="559"/>
                  </a:cubicBezTo>
                  <a:lnTo>
                    <a:pt x="0" y="559"/>
                  </a:lnTo>
                  <a:cubicBezTo>
                    <a:pt x="39" y="667"/>
                    <a:pt x="98" y="774"/>
                    <a:pt x="176" y="863"/>
                  </a:cubicBezTo>
                  <a:cubicBezTo>
                    <a:pt x="245" y="961"/>
                    <a:pt x="323" y="1049"/>
                    <a:pt x="421" y="1127"/>
                  </a:cubicBezTo>
                  <a:cubicBezTo>
                    <a:pt x="510" y="1205"/>
                    <a:pt x="608" y="1274"/>
                    <a:pt x="715" y="1333"/>
                  </a:cubicBezTo>
                  <a:cubicBezTo>
                    <a:pt x="823" y="1392"/>
                    <a:pt x="931" y="1441"/>
                    <a:pt x="1048" y="1480"/>
                  </a:cubicBezTo>
                  <a:cubicBezTo>
                    <a:pt x="1054" y="1482"/>
                    <a:pt x="1059" y="1483"/>
                    <a:pt x="1064" y="1483"/>
                  </a:cubicBezTo>
                  <a:cubicBezTo>
                    <a:pt x="1085" y="1483"/>
                    <a:pt x="1099" y="1467"/>
                    <a:pt x="1107" y="1451"/>
                  </a:cubicBezTo>
                  <a:cubicBezTo>
                    <a:pt x="1146" y="1314"/>
                    <a:pt x="1146" y="1176"/>
                    <a:pt x="1137" y="1029"/>
                  </a:cubicBezTo>
                  <a:cubicBezTo>
                    <a:pt x="1117" y="892"/>
                    <a:pt x="1078" y="765"/>
                    <a:pt x="1029" y="637"/>
                  </a:cubicBezTo>
                  <a:cubicBezTo>
                    <a:pt x="970" y="510"/>
                    <a:pt x="891" y="392"/>
                    <a:pt x="813" y="284"/>
                  </a:cubicBezTo>
                  <a:cubicBezTo>
                    <a:pt x="774" y="236"/>
                    <a:pt x="725" y="186"/>
                    <a:pt x="676" y="138"/>
                  </a:cubicBezTo>
                  <a:cubicBezTo>
                    <a:pt x="627" y="88"/>
                    <a:pt x="578" y="40"/>
                    <a:pt x="52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27"/>
            <p:cNvSpPr/>
            <p:nvPr/>
          </p:nvSpPr>
          <p:spPr>
            <a:xfrm>
              <a:off x="8646635" y="3898055"/>
              <a:ext cx="200872" cy="294197"/>
            </a:xfrm>
            <a:custGeom>
              <a:avLst/>
              <a:gdLst/>
              <a:ahLst/>
              <a:cxnLst/>
              <a:rect l="l" t="t" r="r" b="b"/>
              <a:pathLst>
                <a:path w="1158" h="1696" extrusionOk="0">
                  <a:moveTo>
                    <a:pt x="60" y="1"/>
                  </a:moveTo>
                  <a:lnTo>
                    <a:pt x="60" y="1"/>
                  </a:lnTo>
                  <a:cubicBezTo>
                    <a:pt x="138" y="148"/>
                    <a:pt x="226" y="285"/>
                    <a:pt x="304" y="432"/>
                  </a:cubicBezTo>
                  <a:lnTo>
                    <a:pt x="550" y="844"/>
                  </a:lnTo>
                  <a:lnTo>
                    <a:pt x="804" y="1265"/>
                  </a:lnTo>
                  <a:lnTo>
                    <a:pt x="958" y="1504"/>
                  </a:lnTo>
                  <a:lnTo>
                    <a:pt x="958" y="1504"/>
                  </a:lnTo>
                  <a:cubicBezTo>
                    <a:pt x="898" y="1461"/>
                    <a:pt x="842" y="1414"/>
                    <a:pt x="785" y="1363"/>
                  </a:cubicBezTo>
                  <a:cubicBezTo>
                    <a:pt x="677" y="1265"/>
                    <a:pt x="579" y="1167"/>
                    <a:pt x="491" y="1059"/>
                  </a:cubicBezTo>
                  <a:cubicBezTo>
                    <a:pt x="393" y="951"/>
                    <a:pt x="314" y="833"/>
                    <a:pt x="226" y="716"/>
                  </a:cubicBezTo>
                  <a:cubicBezTo>
                    <a:pt x="147" y="598"/>
                    <a:pt x="69" y="481"/>
                    <a:pt x="1" y="354"/>
                  </a:cubicBezTo>
                  <a:lnTo>
                    <a:pt x="1" y="354"/>
                  </a:lnTo>
                  <a:cubicBezTo>
                    <a:pt x="49" y="491"/>
                    <a:pt x="118" y="618"/>
                    <a:pt x="197" y="746"/>
                  </a:cubicBezTo>
                  <a:cubicBezTo>
                    <a:pt x="265" y="863"/>
                    <a:pt x="354" y="981"/>
                    <a:pt x="441" y="1098"/>
                  </a:cubicBezTo>
                  <a:cubicBezTo>
                    <a:pt x="618" y="1334"/>
                    <a:pt x="824" y="1539"/>
                    <a:pt x="1079" y="1696"/>
                  </a:cubicBezTo>
                  <a:lnTo>
                    <a:pt x="1127" y="1696"/>
                  </a:lnTo>
                  <a:cubicBezTo>
                    <a:pt x="1147" y="1676"/>
                    <a:pt x="1157" y="1647"/>
                    <a:pt x="1138" y="1628"/>
                  </a:cubicBezTo>
                  <a:cubicBezTo>
                    <a:pt x="1059" y="1490"/>
                    <a:pt x="971" y="1353"/>
                    <a:pt x="883" y="1216"/>
                  </a:cubicBezTo>
                  <a:lnTo>
                    <a:pt x="618" y="804"/>
                  </a:lnTo>
                  <a:lnTo>
                    <a:pt x="343" y="402"/>
                  </a:lnTo>
                  <a:cubicBezTo>
                    <a:pt x="245" y="265"/>
                    <a:pt x="158" y="138"/>
                    <a:pt x="6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27"/>
            <p:cNvSpPr/>
            <p:nvPr/>
          </p:nvSpPr>
          <p:spPr>
            <a:xfrm>
              <a:off x="8719663" y="3938992"/>
              <a:ext cx="112405" cy="236259"/>
            </a:xfrm>
            <a:custGeom>
              <a:avLst/>
              <a:gdLst/>
              <a:ahLst/>
              <a:cxnLst/>
              <a:rect l="l" t="t" r="r" b="b"/>
              <a:pathLst>
                <a:path w="648" h="1362" extrusionOk="0">
                  <a:moveTo>
                    <a:pt x="1" y="0"/>
                  </a:moveTo>
                  <a:lnTo>
                    <a:pt x="1" y="0"/>
                  </a:lnTo>
                  <a:cubicBezTo>
                    <a:pt x="129" y="225"/>
                    <a:pt x="256" y="441"/>
                    <a:pt x="364" y="656"/>
                  </a:cubicBezTo>
                  <a:cubicBezTo>
                    <a:pt x="423" y="774"/>
                    <a:pt x="471" y="882"/>
                    <a:pt x="521" y="1000"/>
                  </a:cubicBezTo>
                  <a:cubicBezTo>
                    <a:pt x="569" y="1117"/>
                    <a:pt x="608" y="1235"/>
                    <a:pt x="648" y="1362"/>
                  </a:cubicBezTo>
                  <a:cubicBezTo>
                    <a:pt x="648" y="1235"/>
                    <a:pt x="619" y="1098"/>
                    <a:pt x="589" y="980"/>
                  </a:cubicBezTo>
                  <a:cubicBezTo>
                    <a:pt x="550" y="852"/>
                    <a:pt x="501" y="735"/>
                    <a:pt x="442" y="617"/>
                  </a:cubicBezTo>
                  <a:cubicBezTo>
                    <a:pt x="383" y="510"/>
                    <a:pt x="325" y="392"/>
                    <a:pt x="246" y="294"/>
                  </a:cubicBezTo>
                  <a:cubicBezTo>
                    <a:pt x="177" y="186"/>
                    <a:pt x="89" y="88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27"/>
            <p:cNvSpPr/>
            <p:nvPr/>
          </p:nvSpPr>
          <p:spPr>
            <a:xfrm>
              <a:off x="8412112" y="4122864"/>
              <a:ext cx="435397" cy="248922"/>
            </a:xfrm>
            <a:custGeom>
              <a:avLst/>
              <a:gdLst/>
              <a:ahLst/>
              <a:cxnLst/>
              <a:rect l="l" t="t" r="r" b="b"/>
              <a:pathLst>
                <a:path w="2510" h="1435" extrusionOk="0">
                  <a:moveTo>
                    <a:pt x="1501" y="0"/>
                  </a:moveTo>
                  <a:cubicBezTo>
                    <a:pt x="1360" y="0"/>
                    <a:pt x="1211" y="28"/>
                    <a:pt x="1059" y="96"/>
                  </a:cubicBezTo>
                  <a:cubicBezTo>
                    <a:pt x="422" y="380"/>
                    <a:pt x="108" y="900"/>
                    <a:pt x="1" y="1066"/>
                  </a:cubicBezTo>
                  <a:cubicBezTo>
                    <a:pt x="164" y="1166"/>
                    <a:pt x="622" y="1434"/>
                    <a:pt x="1250" y="1434"/>
                  </a:cubicBezTo>
                  <a:cubicBezTo>
                    <a:pt x="1299" y="1434"/>
                    <a:pt x="1350" y="1433"/>
                    <a:pt x="1401" y="1429"/>
                  </a:cubicBezTo>
                  <a:cubicBezTo>
                    <a:pt x="2127" y="1370"/>
                    <a:pt x="2431" y="645"/>
                    <a:pt x="2509" y="439"/>
                  </a:cubicBezTo>
                  <a:cubicBezTo>
                    <a:pt x="2373" y="325"/>
                    <a:pt x="1983" y="0"/>
                    <a:pt x="150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27"/>
            <p:cNvSpPr/>
            <p:nvPr/>
          </p:nvSpPr>
          <p:spPr>
            <a:xfrm>
              <a:off x="8565107" y="4164842"/>
              <a:ext cx="275462" cy="166873"/>
            </a:xfrm>
            <a:custGeom>
              <a:avLst/>
              <a:gdLst/>
              <a:ahLst/>
              <a:cxnLst/>
              <a:rect l="l" t="t" r="r" b="b"/>
              <a:pathLst>
                <a:path w="1588" h="962" extrusionOk="0">
                  <a:moveTo>
                    <a:pt x="904" y="1"/>
                  </a:moveTo>
                  <a:cubicBezTo>
                    <a:pt x="854" y="1"/>
                    <a:pt x="804" y="4"/>
                    <a:pt x="755" y="11"/>
                  </a:cubicBezTo>
                  <a:cubicBezTo>
                    <a:pt x="628" y="21"/>
                    <a:pt x="490" y="60"/>
                    <a:pt x="363" y="109"/>
                  </a:cubicBezTo>
                  <a:cubicBezTo>
                    <a:pt x="295" y="129"/>
                    <a:pt x="236" y="158"/>
                    <a:pt x="177" y="188"/>
                  </a:cubicBezTo>
                  <a:cubicBezTo>
                    <a:pt x="118" y="217"/>
                    <a:pt x="59" y="256"/>
                    <a:pt x="1" y="286"/>
                  </a:cubicBezTo>
                  <a:cubicBezTo>
                    <a:pt x="59" y="256"/>
                    <a:pt x="128" y="236"/>
                    <a:pt x="186" y="207"/>
                  </a:cubicBezTo>
                  <a:cubicBezTo>
                    <a:pt x="245" y="188"/>
                    <a:pt x="314" y="168"/>
                    <a:pt x="373" y="148"/>
                  </a:cubicBezTo>
                  <a:cubicBezTo>
                    <a:pt x="441" y="129"/>
                    <a:pt x="500" y="109"/>
                    <a:pt x="569" y="109"/>
                  </a:cubicBezTo>
                  <a:cubicBezTo>
                    <a:pt x="637" y="90"/>
                    <a:pt x="696" y="90"/>
                    <a:pt x="765" y="79"/>
                  </a:cubicBezTo>
                  <a:cubicBezTo>
                    <a:pt x="892" y="79"/>
                    <a:pt x="1029" y="79"/>
                    <a:pt x="1157" y="109"/>
                  </a:cubicBezTo>
                  <a:cubicBezTo>
                    <a:pt x="1269" y="135"/>
                    <a:pt x="1374" y="176"/>
                    <a:pt x="1471" y="233"/>
                  </a:cubicBezTo>
                  <a:lnTo>
                    <a:pt x="1471" y="233"/>
                  </a:lnTo>
                  <a:cubicBezTo>
                    <a:pt x="1410" y="309"/>
                    <a:pt x="1342" y="385"/>
                    <a:pt x="1274" y="462"/>
                  </a:cubicBezTo>
                  <a:cubicBezTo>
                    <a:pt x="1186" y="540"/>
                    <a:pt x="1098" y="619"/>
                    <a:pt x="1000" y="678"/>
                  </a:cubicBezTo>
                  <a:cubicBezTo>
                    <a:pt x="961" y="717"/>
                    <a:pt x="902" y="746"/>
                    <a:pt x="853" y="776"/>
                  </a:cubicBezTo>
                  <a:cubicBezTo>
                    <a:pt x="804" y="805"/>
                    <a:pt x="755" y="834"/>
                    <a:pt x="696" y="854"/>
                  </a:cubicBezTo>
                  <a:cubicBezTo>
                    <a:pt x="588" y="903"/>
                    <a:pt x="480" y="932"/>
                    <a:pt x="363" y="961"/>
                  </a:cubicBezTo>
                  <a:cubicBezTo>
                    <a:pt x="480" y="952"/>
                    <a:pt x="598" y="932"/>
                    <a:pt x="715" y="893"/>
                  </a:cubicBezTo>
                  <a:cubicBezTo>
                    <a:pt x="824" y="854"/>
                    <a:pt x="941" y="805"/>
                    <a:pt x="1039" y="736"/>
                  </a:cubicBezTo>
                  <a:cubicBezTo>
                    <a:pt x="1147" y="678"/>
                    <a:pt x="1245" y="599"/>
                    <a:pt x="1333" y="521"/>
                  </a:cubicBezTo>
                  <a:cubicBezTo>
                    <a:pt x="1421" y="432"/>
                    <a:pt x="1499" y="344"/>
                    <a:pt x="1568" y="246"/>
                  </a:cubicBezTo>
                  <a:cubicBezTo>
                    <a:pt x="1588" y="227"/>
                    <a:pt x="1578" y="197"/>
                    <a:pt x="1558" y="188"/>
                  </a:cubicBezTo>
                  <a:cubicBezTo>
                    <a:pt x="1441" y="99"/>
                    <a:pt x="1303" y="60"/>
                    <a:pt x="1176" y="31"/>
                  </a:cubicBezTo>
                  <a:cubicBezTo>
                    <a:pt x="1088" y="12"/>
                    <a:pt x="996" y="1"/>
                    <a:pt x="90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27"/>
            <p:cNvSpPr/>
            <p:nvPr/>
          </p:nvSpPr>
          <p:spPr>
            <a:xfrm>
              <a:off x="8502140" y="4195025"/>
              <a:ext cx="336696" cy="119691"/>
            </a:xfrm>
            <a:custGeom>
              <a:avLst/>
              <a:gdLst/>
              <a:ahLst/>
              <a:cxnLst/>
              <a:rect l="l" t="t" r="r" b="b"/>
              <a:pathLst>
                <a:path w="1941" h="690" extrusionOk="0">
                  <a:moveTo>
                    <a:pt x="1897" y="1"/>
                  </a:moveTo>
                  <a:cubicBezTo>
                    <a:pt x="1892" y="1"/>
                    <a:pt x="1887" y="2"/>
                    <a:pt x="1882" y="3"/>
                  </a:cubicBezTo>
                  <a:lnTo>
                    <a:pt x="1412" y="121"/>
                  </a:lnTo>
                  <a:lnTo>
                    <a:pt x="941" y="249"/>
                  </a:lnTo>
                  <a:lnTo>
                    <a:pt x="471" y="386"/>
                  </a:lnTo>
                  <a:cubicBezTo>
                    <a:pt x="314" y="425"/>
                    <a:pt x="157" y="474"/>
                    <a:pt x="1" y="523"/>
                  </a:cubicBezTo>
                  <a:cubicBezTo>
                    <a:pt x="168" y="493"/>
                    <a:pt x="324" y="464"/>
                    <a:pt x="481" y="425"/>
                  </a:cubicBezTo>
                  <a:lnTo>
                    <a:pt x="961" y="317"/>
                  </a:lnTo>
                  <a:lnTo>
                    <a:pt x="1431" y="210"/>
                  </a:lnTo>
                  <a:cubicBezTo>
                    <a:pt x="1521" y="187"/>
                    <a:pt x="1612" y="164"/>
                    <a:pt x="1704" y="142"/>
                  </a:cubicBezTo>
                  <a:lnTo>
                    <a:pt x="1704" y="142"/>
                  </a:lnTo>
                  <a:cubicBezTo>
                    <a:pt x="1646" y="184"/>
                    <a:pt x="1584" y="224"/>
                    <a:pt x="1520" y="258"/>
                  </a:cubicBezTo>
                  <a:cubicBezTo>
                    <a:pt x="1402" y="327"/>
                    <a:pt x="1274" y="395"/>
                    <a:pt x="1137" y="445"/>
                  </a:cubicBezTo>
                  <a:cubicBezTo>
                    <a:pt x="1010" y="504"/>
                    <a:pt x="873" y="552"/>
                    <a:pt x="736" y="591"/>
                  </a:cubicBezTo>
                  <a:cubicBezTo>
                    <a:pt x="599" y="631"/>
                    <a:pt x="462" y="670"/>
                    <a:pt x="324" y="689"/>
                  </a:cubicBezTo>
                  <a:cubicBezTo>
                    <a:pt x="462" y="680"/>
                    <a:pt x="608" y="660"/>
                    <a:pt x="745" y="631"/>
                  </a:cubicBezTo>
                  <a:cubicBezTo>
                    <a:pt x="893" y="602"/>
                    <a:pt x="1030" y="552"/>
                    <a:pt x="1167" y="504"/>
                  </a:cubicBezTo>
                  <a:cubicBezTo>
                    <a:pt x="1436" y="407"/>
                    <a:pt x="1695" y="274"/>
                    <a:pt x="1908" y="93"/>
                  </a:cubicBezTo>
                  <a:lnTo>
                    <a:pt x="1908" y="93"/>
                  </a:lnTo>
                  <a:cubicBezTo>
                    <a:pt x="1910" y="92"/>
                    <a:pt x="1911" y="92"/>
                    <a:pt x="1912" y="92"/>
                  </a:cubicBezTo>
                  <a:lnTo>
                    <a:pt x="1911" y="91"/>
                  </a:lnTo>
                  <a:lnTo>
                    <a:pt x="1911" y="91"/>
                  </a:lnTo>
                  <a:cubicBezTo>
                    <a:pt x="1914" y="88"/>
                    <a:pt x="1918" y="85"/>
                    <a:pt x="1921" y="82"/>
                  </a:cubicBezTo>
                  <a:cubicBezTo>
                    <a:pt x="1941" y="72"/>
                    <a:pt x="1941" y="53"/>
                    <a:pt x="1941" y="33"/>
                  </a:cubicBezTo>
                  <a:cubicBezTo>
                    <a:pt x="1933" y="17"/>
                    <a:pt x="1918" y="1"/>
                    <a:pt x="1897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27"/>
            <p:cNvSpPr/>
            <p:nvPr/>
          </p:nvSpPr>
          <p:spPr>
            <a:xfrm>
              <a:off x="8559903" y="4194852"/>
              <a:ext cx="260371" cy="45101"/>
            </a:xfrm>
            <a:custGeom>
              <a:avLst/>
              <a:gdLst/>
              <a:ahLst/>
              <a:cxnLst/>
              <a:rect l="l" t="t" r="r" b="b"/>
              <a:pathLst>
                <a:path w="1501" h="260" extrusionOk="0">
                  <a:moveTo>
                    <a:pt x="1016" y="1"/>
                  </a:moveTo>
                  <a:cubicBezTo>
                    <a:pt x="923" y="1"/>
                    <a:pt x="829" y="10"/>
                    <a:pt x="736" y="24"/>
                  </a:cubicBezTo>
                  <a:cubicBezTo>
                    <a:pt x="608" y="44"/>
                    <a:pt x="481" y="73"/>
                    <a:pt x="364" y="113"/>
                  </a:cubicBezTo>
                  <a:cubicBezTo>
                    <a:pt x="236" y="152"/>
                    <a:pt x="118" y="200"/>
                    <a:pt x="1" y="259"/>
                  </a:cubicBezTo>
                  <a:cubicBezTo>
                    <a:pt x="256" y="200"/>
                    <a:pt x="501" y="152"/>
                    <a:pt x="745" y="113"/>
                  </a:cubicBezTo>
                  <a:cubicBezTo>
                    <a:pt x="873" y="93"/>
                    <a:pt x="991" y="83"/>
                    <a:pt x="1118" y="73"/>
                  </a:cubicBezTo>
                  <a:cubicBezTo>
                    <a:pt x="1246" y="63"/>
                    <a:pt x="1363" y="63"/>
                    <a:pt x="1500" y="63"/>
                  </a:cubicBezTo>
                  <a:cubicBezTo>
                    <a:pt x="1373" y="24"/>
                    <a:pt x="1246" y="4"/>
                    <a:pt x="1118" y="4"/>
                  </a:cubicBezTo>
                  <a:cubicBezTo>
                    <a:pt x="1084" y="2"/>
                    <a:pt x="1050" y="1"/>
                    <a:pt x="101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27"/>
            <p:cNvSpPr/>
            <p:nvPr/>
          </p:nvSpPr>
          <p:spPr>
            <a:xfrm>
              <a:off x="8699368" y="4198841"/>
              <a:ext cx="282228" cy="447366"/>
            </a:xfrm>
            <a:custGeom>
              <a:avLst/>
              <a:gdLst/>
              <a:ahLst/>
              <a:cxnLst/>
              <a:rect l="l" t="t" r="r" b="b"/>
              <a:pathLst>
                <a:path w="1627" h="2579" extrusionOk="0">
                  <a:moveTo>
                    <a:pt x="853" y="1"/>
                  </a:moveTo>
                  <a:cubicBezTo>
                    <a:pt x="657" y="119"/>
                    <a:pt x="0" y="540"/>
                    <a:pt x="79" y="1265"/>
                  </a:cubicBezTo>
                  <a:cubicBezTo>
                    <a:pt x="157" y="1961"/>
                    <a:pt x="549" y="2422"/>
                    <a:pt x="677" y="2579"/>
                  </a:cubicBezTo>
                  <a:cubicBezTo>
                    <a:pt x="834" y="2441"/>
                    <a:pt x="1284" y="2039"/>
                    <a:pt x="1451" y="1363"/>
                  </a:cubicBezTo>
                  <a:cubicBezTo>
                    <a:pt x="1627" y="648"/>
                    <a:pt x="1030" y="138"/>
                    <a:pt x="85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27"/>
            <p:cNvSpPr/>
            <p:nvPr/>
          </p:nvSpPr>
          <p:spPr>
            <a:xfrm>
              <a:off x="8763896" y="4207341"/>
              <a:ext cx="149700" cy="263667"/>
            </a:xfrm>
            <a:custGeom>
              <a:avLst/>
              <a:gdLst/>
              <a:ahLst/>
              <a:cxnLst/>
              <a:rect l="l" t="t" r="r" b="b"/>
              <a:pathLst>
                <a:path w="863" h="1520" extrusionOk="0">
                  <a:moveTo>
                    <a:pt x="474" y="0"/>
                  </a:moveTo>
                  <a:cubicBezTo>
                    <a:pt x="466" y="0"/>
                    <a:pt x="459" y="3"/>
                    <a:pt x="451" y="11"/>
                  </a:cubicBezTo>
                  <a:cubicBezTo>
                    <a:pt x="334" y="99"/>
                    <a:pt x="246" y="207"/>
                    <a:pt x="177" y="335"/>
                  </a:cubicBezTo>
                  <a:cubicBezTo>
                    <a:pt x="109" y="452"/>
                    <a:pt x="70" y="579"/>
                    <a:pt x="30" y="716"/>
                  </a:cubicBezTo>
                  <a:cubicBezTo>
                    <a:pt x="11" y="854"/>
                    <a:pt x="1" y="991"/>
                    <a:pt x="1" y="1128"/>
                  </a:cubicBezTo>
                  <a:cubicBezTo>
                    <a:pt x="1" y="1187"/>
                    <a:pt x="20" y="1256"/>
                    <a:pt x="20" y="1324"/>
                  </a:cubicBezTo>
                  <a:cubicBezTo>
                    <a:pt x="30" y="1393"/>
                    <a:pt x="50" y="1461"/>
                    <a:pt x="59" y="1520"/>
                  </a:cubicBezTo>
                  <a:cubicBezTo>
                    <a:pt x="59" y="1461"/>
                    <a:pt x="50" y="1393"/>
                    <a:pt x="50" y="1324"/>
                  </a:cubicBezTo>
                  <a:cubicBezTo>
                    <a:pt x="50" y="1256"/>
                    <a:pt x="40" y="1187"/>
                    <a:pt x="50" y="1128"/>
                  </a:cubicBezTo>
                  <a:cubicBezTo>
                    <a:pt x="50" y="1060"/>
                    <a:pt x="59" y="991"/>
                    <a:pt x="70" y="922"/>
                  </a:cubicBezTo>
                  <a:cubicBezTo>
                    <a:pt x="79" y="864"/>
                    <a:pt x="89" y="795"/>
                    <a:pt x="109" y="736"/>
                  </a:cubicBezTo>
                  <a:cubicBezTo>
                    <a:pt x="138" y="609"/>
                    <a:pt x="187" y="481"/>
                    <a:pt x="255" y="374"/>
                  </a:cubicBezTo>
                  <a:cubicBezTo>
                    <a:pt x="308" y="277"/>
                    <a:pt x="384" y="182"/>
                    <a:pt x="469" y="106"/>
                  </a:cubicBezTo>
                  <a:lnTo>
                    <a:pt x="469" y="106"/>
                  </a:lnTo>
                  <a:cubicBezTo>
                    <a:pt x="526" y="187"/>
                    <a:pt x="576" y="279"/>
                    <a:pt x="618" y="364"/>
                  </a:cubicBezTo>
                  <a:cubicBezTo>
                    <a:pt x="677" y="472"/>
                    <a:pt x="716" y="579"/>
                    <a:pt x="745" y="687"/>
                  </a:cubicBezTo>
                  <a:cubicBezTo>
                    <a:pt x="765" y="746"/>
                    <a:pt x="775" y="805"/>
                    <a:pt x="795" y="864"/>
                  </a:cubicBezTo>
                  <a:cubicBezTo>
                    <a:pt x="804" y="922"/>
                    <a:pt x="814" y="971"/>
                    <a:pt x="814" y="1030"/>
                  </a:cubicBezTo>
                  <a:cubicBezTo>
                    <a:pt x="834" y="1147"/>
                    <a:pt x="824" y="1265"/>
                    <a:pt x="824" y="1393"/>
                  </a:cubicBezTo>
                  <a:cubicBezTo>
                    <a:pt x="843" y="1275"/>
                    <a:pt x="863" y="1147"/>
                    <a:pt x="863" y="1030"/>
                  </a:cubicBezTo>
                  <a:cubicBezTo>
                    <a:pt x="863" y="912"/>
                    <a:pt x="843" y="795"/>
                    <a:pt x="814" y="677"/>
                  </a:cubicBezTo>
                  <a:cubicBezTo>
                    <a:pt x="785" y="560"/>
                    <a:pt x="745" y="442"/>
                    <a:pt x="697" y="335"/>
                  </a:cubicBezTo>
                  <a:cubicBezTo>
                    <a:pt x="647" y="217"/>
                    <a:pt x="589" y="119"/>
                    <a:pt x="510" y="21"/>
                  </a:cubicBezTo>
                  <a:cubicBezTo>
                    <a:pt x="498" y="9"/>
                    <a:pt x="486" y="0"/>
                    <a:pt x="474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27"/>
            <p:cNvSpPr/>
            <p:nvPr/>
          </p:nvSpPr>
          <p:spPr>
            <a:xfrm>
              <a:off x="8823567" y="4207514"/>
              <a:ext cx="59498" cy="345195"/>
            </a:xfrm>
            <a:custGeom>
              <a:avLst/>
              <a:gdLst/>
              <a:ahLst/>
              <a:cxnLst/>
              <a:rect l="l" t="t" r="r" b="b"/>
              <a:pathLst>
                <a:path w="343" h="1990" extrusionOk="0">
                  <a:moveTo>
                    <a:pt x="137" y="0"/>
                  </a:moveTo>
                  <a:cubicBezTo>
                    <a:pt x="107" y="0"/>
                    <a:pt x="88" y="20"/>
                    <a:pt x="88" y="40"/>
                  </a:cubicBezTo>
                  <a:cubicBezTo>
                    <a:pt x="78" y="206"/>
                    <a:pt x="68" y="363"/>
                    <a:pt x="59" y="530"/>
                  </a:cubicBezTo>
                  <a:lnTo>
                    <a:pt x="29" y="1019"/>
                  </a:lnTo>
                  <a:lnTo>
                    <a:pt x="9" y="1499"/>
                  </a:lnTo>
                  <a:cubicBezTo>
                    <a:pt x="9" y="1666"/>
                    <a:pt x="0" y="1832"/>
                    <a:pt x="0" y="1989"/>
                  </a:cubicBezTo>
                  <a:cubicBezTo>
                    <a:pt x="20" y="1832"/>
                    <a:pt x="39" y="1666"/>
                    <a:pt x="59" y="1509"/>
                  </a:cubicBezTo>
                  <a:lnTo>
                    <a:pt x="98" y="1019"/>
                  </a:lnTo>
                  <a:lnTo>
                    <a:pt x="137" y="539"/>
                  </a:lnTo>
                  <a:cubicBezTo>
                    <a:pt x="148" y="445"/>
                    <a:pt x="156" y="352"/>
                    <a:pt x="163" y="260"/>
                  </a:cubicBezTo>
                  <a:lnTo>
                    <a:pt x="163" y="260"/>
                  </a:lnTo>
                  <a:cubicBezTo>
                    <a:pt x="183" y="326"/>
                    <a:pt x="201" y="392"/>
                    <a:pt x="216" y="461"/>
                  </a:cubicBezTo>
                  <a:cubicBezTo>
                    <a:pt x="245" y="608"/>
                    <a:pt x="264" y="745"/>
                    <a:pt x="274" y="882"/>
                  </a:cubicBezTo>
                  <a:cubicBezTo>
                    <a:pt x="294" y="1029"/>
                    <a:pt x="294" y="1176"/>
                    <a:pt x="294" y="1313"/>
                  </a:cubicBezTo>
                  <a:cubicBezTo>
                    <a:pt x="284" y="1460"/>
                    <a:pt x="274" y="1597"/>
                    <a:pt x="264" y="1745"/>
                  </a:cubicBezTo>
                  <a:cubicBezTo>
                    <a:pt x="294" y="1607"/>
                    <a:pt x="314" y="1460"/>
                    <a:pt x="333" y="1313"/>
                  </a:cubicBezTo>
                  <a:cubicBezTo>
                    <a:pt x="343" y="1176"/>
                    <a:pt x="343" y="1029"/>
                    <a:pt x="343" y="882"/>
                  </a:cubicBezTo>
                  <a:cubicBezTo>
                    <a:pt x="333" y="598"/>
                    <a:pt x="284" y="304"/>
                    <a:pt x="176" y="29"/>
                  </a:cubicBezTo>
                  <a:cubicBezTo>
                    <a:pt x="166" y="10"/>
                    <a:pt x="147" y="0"/>
                    <a:pt x="13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27"/>
            <p:cNvSpPr/>
            <p:nvPr/>
          </p:nvSpPr>
          <p:spPr>
            <a:xfrm>
              <a:off x="8792864" y="4227810"/>
              <a:ext cx="52733" cy="255167"/>
            </a:xfrm>
            <a:custGeom>
              <a:avLst/>
              <a:gdLst/>
              <a:ahLst/>
              <a:cxnLst/>
              <a:rect l="l" t="t" r="r" b="b"/>
              <a:pathLst>
                <a:path w="304" h="1471" extrusionOk="0">
                  <a:moveTo>
                    <a:pt x="304" y="1"/>
                  </a:moveTo>
                  <a:lnTo>
                    <a:pt x="304" y="1"/>
                  </a:lnTo>
                  <a:cubicBezTo>
                    <a:pt x="226" y="99"/>
                    <a:pt x="167" y="217"/>
                    <a:pt x="128" y="334"/>
                  </a:cubicBezTo>
                  <a:cubicBezTo>
                    <a:pt x="88" y="461"/>
                    <a:pt x="49" y="589"/>
                    <a:pt x="30" y="707"/>
                  </a:cubicBezTo>
                  <a:cubicBezTo>
                    <a:pt x="10" y="833"/>
                    <a:pt x="1" y="961"/>
                    <a:pt x="1" y="1088"/>
                  </a:cubicBezTo>
                  <a:cubicBezTo>
                    <a:pt x="1" y="1216"/>
                    <a:pt x="1" y="1353"/>
                    <a:pt x="30" y="1471"/>
                  </a:cubicBezTo>
                  <a:cubicBezTo>
                    <a:pt x="49" y="1216"/>
                    <a:pt x="79" y="971"/>
                    <a:pt x="118" y="726"/>
                  </a:cubicBezTo>
                  <a:cubicBezTo>
                    <a:pt x="138" y="598"/>
                    <a:pt x="167" y="481"/>
                    <a:pt x="197" y="363"/>
                  </a:cubicBezTo>
                  <a:cubicBezTo>
                    <a:pt x="226" y="236"/>
                    <a:pt x="265" y="119"/>
                    <a:pt x="30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27"/>
            <p:cNvSpPr/>
            <p:nvPr/>
          </p:nvSpPr>
          <p:spPr>
            <a:xfrm>
              <a:off x="8847332" y="4144894"/>
              <a:ext cx="416489" cy="257249"/>
            </a:xfrm>
            <a:custGeom>
              <a:avLst/>
              <a:gdLst/>
              <a:ahLst/>
              <a:cxnLst/>
              <a:rect l="l" t="t" r="r" b="b"/>
              <a:pathLst>
                <a:path w="2401" h="1483" extrusionOk="0">
                  <a:moveTo>
                    <a:pt x="904" y="0"/>
                  </a:moveTo>
                  <a:cubicBezTo>
                    <a:pt x="487" y="0"/>
                    <a:pt x="129" y="224"/>
                    <a:pt x="0" y="312"/>
                  </a:cubicBezTo>
                  <a:cubicBezTo>
                    <a:pt x="49" y="528"/>
                    <a:pt x="245" y="1282"/>
                    <a:pt x="970" y="1439"/>
                  </a:cubicBezTo>
                  <a:cubicBezTo>
                    <a:pt x="1124" y="1470"/>
                    <a:pt x="1271" y="1483"/>
                    <a:pt x="1410" y="1483"/>
                  </a:cubicBezTo>
                  <a:cubicBezTo>
                    <a:pt x="1888" y="1483"/>
                    <a:pt x="2257" y="1333"/>
                    <a:pt x="2401" y="1272"/>
                  </a:cubicBezTo>
                  <a:cubicBezTo>
                    <a:pt x="2313" y="1087"/>
                    <a:pt x="2067" y="538"/>
                    <a:pt x="1479" y="165"/>
                  </a:cubicBezTo>
                  <a:cubicBezTo>
                    <a:pt x="1286" y="45"/>
                    <a:pt x="1089" y="0"/>
                    <a:pt x="90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27"/>
            <p:cNvSpPr/>
            <p:nvPr/>
          </p:nvSpPr>
          <p:spPr>
            <a:xfrm>
              <a:off x="8854097" y="4180801"/>
              <a:ext cx="248402" cy="171210"/>
            </a:xfrm>
            <a:custGeom>
              <a:avLst/>
              <a:gdLst/>
              <a:ahLst/>
              <a:cxnLst/>
              <a:rect l="l" t="t" r="r" b="b"/>
              <a:pathLst>
                <a:path w="1432" h="987" extrusionOk="0">
                  <a:moveTo>
                    <a:pt x="603" y="1"/>
                  </a:moveTo>
                  <a:cubicBezTo>
                    <a:pt x="531" y="1"/>
                    <a:pt x="462" y="6"/>
                    <a:pt x="392" y="17"/>
                  </a:cubicBezTo>
                  <a:cubicBezTo>
                    <a:pt x="265" y="27"/>
                    <a:pt x="147" y="56"/>
                    <a:pt x="29" y="96"/>
                  </a:cubicBezTo>
                  <a:cubicBezTo>
                    <a:pt x="10" y="105"/>
                    <a:pt x="0" y="125"/>
                    <a:pt x="10" y="144"/>
                  </a:cubicBezTo>
                  <a:cubicBezTo>
                    <a:pt x="59" y="292"/>
                    <a:pt x="138" y="399"/>
                    <a:pt x="225" y="507"/>
                  </a:cubicBezTo>
                  <a:cubicBezTo>
                    <a:pt x="323" y="605"/>
                    <a:pt x="432" y="693"/>
                    <a:pt x="549" y="762"/>
                  </a:cubicBezTo>
                  <a:cubicBezTo>
                    <a:pt x="667" y="830"/>
                    <a:pt x="794" y="880"/>
                    <a:pt x="931" y="919"/>
                  </a:cubicBezTo>
                  <a:cubicBezTo>
                    <a:pt x="990" y="938"/>
                    <a:pt x="1059" y="948"/>
                    <a:pt x="1127" y="967"/>
                  </a:cubicBezTo>
                  <a:cubicBezTo>
                    <a:pt x="1196" y="978"/>
                    <a:pt x="1264" y="978"/>
                    <a:pt x="1323" y="987"/>
                  </a:cubicBezTo>
                  <a:cubicBezTo>
                    <a:pt x="1264" y="967"/>
                    <a:pt x="1196" y="958"/>
                    <a:pt x="1137" y="938"/>
                  </a:cubicBezTo>
                  <a:cubicBezTo>
                    <a:pt x="1068" y="919"/>
                    <a:pt x="1000" y="899"/>
                    <a:pt x="941" y="880"/>
                  </a:cubicBezTo>
                  <a:cubicBezTo>
                    <a:pt x="882" y="850"/>
                    <a:pt x="824" y="830"/>
                    <a:pt x="765" y="801"/>
                  </a:cubicBezTo>
                  <a:cubicBezTo>
                    <a:pt x="696" y="771"/>
                    <a:pt x="647" y="732"/>
                    <a:pt x="588" y="703"/>
                  </a:cubicBezTo>
                  <a:cubicBezTo>
                    <a:pt x="480" y="625"/>
                    <a:pt x="382" y="546"/>
                    <a:pt x="294" y="448"/>
                  </a:cubicBezTo>
                  <a:cubicBezTo>
                    <a:pt x="216" y="361"/>
                    <a:pt x="153" y="266"/>
                    <a:pt x="105" y="163"/>
                  </a:cubicBezTo>
                  <a:lnTo>
                    <a:pt x="105" y="163"/>
                  </a:lnTo>
                  <a:cubicBezTo>
                    <a:pt x="195" y="137"/>
                    <a:pt x="298" y="113"/>
                    <a:pt x="402" y="96"/>
                  </a:cubicBezTo>
                  <a:cubicBezTo>
                    <a:pt x="519" y="76"/>
                    <a:pt x="628" y="76"/>
                    <a:pt x="745" y="76"/>
                  </a:cubicBezTo>
                  <a:cubicBezTo>
                    <a:pt x="804" y="76"/>
                    <a:pt x="863" y="85"/>
                    <a:pt x="922" y="85"/>
                  </a:cubicBezTo>
                  <a:lnTo>
                    <a:pt x="1098" y="115"/>
                  </a:lnTo>
                  <a:cubicBezTo>
                    <a:pt x="1215" y="135"/>
                    <a:pt x="1323" y="183"/>
                    <a:pt x="1431" y="223"/>
                  </a:cubicBezTo>
                  <a:cubicBezTo>
                    <a:pt x="1333" y="164"/>
                    <a:pt x="1225" y="115"/>
                    <a:pt x="1107" y="76"/>
                  </a:cubicBezTo>
                  <a:cubicBezTo>
                    <a:pt x="990" y="37"/>
                    <a:pt x="872" y="17"/>
                    <a:pt x="755" y="7"/>
                  </a:cubicBezTo>
                  <a:cubicBezTo>
                    <a:pt x="703" y="3"/>
                    <a:pt x="652" y="1"/>
                    <a:pt x="603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27"/>
            <p:cNvSpPr/>
            <p:nvPr/>
          </p:nvSpPr>
          <p:spPr>
            <a:xfrm>
              <a:off x="8854097" y="4195719"/>
              <a:ext cx="323165" cy="134262"/>
            </a:xfrm>
            <a:custGeom>
              <a:avLst/>
              <a:gdLst/>
              <a:ahLst/>
              <a:cxnLst/>
              <a:rect l="l" t="t" r="r" b="b"/>
              <a:pathLst>
                <a:path w="1863" h="774" extrusionOk="0">
                  <a:moveTo>
                    <a:pt x="226" y="1"/>
                  </a:moveTo>
                  <a:cubicBezTo>
                    <a:pt x="167" y="1"/>
                    <a:pt x="108" y="4"/>
                    <a:pt x="49" y="10"/>
                  </a:cubicBezTo>
                  <a:cubicBezTo>
                    <a:pt x="29" y="10"/>
                    <a:pt x="10" y="19"/>
                    <a:pt x="10" y="39"/>
                  </a:cubicBezTo>
                  <a:cubicBezTo>
                    <a:pt x="0" y="58"/>
                    <a:pt x="10" y="78"/>
                    <a:pt x="29" y="88"/>
                  </a:cubicBezTo>
                  <a:cubicBezTo>
                    <a:pt x="36" y="91"/>
                    <a:pt x="43" y="94"/>
                    <a:pt x="49" y="97"/>
                  </a:cubicBezTo>
                  <a:lnTo>
                    <a:pt x="49" y="97"/>
                  </a:lnTo>
                  <a:lnTo>
                    <a:pt x="49" y="97"/>
                  </a:lnTo>
                  <a:cubicBezTo>
                    <a:pt x="50" y="97"/>
                    <a:pt x="50" y="97"/>
                    <a:pt x="51" y="97"/>
                  </a:cubicBezTo>
                  <a:lnTo>
                    <a:pt x="51" y="97"/>
                  </a:lnTo>
                  <a:cubicBezTo>
                    <a:pt x="200" y="161"/>
                    <a:pt x="341" y="218"/>
                    <a:pt x="490" y="274"/>
                  </a:cubicBezTo>
                  <a:lnTo>
                    <a:pt x="941" y="450"/>
                  </a:lnTo>
                  <a:lnTo>
                    <a:pt x="1401" y="617"/>
                  </a:lnTo>
                  <a:cubicBezTo>
                    <a:pt x="1549" y="666"/>
                    <a:pt x="1705" y="725"/>
                    <a:pt x="1862" y="774"/>
                  </a:cubicBezTo>
                  <a:cubicBezTo>
                    <a:pt x="1715" y="705"/>
                    <a:pt x="1568" y="637"/>
                    <a:pt x="1411" y="578"/>
                  </a:cubicBezTo>
                  <a:lnTo>
                    <a:pt x="970" y="382"/>
                  </a:lnTo>
                  <a:lnTo>
                    <a:pt x="519" y="195"/>
                  </a:lnTo>
                  <a:cubicBezTo>
                    <a:pt x="430" y="157"/>
                    <a:pt x="344" y="121"/>
                    <a:pt x="260" y="86"/>
                  </a:cubicBezTo>
                  <a:lnTo>
                    <a:pt x="260" y="86"/>
                  </a:lnTo>
                  <a:cubicBezTo>
                    <a:pt x="331" y="88"/>
                    <a:pt x="401" y="93"/>
                    <a:pt x="471" y="97"/>
                  </a:cubicBezTo>
                  <a:cubicBezTo>
                    <a:pt x="617" y="117"/>
                    <a:pt x="755" y="137"/>
                    <a:pt x="892" y="176"/>
                  </a:cubicBezTo>
                  <a:cubicBezTo>
                    <a:pt x="1039" y="206"/>
                    <a:pt x="1166" y="245"/>
                    <a:pt x="1303" y="293"/>
                  </a:cubicBezTo>
                  <a:cubicBezTo>
                    <a:pt x="1440" y="343"/>
                    <a:pt x="1578" y="391"/>
                    <a:pt x="1705" y="450"/>
                  </a:cubicBezTo>
                  <a:cubicBezTo>
                    <a:pt x="1588" y="382"/>
                    <a:pt x="1451" y="313"/>
                    <a:pt x="1323" y="254"/>
                  </a:cubicBezTo>
                  <a:cubicBezTo>
                    <a:pt x="1186" y="195"/>
                    <a:pt x="1049" y="147"/>
                    <a:pt x="911" y="108"/>
                  </a:cubicBezTo>
                  <a:cubicBezTo>
                    <a:pt x="692" y="45"/>
                    <a:pt x="460" y="1"/>
                    <a:pt x="22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27"/>
            <p:cNvSpPr/>
            <p:nvPr/>
          </p:nvSpPr>
          <p:spPr>
            <a:xfrm>
              <a:off x="8872658" y="4209076"/>
              <a:ext cx="229841" cy="124374"/>
            </a:xfrm>
            <a:custGeom>
              <a:avLst/>
              <a:gdLst/>
              <a:ahLst/>
              <a:cxnLst/>
              <a:rect l="l" t="t" r="r" b="b"/>
              <a:pathLst>
                <a:path w="1325" h="717" extrusionOk="0">
                  <a:moveTo>
                    <a:pt x="1" y="1"/>
                  </a:moveTo>
                  <a:cubicBezTo>
                    <a:pt x="79" y="99"/>
                    <a:pt x="177" y="197"/>
                    <a:pt x="275" y="275"/>
                  </a:cubicBezTo>
                  <a:cubicBezTo>
                    <a:pt x="383" y="354"/>
                    <a:pt x="491" y="423"/>
                    <a:pt x="599" y="481"/>
                  </a:cubicBezTo>
                  <a:cubicBezTo>
                    <a:pt x="717" y="540"/>
                    <a:pt x="834" y="589"/>
                    <a:pt x="952" y="628"/>
                  </a:cubicBezTo>
                  <a:cubicBezTo>
                    <a:pt x="1079" y="667"/>
                    <a:pt x="1196" y="706"/>
                    <a:pt x="1324" y="717"/>
                  </a:cubicBezTo>
                  <a:cubicBezTo>
                    <a:pt x="1089" y="619"/>
                    <a:pt x="863" y="521"/>
                    <a:pt x="638" y="403"/>
                  </a:cubicBezTo>
                  <a:cubicBezTo>
                    <a:pt x="530" y="344"/>
                    <a:pt x="423" y="275"/>
                    <a:pt x="314" y="216"/>
                  </a:cubicBezTo>
                  <a:cubicBezTo>
                    <a:pt x="207" y="148"/>
                    <a:pt x="109" y="79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27"/>
            <p:cNvSpPr/>
            <p:nvPr/>
          </p:nvSpPr>
          <p:spPr>
            <a:xfrm>
              <a:off x="8804660" y="3853995"/>
              <a:ext cx="340165" cy="346583"/>
            </a:xfrm>
            <a:custGeom>
              <a:avLst/>
              <a:gdLst/>
              <a:ahLst/>
              <a:cxnLst/>
              <a:rect l="l" t="t" r="r" b="b"/>
              <a:pathLst>
                <a:path w="1961" h="1998" extrusionOk="0">
                  <a:moveTo>
                    <a:pt x="1902" y="0"/>
                  </a:moveTo>
                  <a:cubicBezTo>
                    <a:pt x="1696" y="20"/>
                    <a:pt x="1098" y="88"/>
                    <a:pt x="560" y="539"/>
                  </a:cubicBezTo>
                  <a:cubicBezTo>
                    <a:pt x="1" y="1009"/>
                    <a:pt x="187" y="1764"/>
                    <a:pt x="246" y="1989"/>
                  </a:cubicBezTo>
                  <a:cubicBezTo>
                    <a:pt x="291" y="1993"/>
                    <a:pt x="357" y="1998"/>
                    <a:pt x="438" y="1998"/>
                  </a:cubicBezTo>
                  <a:cubicBezTo>
                    <a:pt x="763" y="1998"/>
                    <a:pt x="1320" y="1921"/>
                    <a:pt x="1618" y="1411"/>
                  </a:cubicBezTo>
                  <a:cubicBezTo>
                    <a:pt x="1961" y="804"/>
                    <a:pt x="1912" y="206"/>
                    <a:pt x="190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27"/>
            <p:cNvSpPr/>
            <p:nvPr/>
          </p:nvSpPr>
          <p:spPr>
            <a:xfrm>
              <a:off x="8848893" y="3962757"/>
              <a:ext cx="217699" cy="231229"/>
            </a:xfrm>
            <a:custGeom>
              <a:avLst/>
              <a:gdLst/>
              <a:ahLst/>
              <a:cxnLst/>
              <a:rect l="l" t="t" r="r" b="b"/>
              <a:pathLst>
                <a:path w="1255" h="1333" extrusionOk="0">
                  <a:moveTo>
                    <a:pt x="560" y="0"/>
                  </a:moveTo>
                  <a:cubicBezTo>
                    <a:pt x="471" y="79"/>
                    <a:pt x="383" y="166"/>
                    <a:pt x="314" y="264"/>
                  </a:cubicBezTo>
                  <a:cubicBezTo>
                    <a:pt x="246" y="362"/>
                    <a:pt x="187" y="460"/>
                    <a:pt x="148" y="578"/>
                  </a:cubicBezTo>
                  <a:cubicBezTo>
                    <a:pt x="99" y="686"/>
                    <a:pt x="59" y="804"/>
                    <a:pt x="40" y="921"/>
                  </a:cubicBezTo>
                  <a:cubicBezTo>
                    <a:pt x="11" y="1039"/>
                    <a:pt x="1" y="1166"/>
                    <a:pt x="1" y="1284"/>
                  </a:cubicBezTo>
                  <a:cubicBezTo>
                    <a:pt x="1" y="1313"/>
                    <a:pt x="20" y="1333"/>
                    <a:pt x="50" y="1333"/>
                  </a:cubicBezTo>
                  <a:cubicBezTo>
                    <a:pt x="197" y="1323"/>
                    <a:pt x="324" y="1284"/>
                    <a:pt x="451" y="1225"/>
                  </a:cubicBezTo>
                  <a:cubicBezTo>
                    <a:pt x="579" y="1176"/>
                    <a:pt x="697" y="1098"/>
                    <a:pt x="804" y="1000"/>
                  </a:cubicBezTo>
                  <a:cubicBezTo>
                    <a:pt x="902" y="911"/>
                    <a:pt x="991" y="804"/>
                    <a:pt x="1069" y="686"/>
                  </a:cubicBezTo>
                  <a:cubicBezTo>
                    <a:pt x="1108" y="637"/>
                    <a:pt x="1137" y="578"/>
                    <a:pt x="1167" y="519"/>
                  </a:cubicBezTo>
                  <a:cubicBezTo>
                    <a:pt x="1196" y="451"/>
                    <a:pt x="1226" y="392"/>
                    <a:pt x="1255" y="333"/>
                  </a:cubicBezTo>
                  <a:lnTo>
                    <a:pt x="1255" y="333"/>
                  </a:lnTo>
                  <a:cubicBezTo>
                    <a:pt x="1216" y="392"/>
                    <a:pt x="1177" y="451"/>
                    <a:pt x="1147" y="500"/>
                  </a:cubicBezTo>
                  <a:cubicBezTo>
                    <a:pt x="1108" y="558"/>
                    <a:pt x="1069" y="617"/>
                    <a:pt x="1030" y="667"/>
                  </a:cubicBezTo>
                  <a:cubicBezTo>
                    <a:pt x="981" y="715"/>
                    <a:pt x="941" y="765"/>
                    <a:pt x="893" y="813"/>
                  </a:cubicBezTo>
                  <a:cubicBezTo>
                    <a:pt x="854" y="863"/>
                    <a:pt x="804" y="902"/>
                    <a:pt x="756" y="950"/>
                  </a:cubicBezTo>
                  <a:cubicBezTo>
                    <a:pt x="647" y="1029"/>
                    <a:pt x="540" y="1098"/>
                    <a:pt x="422" y="1146"/>
                  </a:cubicBezTo>
                  <a:cubicBezTo>
                    <a:pt x="318" y="1199"/>
                    <a:pt x="198" y="1228"/>
                    <a:pt x="90" y="1241"/>
                  </a:cubicBezTo>
                  <a:lnTo>
                    <a:pt x="90" y="1241"/>
                  </a:lnTo>
                  <a:cubicBezTo>
                    <a:pt x="92" y="1137"/>
                    <a:pt x="101" y="1035"/>
                    <a:pt x="118" y="941"/>
                  </a:cubicBezTo>
                  <a:cubicBezTo>
                    <a:pt x="138" y="823"/>
                    <a:pt x="168" y="715"/>
                    <a:pt x="207" y="598"/>
                  </a:cubicBezTo>
                  <a:cubicBezTo>
                    <a:pt x="226" y="549"/>
                    <a:pt x="246" y="490"/>
                    <a:pt x="275" y="441"/>
                  </a:cubicBezTo>
                  <a:cubicBezTo>
                    <a:pt x="295" y="382"/>
                    <a:pt x="324" y="333"/>
                    <a:pt x="353" y="284"/>
                  </a:cubicBezTo>
                  <a:cubicBezTo>
                    <a:pt x="412" y="177"/>
                    <a:pt x="481" y="88"/>
                    <a:pt x="56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27"/>
            <p:cNvSpPr/>
            <p:nvPr/>
          </p:nvSpPr>
          <p:spPr>
            <a:xfrm>
              <a:off x="8848893" y="3925289"/>
              <a:ext cx="224637" cy="268177"/>
            </a:xfrm>
            <a:custGeom>
              <a:avLst/>
              <a:gdLst/>
              <a:ahLst/>
              <a:cxnLst/>
              <a:rect l="l" t="t" r="r" b="b"/>
              <a:pathLst>
                <a:path w="1295" h="1546" extrusionOk="0">
                  <a:moveTo>
                    <a:pt x="1294" y="1"/>
                  </a:moveTo>
                  <a:lnTo>
                    <a:pt x="1294" y="1"/>
                  </a:lnTo>
                  <a:cubicBezTo>
                    <a:pt x="1187" y="118"/>
                    <a:pt x="1079" y="245"/>
                    <a:pt x="971" y="363"/>
                  </a:cubicBezTo>
                  <a:lnTo>
                    <a:pt x="647" y="726"/>
                  </a:lnTo>
                  <a:lnTo>
                    <a:pt x="324" y="1098"/>
                  </a:lnTo>
                  <a:cubicBezTo>
                    <a:pt x="269" y="1170"/>
                    <a:pt x="211" y="1238"/>
                    <a:pt x="151" y="1308"/>
                  </a:cubicBezTo>
                  <a:lnTo>
                    <a:pt x="151" y="1308"/>
                  </a:lnTo>
                  <a:cubicBezTo>
                    <a:pt x="173" y="1242"/>
                    <a:pt x="197" y="1176"/>
                    <a:pt x="226" y="1108"/>
                  </a:cubicBezTo>
                  <a:cubicBezTo>
                    <a:pt x="285" y="981"/>
                    <a:pt x="353" y="853"/>
                    <a:pt x="422" y="735"/>
                  </a:cubicBezTo>
                  <a:cubicBezTo>
                    <a:pt x="501" y="608"/>
                    <a:pt x="579" y="491"/>
                    <a:pt x="667" y="382"/>
                  </a:cubicBezTo>
                  <a:cubicBezTo>
                    <a:pt x="756" y="265"/>
                    <a:pt x="843" y="157"/>
                    <a:pt x="941" y="49"/>
                  </a:cubicBezTo>
                  <a:lnTo>
                    <a:pt x="941" y="49"/>
                  </a:lnTo>
                  <a:cubicBezTo>
                    <a:pt x="834" y="147"/>
                    <a:pt x="736" y="245"/>
                    <a:pt x="638" y="353"/>
                  </a:cubicBezTo>
                  <a:cubicBezTo>
                    <a:pt x="540" y="461"/>
                    <a:pt x="451" y="578"/>
                    <a:pt x="373" y="696"/>
                  </a:cubicBezTo>
                  <a:cubicBezTo>
                    <a:pt x="212" y="933"/>
                    <a:pt x="87" y="1188"/>
                    <a:pt x="18" y="1462"/>
                  </a:cubicBezTo>
                  <a:lnTo>
                    <a:pt x="18" y="1462"/>
                  </a:lnTo>
                  <a:cubicBezTo>
                    <a:pt x="15" y="1465"/>
                    <a:pt x="13" y="1468"/>
                    <a:pt x="11" y="1471"/>
                  </a:cubicBezTo>
                  <a:lnTo>
                    <a:pt x="15" y="1473"/>
                  </a:lnTo>
                  <a:lnTo>
                    <a:pt x="15" y="1473"/>
                  </a:lnTo>
                  <a:cubicBezTo>
                    <a:pt x="14" y="1479"/>
                    <a:pt x="12" y="1484"/>
                    <a:pt x="11" y="1490"/>
                  </a:cubicBezTo>
                  <a:cubicBezTo>
                    <a:pt x="1" y="1510"/>
                    <a:pt x="11" y="1519"/>
                    <a:pt x="20" y="1539"/>
                  </a:cubicBezTo>
                  <a:cubicBezTo>
                    <a:pt x="28" y="1543"/>
                    <a:pt x="38" y="1546"/>
                    <a:pt x="48" y="1546"/>
                  </a:cubicBezTo>
                  <a:cubicBezTo>
                    <a:pt x="61" y="1546"/>
                    <a:pt x="74" y="1541"/>
                    <a:pt x="79" y="1529"/>
                  </a:cubicBezTo>
                  <a:cubicBezTo>
                    <a:pt x="187" y="1402"/>
                    <a:pt x="295" y="1284"/>
                    <a:pt x="393" y="1157"/>
                  </a:cubicBezTo>
                  <a:lnTo>
                    <a:pt x="706" y="774"/>
                  </a:lnTo>
                  <a:lnTo>
                    <a:pt x="1000" y="393"/>
                  </a:lnTo>
                  <a:cubicBezTo>
                    <a:pt x="1098" y="265"/>
                    <a:pt x="1206" y="138"/>
                    <a:pt x="129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27"/>
            <p:cNvSpPr/>
            <p:nvPr/>
          </p:nvSpPr>
          <p:spPr>
            <a:xfrm>
              <a:off x="8865893" y="3996756"/>
              <a:ext cx="188903" cy="180230"/>
            </a:xfrm>
            <a:custGeom>
              <a:avLst/>
              <a:gdLst/>
              <a:ahLst/>
              <a:cxnLst/>
              <a:rect l="l" t="t" r="r" b="b"/>
              <a:pathLst>
                <a:path w="1089" h="1039" extrusionOk="0">
                  <a:moveTo>
                    <a:pt x="1089" y="0"/>
                  </a:moveTo>
                  <a:lnTo>
                    <a:pt x="1089" y="0"/>
                  </a:lnTo>
                  <a:cubicBezTo>
                    <a:pt x="922" y="196"/>
                    <a:pt x="756" y="382"/>
                    <a:pt x="569" y="558"/>
                  </a:cubicBezTo>
                  <a:cubicBezTo>
                    <a:pt x="481" y="647"/>
                    <a:pt x="393" y="725"/>
                    <a:pt x="295" y="804"/>
                  </a:cubicBezTo>
                  <a:cubicBezTo>
                    <a:pt x="197" y="892"/>
                    <a:pt x="99" y="961"/>
                    <a:pt x="1" y="1039"/>
                  </a:cubicBezTo>
                  <a:cubicBezTo>
                    <a:pt x="118" y="990"/>
                    <a:pt x="236" y="931"/>
                    <a:pt x="334" y="863"/>
                  </a:cubicBezTo>
                  <a:cubicBezTo>
                    <a:pt x="442" y="794"/>
                    <a:pt x="540" y="706"/>
                    <a:pt x="638" y="617"/>
                  </a:cubicBezTo>
                  <a:cubicBezTo>
                    <a:pt x="726" y="529"/>
                    <a:pt x="814" y="431"/>
                    <a:pt x="893" y="333"/>
                  </a:cubicBezTo>
                  <a:cubicBezTo>
                    <a:pt x="961" y="225"/>
                    <a:pt x="1030" y="118"/>
                    <a:pt x="108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27"/>
            <p:cNvSpPr/>
            <p:nvPr/>
          </p:nvSpPr>
          <p:spPr>
            <a:xfrm>
              <a:off x="8721571" y="4088692"/>
              <a:ext cx="249963" cy="219086"/>
            </a:xfrm>
            <a:custGeom>
              <a:avLst/>
              <a:gdLst/>
              <a:ahLst/>
              <a:cxnLst/>
              <a:rect l="l" t="t" r="r" b="b"/>
              <a:pathLst>
                <a:path w="1441" h="1263" extrusionOk="0">
                  <a:moveTo>
                    <a:pt x="723" y="0"/>
                  </a:moveTo>
                  <a:cubicBezTo>
                    <a:pt x="610" y="0"/>
                    <a:pt x="496" y="32"/>
                    <a:pt x="392" y="97"/>
                  </a:cubicBezTo>
                  <a:cubicBezTo>
                    <a:pt x="98" y="283"/>
                    <a:pt x="0" y="675"/>
                    <a:pt x="186" y="969"/>
                  </a:cubicBezTo>
                  <a:cubicBezTo>
                    <a:pt x="306" y="1159"/>
                    <a:pt x="512" y="1263"/>
                    <a:pt x="722" y="1263"/>
                  </a:cubicBezTo>
                  <a:cubicBezTo>
                    <a:pt x="837" y="1263"/>
                    <a:pt x="954" y="1231"/>
                    <a:pt x="1058" y="1165"/>
                  </a:cubicBezTo>
                  <a:cubicBezTo>
                    <a:pt x="1352" y="979"/>
                    <a:pt x="1440" y="597"/>
                    <a:pt x="1254" y="303"/>
                  </a:cubicBezTo>
                  <a:cubicBezTo>
                    <a:pt x="1134" y="106"/>
                    <a:pt x="931" y="0"/>
                    <a:pt x="723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27"/>
            <p:cNvSpPr/>
            <p:nvPr/>
          </p:nvSpPr>
          <p:spPr>
            <a:xfrm>
              <a:off x="8765631" y="4155128"/>
              <a:ext cx="34173" cy="30009"/>
            </a:xfrm>
            <a:custGeom>
              <a:avLst/>
              <a:gdLst/>
              <a:ahLst/>
              <a:cxnLst/>
              <a:rect l="l" t="t" r="r" b="b"/>
              <a:pathLst>
                <a:path w="197" h="173" extrusionOk="0">
                  <a:moveTo>
                    <a:pt x="109" y="1"/>
                  </a:moveTo>
                  <a:cubicBezTo>
                    <a:pt x="92" y="1"/>
                    <a:pt x="75" y="6"/>
                    <a:pt x="60" y="18"/>
                  </a:cubicBezTo>
                  <a:cubicBezTo>
                    <a:pt x="20" y="37"/>
                    <a:pt x="1" y="96"/>
                    <a:pt x="30" y="135"/>
                  </a:cubicBezTo>
                  <a:cubicBezTo>
                    <a:pt x="42" y="159"/>
                    <a:pt x="68" y="172"/>
                    <a:pt x="96" y="172"/>
                  </a:cubicBezTo>
                  <a:cubicBezTo>
                    <a:pt x="114" y="172"/>
                    <a:pt x="132" y="167"/>
                    <a:pt x="147" y="155"/>
                  </a:cubicBezTo>
                  <a:cubicBezTo>
                    <a:pt x="187" y="135"/>
                    <a:pt x="197" y="77"/>
                    <a:pt x="177" y="37"/>
                  </a:cubicBezTo>
                  <a:cubicBezTo>
                    <a:pt x="159" y="14"/>
                    <a:pt x="134" y="1"/>
                    <a:pt x="10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27"/>
            <p:cNvSpPr/>
            <p:nvPr/>
          </p:nvSpPr>
          <p:spPr>
            <a:xfrm>
              <a:off x="8869362" y="4239779"/>
              <a:ext cx="34173" cy="30183"/>
            </a:xfrm>
            <a:custGeom>
              <a:avLst/>
              <a:gdLst/>
              <a:ahLst/>
              <a:cxnLst/>
              <a:rect l="l" t="t" r="r" b="b"/>
              <a:pathLst>
                <a:path w="197" h="174" extrusionOk="0">
                  <a:moveTo>
                    <a:pt x="101" y="0"/>
                  </a:moveTo>
                  <a:cubicBezTo>
                    <a:pt x="87" y="0"/>
                    <a:pt x="72" y="4"/>
                    <a:pt x="59" y="10"/>
                  </a:cubicBezTo>
                  <a:cubicBezTo>
                    <a:pt x="20" y="39"/>
                    <a:pt x="0" y="89"/>
                    <a:pt x="30" y="128"/>
                  </a:cubicBezTo>
                  <a:cubicBezTo>
                    <a:pt x="42" y="158"/>
                    <a:pt x="70" y="174"/>
                    <a:pt x="98" y="174"/>
                  </a:cubicBezTo>
                  <a:cubicBezTo>
                    <a:pt x="115" y="174"/>
                    <a:pt x="133" y="168"/>
                    <a:pt x="148" y="157"/>
                  </a:cubicBezTo>
                  <a:cubicBezTo>
                    <a:pt x="187" y="137"/>
                    <a:pt x="196" y="79"/>
                    <a:pt x="177" y="39"/>
                  </a:cubicBezTo>
                  <a:cubicBezTo>
                    <a:pt x="157" y="13"/>
                    <a:pt x="129" y="0"/>
                    <a:pt x="10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27"/>
            <p:cNvSpPr/>
            <p:nvPr/>
          </p:nvSpPr>
          <p:spPr>
            <a:xfrm>
              <a:off x="8782630" y="4214626"/>
              <a:ext cx="34173" cy="30009"/>
            </a:xfrm>
            <a:custGeom>
              <a:avLst/>
              <a:gdLst/>
              <a:ahLst/>
              <a:cxnLst/>
              <a:rect l="l" t="t" r="r" b="b"/>
              <a:pathLst>
                <a:path w="197" h="173" extrusionOk="0">
                  <a:moveTo>
                    <a:pt x="101" y="1"/>
                  </a:moveTo>
                  <a:cubicBezTo>
                    <a:pt x="83" y="1"/>
                    <a:pt x="65" y="6"/>
                    <a:pt x="49" y="18"/>
                  </a:cubicBezTo>
                  <a:cubicBezTo>
                    <a:pt x="10" y="38"/>
                    <a:pt x="1" y="86"/>
                    <a:pt x="30" y="136"/>
                  </a:cubicBezTo>
                  <a:cubicBezTo>
                    <a:pt x="42" y="159"/>
                    <a:pt x="68" y="172"/>
                    <a:pt x="95" y="172"/>
                  </a:cubicBezTo>
                  <a:cubicBezTo>
                    <a:pt x="113" y="172"/>
                    <a:pt x="132" y="167"/>
                    <a:pt x="147" y="155"/>
                  </a:cubicBezTo>
                  <a:cubicBezTo>
                    <a:pt x="187" y="136"/>
                    <a:pt x="197" y="77"/>
                    <a:pt x="167" y="38"/>
                  </a:cubicBezTo>
                  <a:cubicBezTo>
                    <a:pt x="155" y="14"/>
                    <a:pt x="129" y="1"/>
                    <a:pt x="10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27"/>
            <p:cNvSpPr/>
            <p:nvPr/>
          </p:nvSpPr>
          <p:spPr>
            <a:xfrm>
              <a:off x="8814894" y="4251574"/>
              <a:ext cx="34173" cy="29836"/>
            </a:xfrm>
            <a:custGeom>
              <a:avLst/>
              <a:gdLst/>
              <a:ahLst/>
              <a:cxnLst/>
              <a:rect l="l" t="t" r="r" b="b"/>
              <a:pathLst>
                <a:path w="197" h="172" extrusionOk="0">
                  <a:moveTo>
                    <a:pt x="91" y="1"/>
                  </a:moveTo>
                  <a:cubicBezTo>
                    <a:pt x="77" y="1"/>
                    <a:pt x="63" y="4"/>
                    <a:pt x="50" y="11"/>
                  </a:cubicBezTo>
                  <a:cubicBezTo>
                    <a:pt x="11" y="40"/>
                    <a:pt x="1" y="89"/>
                    <a:pt x="20" y="128"/>
                  </a:cubicBezTo>
                  <a:cubicBezTo>
                    <a:pt x="40" y="154"/>
                    <a:pt x="68" y="172"/>
                    <a:pt x="97" y="172"/>
                  </a:cubicBezTo>
                  <a:cubicBezTo>
                    <a:pt x="111" y="172"/>
                    <a:pt x="125" y="168"/>
                    <a:pt x="138" y="158"/>
                  </a:cubicBezTo>
                  <a:cubicBezTo>
                    <a:pt x="177" y="128"/>
                    <a:pt x="197" y="80"/>
                    <a:pt x="168" y="40"/>
                  </a:cubicBezTo>
                  <a:cubicBezTo>
                    <a:pt x="148" y="14"/>
                    <a:pt x="119" y="1"/>
                    <a:pt x="9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27"/>
            <p:cNvSpPr/>
            <p:nvPr/>
          </p:nvSpPr>
          <p:spPr>
            <a:xfrm>
              <a:off x="8833628" y="4109334"/>
              <a:ext cx="32438" cy="29836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99" y="0"/>
                  </a:moveTo>
                  <a:cubicBezTo>
                    <a:pt x="82" y="0"/>
                    <a:pt x="65" y="6"/>
                    <a:pt x="49" y="18"/>
                  </a:cubicBezTo>
                  <a:cubicBezTo>
                    <a:pt x="10" y="37"/>
                    <a:pt x="1" y="86"/>
                    <a:pt x="20" y="135"/>
                  </a:cubicBezTo>
                  <a:cubicBezTo>
                    <a:pt x="38" y="159"/>
                    <a:pt x="63" y="172"/>
                    <a:pt x="89" y="172"/>
                  </a:cubicBezTo>
                  <a:cubicBezTo>
                    <a:pt x="105" y="172"/>
                    <a:pt x="123" y="166"/>
                    <a:pt x="138" y="155"/>
                  </a:cubicBezTo>
                  <a:cubicBezTo>
                    <a:pt x="177" y="135"/>
                    <a:pt x="187" y="76"/>
                    <a:pt x="167" y="37"/>
                  </a:cubicBezTo>
                  <a:cubicBezTo>
                    <a:pt x="149" y="13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27"/>
            <p:cNvSpPr/>
            <p:nvPr/>
          </p:nvSpPr>
          <p:spPr>
            <a:xfrm>
              <a:off x="8859127" y="4180627"/>
              <a:ext cx="32438" cy="29836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99" y="1"/>
                  </a:moveTo>
                  <a:cubicBezTo>
                    <a:pt x="82" y="1"/>
                    <a:pt x="65" y="6"/>
                    <a:pt x="50" y="18"/>
                  </a:cubicBezTo>
                  <a:cubicBezTo>
                    <a:pt x="11" y="38"/>
                    <a:pt x="0" y="86"/>
                    <a:pt x="20" y="126"/>
                  </a:cubicBezTo>
                  <a:cubicBezTo>
                    <a:pt x="39" y="156"/>
                    <a:pt x="65" y="172"/>
                    <a:pt x="91" y="172"/>
                  </a:cubicBezTo>
                  <a:cubicBezTo>
                    <a:pt x="107" y="172"/>
                    <a:pt x="123" y="166"/>
                    <a:pt x="138" y="155"/>
                  </a:cubicBezTo>
                  <a:cubicBezTo>
                    <a:pt x="177" y="136"/>
                    <a:pt x="187" y="77"/>
                    <a:pt x="167" y="38"/>
                  </a:cubicBezTo>
                  <a:cubicBezTo>
                    <a:pt x="149" y="14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27"/>
            <p:cNvSpPr/>
            <p:nvPr/>
          </p:nvSpPr>
          <p:spPr>
            <a:xfrm>
              <a:off x="8760600" y="4196586"/>
              <a:ext cx="22204" cy="19602"/>
            </a:xfrm>
            <a:custGeom>
              <a:avLst/>
              <a:gdLst/>
              <a:ahLst/>
              <a:cxnLst/>
              <a:rect l="l" t="t" r="r" b="b"/>
              <a:pathLst>
                <a:path w="128" h="113" extrusionOk="0">
                  <a:moveTo>
                    <a:pt x="55" y="1"/>
                  </a:moveTo>
                  <a:cubicBezTo>
                    <a:pt x="46" y="1"/>
                    <a:pt x="38" y="2"/>
                    <a:pt x="30" y="5"/>
                  </a:cubicBezTo>
                  <a:cubicBezTo>
                    <a:pt x="10" y="24"/>
                    <a:pt x="0" y="63"/>
                    <a:pt x="20" y="83"/>
                  </a:cubicBezTo>
                  <a:cubicBezTo>
                    <a:pt x="26" y="102"/>
                    <a:pt x="45" y="113"/>
                    <a:pt x="65" y="113"/>
                  </a:cubicBezTo>
                  <a:cubicBezTo>
                    <a:pt x="76" y="113"/>
                    <a:pt x="88" y="109"/>
                    <a:pt x="98" y="103"/>
                  </a:cubicBezTo>
                  <a:cubicBezTo>
                    <a:pt x="118" y="92"/>
                    <a:pt x="128" y="53"/>
                    <a:pt x="108" y="24"/>
                  </a:cubicBezTo>
                  <a:cubicBezTo>
                    <a:pt x="101" y="10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27"/>
            <p:cNvSpPr/>
            <p:nvPr/>
          </p:nvSpPr>
          <p:spPr>
            <a:xfrm>
              <a:off x="8835363" y="4219310"/>
              <a:ext cx="22204" cy="19602"/>
            </a:xfrm>
            <a:custGeom>
              <a:avLst/>
              <a:gdLst/>
              <a:ahLst/>
              <a:cxnLst/>
              <a:rect l="l" t="t" r="r" b="b"/>
              <a:pathLst>
                <a:path w="128" h="113" extrusionOk="0">
                  <a:moveTo>
                    <a:pt x="66" y="0"/>
                  </a:moveTo>
                  <a:cubicBezTo>
                    <a:pt x="56" y="0"/>
                    <a:pt x="46" y="4"/>
                    <a:pt x="39" y="11"/>
                  </a:cubicBezTo>
                  <a:cubicBezTo>
                    <a:pt x="10" y="20"/>
                    <a:pt x="0" y="59"/>
                    <a:pt x="20" y="89"/>
                  </a:cubicBezTo>
                  <a:cubicBezTo>
                    <a:pt x="27" y="104"/>
                    <a:pt x="50" y="112"/>
                    <a:pt x="74" y="112"/>
                  </a:cubicBezTo>
                  <a:cubicBezTo>
                    <a:pt x="82" y="112"/>
                    <a:pt x="90" y="111"/>
                    <a:pt x="98" y="109"/>
                  </a:cubicBezTo>
                  <a:cubicBezTo>
                    <a:pt x="118" y="89"/>
                    <a:pt x="128" y="50"/>
                    <a:pt x="118" y="30"/>
                  </a:cubicBezTo>
                  <a:cubicBezTo>
                    <a:pt x="105" y="11"/>
                    <a:pt x="84" y="0"/>
                    <a:pt x="6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27"/>
            <p:cNvSpPr/>
            <p:nvPr/>
          </p:nvSpPr>
          <p:spPr>
            <a:xfrm>
              <a:off x="8901626" y="4175770"/>
              <a:ext cx="22204" cy="20122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68" y="1"/>
                  </a:moveTo>
                  <a:cubicBezTo>
                    <a:pt x="57" y="1"/>
                    <a:pt x="47" y="3"/>
                    <a:pt x="40" y="7"/>
                  </a:cubicBezTo>
                  <a:cubicBezTo>
                    <a:pt x="10" y="27"/>
                    <a:pt x="1" y="66"/>
                    <a:pt x="20" y="85"/>
                  </a:cubicBezTo>
                  <a:cubicBezTo>
                    <a:pt x="33" y="104"/>
                    <a:pt x="50" y="115"/>
                    <a:pt x="68" y="115"/>
                  </a:cubicBezTo>
                  <a:cubicBezTo>
                    <a:pt x="78" y="115"/>
                    <a:pt x="88" y="112"/>
                    <a:pt x="99" y="105"/>
                  </a:cubicBezTo>
                  <a:cubicBezTo>
                    <a:pt x="128" y="85"/>
                    <a:pt x="128" y="56"/>
                    <a:pt x="118" y="27"/>
                  </a:cubicBezTo>
                  <a:cubicBezTo>
                    <a:pt x="106" y="8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27"/>
            <p:cNvSpPr/>
            <p:nvPr/>
          </p:nvSpPr>
          <p:spPr>
            <a:xfrm>
              <a:off x="8814894" y="4173342"/>
              <a:ext cx="22377" cy="19081"/>
            </a:xfrm>
            <a:custGeom>
              <a:avLst/>
              <a:gdLst/>
              <a:ahLst/>
              <a:cxnLst/>
              <a:rect l="l" t="t" r="r" b="b"/>
              <a:pathLst>
                <a:path w="129" h="110" extrusionOk="0">
                  <a:moveTo>
                    <a:pt x="68" y="0"/>
                  </a:moveTo>
                  <a:cubicBezTo>
                    <a:pt x="57" y="0"/>
                    <a:pt x="47" y="3"/>
                    <a:pt x="40" y="11"/>
                  </a:cubicBezTo>
                  <a:cubicBezTo>
                    <a:pt x="11" y="21"/>
                    <a:pt x="1" y="60"/>
                    <a:pt x="20" y="89"/>
                  </a:cubicBezTo>
                  <a:cubicBezTo>
                    <a:pt x="32" y="101"/>
                    <a:pt x="49" y="110"/>
                    <a:pt x="66" y="110"/>
                  </a:cubicBezTo>
                  <a:cubicBezTo>
                    <a:pt x="77" y="110"/>
                    <a:pt x="88" y="107"/>
                    <a:pt x="99" y="99"/>
                  </a:cubicBezTo>
                  <a:cubicBezTo>
                    <a:pt x="128" y="89"/>
                    <a:pt x="128" y="50"/>
                    <a:pt x="118" y="21"/>
                  </a:cubicBezTo>
                  <a:cubicBezTo>
                    <a:pt x="106" y="9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27"/>
            <p:cNvSpPr/>
            <p:nvPr/>
          </p:nvSpPr>
          <p:spPr>
            <a:xfrm>
              <a:off x="8838659" y="4153047"/>
              <a:ext cx="22377" cy="19602"/>
            </a:xfrm>
            <a:custGeom>
              <a:avLst/>
              <a:gdLst/>
              <a:ahLst/>
              <a:cxnLst/>
              <a:rect l="l" t="t" r="r" b="b"/>
              <a:pathLst>
                <a:path w="129" h="113" extrusionOk="0">
                  <a:moveTo>
                    <a:pt x="66" y="0"/>
                  </a:moveTo>
                  <a:cubicBezTo>
                    <a:pt x="56" y="0"/>
                    <a:pt x="47" y="3"/>
                    <a:pt x="40" y="10"/>
                  </a:cubicBezTo>
                  <a:cubicBezTo>
                    <a:pt x="11" y="20"/>
                    <a:pt x="1" y="60"/>
                    <a:pt x="20" y="89"/>
                  </a:cubicBezTo>
                  <a:cubicBezTo>
                    <a:pt x="35" y="103"/>
                    <a:pt x="54" y="112"/>
                    <a:pt x="75" y="112"/>
                  </a:cubicBezTo>
                  <a:cubicBezTo>
                    <a:pt x="83" y="112"/>
                    <a:pt x="91" y="111"/>
                    <a:pt x="99" y="108"/>
                  </a:cubicBezTo>
                  <a:cubicBezTo>
                    <a:pt x="129" y="89"/>
                    <a:pt x="129" y="49"/>
                    <a:pt x="118" y="30"/>
                  </a:cubicBezTo>
                  <a:cubicBezTo>
                    <a:pt x="106" y="11"/>
                    <a:pt x="85" y="0"/>
                    <a:pt x="6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27"/>
            <p:cNvSpPr/>
            <p:nvPr/>
          </p:nvSpPr>
          <p:spPr>
            <a:xfrm>
              <a:off x="8791130" y="4125813"/>
              <a:ext cx="27407" cy="22897"/>
            </a:xfrm>
            <a:custGeom>
              <a:avLst/>
              <a:gdLst/>
              <a:ahLst/>
              <a:cxnLst/>
              <a:rect l="l" t="t" r="r" b="b"/>
              <a:pathLst>
                <a:path w="158" h="132" extrusionOk="0">
                  <a:moveTo>
                    <a:pt x="80" y="0"/>
                  </a:moveTo>
                  <a:cubicBezTo>
                    <a:pt x="67" y="0"/>
                    <a:pt x="53" y="4"/>
                    <a:pt x="40" y="10"/>
                  </a:cubicBezTo>
                  <a:cubicBezTo>
                    <a:pt x="11" y="30"/>
                    <a:pt x="0" y="69"/>
                    <a:pt x="20" y="99"/>
                  </a:cubicBezTo>
                  <a:cubicBezTo>
                    <a:pt x="32" y="122"/>
                    <a:pt x="50" y="131"/>
                    <a:pt x="71" y="131"/>
                  </a:cubicBezTo>
                  <a:cubicBezTo>
                    <a:pt x="86" y="131"/>
                    <a:pt x="102" y="127"/>
                    <a:pt x="118" y="119"/>
                  </a:cubicBezTo>
                  <a:cubicBezTo>
                    <a:pt x="148" y="99"/>
                    <a:pt x="157" y="60"/>
                    <a:pt x="138" y="30"/>
                  </a:cubicBezTo>
                  <a:cubicBezTo>
                    <a:pt x="125" y="11"/>
                    <a:pt x="104" y="0"/>
                    <a:pt x="8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27"/>
            <p:cNvSpPr/>
            <p:nvPr/>
          </p:nvSpPr>
          <p:spPr>
            <a:xfrm>
              <a:off x="8882892" y="4134313"/>
              <a:ext cx="27407" cy="22897"/>
            </a:xfrm>
            <a:custGeom>
              <a:avLst/>
              <a:gdLst/>
              <a:ahLst/>
              <a:cxnLst/>
              <a:rect l="l" t="t" r="r" b="b"/>
              <a:pathLst>
                <a:path w="158" h="132" extrusionOk="0">
                  <a:moveTo>
                    <a:pt x="77" y="1"/>
                  </a:moveTo>
                  <a:cubicBezTo>
                    <a:pt x="63" y="1"/>
                    <a:pt x="50" y="4"/>
                    <a:pt x="40" y="11"/>
                  </a:cubicBezTo>
                  <a:cubicBezTo>
                    <a:pt x="11" y="30"/>
                    <a:pt x="1" y="70"/>
                    <a:pt x="20" y="99"/>
                  </a:cubicBezTo>
                  <a:cubicBezTo>
                    <a:pt x="32" y="122"/>
                    <a:pt x="50" y="131"/>
                    <a:pt x="69" y="131"/>
                  </a:cubicBezTo>
                  <a:cubicBezTo>
                    <a:pt x="82" y="131"/>
                    <a:pt x="96" y="126"/>
                    <a:pt x="109" y="118"/>
                  </a:cubicBezTo>
                  <a:cubicBezTo>
                    <a:pt x="148" y="99"/>
                    <a:pt x="157" y="59"/>
                    <a:pt x="138" y="30"/>
                  </a:cubicBezTo>
                  <a:cubicBezTo>
                    <a:pt x="125" y="11"/>
                    <a:pt x="101" y="1"/>
                    <a:pt x="7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27"/>
            <p:cNvSpPr/>
            <p:nvPr/>
          </p:nvSpPr>
          <p:spPr>
            <a:xfrm>
              <a:off x="8908391" y="4215841"/>
              <a:ext cx="27407" cy="24112"/>
            </a:xfrm>
            <a:custGeom>
              <a:avLst/>
              <a:gdLst/>
              <a:ahLst/>
              <a:cxnLst/>
              <a:rect l="l" t="t" r="r" b="b"/>
              <a:pathLst>
                <a:path w="158" h="139" extrusionOk="0">
                  <a:moveTo>
                    <a:pt x="84" y="1"/>
                  </a:moveTo>
                  <a:cubicBezTo>
                    <a:pt x="72" y="1"/>
                    <a:pt x="60" y="4"/>
                    <a:pt x="50" y="11"/>
                  </a:cubicBezTo>
                  <a:cubicBezTo>
                    <a:pt x="10" y="31"/>
                    <a:pt x="1" y="70"/>
                    <a:pt x="21" y="99"/>
                  </a:cubicBezTo>
                  <a:cubicBezTo>
                    <a:pt x="34" y="125"/>
                    <a:pt x="60" y="138"/>
                    <a:pt x="85" y="138"/>
                  </a:cubicBezTo>
                  <a:cubicBezTo>
                    <a:pt x="97" y="138"/>
                    <a:pt x="109" y="135"/>
                    <a:pt x="119" y="129"/>
                  </a:cubicBezTo>
                  <a:cubicBezTo>
                    <a:pt x="148" y="109"/>
                    <a:pt x="158" y="60"/>
                    <a:pt x="138" y="31"/>
                  </a:cubicBezTo>
                  <a:cubicBezTo>
                    <a:pt x="126" y="12"/>
                    <a:pt x="105" y="1"/>
                    <a:pt x="8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27"/>
            <p:cNvSpPr/>
            <p:nvPr/>
          </p:nvSpPr>
          <p:spPr>
            <a:xfrm>
              <a:off x="2218082" y="-133941"/>
              <a:ext cx="350226" cy="312584"/>
            </a:xfrm>
            <a:custGeom>
              <a:avLst/>
              <a:gdLst/>
              <a:ahLst/>
              <a:cxnLst/>
              <a:rect l="l" t="t" r="r" b="b"/>
              <a:pathLst>
                <a:path w="2019" h="1802" extrusionOk="0">
                  <a:moveTo>
                    <a:pt x="1952" y="1"/>
                  </a:moveTo>
                  <a:cubicBezTo>
                    <a:pt x="1707" y="1"/>
                    <a:pt x="1158" y="17"/>
                    <a:pt x="617" y="354"/>
                  </a:cubicBezTo>
                  <a:cubicBezTo>
                    <a:pt x="0" y="746"/>
                    <a:pt x="79" y="1520"/>
                    <a:pt x="108" y="1745"/>
                  </a:cubicBezTo>
                  <a:cubicBezTo>
                    <a:pt x="197" y="1765"/>
                    <a:pt x="372" y="1801"/>
                    <a:pt x="578" y="1801"/>
                  </a:cubicBezTo>
                  <a:cubicBezTo>
                    <a:pt x="891" y="1801"/>
                    <a:pt x="1277" y="1717"/>
                    <a:pt x="1549" y="1363"/>
                  </a:cubicBezTo>
                  <a:cubicBezTo>
                    <a:pt x="1970" y="814"/>
                    <a:pt x="2009" y="207"/>
                    <a:pt x="2019" y="1"/>
                  </a:cubicBezTo>
                  <a:cubicBezTo>
                    <a:pt x="2000" y="1"/>
                    <a:pt x="1978" y="1"/>
                    <a:pt x="195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27"/>
            <p:cNvSpPr/>
            <p:nvPr/>
          </p:nvSpPr>
          <p:spPr>
            <a:xfrm>
              <a:off x="2240112" y="-52240"/>
              <a:ext cx="238167" cy="218739"/>
            </a:xfrm>
            <a:custGeom>
              <a:avLst/>
              <a:gdLst/>
              <a:ahLst/>
              <a:cxnLst/>
              <a:rect l="l" t="t" r="r" b="b"/>
              <a:pathLst>
                <a:path w="1373" h="1261" extrusionOk="0">
                  <a:moveTo>
                    <a:pt x="736" y="0"/>
                  </a:moveTo>
                  <a:cubicBezTo>
                    <a:pt x="638" y="69"/>
                    <a:pt x="540" y="147"/>
                    <a:pt x="461" y="236"/>
                  </a:cubicBezTo>
                  <a:cubicBezTo>
                    <a:pt x="373" y="323"/>
                    <a:pt x="304" y="412"/>
                    <a:pt x="246" y="519"/>
                  </a:cubicBezTo>
                  <a:cubicBezTo>
                    <a:pt x="177" y="628"/>
                    <a:pt x="128" y="735"/>
                    <a:pt x="89" y="853"/>
                  </a:cubicBezTo>
                  <a:cubicBezTo>
                    <a:pt x="50" y="970"/>
                    <a:pt x="20" y="1078"/>
                    <a:pt x="10" y="1205"/>
                  </a:cubicBezTo>
                  <a:cubicBezTo>
                    <a:pt x="0" y="1225"/>
                    <a:pt x="20" y="1255"/>
                    <a:pt x="40" y="1255"/>
                  </a:cubicBezTo>
                  <a:cubicBezTo>
                    <a:pt x="72" y="1259"/>
                    <a:pt x="103" y="1261"/>
                    <a:pt x="134" y="1261"/>
                  </a:cubicBezTo>
                  <a:cubicBezTo>
                    <a:pt x="247" y="1261"/>
                    <a:pt x="354" y="1236"/>
                    <a:pt x="461" y="1205"/>
                  </a:cubicBezTo>
                  <a:cubicBezTo>
                    <a:pt x="598" y="1166"/>
                    <a:pt x="716" y="1107"/>
                    <a:pt x="834" y="1029"/>
                  </a:cubicBezTo>
                  <a:cubicBezTo>
                    <a:pt x="951" y="951"/>
                    <a:pt x="1049" y="863"/>
                    <a:pt x="1137" y="755"/>
                  </a:cubicBezTo>
                  <a:cubicBezTo>
                    <a:pt x="1186" y="706"/>
                    <a:pt x="1226" y="657"/>
                    <a:pt x="1265" y="598"/>
                  </a:cubicBezTo>
                  <a:cubicBezTo>
                    <a:pt x="1304" y="539"/>
                    <a:pt x="1343" y="490"/>
                    <a:pt x="1372" y="432"/>
                  </a:cubicBezTo>
                  <a:lnTo>
                    <a:pt x="1372" y="432"/>
                  </a:lnTo>
                  <a:cubicBezTo>
                    <a:pt x="1333" y="480"/>
                    <a:pt x="1284" y="530"/>
                    <a:pt x="1245" y="588"/>
                  </a:cubicBezTo>
                  <a:cubicBezTo>
                    <a:pt x="1196" y="628"/>
                    <a:pt x="1157" y="686"/>
                    <a:pt x="1108" y="726"/>
                  </a:cubicBezTo>
                  <a:cubicBezTo>
                    <a:pt x="1059" y="774"/>
                    <a:pt x="1010" y="813"/>
                    <a:pt x="951" y="853"/>
                  </a:cubicBezTo>
                  <a:cubicBezTo>
                    <a:pt x="902" y="902"/>
                    <a:pt x="853" y="931"/>
                    <a:pt x="794" y="970"/>
                  </a:cubicBezTo>
                  <a:cubicBezTo>
                    <a:pt x="686" y="1039"/>
                    <a:pt x="559" y="1088"/>
                    <a:pt x="442" y="1127"/>
                  </a:cubicBezTo>
                  <a:cubicBezTo>
                    <a:pt x="344" y="1157"/>
                    <a:pt x="241" y="1170"/>
                    <a:pt x="146" y="1170"/>
                  </a:cubicBezTo>
                  <a:cubicBezTo>
                    <a:pt x="132" y="1170"/>
                    <a:pt x="117" y="1170"/>
                    <a:pt x="103" y="1169"/>
                  </a:cubicBezTo>
                  <a:lnTo>
                    <a:pt x="103" y="1169"/>
                  </a:lnTo>
                  <a:cubicBezTo>
                    <a:pt x="116" y="1069"/>
                    <a:pt x="141" y="974"/>
                    <a:pt x="167" y="872"/>
                  </a:cubicBezTo>
                  <a:cubicBezTo>
                    <a:pt x="206" y="765"/>
                    <a:pt x="246" y="657"/>
                    <a:pt x="304" y="549"/>
                  </a:cubicBezTo>
                  <a:cubicBezTo>
                    <a:pt x="324" y="500"/>
                    <a:pt x="353" y="451"/>
                    <a:pt x="383" y="402"/>
                  </a:cubicBezTo>
                  <a:cubicBezTo>
                    <a:pt x="422" y="353"/>
                    <a:pt x="451" y="304"/>
                    <a:pt x="490" y="255"/>
                  </a:cubicBezTo>
                  <a:cubicBezTo>
                    <a:pt x="559" y="167"/>
                    <a:pt x="647" y="88"/>
                    <a:pt x="73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27"/>
            <p:cNvSpPr/>
            <p:nvPr/>
          </p:nvSpPr>
          <p:spPr>
            <a:xfrm>
              <a:off x="2240112" y="-70974"/>
              <a:ext cx="258463" cy="235912"/>
            </a:xfrm>
            <a:custGeom>
              <a:avLst/>
              <a:gdLst/>
              <a:ahLst/>
              <a:cxnLst/>
              <a:rect l="l" t="t" r="r" b="b"/>
              <a:pathLst>
                <a:path w="1490" h="1360" extrusionOk="0">
                  <a:moveTo>
                    <a:pt x="1137" y="0"/>
                  </a:moveTo>
                  <a:cubicBezTo>
                    <a:pt x="1010" y="79"/>
                    <a:pt x="902" y="167"/>
                    <a:pt x="794" y="265"/>
                  </a:cubicBezTo>
                  <a:cubicBezTo>
                    <a:pt x="677" y="353"/>
                    <a:pt x="579" y="461"/>
                    <a:pt x="481" y="569"/>
                  </a:cubicBezTo>
                  <a:cubicBezTo>
                    <a:pt x="285" y="784"/>
                    <a:pt x="118" y="1030"/>
                    <a:pt x="10" y="1304"/>
                  </a:cubicBezTo>
                  <a:cubicBezTo>
                    <a:pt x="0" y="1313"/>
                    <a:pt x="10" y="1333"/>
                    <a:pt x="20" y="1343"/>
                  </a:cubicBezTo>
                  <a:cubicBezTo>
                    <a:pt x="31" y="1355"/>
                    <a:pt x="43" y="1359"/>
                    <a:pt x="54" y="1359"/>
                  </a:cubicBezTo>
                  <a:cubicBezTo>
                    <a:pt x="62" y="1359"/>
                    <a:pt x="70" y="1357"/>
                    <a:pt x="79" y="1353"/>
                  </a:cubicBezTo>
                  <a:cubicBezTo>
                    <a:pt x="206" y="1245"/>
                    <a:pt x="324" y="1128"/>
                    <a:pt x="442" y="1019"/>
                  </a:cubicBezTo>
                  <a:lnTo>
                    <a:pt x="794" y="686"/>
                  </a:lnTo>
                  <a:lnTo>
                    <a:pt x="1147" y="353"/>
                  </a:lnTo>
                  <a:cubicBezTo>
                    <a:pt x="1265" y="235"/>
                    <a:pt x="1382" y="118"/>
                    <a:pt x="1490" y="0"/>
                  </a:cubicBezTo>
                  <a:lnTo>
                    <a:pt x="1490" y="0"/>
                  </a:lnTo>
                  <a:cubicBezTo>
                    <a:pt x="1363" y="108"/>
                    <a:pt x="1245" y="206"/>
                    <a:pt x="1117" y="314"/>
                  </a:cubicBezTo>
                  <a:lnTo>
                    <a:pt x="745" y="638"/>
                  </a:lnTo>
                  <a:lnTo>
                    <a:pt x="383" y="961"/>
                  </a:lnTo>
                  <a:cubicBezTo>
                    <a:pt x="317" y="1021"/>
                    <a:pt x="248" y="1081"/>
                    <a:pt x="180" y="1141"/>
                  </a:cubicBezTo>
                  <a:lnTo>
                    <a:pt x="180" y="1141"/>
                  </a:lnTo>
                  <a:cubicBezTo>
                    <a:pt x="212" y="1078"/>
                    <a:pt x="246" y="1014"/>
                    <a:pt x="285" y="951"/>
                  </a:cubicBezTo>
                  <a:cubicBezTo>
                    <a:pt x="353" y="834"/>
                    <a:pt x="442" y="716"/>
                    <a:pt x="529" y="608"/>
                  </a:cubicBezTo>
                  <a:cubicBezTo>
                    <a:pt x="618" y="500"/>
                    <a:pt x="716" y="392"/>
                    <a:pt x="814" y="294"/>
                  </a:cubicBezTo>
                  <a:cubicBezTo>
                    <a:pt x="921" y="187"/>
                    <a:pt x="1030" y="98"/>
                    <a:pt x="1137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27"/>
            <p:cNvSpPr/>
            <p:nvPr/>
          </p:nvSpPr>
          <p:spPr>
            <a:xfrm>
              <a:off x="2258846" y="-2976"/>
              <a:ext cx="210933" cy="153170"/>
            </a:xfrm>
            <a:custGeom>
              <a:avLst/>
              <a:gdLst/>
              <a:ahLst/>
              <a:cxnLst/>
              <a:rect l="l" t="t" r="r" b="b"/>
              <a:pathLst>
                <a:path w="1216" h="883" extrusionOk="0">
                  <a:moveTo>
                    <a:pt x="1216" y="0"/>
                  </a:moveTo>
                  <a:lnTo>
                    <a:pt x="1216" y="0"/>
                  </a:lnTo>
                  <a:cubicBezTo>
                    <a:pt x="1020" y="167"/>
                    <a:pt x="833" y="333"/>
                    <a:pt x="637" y="481"/>
                  </a:cubicBezTo>
                  <a:cubicBezTo>
                    <a:pt x="530" y="559"/>
                    <a:pt x="432" y="627"/>
                    <a:pt x="323" y="696"/>
                  </a:cubicBezTo>
                  <a:cubicBezTo>
                    <a:pt x="216" y="765"/>
                    <a:pt x="108" y="823"/>
                    <a:pt x="0" y="882"/>
                  </a:cubicBezTo>
                  <a:cubicBezTo>
                    <a:pt x="118" y="853"/>
                    <a:pt x="245" y="814"/>
                    <a:pt x="363" y="755"/>
                  </a:cubicBezTo>
                  <a:cubicBezTo>
                    <a:pt x="471" y="696"/>
                    <a:pt x="578" y="627"/>
                    <a:pt x="686" y="549"/>
                  </a:cubicBezTo>
                  <a:cubicBezTo>
                    <a:pt x="784" y="471"/>
                    <a:pt x="882" y="392"/>
                    <a:pt x="970" y="304"/>
                  </a:cubicBezTo>
                  <a:cubicBezTo>
                    <a:pt x="1068" y="206"/>
                    <a:pt x="1147" y="108"/>
                    <a:pt x="121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27"/>
            <p:cNvSpPr/>
            <p:nvPr/>
          </p:nvSpPr>
          <p:spPr>
            <a:xfrm>
              <a:off x="2003854" y="-239234"/>
              <a:ext cx="319696" cy="408163"/>
            </a:xfrm>
            <a:custGeom>
              <a:avLst/>
              <a:gdLst/>
              <a:ahLst/>
              <a:cxnLst/>
              <a:rect l="l" t="t" r="r" b="b"/>
              <a:pathLst>
                <a:path w="1843" h="2353" extrusionOk="0">
                  <a:moveTo>
                    <a:pt x="275" y="1"/>
                  </a:moveTo>
                  <a:cubicBezTo>
                    <a:pt x="206" y="186"/>
                    <a:pt x="1" y="755"/>
                    <a:pt x="177" y="1431"/>
                  </a:cubicBezTo>
                  <a:cubicBezTo>
                    <a:pt x="363" y="2146"/>
                    <a:pt x="1118" y="2313"/>
                    <a:pt x="1343" y="2352"/>
                  </a:cubicBezTo>
                  <a:cubicBezTo>
                    <a:pt x="1460" y="2156"/>
                    <a:pt x="1843" y="1480"/>
                    <a:pt x="1421" y="872"/>
                  </a:cubicBezTo>
                  <a:cubicBezTo>
                    <a:pt x="1029" y="295"/>
                    <a:pt x="461" y="69"/>
                    <a:pt x="27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27"/>
            <p:cNvSpPr/>
            <p:nvPr/>
          </p:nvSpPr>
          <p:spPr>
            <a:xfrm>
              <a:off x="2066648" y="-106707"/>
              <a:ext cx="185608" cy="269391"/>
            </a:xfrm>
            <a:custGeom>
              <a:avLst/>
              <a:gdLst/>
              <a:ahLst/>
              <a:cxnLst/>
              <a:rect l="l" t="t" r="r" b="b"/>
              <a:pathLst>
                <a:path w="1070" h="1553" extrusionOk="0">
                  <a:moveTo>
                    <a:pt x="608" y="1"/>
                  </a:moveTo>
                  <a:lnTo>
                    <a:pt x="608" y="1"/>
                  </a:lnTo>
                  <a:cubicBezTo>
                    <a:pt x="638" y="60"/>
                    <a:pt x="677" y="118"/>
                    <a:pt x="717" y="177"/>
                  </a:cubicBezTo>
                  <a:lnTo>
                    <a:pt x="804" y="354"/>
                  </a:lnTo>
                  <a:cubicBezTo>
                    <a:pt x="834" y="412"/>
                    <a:pt x="863" y="471"/>
                    <a:pt x="883" y="539"/>
                  </a:cubicBezTo>
                  <a:cubicBezTo>
                    <a:pt x="913" y="598"/>
                    <a:pt x="922" y="657"/>
                    <a:pt x="942" y="726"/>
                  </a:cubicBezTo>
                  <a:cubicBezTo>
                    <a:pt x="971" y="853"/>
                    <a:pt x="991" y="981"/>
                    <a:pt x="981" y="1108"/>
                  </a:cubicBezTo>
                  <a:cubicBezTo>
                    <a:pt x="981" y="1221"/>
                    <a:pt x="958" y="1342"/>
                    <a:pt x="918" y="1443"/>
                  </a:cubicBezTo>
                  <a:lnTo>
                    <a:pt x="918" y="1443"/>
                  </a:lnTo>
                  <a:cubicBezTo>
                    <a:pt x="827" y="1403"/>
                    <a:pt x="742" y="1344"/>
                    <a:pt x="658" y="1284"/>
                  </a:cubicBezTo>
                  <a:cubicBezTo>
                    <a:pt x="569" y="1225"/>
                    <a:pt x="471" y="1147"/>
                    <a:pt x="393" y="1069"/>
                  </a:cubicBezTo>
                  <a:cubicBezTo>
                    <a:pt x="354" y="1020"/>
                    <a:pt x="314" y="981"/>
                    <a:pt x="275" y="931"/>
                  </a:cubicBezTo>
                  <a:cubicBezTo>
                    <a:pt x="236" y="892"/>
                    <a:pt x="207" y="844"/>
                    <a:pt x="168" y="794"/>
                  </a:cubicBezTo>
                  <a:cubicBezTo>
                    <a:pt x="99" y="696"/>
                    <a:pt x="50" y="589"/>
                    <a:pt x="1" y="481"/>
                  </a:cubicBezTo>
                  <a:lnTo>
                    <a:pt x="1" y="481"/>
                  </a:lnTo>
                  <a:cubicBezTo>
                    <a:pt x="40" y="598"/>
                    <a:pt x="79" y="706"/>
                    <a:pt x="138" y="814"/>
                  </a:cubicBezTo>
                  <a:cubicBezTo>
                    <a:pt x="197" y="922"/>
                    <a:pt x="266" y="1020"/>
                    <a:pt x="344" y="1108"/>
                  </a:cubicBezTo>
                  <a:cubicBezTo>
                    <a:pt x="423" y="1196"/>
                    <a:pt x="510" y="1284"/>
                    <a:pt x="608" y="1353"/>
                  </a:cubicBezTo>
                  <a:cubicBezTo>
                    <a:pt x="706" y="1432"/>
                    <a:pt x="815" y="1490"/>
                    <a:pt x="922" y="1549"/>
                  </a:cubicBezTo>
                  <a:cubicBezTo>
                    <a:pt x="927" y="1552"/>
                    <a:pt x="932" y="1553"/>
                    <a:pt x="938" y="1553"/>
                  </a:cubicBezTo>
                  <a:cubicBezTo>
                    <a:pt x="955" y="1553"/>
                    <a:pt x="974" y="1542"/>
                    <a:pt x="981" y="1519"/>
                  </a:cubicBezTo>
                  <a:cubicBezTo>
                    <a:pt x="1040" y="1392"/>
                    <a:pt x="1059" y="1255"/>
                    <a:pt x="1069" y="1118"/>
                  </a:cubicBezTo>
                  <a:cubicBezTo>
                    <a:pt x="1069" y="971"/>
                    <a:pt x="1050" y="833"/>
                    <a:pt x="1010" y="706"/>
                  </a:cubicBezTo>
                  <a:cubicBezTo>
                    <a:pt x="971" y="569"/>
                    <a:pt x="913" y="452"/>
                    <a:pt x="844" y="334"/>
                  </a:cubicBezTo>
                  <a:cubicBezTo>
                    <a:pt x="815" y="275"/>
                    <a:pt x="775" y="216"/>
                    <a:pt x="736" y="158"/>
                  </a:cubicBezTo>
                  <a:cubicBezTo>
                    <a:pt x="697" y="108"/>
                    <a:pt x="648" y="60"/>
                    <a:pt x="60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27"/>
            <p:cNvSpPr/>
            <p:nvPr/>
          </p:nvSpPr>
          <p:spPr>
            <a:xfrm>
              <a:off x="2070117" y="-154237"/>
              <a:ext cx="168435" cy="316400"/>
            </a:xfrm>
            <a:custGeom>
              <a:avLst/>
              <a:gdLst/>
              <a:ahLst/>
              <a:cxnLst/>
              <a:rect l="l" t="t" r="r" b="b"/>
              <a:pathLst>
                <a:path w="971" h="1824" extrusionOk="0">
                  <a:moveTo>
                    <a:pt x="118" y="1"/>
                  </a:moveTo>
                  <a:lnTo>
                    <a:pt x="118" y="1"/>
                  </a:lnTo>
                  <a:cubicBezTo>
                    <a:pt x="177" y="157"/>
                    <a:pt x="236" y="304"/>
                    <a:pt x="294" y="451"/>
                  </a:cubicBezTo>
                  <a:lnTo>
                    <a:pt x="490" y="902"/>
                  </a:lnTo>
                  <a:lnTo>
                    <a:pt x="677" y="1353"/>
                  </a:lnTo>
                  <a:lnTo>
                    <a:pt x="796" y="1609"/>
                  </a:lnTo>
                  <a:lnTo>
                    <a:pt x="796" y="1609"/>
                  </a:lnTo>
                  <a:cubicBezTo>
                    <a:pt x="743" y="1559"/>
                    <a:pt x="693" y="1506"/>
                    <a:pt x="647" y="1451"/>
                  </a:cubicBezTo>
                  <a:cubicBezTo>
                    <a:pt x="559" y="1343"/>
                    <a:pt x="471" y="1225"/>
                    <a:pt x="392" y="1107"/>
                  </a:cubicBezTo>
                  <a:cubicBezTo>
                    <a:pt x="314" y="990"/>
                    <a:pt x="246" y="863"/>
                    <a:pt x="187" y="735"/>
                  </a:cubicBezTo>
                  <a:cubicBezTo>
                    <a:pt x="118" y="608"/>
                    <a:pt x="59" y="471"/>
                    <a:pt x="0" y="343"/>
                  </a:cubicBezTo>
                  <a:lnTo>
                    <a:pt x="0" y="343"/>
                  </a:lnTo>
                  <a:cubicBezTo>
                    <a:pt x="40" y="480"/>
                    <a:pt x="89" y="617"/>
                    <a:pt x="148" y="745"/>
                  </a:cubicBezTo>
                  <a:cubicBezTo>
                    <a:pt x="196" y="882"/>
                    <a:pt x="265" y="1009"/>
                    <a:pt x="334" y="1137"/>
                  </a:cubicBezTo>
                  <a:cubicBezTo>
                    <a:pt x="481" y="1392"/>
                    <a:pt x="667" y="1627"/>
                    <a:pt x="893" y="1813"/>
                  </a:cubicBezTo>
                  <a:cubicBezTo>
                    <a:pt x="902" y="1823"/>
                    <a:pt x="922" y="1823"/>
                    <a:pt x="941" y="1823"/>
                  </a:cubicBezTo>
                  <a:cubicBezTo>
                    <a:pt x="961" y="1813"/>
                    <a:pt x="971" y="1784"/>
                    <a:pt x="961" y="1764"/>
                  </a:cubicBezTo>
                  <a:cubicBezTo>
                    <a:pt x="893" y="1608"/>
                    <a:pt x="824" y="1460"/>
                    <a:pt x="755" y="1314"/>
                  </a:cubicBezTo>
                  <a:lnTo>
                    <a:pt x="549" y="872"/>
                  </a:lnTo>
                  <a:lnTo>
                    <a:pt x="334" y="432"/>
                  </a:lnTo>
                  <a:cubicBezTo>
                    <a:pt x="265" y="294"/>
                    <a:pt x="196" y="147"/>
                    <a:pt x="11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27"/>
            <p:cNvSpPr/>
            <p:nvPr/>
          </p:nvSpPr>
          <p:spPr>
            <a:xfrm>
              <a:off x="2146615" y="-104973"/>
              <a:ext cx="81875" cy="248228"/>
            </a:xfrm>
            <a:custGeom>
              <a:avLst/>
              <a:gdLst/>
              <a:ahLst/>
              <a:cxnLst/>
              <a:rect l="l" t="t" r="r" b="b"/>
              <a:pathLst>
                <a:path w="472" h="1431" extrusionOk="0">
                  <a:moveTo>
                    <a:pt x="1" y="0"/>
                  </a:moveTo>
                  <a:cubicBezTo>
                    <a:pt x="99" y="235"/>
                    <a:pt x="187" y="461"/>
                    <a:pt x="265" y="706"/>
                  </a:cubicBezTo>
                  <a:cubicBezTo>
                    <a:pt x="314" y="823"/>
                    <a:pt x="343" y="941"/>
                    <a:pt x="373" y="1059"/>
                  </a:cubicBezTo>
                  <a:cubicBezTo>
                    <a:pt x="412" y="1176"/>
                    <a:pt x="432" y="1304"/>
                    <a:pt x="452" y="1431"/>
                  </a:cubicBezTo>
                  <a:cubicBezTo>
                    <a:pt x="471" y="1304"/>
                    <a:pt x="461" y="1176"/>
                    <a:pt x="441" y="1049"/>
                  </a:cubicBezTo>
                  <a:cubicBezTo>
                    <a:pt x="422" y="921"/>
                    <a:pt x="393" y="794"/>
                    <a:pt x="354" y="677"/>
                  </a:cubicBezTo>
                  <a:cubicBezTo>
                    <a:pt x="314" y="549"/>
                    <a:pt x="265" y="431"/>
                    <a:pt x="206" y="324"/>
                  </a:cubicBezTo>
                  <a:cubicBezTo>
                    <a:pt x="147" y="206"/>
                    <a:pt x="79" y="98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27"/>
            <p:cNvSpPr/>
            <p:nvPr/>
          </p:nvSpPr>
          <p:spPr>
            <a:xfrm>
              <a:off x="1791362" y="68665"/>
              <a:ext cx="445458" cy="244933"/>
            </a:xfrm>
            <a:custGeom>
              <a:avLst/>
              <a:gdLst/>
              <a:ahLst/>
              <a:cxnLst/>
              <a:rect l="l" t="t" r="r" b="b"/>
              <a:pathLst>
                <a:path w="2568" h="1412" extrusionOk="0">
                  <a:moveTo>
                    <a:pt x="1499" y="1"/>
                  </a:moveTo>
                  <a:cubicBezTo>
                    <a:pt x="1399" y="1"/>
                    <a:pt x="1295" y="15"/>
                    <a:pt x="1186" y="48"/>
                  </a:cubicBezTo>
                  <a:cubicBezTo>
                    <a:pt x="510" y="244"/>
                    <a:pt x="128" y="704"/>
                    <a:pt x="0" y="861"/>
                  </a:cubicBezTo>
                  <a:cubicBezTo>
                    <a:pt x="157" y="989"/>
                    <a:pt x="638" y="1361"/>
                    <a:pt x="1333" y="1410"/>
                  </a:cubicBezTo>
                  <a:cubicBezTo>
                    <a:pt x="1354" y="1411"/>
                    <a:pt x="1375" y="1412"/>
                    <a:pt x="1395" y="1412"/>
                  </a:cubicBezTo>
                  <a:cubicBezTo>
                    <a:pt x="2090" y="1412"/>
                    <a:pt x="2463" y="777"/>
                    <a:pt x="2568" y="577"/>
                  </a:cubicBezTo>
                  <a:cubicBezTo>
                    <a:pt x="2444" y="436"/>
                    <a:pt x="2046" y="1"/>
                    <a:pt x="149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27"/>
            <p:cNvSpPr/>
            <p:nvPr/>
          </p:nvSpPr>
          <p:spPr>
            <a:xfrm>
              <a:off x="1956326" y="116020"/>
              <a:ext cx="273728" cy="155425"/>
            </a:xfrm>
            <a:custGeom>
              <a:avLst/>
              <a:gdLst/>
              <a:ahLst/>
              <a:cxnLst/>
              <a:rect l="l" t="t" r="r" b="b"/>
              <a:pathLst>
                <a:path w="1578" h="896" extrusionOk="0">
                  <a:moveTo>
                    <a:pt x="784" y="0"/>
                  </a:moveTo>
                  <a:cubicBezTo>
                    <a:pt x="647" y="0"/>
                    <a:pt x="510" y="20"/>
                    <a:pt x="382" y="50"/>
                  </a:cubicBezTo>
                  <a:cubicBezTo>
                    <a:pt x="314" y="59"/>
                    <a:pt x="245" y="79"/>
                    <a:pt x="186" y="98"/>
                  </a:cubicBezTo>
                  <a:cubicBezTo>
                    <a:pt x="118" y="118"/>
                    <a:pt x="59" y="148"/>
                    <a:pt x="0" y="177"/>
                  </a:cubicBezTo>
                  <a:cubicBezTo>
                    <a:pt x="59" y="157"/>
                    <a:pt x="127" y="137"/>
                    <a:pt x="186" y="128"/>
                  </a:cubicBezTo>
                  <a:cubicBezTo>
                    <a:pt x="255" y="108"/>
                    <a:pt x="323" y="98"/>
                    <a:pt x="382" y="89"/>
                  </a:cubicBezTo>
                  <a:cubicBezTo>
                    <a:pt x="451" y="79"/>
                    <a:pt x="519" y="69"/>
                    <a:pt x="588" y="69"/>
                  </a:cubicBezTo>
                  <a:cubicBezTo>
                    <a:pt x="647" y="69"/>
                    <a:pt x="715" y="69"/>
                    <a:pt x="784" y="79"/>
                  </a:cubicBezTo>
                  <a:cubicBezTo>
                    <a:pt x="911" y="89"/>
                    <a:pt x="1039" y="118"/>
                    <a:pt x="1166" y="157"/>
                  </a:cubicBezTo>
                  <a:cubicBezTo>
                    <a:pt x="1270" y="201"/>
                    <a:pt x="1375" y="252"/>
                    <a:pt x="1459" y="325"/>
                  </a:cubicBezTo>
                  <a:lnTo>
                    <a:pt x="1459" y="325"/>
                  </a:lnTo>
                  <a:cubicBezTo>
                    <a:pt x="1388" y="393"/>
                    <a:pt x="1311" y="460"/>
                    <a:pt x="1235" y="520"/>
                  </a:cubicBezTo>
                  <a:cubicBezTo>
                    <a:pt x="1137" y="588"/>
                    <a:pt x="1039" y="647"/>
                    <a:pt x="941" y="706"/>
                  </a:cubicBezTo>
                  <a:cubicBezTo>
                    <a:pt x="882" y="736"/>
                    <a:pt x="833" y="755"/>
                    <a:pt x="774" y="775"/>
                  </a:cubicBezTo>
                  <a:cubicBezTo>
                    <a:pt x="725" y="794"/>
                    <a:pt x="667" y="814"/>
                    <a:pt x="608" y="834"/>
                  </a:cubicBezTo>
                  <a:cubicBezTo>
                    <a:pt x="500" y="873"/>
                    <a:pt x="382" y="882"/>
                    <a:pt x="264" y="892"/>
                  </a:cubicBezTo>
                  <a:cubicBezTo>
                    <a:pt x="296" y="895"/>
                    <a:pt x="327" y="896"/>
                    <a:pt x="358" y="896"/>
                  </a:cubicBezTo>
                  <a:cubicBezTo>
                    <a:pt x="445" y="896"/>
                    <a:pt x="531" y="887"/>
                    <a:pt x="617" y="873"/>
                  </a:cubicBezTo>
                  <a:cubicBezTo>
                    <a:pt x="735" y="853"/>
                    <a:pt x="852" y="814"/>
                    <a:pt x="961" y="765"/>
                  </a:cubicBezTo>
                  <a:cubicBezTo>
                    <a:pt x="1078" y="716"/>
                    <a:pt x="1186" y="657"/>
                    <a:pt x="1284" y="588"/>
                  </a:cubicBezTo>
                  <a:cubicBezTo>
                    <a:pt x="1382" y="520"/>
                    <a:pt x="1470" y="442"/>
                    <a:pt x="1558" y="344"/>
                  </a:cubicBezTo>
                  <a:cubicBezTo>
                    <a:pt x="1578" y="333"/>
                    <a:pt x="1568" y="304"/>
                    <a:pt x="1558" y="285"/>
                  </a:cubicBezTo>
                  <a:cubicBezTo>
                    <a:pt x="1451" y="187"/>
                    <a:pt x="1323" y="128"/>
                    <a:pt x="1196" y="79"/>
                  </a:cubicBezTo>
                  <a:cubicBezTo>
                    <a:pt x="1059" y="30"/>
                    <a:pt x="921" y="10"/>
                    <a:pt x="784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27"/>
            <p:cNvSpPr/>
            <p:nvPr/>
          </p:nvSpPr>
          <p:spPr>
            <a:xfrm>
              <a:off x="1884859" y="163549"/>
              <a:ext cx="343634" cy="82569"/>
            </a:xfrm>
            <a:custGeom>
              <a:avLst/>
              <a:gdLst/>
              <a:ahLst/>
              <a:cxnLst/>
              <a:rect l="l" t="t" r="r" b="b"/>
              <a:pathLst>
                <a:path w="1981" h="476" extrusionOk="0">
                  <a:moveTo>
                    <a:pt x="1931" y="1"/>
                  </a:moveTo>
                  <a:cubicBezTo>
                    <a:pt x="1765" y="20"/>
                    <a:pt x="1608" y="40"/>
                    <a:pt x="1451" y="59"/>
                  </a:cubicBezTo>
                  <a:lnTo>
                    <a:pt x="961" y="118"/>
                  </a:lnTo>
                  <a:lnTo>
                    <a:pt x="480" y="187"/>
                  </a:lnTo>
                  <a:cubicBezTo>
                    <a:pt x="314" y="207"/>
                    <a:pt x="157" y="236"/>
                    <a:pt x="1" y="266"/>
                  </a:cubicBezTo>
                  <a:cubicBezTo>
                    <a:pt x="157" y="255"/>
                    <a:pt x="324" y="236"/>
                    <a:pt x="480" y="226"/>
                  </a:cubicBezTo>
                  <a:lnTo>
                    <a:pt x="970" y="187"/>
                  </a:lnTo>
                  <a:lnTo>
                    <a:pt x="1451" y="138"/>
                  </a:lnTo>
                  <a:cubicBezTo>
                    <a:pt x="1547" y="132"/>
                    <a:pt x="1641" y="123"/>
                    <a:pt x="1735" y="113"/>
                  </a:cubicBezTo>
                  <a:lnTo>
                    <a:pt x="1735" y="113"/>
                  </a:lnTo>
                  <a:cubicBezTo>
                    <a:pt x="1670" y="146"/>
                    <a:pt x="1605" y="176"/>
                    <a:pt x="1539" y="207"/>
                  </a:cubicBezTo>
                  <a:cubicBezTo>
                    <a:pt x="1402" y="255"/>
                    <a:pt x="1275" y="305"/>
                    <a:pt x="1137" y="334"/>
                  </a:cubicBezTo>
                  <a:cubicBezTo>
                    <a:pt x="1000" y="373"/>
                    <a:pt x="853" y="403"/>
                    <a:pt x="716" y="422"/>
                  </a:cubicBezTo>
                  <a:cubicBezTo>
                    <a:pt x="569" y="451"/>
                    <a:pt x="432" y="462"/>
                    <a:pt x="284" y="471"/>
                  </a:cubicBezTo>
                  <a:cubicBezTo>
                    <a:pt x="328" y="474"/>
                    <a:pt x="371" y="475"/>
                    <a:pt x="415" y="475"/>
                  </a:cubicBezTo>
                  <a:cubicBezTo>
                    <a:pt x="518" y="475"/>
                    <a:pt x="619" y="468"/>
                    <a:pt x="716" y="462"/>
                  </a:cubicBezTo>
                  <a:cubicBezTo>
                    <a:pt x="863" y="451"/>
                    <a:pt x="1010" y="432"/>
                    <a:pt x="1147" y="403"/>
                  </a:cubicBezTo>
                  <a:cubicBezTo>
                    <a:pt x="1431" y="344"/>
                    <a:pt x="1715" y="246"/>
                    <a:pt x="1961" y="79"/>
                  </a:cubicBezTo>
                  <a:cubicBezTo>
                    <a:pt x="1970" y="70"/>
                    <a:pt x="1980" y="59"/>
                    <a:pt x="1980" y="40"/>
                  </a:cubicBezTo>
                  <a:cubicBezTo>
                    <a:pt x="1980" y="20"/>
                    <a:pt x="1961" y="1"/>
                    <a:pt x="193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27"/>
            <p:cNvSpPr/>
            <p:nvPr/>
          </p:nvSpPr>
          <p:spPr>
            <a:xfrm>
              <a:off x="1947652" y="148285"/>
              <a:ext cx="260371" cy="23938"/>
            </a:xfrm>
            <a:custGeom>
              <a:avLst/>
              <a:gdLst/>
              <a:ahLst/>
              <a:cxnLst/>
              <a:rect l="l" t="t" r="r" b="b"/>
              <a:pathLst>
                <a:path w="1501" h="138" extrusionOk="0">
                  <a:moveTo>
                    <a:pt x="756" y="1"/>
                  </a:moveTo>
                  <a:cubicBezTo>
                    <a:pt x="628" y="1"/>
                    <a:pt x="501" y="10"/>
                    <a:pt x="373" y="30"/>
                  </a:cubicBezTo>
                  <a:cubicBezTo>
                    <a:pt x="246" y="49"/>
                    <a:pt x="118" y="79"/>
                    <a:pt x="1" y="128"/>
                  </a:cubicBezTo>
                  <a:cubicBezTo>
                    <a:pt x="256" y="108"/>
                    <a:pt x="501" y="89"/>
                    <a:pt x="756" y="89"/>
                  </a:cubicBezTo>
                  <a:cubicBezTo>
                    <a:pt x="883" y="89"/>
                    <a:pt x="1000" y="89"/>
                    <a:pt x="1128" y="99"/>
                  </a:cubicBezTo>
                  <a:cubicBezTo>
                    <a:pt x="1255" y="108"/>
                    <a:pt x="1373" y="118"/>
                    <a:pt x="1501" y="138"/>
                  </a:cubicBezTo>
                  <a:cubicBezTo>
                    <a:pt x="1392" y="89"/>
                    <a:pt x="1265" y="49"/>
                    <a:pt x="1138" y="30"/>
                  </a:cubicBezTo>
                  <a:cubicBezTo>
                    <a:pt x="1011" y="10"/>
                    <a:pt x="883" y="1"/>
                    <a:pt x="75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27"/>
            <p:cNvSpPr/>
            <p:nvPr/>
          </p:nvSpPr>
          <p:spPr>
            <a:xfrm>
              <a:off x="2071852" y="168753"/>
              <a:ext cx="282401" cy="440254"/>
            </a:xfrm>
            <a:custGeom>
              <a:avLst/>
              <a:gdLst/>
              <a:ahLst/>
              <a:cxnLst/>
              <a:rect l="l" t="t" r="r" b="b"/>
              <a:pathLst>
                <a:path w="1628" h="2538" extrusionOk="0">
                  <a:moveTo>
                    <a:pt x="951" y="0"/>
                  </a:moveTo>
                  <a:cubicBezTo>
                    <a:pt x="745" y="88"/>
                    <a:pt x="40" y="421"/>
                    <a:pt x="20" y="1157"/>
                  </a:cubicBezTo>
                  <a:cubicBezTo>
                    <a:pt x="1" y="1852"/>
                    <a:pt x="324" y="2362"/>
                    <a:pt x="432" y="2538"/>
                  </a:cubicBezTo>
                  <a:cubicBezTo>
                    <a:pt x="598" y="2420"/>
                    <a:pt x="1098" y="2078"/>
                    <a:pt x="1353" y="1431"/>
                  </a:cubicBezTo>
                  <a:cubicBezTo>
                    <a:pt x="1627" y="745"/>
                    <a:pt x="1107" y="167"/>
                    <a:pt x="95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27"/>
            <p:cNvSpPr/>
            <p:nvPr/>
          </p:nvSpPr>
          <p:spPr>
            <a:xfrm>
              <a:off x="2126320" y="177773"/>
              <a:ext cx="153170" cy="252912"/>
            </a:xfrm>
            <a:custGeom>
              <a:avLst/>
              <a:gdLst/>
              <a:ahLst/>
              <a:cxnLst/>
              <a:rect l="l" t="t" r="r" b="b"/>
              <a:pathLst>
                <a:path w="883" h="1458" extrusionOk="0">
                  <a:moveTo>
                    <a:pt x="625" y="0"/>
                  </a:moveTo>
                  <a:cubicBezTo>
                    <a:pt x="616" y="0"/>
                    <a:pt x="606" y="3"/>
                    <a:pt x="598" y="7"/>
                  </a:cubicBezTo>
                  <a:cubicBezTo>
                    <a:pt x="471" y="75"/>
                    <a:pt x="373" y="173"/>
                    <a:pt x="294" y="282"/>
                  </a:cubicBezTo>
                  <a:cubicBezTo>
                    <a:pt x="206" y="399"/>
                    <a:pt x="137" y="517"/>
                    <a:pt x="98" y="644"/>
                  </a:cubicBezTo>
                  <a:cubicBezTo>
                    <a:pt x="49" y="781"/>
                    <a:pt x="20" y="909"/>
                    <a:pt x="10" y="1046"/>
                  </a:cubicBezTo>
                  <a:cubicBezTo>
                    <a:pt x="0" y="1114"/>
                    <a:pt x="0" y="1183"/>
                    <a:pt x="0" y="1251"/>
                  </a:cubicBezTo>
                  <a:cubicBezTo>
                    <a:pt x="0" y="1320"/>
                    <a:pt x="10" y="1388"/>
                    <a:pt x="10" y="1457"/>
                  </a:cubicBezTo>
                  <a:cubicBezTo>
                    <a:pt x="20" y="1388"/>
                    <a:pt x="20" y="1320"/>
                    <a:pt x="20" y="1251"/>
                  </a:cubicBezTo>
                  <a:cubicBezTo>
                    <a:pt x="29" y="1183"/>
                    <a:pt x="39" y="1124"/>
                    <a:pt x="49" y="1055"/>
                  </a:cubicBezTo>
                  <a:cubicBezTo>
                    <a:pt x="68" y="987"/>
                    <a:pt x="79" y="928"/>
                    <a:pt x="98" y="859"/>
                  </a:cubicBezTo>
                  <a:cubicBezTo>
                    <a:pt x="118" y="801"/>
                    <a:pt x="137" y="732"/>
                    <a:pt x="157" y="674"/>
                  </a:cubicBezTo>
                  <a:cubicBezTo>
                    <a:pt x="216" y="556"/>
                    <a:pt x="275" y="438"/>
                    <a:pt x="362" y="340"/>
                  </a:cubicBezTo>
                  <a:cubicBezTo>
                    <a:pt x="433" y="243"/>
                    <a:pt x="519" y="162"/>
                    <a:pt x="607" y="104"/>
                  </a:cubicBezTo>
                  <a:lnTo>
                    <a:pt x="607" y="104"/>
                  </a:lnTo>
                  <a:cubicBezTo>
                    <a:pt x="649" y="192"/>
                    <a:pt x="691" y="285"/>
                    <a:pt x="725" y="380"/>
                  </a:cubicBezTo>
                  <a:cubicBezTo>
                    <a:pt x="764" y="497"/>
                    <a:pt x="784" y="605"/>
                    <a:pt x="804" y="722"/>
                  </a:cubicBezTo>
                  <a:cubicBezTo>
                    <a:pt x="813" y="781"/>
                    <a:pt x="823" y="840"/>
                    <a:pt x="823" y="899"/>
                  </a:cubicBezTo>
                  <a:cubicBezTo>
                    <a:pt x="823" y="957"/>
                    <a:pt x="833" y="1016"/>
                    <a:pt x="823" y="1075"/>
                  </a:cubicBezTo>
                  <a:cubicBezTo>
                    <a:pt x="823" y="1192"/>
                    <a:pt x="804" y="1301"/>
                    <a:pt x="784" y="1418"/>
                  </a:cubicBezTo>
                  <a:cubicBezTo>
                    <a:pt x="823" y="1310"/>
                    <a:pt x="852" y="1192"/>
                    <a:pt x="872" y="1075"/>
                  </a:cubicBezTo>
                  <a:cubicBezTo>
                    <a:pt x="882" y="957"/>
                    <a:pt x="882" y="830"/>
                    <a:pt x="872" y="713"/>
                  </a:cubicBezTo>
                  <a:cubicBezTo>
                    <a:pt x="862" y="595"/>
                    <a:pt x="833" y="478"/>
                    <a:pt x="804" y="360"/>
                  </a:cubicBezTo>
                  <a:cubicBezTo>
                    <a:pt x="764" y="242"/>
                    <a:pt x="715" y="134"/>
                    <a:pt x="656" y="17"/>
                  </a:cubicBezTo>
                  <a:cubicBezTo>
                    <a:pt x="651" y="5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27"/>
            <p:cNvSpPr/>
            <p:nvPr/>
          </p:nvSpPr>
          <p:spPr>
            <a:xfrm>
              <a:off x="2165349" y="177080"/>
              <a:ext cx="90202" cy="340165"/>
            </a:xfrm>
            <a:custGeom>
              <a:avLst/>
              <a:gdLst/>
              <a:ahLst/>
              <a:cxnLst/>
              <a:rect l="l" t="t" r="r" b="b"/>
              <a:pathLst>
                <a:path w="520" h="1961" extrusionOk="0">
                  <a:moveTo>
                    <a:pt x="402" y="1"/>
                  </a:moveTo>
                  <a:cubicBezTo>
                    <a:pt x="383" y="1"/>
                    <a:pt x="363" y="11"/>
                    <a:pt x="353" y="40"/>
                  </a:cubicBezTo>
                  <a:cubicBezTo>
                    <a:pt x="314" y="197"/>
                    <a:pt x="285" y="354"/>
                    <a:pt x="255" y="521"/>
                  </a:cubicBezTo>
                  <a:lnTo>
                    <a:pt x="167" y="1001"/>
                  </a:lnTo>
                  <a:lnTo>
                    <a:pt x="79" y="1481"/>
                  </a:lnTo>
                  <a:cubicBezTo>
                    <a:pt x="50" y="1638"/>
                    <a:pt x="30" y="1795"/>
                    <a:pt x="0" y="1961"/>
                  </a:cubicBezTo>
                  <a:cubicBezTo>
                    <a:pt x="50" y="1804"/>
                    <a:pt x="89" y="1647"/>
                    <a:pt x="128" y="1481"/>
                  </a:cubicBezTo>
                  <a:lnTo>
                    <a:pt x="235" y="1011"/>
                  </a:lnTo>
                  <a:lnTo>
                    <a:pt x="344" y="530"/>
                  </a:lnTo>
                  <a:cubicBezTo>
                    <a:pt x="360" y="442"/>
                    <a:pt x="379" y="354"/>
                    <a:pt x="398" y="266"/>
                  </a:cubicBezTo>
                  <a:lnTo>
                    <a:pt x="398" y="266"/>
                  </a:lnTo>
                  <a:cubicBezTo>
                    <a:pt x="409" y="335"/>
                    <a:pt x="417" y="403"/>
                    <a:pt x="422" y="471"/>
                  </a:cubicBezTo>
                  <a:cubicBezTo>
                    <a:pt x="431" y="619"/>
                    <a:pt x="431" y="756"/>
                    <a:pt x="431" y="903"/>
                  </a:cubicBezTo>
                  <a:cubicBezTo>
                    <a:pt x="422" y="1040"/>
                    <a:pt x="402" y="1187"/>
                    <a:pt x="383" y="1324"/>
                  </a:cubicBezTo>
                  <a:cubicBezTo>
                    <a:pt x="363" y="1471"/>
                    <a:pt x="324" y="1608"/>
                    <a:pt x="294" y="1745"/>
                  </a:cubicBezTo>
                  <a:cubicBezTo>
                    <a:pt x="344" y="1618"/>
                    <a:pt x="383" y="1481"/>
                    <a:pt x="422" y="1334"/>
                  </a:cubicBezTo>
                  <a:cubicBezTo>
                    <a:pt x="451" y="1196"/>
                    <a:pt x="481" y="1050"/>
                    <a:pt x="490" y="903"/>
                  </a:cubicBezTo>
                  <a:cubicBezTo>
                    <a:pt x="520" y="619"/>
                    <a:pt x="510" y="325"/>
                    <a:pt x="441" y="40"/>
                  </a:cubicBezTo>
                  <a:cubicBezTo>
                    <a:pt x="431" y="21"/>
                    <a:pt x="422" y="11"/>
                    <a:pt x="40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27"/>
            <p:cNvSpPr/>
            <p:nvPr/>
          </p:nvSpPr>
          <p:spPr>
            <a:xfrm>
              <a:off x="2148349" y="197548"/>
              <a:ext cx="83437" cy="246667"/>
            </a:xfrm>
            <a:custGeom>
              <a:avLst/>
              <a:gdLst/>
              <a:ahLst/>
              <a:cxnLst/>
              <a:rect l="l" t="t" r="r" b="b"/>
              <a:pathLst>
                <a:path w="481" h="1422" extrusionOk="0">
                  <a:moveTo>
                    <a:pt x="481" y="1"/>
                  </a:moveTo>
                  <a:lnTo>
                    <a:pt x="481" y="1"/>
                  </a:lnTo>
                  <a:cubicBezTo>
                    <a:pt x="392" y="89"/>
                    <a:pt x="314" y="197"/>
                    <a:pt x="255" y="314"/>
                  </a:cubicBezTo>
                  <a:cubicBezTo>
                    <a:pt x="196" y="422"/>
                    <a:pt x="148" y="549"/>
                    <a:pt x="118" y="667"/>
                  </a:cubicBezTo>
                  <a:cubicBezTo>
                    <a:pt x="79" y="795"/>
                    <a:pt x="50" y="912"/>
                    <a:pt x="30" y="1039"/>
                  </a:cubicBezTo>
                  <a:cubicBezTo>
                    <a:pt x="10" y="1167"/>
                    <a:pt x="0" y="1294"/>
                    <a:pt x="10" y="1422"/>
                  </a:cubicBezTo>
                  <a:cubicBezTo>
                    <a:pt x="69" y="1176"/>
                    <a:pt x="128" y="932"/>
                    <a:pt x="196" y="697"/>
                  </a:cubicBezTo>
                  <a:cubicBezTo>
                    <a:pt x="235" y="579"/>
                    <a:pt x="275" y="462"/>
                    <a:pt x="324" y="344"/>
                  </a:cubicBezTo>
                  <a:cubicBezTo>
                    <a:pt x="373" y="226"/>
                    <a:pt x="422" y="109"/>
                    <a:pt x="48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27"/>
            <p:cNvSpPr/>
            <p:nvPr/>
          </p:nvSpPr>
          <p:spPr>
            <a:xfrm>
              <a:off x="2236642" y="135275"/>
              <a:ext cx="391164" cy="271993"/>
            </a:xfrm>
            <a:custGeom>
              <a:avLst/>
              <a:gdLst/>
              <a:ahLst/>
              <a:cxnLst/>
              <a:rect l="l" t="t" r="r" b="b"/>
              <a:pathLst>
                <a:path w="2255" h="1568" extrusionOk="0">
                  <a:moveTo>
                    <a:pt x="773" y="0"/>
                  </a:moveTo>
                  <a:cubicBezTo>
                    <a:pt x="427" y="0"/>
                    <a:pt x="124" y="135"/>
                    <a:pt x="1" y="193"/>
                  </a:cubicBezTo>
                  <a:cubicBezTo>
                    <a:pt x="20" y="418"/>
                    <a:pt x="118" y="1193"/>
                    <a:pt x="814" y="1437"/>
                  </a:cubicBezTo>
                  <a:cubicBezTo>
                    <a:pt x="1088" y="1536"/>
                    <a:pt x="1350" y="1567"/>
                    <a:pt x="1577" y="1567"/>
                  </a:cubicBezTo>
                  <a:cubicBezTo>
                    <a:pt x="1893" y="1567"/>
                    <a:pt x="2140" y="1505"/>
                    <a:pt x="2255" y="1477"/>
                  </a:cubicBezTo>
                  <a:cubicBezTo>
                    <a:pt x="2196" y="1281"/>
                    <a:pt x="2030" y="703"/>
                    <a:pt x="1490" y="252"/>
                  </a:cubicBezTo>
                  <a:cubicBezTo>
                    <a:pt x="1261" y="62"/>
                    <a:pt x="1007" y="0"/>
                    <a:pt x="77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27"/>
            <p:cNvSpPr/>
            <p:nvPr/>
          </p:nvSpPr>
          <p:spPr>
            <a:xfrm>
              <a:off x="2243407" y="163549"/>
              <a:ext cx="243371" cy="188903"/>
            </a:xfrm>
            <a:custGeom>
              <a:avLst/>
              <a:gdLst/>
              <a:ahLst/>
              <a:cxnLst/>
              <a:rect l="l" t="t" r="r" b="b"/>
              <a:pathLst>
                <a:path w="1403" h="1089" extrusionOk="0">
                  <a:moveTo>
                    <a:pt x="403" y="1"/>
                  </a:moveTo>
                  <a:cubicBezTo>
                    <a:pt x="275" y="1"/>
                    <a:pt x="158" y="11"/>
                    <a:pt x="40" y="30"/>
                  </a:cubicBezTo>
                  <a:cubicBezTo>
                    <a:pt x="11" y="40"/>
                    <a:pt x="1" y="59"/>
                    <a:pt x="1" y="79"/>
                  </a:cubicBezTo>
                  <a:cubicBezTo>
                    <a:pt x="31" y="226"/>
                    <a:pt x="99" y="353"/>
                    <a:pt x="177" y="471"/>
                  </a:cubicBezTo>
                  <a:cubicBezTo>
                    <a:pt x="256" y="579"/>
                    <a:pt x="354" y="677"/>
                    <a:pt x="462" y="765"/>
                  </a:cubicBezTo>
                  <a:cubicBezTo>
                    <a:pt x="569" y="854"/>
                    <a:pt x="687" y="922"/>
                    <a:pt x="815" y="971"/>
                  </a:cubicBezTo>
                  <a:cubicBezTo>
                    <a:pt x="873" y="1000"/>
                    <a:pt x="942" y="1020"/>
                    <a:pt x="1000" y="1039"/>
                  </a:cubicBezTo>
                  <a:cubicBezTo>
                    <a:pt x="1069" y="1059"/>
                    <a:pt x="1138" y="1079"/>
                    <a:pt x="1196" y="1089"/>
                  </a:cubicBezTo>
                  <a:cubicBezTo>
                    <a:pt x="1138" y="1069"/>
                    <a:pt x="1069" y="1039"/>
                    <a:pt x="1011" y="1020"/>
                  </a:cubicBezTo>
                  <a:lnTo>
                    <a:pt x="834" y="932"/>
                  </a:lnTo>
                  <a:cubicBezTo>
                    <a:pt x="775" y="893"/>
                    <a:pt x="717" y="863"/>
                    <a:pt x="667" y="824"/>
                  </a:cubicBezTo>
                  <a:cubicBezTo>
                    <a:pt x="608" y="795"/>
                    <a:pt x="560" y="756"/>
                    <a:pt x="501" y="706"/>
                  </a:cubicBezTo>
                  <a:cubicBezTo>
                    <a:pt x="403" y="628"/>
                    <a:pt x="314" y="530"/>
                    <a:pt x="246" y="422"/>
                  </a:cubicBezTo>
                  <a:cubicBezTo>
                    <a:pt x="185" y="327"/>
                    <a:pt x="132" y="217"/>
                    <a:pt x="101" y="111"/>
                  </a:cubicBezTo>
                  <a:lnTo>
                    <a:pt x="101" y="111"/>
                  </a:lnTo>
                  <a:cubicBezTo>
                    <a:pt x="197" y="96"/>
                    <a:pt x="300" y="89"/>
                    <a:pt x="403" y="89"/>
                  </a:cubicBezTo>
                  <a:cubicBezTo>
                    <a:pt x="435" y="86"/>
                    <a:pt x="466" y="85"/>
                    <a:pt x="498" y="85"/>
                  </a:cubicBezTo>
                  <a:cubicBezTo>
                    <a:pt x="583" y="85"/>
                    <a:pt x="667" y="94"/>
                    <a:pt x="746" y="109"/>
                  </a:cubicBezTo>
                  <a:cubicBezTo>
                    <a:pt x="804" y="118"/>
                    <a:pt x="863" y="138"/>
                    <a:pt x="922" y="148"/>
                  </a:cubicBezTo>
                  <a:cubicBezTo>
                    <a:pt x="971" y="168"/>
                    <a:pt x="1030" y="177"/>
                    <a:pt x="1089" y="197"/>
                  </a:cubicBezTo>
                  <a:cubicBezTo>
                    <a:pt x="1196" y="236"/>
                    <a:pt x="1305" y="295"/>
                    <a:pt x="1403" y="353"/>
                  </a:cubicBezTo>
                  <a:cubicBezTo>
                    <a:pt x="1314" y="275"/>
                    <a:pt x="1216" y="207"/>
                    <a:pt x="1098" y="157"/>
                  </a:cubicBezTo>
                  <a:cubicBezTo>
                    <a:pt x="991" y="109"/>
                    <a:pt x="883" y="70"/>
                    <a:pt x="765" y="50"/>
                  </a:cubicBezTo>
                  <a:cubicBezTo>
                    <a:pt x="648" y="20"/>
                    <a:pt x="521" y="1"/>
                    <a:pt x="403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27"/>
            <p:cNvSpPr/>
            <p:nvPr/>
          </p:nvSpPr>
          <p:spPr>
            <a:xfrm>
              <a:off x="2243407" y="168753"/>
              <a:ext cx="302870" cy="175200"/>
            </a:xfrm>
            <a:custGeom>
              <a:avLst/>
              <a:gdLst/>
              <a:ahLst/>
              <a:cxnLst/>
              <a:rect l="l" t="t" r="r" b="b"/>
              <a:pathLst>
                <a:path w="1746" h="1010" extrusionOk="0">
                  <a:moveTo>
                    <a:pt x="50" y="0"/>
                  </a:moveTo>
                  <a:cubicBezTo>
                    <a:pt x="31" y="0"/>
                    <a:pt x="21" y="10"/>
                    <a:pt x="11" y="29"/>
                  </a:cubicBezTo>
                  <a:cubicBezTo>
                    <a:pt x="1" y="49"/>
                    <a:pt x="1" y="69"/>
                    <a:pt x="21" y="88"/>
                  </a:cubicBezTo>
                  <a:lnTo>
                    <a:pt x="31" y="88"/>
                  </a:lnTo>
                  <a:cubicBezTo>
                    <a:pt x="168" y="167"/>
                    <a:pt x="305" y="245"/>
                    <a:pt x="452" y="323"/>
                  </a:cubicBezTo>
                  <a:lnTo>
                    <a:pt x="873" y="559"/>
                  </a:lnTo>
                  <a:lnTo>
                    <a:pt x="1305" y="794"/>
                  </a:lnTo>
                  <a:cubicBezTo>
                    <a:pt x="1451" y="863"/>
                    <a:pt x="1599" y="941"/>
                    <a:pt x="1745" y="1009"/>
                  </a:cubicBezTo>
                  <a:cubicBezTo>
                    <a:pt x="1608" y="922"/>
                    <a:pt x="1471" y="833"/>
                    <a:pt x="1334" y="755"/>
                  </a:cubicBezTo>
                  <a:lnTo>
                    <a:pt x="913" y="500"/>
                  </a:lnTo>
                  <a:lnTo>
                    <a:pt x="491" y="255"/>
                  </a:lnTo>
                  <a:cubicBezTo>
                    <a:pt x="412" y="204"/>
                    <a:pt x="330" y="157"/>
                    <a:pt x="249" y="111"/>
                  </a:cubicBezTo>
                  <a:lnTo>
                    <a:pt x="249" y="111"/>
                  </a:lnTo>
                  <a:cubicBezTo>
                    <a:pt x="320" y="122"/>
                    <a:pt x="391" y="137"/>
                    <a:pt x="462" y="157"/>
                  </a:cubicBezTo>
                  <a:cubicBezTo>
                    <a:pt x="599" y="186"/>
                    <a:pt x="736" y="236"/>
                    <a:pt x="873" y="284"/>
                  </a:cubicBezTo>
                  <a:cubicBezTo>
                    <a:pt x="1000" y="334"/>
                    <a:pt x="1128" y="392"/>
                    <a:pt x="1255" y="461"/>
                  </a:cubicBezTo>
                  <a:cubicBezTo>
                    <a:pt x="1392" y="519"/>
                    <a:pt x="1510" y="598"/>
                    <a:pt x="1638" y="676"/>
                  </a:cubicBezTo>
                  <a:cubicBezTo>
                    <a:pt x="1520" y="578"/>
                    <a:pt x="1403" y="500"/>
                    <a:pt x="1275" y="421"/>
                  </a:cubicBezTo>
                  <a:cubicBezTo>
                    <a:pt x="1157" y="343"/>
                    <a:pt x="1030" y="284"/>
                    <a:pt x="893" y="225"/>
                  </a:cubicBezTo>
                  <a:cubicBezTo>
                    <a:pt x="628" y="98"/>
                    <a:pt x="344" y="20"/>
                    <a:pt x="5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27"/>
            <p:cNvSpPr/>
            <p:nvPr/>
          </p:nvSpPr>
          <p:spPr>
            <a:xfrm>
              <a:off x="2262315" y="184018"/>
              <a:ext cx="209025" cy="153170"/>
            </a:xfrm>
            <a:custGeom>
              <a:avLst/>
              <a:gdLst/>
              <a:ahLst/>
              <a:cxnLst/>
              <a:rect l="l" t="t" r="r" b="b"/>
              <a:pathLst>
                <a:path w="1205" h="883" extrusionOk="0">
                  <a:moveTo>
                    <a:pt x="0" y="0"/>
                  </a:moveTo>
                  <a:cubicBezTo>
                    <a:pt x="59" y="108"/>
                    <a:pt x="137" y="206"/>
                    <a:pt x="225" y="304"/>
                  </a:cubicBezTo>
                  <a:cubicBezTo>
                    <a:pt x="323" y="392"/>
                    <a:pt x="421" y="481"/>
                    <a:pt x="519" y="549"/>
                  </a:cubicBezTo>
                  <a:cubicBezTo>
                    <a:pt x="627" y="627"/>
                    <a:pt x="735" y="686"/>
                    <a:pt x="852" y="745"/>
                  </a:cubicBezTo>
                  <a:cubicBezTo>
                    <a:pt x="970" y="804"/>
                    <a:pt x="1087" y="853"/>
                    <a:pt x="1205" y="882"/>
                  </a:cubicBezTo>
                  <a:cubicBezTo>
                    <a:pt x="989" y="755"/>
                    <a:pt x="774" y="618"/>
                    <a:pt x="578" y="481"/>
                  </a:cubicBezTo>
                  <a:cubicBezTo>
                    <a:pt x="470" y="402"/>
                    <a:pt x="372" y="324"/>
                    <a:pt x="274" y="246"/>
                  </a:cubicBezTo>
                  <a:cubicBezTo>
                    <a:pt x="176" y="167"/>
                    <a:pt x="88" y="79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27"/>
            <p:cNvSpPr/>
            <p:nvPr/>
          </p:nvSpPr>
          <p:spPr>
            <a:xfrm>
              <a:off x="2116085" y="60165"/>
              <a:ext cx="243198" cy="218913"/>
            </a:xfrm>
            <a:custGeom>
              <a:avLst/>
              <a:gdLst/>
              <a:ahLst/>
              <a:cxnLst/>
              <a:rect l="l" t="t" r="r" b="b"/>
              <a:pathLst>
                <a:path w="1402" h="1262" extrusionOk="0">
                  <a:moveTo>
                    <a:pt x="699" y="1"/>
                  </a:moveTo>
                  <a:cubicBezTo>
                    <a:pt x="547" y="1"/>
                    <a:pt x="394" y="55"/>
                    <a:pt x="275" y="165"/>
                  </a:cubicBezTo>
                  <a:cubicBezTo>
                    <a:pt x="20" y="401"/>
                    <a:pt x="0" y="793"/>
                    <a:pt x="236" y="1058"/>
                  </a:cubicBezTo>
                  <a:cubicBezTo>
                    <a:pt x="360" y="1193"/>
                    <a:pt x="529" y="1262"/>
                    <a:pt x="699" y="1262"/>
                  </a:cubicBezTo>
                  <a:cubicBezTo>
                    <a:pt x="850" y="1262"/>
                    <a:pt x="1003" y="1207"/>
                    <a:pt x="1127" y="1097"/>
                  </a:cubicBezTo>
                  <a:cubicBezTo>
                    <a:pt x="1382" y="862"/>
                    <a:pt x="1401" y="459"/>
                    <a:pt x="1166" y="205"/>
                  </a:cubicBezTo>
                  <a:cubicBezTo>
                    <a:pt x="1041" y="70"/>
                    <a:pt x="870" y="1"/>
                    <a:pt x="69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27"/>
            <p:cNvSpPr/>
            <p:nvPr/>
          </p:nvSpPr>
          <p:spPr>
            <a:xfrm>
              <a:off x="2236642" y="86011"/>
              <a:ext cx="34173" cy="30356"/>
            </a:xfrm>
            <a:custGeom>
              <a:avLst/>
              <a:gdLst/>
              <a:ahLst/>
              <a:cxnLst/>
              <a:rect l="l" t="t" r="r" b="b"/>
              <a:pathLst>
                <a:path w="197" h="175" extrusionOk="0">
                  <a:moveTo>
                    <a:pt x="98" y="1"/>
                  </a:moveTo>
                  <a:cubicBezTo>
                    <a:pt x="79" y="1"/>
                    <a:pt x="58" y="8"/>
                    <a:pt x="40" y="27"/>
                  </a:cubicBezTo>
                  <a:cubicBezTo>
                    <a:pt x="11" y="56"/>
                    <a:pt x="1" y="105"/>
                    <a:pt x="40" y="144"/>
                  </a:cubicBezTo>
                  <a:cubicBezTo>
                    <a:pt x="56" y="165"/>
                    <a:pt x="77" y="175"/>
                    <a:pt x="99" y="175"/>
                  </a:cubicBezTo>
                  <a:cubicBezTo>
                    <a:pt x="119" y="175"/>
                    <a:pt x="139" y="167"/>
                    <a:pt x="157" y="154"/>
                  </a:cubicBezTo>
                  <a:cubicBezTo>
                    <a:pt x="187" y="114"/>
                    <a:pt x="197" y="66"/>
                    <a:pt x="157" y="27"/>
                  </a:cubicBezTo>
                  <a:cubicBezTo>
                    <a:pt x="142" y="11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27"/>
            <p:cNvSpPr/>
            <p:nvPr/>
          </p:nvSpPr>
          <p:spPr>
            <a:xfrm>
              <a:off x="2172114" y="203273"/>
              <a:ext cx="32438" cy="29489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4" y="1"/>
                  </a:moveTo>
                  <a:cubicBezTo>
                    <a:pt x="73" y="1"/>
                    <a:pt x="53" y="8"/>
                    <a:pt x="40" y="26"/>
                  </a:cubicBezTo>
                  <a:cubicBezTo>
                    <a:pt x="0" y="56"/>
                    <a:pt x="0" y="105"/>
                    <a:pt x="30" y="144"/>
                  </a:cubicBezTo>
                  <a:cubicBezTo>
                    <a:pt x="51" y="160"/>
                    <a:pt x="75" y="170"/>
                    <a:pt x="98" y="170"/>
                  </a:cubicBezTo>
                  <a:cubicBezTo>
                    <a:pt x="119" y="170"/>
                    <a:pt x="139" y="162"/>
                    <a:pt x="157" y="144"/>
                  </a:cubicBezTo>
                  <a:cubicBezTo>
                    <a:pt x="187" y="115"/>
                    <a:pt x="187" y="66"/>
                    <a:pt x="157" y="26"/>
                  </a:cubicBezTo>
                  <a:cubicBezTo>
                    <a:pt x="142" y="11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27"/>
            <p:cNvSpPr/>
            <p:nvPr/>
          </p:nvSpPr>
          <p:spPr>
            <a:xfrm>
              <a:off x="2182348" y="113245"/>
              <a:ext cx="32438" cy="29489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4" y="0"/>
                  </a:moveTo>
                  <a:cubicBezTo>
                    <a:pt x="73" y="0"/>
                    <a:pt x="53" y="8"/>
                    <a:pt x="39" y="26"/>
                  </a:cubicBezTo>
                  <a:cubicBezTo>
                    <a:pt x="0" y="55"/>
                    <a:pt x="0" y="105"/>
                    <a:pt x="30" y="144"/>
                  </a:cubicBezTo>
                  <a:cubicBezTo>
                    <a:pt x="45" y="160"/>
                    <a:pt x="70" y="170"/>
                    <a:pt x="93" y="170"/>
                  </a:cubicBezTo>
                  <a:cubicBezTo>
                    <a:pt x="114" y="170"/>
                    <a:pt x="134" y="162"/>
                    <a:pt x="148" y="144"/>
                  </a:cubicBezTo>
                  <a:cubicBezTo>
                    <a:pt x="187" y="114"/>
                    <a:pt x="187" y="66"/>
                    <a:pt x="157" y="26"/>
                  </a:cubicBezTo>
                  <a:cubicBezTo>
                    <a:pt x="141" y="11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27"/>
            <p:cNvSpPr/>
            <p:nvPr/>
          </p:nvSpPr>
          <p:spPr>
            <a:xfrm>
              <a:off x="2151645" y="151233"/>
              <a:ext cx="32611" cy="29836"/>
            </a:xfrm>
            <a:custGeom>
              <a:avLst/>
              <a:gdLst/>
              <a:ahLst/>
              <a:cxnLst/>
              <a:rect l="l" t="t" r="r" b="b"/>
              <a:pathLst>
                <a:path w="188" h="172" extrusionOk="0">
                  <a:moveTo>
                    <a:pt x="94" y="1"/>
                  </a:moveTo>
                  <a:cubicBezTo>
                    <a:pt x="72" y="1"/>
                    <a:pt x="50" y="8"/>
                    <a:pt x="31" y="23"/>
                  </a:cubicBezTo>
                  <a:cubicBezTo>
                    <a:pt x="1" y="52"/>
                    <a:pt x="1" y="101"/>
                    <a:pt x="31" y="141"/>
                  </a:cubicBezTo>
                  <a:cubicBezTo>
                    <a:pt x="46" y="162"/>
                    <a:pt x="70" y="171"/>
                    <a:pt x="94" y="171"/>
                  </a:cubicBezTo>
                  <a:cubicBezTo>
                    <a:pt x="114" y="171"/>
                    <a:pt x="134" y="164"/>
                    <a:pt x="148" y="150"/>
                  </a:cubicBezTo>
                  <a:cubicBezTo>
                    <a:pt x="187" y="111"/>
                    <a:pt x="187" y="62"/>
                    <a:pt x="158" y="23"/>
                  </a:cubicBezTo>
                  <a:cubicBezTo>
                    <a:pt x="138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27"/>
            <p:cNvSpPr/>
            <p:nvPr/>
          </p:nvSpPr>
          <p:spPr>
            <a:xfrm>
              <a:off x="2294406" y="143774"/>
              <a:ext cx="32611" cy="29663"/>
            </a:xfrm>
            <a:custGeom>
              <a:avLst/>
              <a:gdLst/>
              <a:ahLst/>
              <a:cxnLst/>
              <a:rect l="l" t="t" r="r" b="b"/>
              <a:pathLst>
                <a:path w="188" h="171" extrusionOk="0">
                  <a:moveTo>
                    <a:pt x="95" y="1"/>
                  </a:moveTo>
                  <a:cubicBezTo>
                    <a:pt x="74" y="1"/>
                    <a:pt x="54" y="9"/>
                    <a:pt x="40" y="27"/>
                  </a:cubicBezTo>
                  <a:cubicBezTo>
                    <a:pt x="1" y="56"/>
                    <a:pt x="1" y="105"/>
                    <a:pt x="31" y="144"/>
                  </a:cubicBezTo>
                  <a:cubicBezTo>
                    <a:pt x="46" y="160"/>
                    <a:pt x="70" y="170"/>
                    <a:pt x="94" y="170"/>
                  </a:cubicBezTo>
                  <a:cubicBezTo>
                    <a:pt x="114" y="170"/>
                    <a:pt x="134" y="163"/>
                    <a:pt x="148" y="144"/>
                  </a:cubicBezTo>
                  <a:cubicBezTo>
                    <a:pt x="187" y="115"/>
                    <a:pt x="187" y="66"/>
                    <a:pt x="158" y="27"/>
                  </a:cubicBezTo>
                  <a:cubicBezTo>
                    <a:pt x="142" y="11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27"/>
            <p:cNvSpPr/>
            <p:nvPr/>
          </p:nvSpPr>
          <p:spPr>
            <a:xfrm>
              <a:off x="2228316" y="181937"/>
              <a:ext cx="34173" cy="29663"/>
            </a:xfrm>
            <a:custGeom>
              <a:avLst/>
              <a:gdLst/>
              <a:ahLst/>
              <a:cxnLst/>
              <a:rect l="l" t="t" r="r" b="b"/>
              <a:pathLst>
                <a:path w="197" h="171" extrusionOk="0">
                  <a:moveTo>
                    <a:pt x="102" y="0"/>
                  </a:moveTo>
                  <a:cubicBezTo>
                    <a:pt x="81" y="0"/>
                    <a:pt x="59" y="7"/>
                    <a:pt x="39" y="22"/>
                  </a:cubicBezTo>
                  <a:cubicBezTo>
                    <a:pt x="10" y="51"/>
                    <a:pt x="0" y="110"/>
                    <a:pt x="39" y="140"/>
                  </a:cubicBezTo>
                  <a:cubicBezTo>
                    <a:pt x="55" y="161"/>
                    <a:pt x="76" y="171"/>
                    <a:pt x="99" y="171"/>
                  </a:cubicBezTo>
                  <a:cubicBezTo>
                    <a:pt x="118" y="171"/>
                    <a:pt x="139" y="163"/>
                    <a:pt x="157" y="149"/>
                  </a:cubicBezTo>
                  <a:cubicBezTo>
                    <a:pt x="186" y="110"/>
                    <a:pt x="196" y="62"/>
                    <a:pt x="157" y="22"/>
                  </a:cubicBezTo>
                  <a:cubicBezTo>
                    <a:pt x="142" y="7"/>
                    <a:pt x="122" y="0"/>
                    <a:pt x="102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27"/>
            <p:cNvSpPr/>
            <p:nvPr/>
          </p:nvSpPr>
          <p:spPr>
            <a:xfrm>
              <a:off x="2204378" y="86184"/>
              <a:ext cx="22204" cy="20469"/>
            </a:xfrm>
            <a:custGeom>
              <a:avLst/>
              <a:gdLst/>
              <a:ahLst/>
              <a:cxnLst/>
              <a:rect l="l" t="t" r="r" b="b"/>
              <a:pathLst>
                <a:path w="128" h="118" extrusionOk="0">
                  <a:moveTo>
                    <a:pt x="69" y="1"/>
                  </a:moveTo>
                  <a:cubicBezTo>
                    <a:pt x="54" y="1"/>
                    <a:pt x="40" y="6"/>
                    <a:pt x="30" y="15"/>
                  </a:cubicBezTo>
                  <a:cubicBezTo>
                    <a:pt x="10" y="35"/>
                    <a:pt x="1" y="74"/>
                    <a:pt x="30" y="94"/>
                  </a:cubicBezTo>
                  <a:cubicBezTo>
                    <a:pt x="41" y="110"/>
                    <a:pt x="55" y="118"/>
                    <a:pt x="70" y="118"/>
                  </a:cubicBezTo>
                  <a:cubicBezTo>
                    <a:pt x="82" y="118"/>
                    <a:pt x="95" y="113"/>
                    <a:pt x="108" y="104"/>
                  </a:cubicBezTo>
                  <a:cubicBezTo>
                    <a:pt x="128" y="74"/>
                    <a:pt x="128" y="45"/>
                    <a:pt x="108" y="15"/>
                  </a:cubicBezTo>
                  <a:cubicBezTo>
                    <a:pt x="99" y="6"/>
                    <a:pt x="84" y="1"/>
                    <a:pt x="6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27"/>
            <p:cNvSpPr/>
            <p:nvPr/>
          </p:nvSpPr>
          <p:spPr>
            <a:xfrm>
              <a:off x="2195878" y="164417"/>
              <a:ext cx="22377" cy="19602"/>
            </a:xfrm>
            <a:custGeom>
              <a:avLst/>
              <a:gdLst/>
              <a:ahLst/>
              <a:cxnLst/>
              <a:rect l="l" t="t" r="r" b="b"/>
              <a:pathLst>
                <a:path w="129" h="113" extrusionOk="0">
                  <a:moveTo>
                    <a:pt x="70" y="0"/>
                  </a:moveTo>
                  <a:cubicBezTo>
                    <a:pt x="55" y="0"/>
                    <a:pt x="40" y="5"/>
                    <a:pt x="30" y="15"/>
                  </a:cubicBezTo>
                  <a:cubicBezTo>
                    <a:pt x="1" y="35"/>
                    <a:pt x="1" y="74"/>
                    <a:pt x="20" y="94"/>
                  </a:cubicBezTo>
                  <a:cubicBezTo>
                    <a:pt x="31" y="104"/>
                    <a:pt x="48" y="112"/>
                    <a:pt x="64" y="112"/>
                  </a:cubicBezTo>
                  <a:cubicBezTo>
                    <a:pt x="77" y="112"/>
                    <a:pt x="90" y="107"/>
                    <a:pt x="99" y="94"/>
                  </a:cubicBezTo>
                  <a:cubicBezTo>
                    <a:pt x="128" y="74"/>
                    <a:pt x="128" y="45"/>
                    <a:pt x="109" y="15"/>
                  </a:cubicBezTo>
                  <a:cubicBezTo>
                    <a:pt x="99" y="5"/>
                    <a:pt x="84" y="0"/>
                    <a:pt x="7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27"/>
            <p:cNvSpPr/>
            <p:nvPr/>
          </p:nvSpPr>
          <p:spPr>
            <a:xfrm>
              <a:off x="2250346" y="222180"/>
              <a:ext cx="22204" cy="19602"/>
            </a:xfrm>
            <a:custGeom>
              <a:avLst/>
              <a:gdLst/>
              <a:ahLst/>
              <a:cxnLst/>
              <a:rect l="l" t="t" r="r" b="b"/>
              <a:pathLst>
                <a:path w="128" h="113" extrusionOk="0">
                  <a:moveTo>
                    <a:pt x="69" y="1"/>
                  </a:moveTo>
                  <a:cubicBezTo>
                    <a:pt x="54" y="1"/>
                    <a:pt x="40" y="6"/>
                    <a:pt x="30" y="15"/>
                  </a:cubicBezTo>
                  <a:cubicBezTo>
                    <a:pt x="0" y="35"/>
                    <a:pt x="0" y="74"/>
                    <a:pt x="20" y="94"/>
                  </a:cubicBezTo>
                  <a:cubicBezTo>
                    <a:pt x="30" y="105"/>
                    <a:pt x="47" y="112"/>
                    <a:pt x="63" y="112"/>
                  </a:cubicBezTo>
                  <a:cubicBezTo>
                    <a:pt x="76" y="112"/>
                    <a:pt x="89" y="107"/>
                    <a:pt x="98" y="94"/>
                  </a:cubicBezTo>
                  <a:cubicBezTo>
                    <a:pt x="128" y="74"/>
                    <a:pt x="128" y="45"/>
                    <a:pt x="108" y="15"/>
                  </a:cubicBezTo>
                  <a:cubicBezTo>
                    <a:pt x="98" y="6"/>
                    <a:pt x="84" y="1"/>
                    <a:pt x="6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27"/>
            <p:cNvSpPr/>
            <p:nvPr/>
          </p:nvSpPr>
          <p:spPr>
            <a:xfrm>
              <a:off x="2238377" y="135795"/>
              <a:ext cx="22204" cy="20295"/>
            </a:xfrm>
            <a:custGeom>
              <a:avLst/>
              <a:gdLst/>
              <a:ahLst/>
              <a:cxnLst/>
              <a:rect l="l" t="t" r="r" b="b"/>
              <a:pathLst>
                <a:path w="128" h="117" extrusionOk="0">
                  <a:moveTo>
                    <a:pt x="60" y="0"/>
                  </a:moveTo>
                  <a:cubicBezTo>
                    <a:pt x="47" y="0"/>
                    <a:pt x="34" y="5"/>
                    <a:pt x="20" y="14"/>
                  </a:cubicBezTo>
                  <a:cubicBezTo>
                    <a:pt x="1" y="43"/>
                    <a:pt x="1" y="73"/>
                    <a:pt x="20" y="102"/>
                  </a:cubicBezTo>
                  <a:cubicBezTo>
                    <a:pt x="30" y="112"/>
                    <a:pt x="45" y="116"/>
                    <a:pt x="60" y="116"/>
                  </a:cubicBezTo>
                  <a:cubicBezTo>
                    <a:pt x="74" y="116"/>
                    <a:pt x="89" y="112"/>
                    <a:pt x="99" y="102"/>
                  </a:cubicBezTo>
                  <a:cubicBezTo>
                    <a:pt x="128" y="82"/>
                    <a:pt x="128" y="43"/>
                    <a:pt x="108" y="23"/>
                  </a:cubicBezTo>
                  <a:cubicBezTo>
                    <a:pt x="92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27"/>
            <p:cNvSpPr/>
            <p:nvPr/>
          </p:nvSpPr>
          <p:spPr>
            <a:xfrm>
              <a:off x="2262315" y="155917"/>
              <a:ext cx="22204" cy="20469"/>
            </a:xfrm>
            <a:custGeom>
              <a:avLst/>
              <a:gdLst/>
              <a:ahLst/>
              <a:cxnLst/>
              <a:rect l="l" t="t" r="r" b="b"/>
              <a:pathLst>
                <a:path w="128" h="118" extrusionOk="0">
                  <a:moveTo>
                    <a:pt x="64" y="1"/>
                  </a:moveTo>
                  <a:cubicBezTo>
                    <a:pt x="49" y="1"/>
                    <a:pt x="34" y="6"/>
                    <a:pt x="20" y="16"/>
                  </a:cubicBezTo>
                  <a:cubicBezTo>
                    <a:pt x="0" y="35"/>
                    <a:pt x="0" y="74"/>
                    <a:pt x="20" y="94"/>
                  </a:cubicBezTo>
                  <a:cubicBezTo>
                    <a:pt x="30" y="110"/>
                    <a:pt x="47" y="117"/>
                    <a:pt x="63" y="117"/>
                  </a:cubicBezTo>
                  <a:cubicBezTo>
                    <a:pt x="76" y="117"/>
                    <a:pt x="89" y="112"/>
                    <a:pt x="98" y="103"/>
                  </a:cubicBezTo>
                  <a:cubicBezTo>
                    <a:pt x="127" y="74"/>
                    <a:pt x="127" y="45"/>
                    <a:pt x="107" y="16"/>
                  </a:cubicBezTo>
                  <a:cubicBezTo>
                    <a:pt x="93" y="6"/>
                    <a:pt x="78" y="1"/>
                    <a:pt x="6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27"/>
            <p:cNvSpPr/>
            <p:nvPr/>
          </p:nvSpPr>
          <p:spPr>
            <a:xfrm>
              <a:off x="2277406" y="105092"/>
              <a:ext cx="25846" cy="23418"/>
            </a:xfrm>
            <a:custGeom>
              <a:avLst/>
              <a:gdLst/>
              <a:ahLst/>
              <a:cxnLst/>
              <a:rect l="l" t="t" r="r" b="b"/>
              <a:pathLst>
                <a:path w="149" h="135" extrusionOk="0">
                  <a:moveTo>
                    <a:pt x="70" y="1"/>
                  </a:moveTo>
                  <a:cubicBezTo>
                    <a:pt x="54" y="1"/>
                    <a:pt x="40" y="6"/>
                    <a:pt x="31" y="15"/>
                  </a:cubicBezTo>
                  <a:cubicBezTo>
                    <a:pt x="1" y="44"/>
                    <a:pt x="1" y="83"/>
                    <a:pt x="20" y="113"/>
                  </a:cubicBezTo>
                  <a:cubicBezTo>
                    <a:pt x="35" y="127"/>
                    <a:pt x="53" y="134"/>
                    <a:pt x="70" y="134"/>
                  </a:cubicBezTo>
                  <a:cubicBezTo>
                    <a:pt x="87" y="134"/>
                    <a:pt x="104" y="127"/>
                    <a:pt x="118" y="113"/>
                  </a:cubicBezTo>
                  <a:cubicBezTo>
                    <a:pt x="148" y="93"/>
                    <a:pt x="148" y="44"/>
                    <a:pt x="118" y="24"/>
                  </a:cubicBezTo>
                  <a:cubicBezTo>
                    <a:pt x="108" y="8"/>
                    <a:pt x="88" y="1"/>
                    <a:pt x="7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27"/>
            <p:cNvSpPr/>
            <p:nvPr/>
          </p:nvSpPr>
          <p:spPr>
            <a:xfrm>
              <a:off x="2284345" y="197028"/>
              <a:ext cx="25673" cy="23244"/>
            </a:xfrm>
            <a:custGeom>
              <a:avLst/>
              <a:gdLst/>
              <a:ahLst/>
              <a:cxnLst/>
              <a:rect l="l" t="t" r="r" b="b"/>
              <a:pathLst>
                <a:path w="148" h="134" extrusionOk="0">
                  <a:moveTo>
                    <a:pt x="74" y="0"/>
                  </a:moveTo>
                  <a:cubicBezTo>
                    <a:pt x="58" y="0"/>
                    <a:pt x="43" y="5"/>
                    <a:pt x="30" y="14"/>
                  </a:cubicBezTo>
                  <a:cubicBezTo>
                    <a:pt x="0" y="43"/>
                    <a:pt x="0" y="82"/>
                    <a:pt x="30" y="112"/>
                  </a:cubicBezTo>
                  <a:cubicBezTo>
                    <a:pt x="40" y="126"/>
                    <a:pt x="57" y="134"/>
                    <a:pt x="74" y="134"/>
                  </a:cubicBezTo>
                  <a:cubicBezTo>
                    <a:pt x="91" y="134"/>
                    <a:pt x="108" y="126"/>
                    <a:pt x="118" y="112"/>
                  </a:cubicBezTo>
                  <a:cubicBezTo>
                    <a:pt x="147" y="92"/>
                    <a:pt x="147" y="43"/>
                    <a:pt x="128" y="23"/>
                  </a:cubicBezTo>
                  <a:cubicBezTo>
                    <a:pt x="112" y="7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27"/>
            <p:cNvSpPr/>
            <p:nvPr/>
          </p:nvSpPr>
          <p:spPr>
            <a:xfrm>
              <a:off x="2209409" y="236231"/>
              <a:ext cx="25846" cy="23418"/>
            </a:xfrm>
            <a:custGeom>
              <a:avLst/>
              <a:gdLst/>
              <a:ahLst/>
              <a:cxnLst/>
              <a:rect l="l" t="t" r="r" b="b"/>
              <a:pathLst>
                <a:path w="149" h="135" extrusionOk="0">
                  <a:moveTo>
                    <a:pt x="75" y="1"/>
                  </a:moveTo>
                  <a:cubicBezTo>
                    <a:pt x="58" y="1"/>
                    <a:pt x="41" y="8"/>
                    <a:pt x="31" y="23"/>
                  </a:cubicBezTo>
                  <a:cubicBezTo>
                    <a:pt x="1" y="43"/>
                    <a:pt x="1" y="91"/>
                    <a:pt x="21" y="111"/>
                  </a:cubicBezTo>
                  <a:cubicBezTo>
                    <a:pt x="37" y="127"/>
                    <a:pt x="56" y="135"/>
                    <a:pt x="75" y="135"/>
                  </a:cubicBezTo>
                  <a:cubicBezTo>
                    <a:pt x="90" y="135"/>
                    <a:pt x="106" y="130"/>
                    <a:pt x="119" y="121"/>
                  </a:cubicBezTo>
                  <a:cubicBezTo>
                    <a:pt x="148" y="91"/>
                    <a:pt x="148" y="52"/>
                    <a:pt x="119" y="23"/>
                  </a:cubicBezTo>
                  <a:cubicBezTo>
                    <a:pt x="109" y="8"/>
                    <a:pt x="92" y="1"/>
                    <a:pt x="7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27"/>
            <p:cNvSpPr/>
            <p:nvPr/>
          </p:nvSpPr>
          <p:spPr>
            <a:xfrm>
              <a:off x="6423355" y="659830"/>
              <a:ext cx="350399" cy="312064"/>
            </a:xfrm>
            <a:custGeom>
              <a:avLst/>
              <a:gdLst/>
              <a:ahLst/>
              <a:cxnLst/>
              <a:rect l="l" t="t" r="r" b="b"/>
              <a:pathLst>
                <a:path w="2020" h="1799" extrusionOk="0">
                  <a:moveTo>
                    <a:pt x="1918" y="0"/>
                  </a:moveTo>
                  <a:cubicBezTo>
                    <a:pt x="1655" y="0"/>
                    <a:pt x="1137" y="22"/>
                    <a:pt x="617" y="354"/>
                  </a:cubicBezTo>
                  <a:cubicBezTo>
                    <a:pt x="1" y="746"/>
                    <a:pt x="79" y="1520"/>
                    <a:pt x="108" y="1745"/>
                  </a:cubicBezTo>
                  <a:cubicBezTo>
                    <a:pt x="196" y="1765"/>
                    <a:pt x="366" y="1799"/>
                    <a:pt x="568" y="1799"/>
                  </a:cubicBezTo>
                  <a:cubicBezTo>
                    <a:pt x="883" y="1799"/>
                    <a:pt x="1274" y="1716"/>
                    <a:pt x="1549" y="1363"/>
                  </a:cubicBezTo>
                  <a:cubicBezTo>
                    <a:pt x="1970" y="805"/>
                    <a:pt x="2009" y="207"/>
                    <a:pt x="2019" y="1"/>
                  </a:cubicBezTo>
                  <a:cubicBezTo>
                    <a:pt x="1992" y="1"/>
                    <a:pt x="1958" y="0"/>
                    <a:pt x="19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27"/>
            <p:cNvSpPr/>
            <p:nvPr/>
          </p:nvSpPr>
          <p:spPr>
            <a:xfrm>
              <a:off x="6445384" y="741531"/>
              <a:ext cx="238167" cy="218739"/>
            </a:xfrm>
            <a:custGeom>
              <a:avLst/>
              <a:gdLst/>
              <a:ahLst/>
              <a:cxnLst/>
              <a:rect l="l" t="t" r="r" b="b"/>
              <a:pathLst>
                <a:path w="1373" h="1261" extrusionOk="0">
                  <a:moveTo>
                    <a:pt x="736" y="0"/>
                  </a:moveTo>
                  <a:lnTo>
                    <a:pt x="736" y="0"/>
                  </a:lnTo>
                  <a:cubicBezTo>
                    <a:pt x="628" y="69"/>
                    <a:pt x="540" y="138"/>
                    <a:pt x="451" y="226"/>
                  </a:cubicBezTo>
                  <a:cubicBezTo>
                    <a:pt x="373" y="314"/>
                    <a:pt x="305" y="412"/>
                    <a:pt x="236" y="520"/>
                  </a:cubicBezTo>
                  <a:cubicBezTo>
                    <a:pt x="177" y="627"/>
                    <a:pt x="128" y="736"/>
                    <a:pt x="89" y="853"/>
                  </a:cubicBezTo>
                  <a:cubicBezTo>
                    <a:pt x="50" y="961"/>
                    <a:pt x="20" y="1078"/>
                    <a:pt x="11" y="1206"/>
                  </a:cubicBezTo>
                  <a:cubicBezTo>
                    <a:pt x="1" y="1226"/>
                    <a:pt x="20" y="1245"/>
                    <a:pt x="40" y="1255"/>
                  </a:cubicBezTo>
                  <a:cubicBezTo>
                    <a:pt x="72" y="1259"/>
                    <a:pt x="104" y="1261"/>
                    <a:pt x="136" y="1261"/>
                  </a:cubicBezTo>
                  <a:cubicBezTo>
                    <a:pt x="248" y="1261"/>
                    <a:pt x="355" y="1237"/>
                    <a:pt x="461" y="1206"/>
                  </a:cubicBezTo>
                  <a:cubicBezTo>
                    <a:pt x="588" y="1167"/>
                    <a:pt x="716" y="1108"/>
                    <a:pt x="834" y="1030"/>
                  </a:cubicBezTo>
                  <a:cubicBezTo>
                    <a:pt x="941" y="951"/>
                    <a:pt x="1049" y="863"/>
                    <a:pt x="1137" y="755"/>
                  </a:cubicBezTo>
                  <a:cubicBezTo>
                    <a:pt x="1187" y="706"/>
                    <a:pt x="1226" y="647"/>
                    <a:pt x="1265" y="598"/>
                  </a:cubicBezTo>
                  <a:cubicBezTo>
                    <a:pt x="1304" y="540"/>
                    <a:pt x="1333" y="481"/>
                    <a:pt x="1372" y="431"/>
                  </a:cubicBezTo>
                  <a:lnTo>
                    <a:pt x="1372" y="431"/>
                  </a:lnTo>
                  <a:cubicBezTo>
                    <a:pt x="1324" y="481"/>
                    <a:pt x="1285" y="529"/>
                    <a:pt x="1245" y="579"/>
                  </a:cubicBezTo>
                  <a:cubicBezTo>
                    <a:pt x="1196" y="627"/>
                    <a:pt x="1157" y="677"/>
                    <a:pt x="1108" y="725"/>
                  </a:cubicBezTo>
                  <a:cubicBezTo>
                    <a:pt x="1059" y="775"/>
                    <a:pt x="1010" y="814"/>
                    <a:pt x="951" y="853"/>
                  </a:cubicBezTo>
                  <a:cubicBezTo>
                    <a:pt x="902" y="902"/>
                    <a:pt x="843" y="932"/>
                    <a:pt x="795" y="971"/>
                  </a:cubicBezTo>
                  <a:cubicBezTo>
                    <a:pt x="677" y="1039"/>
                    <a:pt x="559" y="1088"/>
                    <a:pt x="432" y="1128"/>
                  </a:cubicBezTo>
                  <a:cubicBezTo>
                    <a:pt x="334" y="1152"/>
                    <a:pt x="224" y="1169"/>
                    <a:pt x="122" y="1169"/>
                  </a:cubicBezTo>
                  <a:cubicBezTo>
                    <a:pt x="116" y="1169"/>
                    <a:pt x="110" y="1169"/>
                    <a:pt x="104" y="1169"/>
                  </a:cubicBezTo>
                  <a:lnTo>
                    <a:pt x="104" y="1169"/>
                  </a:lnTo>
                  <a:cubicBezTo>
                    <a:pt x="116" y="1069"/>
                    <a:pt x="142" y="975"/>
                    <a:pt x="168" y="873"/>
                  </a:cubicBezTo>
                  <a:cubicBezTo>
                    <a:pt x="207" y="765"/>
                    <a:pt x="246" y="657"/>
                    <a:pt x="295" y="549"/>
                  </a:cubicBezTo>
                  <a:lnTo>
                    <a:pt x="383" y="402"/>
                  </a:lnTo>
                  <a:cubicBezTo>
                    <a:pt x="422" y="353"/>
                    <a:pt x="451" y="304"/>
                    <a:pt x="490" y="255"/>
                  </a:cubicBezTo>
                  <a:cubicBezTo>
                    <a:pt x="559" y="157"/>
                    <a:pt x="647" y="79"/>
                    <a:pt x="73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27"/>
            <p:cNvSpPr/>
            <p:nvPr/>
          </p:nvSpPr>
          <p:spPr>
            <a:xfrm>
              <a:off x="6445384" y="722797"/>
              <a:ext cx="258463" cy="235912"/>
            </a:xfrm>
            <a:custGeom>
              <a:avLst/>
              <a:gdLst/>
              <a:ahLst/>
              <a:cxnLst/>
              <a:rect l="l" t="t" r="r" b="b"/>
              <a:pathLst>
                <a:path w="1490" h="1360" extrusionOk="0">
                  <a:moveTo>
                    <a:pt x="1137" y="1"/>
                  </a:moveTo>
                  <a:lnTo>
                    <a:pt x="1137" y="1"/>
                  </a:lnTo>
                  <a:cubicBezTo>
                    <a:pt x="1010" y="79"/>
                    <a:pt x="902" y="167"/>
                    <a:pt x="784" y="265"/>
                  </a:cubicBezTo>
                  <a:cubicBezTo>
                    <a:pt x="677" y="354"/>
                    <a:pt x="579" y="461"/>
                    <a:pt x="481" y="569"/>
                  </a:cubicBezTo>
                  <a:cubicBezTo>
                    <a:pt x="285" y="785"/>
                    <a:pt x="118" y="1029"/>
                    <a:pt x="11" y="1304"/>
                  </a:cubicBezTo>
                  <a:cubicBezTo>
                    <a:pt x="1" y="1314"/>
                    <a:pt x="11" y="1334"/>
                    <a:pt x="20" y="1343"/>
                  </a:cubicBezTo>
                  <a:cubicBezTo>
                    <a:pt x="26" y="1355"/>
                    <a:pt x="39" y="1359"/>
                    <a:pt x="52" y="1359"/>
                  </a:cubicBezTo>
                  <a:cubicBezTo>
                    <a:pt x="61" y="1359"/>
                    <a:pt x="71" y="1357"/>
                    <a:pt x="79" y="1353"/>
                  </a:cubicBezTo>
                  <a:cubicBezTo>
                    <a:pt x="197" y="1245"/>
                    <a:pt x="324" y="1127"/>
                    <a:pt x="442" y="1020"/>
                  </a:cubicBezTo>
                  <a:lnTo>
                    <a:pt x="795" y="687"/>
                  </a:lnTo>
                  <a:lnTo>
                    <a:pt x="1147" y="344"/>
                  </a:lnTo>
                  <a:cubicBezTo>
                    <a:pt x="1265" y="236"/>
                    <a:pt x="1383" y="119"/>
                    <a:pt x="1490" y="1"/>
                  </a:cubicBezTo>
                  <a:lnTo>
                    <a:pt x="1490" y="1"/>
                  </a:lnTo>
                  <a:cubicBezTo>
                    <a:pt x="1363" y="108"/>
                    <a:pt x="1245" y="206"/>
                    <a:pt x="1118" y="315"/>
                  </a:cubicBezTo>
                  <a:lnTo>
                    <a:pt x="745" y="637"/>
                  </a:lnTo>
                  <a:lnTo>
                    <a:pt x="383" y="961"/>
                  </a:lnTo>
                  <a:cubicBezTo>
                    <a:pt x="313" y="1025"/>
                    <a:pt x="240" y="1089"/>
                    <a:pt x="168" y="1153"/>
                  </a:cubicBezTo>
                  <a:lnTo>
                    <a:pt x="168" y="1153"/>
                  </a:lnTo>
                  <a:cubicBezTo>
                    <a:pt x="202" y="1085"/>
                    <a:pt x="238" y="1020"/>
                    <a:pt x="275" y="951"/>
                  </a:cubicBezTo>
                  <a:cubicBezTo>
                    <a:pt x="353" y="833"/>
                    <a:pt x="442" y="716"/>
                    <a:pt x="530" y="608"/>
                  </a:cubicBezTo>
                  <a:cubicBezTo>
                    <a:pt x="618" y="500"/>
                    <a:pt x="716" y="393"/>
                    <a:pt x="814" y="295"/>
                  </a:cubicBezTo>
                  <a:cubicBezTo>
                    <a:pt x="912" y="187"/>
                    <a:pt x="1020" y="89"/>
                    <a:pt x="1137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27"/>
            <p:cNvSpPr/>
            <p:nvPr/>
          </p:nvSpPr>
          <p:spPr>
            <a:xfrm>
              <a:off x="6462384" y="790795"/>
              <a:ext cx="212668" cy="153170"/>
            </a:xfrm>
            <a:custGeom>
              <a:avLst/>
              <a:gdLst/>
              <a:ahLst/>
              <a:cxnLst/>
              <a:rect l="l" t="t" r="r" b="b"/>
              <a:pathLst>
                <a:path w="1226" h="883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030" y="167"/>
                    <a:pt x="843" y="334"/>
                    <a:pt x="638" y="481"/>
                  </a:cubicBezTo>
                  <a:cubicBezTo>
                    <a:pt x="540" y="559"/>
                    <a:pt x="442" y="628"/>
                    <a:pt x="334" y="696"/>
                  </a:cubicBezTo>
                  <a:cubicBezTo>
                    <a:pt x="226" y="755"/>
                    <a:pt x="118" y="814"/>
                    <a:pt x="1" y="883"/>
                  </a:cubicBezTo>
                  <a:cubicBezTo>
                    <a:pt x="128" y="853"/>
                    <a:pt x="255" y="814"/>
                    <a:pt x="363" y="755"/>
                  </a:cubicBezTo>
                  <a:cubicBezTo>
                    <a:pt x="481" y="696"/>
                    <a:pt x="588" y="628"/>
                    <a:pt x="697" y="550"/>
                  </a:cubicBezTo>
                  <a:cubicBezTo>
                    <a:pt x="795" y="471"/>
                    <a:pt x="893" y="393"/>
                    <a:pt x="980" y="304"/>
                  </a:cubicBezTo>
                  <a:cubicBezTo>
                    <a:pt x="1069" y="206"/>
                    <a:pt x="1157" y="108"/>
                    <a:pt x="122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27"/>
            <p:cNvSpPr/>
            <p:nvPr/>
          </p:nvSpPr>
          <p:spPr>
            <a:xfrm>
              <a:off x="6209127" y="554537"/>
              <a:ext cx="319869" cy="408163"/>
            </a:xfrm>
            <a:custGeom>
              <a:avLst/>
              <a:gdLst/>
              <a:ahLst/>
              <a:cxnLst/>
              <a:rect l="l" t="t" r="r" b="b"/>
              <a:pathLst>
                <a:path w="1844" h="2353" extrusionOk="0">
                  <a:moveTo>
                    <a:pt x="275" y="0"/>
                  </a:moveTo>
                  <a:cubicBezTo>
                    <a:pt x="206" y="187"/>
                    <a:pt x="1" y="755"/>
                    <a:pt x="177" y="1431"/>
                  </a:cubicBezTo>
                  <a:cubicBezTo>
                    <a:pt x="354" y="2147"/>
                    <a:pt x="1118" y="2313"/>
                    <a:pt x="1343" y="2352"/>
                  </a:cubicBezTo>
                  <a:cubicBezTo>
                    <a:pt x="1461" y="2156"/>
                    <a:pt x="1843" y="1480"/>
                    <a:pt x="1421" y="873"/>
                  </a:cubicBezTo>
                  <a:cubicBezTo>
                    <a:pt x="1029" y="294"/>
                    <a:pt x="461" y="69"/>
                    <a:pt x="27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27"/>
            <p:cNvSpPr/>
            <p:nvPr/>
          </p:nvSpPr>
          <p:spPr>
            <a:xfrm>
              <a:off x="6272095" y="687064"/>
              <a:ext cx="185434" cy="267830"/>
            </a:xfrm>
            <a:custGeom>
              <a:avLst/>
              <a:gdLst/>
              <a:ahLst/>
              <a:cxnLst/>
              <a:rect l="l" t="t" r="r" b="b"/>
              <a:pathLst>
                <a:path w="1069" h="1544" extrusionOk="0">
                  <a:moveTo>
                    <a:pt x="608" y="1"/>
                  </a:moveTo>
                  <a:lnTo>
                    <a:pt x="608" y="1"/>
                  </a:lnTo>
                  <a:cubicBezTo>
                    <a:pt x="637" y="60"/>
                    <a:pt x="677" y="118"/>
                    <a:pt x="716" y="177"/>
                  </a:cubicBezTo>
                  <a:lnTo>
                    <a:pt x="804" y="354"/>
                  </a:lnTo>
                  <a:cubicBezTo>
                    <a:pt x="833" y="412"/>
                    <a:pt x="862" y="471"/>
                    <a:pt x="882" y="530"/>
                  </a:cubicBezTo>
                  <a:cubicBezTo>
                    <a:pt x="912" y="599"/>
                    <a:pt x="921" y="658"/>
                    <a:pt x="941" y="726"/>
                  </a:cubicBezTo>
                  <a:cubicBezTo>
                    <a:pt x="971" y="854"/>
                    <a:pt x="980" y="981"/>
                    <a:pt x="980" y="1108"/>
                  </a:cubicBezTo>
                  <a:cubicBezTo>
                    <a:pt x="972" y="1220"/>
                    <a:pt x="955" y="1340"/>
                    <a:pt x="918" y="1441"/>
                  </a:cubicBezTo>
                  <a:lnTo>
                    <a:pt x="918" y="1441"/>
                  </a:lnTo>
                  <a:cubicBezTo>
                    <a:pt x="827" y="1396"/>
                    <a:pt x="742" y="1344"/>
                    <a:pt x="657" y="1285"/>
                  </a:cubicBezTo>
                  <a:cubicBezTo>
                    <a:pt x="559" y="1226"/>
                    <a:pt x="470" y="1148"/>
                    <a:pt x="392" y="1059"/>
                  </a:cubicBezTo>
                  <a:cubicBezTo>
                    <a:pt x="353" y="1020"/>
                    <a:pt x="314" y="981"/>
                    <a:pt x="274" y="932"/>
                  </a:cubicBezTo>
                  <a:cubicBezTo>
                    <a:pt x="235" y="893"/>
                    <a:pt x="196" y="843"/>
                    <a:pt x="167" y="795"/>
                  </a:cubicBezTo>
                  <a:cubicBezTo>
                    <a:pt x="98" y="697"/>
                    <a:pt x="49" y="589"/>
                    <a:pt x="0" y="481"/>
                  </a:cubicBezTo>
                  <a:lnTo>
                    <a:pt x="0" y="481"/>
                  </a:lnTo>
                  <a:cubicBezTo>
                    <a:pt x="30" y="599"/>
                    <a:pt x="78" y="706"/>
                    <a:pt x="137" y="814"/>
                  </a:cubicBezTo>
                  <a:cubicBezTo>
                    <a:pt x="187" y="922"/>
                    <a:pt x="265" y="1020"/>
                    <a:pt x="343" y="1108"/>
                  </a:cubicBezTo>
                  <a:cubicBezTo>
                    <a:pt x="422" y="1196"/>
                    <a:pt x="510" y="1285"/>
                    <a:pt x="608" y="1353"/>
                  </a:cubicBezTo>
                  <a:cubicBezTo>
                    <a:pt x="706" y="1431"/>
                    <a:pt x="804" y="1490"/>
                    <a:pt x="921" y="1540"/>
                  </a:cubicBezTo>
                  <a:cubicBezTo>
                    <a:pt x="926" y="1542"/>
                    <a:pt x="932" y="1543"/>
                    <a:pt x="938" y="1543"/>
                  </a:cubicBezTo>
                  <a:cubicBezTo>
                    <a:pt x="955" y="1543"/>
                    <a:pt x="973" y="1534"/>
                    <a:pt x="980" y="1520"/>
                  </a:cubicBezTo>
                  <a:cubicBezTo>
                    <a:pt x="1039" y="1392"/>
                    <a:pt x="1058" y="1255"/>
                    <a:pt x="1069" y="1108"/>
                  </a:cubicBezTo>
                  <a:cubicBezTo>
                    <a:pt x="1069" y="971"/>
                    <a:pt x="1049" y="834"/>
                    <a:pt x="1010" y="706"/>
                  </a:cubicBezTo>
                  <a:cubicBezTo>
                    <a:pt x="971" y="569"/>
                    <a:pt x="912" y="442"/>
                    <a:pt x="843" y="334"/>
                  </a:cubicBezTo>
                  <a:cubicBezTo>
                    <a:pt x="814" y="266"/>
                    <a:pt x="775" y="216"/>
                    <a:pt x="735" y="158"/>
                  </a:cubicBezTo>
                  <a:cubicBezTo>
                    <a:pt x="696" y="109"/>
                    <a:pt x="647" y="60"/>
                    <a:pt x="60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27"/>
            <p:cNvSpPr/>
            <p:nvPr/>
          </p:nvSpPr>
          <p:spPr>
            <a:xfrm>
              <a:off x="6275390" y="639534"/>
              <a:ext cx="168608" cy="315880"/>
            </a:xfrm>
            <a:custGeom>
              <a:avLst/>
              <a:gdLst/>
              <a:ahLst/>
              <a:cxnLst/>
              <a:rect l="l" t="t" r="r" b="b"/>
              <a:pathLst>
                <a:path w="972" h="1821" extrusionOk="0">
                  <a:moveTo>
                    <a:pt x="118" y="0"/>
                  </a:moveTo>
                  <a:cubicBezTo>
                    <a:pt x="177" y="148"/>
                    <a:pt x="236" y="305"/>
                    <a:pt x="295" y="451"/>
                  </a:cubicBezTo>
                  <a:lnTo>
                    <a:pt x="481" y="902"/>
                  </a:lnTo>
                  <a:lnTo>
                    <a:pt x="677" y="1353"/>
                  </a:lnTo>
                  <a:lnTo>
                    <a:pt x="797" y="1610"/>
                  </a:lnTo>
                  <a:lnTo>
                    <a:pt x="797" y="1610"/>
                  </a:lnTo>
                  <a:cubicBezTo>
                    <a:pt x="743" y="1557"/>
                    <a:pt x="694" y="1502"/>
                    <a:pt x="647" y="1451"/>
                  </a:cubicBezTo>
                  <a:cubicBezTo>
                    <a:pt x="549" y="1343"/>
                    <a:pt x="471" y="1226"/>
                    <a:pt x="393" y="1108"/>
                  </a:cubicBezTo>
                  <a:cubicBezTo>
                    <a:pt x="314" y="980"/>
                    <a:pt x="246" y="863"/>
                    <a:pt x="177" y="736"/>
                  </a:cubicBezTo>
                  <a:cubicBezTo>
                    <a:pt x="118" y="608"/>
                    <a:pt x="59" y="471"/>
                    <a:pt x="1" y="344"/>
                  </a:cubicBezTo>
                  <a:lnTo>
                    <a:pt x="1" y="344"/>
                  </a:lnTo>
                  <a:cubicBezTo>
                    <a:pt x="40" y="481"/>
                    <a:pt x="89" y="618"/>
                    <a:pt x="148" y="745"/>
                  </a:cubicBezTo>
                  <a:cubicBezTo>
                    <a:pt x="197" y="882"/>
                    <a:pt x="266" y="1010"/>
                    <a:pt x="334" y="1137"/>
                  </a:cubicBezTo>
                  <a:cubicBezTo>
                    <a:pt x="481" y="1392"/>
                    <a:pt x="667" y="1627"/>
                    <a:pt x="893" y="1814"/>
                  </a:cubicBezTo>
                  <a:cubicBezTo>
                    <a:pt x="897" y="1818"/>
                    <a:pt x="905" y="1821"/>
                    <a:pt x="913" y="1821"/>
                  </a:cubicBezTo>
                  <a:cubicBezTo>
                    <a:pt x="922" y="1821"/>
                    <a:pt x="932" y="1818"/>
                    <a:pt x="941" y="1814"/>
                  </a:cubicBezTo>
                  <a:cubicBezTo>
                    <a:pt x="961" y="1803"/>
                    <a:pt x="971" y="1784"/>
                    <a:pt x="961" y="1755"/>
                  </a:cubicBezTo>
                  <a:lnTo>
                    <a:pt x="756" y="1313"/>
                  </a:lnTo>
                  <a:lnTo>
                    <a:pt x="549" y="873"/>
                  </a:lnTo>
                  <a:lnTo>
                    <a:pt x="334" y="432"/>
                  </a:lnTo>
                  <a:cubicBezTo>
                    <a:pt x="266" y="285"/>
                    <a:pt x="187" y="148"/>
                    <a:pt x="11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27"/>
            <p:cNvSpPr/>
            <p:nvPr/>
          </p:nvSpPr>
          <p:spPr>
            <a:xfrm>
              <a:off x="6351888" y="688798"/>
              <a:ext cx="80141" cy="248402"/>
            </a:xfrm>
            <a:custGeom>
              <a:avLst/>
              <a:gdLst/>
              <a:ahLst/>
              <a:cxnLst/>
              <a:rect l="l" t="t" r="r" b="b"/>
              <a:pathLst>
                <a:path w="462" h="143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236"/>
                    <a:pt x="187" y="461"/>
                    <a:pt x="265" y="696"/>
                  </a:cubicBezTo>
                  <a:cubicBezTo>
                    <a:pt x="315" y="814"/>
                    <a:pt x="344" y="942"/>
                    <a:pt x="373" y="1059"/>
                  </a:cubicBezTo>
                  <a:cubicBezTo>
                    <a:pt x="402" y="1177"/>
                    <a:pt x="432" y="1304"/>
                    <a:pt x="452" y="1432"/>
                  </a:cubicBezTo>
                  <a:cubicBezTo>
                    <a:pt x="461" y="1304"/>
                    <a:pt x="461" y="1177"/>
                    <a:pt x="442" y="1049"/>
                  </a:cubicBezTo>
                  <a:cubicBezTo>
                    <a:pt x="422" y="922"/>
                    <a:pt x="393" y="794"/>
                    <a:pt x="354" y="667"/>
                  </a:cubicBezTo>
                  <a:cubicBezTo>
                    <a:pt x="315" y="550"/>
                    <a:pt x="265" y="432"/>
                    <a:pt x="206" y="315"/>
                  </a:cubicBezTo>
                  <a:cubicBezTo>
                    <a:pt x="148" y="206"/>
                    <a:pt x="79" y="99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27"/>
            <p:cNvSpPr/>
            <p:nvPr/>
          </p:nvSpPr>
          <p:spPr>
            <a:xfrm>
              <a:off x="5996635" y="861395"/>
              <a:ext cx="445458" cy="244412"/>
            </a:xfrm>
            <a:custGeom>
              <a:avLst/>
              <a:gdLst/>
              <a:ahLst/>
              <a:cxnLst/>
              <a:rect l="l" t="t" r="r" b="b"/>
              <a:pathLst>
                <a:path w="2568" h="1409" extrusionOk="0">
                  <a:moveTo>
                    <a:pt x="1485" y="1"/>
                  </a:moveTo>
                  <a:cubicBezTo>
                    <a:pt x="1389" y="1"/>
                    <a:pt x="1290" y="14"/>
                    <a:pt x="1187" y="45"/>
                  </a:cubicBezTo>
                  <a:cubicBezTo>
                    <a:pt x="510" y="250"/>
                    <a:pt x="128" y="711"/>
                    <a:pt x="1" y="868"/>
                  </a:cubicBezTo>
                  <a:cubicBezTo>
                    <a:pt x="157" y="995"/>
                    <a:pt x="638" y="1367"/>
                    <a:pt x="1333" y="1406"/>
                  </a:cubicBezTo>
                  <a:cubicBezTo>
                    <a:pt x="1359" y="1408"/>
                    <a:pt x="1384" y="1409"/>
                    <a:pt x="1409" y="1409"/>
                  </a:cubicBezTo>
                  <a:cubicBezTo>
                    <a:pt x="2096" y="1409"/>
                    <a:pt x="2464" y="772"/>
                    <a:pt x="2568" y="583"/>
                  </a:cubicBezTo>
                  <a:cubicBezTo>
                    <a:pt x="2443" y="442"/>
                    <a:pt x="2033" y="1"/>
                    <a:pt x="148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27"/>
            <p:cNvSpPr/>
            <p:nvPr/>
          </p:nvSpPr>
          <p:spPr>
            <a:xfrm>
              <a:off x="6159864" y="909791"/>
              <a:ext cx="273901" cy="155598"/>
            </a:xfrm>
            <a:custGeom>
              <a:avLst/>
              <a:gdLst/>
              <a:ahLst/>
              <a:cxnLst/>
              <a:rect l="l" t="t" r="r" b="b"/>
              <a:pathLst>
                <a:path w="1579" h="897" extrusionOk="0">
                  <a:moveTo>
                    <a:pt x="794" y="1"/>
                  </a:moveTo>
                  <a:cubicBezTo>
                    <a:pt x="657" y="1"/>
                    <a:pt x="520" y="10"/>
                    <a:pt x="392" y="40"/>
                  </a:cubicBezTo>
                  <a:cubicBezTo>
                    <a:pt x="324" y="60"/>
                    <a:pt x="255" y="79"/>
                    <a:pt x="196" y="99"/>
                  </a:cubicBezTo>
                  <a:cubicBezTo>
                    <a:pt x="128" y="118"/>
                    <a:pt x="69" y="147"/>
                    <a:pt x="0" y="177"/>
                  </a:cubicBezTo>
                  <a:cubicBezTo>
                    <a:pt x="69" y="158"/>
                    <a:pt x="137" y="138"/>
                    <a:pt x="196" y="118"/>
                  </a:cubicBezTo>
                  <a:cubicBezTo>
                    <a:pt x="265" y="108"/>
                    <a:pt x="333" y="99"/>
                    <a:pt x="392" y="89"/>
                  </a:cubicBezTo>
                  <a:cubicBezTo>
                    <a:pt x="461" y="79"/>
                    <a:pt x="529" y="69"/>
                    <a:pt x="598" y="69"/>
                  </a:cubicBezTo>
                  <a:cubicBezTo>
                    <a:pt x="657" y="69"/>
                    <a:pt x="725" y="69"/>
                    <a:pt x="794" y="79"/>
                  </a:cubicBezTo>
                  <a:cubicBezTo>
                    <a:pt x="921" y="89"/>
                    <a:pt x="1049" y="108"/>
                    <a:pt x="1167" y="158"/>
                  </a:cubicBezTo>
                  <a:cubicBezTo>
                    <a:pt x="1280" y="193"/>
                    <a:pt x="1385" y="250"/>
                    <a:pt x="1470" y="318"/>
                  </a:cubicBezTo>
                  <a:lnTo>
                    <a:pt x="1470" y="318"/>
                  </a:lnTo>
                  <a:cubicBezTo>
                    <a:pt x="1399" y="393"/>
                    <a:pt x="1322" y="460"/>
                    <a:pt x="1245" y="520"/>
                  </a:cubicBezTo>
                  <a:cubicBezTo>
                    <a:pt x="1147" y="589"/>
                    <a:pt x="1049" y="648"/>
                    <a:pt x="941" y="706"/>
                  </a:cubicBezTo>
                  <a:cubicBezTo>
                    <a:pt x="892" y="726"/>
                    <a:pt x="843" y="755"/>
                    <a:pt x="784" y="775"/>
                  </a:cubicBezTo>
                  <a:cubicBezTo>
                    <a:pt x="736" y="794"/>
                    <a:pt x="677" y="814"/>
                    <a:pt x="618" y="833"/>
                  </a:cubicBezTo>
                  <a:cubicBezTo>
                    <a:pt x="510" y="863"/>
                    <a:pt x="392" y="883"/>
                    <a:pt x="275" y="892"/>
                  </a:cubicBezTo>
                  <a:cubicBezTo>
                    <a:pt x="306" y="895"/>
                    <a:pt x="338" y="896"/>
                    <a:pt x="370" y="896"/>
                  </a:cubicBezTo>
                  <a:cubicBezTo>
                    <a:pt x="456" y="896"/>
                    <a:pt x="542" y="887"/>
                    <a:pt x="627" y="873"/>
                  </a:cubicBezTo>
                  <a:cubicBezTo>
                    <a:pt x="745" y="853"/>
                    <a:pt x="863" y="814"/>
                    <a:pt x="971" y="765"/>
                  </a:cubicBezTo>
                  <a:cubicBezTo>
                    <a:pt x="1088" y="716"/>
                    <a:pt x="1186" y="657"/>
                    <a:pt x="1294" y="589"/>
                  </a:cubicBezTo>
                  <a:cubicBezTo>
                    <a:pt x="1392" y="520"/>
                    <a:pt x="1480" y="441"/>
                    <a:pt x="1568" y="343"/>
                  </a:cubicBezTo>
                  <a:cubicBezTo>
                    <a:pt x="1578" y="334"/>
                    <a:pt x="1578" y="304"/>
                    <a:pt x="1568" y="285"/>
                  </a:cubicBezTo>
                  <a:cubicBezTo>
                    <a:pt x="1461" y="187"/>
                    <a:pt x="1333" y="128"/>
                    <a:pt x="1196" y="79"/>
                  </a:cubicBezTo>
                  <a:cubicBezTo>
                    <a:pt x="1069" y="30"/>
                    <a:pt x="932" y="10"/>
                    <a:pt x="79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27"/>
            <p:cNvSpPr/>
            <p:nvPr/>
          </p:nvSpPr>
          <p:spPr>
            <a:xfrm>
              <a:off x="6088397" y="957494"/>
              <a:ext cx="345369" cy="82396"/>
            </a:xfrm>
            <a:custGeom>
              <a:avLst/>
              <a:gdLst/>
              <a:ahLst/>
              <a:cxnLst/>
              <a:rect l="l" t="t" r="r" b="b"/>
              <a:pathLst>
                <a:path w="1991" h="475" extrusionOk="0">
                  <a:moveTo>
                    <a:pt x="1941" y="0"/>
                  </a:moveTo>
                  <a:cubicBezTo>
                    <a:pt x="1775" y="20"/>
                    <a:pt x="1618" y="39"/>
                    <a:pt x="1451" y="49"/>
                  </a:cubicBezTo>
                  <a:lnTo>
                    <a:pt x="971" y="118"/>
                  </a:lnTo>
                  <a:lnTo>
                    <a:pt x="491" y="186"/>
                  </a:lnTo>
                  <a:cubicBezTo>
                    <a:pt x="324" y="206"/>
                    <a:pt x="168" y="225"/>
                    <a:pt x="1" y="255"/>
                  </a:cubicBezTo>
                  <a:cubicBezTo>
                    <a:pt x="168" y="255"/>
                    <a:pt x="334" y="235"/>
                    <a:pt x="491" y="225"/>
                  </a:cubicBezTo>
                  <a:lnTo>
                    <a:pt x="981" y="186"/>
                  </a:lnTo>
                  <a:lnTo>
                    <a:pt x="1461" y="137"/>
                  </a:lnTo>
                  <a:cubicBezTo>
                    <a:pt x="1556" y="126"/>
                    <a:pt x="1648" y="118"/>
                    <a:pt x="1740" y="110"/>
                  </a:cubicBezTo>
                  <a:lnTo>
                    <a:pt x="1740" y="110"/>
                  </a:lnTo>
                  <a:cubicBezTo>
                    <a:pt x="1678" y="142"/>
                    <a:pt x="1613" y="171"/>
                    <a:pt x="1549" y="196"/>
                  </a:cubicBezTo>
                  <a:cubicBezTo>
                    <a:pt x="1412" y="255"/>
                    <a:pt x="1275" y="294"/>
                    <a:pt x="1137" y="333"/>
                  </a:cubicBezTo>
                  <a:cubicBezTo>
                    <a:pt x="1000" y="373"/>
                    <a:pt x="863" y="402"/>
                    <a:pt x="726" y="421"/>
                  </a:cubicBezTo>
                  <a:cubicBezTo>
                    <a:pt x="579" y="441"/>
                    <a:pt x="442" y="460"/>
                    <a:pt x="295" y="471"/>
                  </a:cubicBezTo>
                  <a:cubicBezTo>
                    <a:pt x="337" y="473"/>
                    <a:pt x="379" y="474"/>
                    <a:pt x="421" y="474"/>
                  </a:cubicBezTo>
                  <a:cubicBezTo>
                    <a:pt x="523" y="474"/>
                    <a:pt x="622" y="468"/>
                    <a:pt x="726" y="460"/>
                  </a:cubicBezTo>
                  <a:cubicBezTo>
                    <a:pt x="873" y="451"/>
                    <a:pt x="1010" y="431"/>
                    <a:pt x="1157" y="402"/>
                  </a:cubicBezTo>
                  <a:cubicBezTo>
                    <a:pt x="1442" y="343"/>
                    <a:pt x="1716" y="235"/>
                    <a:pt x="1971" y="79"/>
                  </a:cubicBezTo>
                  <a:cubicBezTo>
                    <a:pt x="1980" y="68"/>
                    <a:pt x="1990" y="59"/>
                    <a:pt x="1990" y="39"/>
                  </a:cubicBezTo>
                  <a:cubicBezTo>
                    <a:pt x="1990" y="10"/>
                    <a:pt x="1961" y="0"/>
                    <a:pt x="194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27"/>
            <p:cNvSpPr/>
            <p:nvPr/>
          </p:nvSpPr>
          <p:spPr>
            <a:xfrm>
              <a:off x="6153099" y="941535"/>
              <a:ext cx="260197" cy="24459"/>
            </a:xfrm>
            <a:custGeom>
              <a:avLst/>
              <a:gdLst/>
              <a:ahLst/>
              <a:cxnLst/>
              <a:rect l="l" t="t" r="r" b="b"/>
              <a:pathLst>
                <a:path w="1500" h="141" extrusionOk="0">
                  <a:moveTo>
                    <a:pt x="849" y="0"/>
                  </a:moveTo>
                  <a:cubicBezTo>
                    <a:pt x="818" y="0"/>
                    <a:pt x="786" y="1"/>
                    <a:pt x="755" y="4"/>
                  </a:cubicBezTo>
                  <a:cubicBezTo>
                    <a:pt x="627" y="4"/>
                    <a:pt x="500" y="14"/>
                    <a:pt x="372" y="33"/>
                  </a:cubicBezTo>
                  <a:cubicBezTo>
                    <a:pt x="245" y="53"/>
                    <a:pt x="118" y="82"/>
                    <a:pt x="0" y="131"/>
                  </a:cubicBezTo>
                  <a:cubicBezTo>
                    <a:pt x="255" y="112"/>
                    <a:pt x="500" y="92"/>
                    <a:pt x="755" y="92"/>
                  </a:cubicBezTo>
                  <a:cubicBezTo>
                    <a:pt x="792" y="89"/>
                    <a:pt x="829" y="88"/>
                    <a:pt x="866" y="88"/>
                  </a:cubicBezTo>
                  <a:cubicBezTo>
                    <a:pt x="952" y="88"/>
                    <a:pt x="1037" y="95"/>
                    <a:pt x="1127" y="102"/>
                  </a:cubicBezTo>
                  <a:cubicBezTo>
                    <a:pt x="1254" y="102"/>
                    <a:pt x="1372" y="121"/>
                    <a:pt x="1500" y="141"/>
                  </a:cubicBezTo>
                  <a:cubicBezTo>
                    <a:pt x="1382" y="92"/>
                    <a:pt x="1265" y="53"/>
                    <a:pt x="1137" y="33"/>
                  </a:cubicBezTo>
                  <a:cubicBezTo>
                    <a:pt x="1041" y="11"/>
                    <a:pt x="945" y="0"/>
                    <a:pt x="84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27"/>
            <p:cNvSpPr/>
            <p:nvPr/>
          </p:nvSpPr>
          <p:spPr>
            <a:xfrm>
              <a:off x="6275390" y="962524"/>
              <a:ext cx="284136" cy="440428"/>
            </a:xfrm>
            <a:custGeom>
              <a:avLst/>
              <a:gdLst/>
              <a:ahLst/>
              <a:cxnLst/>
              <a:rect l="l" t="t" r="r" b="b"/>
              <a:pathLst>
                <a:path w="1638" h="2539" extrusionOk="0">
                  <a:moveTo>
                    <a:pt x="961" y="0"/>
                  </a:moveTo>
                  <a:cubicBezTo>
                    <a:pt x="756" y="89"/>
                    <a:pt x="50" y="422"/>
                    <a:pt x="20" y="1157"/>
                  </a:cubicBezTo>
                  <a:cubicBezTo>
                    <a:pt x="1" y="1853"/>
                    <a:pt x="334" y="2362"/>
                    <a:pt x="442" y="2539"/>
                  </a:cubicBezTo>
                  <a:cubicBezTo>
                    <a:pt x="608" y="2421"/>
                    <a:pt x="1108" y="2078"/>
                    <a:pt x="1363" y="1431"/>
                  </a:cubicBezTo>
                  <a:cubicBezTo>
                    <a:pt x="1637" y="745"/>
                    <a:pt x="1118" y="167"/>
                    <a:pt x="96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27"/>
            <p:cNvSpPr/>
            <p:nvPr/>
          </p:nvSpPr>
          <p:spPr>
            <a:xfrm>
              <a:off x="6331592" y="970851"/>
              <a:ext cx="153170" cy="251871"/>
            </a:xfrm>
            <a:custGeom>
              <a:avLst/>
              <a:gdLst/>
              <a:ahLst/>
              <a:cxnLst/>
              <a:rect l="l" t="t" r="r" b="b"/>
              <a:pathLst>
                <a:path w="883" h="1452" extrusionOk="0">
                  <a:moveTo>
                    <a:pt x="623" y="0"/>
                  </a:moveTo>
                  <a:cubicBezTo>
                    <a:pt x="614" y="0"/>
                    <a:pt x="605" y="4"/>
                    <a:pt x="598" y="11"/>
                  </a:cubicBezTo>
                  <a:cubicBezTo>
                    <a:pt x="471" y="80"/>
                    <a:pt x="373" y="178"/>
                    <a:pt x="284" y="285"/>
                  </a:cubicBezTo>
                  <a:cubicBezTo>
                    <a:pt x="206" y="403"/>
                    <a:pt x="138" y="521"/>
                    <a:pt x="88" y="648"/>
                  </a:cubicBezTo>
                  <a:cubicBezTo>
                    <a:pt x="49" y="786"/>
                    <a:pt x="20" y="913"/>
                    <a:pt x="10" y="1050"/>
                  </a:cubicBezTo>
                  <a:cubicBezTo>
                    <a:pt x="0" y="1119"/>
                    <a:pt x="0" y="1187"/>
                    <a:pt x="0" y="1256"/>
                  </a:cubicBezTo>
                  <a:cubicBezTo>
                    <a:pt x="0" y="1324"/>
                    <a:pt x="0" y="1393"/>
                    <a:pt x="10" y="1452"/>
                  </a:cubicBezTo>
                  <a:cubicBezTo>
                    <a:pt x="20" y="1393"/>
                    <a:pt x="20" y="1324"/>
                    <a:pt x="20" y="1256"/>
                  </a:cubicBezTo>
                  <a:cubicBezTo>
                    <a:pt x="29" y="1187"/>
                    <a:pt x="40" y="1119"/>
                    <a:pt x="49" y="1060"/>
                  </a:cubicBezTo>
                  <a:cubicBezTo>
                    <a:pt x="69" y="991"/>
                    <a:pt x="79" y="923"/>
                    <a:pt x="98" y="864"/>
                  </a:cubicBezTo>
                  <a:cubicBezTo>
                    <a:pt x="108" y="795"/>
                    <a:pt x="138" y="736"/>
                    <a:pt x="157" y="677"/>
                  </a:cubicBezTo>
                  <a:cubicBezTo>
                    <a:pt x="216" y="560"/>
                    <a:pt x="275" y="442"/>
                    <a:pt x="353" y="344"/>
                  </a:cubicBezTo>
                  <a:cubicBezTo>
                    <a:pt x="422" y="249"/>
                    <a:pt x="514" y="169"/>
                    <a:pt x="602" y="111"/>
                  </a:cubicBezTo>
                  <a:lnTo>
                    <a:pt x="602" y="111"/>
                  </a:lnTo>
                  <a:cubicBezTo>
                    <a:pt x="650" y="198"/>
                    <a:pt x="692" y="291"/>
                    <a:pt x="726" y="383"/>
                  </a:cubicBezTo>
                  <a:cubicBezTo>
                    <a:pt x="755" y="492"/>
                    <a:pt x="784" y="609"/>
                    <a:pt x="804" y="727"/>
                  </a:cubicBezTo>
                  <a:cubicBezTo>
                    <a:pt x="813" y="786"/>
                    <a:pt x="813" y="844"/>
                    <a:pt x="824" y="893"/>
                  </a:cubicBezTo>
                  <a:cubicBezTo>
                    <a:pt x="824" y="952"/>
                    <a:pt x="833" y="1011"/>
                    <a:pt x="824" y="1069"/>
                  </a:cubicBezTo>
                  <a:cubicBezTo>
                    <a:pt x="824" y="1187"/>
                    <a:pt x="804" y="1305"/>
                    <a:pt x="774" y="1422"/>
                  </a:cubicBezTo>
                  <a:cubicBezTo>
                    <a:pt x="824" y="1315"/>
                    <a:pt x="853" y="1197"/>
                    <a:pt x="863" y="1080"/>
                  </a:cubicBezTo>
                  <a:cubicBezTo>
                    <a:pt x="882" y="962"/>
                    <a:pt x="882" y="834"/>
                    <a:pt x="872" y="717"/>
                  </a:cubicBezTo>
                  <a:cubicBezTo>
                    <a:pt x="863" y="599"/>
                    <a:pt x="833" y="472"/>
                    <a:pt x="804" y="364"/>
                  </a:cubicBezTo>
                  <a:cubicBezTo>
                    <a:pt x="765" y="246"/>
                    <a:pt x="715" y="129"/>
                    <a:pt x="657" y="21"/>
                  </a:cubicBezTo>
                  <a:cubicBezTo>
                    <a:pt x="651" y="9"/>
                    <a:pt x="637" y="0"/>
                    <a:pt x="623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27"/>
            <p:cNvSpPr/>
            <p:nvPr/>
          </p:nvSpPr>
          <p:spPr>
            <a:xfrm>
              <a:off x="6370622" y="971024"/>
              <a:ext cx="90375" cy="340165"/>
            </a:xfrm>
            <a:custGeom>
              <a:avLst/>
              <a:gdLst/>
              <a:ahLst/>
              <a:cxnLst/>
              <a:rect l="l" t="t" r="r" b="b"/>
              <a:pathLst>
                <a:path w="521" h="1961" extrusionOk="0">
                  <a:moveTo>
                    <a:pt x="403" y="1"/>
                  </a:moveTo>
                  <a:cubicBezTo>
                    <a:pt x="383" y="1"/>
                    <a:pt x="353" y="10"/>
                    <a:pt x="353" y="40"/>
                  </a:cubicBezTo>
                  <a:cubicBezTo>
                    <a:pt x="314" y="197"/>
                    <a:pt x="285" y="353"/>
                    <a:pt x="255" y="520"/>
                  </a:cubicBezTo>
                  <a:lnTo>
                    <a:pt x="167" y="990"/>
                  </a:lnTo>
                  <a:lnTo>
                    <a:pt x="79" y="1471"/>
                  </a:lnTo>
                  <a:cubicBezTo>
                    <a:pt x="50" y="1637"/>
                    <a:pt x="20" y="1793"/>
                    <a:pt x="0" y="1960"/>
                  </a:cubicBezTo>
                  <a:cubicBezTo>
                    <a:pt x="40" y="1804"/>
                    <a:pt x="79" y="1637"/>
                    <a:pt x="118" y="1480"/>
                  </a:cubicBezTo>
                  <a:lnTo>
                    <a:pt x="236" y="1010"/>
                  </a:lnTo>
                  <a:lnTo>
                    <a:pt x="344" y="530"/>
                  </a:lnTo>
                  <a:cubicBezTo>
                    <a:pt x="361" y="438"/>
                    <a:pt x="378" y="347"/>
                    <a:pt x="397" y="256"/>
                  </a:cubicBezTo>
                  <a:lnTo>
                    <a:pt x="397" y="256"/>
                  </a:lnTo>
                  <a:cubicBezTo>
                    <a:pt x="409" y="327"/>
                    <a:pt x="417" y="399"/>
                    <a:pt x="422" y="471"/>
                  </a:cubicBezTo>
                  <a:cubicBezTo>
                    <a:pt x="432" y="618"/>
                    <a:pt x="432" y="755"/>
                    <a:pt x="422" y="902"/>
                  </a:cubicBezTo>
                  <a:cubicBezTo>
                    <a:pt x="422" y="1039"/>
                    <a:pt x="403" y="1186"/>
                    <a:pt x="383" y="1323"/>
                  </a:cubicBezTo>
                  <a:cubicBezTo>
                    <a:pt x="353" y="1471"/>
                    <a:pt x="324" y="1608"/>
                    <a:pt x="294" y="1745"/>
                  </a:cubicBezTo>
                  <a:cubicBezTo>
                    <a:pt x="344" y="1617"/>
                    <a:pt x="383" y="1471"/>
                    <a:pt x="422" y="1333"/>
                  </a:cubicBezTo>
                  <a:cubicBezTo>
                    <a:pt x="451" y="1196"/>
                    <a:pt x="471" y="1049"/>
                    <a:pt x="490" y="902"/>
                  </a:cubicBezTo>
                  <a:cubicBezTo>
                    <a:pt x="520" y="618"/>
                    <a:pt x="510" y="324"/>
                    <a:pt x="442" y="30"/>
                  </a:cubicBezTo>
                  <a:cubicBezTo>
                    <a:pt x="432" y="20"/>
                    <a:pt x="422" y="10"/>
                    <a:pt x="403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27"/>
            <p:cNvSpPr/>
            <p:nvPr/>
          </p:nvSpPr>
          <p:spPr>
            <a:xfrm>
              <a:off x="6353622" y="991493"/>
              <a:ext cx="83437" cy="246494"/>
            </a:xfrm>
            <a:custGeom>
              <a:avLst/>
              <a:gdLst/>
              <a:ahLst/>
              <a:cxnLst/>
              <a:rect l="l" t="t" r="r" b="b"/>
              <a:pathLst>
                <a:path w="481" h="1421" extrusionOk="0">
                  <a:moveTo>
                    <a:pt x="481" y="0"/>
                  </a:moveTo>
                  <a:lnTo>
                    <a:pt x="481" y="0"/>
                  </a:lnTo>
                  <a:cubicBezTo>
                    <a:pt x="392" y="88"/>
                    <a:pt x="314" y="196"/>
                    <a:pt x="255" y="314"/>
                  </a:cubicBezTo>
                  <a:cubicBezTo>
                    <a:pt x="196" y="421"/>
                    <a:pt x="148" y="539"/>
                    <a:pt x="109" y="667"/>
                  </a:cubicBezTo>
                  <a:cubicBezTo>
                    <a:pt x="79" y="784"/>
                    <a:pt x="40" y="911"/>
                    <a:pt x="30" y="1039"/>
                  </a:cubicBezTo>
                  <a:cubicBezTo>
                    <a:pt x="11" y="1166"/>
                    <a:pt x="0" y="1294"/>
                    <a:pt x="0" y="1421"/>
                  </a:cubicBezTo>
                  <a:cubicBezTo>
                    <a:pt x="59" y="1176"/>
                    <a:pt x="118" y="931"/>
                    <a:pt x="196" y="696"/>
                  </a:cubicBezTo>
                  <a:cubicBezTo>
                    <a:pt x="236" y="569"/>
                    <a:pt x="275" y="460"/>
                    <a:pt x="324" y="343"/>
                  </a:cubicBezTo>
                  <a:cubicBezTo>
                    <a:pt x="363" y="225"/>
                    <a:pt x="422" y="108"/>
                    <a:pt x="48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27"/>
            <p:cNvSpPr/>
            <p:nvPr/>
          </p:nvSpPr>
          <p:spPr>
            <a:xfrm>
              <a:off x="6441915" y="928872"/>
              <a:ext cx="389602" cy="272167"/>
            </a:xfrm>
            <a:custGeom>
              <a:avLst/>
              <a:gdLst/>
              <a:ahLst/>
              <a:cxnLst/>
              <a:rect l="l" t="t" r="r" b="b"/>
              <a:pathLst>
                <a:path w="2246" h="1569" extrusionOk="0">
                  <a:moveTo>
                    <a:pt x="773" y="1"/>
                  </a:moveTo>
                  <a:cubicBezTo>
                    <a:pt x="427" y="1"/>
                    <a:pt x="124" y="136"/>
                    <a:pt x="1" y="194"/>
                  </a:cubicBezTo>
                  <a:cubicBezTo>
                    <a:pt x="21" y="420"/>
                    <a:pt x="119" y="1194"/>
                    <a:pt x="804" y="1439"/>
                  </a:cubicBezTo>
                  <a:cubicBezTo>
                    <a:pt x="1082" y="1537"/>
                    <a:pt x="1344" y="1569"/>
                    <a:pt x="1570" y="1569"/>
                  </a:cubicBezTo>
                  <a:cubicBezTo>
                    <a:pt x="1886" y="1569"/>
                    <a:pt x="2131" y="1507"/>
                    <a:pt x="2245" y="1478"/>
                  </a:cubicBezTo>
                  <a:cubicBezTo>
                    <a:pt x="2196" y="1282"/>
                    <a:pt x="2030" y="694"/>
                    <a:pt x="1490" y="253"/>
                  </a:cubicBezTo>
                  <a:cubicBezTo>
                    <a:pt x="1261" y="63"/>
                    <a:pt x="1007" y="1"/>
                    <a:pt x="77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27"/>
            <p:cNvSpPr/>
            <p:nvPr/>
          </p:nvSpPr>
          <p:spPr>
            <a:xfrm>
              <a:off x="6448854" y="957494"/>
              <a:ext cx="243198" cy="188730"/>
            </a:xfrm>
            <a:custGeom>
              <a:avLst/>
              <a:gdLst/>
              <a:ahLst/>
              <a:cxnLst/>
              <a:rect l="l" t="t" r="r" b="b"/>
              <a:pathLst>
                <a:path w="1402" h="1088" extrusionOk="0">
                  <a:moveTo>
                    <a:pt x="402" y="0"/>
                  </a:moveTo>
                  <a:cubicBezTo>
                    <a:pt x="275" y="0"/>
                    <a:pt x="157" y="10"/>
                    <a:pt x="39" y="29"/>
                  </a:cubicBezTo>
                  <a:cubicBezTo>
                    <a:pt x="10" y="39"/>
                    <a:pt x="0" y="59"/>
                    <a:pt x="0" y="79"/>
                  </a:cubicBezTo>
                  <a:cubicBezTo>
                    <a:pt x="30" y="225"/>
                    <a:pt x="98" y="353"/>
                    <a:pt x="177" y="460"/>
                  </a:cubicBezTo>
                  <a:cubicBezTo>
                    <a:pt x="255" y="578"/>
                    <a:pt x="353" y="676"/>
                    <a:pt x="461" y="765"/>
                  </a:cubicBezTo>
                  <a:cubicBezTo>
                    <a:pt x="568" y="843"/>
                    <a:pt x="686" y="911"/>
                    <a:pt x="814" y="970"/>
                  </a:cubicBezTo>
                  <a:cubicBezTo>
                    <a:pt x="873" y="1000"/>
                    <a:pt x="941" y="1019"/>
                    <a:pt x="1000" y="1039"/>
                  </a:cubicBezTo>
                  <a:cubicBezTo>
                    <a:pt x="1069" y="1059"/>
                    <a:pt x="1127" y="1078"/>
                    <a:pt x="1196" y="1088"/>
                  </a:cubicBezTo>
                  <a:cubicBezTo>
                    <a:pt x="1137" y="1068"/>
                    <a:pt x="1069" y="1039"/>
                    <a:pt x="1010" y="1019"/>
                  </a:cubicBezTo>
                  <a:lnTo>
                    <a:pt x="833" y="931"/>
                  </a:lnTo>
                  <a:cubicBezTo>
                    <a:pt x="775" y="892"/>
                    <a:pt x="716" y="863"/>
                    <a:pt x="657" y="823"/>
                  </a:cubicBezTo>
                  <a:cubicBezTo>
                    <a:pt x="608" y="794"/>
                    <a:pt x="549" y="745"/>
                    <a:pt x="500" y="706"/>
                  </a:cubicBezTo>
                  <a:cubicBezTo>
                    <a:pt x="402" y="617"/>
                    <a:pt x="314" y="529"/>
                    <a:pt x="246" y="421"/>
                  </a:cubicBezTo>
                  <a:cubicBezTo>
                    <a:pt x="176" y="327"/>
                    <a:pt x="130" y="216"/>
                    <a:pt x="100" y="111"/>
                  </a:cubicBezTo>
                  <a:lnTo>
                    <a:pt x="100" y="111"/>
                  </a:lnTo>
                  <a:cubicBezTo>
                    <a:pt x="197" y="96"/>
                    <a:pt x="299" y="88"/>
                    <a:pt x="402" y="88"/>
                  </a:cubicBezTo>
                  <a:cubicBezTo>
                    <a:pt x="434" y="86"/>
                    <a:pt x="464" y="84"/>
                    <a:pt x="494" y="84"/>
                  </a:cubicBezTo>
                  <a:cubicBezTo>
                    <a:pt x="578" y="84"/>
                    <a:pt x="659" y="93"/>
                    <a:pt x="745" y="108"/>
                  </a:cubicBezTo>
                  <a:cubicBezTo>
                    <a:pt x="804" y="118"/>
                    <a:pt x="862" y="127"/>
                    <a:pt x="921" y="147"/>
                  </a:cubicBezTo>
                  <a:cubicBezTo>
                    <a:pt x="971" y="157"/>
                    <a:pt x="1029" y="177"/>
                    <a:pt x="1088" y="196"/>
                  </a:cubicBezTo>
                  <a:cubicBezTo>
                    <a:pt x="1196" y="235"/>
                    <a:pt x="1304" y="294"/>
                    <a:pt x="1402" y="353"/>
                  </a:cubicBezTo>
                  <a:cubicBezTo>
                    <a:pt x="1313" y="275"/>
                    <a:pt x="1206" y="206"/>
                    <a:pt x="1098" y="157"/>
                  </a:cubicBezTo>
                  <a:cubicBezTo>
                    <a:pt x="990" y="108"/>
                    <a:pt x="873" y="68"/>
                    <a:pt x="755" y="39"/>
                  </a:cubicBezTo>
                  <a:cubicBezTo>
                    <a:pt x="637" y="20"/>
                    <a:pt x="520" y="0"/>
                    <a:pt x="40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27"/>
            <p:cNvSpPr/>
            <p:nvPr/>
          </p:nvSpPr>
          <p:spPr>
            <a:xfrm>
              <a:off x="6447119" y="962524"/>
              <a:ext cx="304431" cy="175200"/>
            </a:xfrm>
            <a:custGeom>
              <a:avLst/>
              <a:gdLst/>
              <a:ahLst/>
              <a:cxnLst/>
              <a:rect l="l" t="t" r="r" b="b"/>
              <a:pathLst>
                <a:path w="1755" h="1010" extrusionOk="0">
                  <a:moveTo>
                    <a:pt x="60" y="0"/>
                  </a:moveTo>
                  <a:cubicBezTo>
                    <a:pt x="40" y="0"/>
                    <a:pt x="30" y="10"/>
                    <a:pt x="20" y="20"/>
                  </a:cubicBezTo>
                  <a:cubicBezTo>
                    <a:pt x="1" y="50"/>
                    <a:pt x="10" y="69"/>
                    <a:pt x="30" y="89"/>
                  </a:cubicBezTo>
                  <a:cubicBezTo>
                    <a:pt x="177" y="167"/>
                    <a:pt x="314" y="246"/>
                    <a:pt x="461" y="324"/>
                  </a:cubicBezTo>
                  <a:lnTo>
                    <a:pt x="883" y="559"/>
                  </a:lnTo>
                  <a:lnTo>
                    <a:pt x="1314" y="794"/>
                  </a:lnTo>
                  <a:cubicBezTo>
                    <a:pt x="1460" y="863"/>
                    <a:pt x="1608" y="941"/>
                    <a:pt x="1754" y="1010"/>
                  </a:cubicBezTo>
                  <a:lnTo>
                    <a:pt x="1343" y="745"/>
                  </a:lnTo>
                  <a:lnTo>
                    <a:pt x="922" y="500"/>
                  </a:lnTo>
                  <a:lnTo>
                    <a:pt x="500" y="246"/>
                  </a:lnTo>
                  <a:cubicBezTo>
                    <a:pt x="422" y="201"/>
                    <a:pt x="340" y="156"/>
                    <a:pt x="259" y="111"/>
                  </a:cubicBezTo>
                  <a:lnTo>
                    <a:pt x="259" y="111"/>
                  </a:lnTo>
                  <a:cubicBezTo>
                    <a:pt x="330" y="122"/>
                    <a:pt x="401" y="137"/>
                    <a:pt x="471" y="157"/>
                  </a:cubicBezTo>
                  <a:cubicBezTo>
                    <a:pt x="608" y="187"/>
                    <a:pt x="745" y="226"/>
                    <a:pt x="872" y="285"/>
                  </a:cubicBezTo>
                  <a:cubicBezTo>
                    <a:pt x="1010" y="333"/>
                    <a:pt x="1137" y="392"/>
                    <a:pt x="1264" y="461"/>
                  </a:cubicBezTo>
                  <a:cubicBezTo>
                    <a:pt x="1392" y="520"/>
                    <a:pt x="1519" y="598"/>
                    <a:pt x="1637" y="667"/>
                  </a:cubicBezTo>
                  <a:cubicBezTo>
                    <a:pt x="1529" y="579"/>
                    <a:pt x="1412" y="500"/>
                    <a:pt x="1284" y="422"/>
                  </a:cubicBezTo>
                  <a:cubicBezTo>
                    <a:pt x="1166" y="344"/>
                    <a:pt x="1039" y="285"/>
                    <a:pt x="902" y="216"/>
                  </a:cubicBezTo>
                  <a:cubicBezTo>
                    <a:pt x="637" y="98"/>
                    <a:pt x="353" y="20"/>
                    <a:pt x="6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27"/>
            <p:cNvSpPr/>
            <p:nvPr/>
          </p:nvSpPr>
          <p:spPr>
            <a:xfrm>
              <a:off x="6467588" y="976055"/>
              <a:ext cx="209199" cy="154904"/>
            </a:xfrm>
            <a:custGeom>
              <a:avLst/>
              <a:gdLst/>
              <a:ahLst/>
              <a:cxnLst/>
              <a:rect l="l" t="t" r="r" b="b"/>
              <a:pathLst>
                <a:path w="1206" h="893" extrusionOk="0">
                  <a:moveTo>
                    <a:pt x="0" y="1"/>
                  </a:moveTo>
                  <a:lnTo>
                    <a:pt x="0" y="1"/>
                  </a:lnTo>
                  <a:cubicBezTo>
                    <a:pt x="59" y="118"/>
                    <a:pt x="138" y="216"/>
                    <a:pt x="225" y="314"/>
                  </a:cubicBezTo>
                  <a:cubicBezTo>
                    <a:pt x="323" y="403"/>
                    <a:pt x="421" y="481"/>
                    <a:pt x="519" y="560"/>
                  </a:cubicBezTo>
                  <a:cubicBezTo>
                    <a:pt x="627" y="628"/>
                    <a:pt x="735" y="697"/>
                    <a:pt x="852" y="756"/>
                  </a:cubicBezTo>
                  <a:cubicBezTo>
                    <a:pt x="961" y="814"/>
                    <a:pt x="1088" y="863"/>
                    <a:pt x="1205" y="893"/>
                  </a:cubicBezTo>
                  <a:cubicBezTo>
                    <a:pt x="990" y="765"/>
                    <a:pt x="774" y="628"/>
                    <a:pt x="569" y="481"/>
                  </a:cubicBezTo>
                  <a:cubicBezTo>
                    <a:pt x="471" y="412"/>
                    <a:pt x="373" y="334"/>
                    <a:pt x="275" y="255"/>
                  </a:cubicBezTo>
                  <a:cubicBezTo>
                    <a:pt x="177" y="177"/>
                    <a:pt x="88" y="89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27"/>
            <p:cNvSpPr/>
            <p:nvPr/>
          </p:nvSpPr>
          <p:spPr>
            <a:xfrm>
              <a:off x="6321358" y="853415"/>
              <a:ext cx="241637" cy="219260"/>
            </a:xfrm>
            <a:custGeom>
              <a:avLst/>
              <a:gdLst/>
              <a:ahLst/>
              <a:cxnLst/>
              <a:rect l="l" t="t" r="r" b="b"/>
              <a:pathLst>
                <a:path w="1393" h="1264" extrusionOk="0">
                  <a:moveTo>
                    <a:pt x="704" y="1"/>
                  </a:moveTo>
                  <a:cubicBezTo>
                    <a:pt x="551" y="1"/>
                    <a:pt x="396" y="57"/>
                    <a:pt x="275" y="169"/>
                  </a:cubicBezTo>
                  <a:cubicBezTo>
                    <a:pt x="10" y="394"/>
                    <a:pt x="1" y="796"/>
                    <a:pt x="226" y="1051"/>
                  </a:cubicBezTo>
                  <a:cubicBezTo>
                    <a:pt x="351" y="1192"/>
                    <a:pt x="524" y="1263"/>
                    <a:pt x="697" y="1263"/>
                  </a:cubicBezTo>
                  <a:cubicBezTo>
                    <a:pt x="848" y="1263"/>
                    <a:pt x="999" y="1209"/>
                    <a:pt x="1118" y="1100"/>
                  </a:cubicBezTo>
                  <a:cubicBezTo>
                    <a:pt x="1382" y="864"/>
                    <a:pt x="1392" y="463"/>
                    <a:pt x="1166" y="208"/>
                  </a:cubicBezTo>
                  <a:cubicBezTo>
                    <a:pt x="1043" y="69"/>
                    <a:pt x="874" y="1"/>
                    <a:pt x="70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27"/>
            <p:cNvSpPr/>
            <p:nvPr/>
          </p:nvSpPr>
          <p:spPr>
            <a:xfrm>
              <a:off x="6441915" y="879782"/>
              <a:ext cx="34173" cy="29663"/>
            </a:xfrm>
            <a:custGeom>
              <a:avLst/>
              <a:gdLst/>
              <a:ahLst/>
              <a:cxnLst/>
              <a:rect l="l" t="t" r="r" b="b"/>
              <a:pathLst>
                <a:path w="197" h="171" extrusionOk="0">
                  <a:moveTo>
                    <a:pt x="98" y="1"/>
                  </a:moveTo>
                  <a:cubicBezTo>
                    <a:pt x="79" y="1"/>
                    <a:pt x="58" y="8"/>
                    <a:pt x="40" y="26"/>
                  </a:cubicBezTo>
                  <a:cubicBezTo>
                    <a:pt x="11" y="56"/>
                    <a:pt x="1" y="105"/>
                    <a:pt x="40" y="144"/>
                  </a:cubicBezTo>
                  <a:cubicBezTo>
                    <a:pt x="56" y="160"/>
                    <a:pt x="77" y="170"/>
                    <a:pt x="100" y="170"/>
                  </a:cubicBezTo>
                  <a:cubicBezTo>
                    <a:pt x="119" y="170"/>
                    <a:pt x="139" y="162"/>
                    <a:pt x="158" y="144"/>
                  </a:cubicBezTo>
                  <a:cubicBezTo>
                    <a:pt x="188" y="115"/>
                    <a:pt x="197" y="66"/>
                    <a:pt x="158" y="26"/>
                  </a:cubicBezTo>
                  <a:cubicBezTo>
                    <a:pt x="142" y="11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27"/>
            <p:cNvSpPr/>
            <p:nvPr/>
          </p:nvSpPr>
          <p:spPr>
            <a:xfrm>
              <a:off x="6377387" y="997217"/>
              <a:ext cx="32611" cy="29489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0"/>
                  </a:moveTo>
                  <a:cubicBezTo>
                    <a:pt x="74" y="0"/>
                    <a:pt x="54" y="8"/>
                    <a:pt x="40" y="26"/>
                  </a:cubicBezTo>
                  <a:cubicBezTo>
                    <a:pt x="1" y="55"/>
                    <a:pt x="1" y="104"/>
                    <a:pt x="30" y="144"/>
                  </a:cubicBezTo>
                  <a:cubicBezTo>
                    <a:pt x="46" y="159"/>
                    <a:pt x="70" y="169"/>
                    <a:pt x="94" y="169"/>
                  </a:cubicBezTo>
                  <a:cubicBezTo>
                    <a:pt x="114" y="169"/>
                    <a:pt x="134" y="162"/>
                    <a:pt x="148" y="144"/>
                  </a:cubicBezTo>
                  <a:cubicBezTo>
                    <a:pt x="187" y="114"/>
                    <a:pt x="187" y="65"/>
                    <a:pt x="157" y="26"/>
                  </a:cubicBezTo>
                  <a:cubicBezTo>
                    <a:pt x="142" y="10"/>
                    <a:pt x="118" y="0"/>
                    <a:pt x="9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27"/>
            <p:cNvSpPr/>
            <p:nvPr/>
          </p:nvSpPr>
          <p:spPr>
            <a:xfrm>
              <a:off x="6387621" y="906149"/>
              <a:ext cx="32438" cy="29836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89" y="1"/>
                  </a:moveTo>
                  <a:cubicBezTo>
                    <a:pt x="69" y="1"/>
                    <a:pt x="48" y="8"/>
                    <a:pt x="30" y="22"/>
                  </a:cubicBezTo>
                  <a:cubicBezTo>
                    <a:pt x="0" y="61"/>
                    <a:pt x="0" y="110"/>
                    <a:pt x="30" y="149"/>
                  </a:cubicBezTo>
                  <a:cubicBezTo>
                    <a:pt x="45" y="164"/>
                    <a:pt x="67" y="171"/>
                    <a:pt x="89" y="171"/>
                  </a:cubicBezTo>
                  <a:cubicBezTo>
                    <a:pt x="111" y="171"/>
                    <a:pt x="133" y="164"/>
                    <a:pt x="148" y="149"/>
                  </a:cubicBezTo>
                  <a:cubicBezTo>
                    <a:pt x="187" y="120"/>
                    <a:pt x="187" y="70"/>
                    <a:pt x="157" y="31"/>
                  </a:cubicBezTo>
                  <a:cubicBezTo>
                    <a:pt x="136" y="10"/>
                    <a:pt x="113" y="1"/>
                    <a:pt x="8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27"/>
            <p:cNvSpPr/>
            <p:nvPr/>
          </p:nvSpPr>
          <p:spPr>
            <a:xfrm>
              <a:off x="6355357" y="944484"/>
              <a:ext cx="34173" cy="29489"/>
            </a:xfrm>
            <a:custGeom>
              <a:avLst/>
              <a:gdLst/>
              <a:ahLst/>
              <a:cxnLst/>
              <a:rect l="l" t="t" r="r" b="b"/>
              <a:pathLst>
                <a:path w="197" h="170" extrusionOk="0">
                  <a:moveTo>
                    <a:pt x="98" y="0"/>
                  </a:moveTo>
                  <a:cubicBezTo>
                    <a:pt x="78" y="0"/>
                    <a:pt x="58" y="8"/>
                    <a:pt x="40" y="26"/>
                  </a:cubicBezTo>
                  <a:cubicBezTo>
                    <a:pt x="10" y="56"/>
                    <a:pt x="1" y="104"/>
                    <a:pt x="40" y="143"/>
                  </a:cubicBezTo>
                  <a:cubicBezTo>
                    <a:pt x="55" y="159"/>
                    <a:pt x="77" y="169"/>
                    <a:pt x="99" y="169"/>
                  </a:cubicBezTo>
                  <a:cubicBezTo>
                    <a:pt x="119" y="169"/>
                    <a:pt x="139" y="162"/>
                    <a:pt x="157" y="143"/>
                  </a:cubicBezTo>
                  <a:cubicBezTo>
                    <a:pt x="197" y="114"/>
                    <a:pt x="197" y="65"/>
                    <a:pt x="167" y="26"/>
                  </a:cubicBezTo>
                  <a:cubicBezTo>
                    <a:pt x="146" y="10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27"/>
            <p:cNvSpPr/>
            <p:nvPr/>
          </p:nvSpPr>
          <p:spPr>
            <a:xfrm>
              <a:off x="6499852" y="937546"/>
              <a:ext cx="32438" cy="29663"/>
            </a:xfrm>
            <a:custGeom>
              <a:avLst/>
              <a:gdLst/>
              <a:ahLst/>
              <a:cxnLst/>
              <a:rect l="l" t="t" r="r" b="b"/>
              <a:pathLst>
                <a:path w="187" h="171" extrusionOk="0">
                  <a:moveTo>
                    <a:pt x="94" y="1"/>
                  </a:moveTo>
                  <a:cubicBezTo>
                    <a:pt x="73" y="1"/>
                    <a:pt x="53" y="8"/>
                    <a:pt x="39" y="27"/>
                  </a:cubicBezTo>
                  <a:cubicBezTo>
                    <a:pt x="0" y="56"/>
                    <a:pt x="0" y="105"/>
                    <a:pt x="30" y="144"/>
                  </a:cubicBezTo>
                  <a:cubicBezTo>
                    <a:pt x="45" y="160"/>
                    <a:pt x="69" y="170"/>
                    <a:pt x="93" y="170"/>
                  </a:cubicBezTo>
                  <a:cubicBezTo>
                    <a:pt x="113" y="170"/>
                    <a:pt x="134" y="163"/>
                    <a:pt x="147" y="144"/>
                  </a:cubicBezTo>
                  <a:cubicBezTo>
                    <a:pt x="187" y="115"/>
                    <a:pt x="187" y="66"/>
                    <a:pt x="157" y="27"/>
                  </a:cubicBezTo>
                  <a:cubicBezTo>
                    <a:pt x="141" y="11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27"/>
            <p:cNvSpPr/>
            <p:nvPr/>
          </p:nvSpPr>
          <p:spPr>
            <a:xfrm>
              <a:off x="6433589" y="975014"/>
              <a:ext cx="32438" cy="29489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7" y="1"/>
                  </a:moveTo>
                  <a:cubicBezTo>
                    <a:pt x="78" y="1"/>
                    <a:pt x="58" y="8"/>
                    <a:pt x="40" y="26"/>
                  </a:cubicBezTo>
                  <a:cubicBezTo>
                    <a:pt x="0" y="56"/>
                    <a:pt x="0" y="105"/>
                    <a:pt x="29" y="144"/>
                  </a:cubicBezTo>
                  <a:cubicBezTo>
                    <a:pt x="50" y="160"/>
                    <a:pt x="74" y="170"/>
                    <a:pt x="98" y="170"/>
                  </a:cubicBezTo>
                  <a:cubicBezTo>
                    <a:pt x="118" y="170"/>
                    <a:pt x="139" y="162"/>
                    <a:pt x="157" y="144"/>
                  </a:cubicBezTo>
                  <a:cubicBezTo>
                    <a:pt x="186" y="115"/>
                    <a:pt x="186" y="65"/>
                    <a:pt x="157" y="26"/>
                  </a:cubicBezTo>
                  <a:cubicBezTo>
                    <a:pt x="141" y="11"/>
                    <a:pt x="120" y="1"/>
                    <a:pt x="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27"/>
            <p:cNvSpPr/>
            <p:nvPr/>
          </p:nvSpPr>
          <p:spPr>
            <a:xfrm>
              <a:off x="6409824" y="880129"/>
              <a:ext cx="22204" cy="19428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8" y="0"/>
                  </a:moveTo>
                  <a:cubicBezTo>
                    <a:pt x="54" y="0"/>
                    <a:pt x="39" y="5"/>
                    <a:pt x="29" y="15"/>
                  </a:cubicBezTo>
                  <a:cubicBezTo>
                    <a:pt x="0" y="35"/>
                    <a:pt x="0" y="74"/>
                    <a:pt x="20" y="93"/>
                  </a:cubicBezTo>
                  <a:cubicBezTo>
                    <a:pt x="36" y="104"/>
                    <a:pt x="52" y="112"/>
                    <a:pt x="68" y="112"/>
                  </a:cubicBezTo>
                  <a:cubicBezTo>
                    <a:pt x="81" y="112"/>
                    <a:pt x="94" y="107"/>
                    <a:pt x="108" y="93"/>
                  </a:cubicBezTo>
                  <a:cubicBezTo>
                    <a:pt x="127" y="74"/>
                    <a:pt x="127" y="44"/>
                    <a:pt x="108" y="15"/>
                  </a:cubicBezTo>
                  <a:cubicBezTo>
                    <a:pt x="98" y="5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27"/>
            <p:cNvSpPr/>
            <p:nvPr/>
          </p:nvSpPr>
          <p:spPr>
            <a:xfrm>
              <a:off x="6401151" y="958361"/>
              <a:ext cx="22377" cy="18734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68" y="0"/>
                  </a:moveTo>
                  <a:cubicBezTo>
                    <a:pt x="52" y="0"/>
                    <a:pt x="35" y="5"/>
                    <a:pt x="20" y="15"/>
                  </a:cubicBezTo>
                  <a:cubicBezTo>
                    <a:pt x="1" y="34"/>
                    <a:pt x="1" y="74"/>
                    <a:pt x="20" y="93"/>
                  </a:cubicBezTo>
                  <a:cubicBezTo>
                    <a:pt x="30" y="103"/>
                    <a:pt x="45" y="108"/>
                    <a:pt x="60" y="108"/>
                  </a:cubicBezTo>
                  <a:cubicBezTo>
                    <a:pt x="74" y="108"/>
                    <a:pt x="89" y="103"/>
                    <a:pt x="99" y="93"/>
                  </a:cubicBezTo>
                  <a:cubicBezTo>
                    <a:pt x="129" y="74"/>
                    <a:pt x="129" y="34"/>
                    <a:pt x="109" y="15"/>
                  </a:cubicBezTo>
                  <a:cubicBezTo>
                    <a:pt x="99" y="5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27"/>
            <p:cNvSpPr/>
            <p:nvPr/>
          </p:nvSpPr>
          <p:spPr>
            <a:xfrm>
              <a:off x="6455619" y="1016125"/>
              <a:ext cx="22377" cy="18908"/>
            </a:xfrm>
            <a:custGeom>
              <a:avLst/>
              <a:gdLst/>
              <a:ahLst/>
              <a:cxnLst/>
              <a:rect l="l" t="t" r="r" b="b"/>
              <a:pathLst>
                <a:path w="129" h="109" extrusionOk="0">
                  <a:moveTo>
                    <a:pt x="64" y="0"/>
                  </a:moveTo>
                  <a:cubicBezTo>
                    <a:pt x="50" y="0"/>
                    <a:pt x="35" y="5"/>
                    <a:pt x="20" y="15"/>
                  </a:cubicBezTo>
                  <a:cubicBezTo>
                    <a:pt x="0" y="35"/>
                    <a:pt x="0" y="74"/>
                    <a:pt x="20" y="93"/>
                  </a:cubicBezTo>
                  <a:cubicBezTo>
                    <a:pt x="30" y="103"/>
                    <a:pt x="44" y="108"/>
                    <a:pt x="59" y="108"/>
                  </a:cubicBezTo>
                  <a:cubicBezTo>
                    <a:pt x="74" y="108"/>
                    <a:pt x="89" y="103"/>
                    <a:pt x="98" y="93"/>
                  </a:cubicBezTo>
                  <a:cubicBezTo>
                    <a:pt x="128" y="74"/>
                    <a:pt x="128" y="44"/>
                    <a:pt x="109" y="15"/>
                  </a:cubicBezTo>
                  <a:cubicBezTo>
                    <a:pt x="94" y="5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27"/>
            <p:cNvSpPr/>
            <p:nvPr/>
          </p:nvSpPr>
          <p:spPr>
            <a:xfrm>
              <a:off x="6443823" y="929566"/>
              <a:ext cx="22204" cy="20295"/>
            </a:xfrm>
            <a:custGeom>
              <a:avLst/>
              <a:gdLst/>
              <a:ahLst/>
              <a:cxnLst/>
              <a:rect l="l" t="t" r="r" b="b"/>
              <a:pathLst>
                <a:path w="128" h="117" extrusionOk="0">
                  <a:moveTo>
                    <a:pt x="58" y="0"/>
                  </a:moveTo>
                  <a:cubicBezTo>
                    <a:pt x="46" y="0"/>
                    <a:pt x="33" y="5"/>
                    <a:pt x="20" y="14"/>
                  </a:cubicBezTo>
                  <a:cubicBezTo>
                    <a:pt x="0" y="33"/>
                    <a:pt x="0" y="73"/>
                    <a:pt x="20" y="92"/>
                  </a:cubicBezTo>
                  <a:cubicBezTo>
                    <a:pt x="31" y="109"/>
                    <a:pt x="47" y="116"/>
                    <a:pt x="64" y="116"/>
                  </a:cubicBezTo>
                  <a:cubicBezTo>
                    <a:pt x="77" y="116"/>
                    <a:pt x="89" y="111"/>
                    <a:pt x="98" y="102"/>
                  </a:cubicBezTo>
                  <a:cubicBezTo>
                    <a:pt x="118" y="83"/>
                    <a:pt x="127" y="44"/>
                    <a:pt x="98" y="24"/>
                  </a:cubicBezTo>
                  <a:cubicBezTo>
                    <a:pt x="87" y="8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27"/>
            <p:cNvSpPr/>
            <p:nvPr/>
          </p:nvSpPr>
          <p:spPr>
            <a:xfrm>
              <a:off x="6467588" y="949688"/>
              <a:ext cx="22204" cy="19602"/>
            </a:xfrm>
            <a:custGeom>
              <a:avLst/>
              <a:gdLst/>
              <a:ahLst/>
              <a:cxnLst/>
              <a:rect l="l" t="t" r="r" b="b"/>
              <a:pathLst>
                <a:path w="128" h="113" extrusionOk="0">
                  <a:moveTo>
                    <a:pt x="63" y="1"/>
                  </a:moveTo>
                  <a:cubicBezTo>
                    <a:pt x="49" y="1"/>
                    <a:pt x="34" y="6"/>
                    <a:pt x="20" y="15"/>
                  </a:cubicBezTo>
                  <a:cubicBezTo>
                    <a:pt x="0" y="35"/>
                    <a:pt x="0" y="74"/>
                    <a:pt x="20" y="94"/>
                  </a:cubicBezTo>
                  <a:cubicBezTo>
                    <a:pt x="31" y="105"/>
                    <a:pt x="47" y="113"/>
                    <a:pt x="64" y="113"/>
                  </a:cubicBezTo>
                  <a:cubicBezTo>
                    <a:pt x="77" y="113"/>
                    <a:pt x="89" y="107"/>
                    <a:pt x="98" y="94"/>
                  </a:cubicBezTo>
                  <a:cubicBezTo>
                    <a:pt x="118" y="74"/>
                    <a:pt x="127" y="45"/>
                    <a:pt x="98" y="15"/>
                  </a:cubicBezTo>
                  <a:cubicBezTo>
                    <a:pt x="89" y="6"/>
                    <a:pt x="76" y="1"/>
                    <a:pt x="6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27"/>
            <p:cNvSpPr/>
            <p:nvPr/>
          </p:nvSpPr>
          <p:spPr>
            <a:xfrm>
              <a:off x="6482853" y="898863"/>
              <a:ext cx="25673" cy="23418"/>
            </a:xfrm>
            <a:custGeom>
              <a:avLst/>
              <a:gdLst/>
              <a:ahLst/>
              <a:cxnLst/>
              <a:rect l="l" t="t" r="r" b="b"/>
              <a:pathLst>
                <a:path w="148" h="135" extrusionOk="0">
                  <a:moveTo>
                    <a:pt x="68" y="1"/>
                  </a:moveTo>
                  <a:cubicBezTo>
                    <a:pt x="53" y="1"/>
                    <a:pt x="39" y="6"/>
                    <a:pt x="30" y="14"/>
                  </a:cubicBezTo>
                  <a:cubicBezTo>
                    <a:pt x="0" y="44"/>
                    <a:pt x="0" y="83"/>
                    <a:pt x="20" y="112"/>
                  </a:cubicBezTo>
                  <a:cubicBezTo>
                    <a:pt x="35" y="127"/>
                    <a:pt x="52" y="135"/>
                    <a:pt x="69" y="135"/>
                  </a:cubicBezTo>
                  <a:cubicBezTo>
                    <a:pt x="86" y="135"/>
                    <a:pt x="103" y="127"/>
                    <a:pt x="118" y="112"/>
                  </a:cubicBezTo>
                  <a:cubicBezTo>
                    <a:pt x="147" y="93"/>
                    <a:pt x="147" y="44"/>
                    <a:pt x="118" y="25"/>
                  </a:cubicBezTo>
                  <a:cubicBezTo>
                    <a:pt x="107" y="8"/>
                    <a:pt x="87" y="1"/>
                    <a:pt x="6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27"/>
            <p:cNvSpPr/>
            <p:nvPr/>
          </p:nvSpPr>
          <p:spPr>
            <a:xfrm>
              <a:off x="6489618" y="989932"/>
              <a:ext cx="25673" cy="23591"/>
            </a:xfrm>
            <a:custGeom>
              <a:avLst/>
              <a:gdLst/>
              <a:ahLst/>
              <a:cxnLst/>
              <a:rect l="l" t="t" r="r" b="b"/>
              <a:pathLst>
                <a:path w="148" h="136" extrusionOk="0">
                  <a:moveTo>
                    <a:pt x="74" y="0"/>
                  </a:moveTo>
                  <a:cubicBezTo>
                    <a:pt x="58" y="0"/>
                    <a:pt x="43" y="5"/>
                    <a:pt x="30" y="19"/>
                  </a:cubicBezTo>
                  <a:cubicBezTo>
                    <a:pt x="0" y="38"/>
                    <a:pt x="0" y="88"/>
                    <a:pt x="30" y="117"/>
                  </a:cubicBezTo>
                  <a:cubicBezTo>
                    <a:pt x="41" y="127"/>
                    <a:pt x="60" y="135"/>
                    <a:pt x="79" y="135"/>
                  </a:cubicBezTo>
                  <a:cubicBezTo>
                    <a:pt x="94" y="135"/>
                    <a:pt x="109" y="130"/>
                    <a:pt x="118" y="117"/>
                  </a:cubicBezTo>
                  <a:cubicBezTo>
                    <a:pt x="148" y="88"/>
                    <a:pt x="148" y="48"/>
                    <a:pt x="128" y="19"/>
                  </a:cubicBezTo>
                  <a:cubicBezTo>
                    <a:pt x="112" y="8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27"/>
            <p:cNvSpPr/>
            <p:nvPr/>
          </p:nvSpPr>
          <p:spPr>
            <a:xfrm>
              <a:off x="6413120" y="1030175"/>
              <a:ext cx="27407" cy="23244"/>
            </a:xfrm>
            <a:custGeom>
              <a:avLst/>
              <a:gdLst/>
              <a:ahLst/>
              <a:cxnLst/>
              <a:rect l="l" t="t" r="r" b="b"/>
              <a:pathLst>
                <a:path w="158" h="134" extrusionOk="0">
                  <a:moveTo>
                    <a:pt x="83" y="0"/>
                  </a:moveTo>
                  <a:cubicBezTo>
                    <a:pt x="64" y="0"/>
                    <a:pt x="45" y="7"/>
                    <a:pt x="30" y="22"/>
                  </a:cubicBezTo>
                  <a:cubicBezTo>
                    <a:pt x="10" y="41"/>
                    <a:pt x="1" y="91"/>
                    <a:pt x="30" y="110"/>
                  </a:cubicBezTo>
                  <a:cubicBezTo>
                    <a:pt x="46" y="126"/>
                    <a:pt x="65" y="133"/>
                    <a:pt x="84" y="133"/>
                  </a:cubicBezTo>
                  <a:cubicBezTo>
                    <a:pt x="99" y="133"/>
                    <a:pt x="115" y="129"/>
                    <a:pt x="128" y="120"/>
                  </a:cubicBezTo>
                  <a:cubicBezTo>
                    <a:pt x="147" y="91"/>
                    <a:pt x="158" y="52"/>
                    <a:pt x="128" y="22"/>
                  </a:cubicBezTo>
                  <a:cubicBezTo>
                    <a:pt x="118" y="7"/>
                    <a:pt x="101" y="0"/>
                    <a:pt x="8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27"/>
            <p:cNvSpPr/>
            <p:nvPr/>
          </p:nvSpPr>
          <p:spPr>
            <a:xfrm>
              <a:off x="3547332" y="683768"/>
              <a:ext cx="698717" cy="217699"/>
            </a:xfrm>
            <a:custGeom>
              <a:avLst/>
              <a:gdLst/>
              <a:ahLst/>
              <a:cxnLst/>
              <a:rect l="l" t="t" r="r" b="b"/>
              <a:pathLst>
                <a:path w="4028" h="1255" extrusionOk="0">
                  <a:moveTo>
                    <a:pt x="49" y="0"/>
                  </a:moveTo>
                  <a:lnTo>
                    <a:pt x="0" y="69"/>
                  </a:lnTo>
                  <a:cubicBezTo>
                    <a:pt x="20" y="79"/>
                    <a:pt x="1627" y="1245"/>
                    <a:pt x="4027" y="1254"/>
                  </a:cubicBezTo>
                  <a:lnTo>
                    <a:pt x="4027" y="1167"/>
                  </a:lnTo>
                  <a:cubicBezTo>
                    <a:pt x="1656" y="1156"/>
                    <a:pt x="68" y="10"/>
                    <a:pt x="4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27"/>
            <p:cNvSpPr/>
            <p:nvPr/>
          </p:nvSpPr>
          <p:spPr>
            <a:xfrm>
              <a:off x="3756355" y="646300"/>
              <a:ext cx="255167" cy="156639"/>
            </a:xfrm>
            <a:custGeom>
              <a:avLst/>
              <a:gdLst/>
              <a:ahLst/>
              <a:cxnLst/>
              <a:rect l="l" t="t" r="r" b="b"/>
              <a:pathLst>
                <a:path w="1471" h="903" extrusionOk="0">
                  <a:moveTo>
                    <a:pt x="1402" y="1"/>
                  </a:moveTo>
                  <a:cubicBezTo>
                    <a:pt x="716" y="775"/>
                    <a:pt x="10" y="814"/>
                    <a:pt x="0" y="814"/>
                  </a:cubicBezTo>
                  <a:lnTo>
                    <a:pt x="0" y="902"/>
                  </a:lnTo>
                  <a:cubicBezTo>
                    <a:pt x="20" y="902"/>
                    <a:pt x="216" y="893"/>
                    <a:pt x="510" y="765"/>
                  </a:cubicBezTo>
                  <a:cubicBezTo>
                    <a:pt x="775" y="658"/>
                    <a:pt x="1127" y="451"/>
                    <a:pt x="1470" y="59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27"/>
            <p:cNvSpPr/>
            <p:nvPr/>
          </p:nvSpPr>
          <p:spPr>
            <a:xfrm>
              <a:off x="3866851" y="835028"/>
              <a:ext cx="180404" cy="248402"/>
            </a:xfrm>
            <a:custGeom>
              <a:avLst/>
              <a:gdLst/>
              <a:ahLst/>
              <a:cxnLst/>
              <a:rect l="l" t="t" r="r" b="b"/>
              <a:pathLst>
                <a:path w="1040" h="1432" extrusionOk="0">
                  <a:moveTo>
                    <a:pt x="88" y="1"/>
                  </a:moveTo>
                  <a:lnTo>
                    <a:pt x="1" y="10"/>
                  </a:lnTo>
                  <a:cubicBezTo>
                    <a:pt x="10" y="20"/>
                    <a:pt x="147" y="1000"/>
                    <a:pt x="1000" y="1431"/>
                  </a:cubicBezTo>
                  <a:lnTo>
                    <a:pt x="1039" y="1353"/>
                  </a:lnTo>
                  <a:cubicBezTo>
                    <a:pt x="236" y="941"/>
                    <a:pt x="88" y="10"/>
                    <a:pt x="88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27"/>
            <p:cNvSpPr/>
            <p:nvPr/>
          </p:nvSpPr>
          <p:spPr>
            <a:xfrm>
              <a:off x="4062344" y="744827"/>
              <a:ext cx="158200" cy="141374"/>
            </a:xfrm>
            <a:custGeom>
              <a:avLst/>
              <a:gdLst/>
              <a:ahLst/>
              <a:cxnLst/>
              <a:rect l="l" t="t" r="r" b="b"/>
              <a:pathLst>
                <a:path w="912" h="815" extrusionOk="0">
                  <a:moveTo>
                    <a:pt x="892" y="1"/>
                  </a:moveTo>
                  <a:cubicBezTo>
                    <a:pt x="206" y="197"/>
                    <a:pt x="10" y="756"/>
                    <a:pt x="0" y="785"/>
                  </a:cubicBezTo>
                  <a:lnTo>
                    <a:pt x="78" y="815"/>
                  </a:lnTo>
                  <a:cubicBezTo>
                    <a:pt x="89" y="804"/>
                    <a:pt x="274" y="266"/>
                    <a:pt x="912" y="79"/>
                  </a:cubicBezTo>
                  <a:lnTo>
                    <a:pt x="892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27"/>
            <p:cNvSpPr/>
            <p:nvPr/>
          </p:nvSpPr>
          <p:spPr>
            <a:xfrm>
              <a:off x="4232165" y="831559"/>
              <a:ext cx="127844" cy="124374"/>
            </a:xfrm>
            <a:custGeom>
              <a:avLst/>
              <a:gdLst/>
              <a:ahLst/>
              <a:cxnLst/>
              <a:rect l="l" t="t" r="r" b="b"/>
              <a:pathLst>
                <a:path w="737" h="717" extrusionOk="0">
                  <a:moveTo>
                    <a:pt x="372" y="1"/>
                  </a:moveTo>
                  <a:cubicBezTo>
                    <a:pt x="366" y="1"/>
                    <a:pt x="360" y="1"/>
                    <a:pt x="354" y="1"/>
                  </a:cubicBezTo>
                  <a:cubicBezTo>
                    <a:pt x="148" y="10"/>
                    <a:pt x="1" y="177"/>
                    <a:pt x="1" y="373"/>
                  </a:cubicBezTo>
                  <a:cubicBezTo>
                    <a:pt x="11" y="563"/>
                    <a:pt x="167" y="717"/>
                    <a:pt x="365" y="717"/>
                  </a:cubicBezTo>
                  <a:cubicBezTo>
                    <a:pt x="371" y="717"/>
                    <a:pt x="377" y="716"/>
                    <a:pt x="384" y="716"/>
                  </a:cubicBezTo>
                  <a:cubicBezTo>
                    <a:pt x="580" y="716"/>
                    <a:pt x="736" y="550"/>
                    <a:pt x="726" y="344"/>
                  </a:cubicBezTo>
                  <a:cubicBezTo>
                    <a:pt x="717" y="154"/>
                    <a:pt x="560" y="1"/>
                    <a:pt x="37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27"/>
            <p:cNvSpPr/>
            <p:nvPr/>
          </p:nvSpPr>
          <p:spPr>
            <a:xfrm>
              <a:off x="4290102" y="886027"/>
              <a:ext cx="49438" cy="49438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137" y="1"/>
                  </a:moveTo>
                  <a:cubicBezTo>
                    <a:pt x="59" y="1"/>
                    <a:pt x="0" y="69"/>
                    <a:pt x="0" y="147"/>
                  </a:cubicBezTo>
                  <a:cubicBezTo>
                    <a:pt x="0" y="226"/>
                    <a:pt x="69" y="284"/>
                    <a:pt x="148" y="284"/>
                  </a:cubicBezTo>
                  <a:cubicBezTo>
                    <a:pt x="226" y="284"/>
                    <a:pt x="285" y="216"/>
                    <a:pt x="285" y="138"/>
                  </a:cubicBezTo>
                  <a:cubicBezTo>
                    <a:pt x="285" y="59"/>
                    <a:pt x="216" y="1"/>
                    <a:pt x="13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27"/>
            <p:cNvSpPr/>
            <p:nvPr/>
          </p:nvSpPr>
          <p:spPr>
            <a:xfrm>
              <a:off x="4313866" y="906495"/>
              <a:ext cx="18908" cy="19081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50" y="0"/>
                  </a:moveTo>
                  <a:cubicBezTo>
                    <a:pt x="20" y="0"/>
                    <a:pt x="0" y="29"/>
                    <a:pt x="0" y="59"/>
                  </a:cubicBezTo>
                  <a:cubicBezTo>
                    <a:pt x="0" y="84"/>
                    <a:pt x="23" y="110"/>
                    <a:pt x="47" y="110"/>
                  </a:cubicBezTo>
                  <a:cubicBezTo>
                    <a:pt x="51" y="110"/>
                    <a:pt x="55" y="109"/>
                    <a:pt x="59" y="108"/>
                  </a:cubicBezTo>
                  <a:cubicBezTo>
                    <a:pt x="89" y="108"/>
                    <a:pt x="109" y="88"/>
                    <a:pt x="109" y="59"/>
                  </a:cubicBezTo>
                  <a:cubicBezTo>
                    <a:pt x="109" y="20"/>
                    <a:pt x="7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27"/>
            <p:cNvSpPr/>
            <p:nvPr/>
          </p:nvSpPr>
          <p:spPr>
            <a:xfrm>
              <a:off x="4188105" y="681860"/>
              <a:ext cx="142935" cy="124548"/>
            </a:xfrm>
            <a:custGeom>
              <a:avLst/>
              <a:gdLst/>
              <a:ahLst/>
              <a:cxnLst/>
              <a:rect l="l" t="t" r="r" b="b"/>
              <a:pathLst>
                <a:path w="824" h="718" extrusionOk="0">
                  <a:moveTo>
                    <a:pt x="417" y="1"/>
                  </a:moveTo>
                  <a:cubicBezTo>
                    <a:pt x="369" y="1"/>
                    <a:pt x="321" y="10"/>
                    <a:pt x="275" y="31"/>
                  </a:cubicBezTo>
                  <a:cubicBezTo>
                    <a:pt x="89" y="109"/>
                    <a:pt x="0" y="315"/>
                    <a:pt x="79" y="501"/>
                  </a:cubicBezTo>
                  <a:cubicBezTo>
                    <a:pt x="137" y="639"/>
                    <a:pt x="270" y="718"/>
                    <a:pt x="410" y="718"/>
                  </a:cubicBezTo>
                  <a:cubicBezTo>
                    <a:pt x="460" y="718"/>
                    <a:pt x="511" y="708"/>
                    <a:pt x="559" y="688"/>
                  </a:cubicBezTo>
                  <a:cubicBezTo>
                    <a:pt x="736" y="609"/>
                    <a:pt x="823" y="403"/>
                    <a:pt x="745" y="217"/>
                  </a:cubicBezTo>
                  <a:cubicBezTo>
                    <a:pt x="687" y="79"/>
                    <a:pt x="554" y="1"/>
                    <a:pt x="41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27"/>
            <p:cNvSpPr/>
            <p:nvPr/>
          </p:nvSpPr>
          <p:spPr>
            <a:xfrm>
              <a:off x="4256103" y="728001"/>
              <a:ext cx="56203" cy="49438"/>
            </a:xfrm>
            <a:custGeom>
              <a:avLst/>
              <a:gdLst/>
              <a:ahLst/>
              <a:cxnLst/>
              <a:rect l="l" t="t" r="r" b="b"/>
              <a:pathLst>
                <a:path w="324" h="285" extrusionOk="0">
                  <a:moveTo>
                    <a:pt x="157" y="0"/>
                  </a:moveTo>
                  <a:cubicBezTo>
                    <a:pt x="140" y="0"/>
                    <a:pt x="124" y="3"/>
                    <a:pt x="108" y="10"/>
                  </a:cubicBezTo>
                  <a:cubicBezTo>
                    <a:pt x="30" y="39"/>
                    <a:pt x="0" y="128"/>
                    <a:pt x="30" y="196"/>
                  </a:cubicBezTo>
                  <a:cubicBezTo>
                    <a:pt x="52" y="249"/>
                    <a:pt x="110" y="284"/>
                    <a:pt x="166" y="284"/>
                  </a:cubicBezTo>
                  <a:cubicBezTo>
                    <a:pt x="183" y="284"/>
                    <a:pt x="200" y="281"/>
                    <a:pt x="216" y="274"/>
                  </a:cubicBezTo>
                  <a:cubicBezTo>
                    <a:pt x="285" y="245"/>
                    <a:pt x="324" y="157"/>
                    <a:pt x="294" y="89"/>
                  </a:cubicBezTo>
                  <a:cubicBezTo>
                    <a:pt x="264" y="35"/>
                    <a:pt x="211" y="0"/>
                    <a:pt x="15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27"/>
            <p:cNvSpPr/>
            <p:nvPr/>
          </p:nvSpPr>
          <p:spPr>
            <a:xfrm>
              <a:off x="4283163" y="746041"/>
              <a:ext cx="20642" cy="18387"/>
            </a:xfrm>
            <a:custGeom>
              <a:avLst/>
              <a:gdLst/>
              <a:ahLst/>
              <a:cxnLst/>
              <a:rect l="l" t="t" r="r" b="b"/>
              <a:pathLst>
                <a:path w="119" h="106" extrusionOk="0">
                  <a:moveTo>
                    <a:pt x="62" y="0"/>
                  </a:moveTo>
                  <a:cubicBezTo>
                    <a:pt x="55" y="0"/>
                    <a:pt x="48" y="2"/>
                    <a:pt x="40" y="4"/>
                  </a:cubicBezTo>
                  <a:cubicBezTo>
                    <a:pt x="11" y="14"/>
                    <a:pt x="1" y="43"/>
                    <a:pt x="11" y="72"/>
                  </a:cubicBezTo>
                  <a:cubicBezTo>
                    <a:pt x="18" y="95"/>
                    <a:pt x="37" y="106"/>
                    <a:pt x="58" y="106"/>
                  </a:cubicBezTo>
                  <a:cubicBezTo>
                    <a:pt x="65" y="106"/>
                    <a:pt x="72" y="104"/>
                    <a:pt x="79" y="102"/>
                  </a:cubicBezTo>
                  <a:cubicBezTo>
                    <a:pt x="109" y="92"/>
                    <a:pt x="119" y="63"/>
                    <a:pt x="109" y="33"/>
                  </a:cubicBezTo>
                  <a:cubicBezTo>
                    <a:pt x="102" y="11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27"/>
            <p:cNvSpPr/>
            <p:nvPr/>
          </p:nvSpPr>
          <p:spPr>
            <a:xfrm>
              <a:off x="3996081" y="1033991"/>
              <a:ext cx="141201" cy="124201"/>
            </a:xfrm>
            <a:custGeom>
              <a:avLst/>
              <a:gdLst/>
              <a:ahLst/>
              <a:cxnLst/>
              <a:rect l="l" t="t" r="r" b="b"/>
              <a:pathLst>
                <a:path w="814" h="716" extrusionOk="0">
                  <a:moveTo>
                    <a:pt x="406" y="1"/>
                  </a:moveTo>
                  <a:cubicBezTo>
                    <a:pt x="263" y="1"/>
                    <a:pt x="127" y="83"/>
                    <a:pt x="68" y="215"/>
                  </a:cubicBezTo>
                  <a:cubicBezTo>
                    <a:pt x="0" y="402"/>
                    <a:pt x="79" y="607"/>
                    <a:pt x="264" y="686"/>
                  </a:cubicBezTo>
                  <a:cubicBezTo>
                    <a:pt x="313" y="706"/>
                    <a:pt x="363" y="716"/>
                    <a:pt x="412" y="716"/>
                  </a:cubicBezTo>
                  <a:cubicBezTo>
                    <a:pt x="549" y="716"/>
                    <a:pt x="677" y="637"/>
                    <a:pt x="735" y="500"/>
                  </a:cubicBezTo>
                  <a:cubicBezTo>
                    <a:pt x="813" y="313"/>
                    <a:pt x="725" y="108"/>
                    <a:pt x="549" y="30"/>
                  </a:cubicBezTo>
                  <a:cubicBezTo>
                    <a:pt x="502" y="10"/>
                    <a:pt x="454" y="1"/>
                    <a:pt x="40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27"/>
            <p:cNvSpPr/>
            <p:nvPr/>
          </p:nvSpPr>
          <p:spPr>
            <a:xfrm>
              <a:off x="4048641" y="1094877"/>
              <a:ext cx="56376" cy="49784"/>
            </a:xfrm>
            <a:custGeom>
              <a:avLst/>
              <a:gdLst/>
              <a:ahLst/>
              <a:cxnLst/>
              <a:rect l="l" t="t" r="r" b="b"/>
              <a:pathLst>
                <a:path w="325" h="287" extrusionOk="0">
                  <a:moveTo>
                    <a:pt x="161" y="0"/>
                  </a:moveTo>
                  <a:cubicBezTo>
                    <a:pt x="107" y="0"/>
                    <a:pt x="52" y="32"/>
                    <a:pt x="30" y="90"/>
                  </a:cubicBezTo>
                  <a:cubicBezTo>
                    <a:pt x="1" y="158"/>
                    <a:pt x="40" y="237"/>
                    <a:pt x="109" y="276"/>
                  </a:cubicBezTo>
                  <a:cubicBezTo>
                    <a:pt x="125" y="283"/>
                    <a:pt x="141" y="286"/>
                    <a:pt x="158" y="286"/>
                  </a:cubicBezTo>
                  <a:cubicBezTo>
                    <a:pt x="215" y="286"/>
                    <a:pt x="272" y="251"/>
                    <a:pt x="295" y="198"/>
                  </a:cubicBezTo>
                  <a:cubicBezTo>
                    <a:pt x="324" y="129"/>
                    <a:pt x="285" y="41"/>
                    <a:pt x="216" y="12"/>
                  </a:cubicBezTo>
                  <a:cubicBezTo>
                    <a:pt x="199" y="4"/>
                    <a:pt x="180" y="0"/>
                    <a:pt x="16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27"/>
            <p:cNvSpPr/>
            <p:nvPr/>
          </p:nvSpPr>
          <p:spPr>
            <a:xfrm>
              <a:off x="4070844" y="1118295"/>
              <a:ext cx="22204" cy="19948"/>
            </a:xfrm>
            <a:custGeom>
              <a:avLst/>
              <a:gdLst/>
              <a:ahLst/>
              <a:cxnLst/>
              <a:rect l="l" t="t" r="r" b="b"/>
              <a:pathLst>
                <a:path w="128" h="115" extrusionOk="0">
                  <a:moveTo>
                    <a:pt x="65" y="0"/>
                  </a:moveTo>
                  <a:cubicBezTo>
                    <a:pt x="42" y="0"/>
                    <a:pt x="18" y="11"/>
                    <a:pt x="10" y="34"/>
                  </a:cubicBezTo>
                  <a:cubicBezTo>
                    <a:pt x="0" y="63"/>
                    <a:pt x="10" y="92"/>
                    <a:pt x="40" y="112"/>
                  </a:cubicBezTo>
                  <a:cubicBezTo>
                    <a:pt x="45" y="114"/>
                    <a:pt x="50" y="114"/>
                    <a:pt x="55" y="114"/>
                  </a:cubicBezTo>
                  <a:cubicBezTo>
                    <a:pt x="79" y="114"/>
                    <a:pt x="102" y="98"/>
                    <a:pt x="118" y="82"/>
                  </a:cubicBezTo>
                  <a:cubicBezTo>
                    <a:pt x="127" y="53"/>
                    <a:pt x="118" y="14"/>
                    <a:pt x="88" y="4"/>
                  </a:cubicBezTo>
                  <a:cubicBezTo>
                    <a:pt x="81" y="1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27"/>
            <p:cNvSpPr/>
            <p:nvPr/>
          </p:nvSpPr>
          <p:spPr>
            <a:xfrm>
              <a:off x="3979082" y="571016"/>
              <a:ext cx="141201" cy="125415"/>
            </a:xfrm>
            <a:custGeom>
              <a:avLst/>
              <a:gdLst/>
              <a:ahLst/>
              <a:cxnLst/>
              <a:rect l="l" t="t" r="r" b="b"/>
              <a:pathLst>
                <a:path w="814" h="723" extrusionOk="0">
                  <a:moveTo>
                    <a:pt x="403" y="0"/>
                  </a:moveTo>
                  <a:cubicBezTo>
                    <a:pt x="293" y="0"/>
                    <a:pt x="187" y="48"/>
                    <a:pt x="118" y="141"/>
                  </a:cubicBezTo>
                  <a:cubicBezTo>
                    <a:pt x="0" y="308"/>
                    <a:pt x="29" y="533"/>
                    <a:pt x="186" y="650"/>
                  </a:cubicBezTo>
                  <a:cubicBezTo>
                    <a:pt x="251" y="699"/>
                    <a:pt x="327" y="722"/>
                    <a:pt x="403" y="722"/>
                  </a:cubicBezTo>
                  <a:cubicBezTo>
                    <a:pt x="512" y="722"/>
                    <a:pt x="621" y="674"/>
                    <a:pt x="696" y="582"/>
                  </a:cubicBezTo>
                  <a:cubicBezTo>
                    <a:pt x="813" y="425"/>
                    <a:pt x="784" y="199"/>
                    <a:pt x="627" y="72"/>
                  </a:cubicBezTo>
                  <a:cubicBezTo>
                    <a:pt x="559" y="24"/>
                    <a:pt x="480" y="0"/>
                    <a:pt x="40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27"/>
            <p:cNvSpPr/>
            <p:nvPr/>
          </p:nvSpPr>
          <p:spPr>
            <a:xfrm>
              <a:off x="4047080" y="605189"/>
              <a:ext cx="54468" cy="48744"/>
            </a:xfrm>
            <a:custGeom>
              <a:avLst/>
              <a:gdLst/>
              <a:ahLst/>
              <a:cxnLst/>
              <a:rect l="l" t="t" r="r" b="b"/>
              <a:pathLst>
                <a:path w="314" h="281" extrusionOk="0">
                  <a:moveTo>
                    <a:pt x="151" y="1"/>
                  </a:moveTo>
                  <a:cubicBezTo>
                    <a:pt x="109" y="1"/>
                    <a:pt x="71" y="18"/>
                    <a:pt x="49" y="52"/>
                  </a:cubicBezTo>
                  <a:cubicBezTo>
                    <a:pt x="0" y="120"/>
                    <a:pt x="10" y="209"/>
                    <a:pt x="68" y="257"/>
                  </a:cubicBezTo>
                  <a:cubicBezTo>
                    <a:pt x="96" y="273"/>
                    <a:pt x="127" y="281"/>
                    <a:pt x="157" y="281"/>
                  </a:cubicBezTo>
                  <a:cubicBezTo>
                    <a:pt x="202" y="281"/>
                    <a:pt x="245" y="263"/>
                    <a:pt x="275" y="228"/>
                  </a:cubicBezTo>
                  <a:cubicBezTo>
                    <a:pt x="314" y="159"/>
                    <a:pt x="304" y="71"/>
                    <a:pt x="245" y="32"/>
                  </a:cubicBezTo>
                  <a:cubicBezTo>
                    <a:pt x="215" y="11"/>
                    <a:pt x="182" y="1"/>
                    <a:pt x="15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27"/>
            <p:cNvSpPr/>
            <p:nvPr/>
          </p:nvSpPr>
          <p:spPr>
            <a:xfrm>
              <a:off x="4072405" y="616811"/>
              <a:ext cx="22377" cy="19602"/>
            </a:xfrm>
            <a:custGeom>
              <a:avLst/>
              <a:gdLst/>
              <a:ahLst/>
              <a:cxnLst/>
              <a:rect l="l" t="t" r="r" b="b"/>
              <a:pathLst>
                <a:path w="129" h="113" extrusionOk="0">
                  <a:moveTo>
                    <a:pt x="64" y="0"/>
                  </a:moveTo>
                  <a:cubicBezTo>
                    <a:pt x="48" y="0"/>
                    <a:pt x="31" y="8"/>
                    <a:pt x="20" y="24"/>
                  </a:cubicBezTo>
                  <a:cubicBezTo>
                    <a:pt x="1" y="44"/>
                    <a:pt x="11" y="83"/>
                    <a:pt x="31" y="102"/>
                  </a:cubicBezTo>
                  <a:cubicBezTo>
                    <a:pt x="42" y="110"/>
                    <a:pt x="53" y="113"/>
                    <a:pt x="63" y="113"/>
                  </a:cubicBezTo>
                  <a:cubicBezTo>
                    <a:pt x="81" y="113"/>
                    <a:pt x="97" y="104"/>
                    <a:pt x="109" y="92"/>
                  </a:cubicBezTo>
                  <a:cubicBezTo>
                    <a:pt x="129" y="63"/>
                    <a:pt x="129" y="33"/>
                    <a:pt x="99" y="14"/>
                  </a:cubicBezTo>
                  <a:cubicBezTo>
                    <a:pt x="90" y="5"/>
                    <a:pt x="77" y="0"/>
                    <a:pt x="6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27"/>
            <p:cNvSpPr/>
            <p:nvPr/>
          </p:nvSpPr>
          <p:spPr>
            <a:xfrm>
              <a:off x="4009612" y="870762"/>
              <a:ext cx="115875" cy="113967"/>
            </a:xfrm>
            <a:custGeom>
              <a:avLst/>
              <a:gdLst/>
              <a:ahLst/>
              <a:cxnLst/>
              <a:rect l="l" t="t" r="r" b="b"/>
              <a:pathLst>
                <a:path w="668" h="657" extrusionOk="0">
                  <a:moveTo>
                    <a:pt x="88" y="0"/>
                  </a:moveTo>
                  <a:lnTo>
                    <a:pt x="1" y="39"/>
                  </a:lnTo>
                  <a:cubicBezTo>
                    <a:pt x="10" y="59"/>
                    <a:pt x="197" y="510"/>
                    <a:pt x="637" y="657"/>
                  </a:cubicBezTo>
                  <a:lnTo>
                    <a:pt x="667" y="568"/>
                  </a:lnTo>
                  <a:cubicBezTo>
                    <a:pt x="255" y="441"/>
                    <a:pt x="88" y="10"/>
                    <a:pt x="8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27"/>
            <p:cNvSpPr/>
            <p:nvPr/>
          </p:nvSpPr>
          <p:spPr>
            <a:xfrm>
              <a:off x="4108312" y="937025"/>
              <a:ext cx="125936" cy="111711"/>
            </a:xfrm>
            <a:custGeom>
              <a:avLst/>
              <a:gdLst/>
              <a:ahLst/>
              <a:cxnLst/>
              <a:rect l="l" t="t" r="r" b="b"/>
              <a:pathLst>
                <a:path w="726" h="644" extrusionOk="0">
                  <a:moveTo>
                    <a:pt x="365" y="1"/>
                  </a:moveTo>
                  <a:cubicBezTo>
                    <a:pt x="295" y="1"/>
                    <a:pt x="224" y="23"/>
                    <a:pt x="166" y="69"/>
                  </a:cubicBezTo>
                  <a:cubicBezTo>
                    <a:pt x="29" y="177"/>
                    <a:pt x="0" y="382"/>
                    <a:pt x="107" y="520"/>
                  </a:cubicBezTo>
                  <a:cubicBezTo>
                    <a:pt x="171" y="600"/>
                    <a:pt x="269" y="644"/>
                    <a:pt x="366" y="644"/>
                  </a:cubicBezTo>
                  <a:cubicBezTo>
                    <a:pt x="434" y="644"/>
                    <a:pt x="502" y="623"/>
                    <a:pt x="558" y="578"/>
                  </a:cubicBezTo>
                  <a:cubicBezTo>
                    <a:pt x="706" y="471"/>
                    <a:pt x="725" y="265"/>
                    <a:pt x="617" y="128"/>
                  </a:cubicBezTo>
                  <a:cubicBezTo>
                    <a:pt x="555" y="43"/>
                    <a:pt x="460" y="1"/>
                    <a:pt x="36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27"/>
            <p:cNvSpPr/>
            <p:nvPr/>
          </p:nvSpPr>
          <p:spPr>
            <a:xfrm>
              <a:off x="4169371" y="973626"/>
              <a:ext cx="49438" cy="43713"/>
            </a:xfrm>
            <a:custGeom>
              <a:avLst/>
              <a:gdLst/>
              <a:ahLst/>
              <a:cxnLst/>
              <a:rect l="l" t="t" r="r" b="b"/>
              <a:pathLst>
                <a:path w="285" h="252" extrusionOk="0">
                  <a:moveTo>
                    <a:pt x="142" y="1"/>
                  </a:moveTo>
                  <a:cubicBezTo>
                    <a:pt x="115" y="1"/>
                    <a:pt x="90" y="8"/>
                    <a:pt x="69" y="25"/>
                  </a:cubicBezTo>
                  <a:cubicBezTo>
                    <a:pt x="10" y="64"/>
                    <a:pt x="1" y="142"/>
                    <a:pt x="40" y="201"/>
                  </a:cubicBezTo>
                  <a:cubicBezTo>
                    <a:pt x="68" y="235"/>
                    <a:pt x="105" y="252"/>
                    <a:pt x="141" y="252"/>
                  </a:cubicBezTo>
                  <a:cubicBezTo>
                    <a:pt x="168" y="252"/>
                    <a:pt x="195" y="242"/>
                    <a:pt x="216" y="221"/>
                  </a:cubicBezTo>
                  <a:cubicBezTo>
                    <a:pt x="275" y="182"/>
                    <a:pt x="285" y="103"/>
                    <a:pt x="245" y="44"/>
                  </a:cubicBezTo>
                  <a:cubicBezTo>
                    <a:pt x="217" y="16"/>
                    <a:pt x="179" y="1"/>
                    <a:pt x="142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27"/>
            <p:cNvSpPr/>
            <p:nvPr/>
          </p:nvSpPr>
          <p:spPr>
            <a:xfrm>
              <a:off x="4193136" y="986115"/>
              <a:ext cx="20642" cy="17520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56" y="1"/>
                  </a:moveTo>
                  <a:cubicBezTo>
                    <a:pt x="47" y="1"/>
                    <a:pt x="38" y="4"/>
                    <a:pt x="30" y="12"/>
                  </a:cubicBezTo>
                  <a:cubicBezTo>
                    <a:pt x="10" y="31"/>
                    <a:pt x="1" y="60"/>
                    <a:pt x="21" y="80"/>
                  </a:cubicBezTo>
                  <a:cubicBezTo>
                    <a:pt x="33" y="92"/>
                    <a:pt x="49" y="101"/>
                    <a:pt x="64" y="101"/>
                  </a:cubicBezTo>
                  <a:cubicBezTo>
                    <a:pt x="73" y="101"/>
                    <a:pt x="81" y="97"/>
                    <a:pt x="89" y="90"/>
                  </a:cubicBezTo>
                  <a:cubicBezTo>
                    <a:pt x="108" y="70"/>
                    <a:pt x="119" y="41"/>
                    <a:pt x="99" y="21"/>
                  </a:cubicBezTo>
                  <a:cubicBezTo>
                    <a:pt x="87" y="9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27"/>
            <p:cNvSpPr/>
            <p:nvPr/>
          </p:nvSpPr>
          <p:spPr>
            <a:xfrm>
              <a:off x="1281379" y="474744"/>
              <a:ext cx="605393" cy="396194"/>
            </a:xfrm>
            <a:custGeom>
              <a:avLst/>
              <a:gdLst/>
              <a:ahLst/>
              <a:cxnLst/>
              <a:rect l="l" t="t" r="r" b="b"/>
              <a:pathLst>
                <a:path w="3490" h="2284" extrusionOk="0">
                  <a:moveTo>
                    <a:pt x="3469" y="0"/>
                  </a:moveTo>
                  <a:cubicBezTo>
                    <a:pt x="3450" y="10"/>
                    <a:pt x="1549" y="451"/>
                    <a:pt x="1" y="2224"/>
                  </a:cubicBezTo>
                  <a:lnTo>
                    <a:pt x="59" y="2283"/>
                  </a:lnTo>
                  <a:cubicBezTo>
                    <a:pt x="1588" y="529"/>
                    <a:pt x="3469" y="88"/>
                    <a:pt x="3489" y="88"/>
                  </a:cubicBezTo>
                  <a:lnTo>
                    <a:pt x="3469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27"/>
            <p:cNvSpPr/>
            <p:nvPr/>
          </p:nvSpPr>
          <p:spPr>
            <a:xfrm>
              <a:off x="1589104" y="561302"/>
              <a:ext cx="91936" cy="284136"/>
            </a:xfrm>
            <a:custGeom>
              <a:avLst/>
              <a:gdLst/>
              <a:ahLst/>
              <a:cxnLst/>
              <a:rect l="l" t="t" r="r" b="b"/>
              <a:pathLst>
                <a:path w="530" h="1638" extrusionOk="0">
                  <a:moveTo>
                    <a:pt x="461" y="1"/>
                  </a:moveTo>
                  <a:cubicBezTo>
                    <a:pt x="441" y="30"/>
                    <a:pt x="1" y="579"/>
                    <a:pt x="138" y="1637"/>
                  </a:cubicBezTo>
                  <a:lnTo>
                    <a:pt x="226" y="1627"/>
                  </a:lnTo>
                  <a:cubicBezTo>
                    <a:pt x="99" y="608"/>
                    <a:pt x="520" y="59"/>
                    <a:pt x="530" y="59"/>
                  </a:cubicBezTo>
                  <a:lnTo>
                    <a:pt x="461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27"/>
            <p:cNvSpPr/>
            <p:nvPr/>
          </p:nvSpPr>
          <p:spPr>
            <a:xfrm>
              <a:off x="1277910" y="569975"/>
              <a:ext cx="294370" cy="64702"/>
            </a:xfrm>
            <a:custGeom>
              <a:avLst/>
              <a:gdLst/>
              <a:ahLst/>
              <a:cxnLst/>
              <a:rect l="l" t="t" r="r" b="b"/>
              <a:pathLst>
                <a:path w="1697" h="373" extrusionOk="0">
                  <a:moveTo>
                    <a:pt x="624" y="0"/>
                  </a:moveTo>
                  <a:cubicBezTo>
                    <a:pt x="427" y="0"/>
                    <a:pt x="215" y="32"/>
                    <a:pt x="1" y="118"/>
                  </a:cubicBezTo>
                  <a:lnTo>
                    <a:pt x="31" y="196"/>
                  </a:lnTo>
                  <a:cubicBezTo>
                    <a:pt x="235" y="116"/>
                    <a:pt x="436" y="86"/>
                    <a:pt x="624" y="86"/>
                  </a:cubicBezTo>
                  <a:cubicBezTo>
                    <a:pt x="1195" y="86"/>
                    <a:pt x="1640" y="365"/>
                    <a:pt x="1647" y="372"/>
                  </a:cubicBezTo>
                  <a:lnTo>
                    <a:pt x="1697" y="294"/>
                  </a:lnTo>
                  <a:cubicBezTo>
                    <a:pt x="1689" y="294"/>
                    <a:pt x="1222" y="0"/>
                    <a:pt x="62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27"/>
            <p:cNvSpPr/>
            <p:nvPr/>
          </p:nvSpPr>
          <p:spPr>
            <a:xfrm>
              <a:off x="1400375" y="738062"/>
              <a:ext cx="64702" cy="202607"/>
            </a:xfrm>
            <a:custGeom>
              <a:avLst/>
              <a:gdLst/>
              <a:ahLst/>
              <a:cxnLst/>
              <a:rect l="l" t="t" r="r" b="b"/>
              <a:pathLst>
                <a:path w="373" h="1168" extrusionOk="0">
                  <a:moveTo>
                    <a:pt x="79" y="1"/>
                  </a:moveTo>
                  <a:lnTo>
                    <a:pt x="0" y="40"/>
                  </a:lnTo>
                  <a:cubicBezTo>
                    <a:pt x="11" y="50"/>
                    <a:pt x="275" y="540"/>
                    <a:pt x="11" y="1128"/>
                  </a:cubicBezTo>
                  <a:lnTo>
                    <a:pt x="89" y="1167"/>
                  </a:lnTo>
                  <a:cubicBezTo>
                    <a:pt x="373" y="530"/>
                    <a:pt x="89" y="20"/>
                    <a:pt x="7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27"/>
            <p:cNvSpPr/>
            <p:nvPr/>
          </p:nvSpPr>
          <p:spPr>
            <a:xfrm>
              <a:off x="1184587" y="840579"/>
              <a:ext cx="137731" cy="123334"/>
            </a:xfrm>
            <a:custGeom>
              <a:avLst/>
              <a:gdLst/>
              <a:ahLst/>
              <a:cxnLst/>
              <a:rect l="l" t="t" r="r" b="b"/>
              <a:pathLst>
                <a:path w="794" h="711" extrusionOk="0">
                  <a:moveTo>
                    <a:pt x="399" y="0"/>
                  </a:moveTo>
                  <a:cubicBezTo>
                    <a:pt x="295" y="0"/>
                    <a:pt x="191" y="45"/>
                    <a:pt x="118" y="135"/>
                  </a:cubicBezTo>
                  <a:cubicBezTo>
                    <a:pt x="0" y="282"/>
                    <a:pt x="20" y="507"/>
                    <a:pt x="177" y="635"/>
                  </a:cubicBezTo>
                  <a:cubicBezTo>
                    <a:pt x="240" y="685"/>
                    <a:pt x="317" y="711"/>
                    <a:pt x="395" y="711"/>
                  </a:cubicBezTo>
                  <a:cubicBezTo>
                    <a:pt x="499" y="711"/>
                    <a:pt x="604" y="666"/>
                    <a:pt x="676" y="576"/>
                  </a:cubicBezTo>
                  <a:cubicBezTo>
                    <a:pt x="794" y="429"/>
                    <a:pt x="774" y="204"/>
                    <a:pt x="617" y="76"/>
                  </a:cubicBezTo>
                  <a:cubicBezTo>
                    <a:pt x="555" y="26"/>
                    <a:pt x="477" y="0"/>
                    <a:pt x="39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27"/>
            <p:cNvSpPr/>
            <p:nvPr/>
          </p:nvSpPr>
          <p:spPr>
            <a:xfrm>
              <a:off x="1201586" y="882211"/>
              <a:ext cx="54468" cy="48570"/>
            </a:xfrm>
            <a:custGeom>
              <a:avLst/>
              <a:gdLst/>
              <a:ahLst/>
              <a:cxnLst/>
              <a:rect l="l" t="t" r="r" b="b"/>
              <a:pathLst>
                <a:path w="314" h="280" extrusionOk="0">
                  <a:moveTo>
                    <a:pt x="158" y="1"/>
                  </a:moveTo>
                  <a:cubicBezTo>
                    <a:pt x="117" y="1"/>
                    <a:pt x="77" y="18"/>
                    <a:pt x="49" y="52"/>
                  </a:cubicBezTo>
                  <a:cubicBezTo>
                    <a:pt x="0" y="110"/>
                    <a:pt x="10" y="199"/>
                    <a:pt x="69" y="248"/>
                  </a:cubicBezTo>
                  <a:cubicBezTo>
                    <a:pt x="94" y="269"/>
                    <a:pt x="125" y="279"/>
                    <a:pt x="156" y="279"/>
                  </a:cubicBezTo>
                  <a:cubicBezTo>
                    <a:pt x="196" y="279"/>
                    <a:pt x="237" y="261"/>
                    <a:pt x="265" y="228"/>
                  </a:cubicBezTo>
                  <a:cubicBezTo>
                    <a:pt x="314" y="160"/>
                    <a:pt x="304" y="81"/>
                    <a:pt x="245" y="32"/>
                  </a:cubicBezTo>
                  <a:cubicBezTo>
                    <a:pt x="220" y="11"/>
                    <a:pt x="189" y="1"/>
                    <a:pt x="15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27"/>
            <p:cNvSpPr/>
            <p:nvPr/>
          </p:nvSpPr>
          <p:spPr>
            <a:xfrm>
              <a:off x="1208351" y="898863"/>
              <a:ext cx="22204" cy="18734"/>
            </a:xfrm>
            <a:custGeom>
              <a:avLst/>
              <a:gdLst/>
              <a:ahLst/>
              <a:cxnLst/>
              <a:rect l="l" t="t" r="r" b="b"/>
              <a:pathLst>
                <a:path w="128" h="108" extrusionOk="0">
                  <a:moveTo>
                    <a:pt x="60" y="1"/>
                  </a:moveTo>
                  <a:cubicBezTo>
                    <a:pt x="45" y="1"/>
                    <a:pt x="31" y="8"/>
                    <a:pt x="20" y="25"/>
                  </a:cubicBezTo>
                  <a:cubicBezTo>
                    <a:pt x="1" y="44"/>
                    <a:pt x="1" y="83"/>
                    <a:pt x="30" y="93"/>
                  </a:cubicBezTo>
                  <a:cubicBezTo>
                    <a:pt x="39" y="103"/>
                    <a:pt x="54" y="108"/>
                    <a:pt x="69" y="108"/>
                  </a:cubicBezTo>
                  <a:cubicBezTo>
                    <a:pt x="83" y="108"/>
                    <a:pt x="98" y="103"/>
                    <a:pt x="108" y="93"/>
                  </a:cubicBezTo>
                  <a:cubicBezTo>
                    <a:pt x="128" y="64"/>
                    <a:pt x="118" y="34"/>
                    <a:pt x="99" y="14"/>
                  </a:cubicBezTo>
                  <a:cubicBezTo>
                    <a:pt x="85" y="6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27"/>
            <p:cNvSpPr/>
            <p:nvPr/>
          </p:nvSpPr>
          <p:spPr>
            <a:xfrm>
              <a:off x="1318848" y="910485"/>
              <a:ext cx="137905" cy="123160"/>
            </a:xfrm>
            <a:custGeom>
              <a:avLst/>
              <a:gdLst/>
              <a:ahLst/>
              <a:cxnLst/>
              <a:rect l="l" t="t" r="r" b="b"/>
              <a:pathLst>
                <a:path w="795" h="710" extrusionOk="0">
                  <a:moveTo>
                    <a:pt x="405" y="0"/>
                  </a:moveTo>
                  <a:cubicBezTo>
                    <a:pt x="252" y="0"/>
                    <a:pt x="107" y="100"/>
                    <a:pt x="59" y="252"/>
                  </a:cubicBezTo>
                  <a:cubicBezTo>
                    <a:pt x="0" y="437"/>
                    <a:pt x="98" y="633"/>
                    <a:pt x="285" y="692"/>
                  </a:cubicBezTo>
                  <a:cubicBezTo>
                    <a:pt x="321" y="704"/>
                    <a:pt x="358" y="709"/>
                    <a:pt x="395" y="709"/>
                  </a:cubicBezTo>
                  <a:cubicBezTo>
                    <a:pt x="546" y="709"/>
                    <a:pt x="688" y="617"/>
                    <a:pt x="735" y="467"/>
                  </a:cubicBezTo>
                  <a:cubicBezTo>
                    <a:pt x="794" y="281"/>
                    <a:pt x="696" y="85"/>
                    <a:pt x="510" y="16"/>
                  </a:cubicBezTo>
                  <a:cubicBezTo>
                    <a:pt x="475" y="6"/>
                    <a:pt x="440" y="0"/>
                    <a:pt x="40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27"/>
            <p:cNvSpPr/>
            <p:nvPr/>
          </p:nvSpPr>
          <p:spPr>
            <a:xfrm>
              <a:off x="1339143" y="960790"/>
              <a:ext cx="52907" cy="48744"/>
            </a:xfrm>
            <a:custGeom>
              <a:avLst/>
              <a:gdLst/>
              <a:ahLst/>
              <a:cxnLst/>
              <a:rect l="l" t="t" r="r" b="b"/>
              <a:pathLst>
                <a:path w="305" h="281" extrusionOk="0">
                  <a:moveTo>
                    <a:pt x="150" y="1"/>
                  </a:moveTo>
                  <a:cubicBezTo>
                    <a:pt x="96" y="1"/>
                    <a:pt x="43" y="38"/>
                    <a:pt x="20" y="99"/>
                  </a:cubicBezTo>
                  <a:cubicBezTo>
                    <a:pt x="1" y="167"/>
                    <a:pt x="40" y="245"/>
                    <a:pt x="109" y="275"/>
                  </a:cubicBezTo>
                  <a:cubicBezTo>
                    <a:pt x="122" y="279"/>
                    <a:pt x="136" y="280"/>
                    <a:pt x="149" y="280"/>
                  </a:cubicBezTo>
                  <a:cubicBezTo>
                    <a:pt x="212" y="280"/>
                    <a:pt x="269" y="242"/>
                    <a:pt x="285" y="177"/>
                  </a:cubicBezTo>
                  <a:cubicBezTo>
                    <a:pt x="305" y="108"/>
                    <a:pt x="266" y="30"/>
                    <a:pt x="197" y="10"/>
                  </a:cubicBezTo>
                  <a:cubicBezTo>
                    <a:pt x="181" y="4"/>
                    <a:pt x="166" y="1"/>
                    <a:pt x="15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27"/>
            <p:cNvSpPr/>
            <p:nvPr/>
          </p:nvSpPr>
          <p:spPr>
            <a:xfrm>
              <a:off x="1347816" y="980738"/>
              <a:ext cx="20469" cy="19775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62" y="1"/>
                  </a:moveTo>
                  <a:cubicBezTo>
                    <a:pt x="39" y="1"/>
                    <a:pt x="18" y="18"/>
                    <a:pt x="10" y="43"/>
                  </a:cubicBezTo>
                  <a:cubicBezTo>
                    <a:pt x="0" y="72"/>
                    <a:pt x="10" y="101"/>
                    <a:pt x="39" y="111"/>
                  </a:cubicBezTo>
                  <a:cubicBezTo>
                    <a:pt x="45" y="113"/>
                    <a:pt x="50" y="114"/>
                    <a:pt x="55" y="114"/>
                  </a:cubicBezTo>
                  <a:cubicBezTo>
                    <a:pt x="78" y="114"/>
                    <a:pt x="100" y="96"/>
                    <a:pt x="108" y="72"/>
                  </a:cubicBezTo>
                  <a:cubicBezTo>
                    <a:pt x="118" y="43"/>
                    <a:pt x="98" y="13"/>
                    <a:pt x="79" y="3"/>
                  </a:cubicBezTo>
                  <a:cubicBezTo>
                    <a:pt x="73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27"/>
            <p:cNvSpPr/>
            <p:nvPr/>
          </p:nvSpPr>
          <p:spPr>
            <a:xfrm>
              <a:off x="1181118" y="540487"/>
              <a:ext cx="141201" cy="122813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6" y="1"/>
                  </a:moveTo>
                  <a:cubicBezTo>
                    <a:pt x="356" y="1"/>
                    <a:pt x="305" y="11"/>
                    <a:pt x="256" y="33"/>
                  </a:cubicBezTo>
                  <a:cubicBezTo>
                    <a:pt x="79" y="121"/>
                    <a:pt x="1" y="336"/>
                    <a:pt x="89" y="513"/>
                  </a:cubicBezTo>
                  <a:cubicBezTo>
                    <a:pt x="151" y="637"/>
                    <a:pt x="272" y="708"/>
                    <a:pt x="399" y="708"/>
                  </a:cubicBezTo>
                  <a:cubicBezTo>
                    <a:pt x="452" y="708"/>
                    <a:pt x="507" y="695"/>
                    <a:pt x="559" y="669"/>
                  </a:cubicBezTo>
                  <a:cubicBezTo>
                    <a:pt x="735" y="591"/>
                    <a:pt x="814" y="375"/>
                    <a:pt x="726" y="199"/>
                  </a:cubicBezTo>
                  <a:cubicBezTo>
                    <a:pt x="662" y="72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27"/>
            <p:cNvSpPr/>
            <p:nvPr/>
          </p:nvSpPr>
          <p:spPr>
            <a:xfrm>
              <a:off x="1199852" y="570149"/>
              <a:ext cx="54468" cy="48744"/>
            </a:xfrm>
            <a:custGeom>
              <a:avLst/>
              <a:gdLst/>
              <a:ahLst/>
              <a:cxnLst/>
              <a:rect l="l" t="t" r="r" b="b"/>
              <a:pathLst>
                <a:path w="314" h="281" extrusionOk="0">
                  <a:moveTo>
                    <a:pt x="165" y="1"/>
                  </a:moveTo>
                  <a:cubicBezTo>
                    <a:pt x="142" y="1"/>
                    <a:pt x="119" y="7"/>
                    <a:pt x="98" y="19"/>
                  </a:cubicBezTo>
                  <a:cubicBezTo>
                    <a:pt x="30" y="48"/>
                    <a:pt x="0" y="136"/>
                    <a:pt x="30" y="204"/>
                  </a:cubicBezTo>
                  <a:cubicBezTo>
                    <a:pt x="57" y="252"/>
                    <a:pt x="103" y="281"/>
                    <a:pt x="152" y="281"/>
                  </a:cubicBezTo>
                  <a:cubicBezTo>
                    <a:pt x="173" y="281"/>
                    <a:pt x="195" y="275"/>
                    <a:pt x="216" y="263"/>
                  </a:cubicBezTo>
                  <a:cubicBezTo>
                    <a:pt x="285" y="234"/>
                    <a:pt x="314" y="146"/>
                    <a:pt x="285" y="77"/>
                  </a:cubicBezTo>
                  <a:cubicBezTo>
                    <a:pt x="264" y="30"/>
                    <a:pt x="216" y="1"/>
                    <a:pt x="16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27"/>
            <p:cNvSpPr/>
            <p:nvPr/>
          </p:nvSpPr>
          <p:spPr>
            <a:xfrm>
              <a:off x="1206617" y="583332"/>
              <a:ext cx="22377" cy="19081"/>
            </a:xfrm>
            <a:custGeom>
              <a:avLst/>
              <a:gdLst/>
              <a:ahLst/>
              <a:cxnLst/>
              <a:rect l="l" t="t" r="r" b="b"/>
              <a:pathLst>
                <a:path w="129" h="110" extrusionOk="0">
                  <a:moveTo>
                    <a:pt x="70" y="1"/>
                  </a:moveTo>
                  <a:cubicBezTo>
                    <a:pt x="60" y="1"/>
                    <a:pt x="50" y="4"/>
                    <a:pt x="40" y="11"/>
                  </a:cubicBezTo>
                  <a:cubicBezTo>
                    <a:pt x="11" y="21"/>
                    <a:pt x="0" y="50"/>
                    <a:pt x="20" y="80"/>
                  </a:cubicBezTo>
                  <a:cubicBezTo>
                    <a:pt x="27" y="99"/>
                    <a:pt x="41" y="109"/>
                    <a:pt x="59" y="109"/>
                  </a:cubicBezTo>
                  <a:cubicBezTo>
                    <a:pt x="68" y="109"/>
                    <a:pt x="78" y="106"/>
                    <a:pt x="89" y="99"/>
                  </a:cubicBezTo>
                  <a:cubicBezTo>
                    <a:pt x="118" y="89"/>
                    <a:pt x="128" y="60"/>
                    <a:pt x="118" y="30"/>
                  </a:cubicBezTo>
                  <a:cubicBezTo>
                    <a:pt x="105" y="12"/>
                    <a:pt x="8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27"/>
            <p:cNvSpPr/>
            <p:nvPr/>
          </p:nvSpPr>
          <p:spPr>
            <a:xfrm>
              <a:off x="1538105" y="825314"/>
              <a:ext cx="134435" cy="123334"/>
            </a:xfrm>
            <a:custGeom>
              <a:avLst/>
              <a:gdLst/>
              <a:ahLst/>
              <a:cxnLst/>
              <a:rect l="l" t="t" r="r" b="b"/>
              <a:pathLst>
                <a:path w="775" h="711" extrusionOk="0">
                  <a:moveTo>
                    <a:pt x="385" y="0"/>
                  </a:moveTo>
                  <a:cubicBezTo>
                    <a:pt x="362" y="0"/>
                    <a:pt x="338" y="3"/>
                    <a:pt x="314" y="7"/>
                  </a:cubicBezTo>
                  <a:cubicBezTo>
                    <a:pt x="118" y="57"/>
                    <a:pt x="1" y="242"/>
                    <a:pt x="40" y="429"/>
                  </a:cubicBezTo>
                  <a:cubicBezTo>
                    <a:pt x="74" y="600"/>
                    <a:pt x="219" y="711"/>
                    <a:pt x="386" y="711"/>
                  </a:cubicBezTo>
                  <a:cubicBezTo>
                    <a:pt x="410" y="711"/>
                    <a:pt x="435" y="708"/>
                    <a:pt x="461" y="703"/>
                  </a:cubicBezTo>
                  <a:cubicBezTo>
                    <a:pt x="647" y="664"/>
                    <a:pt x="774" y="478"/>
                    <a:pt x="735" y="282"/>
                  </a:cubicBezTo>
                  <a:cubicBezTo>
                    <a:pt x="701" y="119"/>
                    <a:pt x="553" y="0"/>
                    <a:pt x="38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27"/>
            <p:cNvSpPr/>
            <p:nvPr/>
          </p:nvSpPr>
          <p:spPr>
            <a:xfrm>
              <a:off x="1565339" y="885333"/>
              <a:ext cx="52733" cy="47529"/>
            </a:xfrm>
            <a:custGeom>
              <a:avLst/>
              <a:gdLst/>
              <a:ahLst/>
              <a:cxnLst/>
              <a:rect l="l" t="t" r="r" b="b"/>
              <a:pathLst>
                <a:path w="304" h="274" extrusionOk="0">
                  <a:moveTo>
                    <a:pt x="162" y="0"/>
                  </a:moveTo>
                  <a:cubicBezTo>
                    <a:pt x="151" y="0"/>
                    <a:pt x="139" y="2"/>
                    <a:pt x="127" y="5"/>
                  </a:cubicBezTo>
                  <a:cubicBezTo>
                    <a:pt x="49" y="14"/>
                    <a:pt x="0" y="92"/>
                    <a:pt x="20" y="161"/>
                  </a:cubicBezTo>
                  <a:cubicBezTo>
                    <a:pt x="37" y="228"/>
                    <a:pt x="88" y="273"/>
                    <a:pt x="152" y="273"/>
                  </a:cubicBezTo>
                  <a:cubicBezTo>
                    <a:pt x="163" y="273"/>
                    <a:pt x="174" y="272"/>
                    <a:pt x="186" y="269"/>
                  </a:cubicBezTo>
                  <a:cubicBezTo>
                    <a:pt x="255" y="259"/>
                    <a:pt x="304" y="181"/>
                    <a:pt x="294" y="112"/>
                  </a:cubicBezTo>
                  <a:cubicBezTo>
                    <a:pt x="278" y="45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27"/>
            <p:cNvSpPr/>
            <p:nvPr/>
          </p:nvSpPr>
          <p:spPr>
            <a:xfrm>
              <a:off x="1577135" y="908057"/>
              <a:ext cx="20642" cy="19428"/>
            </a:xfrm>
            <a:custGeom>
              <a:avLst/>
              <a:gdLst/>
              <a:ahLst/>
              <a:cxnLst/>
              <a:rect l="l" t="t" r="r" b="b"/>
              <a:pathLst>
                <a:path w="119" h="112" extrusionOk="0">
                  <a:moveTo>
                    <a:pt x="50" y="1"/>
                  </a:moveTo>
                  <a:cubicBezTo>
                    <a:pt x="20" y="11"/>
                    <a:pt x="1" y="40"/>
                    <a:pt x="11" y="70"/>
                  </a:cubicBezTo>
                  <a:cubicBezTo>
                    <a:pt x="19" y="94"/>
                    <a:pt x="40" y="111"/>
                    <a:pt x="64" y="111"/>
                  </a:cubicBezTo>
                  <a:cubicBezTo>
                    <a:pt x="69" y="111"/>
                    <a:pt x="74" y="110"/>
                    <a:pt x="79" y="109"/>
                  </a:cubicBezTo>
                  <a:cubicBezTo>
                    <a:pt x="109" y="109"/>
                    <a:pt x="118" y="79"/>
                    <a:pt x="118" y="50"/>
                  </a:cubicBezTo>
                  <a:cubicBezTo>
                    <a:pt x="109" y="20"/>
                    <a:pt x="79" y="1"/>
                    <a:pt x="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27"/>
            <p:cNvSpPr/>
            <p:nvPr/>
          </p:nvSpPr>
          <p:spPr>
            <a:xfrm>
              <a:off x="1300114" y="691921"/>
              <a:ext cx="149874" cy="34520"/>
            </a:xfrm>
            <a:custGeom>
              <a:avLst/>
              <a:gdLst/>
              <a:ahLst/>
              <a:cxnLst/>
              <a:rect l="l" t="t" r="r" b="b"/>
              <a:pathLst>
                <a:path w="864" h="199" extrusionOk="0">
                  <a:moveTo>
                    <a:pt x="492" y="1"/>
                  </a:moveTo>
                  <a:cubicBezTo>
                    <a:pt x="343" y="1"/>
                    <a:pt x="166" y="30"/>
                    <a:pt x="1" y="130"/>
                  </a:cubicBezTo>
                  <a:lnTo>
                    <a:pt x="40" y="199"/>
                  </a:lnTo>
                  <a:cubicBezTo>
                    <a:pt x="187" y="111"/>
                    <a:pt x="346" y="85"/>
                    <a:pt x="483" y="85"/>
                  </a:cubicBezTo>
                  <a:cubicBezTo>
                    <a:pt x="682" y="85"/>
                    <a:pt x="833" y="140"/>
                    <a:pt x="833" y="140"/>
                  </a:cubicBezTo>
                  <a:lnTo>
                    <a:pt x="863" y="61"/>
                  </a:lnTo>
                  <a:cubicBezTo>
                    <a:pt x="852" y="55"/>
                    <a:pt x="697" y="1"/>
                    <a:pt x="49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27"/>
            <p:cNvSpPr/>
            <p:nvPr/>
          </p:nvSpPr>
          <p:spPr>
            <a:xfrm>
              <a:off x="1203147" y="692094"/>
              <a:ext cx="114140" cy="109283"/>
            </a:xfrm>
            <a:custGeom>
              <a:avLst/>
              <a:gdLst/>
              <a:ahLst/>
              <a:cxnLst/>
              <a:rect l="l" t="t" r="r" b="b"/>
              <a:pathLst>
                <a:path w="658" h="630" extrusionOk="0">
                  <a:moveTo>
                    <a:pt x="325" y="1"/>
                  </a:moveTo>
                  <a:cubicBezTo>
                    <a:pt x="166" y="1"/>
                    <a:pt x="20" y="126"/>
                    <a:pt x="11" y="296"/>
                  </a:cubicBezTo>
                  <a:cubicBezTo>
                    <a:pt x="1" y="472"/>
                    <a:pt x="138" y="619"/>
                    <a:pt x="314" y="629"/>
                  </a:cubicBezTo>
                  <a:cubicBezTo>
                    <a:pt x="320" y="629"/>
                    <a:pt x="326" y="629"/>
                    <a:pt x="332" y="629"/>
                  </a:cubicBezTo>
                  <a:cubicBezTo>
                    <a:pt x="492" y="629"/>
                    <a:pt x="638" y="505"/>
                    <a:pt x="648" y="335"/>
                  </a:cubicBezTo>
                  <a:cubicBezTo>
                    <a:pt x="658" y="158"/>
                    <a:pt x="521" y="11"/>
                    <a:pt x="344" y="2"/>
                  </a:cubicBezTo>
                  <a:cubicBezTo>
                    <a:pt x="338" y="1"/>
                    <a:pt x="332" y="1"/>
                    <a:pt x="32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27"/>
            <p:cNvSpPr/>
            <p:nvPr/>
          </p:nvSpPr>
          <p:spPr>
            <a:xfrm>
              <a:off x="1221882" y="739797"/>
              <a:ext cx="44407" cy="44407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8" y="1"/>
                  </a:moveTo>
                  <a:cubicBezTo>
                    <a:pt x="69" y="1"/>
                    <a:pt x="10" y="50"/>
                    <a:pt x="1" y="119"/>
                  </a:cubicBezTo>
                  <a:cubicBezTo>
                    <a:pt x="1" y="187"/>
                    <a:pt x="50" y="246"/>
                    <a:pt x="119" y="256"/>
                  </a:cubicBezTo>
                  <a:cubicBezTo>
                    <a:pt x="187" y="256"/>
                    <a:pt x="246" y="206"/>
                    <a:pt x="256" y="138"/>
                  </a:cubicBezTo>
                  <a:cubicBezTo>
                    <a:pt x="256" y="69"/>
                    <a:pt x="206" y="10"/>
                    <a:pt x="13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27"/>
            <p:cNvSpPr/>
            <p:nvPr/>
          </p:nvSpPr>
          <p:spPr>
            <a:xfrm>
              <a:off x="1230381" y="760265"/>
              <a:ext cx="17173" cy="17173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50" y="1"/>
                  </a:moveTo>
                  <a:cubicBezTo>
                    <a:pt x="20" y="1"/>
                    <a:pt x="1" y="20"/>
                    <a:pt x="1" y="49"/>
                  </a:cubicBezTo>
                  <a:cubicBezTo>
                    <a:pt x="1" y="69"/>
                    <a:pt x="20" y="99"/>
                    <a:pt x="40" y="99"/>
                  </a:cubicBezTo>
                  <a:cubicBezTo>
                    <a:pt x="70" y="99"/>
                    <a:pt x="89" y="79"/>
                    <a:pt x="99" y="49"/>
                  </a:cubicBezTo>
                  <a:cubicBezTo>
                    <a:pt x="99" y="30"/>
                    <a:pt x="79" y="1"/>
                    <a:pt x="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27"/>
            <p:cNvSpPr/>
            <p:nvPr/>
          </p:nvSpPr>
          <p:spPr>
            <a:xfrm>
              <a:off x="7856162" y="-313997"/>
              <a:ext cx="340165" cy="851713"/>
            </a:xfrm>
            <a:custGeom>
              <a:avLst/>
              <a:gdLst/>
              <a:ahLst/>
              <a:cxnLst/>
              <a:rect l="l" t="t" r="r" b="b"/>
              <a:pathLst>
                <a:path w="1961" h="4910" extrusionOk="0">
                  <a:moveTo>
                    <a:pt x="1853" y="0"/>
                  </a:moveTo>
                  <a:cubicBezTo>
                    <a:pt x="1853" y="20"/>
                    <a:pt x="1795" y="2479"/>
                    <a:pt x="1" y="4841"/>
                  </a:cubicBezTo>
                  <a:lnTo>
                    <a:pt x="89" y="4909"/>
                  </a:lnTo>
                  <a:cubicBezTo>
                    <a:pt x="1902" y="2518"/>
                    <a:pt x="1961" y="20"/>
                    <a:pt x="196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27"/>
            <p:cNvSpPr/>
            <p:nvPr/>
          </p:nvSpPr>
          <p:spPr>
            <a:xfrm>
              <a:off x="7803603" y="-36975"/>
              <a:ext cx="340165" cy="156465"/>
            </a:xfrm>
            <a:custGeom>
              <a:avLst/>
              <a:gdLst/>
              <a:ahLst/>
              <a:cxnLst/>
              <a:rect l="l" t="t" r="r" b="b"/>
              <a:pathLst>
                <a:path w="1961" h="902" extrusionOk="0">
                  <a:moveTo>
                    <a:pt x="1882" y="0"/>
                  </a:moveTo>
                  <a:cubicBezTo>
                    <a:pt x="1872" y="10"/>
                    <a:pt x="1303" y="686"/>
                    <a:pt x="0" y="794"/>
                  </a:cubicBezTo>
                  <a:lnTo>
                    <a:pt x="10" y="902"/>
                  </a:lnTo>
                  <a:cubicBezTo>
                    <a:pt x="1353" y="794"/>
                    <a:pt x="1941" y="98"/>
                    <a:pt x="1960" y="69"/>
                  </a:cubicBezTo>
                  <a:lnTo>
                    <a:pt x="1882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27"/>
            <p:cNvSpPr/>
            <p:nvPr/>
          </p:nvSpPr>
          <p:spPr>
            <a:xfrm>
              <a:off x="8080624" y="112551"/>
              <a:ext cx="165139" cy="358899"/>
            </a:xfrm>
            <a:custGeom>
              <a:avLst/>
              <a:gdLst/>
              <a:ahLst/>
              <a:cxnLst/>
              <a:rect l="l" t="t" r="r" b="b"/>
              <a:pathLst>
                <a:path w="952" h="2069" extrusionOk="0">
                  <a:moveTo>
                    <a:pt x="79" y="1"/>
                  </a:moveTo>
                  <a:lnTo>
                    <a:pt x="0" y="79"/>
                  </a:lnTo>
                  <a:cubicBezTo>
                    <a:pt x="11" y="89"/>
                    <a:pt x="834" y="932"/>
                    <a:pt x="638" y="2049"/>
                  </a:cubicBezTo>
                  <a:lnTo>
                    <a:pt x="745" y="2069"/>
                  </a:lnTo>
                  <a:cubicBezTo>
                    <a:pt x="951" y="893"/>
                    <a:pt x="89" y="11"/>
                    <a:pt x="7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27"/>
            <p:cNvSpPr/>
            <p:nvPr/>
          </p:nvSpPr>
          <p:spPr>
            <a:xfrm>
              <a:off x="7737166" y="330595"/>
              <a:ext cx="253606" cy="76325"/>
            </a:xfrm>
            <a:custGeom>
              <a:avLst/>
              <a:gdLst/>
              <a:ahLst/>
              <a:cxnLst/>
              <a:rect l="l" t="t" r="r" b="b"/>
              <a:pathLst>
                <a:path w="1462" h="440" extrusionOk="0">
                  <a:moveTo>
                    <a:pt x="1042" y="1"/>
                  </a:moveTo>
                  <a:cubicBezTo>
                    <a:pt x="765" y="1"/>
                    <a:pt x="383" y="68"/>
                    <a:pt x="1" y="351"/>
                  </a:cubicBezTo>
                  <a:lnTo>
                    <a:pt x="70" y="439"/>
                  </a:lnTo>
                  <a:cubicBezTo>
                    <a:pt x="428" y="171"/>
                    <a:pt x="791" y="108"/>
                    <a:pt x="1051" y="108"/>
                  </a:cubicBezTo>
                  <a:cubicBezTo>
                    <a:pt x="1275" y="108"/>
                    <a:pt x="1422" y="155"/>
                    <a:pt x="1422" y="155"/>
                  </a:cubicBezTo>
                  <a:lnTo>
                    <a:pt x="1461" y="57"/>
                  </a:lnTo>
                  <a:cubicBezTo>
                    <a:pt x="1448" y="52"/>
                    <a:pt x="1285" y="1"/>
                    <a:pt x="104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27"/>
            <p:cNvSpPr/>
            <p:nvPr/>
          </p:nvSpPr>
          <p:spPr>
            <a:xfrm>
              <a:off x="7739074" y="504753"/>
              <a:ext cx="175200" cy="156465"/>
            </a:xfrm>
            <a:custGeom>
              <a:avLst/>
              <a:gdLst/>
              <a:ahLst/>
              <a:cxnLst/>
              <a:rect l="l" t="t" r="r" b="b"/>
              <a:pathLst>
                <a:path w="1010" h="902" extrusionOk="0">
                  <a:moveTo>
                    <a:pt x="505" y="0"/>
                  </a:moveTo>
                  <a:cubicBezTo>
                    <a:pt x="374" y="0"/>
                    <a:pt x="245" y="55"/>
                    <a:pt x="157" y="160"/>
                  </a:cubicBezTo>
                  <a:cubicBezTo>
                    <a:pt x="0" y="356"/>
                    <a:pt x="29" y="640"/>
                    <a:pt x="216" y="797"/>
                  </a:cubicBezTo>
                  <a:cubicBezTo>
                    <a:pt x="303" y="867"/>
                    <a:pt x="407" y="901"/>
                    <a:pt x="510" y="901"/>
                  </a:cubicBezTo>
                  <a:cubicBezTo>
                    <a:pt x="639" y="901"/>
                    <a:pt x="765" y="847"/>
                    <a:pt x="852" y="738"/>
                  </a:cubicBezTo>
                  <a:cubicBezTo>
                    <a:pt x="1009" y="542"/>
                    <a:pt x="989" y="258"/>
                    <a:pt x="793" y="102"/>
                  </a:cubicBezTo>
                  <a:cubicBezTo>
                    <a:pt x="708" y="33"/>
                    <a:pt x="606" y="0"/>
                    <a:pt x="50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27"/>
            <p:cNvSpPr/>
            <p:nvPr/>
          </p:nvSpPr>
          <p:spPr>
            <a:xfrm>
              <a:off x="7793368" y="583679"/>
              <a:ext cx="69906" cy="62274"/>
            </a:xfrm>
            <a:custGeom>
              <a:avLst/>
              <a:gdLst/>
              <a:ahLst/>
              <a:cxnLst/>
              <a:rect l="l" t="t" r="r" b="b"/>
              <a:pathLst>
                <a:path w="403" h="359" extrusionOk="0">
                  <a:moveTo>
                    <a:pt x="203" y="1"/>
                  </a:moveTo>
                  <a:cubicBezTo>
                    <a:pt x="152" y="1"/>
                    <a:pt x="102" y="23"/>
                    <a:pt x="69" y="68"/>
                  </a:cubicBezTo>
                  <a:cubicBezTo>
                    <a:pt x="1" y="146"/>
                    <a:pt x="10" y="254"/>
                    <a:pt x="88" y="313"/>
                  </a:cubicBezTo>
                  <a:cubicBezTo>
                    <a:pt x="124" y="344"/>
                    <a:pt x="165" y="359"/>
                    <a:pt x="206" y="359"/>
                  </a:cubicBezTo>
                  <a:cubicBezTo>
                    <a:pt x="256" y="359"/>
                    <a:pt x="306" y="336"/>
                    <a:pt x="343" y="293"/>
                  </a:cubicBezTo>
                  <a:cubicBezTo>
                    <a:pt x="402" y="215"/>
                    <a:pt x="393" y="107"/>
                    <a:pt x="314" y="39"/>
                  </a:cubicBezTo>
                  <a:cubicBezTo>
                    <a:pt x="281" y="13"/>
                    <a:pt x="241" y="1"/>
                    <a:pt x="20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27"/>
            <p:cNvSpPr/>
            <p:nvPr/>
          </p:nvSpPr>
          <p:spPr>
            <a:xfrm>
              <a:off x="7813837" y="615076"/>
              <a:ext cx="27407" cy="24285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80" y="1"/>
                  </a:moveTo>
                  <a:cubicBezTo>
                    <a:pt x="60" y="1"/>
                    <a:pt x="40" y="8"/>
                    <a:pt x="29" y="24"/>
                  </a:cubicBezTo>
                  <a:cubicBezTo>
                    <a:pt x="0" y="54"/>
                    <a:pt x="10" y="102"/>
                    <a:pt x="39" y="122"/>
                  </a:cubicBezTo>
                  <a:cubicBezTo>
                    <a:pt x="52" y="134"/>
                    <a:pt x="66" y="140"/>
                    <a:pt x="80" y="140"/>
                  </a:cubicBezTo>
                  <a:cubicBezTo>
                    <a:pt x="100" y="140"/>
                    <a:pt x="120" y="129"/>
                    <a:pt x="137" y="112"/>
                  </a:cubicBezTo>
                  <a:cubicBezTo>
                    <a:pt x="157" y="83"/>
                    <a:pt x="157" y="43"/>
                    <a:pt x="127" y="14"/>
                  </a:cubicBezTo>
                  <a:cubicBezTo>
                    <a:pt x="114" y="6"/>
                    <a:pt x="97" y="1"/>
                    <a:pt x="8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27"/>
            <p:cNvSpPr/>
            <p:nvPr/>
          </p:nvSpPr>
          <p:spPr>
            <a:xfrm>
              <a:off x="7614875" y="355227"/>
              <a:ext cx="178669" cy="156639"/>
            </a:xfrm>
            <a:custGeom>
              <a:avLst/>
              <a:gdLst/>
              <a:ahLst/>
              <a:cxnLst/>
              <a:rect l="l" t="t" r="r" b="b"/>
              <a:pathLst>
                <a:path w="1030" h="903" extrusionOk="0">
                  <a:moveTo>
                    <a:pt x="518" y="0"/>
                  </a:moveTo>
                  <a:cubicBezTo>
                    <a:pt x="442" y="0"/>
                    <a:pt x="365" y="20"/>
                    <a:pt x="294" y="62"/>
                  </a:cubicBezTo>
                  <a:cubicBezTo>
                    <a:pt x="69" y="180"/>
                    <a:pt x="0" y="463"/>
                    <a:pt x="118" y="679"/>
                  </a:cubicBezTo>
                  <a:cubicBezTo>
                    <a:pt x="204" y="824"/>
                    <a:pt x="357" y="903"/>
                    <a:pt x="513" y="903"/>
                  </a:cubicBezTo>
                  <a:cubicBezTo>
                    <a:pt x="589" y="903"/>
                    <a:pt x="665" y="884"/>
                    <a:pt x="736" y="846"/>
                  </a:cubicBezTo>
                  <a:cubicBezTo>
                    <a:pt x="951" y="718"/>
                    <a:pt x="1030" y="444"/>
                    <a:pt x="902" y="228"/>
                  </a:cubicBezTo>
                  <a:cubicBezTo>
                    <a:pt x="823" y="83"/>
                    <a:pt x="673" y="0"/>
                    <a:pt x="51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27"/>
            <p:cNvSpPr/>
            <p:nvPr/>
          </p:nvSpPr>
          <p:spPr>
            <a:xfrm>
              <a:off x="7659108" y="433112"/>
              <a:ext cx="69906" cy="61233"/>
            </a:xfrm>
            <a:custGeom>
              <a:avLst/>
              <a:gdLst/>
              <a:ahLst/>
              <a:cxnLst/>
              <a:rect l="l" t="t" r="r" b="b"/>
              <a:pathLst>
                <a:path w="403" h="353" extrusionOk="0">
                  <a:moveTo>
                    <a:pt x="201" y="1"/>
                  </a:moveTo>
                  <a:cubicBezTo>
                    <a:pt x="172" y="1"/>
                    <a:pt x="143" y="9"/>
                    <a:pt x="118" y="25"/>
                  </a:cubicBezTo>
                  <a:cubicBezTo>
                    <a:pt x="30" y="73"/>
                    <a:pt x="0" y="181"/>
                    <a:pt x="50" y="269"/>
                  </a:cubicBezTo>
                  <a:cubicBezTo>
                    <a:pt x="82" y="322"/>
                    <a:pt x="141" y="352"/>
                    <a:pt x="203" y="352"/>
                  </a:cubicBezTo>
                  <a:cubicBezTo>
                    <a:pt x="233" y="352"/>
                    <a:pt x="265" y="345"/>
                    <a:pt x="294" y="328"/>
                  </a:cubicBezTo>
                  <a:cubicBezTo>
                    <a:pt x="373" y="279"/>
                    <a:pt x="402" y="171"/>
                    <a:pt x="353" y="93"/>
                  </a:cubicBezTo>
                  <a:cubicBezTo>
                    <a:pt x="320" y="34"/>
                    <a:pt x="260" y="1"/>
                    <a:pt x="20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27"/>
            <p:cNvSpPr/>
            <p:nvPr/>
          </p:nvSpPr>
          <p:spPr>
            <a:xfrm>
              <a:off x="7676107" y="463122"/>
              <a:ext cx="27234" cy="24979"/>
            </a:xfrm>
            <a:custGeom>
              <a:avLst/>
              <a:gdLst/>
              <a:ahLst/>
              <a:cxnLst/>
              <a:rect l="l" t="t" r="r" b="b"/>
              <a:pathLst>
                <a:path w="157" h="144" extrusionOk="0">
                  <a:moveTo>
                    <a:pt x="72" y="1"/>
                  </a:moveTo>
                  <a:cubicBezTo>
                    <a:pt x="61" y="1"/>
                    <a:pt x="50" y="3"/>
                    <a:pt x="39" y="8"/>
                  </a:cubicBezTo>
                  <a:cubicBezTo>
                    <a:pt x="10" y="28"/>
                    <a:pt x="0" y="77"/>
                    <a:pt x="20" y="106"/>
                  </a:cubicBezTo>
                  <a:cubicBezTo>
                    <a:pt x="34" y="127"/>
                    <a:pt x="58" y="143"/>
                    <a:pt x="82" y="143"/>
                  </a:cubicBezTo>
                  <a:cubicBezTo>
                    <a:pt x="91" y="143"/>
                    <a:pt x="100" y="141"/>
                    <a:pt x="108" y="135"/>
                  </a:cubicBezTo>
                  <a:cubicBezTo>
                    <a:pt x="148" y="116"/>
                    <a:pt x="157" y="67"/>
                    <a:pt x="137" y="37"/>
                  </a:cubicBezTo>
                  <a:cubicBezTo>
                    <a:pt x="123" y="17"/>
                    <a:pt x="99" y="1"/>
                    <a:pt x="7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27"/>
            <p:cNvSpPr/>
            <p:nvPr/>
          </p:nvSpPr>
          <p:spPr>
            <a:xfrm>
              <a:off x="8116357" y="429296"/>
              <a:ext cx="173638" cy="156639"/>
            </a:xfrm>
            <a:custGeom>
              <a:avLst/>
              <a:gdLst/>
              <a:ahLst/>
              <a:cxnLst/>
              <a:rect l="l" t="t" r="r" b="b"/>
              <a:pathLst>
                <a:path w="1001" h="903" extrusionOk="0">
                  <a:moveTo>
                    <a:pt x="487" y="0"/>
                  </a:moveTo>
                  <a:cubicBezTo>
                    <a:pt x="287" y="0"/>
                    <a:pt x="108" y="136"/>
                    <a:pt x="59" y="341"/>
                  </a:cubicBezTo>
                  <a:cubicBezTo>
                    <a:pt x="1" y="585"/>
                    <a:pt x="147" y="831"/>
                    <a:pt x="382" y="889"/>
                  </a:cubicBezTo>
                  <a:cubicBezTo>
                    <a:pt x="419" y="898"/>
                    <a:pt x="455" y="902"/>
                    <a:pt x="491" y="902"/>
                  </a:cubicBezTo>
                  <a:cubicBezTo>
                    <a:pt x="696" y="902"/>
                    <a:pt x="881" y="766"/>
                    <a:pt x="931" y="566"/>
                  </a:cubicBezTo>
                  <a:cubicBezTo>
                    <a:pt x="1000" y="321"/>
                    <a:pt x="853" y="76"/>
                    <a:pt x="608" y="17"/>
                  </a:cubicBezTo>
                  <a:cubicBezTo>
                    <a:pt x="567" y="6"/>
                    <a:pt x="527" y="0"/>
                    <a:pt x="48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27"/>
            <p:cNvSpPr/>
            <p:nvPr/>
          </p:nvSpPr>
          <p:spPr>
            <a:xfrm>
              <a:off x="8184355" y="504579"/>
              <a:ext cx="68172" cy="61580"/>
            </a:xfrm>
            <a:custGeom>
              <a:avLst/>
              <a:gdLst/>
              <a:ahLst/>
              <a:cxnLst/>
              <a:rect l="l" t="t" r="r" b="b"/>
              <a:pathLst>
                <a:path w="393" h="355" extrusionOk="0">
                  <a:moveTo>
                    <a:pt x="198" y="1"/>
                  </a:moveTo>
                  <a:cubicBezTo>
                    <a:pt x="113" y="1"/>
                    <a:pt x="37" y="55"/>
                    <a:pt x="20" y="132"/>
                  </a:cubicBezTo>
                  <a:cubicBezTo>
                    <a:pt x="1" y="230"/>
                    <a:pt x="49" y="328"/>
                    <a:pt x="147" y="347"/>
                  </a:cubicBezTo>
                  <a:cubicBezTo>
                    <a:pt x="164" y="352"/>
                    <a:pt x="182" y="355"/>
                    <a:pt x="199" y="355"/>
                  </a:cubicBezTo>
                  <a:cubicBezTo>
                    <a:pt x="277" y="355"/>
                    <a:pt x="347" y="301"/>
                    <a:pt x="363" y="220"/>
                  </a:cubicBezTo>
                  <a:cubicBezTo>
                    <a:pt x="392" y="132"/>
                    <a:pt x="334" y="34"/>
                    <a:pt x="236" y="5"/>
                  </a:cubicBezTo>
                  <a:cubicBezTo>
                    <a:pt x="223" y="2"/>
                    <a:pt x="210" y="1"/>
                    <a:pt x="1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27"/>
            <p:cNvSpPr/>
            <p:nvPr/>
          </p:nvSpPr>
          <p:spPr>
            <a:xfrm>
              <a:off x="8209854" y="535456"/>
              <a:ext cx="25673" cy="24459"/>
            </a:xfrm>
            <a:custGeom>
              <a:avLst/>
              <a:gdLst/>
              <a:ahLst/>
              <a:cxnLst/>
              <a:rect l="l" t="t" r="r" b="b"/>
              <a:pathLst>
                <a:path w="148" h="141" extrusionOk="0">
                  <a:moveTo>
                    <a:pt x="68" y="0"/>
                  </a:moveTo>
                  <a:cubicBezTo>
                    <a:pt x="37" y="0"/>
                    <a:pt x="10" y="19"/>
                    <a:pt x="10" y="52"/>
                  </a:cubicBezTo>
                  <a:cubicBezTo>
                    <a:pt x="0" y="91"/>
                    <a:pt x="20" y="130"/>
                    <a:pt x="59" y="140"/>
                  </a:cubicBezTo>
                  <a:cubicBezTo>
                    <a:pt x="89" y="140"/>
                    <a:pt x="128" y="121"/>
                    <a:pt x="137" y="81"/>
                  </a:cubicBezTo>
                  <a:cubicBezTo>
                    <a:pt x="147" y="52"/>
                    <a:pt x="128" y="12"/>
                    <a:pt x="89" y="3"/>
                  </a:cubicBezTo>
                  <a:cubicBezTo>
                    <a:pt x="82" y="1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27"/>
            <p:cNvSpPr/>
            <p:nvPr/>
          </p:nvSpPr>
          <p:spPr>
            <a:xfrm>
              <a:off x="7676107" y="61553"/>
              <a:ext cx="156465" cy="156639"/>
            </a:xfrm>
            <a:custGeom>
              <a:avLst/>
              <a:gdLst/>
              <a:ahLst/>
              <a:cxnLst/>
              <a:rect l="l" t="t" r="r" b="b"/>
              <a:pathLst>
                <a:path w="902" h="903" extrusionOk="0">
                  <a:moveTo>
                    <a:pt x="451" y="1"/>
                  </a:moveTo>
                  <a:cubicBezTo>
                    <a:pt x="196" y="1"/>
                    <a:pt x="0" y="197"/>
                    <a:pt x="0" y="451"/>
                  </a:cubicBezTo>
                  <a:cubicBezTo>
                    <a:pt x="0" y="697"/>
                    <a:pt x="196" y="902"/>
                    <a:pt x="451" y="902"/>
                  </a:cubicBezTo>
                  <a:cubicBezTo>
                    <a:pt x="696" y="902"/>
                    <a:pt x="902" y="697"/>
                    <a:pt x="902" y="451"/>
                  </a:cubicBezTo>
                  <a:cubicBezTo>
                    <a:pt x="902" y="197"/>
                    <a:pt x="696" y="1"/>
                    <a:pt x="45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27"/>
            <p:cNvSpPr/>
            <p:nvPr/>
          </p:nvSpPr>
          <p:spPr>
            <a:xfrm>
              <a:off x="7699872" y="131285"/>
              <a:ext cx="61407" cy="61407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1"/>
                  </a:moveTo>
                  <a:cubicBezTo>
                    <a:pt x="79" y="1"/>
                    <a:pt x="0" y="79"/>
                    <a:pt x="0" y="177"/>
                  </a:cubicBezTo>
                  <a:cubicBezTo>
                    <a:pt x="0" y="275"/>
                    <a:pt x="79" y="354"/>
                    <a:pt x="177" y="354"/>
                  </a:cubicBezTo>
                  <a:cubicBezTo>
                    <a:pt x="275" y="354"/>
                    <a:pt x="353" y="275"/>
                    <a:pt x="353" y="177"/>
                  </a:cubicBezTo>
                  <a:cubicBezTo>
                    <a:pt x="353" y="79"/>
                    <a:pt x="275" y="1"/>
                    <a:pt x="17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27"/>
            <p:cNvSpPr/>
            <p:nvPr/>
          </p:nvSpPr>
          <p:spPr>
            <a:xfrm>
              <a:off x="7708371" y="156784"/>
              <a:ext cx="23938" cy="23938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30" y="0"/>
                    <a:pt x="1" y="30"/>
                    <a:pt x="1" y="69"/>
                  </a:cubicBezTo>
                  <a:cubicBezTo>
                    <a:pt x="1" y="109"/>
                    <a:pt x="30" y="138"/>
                    <a:pt x="69" y="138"/>
                  </a:cubicBezTo>
                  <a:cubicBezTo>
                    <a:pt x="108" y="138"/>
                    <a:pt x="138" y="109"/>
                    <a:pt x="138" y="69"/>
                  </a:cubicBezTo>
                  <a:cubicBezTo>
                    <a:pt x="138" y="30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27"/>
            <p:cNvSpPr/>
            <p:nvPr/>
          </p:nvSpPr>
          <p:spPr>
            <a:xfrm>
              <a:off x="8009157" y="284280"/>
              <a:ext cx="74937" cy="192199"/>
            </a:xfrm>
            <a:custGeom>
              <a:avLst/>
              <a:gdLst/>
              <a:ahLst/>
              <a:cxnLst/>
              <a:rect l="l" t="t" r="r" b="b"/>
              <a:pathLst>
                <a:path w="432" h="1108" extrusionOk="0">
                  <a:moveTo>
                    <a:pt x="99" y="1"/>
                  </a:moveTo>
                  <a:lnTo>
                    <a:pt x="1" y="60"/>
                  </a:lnTo>
                  <a:cubicBezTo>
                    <a:pt x="11" y="69"/>
                    <a:pt x="305" y="569"/>
                    <a:pt x="129" y="1068"/>
                  </a:cubicBezTo>
                  <a:lnTo>
                    <a:pt x="236" y="1108"/>
                  </a:lnTo>
                  <a:cubicBezTo>
                    <a:pt x="432" y="549"/>
                    <a:pt x="109" y="30"/>
                    <a:pt x="9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27"/>
            <p:cNvSpPr/>
            <p:nvPr/>
          </p:nvSpPr>
          <p:spPr>
            <a:xfrm>
              <a:off x="7941159" y="463642"/>
              <a:ext cx="156639" cy="141201"/>
            </a:xfrm>
            <a:custGeom>
              <a:avLst/>
              <a:gdLst/>
              <a:ahLst/>
              <a:cxnLst/>
              <a:rect l="l" t="t" r="r" b="b"/>
              <a:pathLst>
                <a:path w="903" h="814" extrusionOk="0">
                  <a:moveTo>
                    <a:pt x="451" y="1"/>
                  </a:moveTo>
                  <a:cubicBezTo>
                    <a:pt x="415" y="1"/>
                    <a:pt x="380" y="5"/>
                    <a:pt x="344" y="15"/>
                  </a:cubicBezTo>
                  <a:cubicBezTo>
                    <a:pt x="129" y="74"/>
                    <a:pt x="1" y="299"/>
                    <a:pt x="60" y="515"/>
                  </a:cubicBezTo>
                  <a:cubicBezTo>
                    <a:pt x="109" y="695"/>
                    <a:pt x="274" y="813"/>
                    <a:pt x="453" y="813"/>
                  </a:cubicBezTo>
                  <a:cubicBezTo>
                    <a:pt x="488" y="813"/>
                    <a:pt x="524" y="809"/>
                    <a:pt x="560" y="799"/>
                  </a:cubicBezTo>
                  <a:cubicBezTo>
                    <a:pt x="775" y="740"/>
                    <a:pt x="902" y="515"/>
                    <a:pt x="844" y="299"/>
                  </a:cubicBezTo>
                  <a:cubicBezTo>
                    <a:pt x="794" y="119"/>
                    <a:pt x="629" y="1"/>
                    <a:pt x="45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27"/>
            <p:cNvSpPr/>
            <p:nvPr/>
          </p:nvSpPr>
          <p:spPr>
            <a:xfrm>
              <a:off x="7973597" y="530946"/>
              <a:ext cx="61407" cy="55162"/>
            </a:xfrm>
            <a:custGeom>
              <a:avLst/>
              <a:gdLst/>
              <a:ahLst/>
              <a:cxnLst/>
              <a:rect l="l" t="t" r="r" b="b"/>
              <a:pathLst>
                <a:path w="354" h="318" extrusionOk="0">
                  <a:moveTo>
                    <a:pt x="185" y="1"/>
                  </a:moveTo>
                  <a:cubicBezTo>
                    <a:pt x="169" y="1"/>
                    <a:pt x="153" y="4"/>
                    <a:pt x="138" y="9"/>
                  </a:cubicBezTo>
                  <a:cubicBezTo>
                    <a:pt x="49" y="29"/>
                    <a:pt x="0" y="117"/>
                    <a:pt x="20" y="195"/>
                  </a:cubicBezTo>
                  <a:cubicBezTo>
                    <a:pt x="45" y="271"/>
                    <a:pt x="113" y="317"/>
                    <a:pt x="181" y="317"/>
                  </a:cubicBezTo>
                  <a:cubicBezTo>
                    <a:pt x="193" y="317"/>
                    <a:pt x="204" y="316"/>
                    <a:pt x="216" y="313"/>
                  </a:cubicBezTo>
                  <a:cubicBezTo>
                    <a:pt x="304" y="284"/>
                    <a:pt x="353" y="205"/>
                    <a:pt x="334" y="117"/>
                  </a:cubicBezTo>
                  <a:cubicBezTo>
                    <a:pt x="310" y="46"/>
                    <a:pt x="249" y="1"/>
                    <a:pt x="18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27"/>
            <p:cNvSpPr/>
            <p:nvPr/>
          </p:nvSpPr>
          <p:spPr>
            <a:xfrm>
              <a:off x="7985392" y="555751"/>
              <a:ext cx="23938" cy="22724"/>
            </a:xfrm>
            <a:custGeom>
              <a:avLst/>
              <a:gdLst/>
              <a:ahLst/>
              <a:cxnLst/>
              <a:rect l="l" t="t" r="r" b="b"/>
              <a:pathLst>
                <a:path w="138" h="131" extrusionOk="0">
                  <a:moveTo>
                    <a:pt x="70" y="1"/>
                  </a:moveTo>
                  <a:cubicBezTo>
                    <a:pt x="64" y="1"/>
                    <a:pt x="57" y="2"/>
                    <a:pt x="50" y="4"/>
                  </a:cubicBezTo>
                  <a:cubicBezTo>
                    <a:pt x="20" y="13"/>
                    <a:pt x="1" y="52"/>
                    <a:pt x="11" y="82"/>
                  </a:cubicBezTo>
                  <a:cubicBezTo>
                    <a:pt x="20" y="111"/>
                    <a:pt x="50" y="131"/>
                    <a:pt x="89" y="131"/>
                  </a:cubicBezTo>
                  <a:cubicBezTo>
                    <a:pt x="118" y="121"/>
                    <a:pt x="138" y="82"/>
                    <a:pt x="128" y="52"/>
                  </a:cubicBezTo>
                  <a:cubicBezTo>
                    <a:pt x="120" y="20"/>
                    <a:pt x="99" y="1"/>
                    <a:pt x="7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27"/>
            <p:cNvSpPr/>
            <p:nvPr/>
          </p:nvSpPr>
          <p:spPr>
            <a:xfrm>
              <a:off x="950064" y="1156284"/>
              <a:ext cx="321257" cy="146404"/>
            </a:xfrm>
            <a:custGeom>
              <a:avLst/>
              <a:gdLst/>
              <a:ahLst/>
              <a:cxnLst/>
              <a:rect l="l" t="t" r="r" b="b"/>
              <a:pathLst>
                <a:path w="1852" h="844" extrusionOk="0">
                  <a:moveTo>
                    <a:pt x="1751" y="1"/>
                  </a:moveTo>
                  <a:cubicBezTo>
                    <a:pt x="1736" y="1"/>
                    <a:pt x="1721" y="4"/>
                    <a:pt x="1705" y="11"/>
                  </a:cubicBezTo>
                  <a:cubicBezTo>
                    <a:pt x="1342" y="187"/>
                    <a:pt x="941" y="363"/>
                    <a:pt x="597" y="481"/>
                  </a:cubicBezTo>
                  <a:cubicBezTo>
                    <a:pt x="558" y="500"/>
                    <a:pt x="529" y="510"/>
                    <a:pt x="499" y="520"/>
                  </a:cubicBezTo>
                  <a:cubicBezTo>
                    <a:pt x="460" y="530"/>
                    <a:pt x="421" y="549"/>
                    <a:pt x="382" y="559"/>
                  </a:cubicBezTo>
                  <a:lnTo>
                    <a:pt x="78" y="667"/>
                  </a:lnTo>
                  <a:cubicBezTo>
                    <a:pt x="29" y="677"/>
                    <a:pt x="0" y="736"/>
                    <a:pt x="20" y="775"/>
                  </a:cubicBezTo>
                  <a:cubicBezTo>
                    <a:pt x="29" y="814"/>
                    <a:pt x="68" y="843"/>
                    <a:pt x="108" y="843"/>
                  </a:cubicBezTo>
                  <a:cubicBezTo>
                    <a:pt x="118" y="843"/>
                    <a:pt x="127" y="843"/>
                    <a:pt x="137" y="834"/>
                  </a:cubicBezTo>
                  <a:lnTo>
                    <a:pt x="441" y="736"/>
                  </a:lnTo>
                  <a:cubicBezTo>
                    <a:pt x="480" y="716"/>
                    <a:pt x="519" y="706"/>
                    <a:pt x="568" y="686"/>
                  </a:cubicBezTo>
                  <a:lnTo>
                    <a:pt x="656" y="657"/>
                  </a:lnTo>
                  <a:cubicBezTo>
                    <a:pt x="1009" y="530"/>
                    <a:pt x="1421" y="353"/>
                    <a:pt x="1784" y="167"/>
                  </a:cubicBezTo>
                  <a:cubicBezTo>
                    <a:pt x="1832" y="148"/>
                    <a:pt x="1852" y="98"/>
                    <a:pt x="1832" y="50"/>
                  </a:cubicBezTo>
                  <a:cubicBezTo>
                    <a:pt x="1812" y="16"/>
                    <a:pt x="1783" y="1"/>
                    <a:pt x="175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27"/>
            <p:cNvSpPr/>
            <p:nvPr/>
          </p:nvSpPr>
          <p:spPr>
            <a:xfrm>
              <a:off x="802100" y="1128009"/>
              <a:ext cx="355430" cy="109977"/>
            </a:xfrm>
            <a:custGeom>
              <a:avLst/>
              <a:gdLst/>
              <a:ahLst/>
              <a:cxnLst/>
              <a:rect l="l" t="t" r="r" b="b"/>
              <a:pathLst>
                <a:path w="2049" h="634" extrusionOk="0">
                  <a:moveTo>
                    <a:pt x="1943" y="0"/>
                  </a:moveTo>
                  <a:cubicBezTo>
                    <a:pt x="1933" y="0"/>
                    <a:pt x="1922" y="2"/>
                    <a:pt x="1911" y="7"/>
                  </a:cubicBezTo>
                  <a:cubicBezTo>
                    <a:pt x="1509" y="134"/>
                    <a:pt x="1049" y="261"/>
                    <a:pt x="647" y="340"/>
                  </a:cubicBezTo>
                  <a:cubicBezTo>
                    <a:pt x="549" y="359"/>
                    <a:pt x="461" y="379"/>
                    <a:pt x="392" y="389"/>
                  </a:cubicBezTo>
                  <a:cubicBezTo>
                    <a:pt x="333" y="409"/>
                    <a:pt x="275" y="418"/>
                    <a:pt x="235" y="428"/>
                  </a:cubicBezTo>
                  <a:lnTo>
                    <a:pt x="79" y="457"/>
                  </a:lnTo>
                  <a:cubicBezTo>
                    <a:pt x="30" y="468"/>
                    <a:pt x="0" y="507"/>
                    <a:pt x="10" y="555"/>
                  </a:cubicBezTo>
                  <a:cubicBezTo>
                    <a:pt x="20" y="605"/>
                    <a:pt x="59" y="634"/>
                    <a:pt x="98" y="634"/>
                  </a:cubicBezTo>
                  <a:lnTo>
                    <a:pt x="118" y="634"/>
                  </a:lnTo>
                  <a:lnTo>
                    <a:pt x="275" y="605"/>
                  </a:lnTo>
                  <a:cubicBezTo>
                    <a:pt x="314" y="595"/>
                    <a:pt x="363" y="585"/>
                    <a:pt x="422" y="575"/>
                  </a:cubicBezTo>
                  <a:cubicBezTo>
                    <a:pt x="500" y="555"/>
                    <a:pt x="588" y="536"/>
                    <a:pt x="686" y="516"/>
                  </a:cubicBezTo>
                  <a:cubicBezTo>
                    <a:pt x="1088" y="438"/>
                    <a:pt x="1559" y="311"/>
                    <a:pt x="1970" y="174"/>
                  </a:cubicBezTo>
                  <a:cubicBezTo>
                    <a:pt x="2019" y="163"/>
                    <a:pt x="2049" y="105"/>
                    <a:pt x="2029" y="56"/>
                  </a:cubicBezTo>
                  <a:cubicBezTo>
                    <a:pt x="2014" y="25"/>
                    <a:pt x="1980" y="0"/>
                    <a:pt x="194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27"/>
            <p:cNvSpPr/>
            <p:nvPr/>
          </p:nvSpPr>
          <p:spPr>
            <a:xfrm>
              <a:off x="662636" y="1082908"/>
              <a:ext cx="386133" cy="70080"/>
            </a:xfrm>
            <a:custGeom>
              <a:avLst/>
              <a:gdLst/>
              <a:ahLst/>
              <a:cxnLst/>
              <a:rect l="l" t="t" r="r" b="b"/>
              <a:pathLst>
                <a:path w="2226" h="404" extrusionOk="0">
                  <a:moveTo>
                    <a:pt x="2136" y="0"/>
                  </a:moveTo>
                  <a:cubicBezTo>
                    <a:pt x="2130" y="0"/>
                    <a:pt x="2124" y="1"/>
                    <a:pt x="2117" y="2"/>
                  </a:cubicBezTo>
                  <a:cubicBezTo>
                    <a:pt x="1569" y="100"/>
                    <a:pt x="1050" y="149"/>
                    <a:pt x="706" y="179"/>
                  </a:cubicBezTo>
                  <a:lnTo>
                    <a:pt x="255" y="208"/>
                  </a:lnTo>
                  <a:cubicBezTo>
                    <a:pt x="148" y="218"/>
                    <a:pt x="89" y="227"/>
                    <a:pt x="89" y="227"/>
                  </a:cubicBezTo>
                  <a:cubicBezTo>
                    <a:pt x="40" y="227"/>
                    <a:pt x="1" y="277"/>
                    <a:pt x="11" y="325"/>
                  </a:cubicBezTo>
                  <a:cubicBezTo>
                    <a:pt x="11" y="375"/>
                    <a:pt x="50" y="404"/>
                    <a:pt x="99" y="404"/>
                  </a:cubicBezTo>
                  <a:lnTo>
                    <a:pt x="109" y="404"/>
                  </a:lnTo>
                  <a:cubicBezTo>
                    <a:pt x="109" y="404"/>
                    <a:pt x="168" y="404"/>
                    <a:pt x="275" y="394"/>
                  </a:cubicBezTo>
                  <a:lnTo>
                    <a:pt x="716" y="355"/>
                  </a:lnTo>
                  <a:cubicBezTo>
                    <a:pt x="1069" y="336"/>
                    <a:pt x="1588" y="277"/>
                    <a:pt x="2147" y="179"/>
                  </a:cubicBezTo>
                  <a:cubicBezTo>
                    <a:pt x="2196" y="169"/>
                    <a:pt x="2225" y="120"/>
                    <a:pt x="2215" y="71"/>
                  </a:cubicBezTo>
                  <a:cubicBezTo>
                    <a:pt x="2207" y="28"/>
                    <a:pt x="2176" y="0"/>
                    <a:pt x="213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27"/>
            <p:cNvSpPr/>
            <p:nvPr/>
          </p:nvSpPr>
          <p:spPr>
            <a:xfrm>
              <a:off x="536875" y="1022022"/>
              <a:ext cx="411459" cy="35734"/>
            </a:xfrm>
            <a:custGeom>
              <a:avLst/>
              <a:gdLst/>
              <a:ahLst/>
              <a:cxnLst/>
              <a:rect l="l" t="t" r="r" b="b"/>
              <a:pathLst>
                <a:path w="2372" h="206" extrusionOk="0">
                  <a:moveTo>
                    <a:pt x="89" y="1"/>
                  </a:moveTo>
                  <a:cubicBezTo>
                    <a:pt x="40" y="1"/>
                    <a:pt x="1" y="40"/>
                    <a:pt x="1" y="88"/>
                  </a:cubicBezTo>
                  <a:cubicBezTo>
                    <a:pt x="1" y="138"/>
                    <a:pt x="40" y="177"/>
                    <a:pt x="89" y="177"/>
                  </a:cubicBezTo>
                  <a:lnTo>
                    <a:pt x="736" y="197"/>
                  </a:lnTo>
                  <a:cubicBezTo>
                    <a:pt x="912" y="197"/>
                    <a:pt x="1137" y="206"/>
                    <a:pt x="1441" y="206"/>
                  </a:cubicBezTo>
                  <a:cubicBezTo>
                    <a:pt x="1706" y="206"/>
                    <a:pt x="1990" y="206"/>
                    <a:pt x="2284" y="186"/>
                  </a:cubicBezTo>
                  <a:cubicBezTo>
                    <a:pt x="2333" y="186"/>
                    <a:pt x="2372" y="147"/>
                    <a:pt x="2372" y="99"/>
                  </a:cubicBezTo>
                  <a:cubicBezTo>
                    <a:pt x="2372" y="49"/>
                    <a:pt x="2323" y="10"/>
                    <a:pt x="2274" y="10"/>
                  </a:cubicBezTo>
                  <a:cubicBezTo>
                    <a:pt x="1980" y="20"/>
                    <a:pt x="1706" y="20"/>
                    <a:pt x="1441" y="20"/>
                  </a:cubicBezTo>
                  <a:cubicBezTo>
                    <a:pt x="1137" y="20"/>
                    <a:pt x="922" y="20"/>
                    <a:pt x="745" y="10"/>
                  </a:cubicBezTo>
                  <a:lnTo>
                    <a:pt x="392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27"/>
            <p:cNvSpPr/>
            <p:nvPr/>
          </p:nvSpPr>
          <p:spPr>
            <a:xfrm>
              <a:off x="417879" y="908057"/>
              <a:ext cx="438693" cy="74937"/>
            </a:xfrm>
            <a:custGeom>
              <a:avLst/>
              <a:gdLst/>
              <a:ahLst/>
              <a:cxnLst/>
              <a:rect l="l" t="t" r="r" b="b"/>
              <a:pathLst>
                <a:path w="2529" h="432" extrusionOk="0">
                  <a:moveTo>
                    <a:pt x="99" y="1"/>
                  </a:moveTo>
                  <a:cubicBezTo>
                    <a:pt x="59" y="1"/>
                    <a:pt x="11" y="40"/>
                    <a:pt x="11" y="89"/>
                  </a:cubicBezTo>
                  <a:cubicBezTo>
                    <a:pt x="1" y="138"/>
                    <a:pt x="40" y="187"/>
                    <a:pt x="99" y="187"/>
                  </a:cubicBezTo>
                  <a:cubicBezTo>
                    <a:pt x="99" y="187"/>
                    <a:pt x="157" y="187"/>
                    <a:pt x="275" y="197"/>
                  </a:cubicBezTo>
                  <a:cubicBezTo>
                    <a:pt x="353" y="207"/>
                    <a:pt x="462" y="216"/>
                    <a:pt x="589" y="236"/>
                  </a:cubicBezTo>
                  <a:lnTo>
                    <a:pt x="775" y="255"/>
                  </a:lnTo>
                  <a:cubicBezTo>
                    <a:pt x="863" y="266"/>
                    <a:pt x="961" y="275"/>
                    <a:pt x="1059" y="285"/>
                  </a:cubicBezTo>
                  <a:cubicBezTo>
                    <a:pt x="1441" y="334"/>
                    <a:pt x="1921" y="393"/>
                    <a:pt x="2421" y="432"/>
                  </a:cubicBezTo>
                  <a:lnTo>
                    <a:pt x="2431" y="432"/>
                  </a:lnTo>
                  <a:cubicBezTo>
                    <a:pt x="2480" y="432"/>
                    <a:pt x="2519" y="393"/>
                    <a:pt x="2519" y="344"/>
                  </a:cubicBezTo>
                  <a:cubicBezTo>
                    <a:pt x="2529" y="295"/>
                    <a:pt x="2490" y="255"/>
                    <a:pt x="2441" y="246"/>
                  </a:cubicBezTo>
                  <a:cubicBezTo>
                    <a:pt x="1941" y="207"/>
                    <a:pt x="1461" y="157"/>
                    <a:pt x="1078" y="109"/>
                  </a:cubicBezTo>
                  <a:cubicBezTo>
                    <a:pt x="980" y="99"/>
                    <a:pt x="882" y="79"/>
                    <a:pt x="795" y="70"/>
                  </a:cubicBezTo>
                  <a:lnTo>
                    <a:pt x="608" y="50"/>
                  </a:lnTo>
                  <a:cubicBezTo>
                    <a:pt x="481" y="40"/>
                    <a:pt x="373" y="30"/>
                    <a:pt x="285" y="20"/>
                  </a:cubicBezTo>
                  <a:cubicBezTo>
                    <a:pt x="168" y="11"/>
                    <a:pt x="99" y="1"/>
                    <a:pt x="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27"/>
            <p:cNvSpPr/>
            <p:nvPr/>
          </p:nvSpPr>
          <p:spPr>
            <a:xfrm>
              <a:off x="310852" y="787152"/>
              <a:ext cx="460723" cy="112752"/>
            </a:xfrm>
            <a:custGeom>
              <a:avLst/>
              <a:gdLst/>
              <a:ahLst/>
              <a:cxnLst/>
              <a:rect l="l" t="t" r="r" b="b"/>
              <a:pathLst>
                <a:path w="2656" h="650" extrusionOk="0">
                  <a:moveTo>
                    <a:pt x="92" y="1"/>
                  </a:moveTo>
                  <a:cubicBezTo>
                    <a:pt x="49" y="1"/>
                    <a:pt x="10" y="37"/>
                    <a:pt x="10" y="81"/>
                  </a:cubicBezTo>
                  <a:cubicBezTo>
                    <a:pt x="1" y="129"/>
                    <a:pt x="40" y="168"/>
                    <a:pt x="88" y="179"/>
                  </a:cubicBezTo>
                  <a:cubicBezTo>
                    <a:pt x="88" y="179"/>
                    <a:pt x="157" y="188"/>
                    <a:pt x="275" y="208"/>
                  </a:cubicBezTo>
                  <a:cubicBezTo>
                    <a:pt x="393" y="227"/>
                    <a:pt x="569" y="257"/>
                    <a:pt x="794" y="296"/>
                  </a:cubicBezTo>
                  <a:cubicBezTo>
                    <a:pt x="981" y="335"/>
                    <a:pt x="1206" y="375"/>
                    <a:pt x="1460" y="433"/>
                  </a:cubicBezTo>
                  <a:cubicBezTo>
                    <a:pt x="1784" y="502"/>
                    <a:pt x="2156" y="571"/>
                    <a:pt x="2538" y="649"/>
                  </a:cubicBezTo>
                  <a:lnTo>
                    <a:pt x="2558" y="649"/>
                  </a:lnTo>
                  <a:cubicBezTo>
                    <a:pt x="2597" y="649"/>
                    <a:pt x="2636" y="619"/>
                    <a:pt x="2646" y="571"/>
                  </a:cubicBezTo>
                  <a:cubicBezTo>
                    <a:pt x="2656" y="521"/>
                    <a:pt x="2627" y="482"/>
                    <a:pt x="2577" y="473"/>
                  </a:cubicBezTo>
                  <a:cubicBezTo>
                    <a:pt x="2185" y="394"/>
                    <a:pt x="1823" y="316"/>
                    <a:pt x="1499" y="257"/>
                  </a:cubicBezTo>
                  <a:cubicBezTo>
                    <a:pt x="1245" y="198"/>
                    <a:pt x="1020" y="159"/>
                    <a:pt x="824" y="120"/>
                  </a:cubicBezTo>
                  <a:cubicBezTo>
                    <a:pt x="598" y="71"/>
                    <a:pt x="422" y="41"/>
                    <a:pt x="304" y="22"/>
                  </a:cubicBezTo>
                  <a:cubicBezTo>
                    <a:pt x="177" y="2"/>
                    <a:pt x="108" y="2"/>
                    <a:pt x="108" y="2"/>
                  </a:cubicBezTo>
                  <a:cubicBezTo>
                    <a:pt x="103" y="1"/>
                    <a:pt x="98" y="1"/>
                    <a:pt x="9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27"/>
            <p:cNvSpPr/>
            <p:nvPr/>
          </p:nvSpPr>
          <p:spPr>
            <a:xfrm>
              <a:off x="212325" y="656534"/>
              <a:ext cx="481192" cy="151435"/>
            </a:xfrm>
            <a:custGeom>
              <a:avLst/>
              <a:gdLst/>
              <a:ahLst/>
              <a:cxnLst/>
              <a:rect l="l" t="t" r="r" b="b"/>
              <a:pathLst>
                <a:path w="2774" h="873" extrusionOk="0">
                  <a:moveTo>
                    <a:pt x="108" y="0"/>
                  </a:moveTo>
                  <a:cubicBezTo>
                    <a:pt x="59" y="0"/>
                    <a:pt x="10" y="30"/>
                    <a:pt x="10" y="79"/>
                  </a:cubicBezTo>
                  <a:cubicBezTo>
                    <a:pt x="0" y="128"/>
                    <a:pt x="29" y="177"/>
                    <a:pt x="79" y="187"/>
                  </a:cubicBezTo>
                  <a:cubicBezTo>
                    <a:pt x="79" y="187"/>
                    <a:pt x="147" y="196"/>
                    <a:pt x="275" y="216"/>
                  </a:cubicBezTo>
                  <a:cubicBezTo>
                    <a:pt x="460" y="255"/>
                    <a:pt x="627" y="305"/>
                    <a:pt x="813" y="353"/>
                  </a:cubicBezTo>
                  <a:cubicBezTo>
                    <a:pt x="1137" y="432"/>
                    <a:pt x="1558" y="559"/>
                    <a:pt x="2048" y="697"/>
                  </a:cubicBezTo>
                  <a:cubicBezTo>
                    <a:pt x="2244" y="755"/>
                    <a:pt x="2440" y="804"/>
                    <a:pt x="2646" y="863"/>
                  </a:cubicBezTo>
                  <a:cubicBezTo>
                    <a:pt x="2655" y="873"/>
                    <a:pt x="2655" y="873"/>
                    <a:pt x="2666" y="873"/>
                  </a:cubicBezTo>
                  <a:cubicBezTo>
                    <a:pt x="2705" y="873"/>
                    <a:pt x="2744" y="843"/>
                    <a:pt x="2753" y="804"/>
                  </a:cubicBezTo>
                  <a:cubicBezTo>
                    <a:pt x="2773" y="755"/>
                    <a:pt x="2744" y="706"/>
                    <a:pt x="2695" y="697"/>
                  </a:cubicBezTo>
                  <a:cubicBezTo>
                    <a:pt x="2489" y="638"/>
                    <a:pt x="2293" y="579"/>
                    <a:pt x="2107" y="520"/>
                  </a:cubicBezTo>
                  <a:cubicBezTo>
                    <a:pt x="1607" y="383"/>
                    <a:pt x="1186" y="255"/>
                    <a:pt x="852" y="177"/>
                  </a:cubicBezTo>
                  <a:cubicBezTo>
                    <a:pt x="676" y="128"/>
                    <a:pt x="500" y="79"/>
                    <a:pt x="314" y="40"/>
                  </a:cubicBezTo>
                  <a:cubicBezTo>
                    <a:pt x="186" y="2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27"/>
            <p:cNvSpPr/>
            <p:nvPr/>
          </p:nvSpPr>
          <p:spPr>
            <a:xfrm>
              <a:off x="120563" y="521926"/>
              <a:ext cx="499926" cy="185781"/>
            </a:xfrm>
            <a:custGeom>
              <a:avLst/>
              <a:gdLst/>
              <a:ahLst/>
              <a:cxnLst/>
              <a:rect l="l" t="t" r="r" b="b"/>
              <a:pathLst>
                <a:path w="2882" h="1071" extrusionOk="0">
                  <a:moveTo>
                    <a:pt x="98" y="1"/>
                  </a:moveTo>
                  <a:cubicBezTo>
                    <a:pt x="56" y="1"/>
                    <a:pt x="18" y="29"/>
                    <a:pt x="10" y="71"/>
                  </a:cubicBezTo>
                  <a:cubicBezTo>
                    <a:pt x="0" y="120"/>
                    <a:pt x="39" y="169"/>
                    <a:pt x="88" y="179"/>
                  </a:cubicBezTo>
                  <a:cubicBezTo>
                    <a:pt x="88" y="179"/>
                    <a:pt x="157" y="199"/>
                    <a:pt x="284" y="228"/>
                  </a:cubicBezTo>
                  <a:cubicBezTo>
                    <a:pt x="431" y="267"/>
                    <a:pt x="627" y="316"/>
                    <a:pt x="833" y="384"/>
                  </a:cubicBezTo>
                  <a:cubicBezTo>
                    <a:pt x="1068" y="463"/>
                    <a:pt x="1352" y="561"/>
                    <a:pt x="1686" y="678"/>
                  </a:cubicBezTo>
                  <a:cubicBezTo>
                    <a:pt x="1930" y="757"/>
                    <a:pt x="2195" y="865"/>
                    <a:pt x="2469" y="963"/>
                  </a:cubicBezTo>
                  <a:lnTo>
                    <a:pt x="2744" y="1061"/>
                  </a:lnTo>
                  <a:cubicBezTo>
                    <a:pt x="2753" y="1070"/>
                    <a:pt x="2763" y="1070"/>
                    <a:pt x="2773" y="1070"/>
                  </a:cubicBezTo>
                  <a:cubicBezTo>
                    <a:pt x="2812" y="1070"/>
                    <a:pt x="2851" y="1051"/>
                    <a:pt x="2861" y="1012"/>
                  </a:cubicBezTo>
                  <a:cubicBezTo>
                    <a:pt x="2881" y="963"/>
                    <a:pt x="2851" y="914"/>
                    <a:pt x="2812" y="894"/>
                  </a:cubicBezTo>
                  <a:lnTo>
                    <a:pt x="2538" y="796"/>
                  </a:lnTo>
                  <a:cubicBezTo>
                    <a:pt x="2254" y="689"/>
                    <a:pt x="1989" y="591"/>
                    <a:pt x="1744" y="502"/>
                  </a:cubicBezTo>
                  <a:cubicBezTo>
                    <a:pt x="1411" y="384"/>
                    <a:pt x="1127" y="286"/>
                    <a:pt x="891" y="218"/>
                  </a:cubicBezTo>
                  <a:cubicBezTo>
                    <a:pt x="617" y="130"/>
                    <a:pt x="431" y="81"/>
                    <a:pt x="323" y="51"/>
                  </a:cubicBezTo>
                  <a:cubicBezTo>
                    <a:pt x="196" y="12"/>
                    <a:pt x="127" y="3"/>
                    <a:pt x="118" y="3"/>
                  </a:cubicBezTo>
                  <a:cubicBezTo>
                    <a:pt x="111" y="1"/>
                    <a:pt x="105" y="1"/>
                    <a:pt x="9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27"/>
            <p:cNvSpPr/>
            <p:nvPr/>
          </p:nvSpPr>
          <p:spPr>
            <a:xfrm>
              <a:off x="37127" y="382634"/>
              <a:ext cx="515365" cy="219607"/>
            </a:xfrm>
            <a:custGeom>
              <a:avLst/>
              <a:gdLst/>
              <a:ahLst/>
              <a:cxnLst/>
              <a:rect l="l" t="t" r="r" b="b"/>
              <a:pathLst>
                <a:path w="2971" h="1266" extrusionOk="0">
                  <a:moveTo>
                    <a:pt x="99" y="0"/>
                  </a:moveTo>
                  <a:cubicBezTo>
                    <a:pt x="57" y="0"/>
                    <a:pt x="19" y="28"/>
                    <a:pt x="11" y="70"/>
                  </a:cubicBezTo>
                  <a:cubicBezTo>
                    <a:pt x="1" y="120"/>
                    <a:pt x="30" y="168"/>
                    <a:pt x="79" y="178"/>
                  </a:cubicBezTo>
                  <a:cubicBezTo>
                    <a:pt x="79" y="178"/>
                    <a:pt x="157" y="198"/>
                    <a:pt x="285" y="237"/>
                  </a:cubicBezTo>
                  <a:cubicBezTo>
                    <a:pt x="442" y="276"/>
                    <a:pt x="647" y="345"/>
                    <a:pt x="853" y="423"/>
                  </a:cubicBezTo>
                  <a:cubicBezTo>
                    <a:pt x="1314" y="590"/>
                    <a:pt x="1980" y="874"/>
                    <a:pt x="2833" y="1256"/>
                  </a:cubicBezTo>
                  <a:cubicBezTo>
                    <a:pt x="2842" y="1256"/>
                    <a:pt x="2862" y="1266"/>
                    <a:pt x="2872" y="1266"/>
                  </a:cubicBezTo>
                  <a:cubicBezTo>
                    <a:pt x="2901" y="1266"/>
                    <a:pt x="2940" y="1246"/>
                    <a:pt x="2950" y="1207"/>
                  </a:cubicBezTo>
                  <a:cubicBezTo>
                    <a:pt x="2970" y="1168"/>
                    <a:pt x="2950" y="1109"/>
                    <a:pt x="2911" y="1089"/>
                  </a:cubicBezTo>
                  <a:cubicBezTo>
                    <a:pt x="2049" y="708"/>
                    <a:pt x="1383" y="423"/>
                    <a:pt x="922" y="257"/>
                  </a:cubicBezTo>
                  <a:cubicBezTo>
                    <a:pt x="647" y="159"/>
                    <a:pt x="451" y="90"/>
                    <a:pt x="334" y="61"/>
                  </a:cubicBezTo>
                  <a:cubicBezTo>
                    <a:pt x="197" y="22"/>
                    <a:pt x="128" y="2"/>
                    <a:pt x="118" y="2"/>
                  </a:cubicBezTo>
                  <a:cubicBezTo>
                    <a:pt x="112" y="1"/>
                    <a:pt x="105" y="0"/>
                    <a:pt x="9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27"/>
            <p:cNvSpPr/>
            <p:nvPr/>
          </p:nvSpPr>
          <p:spPr>
            <a:xfrm>
              <a:off x="-39371" y="239006"/>
              <a:ext cx="530629" cy="251177"/>
            </a:xfrm>
            <a:custGeom>
              <a:avLst/>
              <a:gdLst/>
              <a:ahLst/>
              <a:cxnLst/>
              <a:rect l="l" t="t" r="r" b="b"/>
              <a:pathLst>
                <a:path w="3059" h="1448" extrusionOk="0">
                  <a:moveTo>
                    <a:pt x="87" y="1"/>
                  </a:moveTo>
                  <a:cubicBezTo>
                    <a:pt x="50" y="1"/>
                    <a:pt x="18" y="27"/>
                    <a:pt x="10" y="66"/>
                  </a:cubicBezTo>
                  <a:cubicBezTo>
                    <a:pt x="1" y="114"/>
                    <a:pt x="30" y="164"/>
                    <a:pt x="79" y="183"/>
                  </a:cubicBezTo>
                  <a:lnTo>
                    <a:pt x="285" y="242"/>
                  </a:lnTo>
                  <a:cubicBezTo>
                    <a:pt x="402" y="281"/>
                    <a:pt x="609" y="360"/>
                    <a:pt x="873" y="467"/>
                  </a:cubicBezTo>
                  <a:cubicBezTo>
                    <a:pt x="1373" y="673"/>
                    <a:pt x="2078" y="1006"/>
                    <a:pt x="2911" y="1438"/>
                  </a:cubicBezTo>
                  <a:cubicBezTo>
                    <a:pt x="2931" y="1447"/>
                    <a:pt x="2941" y="1447"/>
                    <a:pt x="2960" y="1447"/>
                  </a:cubicBezTo>
                  <a:cubicBezTo>
                    <a:pt x="2989" y="1447"/>
                    <a:pt x="3019" y="1438"/>
                    <a:pt x="3039" y="1408"/>
                  </a:cubicBezTo>
                  <a:cubicBezTo>
                    <a:pt x="3058" y="1359"/>
                    <a:pt x="3039" y="1300"/>
                    <a:pt x="3000" y="1281"/>
                  </a:cubicBezTo>
                  <a:cubicBezTo>
                    <a:pt x="2157" y="839"/>
                    <a:pt x="1451" y="506"/>
                    <a:pt x="942" y="301"/>
                  </a:cubicBezTo>
                  <a:cubicBezTo>
                    <a:pt x="667" y="183"/>
                    <a:pt x="471" y="114"/>
                    <a:pt x="344" y="75"/>
                  </a:cubicBezTo>
                  <a:cubicBezTo>
                    <a:pt x="197" y="27"/>
                    <a:pt x="128" y="7"/>
                    <a:pt x="119" y="7"/>
                  </a:cubicBezTo>
                  <a:cubicBezTo>
                    <a:pt x="108" y="3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27"/>
            <p:cNvSpPr/>
            <p:nvPr/>
          </p:nvSpPr>
          <p:spPr>
            <a:xfrm>
              <a:off x="-110664" y="92950"/>
              <a:ext cx="545721" cy="283268"/>
            </a:xfrm>
            <a:custGeom>
              <a:avLst/>
              <a:gdLst/>
              <a:ahLst/>
              <a:cxnLst/>
              <a:rect l="l" t="t" r="r" b="b"/>
              <a:pathLst>
                <a:path w="3146" h="1633" extrusionOk="0">
                  <a:moveTo>
                    <a:pt x="96" y="0"/>
                  </a:moveTo>
                  <a:cubicBezTo>
                    <a:pt x="59" y="0"/>
                    <a:pt x="25" y="26"/>
                    <a:pt x="10" y="65"/>
                  </a:cubicBezTo>
                  <a:cubicBezTo>
                    <a:pt x="0" y="114"/>
                    <a:pt x="29" y="163"/>
                    <a:pt x="79" y="183"/>
                  </a:cubicBezTo>
                  <a:cubicBezTo>
                    <a:pt x="79" y="183"/>
                    <a:pt x="147" y="202"/>
                    <a:pt x="294" y="251"/>
                  </a:cubicBezTo>
                  <a:cubicBezTo>
                    <a:pt x="412" y="290"/>
                    <a:pt x="617" y="379"/>
                    <a:pt x="892" y="496"/>
                  </a:cubicBezTo>
                  <a:cubicBezTo>
                    <a:pt x="1440" y="751"/>
                    <a:pt x="2185" y="1143"/>
                    <a:pt x="2999" y="1623"/>
                  </a:cubicBezTo>
                  <a:cubicBezTo>
                    <a:pt x="3008" y="1623"/>
                    <a:pt x="3028" y="1633"/>
                    <a:pt x="3038" y="1633"/>
                  </a:cubicBezTo>
                  <a:cubicBezTo>
                    <a:pt x="3067" y="1633"/>
                    <a:pt x="3106" y="1613"/>
                    <a:pt x="3117" y="1583"/>
                  </a:cubicBezTo>
                  <a:cubicBezTo>
                    <a:pt x="3146" y="1544"/>
                    <a:pt x="3126" y="1486"/>
                    <a:pt x="3087" y="1466"/>
                  </a:cubicBezTo>
                  <a:cubicBezTo>
                    <a:pt x="2274" y="986"/>
                    <a:pt x="1519" y="584"/>
                    <a:pt x="970" y="339"/>
                  </a:cubicBezTo>
                  <a:cubicBezTo>
                    <a:pt x="686" y="202"/>
                    <a:pt x="480" y="124"/>
                    <a:pt x="353" y="74"/>
                  </a:cubicBezTo>
                  <a:cubicBezTo>
                    <a:pt x="206" y="26"/>
                    <a:pt x="127" y="6"/>
                    <a:pt x="127" y="6"/>
                  </a:cubicBezTo>
                  <a:cubicBezTo>
                    <a:pt x="117" y="2"/>
                    <a:pt x="106" y="0"/>
                    <a:pt x="9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27"/>
            <p:cNvSpPr/>
            <p:nvPr/>
          </p:nvSpPr>
          <p:spPr>
            <a:xfrm>
              <a:off x="-177101" y="-56056"/>
              <a:ext cx="559598" cy="313278"/>
            </a:xfrm>
            <a:custGeom>
              <a:avLst/>
              <a:gdLst/>
              <a:ahLst/>
              <a:cxnLst/>
              <a:rect l="l" t="t" r="r" b="b"/>
              <a:pathLst>
                <a:path w="3226" h="1806" extrusionOk="0">
                  <a:moveTo>
                    <a:pt x="104" y="0"/>
                  </a:moveTo>
                  <a:cubicBezTo>
                    <a:pt x="64" y="0"/>
                    <a:pt x="29" y="21"/>
                    <a:pt x="20" y="62"/>
                  </a:cubicBezTo>
                  <a:cubicBezTo>
                    <a:pt x="1" y="110"/>
                    <a:pt x="31" y="160"/>
                    <a:pt x="79" y="179"/>
                  </a:cubicBezTo>
                  <a:cubicBezTo>
                    <a:pt x="79" y="179"/>
                    <a:pt x="158" y="199"/>
                    <a:pt x="295" y="258"/>
                  </a:cubicBezTo>
                  <a:cubicBezTo>
                    <a:pt x="423" y="306"/>
                    <a:pt x="628" y="395"/>
                    <a:pt x="922" y="541"/>
                  </a:cubicBezTo>
                  <a:cubicBezTo>
                    <a:pt x="1490" y="816"/>
                    <a:pt x="2265" y="1267"/>
                    <a:pt x="3078" y="1796"/>
                  </a:cubicBezTo>
                  <a:cubicBezTo>
                    <a:pt x="3088" y="1806"/>
                    <a:pt x="3108" y="1806"/>
                    <a:pt x="3127" y="1806"/>
                  </a:cubicBezTo>
                  <a:cubicBezTo>
                    <a:pt x="3156" y="1806"/>
                    <a:pt x="3186" y="1796"/>
                    <a:pt x="3206" y="1767"/>
                  </a:cubicBezTo>
                  <a:cubicBezTo>
                    <a:pt x="3225" y="1728"/>
                    <a:pt x="3215" y="1669"/>
                    <a:pt x="3176" y="1639"/>
                  </a:cubicBezTo>
                  <a:cubicBezTo>
                    <a:pt x="2353" y="1110"/>
                    <a:pt x="1579" y="659"/>
                    <a:pt x="1000" y="375"/>
                  </a:cubicBezTo>
                  <a:cubicBezTo>
                    <a:pt x="706" y="228"/>
                    <a:pt x="491" y="140"/>
                    <a:pt x="364" y="91"/>
                  </a:cubicBezTo>
                  <a:cubicBezTo>
                    <a:pt x="216" y="32"/>
                    <a:pt x="138" y="3"/>
                    <a:pt x="129" y="3"/>
                  </a:cubicBezTo>
                  <a:cubicBezTo>
                    <a:pt x="120" y="1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27"/>
            <p:cNvSpPr/>
            <p:nvPr/>
          </p:nvSpPr>
          <p:spPr>
            <a:xfrm>
              <a:off x="950064" y="1270596"/>
              <a:ext cx="311023" cy="247881"/>
            </a:xfrm>
            <a:custGeom>
              <a:avLst/>
              <a:gdLst/>
              <a:ahLst/>
              <a:cxnLst/>
              <a:rect l="l" t="t" r="r" b="b"/>
              <a:pathLst>
                <a:path w="1793" h="1429" extrusionOk="0">
                  <a:moveTo>
                    <a:pt x="111" y="1"/>
                  </a:moveTo>
                  <a:cubicBezTo>
                    <a:pt x="93" y="1"/>
                    <a:pt x="74" y="6"/>
                    <a:pt x="59" y="18"/>
                  </a:cubicBezTo>
                  <a:cubicBezTo>
                    <a:pt x="10" y="47"/>
                    <a:pt x="0" y="96"/>
                    <a:pt x="29" y="145"/>
                  </a:cubicBezTo>
                  <a:cubicBezTo>
                    <a:pt x="29" y="145"/>
                    <a:pt x="59" y="194"/>
                    <a:pt x="127" y="273"/>
                  </a:cubicBezTo>
                  <a:cubicBezTo>
                    <a:pt x="157" y="312"/>
                    <a:pt x="196" y="351"/>
                    <a:pt x="235" y="410"/>
                  </a:cubicBezTo>
                  <a:cubicBezTo>
                    <a:pt x="284" y="469"/>
                    <a:pt x="343" y="527"/>
                    <a:pt x="401" y="596"/>
                  </a:cubicBezTo>
                  <a:cubicBezTo>
                    <a:pt x="647" y="831"/>
                    <a:pt x="1058" y="1174"/>
                    <a:pt x="1656" y="1419"/>
                  </a:cubicBezTo>
                  <a:cubicBezTo>
                    <a:pt x="1666" y="1429"/>
                    <a:pt x="1675" y="1429"/>
                    <a:pt x="1686" y="1429"/>
                  </a:cubicBezTo>
                  <a:cubicBezTo>
                    <a:pt x="1725" y="1429"/>
                    <a:pt x="1754" y="1409"/>
                    <a:pt x="1773" y="1370"/>
                  </a:cubicBezTo>
                  <a:cubicBezTo>
                    <a:pt x="1793" y="1321"/>
                    <a:pt x="1773" y="1272"/>
                    <a:pt x="1725" y="1253"/>
                  </a:cubicBezTo>
                  <a:cubicBezTo>
                    <a:pt x="1156" y="1017"/>
                    <a:pt x="764" y="694"/>
                    <a:pt x="539" y="469"/>
                  </a:cubicBezTo>
                  <a:cubicBezTo>
                    <a:pt x="480" y="400"/>
                    <a:pt x="421" y="351"/>
                    <a:pt x="372" y="292"/>
                  </a:cubicBezTo>
                  <a:cubicBezTo>
                    <a:pt x="333" y="243"/>
                    <a:pt x="294" y="194"/>
                    <a:pt x="264" y="155"/>
                  </a:cubicBezTo>
                  <a:cubicBezTo>
                    <a:pt x="205" y="86"/>
                    <a:pt x="186" y="37"/>
                    <a:pt x="186" y="37"/>
                  </a:cubicBezTo>
                  <a:cubicBezTo>
                    <a:pt x="168" y="14"/>
                    <a:pt x="140" y="1"/>
                    <a:pt x="11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27"/>
            <p:cNvSpPr/>
            <p:nvPr/>
          </p:nvSpPr>
          <p:spPr>
            <a:xfrm>
              <a:off x="800366" y="1205894"/>
              <a:ext cx="290901" cy="310849"/>
            </a:xfrm>
            <a:custGeom>
              <a:avLst/>
              <a:gdLst/>
              <a:ahLst/>
              <a:cxnLst/>
              <a:rect l="l" t="t" r="r" b="b"/>
              <a:pathLst>
                <a:path w="1677" h="1792" extrusionOk="0">
                  <a:moveTo>
                    <a:pt x="108" y="1"/>
                  </a:moveTo>
                  <a:cubicBezTo>
                    <a:pt x="95" y="1"/>
                    <a:pt x="82" y="3"/>
                    <a:pt x="69" y="8"/>
                  </a:cubicBezTo>
                  <a:cubicBezTo>
                    <a:pt x="30" y="28"/>
                    <a:pt x="1" y="87"/>
                    <a:pt x="20" y="126"/>
                  </a:cubicBezTo>
                  <a:cubicBezTo>
                    <a:pt x="20" y="136"/>
                    <a:pt x="49" y="185"/>
                    <a:pt x="99" y="283"/>
                  </a:cubicBezTo>
                  <a:lnTo>
                    <a:pt x="108" y="302"/>
                  </a:lnTo>
                  <a:cubicBezTo>
                    <a:pt x="158" y="391"/>
                    <a:pt x="226" y="528"/>
                    <a:pt x="334" y="675"/>
                  </a:cubicBezTo>
                  <a:cubicBezTo>
                    <a:pt x="539" y="979"/>
                    <a:pt x="922" y="1410"/>
                    <a:pt x="1529" y="1782"/>
                  </a:cubicBezTo>
                  <a:cubicBezTo>
                    <a:pt x="1539" y="1792"/>
                    <a:pt x="1558" y="1792"/>
                    <a:pt x="1578" y="1792"/>
                  </a:cubicBezTo>
                  <a:cubicBezTo>
                    <a:pt x="1608" y="1792"/>
                    <a:pt x="1637" y="1772"/>
                    <a:pt x="1656" y="1753"/>
                  </a:cubicBezTo>
                  <a:cubicBezTo>
                    <a:pt x="1676" y="1704"/>
                    <a:pt x="1667" y="1645"/>
                    <a:pt x="1617" y="1626"/>
                  </a:cubicBezTo>
                  <a:cubicBezTo>
                    <a:pt x="1039" y="1273"/>
                    <a:pt x="677" y="851"/>
                    <a:pt x="481" y="567"/>
                  </a:cubicBezTo>
                  <a:cubicBezTo>
                    <a:pt x="383" y="430"/>
                    <a:pt x="314" y="302"/>
                    <a:pt x="265" y="214"/>
                  </a:cubicBezTo>
                  <a:lnTo>
                    <a:pt x="256" y="195"/>
                  </a:lnTo>
                  <a:cubicBezTo>
                    <a:pt x="216" y="106"/>
                    <a:pt x="197" y="58"/>
                    <a:pt x="187" y="58"/>
                  </a:cubicBezTo>
                  <a:cubicBezTo>
                    <a:pt x="180" y="21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27"/>
            <p:cNvSpPr/>
            <p:nvPr/>
          </p:nvSpPr>
          <p:spPr>
            <a:xfrm>
              <a:off x="662636" y="1121938"/>
              <a:ext cx="260371" cy="367572"/>
            </a:xfrm>
            <a:custGeom>
              <a:avLst/>
              <a:gdLst/>
              <a:ahLst/>
              <a:cxnLst/>
              <a:rect l="l" t="t" r="r" b="b"/>
              <a:pathLst>
                <a:path w="1501" h="2119" extrusionOk="0">
                  <a:moveTo>
                    <a:pt x="98" y="1"/>
                  </a:moveTo>
                  <a:cubicBezTo>
                    <a:pt x="91" y="1"/>
                    <a:pt x="85" y="1"/>
                    <a:pt x="79" y="2"/>
                  </a:cubicBezTo>
                  <a:cubicBezTo>
                    <a:pt x="30" y="13"/>
                    <a:pt x="1" y="61"/>
                    <a:pt x="11" y="111"/>
                  </a:cubicBezTo>
                  <a:cubicBezTo>
                    <a:pt x="11" y="120"/>
                    <a:pt x="30" y="179"/>
                    <a:pt x="59" y="277"/>
                  </a:cubicBezTo>
                  <a:cubicBezTo>
                    <a:pt x="99" y="394"/>
                    <a:pt x="157" y="551"/>
                    <a:pt x="246" y="728"/>
                  </a:cubicBezTo>
                  <a:cubicBezTo>
                    <a:pt x="501" y="1247"/>
                    <a:pt x="863" y="1707"/>
                    <a:pt x="1333" y="2099"/>
                  </a:cubicBezTo>
                  <a:cubicBezTo>
                    <a:pt x="1353" y="2119"/>
                    <a:pt x="1373" y="2119"/>
                    <a:pt x="1392" y="2119"/>
                  </a:cubicBezTo>
                  <a:cubicBezTo>
                    <a:pt x="1422" y="2119"/>
                    <a:pt x="1451" y="2110"/>
                    <a:pt x="1471" y="2090"/>
                  </a:cubicBezTo>
                  <a:cubicBezTo>
                    <a:pt x="1500" y="2051"/>
                    <a:pt x="1490" y="1992"/>
                    <a:pt x="1451" y="1962"/>
                  </a:cubicBezTo>
                  <a:cubicBezTo>
                    <a:pt x="1000" y="1590"/>
                    <a:pt x="647" y="1149"/>
                    <a:pt x="412" y="649"/>
                  </a:cubicBezTo>
                  <a:cubicBezTo>
                    <a:pt x="305" y="444"/>
                    <a:pt x="255" y="307"/>
                    <a:pt x="236" y="228"/>
                  </a:cubicBezTo>
                  <a:cubicBezTo>
                    <a:pt x="207" y="130"/>
                    <a:pt x="187" y="71"/>
                    <a:pt x="187" y="71"/>
                  </a:cubicBezTo>
                  <a:cubicBezTo>
                    <a:pt x="178" y="28"/>
                    <a:pt x="140" y="1"/>
                    <a:pt x="9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27"/>
            <p:cNvSpPr/>
            <p:nvPr/>
          </p:nvSpPr>
          <p:spPr>
            <a:xfrm>
              <a:off x="535313" y="1021676"/>
              <a:ext cx="224464" cy="418745"/>
            </a:xfrm>
            <a:custGeom>
              <a:avLst/>
              <a:gdLst/>
              <a:ahLst/>
              <a:cxnLst/>
              <a:rect l="l" t="t" r="r" b="b"/>
              <a:pathLst>
                <a:path w="1294" h="2414" extrusionOk="0">
                  <a:moveTo>
                    <a:pt x="104" y="1"/>
                  </a:moveTo>
                  <a:cubicBezTo>
                    <a:pt x="99" y="1"/>
                    <a:pt x="93" y="1"/>
                    <a:pt x="88" y="3"/>
                  </a:cubicBezTo>
                  <a:cubicBezTo>
                    <a:pt x="39" y="3"/>
                    <a:pt x="0" y="51"/>
                    <a:pt x="10" y="101"/>
                  </a:cubicBezTo>
                  <a:cubicBezTo>
                    <a:pt x="10" y="101"/>
                    <a:pt x="10" y="169"/>
                    <a:pt x="39" y="277"/>
                  </a:cubicBezTo>
                  <a:cubicBezTo>
                    <a:pt x="59" y="384"/>
                    <a:pt x="88" y="561"/>
                    <a:pt x="166" y="767"/>
                  </a:cubicBezTo>
                  <a:cubicBezTo>
                    <a:pt x="362" y="1374"/>
                    <a:pt x="676" y="1893"/>
                    <a:pt x="1117" y="2383"/>
                  </a:cubicBezTo>
                  <a:cubicBezTo>
                    <a:pt x="1137" y="2403"/>
                    <a:pt x="1166" y="2413"/>
                    <a:pt x="1185" y="2413"/>
                  </a:cubicBezTo>
                  <a:cubicBezTo>
                    <a:pt x="1205" y="2413"/>
                    <a:pt x="1235" y="2403"/>
                    <a:pt x="1254" y="2383"/>
                  </a:cubicBezTo>
                  <a:cubicBezTo>
                    <a:pt x="1283" y="2354"/>
                    <a:pt x="1294" y="2296"/>
                    <a:pt x="1254" y="2256"/>
                  </a:cubicBezTo>
                  <a:cubicBezTo>
                    <a:pt x="833" y="1795"/>
                    <a:pt x="529" y="1286"/>
                    <a:pt x="333" y="718"/>
                  </a:cubicBezTo>
                  <a:cubicBezTo>
                    <a:pt x="264" y="512"/>
                    <a:pt x="235" y="345"/>
                    <a:pt x="216" y="247"/>
                  </a:cubicBezTo>
                  <a:cubicBezTo>
                    <a:pt x="196" y="140"/>
                    <a:pt x="186" y="81"/>
                    <a:pt x="186" y="81"/>
                  </a:cubicBezTo>
                  <a:cubicBezTo>
                    <a:pt x="186" y="37"/>
                    <a:pt x="147" y="1"/>
                    <a:pt x="10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27"/>
            <p:cNvSpPr/>
            <p:nvPr/>
          </p:nvSpPr>
          <p:spPr>
            <a:xfrm>
              <a:off x="419613" y="908057"/>
              <a:ext cx="185434" cy="462631"/>
            </a:xfrm>
            <a:custGeom>
              <a:avLst/>
              <a:gdLst/>
              <a:ahLst/>
              <a:cxnLst/>
              <a:rect l="l" t="t" r="r" b="b"/>
              <a:pathLst>
                <a:path w="1069" h="2667" extrusionOk="0">
                  <a:moveTo>
                    <a:pt x="89" y="1"/>
                  </a:moveTo>
                  <a:cubicBezTo>
                    <a:pt x="40" y="1"/>
                    <a:pt x="1" y="40"/>
                    <a:pt x="1" y="99"/>
                  </a:cubicBezTo>
                  <a:cubicBezTo>
                    <a:pt x="1" y="99"/>
                    <a:pt x="1" y="168"/>
                    <a:pt x="10" y="285"/>
                  </a:cubicBezTo>
                  <a:cubicBezTo>
                    <a:pt x="20" y="412"/>
                    <a:pt x="30" y="589"/>
                    <a:pt x="79" y="814"/>
                  </a:cubicBezTo>
                  <a:cubicBezTo>
                    <a:pt x="226" y="1471"/>
                    <a:pt x="491" y="2058"/>
                    <a:pt x="892" y="2627"/>
                  </a:cubicBezTo>
                  <a:cubicBezTo>
                    <a:pt x="912" y="2646"/>
                    <a:pt x="931" y="2666"/>
                    <a:pt x="961" y="2666"/>
                  </a:cubicBezTo>
                  <a:cubicBezTo>
                    <a:pt x="981" y="2666"/>
                    <a:pt x="1000" y="2657"/>
                    <a:pt x="1020" y="2646"/>
                  </a:cubicBezTo>
                  <a:cubicBezTo>
                    <a:pt x="1059" y="2617"/>
                    <a:pt x="1068" y="2559"/>
                    <a:pt x="1039" y="2519"/>
                  </a:cubicBezTo>
                  <a:cubicBezTo>
                    <a:pt x="647" y="1980"/>
                    <a:pt x="393" y="1402"/>
                    <a:pt x="265" y="775"/>
                  </a:cubicBezTo>
                  <a:cubicBezTo>
                    <a:pt x="216" y="560"/>
                    <a:pt x="197" y="383"/>
                    <a:pt x="187" y="275"/>
                  </a:cubicBezTo>
                  <a:cubicBezTo>
                    <a:pt x="177" y="157"/>
                    <a:pt x="177" y="99"/>
                    <a:pt x="177" y="99"/>
                  </a:cubicBezTo>
                  <a:cubicBezTo>
                    <a:pt x="177" y="50"/>
                    <a:pt x="138" y="1"/>
                    <a:pt x="8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27"/>
            <p:cNvSpPr/>
            <p:nvPr/>
          </p:nvSpPr>
          <p:spPr>
            <a:xfrm>
              <a:off x="309117" y="787152"/>
              <a:ext cx="151435" cy="498538"/>
            </a:xfrm>
            <a:custGeom>
              <a:avLst/>
              <a:gdLst/>
              <a:ahLst/>
              <a:cxnLst/>
              <a:rect l="l" t="t" r="r" b="b"/>
              <a:pathLst>
                <a:path w="873" h="2874" extrusionOk="0">
                  <a:moveTo>
                    <a:pt x="102" y="1"/>
                  </a:moveTo>
                  <a:cubicBezTo>
                    <a:pt x="59" y="1"/>
                    <a:pt x="20" y="37"/>
                    <a:pt x="20" y="81"/>
                  </a:cubicBezTo>
                  <a:cubicBezTo>
                    <a:pt x="20" y="81"/>
                    <a:pt x="11" y="149"/>
                    <a:pt x="11" y="277"/>
                  </a:cubicBezTo>
                  <a:cubicBezTo>
                    <a:pt x="0" y="384"/>
                    <a:pt x="11" y="571"/>
                    <a:pt x="30" y="835"/>
                  </a:cubicBezTo>
                  <a:cubicBezTo>
                    <a:pt x="118" y="1540"/>
                    <a:pt x="334" y="2187"/>
                    <a:pt x="686" y="2824"/>
                  </a:cubicBezTo>
                  <a:cubicBezTo>
                    <a:pt x="706" y="2853"/>
                    <a:pt x="736" y="2873"/>
                    <a:pt x="765" y="2873"/>
                  </a:cubicBezTo>
                  <a:cubicBezTo>
                    <a:pt x="784" y="2873"/>
                    <a:pt x="795" y="2864"/>
                    <a:pt x="814" y="2853"/>
                  </a:cubicBezTo>
                  <a:cubicBezTo>
                    <a:pt x="853" y="2834"/>
                    <a:pt x="873" y="2775"/>
                    <a:pt x="843" y="2736"/>
                  </a:cubicBezTo>
                  <a:cubicBezTo>
                    <a:pt x="501" y="2119"/>
                    <a:pt x="294" y="1492"/>
                    <a:pt x="216" y="815"/>
                  </a:cubicBezTo>
                  <a:cubicBezTo>
                    <a:pt x="187" y="560"/>
                    <a:pt x="187" y="384"/>
                    <a:pt x="187" y="286"/>
                  </a:cubicBezTo>
                  <a:cubicBezTo>
                    <a:pt x="187" y="159"/>
                    <a:pt x="196" y="100"/>
                    <a:pt x="196" y="100"/>
                  </a:cubicBezTo>
                  <a:cubicBezTo>
                    <a:pt x="207" y="51"/>
                    <a:pt x="167" y="2"/>
                    <a:pt x="118" y="2"/>
                  </a:cubicBezTo>
                  <a:cubicBezTo>
                    <a:pt x="113" y="1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27"/>
            <p:cNvSpPr/>
            <p:nvPr/>
          </p:nvSpPr>
          <p:spPr>
            <a:xfrm>
              <a:off x="203651" y="657922"/>
              <a:ext cx="122640" cy="530803"/>
            </a:xfrm>
            <a:custGeom>
              <a:avLst/>
              <a:gdLst/>
              <a:ahLst/>
              <a:cxnLst/>
              <a:rect l="l" t="t" r="r" b="b"/>
              <a:pathLst>
                <a:path w="707" h="3060" extrusionOk="0">
                  <a:moveTo>
                    <a:pt x="146" y="1"/>
                  </a:moveTo>
                  <a:cubicBezTo>
                    <a:pt x="99" y="1"/>
                    <a:pt x="69" y="29"/>
                    <a:pt x="60" y="71"/>
                  </a:cubicBezTo>
                  <a:cubicBezTo>
                    <a:pt x="60" y="71"/>
                    <a:pt x="40" y="140"/>
                    <a:pt x="31" y="277"/>
                  </a:cubicBezTo>
                  <a:cubicBezTo>
                    <a:pt x="20" y="395"/>
                    <a:pt x="1" y="591"/>
                    <a:pt x="11" y="855"/>
                  </a:cubicBezTo>
                  <a:cubicBezTo>
                    <a:pt x="20" y="1178"/>
                    <a:pt x="60" y="1482"/>
                    <a:pt x="118" y="1786"/>
                  </a:cubicBezTo>
                  <a:cubicBezTo>
                    <a:pt x="207" y="2207"/>
                    <a:pt x="344" y="2609"/>
                    <a:pt x="521" y="3001"/>
                  </a:cubicBezTo>
                  <a:cubicBezTo>
                    <a:pt x="530" y="3030"/>
                    <a:pt x="569" y="3060"/>
                    <a:pt x="599" y="3060"/>
                  </a:cubicBezTo>
                  <a:cubicBezTo>
                    <a:pt x="619" y="3060"/>
                    <a:pt x="628" y="3050"/>
                    <a:pt x="638" y="3050"/>
                  </a:cubicBezTo>
                  <a:cubicBezTo>
                    <a:pt x="687" y="3030"/>
                    <a:pt x="706" y="2971"/>
                    <a:pt x="687" y="2923"/>
                  </a:cubicBezTo>
                  <a:cubicBezTo>
                    <a:pt x="510" y="2540"/>
                    <a:pt x="383" y="2158"/>
                    <a:pt x="305" y="1747"/>
                  </a:cubicBezTo>
                  <a:cubicBezTo>
                    <a:pt x="236" y="1453"/>
                    <a:pt x="207" y="1159"/>
                    <a:pt x="197" y="855"/>
                  </a:cubicBezTo>
                  <a:cubicBezTo>
                    <a:pt x="187" y="600"/>
                    <a:pt x="197" y="404"/>
                    <a:pt x="207" y="297"/>
                  </a:cubicBezTo>
                  <a:cubicBezTo>
                    <a:pt x="227" y="169"/>
                    <a:pt x="236" y="101"/>
                    <a:pt x="236" y="101"/>
                  </a:cubicBezTo>
                  <a:cubicBezTo>
                    <a:pt x="246" y="51"/>
                    <a:pt x="216" y="3"/>
                    <a:pt x="168" y="3"/>
                  </a:cubicBezTo>
                  <a:cubicBezTo>
                    <a:pt x="160" y="1"/>
                    <a:pt x="153" y="1"/>
                    <a:pt x="14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27"/>
            <p:cNvSpPr/>
            <p:nvPr/>
          </p:nvSpPr>
          <p:spPr>
            <a:xfrm>
              <a:off x="103563" y="521926"/>
              <a:ext cx="98702" cy="559772"/>
            </a:xfrm>
            <a:custGeom>
              <a:avLst/>
              <a:gdLst/>
              <a:ahLst/>
              <a:cxnLst/>
              <a:rect l="l" t="t" r="r" b="b"/>
              <a:pathLst>
                <a:path w="569" h="3227" extrusionOk="0">
                  <a:moveTo>
                    <a:pt x="206" y="1"/>
                  </a:moveTo>
                  <a:cubicBezTo>
                    <a:pt x="164" y="1"/>
                    <a:pt x="126" y="29"/>
                    <a:pt x="118" y="71"/>
                  </a:cubicBezTo>
                  <a:cubicBezTo>
                    <a:pt x="108" y="71"/>
                    <a:pt x="88" y="140"/>
                    <a:pt x="68" y="277"/>
                  </a:cubicBezTo>
                  <a:cubicBezTo>
                    <a:pt x="39" y="482"/>
                    <a:pt x="20" y="678"/>
                    <a:pt x="10" y="885"/>
                  </a:cubicBezTo>
                  <a:cubicBezTo>
                    <a:pt x="0" y="1208"/>
                    <a:pt x="10" y="1531"/>
                    <a:pt x="59" y="1854"/>
                  </a:cubicBezTo>
                  <a:cubicBezTo>
                    <a:pt x="118" y="2305"/>
                    <a:pt x="225" y="2736"/>
                    <a:pt x="372" y="3167"/>
                  </a:cubicBezTo>
                  <a:cubicBezTo>
                    <a:pt x="392" y="3207"/>
                    <a:pt x="421" y="3226"/>
                    <a:pt x="460" y="3226"/>
                  </a:cubicBezTo>
                  <a:lnTo>
                    <a:pt x="490" y="3226"/>
                  </a:lnTo>
                  <a:cubicBezTo>
                    <a:pt x="539" y="3207"/>
                    <a:pt x="568" y="3158"/>
                    <a:pt x="549" y="3109"/>
                  </a:cubicBezTo>
                  <a:cubicBezTo>
                    <a:pt x="392" y="2688"/>
                    <a:pt x="294" y="2276"/>
                    <a:pt x="235" y="1835"/>
                  </a:cubicBezTo>
                  <a:cubicBezTo>
                    <a:pt x="196" y="1521"/>
                    <a:pt x="176" y="1198"/>
                    <a:pt x="186" y="894"/>
                  </a:cubicBezTo>
                  <a:cubicBezTo>
                    <a:pt x="196" y="689"/>
                    <a:pt x="216" y="502"/>
                    <a:pt x="245" y="316"/>
                  </a:cubicBezTo>
                  <a:cubicBezTo>
                    <a:pt x="274" y="188"/>
                    <a:pt x="284" y="120"/>
                    <a:pt x="284" y="120"/>
                  </a:cubicBezTo>
                  <a:cubicBezTo>
                    <a:pt x="303" y="71"/>
                    <a:pt x="274" y="22"/>
                    <a:pt x="225" y="3"/>
                  </a:cubicBezTo>
                  <a:cubicBezTo>
                    <a:pt x="219" y="1"/>
                    <a:pt x="212" y="1"/>
                    <a:pt x="20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27"/>
            <p:cNvSpPr/>
            <p:nvPr/>
          </p:nvSpPr>
          <p:spPr>
            <a:xfrm>
              <a:off x="4862" y="382461"/>
              <a:ext cx="79967" cy="587006"/>
            </a:xfrm>
            <a:custGeom>
              <a:avLst/>
              <a:gdLst/>
              <a:ahLst/>
              <a:cxnLst/>
              <a:rect l="l" t="t" r="r" b="b"/>
              <a:pathLst>
                <a:path w="461" h="3384" extrusionOk="0">
                  <a:moveTo>
                    <a:pt x="289" y="0"/>
                  </a:moveTo>
                  <a:cubicBezTo>
                    <a:pt x="249" y="0"/>
                    <a:pt x="215" y="21"/>
                    <a:pt x="206" y="62"/>
                  </a:cubicBezTo>
                  <a:cubicBezTo>
                    <a:pt x="197" y="62"/>
                    <a:pt x="177" y="140"/>
                    <a:pt x="138" y="277"/>
                  </a:cubicBezTo>
                  <a:cubicBezTo>
                    <a:pt x="99" y="473"/>
                    <a:pt x="60" y="689"/>
                    <a:pt x="40" y="905"/>
                  </a:cubicBezTo>
                  <a:cubicBezTo>
                    <a:pt x="10" y="1228"/>
                    <a:pt x="1" y="1571"/>
                    <a:pt x="30" y="1924"/>
                  </a:cubicBezTo>
                  <a:cubicBezTo>
                    <a:pt x="60" y="2394"/>
                    <a:pt x="138" y="2854"/>
                    <a:pt x="275" y="3315"/>
                  </a:cubicBezTo>
                  <a:cubicBezTo>
                    <a:pt x="285" y="3354"/>
                    <a:pt x="324" y="3383"/>
                    <a:pt x="363" y="3383"/>
                  </a:cubicBezTo>
                  <a:lnTo>
                    <a:pt x="383" y="3383"/>
                  </a:lnTo>
                  <a:cubicBezTo>
                    <a:pt x="432" y="3364"/>
                    <a:pt x="461" y="3315"/>
                    <a:pt x="452" y="3266"/>
                  </a:cubicBezTo>
                  <a:cubicBezTo>
                    <a:pt x="324" y="2815"/>
                    <a:pt x="245" y="2374"/>
                    <a:pt x="206" y="1914"/>
                  </a:cubicBezTo>
                  <a:cubicBezTo>
                    <a:pt x="187" y="1571"/>
                    <a:pt x="187" y="1238"/>
                    <a:pt x="226" y="924"/>
                  </a:cubicBezTo>
                  <a:cubicBezTo>
                    <a:pt x="245" y="709"/>
                    <a:pt x="275" y="513"/>
                    <a:pt x="324" y="317"/>
                  </a:cubicBezTo>
                  <a:cubicBezTo>
                    <a:pt x="354" y="189"/>
                    <a:pt x="373" y="121"/>
                    <a:pt x="373" y="121"/>
                  </a:cubicBezTo>
                  <a:cubicBezTo>
                    <a:pt x="393" y="71"/>
                    <a:pt x="363" y="23"/>
                    <a:pt x="314" y="3"/>
                  </a:cubicBezTo>
                  <a:cubicBezTo>
                    <a:pt x="306" y="1"/>
                    <a:pt x="297" y="0"/>
                    <a:pt x="28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27"/>
            <p:cNvSpPr/>
            <p:nvPr/>
          </p:nvSpPr>
          <p:spPr>
            <a:xfrm>
              <a:off x="-95399" y="238833"/>
              <a:ext cx="90202" cy="611638"/>
            </a:xfrm>
            <a:custGeom>
              <a:avLst/>
              <a:gdLst/>
              <a:ahLst/>
              <a:cxnLst/>
              <a:rect l="l" t="t" r="r" b="b"/>
              <a:pathLst>
                <a:path w="520" h="3526" extrusionOk="0">
                  <a:moveTo>
                    <a:pt x="422" y="0"/>
                  </a:moveTo>
                  <a:cubicBezTo>
                    <a:pt x="384" y="0"/>
                    <a:pt x="348" y="21"/>
                    <a:pt x="333" y="57"/>
                  </a:cubicBezTo>
                  <a:cubicBezTo>
                    <a:pt x="333" y="57"/>
                    <a:pt x="304" y="135"/>
                    <a:pt x="265" y="282"/>
                  </a:cubicBezTo>
                  <a:cubicBezTo>
                    <a:pt x="206" y="478"/>
                    <a:pt x="157" y="694"/>
                    <a:pt x="118" y="929"/>
                  </a:cubicBezTo>
                  <a:cubicBezTo>
                    <a:pt x="0" y="1752"/>
                    <a:pt x="39" y="2585"/>
                    <a:pt x="226" y="3457"/>
                  </a:cubicBezTo>
                  <a:cubicBezTo>
                    <a:pt x="235" y="3496"/>
                    <a:pt x="275" y="3525"/>
                    <a:pt x="314" y="3525"/>
                  </a:cubicBezTo>
                  <a:lnTo>
                    <a:pt x="333" y="3525"/>
                  </a:lnTo>
                  <a:cubicBezTo>
                    <a:pt x="383" y="3516"/>
                    <a:pt x="412" y="3467"/>
                    <a:pt x="402" y="3418"/>
                  </a:cubicBezTo>
                  <a:cubicBezTo>
                    <a:pt x="216" y="2565"/>
                    <a:pt x="187" y="1762"/>
                    <a:pt x="304" y="958"/>
                  </a:cubicBezTo>
                  <a:cubicBezTo>
                    <a:pt x="333" y="733"/>
                    <a:pt x="383" y="518"/>
                    <a:pt x="442" y="331"/>
                  </a:cubicBezTo>
                  <a:cubicBezTo>
                    <a:pt x="481" y="194"/>
                    <a:pt x="510" y="126"/>
                    <a:pt x="510" y="126"/>
                  </a:cubicBezTo>
                  <a:cubicBezTo>
                    <a:pt x="520" y="76"/>
                    <a:pt x="500" y="28"/>
                    <a:pt x="461" y="8"/>
                  </a:cubicBezTo>
                  <a:cubicBezTo>
                    <a:pt x="448" y="3"/>
                    <a:pt x="435" y="0"/>
                    <a:pt x="42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27"/>
            <p:cNvSpPr/>
            <p:nvPr/>
          </p:nvSpPr>
          <p:spPr>
            <a:xfrm>
              <a:off x="-178662" y="92603"/>
              <a:ext cx="103732" cy="635402"/>
            </a:xfrm>
            <a:custGeom>
              <a:avLst/>
              <a:gdLst/>
              <a:ahLst/>
              <a:cxnLst/>
              <a:rect l="l" t="t" r="r" b="b"/>
              <a:pathLst>
                <a:path w="598" h="3663" extrusionOk="0">
                  <a:moveTo>
                    <a:pt x="492" y="1"/>
                  </a:moveTo>
                  <a:cubicBezTo>
                    <a:pt x="457" y="1"/>
                    <a:pt x="427" y="21"/>
                    <a:pt x="412" y="57"/>
                  </a:cubicBezTo>
                  <a:cubicBezTo>
                    <a:pt x="412" y="57"/>
                    <a:pt x="373" y="135"/>
                    <a:pt x="323" y="283"/>
                  </a:cubicBezTo>
                  <a:cubicBezTo>
                    <a:pt x="245" y="479"/>
                    <a:pt x="186" y="704"/>
                    <a:pt x="138" y="939"/>
                  </a:cubicBezTo>
                  <a:cubicBezTo>
                    <a:pt x="69" y="1292"/>
                    <a:pt x="29" y="1664"/>
                    <a:pt x="20" y="2046"/>
                  </a:cubicBezTo>
                  <a:cubicBezTo>
                    <a:pt x="0" y="2546"/>
                    <a:pt x="40" y="3066"/>
                    <a:pt x="127" y="3595"/>
                  </a:cubicBezTo>
                  <a:cubicBezTo>
                    <a:pt x="127" y="3634"/>
                    <a:pt x="167" y="3663"/>
                    <a:pt x="216" y="3663"/>
                  </a:cubicBezTo>
                  <a:lnTo>
                    <a:pt x="225" y="3663"/>
                  </a:lnTo>
                  <a:cubicBezTo>
                    <a:pt x="275" y="3654"/>
                    <a:pt x="314" y="3614"/>
                    <a:pt x="304" y="3565"/>
                  </a:cubicBezTo>
                  <a:cubicBezTo>
                    <a:pt x="216" y="3055"/>
                    <a:pt x="186" y="2546"/>
                    <a:pt x="196" y="2056"/>
                  </a:cubicBezTo>
                  <a:cubicBezTo>
                    <a:pt x="206" y="1683"/>
                    <a:pt x="255" y="1321"/>
                    <a:pt x="323" y="978"/>
                  </a:cubicBezTo>
                  <a:cubicBezTo>
                    <a:pt x="363" y="753"/>
                    <a:pt x="421" y="537"/>
                    <a:pt x="490" y="341"/>
                  </a:cubicBezTo>
                  <a:cubicBezTo>
                    <a:pt x="539" y="204"/>
                    <a:pt x="569" y="135"/>
                    <a:pt x="578" y="135"/>
                  </a:cubicBezTo>
                  <a:cubicBezTo>
                    <a:pt x="598" y="87"/>
                    <a:pt x="578" y="28"/>
                    <a:pt x="530" y="8"/>
                  </a:cubicBezTo>
                  <a:cubicBezTo>
                    <a:pt x="517" y="3"/>
                    <a:pt x="504" y="1"/>
                    <a:pt x="49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27"/>
            <p:cNvSpPr/>
            <p:nvPr/>
          </p:nvSpPr>
          <p:spPr>
            <a:xfrm>
              <a:off x="-267128" y="-56403"/>
              <a:ext cx="126109" cy="658647"/>
            </a:xfrm>
            <a:custGeom>
              <a:avLst/>
              <a:gdLst/>
              <a:ahLst/>
              <a:cxnLst/>
              <a:rect l="l" t="t" r="r" b="b"/>
              <a:pathLst>
                <a:path w="727" h="3797" extrusionOk="0">
                  <a:moveTo>
                    <a:pt x="625" y="1"/>
                  </a:moveTo>
                  <a:cubicBezTo>
                    <a:pt x="593" y="1"/>
                    <a:pt x="560" y="20"/>
                    <a:pt x="539" y="53"/>
                  </a:cubicBezTo>
                  <a:cubicBezTo>
                    <a:pt x="539" y="53"/>
                    <a:pt x="500" y="132"/>
                    <a:pt x="441" y="279"/>
                  </a:cubicBezTo>
                  <a:cubicBezTo>
                    <a:pt x="354" y="485"/>
                    <a:pt x="285" y="720"/>
                    <a:pt x="226" y="965"/>
                  </a:cubicBezTo>
                  <a:cubicBezTo>
                    <a:pt x="138" y="1318"/>
                    <a:pt x="79" y="1710"/>
                    <a:pt x="40" y="2102"/>
                  </a:cubicBezTo>
                  <a:cubicBezTo>
                    <a:pt x="1" y="2631"/>
                    <a:pt x="20" y="3170"/>
                    <a:pt x="89" y="3718"/>
                  </a:cubicBezTo>
                  <a:cubicBezTo>
                    <a:pt x="89" y="3768"/>
                    <a:pt x="128" y="3797"/>
                    <a:pt x="177" y="3797"/>
                  </a:cubicBezTo>
                  <a:lnTo>
                    <a:pt x="187" y="3797"/>
                  </a:lnTo>
                  <a:cubicBezTo>
                    <a:pt x="236" y="3797"/>
                    <a:pt x="275" y="3748"/>
                    <a:pt x="265" y="3699"/>
                  </a:cubicBezTo>
                  <a:cubicBezTo>
                    <a:pt x="197" y="3160"/>
                    <a:pt x="187" y="2640"/>
                    <a:pt x="226" y="2111"/>
                  </a:cubicBezTo>
                  <a:cubicBezTo>
                    <a:pt x="256" y="1730"/>
                    <a:pt x="314" y="1357"/>
                    <a:pt x="402" y="1004"/>
                  </a:cubicBezTo>
                  <a:cubicBezTo>
                    <a:pt x="461" y="769"/>
                    <a:pt x="530" y="543"/>
                    <a:pt x="608" y="347"/>
                  </a:cubicBezTo>
                  <a:cubicBezTo>
                    <a:pt x="667" y="210"/>
                    <a:pt x="706" y="132"/>
                    <a:pt x="706" y="132"/>
                  </a:cubicBezTo>
                  <a:cubicBezTo>
                    <a:pt x="726" y="93"/>
                    <a:pt x="716" y="34"/>
                    <a:pt x="667" y="14"/>
                  </a:cubicBezTo>
                  <a:cubicBezTo>
                    <a:pt x="655" y="5"/>
                    <a:pt x="640" y="1"/>
                    <a:pt x="62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27"/>
            <p:cNvSpPr/>
            <p:nvPr/>
          </p:nvSpPr>
          <p:spPr>
            <a:xfrm>
              <a:off x="-294188" y="-336894"/>
              <a:ext cx="1614959" cy="1687121"/>
            </a:xfrm>
            <a:custGeom>
              <a:avLst/>
              <a:gdLst/>
              <a:ahLst/>
              <a:cxnLst/>
              <a:rect l="l" t="t" r="r" b="b"/>
              <a:pathLst>
                <a:path w="9310" h="9726" extrusionOk="0">
                  <a:moveTo>
                    <a:pt x="149" y="0"/>
                  </a:moveTo>
                  <a:cubicBezTo>
                    <a:pt x="138" y="0"/>
                    <a:pt x="128" y="2"/>
                    <a:pt x="118" y="5"/>
                  </a:cubicBezTo>
                  <a:cubicBezTo>
                    <a:pt x="39" y="34"/>
                    <a:pt x="0" y="122"/>
                    <a:pt x="29" y="201"/>
                  </a:cubicBezTo>
                  <a:cubicBezTo>
                    <a:pt x="412" y="1318"/>
                    <a:pt x="882" y="2396"/>
                    <a:pt x="1411" y="3434"/>
                  </a:cubicBezTo>
                  <a:cubicBezTo>
                    <a:pt x="1960" y="4483"/>
                    <a:pt x="2577" y="5483"/>
                    <a:pt x="3302" y="6413"/>
                  </a:cubicBezTo>
                  <a:cubicBezTo>
                    <a:pt x="4037" y="7334"/>
                    <a:pt x="4880" y="8177"/>
                    <a:pt x="5889" y="8795"/>
                  </a:cubicBezTo>
                  <a:cubicBezTo>
                    <a:pt x="6389" y="9108"/>
                    <a:pt x="6938" y="9353"/>
                    <a:pt x="7506" y="9520"/>
                  </a:cubicBezTo>
                  <a:cubicBezTo>
                    <a:pt x="7790" y="9598"/>
                    <a:pt x="8084" y="9657"/>
                    <a:pt x="8378" y="9686"/>
                  </a:cubicBezTo>
                  <a:cubicBezTo>
                    <a:pt x="8575" y="9713"/>
                    <a:pt x="8772" y="9726"/>
                    <a:pt x="8969" y="9726"/>
                  </a:cubicBezTo>
                  <a:cubicBezTo>
                    <a:pt x="9066" y="9726"/>
                    <a:pt x="9163" y="9723"/>
                    <a:pt x="9260" y="9716"/>
                  </a:cubicBezTo>
                  <a:cubicBezTo>
                    <a:pt x="9290" y="9716"/>
                    <a:pt x="9309" y="9696"/>
                    <a:pt x="9309" y="9677"/>
                  </a:cubicBezTo>
                  <a:cubicBezTo>
                    <a:pt x="9299" y="9657"/>
                    <a:pt x="9280" y="9638"/>
                    <a:pt x="9260" y="9638"/>
                  </a:cubicBezTo>
                  <a:cubicBezTo>
                    <a:pt x="9191" y="9640"/>
                    <a:pt x="9123" y="9641"/>
                    <a:pt x="9055" y="9641"/>
                  </a:cubicBezTo>
                  <a:cubicBezTo>
                    <a:pt x="8833" y="9641"/>
                    <a:pt x="8613" y="9628"/>
                    <a:pt x="8388" y="9598"/>
                  </a:cubicBezTo>
                  <a:cubicBezTo>
                    <a:pt x="8104" y="9559"/>
                    <a:pt x="7820" y="9500"/>
                    <a:pt x="7535" y="9422"/>
                  </a:cubicBezTo>
                  <a:cubicBezTo>
                    <a:pt x="6977" y="9246"/>
                    <a:pt x="6448" y="9000"/>
                    <a:pt x="5958" y="8687"/>
                  </a:cubicBezTo>
                  <a:cubicBezTo>
                    <a:pt x="4978" y="8060"/>
                    <a:pt x="4155" y="7217"/>
                    <a:pt x="3449" y="6296"/>
                  </a:cubicBezTo>
                  <a:cubicBezTo>
                    <a:pt x="2734" y="5375"/>
                    <a:pt x="2146" y="4375"/>
                    <a:pt x="1627" y="3336"/>
                  </a:cubicBezTo>
                  <a:cubicBezTo>
                    <a:pt x="1107" y="2288"/>
                    <a:pt x="656" y="1210"/>
                    <a:pt x="294" y="113"/>
                  </a:cubicBezTo>
                  <a:cubicBezTo>
                    <a:pt x="277" y="46"/>
                    <a:pt x="211" y="0"/>
                    <a:pt x="14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27"/>
            <p:cNvSpPr/>
            <p:nvPr/>
          </p:nvSpPr>
          <p:spPr>
            <a:xfrm>
              <a:off x="1067152" y="1311013"/>
              <a:ext cx="346930" cy="45274"/>
            </a:xfrm>
            <a:custGeom>
              <a:avLst/>
              <a:gdLst/>
              <a:ahLst/>
              <a:cxnLst/>
              <a:rect l="l" t="t" r="r" b="b"/>
              <a:pathLst>
                <a:path w="2000" h="261" extrusionOk="0">
                  <a:moveTo>
                    <a:pt x="89" y="0"/>
                  </a:moveTo>
                  <a:cubicBezTo>
                    <a:pt x="50" y="0"/>
                    <a:pt x="20" y="20"/>
                    <a:pt x="11" y="49"/>
                  </a:cubicBezTo>
                  <a:cubicBezTo>
                    <a:pt x="1" y="88"/>
                    <a:pt x="31" y="118"/>
                    <a:pt x="60" y="127"/>
                  </a:cubicBezTo>
                  <a:cubicBezTo>
                    <a:pt x="216" y="167"/>
                    <a:pt x="364" y="186"/>
                    <a:pt x="521" y="216"/>
                  </a:cubicBezTo>
                  <a:cubicBezTo>
                    <a:pt x="677" y="225"/>
                    <a:pt x="824" y="245"/>
                    <a:pt x="981" y="255"/>
                  </a:cubicBezTo>
                  <a:cubicBezTo>
                    <a:pt x="1084" y="258"/>
                    <a:pt x="1187" y="260"/>
                    <a:pt x="1290" y="260"/>
                  </a:cubicBezTo>
                  <a:cubicBezTo>
                    <a:pt x="1500" y="260"/>
                    <a:pt x="1708" y="252"/>
                    <a:pt x="1912" y="225"/>
                  </a:cubicBezTo>
                  <a:cubicBezTo>
                    <a:pt x="1971" y="216"/>
                    <a:pt x="2000" y="177"/>
                    <a:pt x="2000" y="127"/>
                  </a:cubicBezTo>
                  <a:cubicBezTo>
                    <a:pt x="1992" y="85"/>
                    <a:pt x="1953" y="57"/>
                    <a:pt x="1912" y="57"/>
                  </a:cubicBezTo>
                  <a:cubicBezTo>
                    <a:pt x="1905" y="57"/>
                    <a:pt x="1899" y="58"/>
                    <a:pt x="1892" y="59"/>
                  </a:cubicBezTo>
                  <a:cubicBezTo>
                    <a:pt x="1599" y="98"/>
                    <a:pt x="1294" y="108"/>
                    <a:pt x="991" y="108"/>
                  </a:cubicBezTo>
                  <a:cubicBezTo>
                    <a:pt x="834" y="98"/>
                    <a:pt x="687" y="88"/>
                    <a:pt x="540" y="79"/>
                  </a:cubicBezTo>
                  <a:cubicBezTo>
                    <a:pt x="383" y="59"/>
                    <a:pt x="236" y="40"/>
                    <a:pt x="8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27"/>
            <p:cNvSpPr/>
            <p:nvPr/>
          </p:nvSpPr>
          <p:spPr>
            <a:xfrm>
              <a:off x="1087621" y="1237638"/>
              <a:ext cx="214403" cy="106161"/>
            </a:xfrm>
            <a:custGeom>
              <a:avLst/>
              <a:gdLst/>
              <a:ahLst/>
              <a:cxnLst/>
              <a:rect l="l" t="t" r="r" b="b"/>
              <a:pathLst>
                <a:path w="1236" h="612" extrusionOk="0">
                  <a:moveTo>
                    <a:pt x="1132" y="0"/>
                  </a:moveTo>
                  <a:cubicBezTo>
                    <a:pt x="1128" y="0"/>
                    <a:pt x="1123" y="1"/>
                    <a:pt x="1118" y="2"/>
                  </a:cubicBezTo>
                  <a:cubicBezTo>
                    <a:pt x="932" y="41"/>
                    <a:pt x="686" y="149"/>
                    <a:pt x="471" y="247"/>
                  </a:cubicBezTo>
                  <a:cubicBezTo>
                    <a:pt x="246" y="345"/>
                    <a:pt x="69" y="423"/>
                    <a:pt x="59" y="433"/>
                  </a:cubicBezTo>
                  <a:cubicBezTo>
                    <a:pt x="30" y="443"/>
                    <a:pt x="11" y="472"/>
                    <a:pt x="0" y="502"/>
                  </a:cubicBezTo>
                  <a:cubicBezTo>
                    <a:pt x="0" y="521"/>
                    <a:pt x="0" y="541"/>
                    <a:pt x="11" y="561"/>
                  </a:cubicBezTo>
                  <a:cubicBezTo>
                    <a:pt x="31" y="589"/>
                    <a:pt x="68" y="612"/>
                    <a:pt x="105" y="612"/>
                  </a:cubicBezTo>
                  <a:cubicBezTo>
                    <a:pt x="119" y="612"/>
                    <a:pt x="134" y="608"/>
                    <a:pt x="148" y="600"/>
                  </a:cubicBezTo>
                  <a:cubicBezTo>
                    <a:pt x="148" y="600"/>
                    <a:pt x="196" y="580"/>
                    <a:pt x="265" y="550"/>
                  </a:cubicBezTo>
                  <a:cubicBezTo>
                    <a:pt x="334" y="521"/>
                    <a:pt x="432" y="482"/>
                    <a:pt x="540" y="433"/>
                  </a:cubicBezTo>
                  <a:cubicBezTo>
                    <a:pt x="588" y="404"/>
                    <a:pt x="638" y="384"/>
                    <a:pt x="697" y="354"/>
                  </a:cubicBezTo>
                  <a:cubicBezTo>
                    <a:pt x="745" y="335"/>
                    <a:pt x="804" y="306"/>
                    <a:pt x="853" y="286"/>
                  </a:cubicBezTo>
                  <a:cubicBezTo>
                    <a:pt x="961" y="247"/>
                    <a:pt x="1069" y="208"/>
                    <a:pt x="1157" y="188"/>
                  </a:cubicBezTo>
                  <a:cubicBezTo>
                    <a:pt x="1206" y="178"/>
                    <a:pt x="1235" y="129"/>
                    <a:pt x="1226" y="80"/>
                  </a:cubicBezTo>
                  <a:cubicBezTo>
                    <a:pt x="1217" y="36"/>
                    <a:pt x="1176" y="0"/>
                    <a:pt x="113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27"/>
            <p:cNvSpPr/>
            <p:nvPr/>
          </p:nvSpPr>
          <p:spPr>
            <a:xfrm>
              <a:off x="1087621" y="1310666"/>
              <a:ext cx="219433" cy="136690"/>
            </a:xfrm>
            <a:custGeom>
              <a:avLst/>
              <a:gdLst/>
              <a:ahLst/>
              <a:cxnLst/>
              <a:rect l="l" t="t" r="r" b="b"/>
              <a:pathLst>
                <a:path w="1265" h="788" extrusionOk="0">
                  <a:moveTo>
                    <a:pt x="98" y="1"/>
                  </a:moveTo>
                  <a:cubicBezTo>
                    <a:pt x="73" y="1"/>
                    <a:pt x="48" y="8"/>
                    <a:pt x="30" y="22"/>
                  </a:cubicBezTo>
                  <a:lnTo>
                    <a:pt x="0" y="81"/>
                  </a:lnTo>
                  <a:cubicBezTo>
                    <a:pt x="0" y="100"/>
                    <a:pt x="0" y="140"/>
                    <a:pt x="30" y="159"/>
                  </a:cubicBezTo>
                  <a:cubicBezTo>
                    <a:pt x="40" y="169"/>
                    <a:pt x="177" y="316"/>
                    <a:pt x="392" y="463"/>
                  </a:cubicBezTo>
                  <a:cubicBezTo>
                    <a:pt x="608" y="610"/>
                    <a:pt x="893" y="757"/>
                    <a:pt x="1128" y="786"/>
                  </a:cubicBezTo>
                  <a:cubicBezTo>
                    <a:pt x="1134" y="787"/>
                    <a:pt x="1140" y="788"/>
                    <a:pt x="1145" y="788"/>
                  </a:cubicBezTo>
                  <a:cubicBezTo>
                    <a:pt x="1198" y="788"/>
                    <a:pt x="1246" y="752"/>
                    <a:pt x="1255" y="708"/>
                  </a:cubicBezTo>
                  <a:cubicBezTo>
                    <a:pt x="1265" y="659"/>
                    <a:pt x="1226" y="610"/>
                    <a:pt x="1167" y="600"/>
                  </a:cubicBezTo>
                  <a:cubicBezTo>
                    <a:pt x="1059" y="590"/>
                    <a:pt x="941" y="551"/>
                    <a:pt x="834" y="492"/>
                  </a:cubicBezTo>
                  <a:lnTo>
                    <a:pt x="657" y="404"/>
                  </a:lnTo>
                  <a:cubicBezTo>
                    <a:pt x="608" y="375"/>
                    <a:pt x="549" y="336"/>
                    <a:pt x="501" y="306"/>
                  </a:cubicBezTo>
                  <a:cubicBezTo>
                    <a:pt x="403" y="238"/>
                    <a:pt x="324" y="169"/>
                    <a:pt x="265" y="120"/>
                  </a:cubicBezTo>
                  <a:cubicBezTo>
                    <a:pt x="236" y="90"/>
                    <a:pt x="216" y="71"/>
                    <a:pt x="196" y="61"/>
                  </a:cubicBezTo>
                  <a:cubicBezTo>
                    <a:pt x="187" y="42"/>
                    <a:pt x="177" y="31"/>
                    <a:pt x="177" y="31"/>
                  </a:cubicBezTo>
                  <a:cubicBezTo>
                    <a:pt x="156" y="11"/>
                    <a:pt x="127" y="1"/>
                    <a:pt x="9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27"/>
            <p:cNvSpPr/>
            <p:nvPr/>
          </p:nvSpPr>
          <p:spPr>
            <a:xfrm>
              <a:off x="7665873" y="1156284"/>
              <a:ext cx="321431" cy="146404"/>
            </a:xfrm>
            <a:custGeom>
              <a:avLst/>
              <a:gdLst/>
              <a:ahLst/>
              <a:cxnLst/>
              <a:rect l="l" t="t" r="r" b="b"/>
              <a:pathLst>
                <a:path w="1853" h="844" extrusionOk="0">
                  <a:moveTo>
                    <a:pt x="102" y="1"/>
                  </a:moveTo>
                  <a:cubicBezTo>
                    <a:pt x="70" y="1"/>
                    <a:pt x="44" y="16"/>
                    <a:pt x="30" y="50"/>
                  </a:cubicBezTo>
                  <a:cubicBezTo>
                    <a:pt x="0" y="98"/>
                    <a:pt x="20" y="148"/>
                    <a:pt x="69" y="167"/>
                  </a:cubicBezTo>
                  <a:cubicBezTo>
                    <a:pt x="442" y="353"/>
                    <a:pt x="853" y="530"/>
                    <a:pt x="1196" y="657"/>
                  </a:cubicBezTo>
                  <a:cubicBezTo>
                    <a:pt x="1226" y="667"/>
                    <a:pt x="1265" y="677"/>
                    <a:pt x="1294" y="686"/>
                  </a:cubicBezTo>
                  <a:cubicBezTo>
                    <a:pt x="1333" y="706"/>
                    <a:pt x="1372" y="716"/>
                    <a:pt x="1411" y="736"/>
                  </a:cubicBezTo>
                  <a:lnTo>
                    <a:pt x="1716" y="834"/>
                  </a:lnTo>
                  <a:cubicBezTo>
                    <a:pt x="1725" y="843"/>
                    <a:pt x="1735" y="843"/>
                    <a:pt x="1745" y="843"/>
                  </a:cubicBezTo>
                  <a:cubicBezTo>
                    <a:pt x="1784" y="843"/>
                    <a:pt x="1823" y="814"/>
                    <a:pt x="1833" y="775"/>
                  </a:cubicBezTo>
                  <a:cubicBezTo>
                    <a:pt x="1853" y="736"/>
                    <a:pt x="1823" y="677"/>
                    <a:pt x="1774" y="667"/>
                  </a:cubicBezTo>
                  <a:lnTo>
                    <a:pt x="1470" y="559"/>
                  </a:lnTo>
                  <a:cubicBezTo>
                    <a:pt x="1431" y="549"/>
                    <a:pt x="1392" y="530"/>
                    <a:pt x="1353" y="520"/>
                  </a:cubicBezTo>
                  <a:cubicBezTo>
                    <a:pt x="1324" y="510"/>
                    <a:pt x="1294" y="500"/>
                    <a:pt x="1255" y="481"/>
                  </a:cubicBezTo>
                  <a:cubicBezTo>
                    <a:pt x="921" y="363"/>
                    <a:pt x="510" y="187"/>
                    <a:pt x="148" y="11"/>
                  </a:cubicBezTo>
                  <a:cubicBezTo>
                    <a:pt x="132" y="4"/>
                    <a:pt x="116" y="1"/>
                    <a:pt x="10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27"/>
            <p:cNvSpPr/>
            <p:nvPr/>
          </p:nvSpPr>
          <p:spPr>
            <a:xfrm>
              <a:off x="7781399" y="1128009"/>
              <a:ext cx="353695" cy="109977"/>
            </a:xfrm>
            <a:custGeom>
              <a:avLst/>
              <a:gdLst/>
              <a:ahLst/>
              <a:cxnLst/>
              <a:rect l="l" t="t" r="r" b="b"/>
              <a:pathLst>
                <a:path w="2039" h="634" extrusionOk="0">
                  <a:moveTo>
                    <a:pt x="97" y="0"/>
                  </a:moveTo>
                  <a:cubicBezTo>
                    <a:pt x="59" y="0"/>
                    <a:pt x="26" y="25"/>
                    <a:pt x="11" y="56"/>
                  </a:cubicBezTo>
                  <a:cubicBezTo>
                    <a:pt x="1" y="105"/>
                    <a:pt x="20" y="163"/>
                    <a:pt x="70" y="174"/>
                  </a:cubicBezTo>
                  <a:cubicBezTo>
                    <a:pt x="481" y="311"/>
                    <a:pt x="952" y="438"/>
                    <a:pt x="1353" y="516"/>
                  </a:cubicBezTo>
                  <a:cubicBezTo>
                    <a:pt x="1451" y="536"/>
                    <a:pt x="1540" y="555"/>
                    <a:pt x="1618" y="575"/>
                  </a:cubicBezTo>
                  <a:cubicBezTo>
                    <a:pt x="1677" y="585"/>
                    <a:pt x="1725" y="595"/>
                    <a:pt x="1765" y="605"/>
                  </a:cubicBezTo>
                  <a:lnTo>
                    <a:pt x="1921" y="634"/>
                  </a:lnTo>
                  <a:lnTo>
                    <a:pt x="1941" y="634"/>
                  </a:lnTo>
                  <a:cubicBezTo>
                    <a:pt x="1990" y="634"/>
                    <a:pt x="2019" y="605"/>
                    <a:pt x="2030" y="555"/>
                  </a:cubicBezTo>
                  <a:cubicBezTo>
                    <a:pt x="2039" y="507"/>
                    <a:pt x="2010" y="468"/>
                    <a:pt x="1961" y="457"/>
                  </a:cubicBezTo>
                  <a:lnTo>
                    <a:pt x="1804" y="428"/>
                  </a:lnTo>
                  <a:cubicBezTo>
                    <a:pt x="1765" y="418"/>
                    <a:pt x="1706" y="409"/>
                    <a:pt x="1647" y="389"/>
                  </a:cubicBezTo>
                  <a:cubicBezTo>
                    <a:pt x="1579" y="379"/>
                    <a:pt x="1490" y="359"/>
                    <a:pt x="1392" y="340"/>
                  </a:cubicBezTo>
                  <a:cubicBezTo>
                    <a:pt x="991" y="261"/>
                    <a:pt x="530" y="134"/>
                    <a:pt x="128" y="7"/>
                  </a:cubicBezTo>
                  <a:cubicBezTo>
                    <a:pt x="118" y="2"/>
                    <a:pt x="107" y="0"/>
                    <a:pt x="9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27"/>
            <p:cNvSpPr/>
            <p:nvPr/>
          </p:nvSpPr>
          <p:spPr>
            <a:xfrm>
              <a:off x="7888600" y="1082908"/>
              <a:ext cx="385960" cy="70080"/>
            </a:xfrm>
            <a:custGeom>
              <a:avLst/>
              <a:gdLst/>
              <a:ahLst/>
              <a:cxnLst/>
              <a:rect l="l" t="t" r="r" b="b"/>
              <a:pathLst>
                <a:path w="2225" h="404" extrusionOk="0">
                  <a:moveTo>
                    <a:pt x="99" y="0"/>
                  </a:moveTo>
                  <a:cubicBezTo>
                    <a:pt x="56" y="0"/>
                    <a:pt x="19" y="28"/>
                    <a:pt x="10" y="71"/>
                  </a:cubicBezTo>
                  <a:cubicBezTo>
                    <a:pt x="0" y="120"/>
                    <a:pt x="29" y="169"/>
                    <a:pt x="79" y="179"/>
                  </a:cubicBezTo>
                  <a:cubicBezTo>
                    <a:pt x="637" y="277"/>
                    <a:pt x="1166" y="336"/>
                    <a:pt x="1510" y="355"/>
                  </a:cubicBezTo>
                  <a:lnTo>
                    <a:pt x="1950" y="394"/>
                  </a:lnTo>
                  <a:cubicBezTo>
                    <a:pt x="2058" y="404"/>
                    <a:pt x="2117" y="404"/>
                    <a:pt x="2117" y="404"/>
                  </a:cubicBezTo>
                  <a:lnTo>
                    <a:pt x="2126" y="404"/>
                  </a:lnTo>
                  <a:cubicBezTo>
                    <a:pt x="2176" y="404"/>
                    <a:pt x="2215" y="375"/>
                    <a:pt x="2215" y="325"/>
                  </a:cubicBezTo>
                  <a:cubicBezTo>
                    <a:pt x="2224" y="277"/>
                    <a:pt x="2185" y="227"/>
                    <a:pt x="2137" y="227"/>
                  </a:cubicBezTo>
                  <a:cubicBezTo>
                    <a:pt x="2137" y="227"/>
                    <a:pt x="2078" y="218"/>
                    <a:pt x="1970" y="208"/>
                  </a:cubicBezTo>
                  <a:lnTo>
                    <a:pt x="1519" y="179"/>
                  </a:lnTo>
                  <a:cubicBezTo>
                    <a:pt x="1176" y="149"/>
                    <a:pt x="657" y="100"/>
                    <a:pt x="118" y="2"/>
                  </a:cubicBezTo>
                  <a:cubicBezTo>
                    <a:pt x="112" y="1"/>
                    <a:pt x="105" y="0"/>
                    <a:pt x="9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27"/>
            <p:cNvSpPr/>
            <p:nvPr/>
          </p:nvSpPr>
          <p:spPr>
            <a:xfrm>
              <a:off x="7988862" y="1022022"/>
              <a:ext cx="413194" cy="35734"/>
            </a:xfrm>
            <a:custGeom>
              <a:avLst/>
              <a:gdLst/>
              <a:ahLst/>
              <a:cxnLst/>
              <a:rect l="l" t="t" r="r" b="b"/>
              <a:pathLst>
                <a:path w="2382" h="206" extrusionOk="0">
                  <a:moveTo>
                    <a:pt x="1980" y="1"/>
                  </a:moveTo>
                  <a:lnTo>
                    <a:pt x="1637" y="10"/>
                  </a:lnTo>
                  <a:cubicBezTo>
                    <a:pt x="1450" y="20"/>
                    <a:pt x="1235" y="20"/>
                    <a:pt x="932" y="20"/>
                  </a:cubicBezTo>
                  <a:cubicBezTo>
                    <a:pt x="667" y="20"/>
                    <a:pt x="392" y="20"/>
                    <a:pt x="98" y="10"/>
                  </a:cubicBezTo>
                  <a:cubicBezTo>
                    <a:pt x="50" y="10"/>
                    <a:pt x="0" y="49"/>
                    <a:pt x="0" y="99"/>
                  </a:cubicBezTo>
                  <a:cubicBezTo>
                    <a:pt x="0" y="147"/>
                    <a:pt x="39" y="186"/>
                    <a:pt x="89" y="186"/>
                  </a:cubicBezTo>
                  <a:cubicBezTo>
                    <a:pt x="383" y="206"/>
                    <a:pt x="667" y="206"/>
                    <a:pt x="932" y="206"/>
                  </a:cubicBezTo>
                  <a:cubicBezTo>
                    <a:pt x="1235" y="206"/>
                    <a:pt x="1461" y="197"/>
                    <a:pt x="1637" y="197"/>
                  </a:cubicBezTo>
                  <a:lnTo>
                    <a:pt x="2284" y="177"/>
                  </a:lnTo>
                  <a:cubicBezTo>
                    <a:pt x="2332" y="177"/>
                    <a:pt x="2382" y="138"/>
                    <a:pt x="2372" y="88"/>
                  </a:cubicBezTo>
                  <a:cubicBezTo>
                    <a:pt x="2372" y="40"/>
                    <a:pt x="2332" y="1"/>
                    <a:pt x="228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27"/>
            <p:cNvSpPr/>
            <p:nvPr/>
          </p:nvSpPr>
          <p:spPr>
            <a:xfrm>
              <a:off x="8080624" y="908057"/>
              <a:ext cx="438693" cy="74937"/>
            </a:xfrm>
            <a:custGeom>
              <a:avLst/>
              <a:gdLst/>
              <a:ahLst/>
              <a:cxnLst/>
              <a:rect l="l" t="t" r="r" b="b"/>
              <a:pathLst>
                <a:path w="2529" h="432" extrusionOk="0">
                  <a:moveTo>
                    <a:pt x="2431" y="1"/>
                  </a:moveTo>
                  <a:cubicBezTo>
                    <a:pt x="2431" y="1"/>
                    <a:pt x="2362" y="11"/>
                    <a:pt x="2245" y="20"/>
                  </a:cubicBezTo>
                  <a:cubicBezTo>
                    <a:pt x="2156" y="30"/>
                    <a:pt x="2049" y="40"/>
                    <a:pt x="1921" y="50"/>
                  </a:cubicBezTo>
                  <a:lnTo>
                    <a:pt x="1745" y="70"/>
                  </a:lnTo>
                  <a:cubicBezTo>
                    <a:pt x="1647" y="79"/>
                    <a:pt x="1549" y="99"/>
                    <a:pt x="1451" y="109"/>
                  </a:cubicBezTo>
                  <a:cubicBezTo>
                    <a:pt x="1069" y="157"/>
                    <a:pt x="588" y="207"/>
                    <a:pt x="89" y="246"/>
                  </a:cubicBezTo>
                  <a:cubicBezTo>
                    <a:pt x="40" y="255"/>
                    <a:pt x="0" y="295"/>
                    <a:pt x="11" y="344"/>
                  </a:cubicBezTo>
                  <a:cubicBezTo>
                    <a:pt x="11" y="393"/>
                    <a:pt x="50" y="432"/>
                    <a:pt x="98" y="432"/>
                  </a:cubicBezTo>
                  <a:lnTo>
                    <a:pt x="109" y="432"/>
                  </a:lnTo>
                  <a:cubicBezTo>
                    <a:pt x="608" y="393"/>
                    <a:pt x="1088" y="334"/>
                    <a:pt x="1470" y="285"/>
                  </a:cubicBezTo>
                  <a:cubicBezTo>
                    <a:pt x="1578" y="275"/>
                    <a:pt x="1666" y="266"/>
                    <a:pt x="1764" y="255"/>
                  </a:cubicBezTo>
                  <a:lnTo>
                    <a:pt x="1941" y="236"/>
                  </a:lnTo>
                  <a:cubicBezTo>
                    <a:pt x="2068" y="216"/>
                    <a:pt x="2176" y="207"/>
                    <a:pt x="2254" y="197"/>
                  </a:cubicBezTo>
                  <a:cubicBezTo>
                    <a:pt x="2372" y="187"/>
                    <a:pt x="2431" y="187"/>
                    <a:pt x="2441" y="187"/>
                  </a:cubicBezTo>
                  <a:cubicBezTo>
                    <a:pt x="2489" y="187"/>
                    <a:pt x="2529" y="138"/>
                    <a:pt x="2519" y="89"/>
                  </a:cubicBezTo>
                  <a:cubicBezTo>
                    <a:pt x="2519" y="40"/>
                    <a:pt x="2480" y="1"/>
                    <a:pt x="243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27"/>
            <p:cNvSpPr/>
            <p:nvPr/>
          </p:nvSpPr>
          <p:spPr>
            <a:xfrm>
              <a:off x="8165621" y="787152"/>
              <a:ext cx="460897" cy="112752"/>
            </a:xfrm>
            <a:custGeom>
              <a:avLst/>
              <a:gdLst/>
              <a:ahLst/>
              <a:cxnLst/>
              <a:rect l="l" t="t" r="r" b="b"/>
              <a:pathLst>
                <a:path w="2657" h="650" extrusionOk="0">
                  <a:moveTo>
                    <a:pt x="2564" y="1"/>
                  </a:moveTo>
                  <a:cubicBezTo>
                    <a:pt x="2559" y="1"/>
                    <a:pt x="2553" y="1"/>
                    <a:pt x="2548" y="2"/>
                  </a:cubicBezTo>
                  <a:cubicBezTo>
                    <a:pt x="2548" y="2"/>
                    <a:pt x="2480" y="2"/>
                    <a:pt x="2362" y="22"/>
                  </a:cubicBezTo>
                  <a:cubicBezTo>
                    <a:pt x="2235" y="41"/>
                    <a:pt x="2058" y="71"/>
                    <a:pt x="1833" y="120"/>
                  </a:cubicBezTo>
                  <a:cubicBezTo>
                    <a:pt x="1637" y="159"/>
                    <a:pt x="1411" y="198"/>
                    <a:pt x="1157" y="257"/>
                  </a:cubicBezTo>
                  <a:cubicBezTo>
                    <a:pt x="834" y="316"/>
                    <a:pt x="471" y="394"/>
                    <a:pt x="89" y="473"/>
                  </a:cubicBezTo>
                  <a:cubicBezTo>
                    <a:pt x="40" y="482"/>
                    <a:pt x="0" y="521"/>
                    <a:pt x="11" y="571"/>
                  </a:cubicBezTo>
                  <a:cubicBezTo>
                    <a:pt x="20" y="619"/>
                    <a:pt x="59" y="649"/>
                    <a:pt x="98" y="649"/>
                  </a:cubicBezTo>
                  <a:lnTo>
                    <a:pt x="118" y="649"/>
                  </a:lnTo>
                  <a:cubicBezTo>
                    <a:pt x="510" y="571"/>
                    <a:pt x="873" y="502"/>
                    <a:pt x="1196" y="433"/>
                  </a:cubicBezTo>
                  <a:cubicBezTo>
                    <a:pt x="1451" y="375"/>
                    <a:pt x="1676" y="335"/>
                    <a:pt x="1872" y="296"/>
                  </a:cubicBezTo>
                  <a:cubicBezTo>
                    <a:pt x="2088" y="257"/>
                    <a:pt x="2264" y="227"/>
                    <a:pt x="2382" y="208"/>
                  </a:cubicBezTo>
                  <a:cubicBezTo>
                    <a:pt x="2500" y="188"/>
                    <a:pt x="2568" y="179"/>
                    <a:pt x="2568" y="179"/>
                  </a:cubicBezTo>
                  <a:cubicBezTo>
                    <a:pt x="2617" y="168"/>
                    <a:pt x="2656" y="129"/>
                    <a:pt x="2656" y="81"/>
                  </a:cubicBezTo>
                  <a:cubicBezTo>
                    <a:pt x="2647" y="37"/>
                    <a:pt x="2608" y="1"/>
                    <a:pt x="256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27"/>
            <p:cNvSpPr/>
            <p:nvPr/>
          </p:nvSpPr>
          <p:spPr>
            <a:xfrm>
              <a:off x="8243853" y="656534"/>
              <a:ext cx="481192" cy="151435"/>
            </a:xfrm>
            <a:custGeom>
              <a:avLst/>
              <a:gdLst/>
              <a:ahLst/>
              <a:cxnLst/>
              <a:rect l="l" t="t" r="r" b="b"/>
              <a:pathLst>
                <a:path w="2774" h="873" extrusionOk="0">
                  <a:moveTo>
                    <a:pt x="2665" y="0"/>
                  </a:moveTo>
                  <a:cubicBezTo>
                    <a:pt x="2665" y="0"/>
                    <a:pt x="2587" y="20"/>
                    <a:pt x="2460" y="40"/>
                  </a:cubicBezTo>
                  <a:cubicBezTo>
                    <a:pt x="2274" y="79"/>
                    <a:pt x="2097" y="128"/>
                    <a:pt x="1921" y="177"/>
                  </a:cubicBezTo>
                  <a:cubicBezTo>
                    <a:pt x="1588" y="255"/>
                    <a:pt x="1167" y="383"/>
                    <a:pt x="677" y="520"/>
                  </a:cubicBezTo>
                  <a:cubicBezTo>
                    <a:pt x="481" y="579"/>
                    <a:pt x="285" y="638"/>
                    <a:pt x="78" y="697"/>
                  </a:cubicBezTo>
                  <a:cubicBezTo>
                    <a:pt x="30" y="706"/>
                    <a:pt x="0" y="755"/>
                    <a:pt x="20" y="804"/>
                  </a:cubicBezTo>
                  <a:cubicBezTo>
                    <a:pt x="30" y="843"/>
                    <a:pt x="69" y="873"/>
                    <a:pt x="108" y="873"/>
                  </a:cubicBezTo>
                  <a:cubicBezTo>
                    <a:pt x="118" y="873"/>
                    <a:pt x="128" y="873"/>
                    <a:pt x="128" y="863"/>
                  </a:cubicBezTo>
                  <a:cubicBezTo>
                    <a:pt x="333" y="804"/>
                    <a:pt x="529" y="755"/>
                    <a:pt x="725" y="697"/>
                  </a:cubicBezTo>
                  <a:cubicBezTo>
                    <a:pt x="1215" y="559"/>
                    <a:pt x="1637" y="432"/>
                    <a:pt x="1960" y="353"/>
                  </a:cubicBezTo>
                  <a:cubicBezTo>
                    <a:pt x="2147" y="305"/>
                    <a:pt x="2323" y="255"/>
                    <a:pt x="2499" y="216"/>
                  </a:cubicBezTo>
                  <a:cubicBezTo>
                    <a:pt x="2626" y="196"/>
                    <a:pt x="2695" y="187"/>
                    <a:pt x="2695" y="187"/>
                  </a:cubicBezTo>
                  <a:cubicBezTo>
                    <a:pt x="2744" y="177"/>
                    <a:pt x="2774" y="128"/>
                    <a:pt x="2774" y="79"/>
                  </a:cubicBezTo>
                  <a:cubicBezTo>
                    <a:pt x="2763" y="30"/>
                    <a:pt x="2715" y="0"/>
                    <a:pt x="266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27"/>
            <p:cNvSpPr/>
            <p:nvPr/>
          </p:nvSpPr>
          <p:spPr>
            <a:xfrm>
              <a:off x="8316881" y="521926"/>
              <a:ext cx="499926" cy="185781"/>
            </a:xfrm>
            <a:custGeom>
              <a:avLst/>
              <a:gdLst/>
              <a:ahLst/>
              <a:cxnLst/>
              <a:rect l="l" t="t" r="r" b="b"/>
              <a:pathLst>
                <a:path w="2882" h="1071" extrusionOk="0">
                  <a:moveTo>
                    <a:pt x="2783" y="1"/>
                  </a:moveTo>
                  <a:cubicBezTo>
                    <a:pt x="2777" y="1"/>
                    <a:pt x="2771" y="1"/>
                    <a:pt x="2764" y="3"/>
                  </a:cubicBezTo>
                  <a:cubicBezTo>
                    <a:pt x="2764" y="3"/>
                    <a:pt x="2686" y="12"/>
                    <a:pt x="2558" y="51"/>
                  </a:cubicBezTo>
                  <a:cubicBezTo>
                    <a:pt x="2451" y="81"/>
                    <a:pt x="2264" y="130"/>
                    <a:pt x="1990" y="218"/>
                  </a:cubicBezTo>
                  <a:cubicBezTo>
                    <a:pt x="1755" y="286"/>
                    <a:pt x="1471" y="384"/>
                    <a:pt x="1138" y="502"/>
                  </a:cubicBezTo>
                  <a:cubicBezTo>
                    <a:pt x="892" y="591"/>
                    <a:pt x="628" y="689"/>
                    <a:pt x="343" y="796"/>
                  </a:cubicBezTo>
                  <a:lnTo>
                    <a:pt x="79" y="894"/>
                  </a:lnTo>
                  <a:cubicBezTo>
                    <a:pt x="30" y="914"/>
                    <a:pt x="1" y="963"/>
                    <a:pt x="20" y="1012"/>
                  </a:cubicBezTo>
                  <a:cubicBezTo>
                    <a:pt x="30" y="1051"/>
                    <a:pt x="69" y="1070"/>
                    <a:pt x="108" y="1070"/>
                  </a:cubicBezTo>
                  <a:cubicBezTo>
                    <a:pt x="118" y="1070"/>
                    <a:pt x="128" y="1070"/>
                    <a:pt x="138" y="1061"/>
                  </a:cubicBezTo>
                  <a:lnTo>
                    <a:pt x="412" y="963"/>
                  </a:lnTo>
                  <a:cubicBezTo>
                    <a:pt x="696" y="865"/>
                    <a:pt x="961" y="757"/>
                    <a:pt x="1206" y="678"/>
                  </a:cubicBezTo>
                  <a:cubicBezTo>
                    <a:pt x="1530" y="561"/>
                    <a:pt x="1813" y="463"/>
                    <a:pt x="2048" y="384"/>
                  </a:cubicBezTo>
                  <a:cubicBezTo>
                    <a:pt x="2255" y="316"/>
                    <a:pt x="2460" y="267"/>
                    <a:pt x="2597" y="228"/>
                  </a:cubicBezTo>
                  <a:cubicBezTo>
                    <a:pt x="2725" y="199"/>
                    <a:pt x="2793" y="179"/>
                    <a:pt x="2793" y="179"/>
                  </a:cubicBezTo>
                  <a:cubicBezTo>
                    <a:pt x="2843" y="169"/>
                    <a:pt x="2882" y="120"/>
                    <a:pt x="2872" y="71"/>
                  </a:cubicBezTo>
                  <a:cubicBezTo>
                    <a:pt x="2863" y="29"/>
                    <a:pt x="2825" y="1"/>
                    <a:pt x="278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27"/>
            <p:cNvSpPr/>
            <p:nvPr/>
          </p:nvSpPr>
          <p:spPr>
            <a:xfrm>
              <a:off x="8384879" y="382634"/>
              <a:ext cx="515191" cy="219607"/>
            </a:xfrm>
            <a:custGeom>
              <a:avLst/>
              <a:gdLst/>
              <a:ahLst/>
              <a:cxnLst/>
              <a:rect l="l" t="t" r="r" b="b"/>
              <a:pathLst>
                <a:path w="2970" h="1266" extrusionOk="0">
                  <a:moveTo>
                    <a:pt x="2871" y="0"/>
                  </a:moveTo>
                  <a:cubicBezTo>
                    <a:pt x="2865" y="0"/>
                    <a:pt x="2859" y="1"/>
                    <a:pt x="2852" y="2"/>
                  </a:cubicBezTo>
                  <a:cubicBezTo>
                    <a:pt x="2852" y="2"/>
                    <a:pt x="2774" y="22"/>
                    <a:pt x="2636" y="61"/>
                  </a:cubicBezTo>
                  <a:cubicBezTo>
                    <a:pt x="2519" y="90"/>
                    <a:pt x="2333" y="159"/>
                    <a:pt x="2048" y="257"/>
                  </a:cubicBezTo>
                  <a:cubicBezTo>
                    <a:pt x="1588" y="423"/>
                    <a:pt x="922" y="708"/>
                    <a:pt x="60" y="1089"/>
                  </a:cubicBezTo>
                  <a:cubicBezTo>
                    <a:pt x="20" y="1109"/>
                    <a:pt x="1" y="1168"/>
                    <a:pt x="20" y="1207"/>
                  </a:cubicBezTo>
                  <a:cubicBezTo>
                    <a:pt x="30" y="1246"/>
                    <a:pt x="69" y="1266"/>
                    <a:pt x="99" y="1266"/>
                  </a:cubicBezTo>
                  <a:cubicBezTo>
                    <a:pt x="108" y="1266"/>
                    <a:pt x="128" y="1256"/>
                    <a:pt x="138" y="1256"/>
                  </a:cubicBezTo>
                  <a:cubicBezTo>
                    <a:pt x="990" y="874"/>
                    <a:pt x="1656" y="590"/>
                    <a:pt x="2117" y="423"/>
                  </a:cubicBezTo>
                  <a:cubicBezTo>
                    <a:pt x="2323" y="345"/>
                    <a:pt x="2529" y="276"/>
                    <a:pt x="2686" y="237"/>
                  </a:cubicBezTo>
                  <a:cubicBezTo>
                    <a:pt x="2813" y="198"/>
                    <a:pt x="2891" y="178"/>
                    <a:pt x="2891" y="178"/>
                  </a:cubicBezTo>
                  <a:cubicBezTo>
                    <a:pt x="2941" y="168"/>
                    <a:pt x="2970" y="120"/>
                    <a:pt x="2960" y="70"/>
                  </a:cubicBezTo>
                  <a:cubicBezTo>
                    <a:pt x="2951" y="28"/>
                    <a:pt x="2914" y="0"/>
                    <a:pt x="287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27"/>
            <p:cNvSpPr/>
            <p:nvPr/>
          </p:nvSpPr>
          <p:spPr>
            <a:xfrm>
              <a:off x="8446111" y="239006"/>
              <a:ext cx="530456" cy="251177"/>
            </a:xfrm>
            <a:custGeom>
              <a:avLst/>
              <a:gdLst/>
              <a:ahLst/>
              <a:cxnLst/>
              <a:rect l="l" t="t" r="r" b="b"/>
              <a:pathLst>
                <a:path w="3058" h="1448" extrusionOk="0">
                  <a:moveTo>
                    <a:pt x="2971" y="1"/>
                  </a:moveTo>
                  <a:cubicBezTo>
                    <a:pt x="2961" y="1"/>
                    <a:pt x="2951" y="3"/>
                    <a:pt x="2940" y="7"/>
                  </a:cubicBezTo>
                  <a:cubicBezTo>
                    <a:pt x="2940" y="7"/>
                    <a:pt x="2862" y="27"/>
                    <a:pt x="2715" y="75"/>
                  </a:cubicBezTo>
                  <a:cubicBezTo>
                    <a:pt x="2597" y="114"/>
                    <a:pt x="2392" y="183"/>
                    <a:pt x="2117" y="301"/>
                  </a:cubicBezTo>
                  <a:cubicBezTo>
                    <a:pt x="1608" y="506"/>
                    <a:pt x="902" y="839"/>
                    <a:pt x="59" y="1281"/>
                  </a:cubicBezTo>
                  <a:cubicBezTo>
                    <a:pt x="20" y="1300"/>
                    <a:pt x="1" y="1359"/>
                    <a:pt x="20" y="1408"/>
                  </a:cubicBezTo>
                  <a:cubicBezTo>
                    <a:pt x="40" y="1438"/>
                    <a:pt x="69" y="1447"/>
                    <a:pt x="108" y="1447"/>
                  </a:cubicBezTo>
                  <a:cubicBezTo>
                    <a:pt x="118" y="1447"/>
                    <a:pt x="128" y="1447"/>
                    <a:pt x="147" y="1438"/>
                  </a:cubicBezTo>
                  <a:cubicBezTo>
                    <a:pt x="981" y="1006"/>
                    <a:pt x="1686" y="673"/>
                    <a:pt x="2185" y="467"/>
                  </a:cubicBezTo>
                  <a:cubicBezTo>
                    <a:pt x="2450" y="360"/>
                    <a:pt x="2656" y="281"/>
                    <a:pt x="2773" y="242"/>
                  </a:cubicBezTo>
                  <a:lnTo>
                    <a:pt x="2980" y="183"/>
                  </a:lnTo>
                  <a:cubicBezTo>
                    <a:pt x="3028" y="164"/>
                    <a:pt x="3058" y="114"/>
                    <a:pt x="3048" y="66"/>
                  </a:cubicBezTo>
                  <a:cubicBezTo>
                    <a:pt x="3040" y="27"/>
                    <a:pt x="3008" y="1"/>
                    <a:pt x="297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27"/>
            <p:cNvSpPr/>
            <p:nvPr/>
          </p:nvSpPr>
          <p:spPr>
            <a:xfrm>
              <a:off x="8502140" y="92950"/>
              <a:ext cx="545894" cy="283268"/>
            </a:xfrm>
            <a:custGeom>
              <a:avLst/>
              <a:gdLst/>
              <a:ahLst/>
              <a:cxnLst/>
              <a:rect l="l" t="t" r="r" b="b"/>
              <a:pathLst>
                <a:path w="3147" h="1633" extrusionOk="0">
                  <a:moveTo>
                    <a:pt x="3051" y="0"/>
                  </a:moveTo>
                  <a:cubicBezTo>
                    <a:pt x="3040" y="0"/>
                    <a:pt x="3029" y="2"/>
                    <a:pt x="3019" y="6"/>
                  </a:cubicBezTo>
                  <a:cubicBezTo>
                    <a:pt x="3019" y="6"/>
                    <a:pt x="2940" y="26"/>
                    <a:pt x="2794" y="74"/>
                  </a:cubicBezTo>
                  <a:cubicBezTo>
                    <a:pt x="2666" y="124"/>
                    <a:pt x="2461" y="202"/>
                    <a:pt x="2176" y="339"/>
                  </a:cubicBezTo>
                  <a:cubicBezTo>
                    <a:pt x="1627" y="584"/>
                    <a:pt x="873" y="986"/>
                    <a:pt x="59" y="1466"/>
                  </a:cubicBezTo>
                  <a:cubicBezTo>
                    <a:pt x="20" y="1486"/>
                    <a:pt x="1" y="1544"/>
                    <a:pt x="30" y="1583"/>
                  </a:cubicBezTo>
                  <a:cubicBezTo>
                    <a:pt x="50" y="1613"/>
                    <a:pt x="79" y="1633"/>
                    <a:pt x="109" y="1633"/>
                  </a:cubicBezTo>
                  <a:cubicBezTo>
                    <a:pt x="118" y="1633"/>
                    <a:pt x="138" y="1623"/>
                    <a:pt x="157" y="1623"/>
                  </a:cubicBezTo>
                  <a:cubicBezTo>
                    <a:pt x="961" y="1143"/>
                    <a:pt x="1706" y="751"/>
                    <a:pt x="2254" y="496"/>
                  </a:cubicBezTo>
                  <a:cubicBezTo>
                    <a:pt x="2529" y="379"/>
                    <a:pt x="2735" y="290"/>
                    <a:pt x="2862" y="251"/>
                  </a:cubicBezTo>
                  <a:cubicBezTo>
                    <a:pt x="2999" y="202"/>
                    <a:pt x="3068" y="183"/>
                    <a:pt x="3068" y="183"/>
                  </a:cubicBezTo>
                  <a:cubicBezTo>
                    <a:pt x="3117" y="163"/>
                    <a:pt x="3146" y="114"/>
                    <a:pt x="3136" y="65"/>
                  </a:cubicBezTo>
                  <a:cubicBezTo>
                    <a:pt x="3129" y="26"/>
                    <a:pt x="3091" y="0"/>
                    <a:pt x="305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27"/>
            <p:cNvSpPr/>
            <p:nvPr/>
          </p:nvSpPr>
          <p:spPr>
            <a:xfrm>
              <a:off x="8554873" y="-56056"/>
              <a:ext cx="559425" cy="313278"/>
            </a:xfrm>
            <a:custGeom>
              <a:avLst/>
              <a:gdLst/>
              <a:ahLst/>
              <a:cxnLst/>
              <a:rect l="l" t="t" r="r" b="b"/>
              <a:pathLst>
                <a:path w="3225" h="1806" extrusionOk="0">
                  <a:moveTo>
                    <a:pt x="3122" y="0"/>
                  </a:moveTo>
                  <a:cubicBezTo>
                    <a:pt x="3114" y="0"/>
                    <a:pt x="3106" y="1"/>
                    <a:pt x="3097" y="3"/>
                  </a:cubicBezTo>
                  <a:cubicBezTo>
                    <a:pt x="3087" y="3"/>
                    <a:pt x="3009" y="32"/>
                    <a:pt x="2862" y="91"/>
                  </a:cubicBezTo>
                  <a:cubicBezTo>
                    <a:pt x="2734" y="140"/>
                    <a:pt x="2519" y="228"/>
                    <a:pt x="2225" y="375"/>
                  </a:cubicBezTo>
                  <a:cubicBezTo>
                    <a:pt x="1647" y="659"/>
                    <a:pt x="872" y="1110"/>
                    <a:pt x="49" y="1639"/>
                  </a:cubicBezTo>
                  <a:cubicBezTo>
                    <a:pt x="10" y="1669"/>
                    <a:pt x="1" y="1728"/>
                    <a:pt x="30" y="1767"/>
                  </a:cubicBezTo>
                  <a:cubicBezTo>
                    <a:pt x="40" y="1796"/>
                    <a:pt x="69" y="1806"/>
                    <a:pt x="99" y="1806"/>
                  </a:cubicBezTo>
                  <a:cubicBezTo>
                    <a:pt x="118" y="1806"/>
                    <a:pt x="138" y="1806"/>
                    <a:pt x="147" y="1796"/>
                  </a:cubicBezTo>
                  <a:cubicBezTo>
                    <a:pt x="970" y="1267"/>
                    <a:pt x="1735" y="816"/>
                    <a:pt x="2303" y="541"/>
                  </a:cubicBezTo>
                  <a:cubicBezTo>
                    <a:pt x="2597" y="395"/>
                    <a:pt x="2803" y="306"/>
                    <a:pt x="2930" y="258"/>
                  </a:cubicBezTo>
                  <a:cubicBezTo>
                    <a:pt x="3067" y="199"/>
                    <a:pt x="3146" y="179"/>
                    <a:pt x="3146" y="179"/>
                  </a:cubicBezTo>
                  <a:cubicBezTo>
                    <a:pt x="3195" y="160"/>
                    <a:pt x="3224" y="110"/>
                    <a:pt x="3205" y="62"/>
                  </a:cubicBezTo>
                  <a:cubicBezTo>
                    <a:pt x="3197" y="21"/>
                    <a:pt x="3162" y="0"/>
                    <a:pt x="312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27"/>
            <p:cNvSpPr/>
            <p:nvPr/>
          </p:nvSpPr>
          <p:spPr>
            <a:xfrm>
              <a:off x="7676107" y="1270596"/>
              <a:ext cx="311196" cy="247881"/>
            </a:xfrm>
            <a:custGeom>
              <a:avLst/>
              <a:gdLst/>
              <a:ahLst/>
              <a:cxnLst/>
              <a:rect l="l" t="t" r="r" b="b"/>
              <a:pathLst>
                <a:path w="1794" h="1429" extrusionOk="0">
                  <a:moveTo>
                    <a:pt x="1683" y="1"/>
                  </a:moveTo>
                  <a:cubicBezTo>
                    <a:pt x="1656" y="1"/>
                    <a:pt x="1629" y="14"/>
                    <a:pt x="1617" y="37"/>
                  </a:cubicBezTo>
                  <a:cubicBezTo>
                    <a:pt x="1617" y="37"/>
                    <a:pt x="1588" y="86"/>
                    <a:pt x="1529" y="155"/>
                  </a:cubicBezTo>
                  <a:cubicBezTo>
                    <a:pt x="1500" y="194"/>
                    <a:pt x="1461" y="243"/>
                    <a:pt x="1421" y="292"/>
                  </a:cubicBezTo>
                  <a:cubicBezTo>
                    <a:pt x="1372" y="351"/>
                    <a:pt x="1313" y="400"/>
                    <a:pt x="1254" y="469"/>
                  </a:cubicBezTo>
                  <a:cubicBezTo>
                    <a:pt x="1029" y="694"/>
                    <a:pt x="637" y="1017"/>
                    <a:pt x="69" y="1253"/>
                  </a:cubicBezTo>
                  <a:cubicBezTo>
                    <a:pt x="30" y="1272"/>
                    <a:pt x="0" y="1321"/>
                    <a:pt x="20" y="1370"/>
                  </a:cubicBezTo>
                  <a:cubicBezTo>
                    <a:pt x="39" y="1409"/>
                    <a:pt x="69" y="1429"/>
                    <a:pt x="108" y="1429"/>
                  </a:cubicBezTo>
                  <a:cubicBezTo>
                    <a:pt x="118" y="1429"/>
                    <a:pt x="128" y="1429"/>
                    <a:pt x="137" y="1419"/>
                  </a:cubicBezTo>
                  <a:cubicBezTo>
                    <a:pt x="735" y="1174"/>
                    <a:pt x="1147" y="831"/>
                    <a:pt x="1392" y="596"/>
                  </a:cubicBezTo>
                  <a:cubicBezTo>
                    <a:pt x="1450" y="527"/>
                    <a:pt x="1509" y="469"/>
                    <a:pt x="1559" y="410"/>
                  </a:cubicBezTo>
                  <a:cubicBezTo>
                    <a:pt x="1607" y="351"/>
                    <a:pt x="1637" y="312"/>
                    <a:pt x="1676" y="273"/>
                  </a:cubicBezTo>
                  <a:cubicBezTo>
                    <a:pt x="1735" y="194"/>
                    <a:pt x="1764" y="145"/>
                    <a:pt x="1764" y="145"/>
                  </a:cubicBezTo>
                  <a:cubicBezTo>
                    <a:pt x="1794" y="96"/>
                    <a:pt x="1784" y="47"/>
                    <a:pt x="1735" y="18"/>
                  </a:cubicBezTo>
                  <a:cubicBezTo>
                    <a:pt x="1720" y="6"/>
                    <a:pt x="1701" y="1"/>
                    <a:pt x="168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27"/>
            <p:cNvSpPr/>
            <p:nvPr/>
          </p:nvSpPr>
          <p:spPr>
            <a:xfrm>
              <a:off x="7846101" y="1205894"/>
              <a:ext cx="290901" cy="310849"/>
            </a:xfrm>
            <a:custGeom>
              <a:avLst/>
              <a:gdLst/>
              <a:ahLst/>
              <a:cxnLst/>
              <a:rect l="l" t="t" r="r" b="b"/>
              <a:pathLst>
                <a:path w="1677" h="1792" extrusionOk="0">
                  <a:moveTo>
                    <a:pt x="1570" y="1"/>
                  </a:moveTo>
                  <a:cubicBezTo>
                    <a:pt x="1535" y="1"/>
                    <a:pt x="1504" y="21"/>
                    <a:pt x="1490" y="58"/>
                  </a:cubicBezTo>
                  <a:cubicBezTo>
                    <a:pt x="1490" y="58"/>
                    <a:pt x="1461" y="106"/>
                    <a:pt x="1421" y="195"/>
                  </a:cubicBezTo>
                  <a:lnTo>
                    <a:pt x="1411" y="214"/>
                  </a:lnTo>
                  <a:cubicBezTo>
                    <a:pt x="1363" y="302"/>
                    <a:pt x="1294" y="430"/>
                    <a:pt x="1196" y="567"/>
                  </a:cubicBezTo>
                  <a:cubicBezTo>
                    <a:pt x="1000" y="851"/>
                    <a:pt x="637" y="1273"/>
                    <a:pt x="59" y="1626"/>
                  </a:cubicBezTo>
                  <a:cubicBezTo>
                    <a:pt x="10" y="1645"/>
                    <a:pt x="0" y="1704"/>
                    <a:pt x="20" y="1753"/>
                  </a:cubicBezTo>
                  <a:cubicBezTo>
                    <a:pt x="39" y="1772"/>
                    <a:pt x="69" y="1792"/>
                    <a:pt x="98" y="1792"/>
                  </a:cubicBezTo>
                  <a:cubicBezTo>
                    <a:pt x="118" y="1792"/>
                    <a:pt x="137" y="1792"/>
                    <a:pt x="147" y="1782"/>
                  </a:cubicBezTo>
                  <a:cubicBezTo>
                    <a:pt x="755" y="1410"/>
                    <a:pt x="1137" y="979"/>
                    <a:pt x="1343" y="675"/>
                  </a:cubicBezTo>
                  <a:cubicBezTo>
                    <a:pt x="1450" y="528"/>
                    <a:pt x="1519" y="391"/>
                    <a:pt x="1568" y="302"/>
                  </a:cubicBezTo>
                  <a:lnTo>
                    <a:pt x="1578" y="283"/>
                  </a:lnTo>
                  <a:cubicBezTo>
                    <a:pt x="1627" y="185"/>
                    <a:pt x="1657" y="136"/>
                    <a:pt x="1657" y="126"/>
                  </a:cubicBezTo>
                  <a:cubicBezTo>
                    <a:pt x="1676" y="87"/>
                    <a:pt x="1646" y="28"/>
                    <a:pt x="1607" y="8"/>
                  </a:cubicBezTo>
                  <a:cubicBezTo>
                    <a:pt x="1595" y="3"/>
                    <a:pt x="1582" y="1"/>
                    <a:pt x="157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27"/>
            <p:cNvSpPr/>
            <p:nvPr/>
          </p:nvSpPr>
          <p:spPr>
            <a:xfrm>
              <a:off x="8014361" y="1121938"/>
              <a:ext cx="260198" cy="367572"/>
            </a:xfrm>
            <a:custGeom>
              <a:avLst/>
              <a:gdLst/>
              <a:ahLst/>
              <a:cxnLst/>
              <a:rect l="l" t="t" r="r" b="b"/>
              <a:pathLst>
                <a:path w="1500" h="2119" extrusionOk="0">
                  <a:moveTo>
                    <a:pt x="1403" y="1"/>
                  </a:moveTo>
                  <a:cubicBezTo>
                    <a:pt x="1361" y="1"/>
                    <a:pt x="1322" y="28"/>
                    <a:pt x="1314" y="71"/>
                  </a:cubicBezTo>
                  <a:cubicBezTo>
                    <a:pt x="1314" y="71"/>
                    <a:pt x="1303" y="130"/>
                    <a:pt x="1264" y="228"/>
                  </a:cubicBezTo>
                  <a:cubicBezTo>
                    <a:pt x="1245" y="307"/>
                    <a:pt x="1196" y="444"/>
                    <a:pt x="1098" y="649"/>
                  </a:cubicBezTo>
                  <a:cubicBezTo>
                    <a:pt x="853" y="1149"/>
                    <a:pt x="500" y="1590"/>
                    <a:pt x="49" y="1962"/>
                  </a:cubicBezTo>
                  <a:cubicBezTo>
                    <a:pt x="10" y="1992"/>
                    <a:pt x="1" y="2051"/>
                    <a:pt x="40" y="2090"/>
                  </a:cubicBezTo>
                  <a:cubicBezTo>
                    <a:pt x="49" y="2110"/>
                    <a:pt x="79" y="2119"/>
                    <a:pt x="108" y="2119"/>
                  </a:cubicBezTo>
                  <a:cubicBezTo>
                    <a:pt x="128" y="2119"/>
                    <a:pt x="147" y="2119"/>
                    <a:pt x="167" y="2099"/>
                  </a:cubicBezTo>
                  <a:cubicBezTo>
                    <a:pt x="637" y="1707"/>
                    <a:pt x="1000" y="1247"/>
                    <a:pt x="1255" y="728"/>
                  </a:cubicBezTo>
                  <a:cubicBezTo>
                    <a:pt x="1343" y="551"/>
                    <a:pt x="1401" y="394"/>
                    <a:pt x="1441" y="277"/>
                  </a:cubicBezTo>
                  <a:cubicBezTo>
                    <a:pt x="1470" y="179"/>
                    <a:pt x="1490" y="120"/>
                    <a:pt x="1490" y="111"/>
                  </a:cubicBezTo>
                  <a:cubicBezTo>
                    <a:pt x="1499" y="61"/>
                    <a:pt x="1470" y="13"/>
                    <a:pt x="1421" y="2"/>
                  </a:cubicBezTo>
                  <a:cubicBezTo>
                    <a:pt x="1415" y="1"/>
                    <a:pt x="1409" y="1"/>
                    <a:pt x="140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27"/>
            <p:cNvSpPr/>
            <p:nvPr/>
          </p:nvSpPr>
          <p:spPr>
            <a:xfrm>
              <a:off x="8179151" y="1021676"/>
              <a:ext cx="222903" cy="418745"/>
            </a:xfrm>
            <a:custGeom>
              <a:avLst/>
              <a:gdLst/>
              <a:ahLst/>
              <a:cxnLst/>
              <a:rect l="l" t="t" r="r" b="b"/>
              <a:pathLst>
                <a:path w="1285" h="2414" extrusionOk="0">
                  <a:moveTo>
                    <a:pt x="1181" y="1"/>
                  </a:moveTo>
                  <a:cubicBezTo>
                    <a:pt x="1138" y="1"/>
                    <a:pt x="1098" y="37"/>
                    <a:pt x="1098" y="81"/>
                  </a:cubicBezTo>
                  <a:cubicBezTo>
                    <a:pt x="1098" y="81"/>
                    <a:pt x="1089" y="140"/>
                    <a:pt x="1069" y="247"/>
                  </a:cubicBezTo>
                  <a:cubicBezTo>
                    <a:pt x="1050" y="345"/>
                    <a:pt x="1020" y="512"/>
                    <a:pt x="952" y="718"/>
                  </a:cubicBezTo>
                  <a:cubicBezTo>
                    <a:pt x="756" y="1286"/>
                    <a:pt x="462" y="1795"/>
                    <a:pt x="31" y="2256"/>
                  </a:cubicBezTo>
                  <a:cubicBezTo>
                    <a:pt x="1" y="2296"/>
                    <a:pt x="1" y="2354"/>
                    <a:pt x="40" y="2383"/>
                  </a:cubicBezTo>
                  <a:cubicBezTo>
                    <a:pt x="50" y="2403"/>
                    <a:pt x="79" y="2413"/>
                    <a:pt x="99" y="2413"/>
                  </a:cubicBezTo>
                  <a:cubicBezTo>
                    <a:pt x="118" y="2413"/>
                    <a:pt x="148" y="2403"/>
                    <a:pt x="168" y="2383"/>
                  </a:cubicBezTo>
                  <a:cubicBezTo>
                    <a:pt x="608" y="1893"/>
                    <a:pt x="922" y="1374"/>
                    <a:pt x="1118" y="767"/>
                  </a:cubicBezTo>
                  <a:cubicBezTo>
                    <a:pt x="1196" y="561"/>
                    <a:pt x="1226" y="384"/>
                    <a:pt x="1255" y="277"/>
                  </a:cubicBezTo>
                  <a:cubicBezTo>
                    <a:pt x="1275" y="169"/>
                    <a:pt x="1275" y="101"/>
                    <a:pt x="1275" y="101"/>
                  </a:cubicBezTo>
                  <a:cubicBezTo>
                    <a:pt x="1285" y="51"/>
                    <a:pt x="1246" y="3"/>
                    <a:pt x="1196" y="3"/>
                  </a:cubicBezTo>
                  <a:cubicBezTo>
                    <a:pt x="1191" y="1"/>
                    <a:pt x="1186" y="1"/>
                    <a:pt x="118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27"/>
            <p:cNvSpPr/>
            <p:nvPr/>
          </p:nvSpPr>
          <p:spPr>
            <a:xfrm>
              <a:off x="8332146" y="908057"/>
              <a:ext cx="185608" cy="462631"/>
            </a:xfrm>
            <a:custGeom>
              <a:avLst/>
              <a:gdLst/>
              <a:ahLst/>
              <a:cxnLst/>
              <a:rect l="l" t="t" r="r" b="b"/>
              <a:pathLst>
                <a:path w="1070" h="2667" extrusionOk="0">
                  <a:moveTo>
                    <a:pt x="981" y="1"/>
                  </a:moveTo>
                  <a:cubicBezTo>
                    <a:pt x="932" y="1"/>
                    <a:pt x="893" y="50"/>
                    <a:pt x="893" y="99"/>
                  </a:cubicBezTo>
                  <a:cubicBezTo>
                    <a:pt x="893" y="99"/>
                    <a:pt x="893" y="157"/>
                    <a:pt x="883" y="275"/>
                  </a:cubicBezTo>
                  <a:cubicBezTo>
                    <a:pt x="873" y="383"/>
                    <a:pt x="854" y="560"/>
                    <a:pt x="814" y="775"/>
                  </a:cubicBezTo>
                  <a:cubicBezTo>
                    <a:pt x="677" y="1402"/>
                    <a:pt x="422" y="1980"/>
                    <a:pt x="30" y="2519"/>
                  </a:cubicBezTo>
                  <a:cubicBezTo>
                    <a:pt x="1" y="2559"/>
                    <a:pt x="11" y="2617"/>
                    <a:pt x="50" y="2646"/>
                  </a:cubicBezTo>
                  <a:cubicBezTo>
                    <a:pt x="70" y="2657"/>
                    <a:pt x="89" y="2666"/>
                    <a:pt x="109" y="2666"/>
                  </a:cubicBezTo>
                  <a:cubicBezTo>
                    <a:pt x="138" y="2666"/>
                    <a:pt x="168" y="2646"/>
                    <a:pt x="177" y="2627"/>
                  </a:cubicBezTo>
                  <a:cubicBezTo>
                    <a:pt x="579" y="2058"/>
                    <a:pt x="843" y="1471"/>
                    <a:pt x="991" y="814"/>
                  </a:cubicBezTo>
                  <a:cubicBezTo>
                    <a:pt x="1039" y="589"/>
                    <a:pt x="1050" y="412"/>
                    <a:pt x="1069" y="285"/>
                  </a:cubicBezTo>
                  <a:lnTo>
                    <a:pt x="1069" y="99"/>
                  </a:lnTo>
                  <a:cubicBezTo>
                    <a:pt x="1069" y="40"/>
                    <a:pt x="1030" y="1"/>
                    <a:pt x="98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27"/>
            <p:cNvSpPr/>
            <p:nvPr/>
          </p:nvSpPr>
          <p:spPr>
            <a:xfrm>
              <a:off x="8476641" y="787152"/>
              <a:ext cx="151435" cy="498538"/>
            </a:xfrm>
            <a:custGeom>
              <a:avLst/>
              <a:gdLst/>
              <a:ahLst/>
              <a:cxnLst/>
              <a:rect l="l" t="t" r="r" b="b"/>
              <a:pathLst>
                <a:path w="873" h="2874" extrusionOk="0">
                  <a:moveTo>
                    <a:pt x="773" y="1"/>
                  </a:moveTo>
                  <a:cubicBezTo>
                    <a:pt x="768" y="1"/>
                    <a:pt x="761" y="1"/>
                    <a:pt x="755" y="2"/>
                  </a:cubicBezTo>
                  <a:cubicBezTo>
                    <a:pt x="707" y="2"/>
                    <a:pt x="677" y="51"/>
                    <a:pt x="677" y="100"/>
                  </a:cubicBezTo>
                  <a:cubicBezTo>
                    <a:pt x="677" y="100"/>
                    <a:pt x="687" y="159"/>
                    <a:pt x="687" y="286"/>
                  </a:cubicBezTo>
                  <a:cubicBezTo>
                    <a:pt x="687" y="384"/>
                    <a:pt x="687" y="560"/>
                    <a:pt x="657" y="815"/>
                  </a:cubicBezTo>
                  <a:cubicBezTo>
                    <a:pt x="579" y="1492"/>
                    <a:pt x="373" y="2119"/>
                    <a:pt x="30" y="2736"/>
                  </a:cubicBezTo>
                  <a:cubicBezTo>
                    <a:pt x="1" y="2775"/>
                    <a:pt x="21" y="2834"/>
                    <a:pt x="60" y="2853"/>
                  </a:cubicBezTo>
                  <a:cubicBezTo>
                    <a:pt x="79" y="2864"/>
                    <a:pt x="89" y="2873"/>
                    <a:pt x="108" y="2873"/>
                  </a:cubicBezTo>
                  <a:cubicBezTo>
                    <a:pt x="138" y="2873"/>
                    <a:pt x="167" y="2853"/>
                    <a:pt x="187" y="2824"/>
                  </a:cubicBezTo>
                  <a:cubicBezTo>
                    <a:pt x="540" y="2187"/>
                    <a:pt x="755" y="1540"/>
                    <a:pt x="844" y="835"/>
                  </a:cubicBezTo>
                  <a:cubicBezTo>
                    <a:pt x="873" y="571"/>
                    <a:pt x="873" y="384"/>
                    <a:pt x="873" y="277"/>
                  </a:cubicBezTo>
                  <a:cubicBezTo>
                    <a:pt x="863" y="149"/>
                    <a:pt x="863" y="81"/>
                    <a:pt x="863" y="81"/>
                  </a:cubicBezTo>
                  <a:cubicBezTo>
                    <a:pt x="854" y="37"/>
                    <a:pt x="822" y="1"/>
                    <a:pt x="77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27"/>
            <p:cNvSpPr/>
            <p:nvPr/>
          </p:nvSpPr>
          <p:spPr>
            <a:xfrm>
              <a:off x="8610901" y="657922"/>
              <a:ext cx="122640" cy="530803"/>
            </a:xfrm>
            <a:custGeom>
              <a:avLst/>
              <a:gdLst/>
              <a:ahLst/>
              <a:cxnLst/>
              <a:rect l="l" t="t" r="r" b="b"/>
              <a:pathLst>
                <a:path w="707" h="3060" extrusionOk="0">
                  <a:moveTo>
                    <a:pt x="568" y="1"/>
                  </a:moveTo>
                  <a:cubicBezTo>
                    <a:pt x="562" y="1"/>
                    <a:pt x="556" y="1"/>
                    <a:pt x="549" y="3"/>
                  </a:cubicBezTo>
                  <a:cubicBezTo>
                    <a:pt x="501" y="3"/>
                    <a:pt x="462" y="51"/>
                    <a:pt x="471" y="101"/>
                  </a:cubicBezTo>
                  <a:cubicBezTo>
                    <a:pt x="471" y="101"/>
                    <a:pt x="491" y="169"/>
                    <a:pt x="501" y="297"/>
                  </a:cubicBezTo>
                  <a:cubicBezTo>
                    <a:pt x="510" y="404"/>
                    <a:pt x="520" y="600"/>
                    <a:pt x="510" y="855"/>
                  </a:cubicBezTo>
                  <a:cubicBezTo>
                    <a:pt x="501" y="1159"/>
                    <a:pt x="471" y="1453"/>
                    <a:pt x="403" y="1747"/>
                  </a:cubicBezTo>
                  <a:cubicBezTo>
                    <a:pt x="324" y="2158"/>
                    <a:pt x="197" y="2540"/>
                    <a:pt x="20" y="2923"/>
                  </a:cubicBezTo>
                  <a:cubicBezTo>
                    <a:pt x="1" y="2971"/>
                    <a:pt x="20" y="3030"/>
                    <a:pt x="70" y="3050"/>
                  </a:cubicBezTo>
                  <a:cubicBezTo>
                    <a:pt x="79" y="3050"/>
                    <a:pt x="89" y="3060"/>
                    <a:pt x="109" y="3060"/>
                  </a:cubicBezTo>
                  <a:cubicBezTo>
                    <a:pt x="138" y="3060"/>
                    <a:pt x="177" y="3030"/>
                    <a:pt x="187" y="3001"/>
                  </a:cubicBezTo>
                  <a:cubicBezTo>
                    <a:pt x="364" y="2609"/>
                    <a:pt x="501" y="2207"/>
                    <a:pt x="589" y="1786"/>
                  </a:cubicBezTo>
                  <a:cubicBezTo>
                    <a:pt x="647" y="1482"/>
                    <a:pt x="687" y="1178"/>
                    <a:pt x="697" y="855"/>
                  </a:cubicBezTo>
                  <a:cubicBezTo>
                    <a:pt x="706" y="591"/>
                    <a:pt x="687" y="395"/>
                    <a:pt x="677" y="277"/>
                  </a:cubicBezTo>
                  <a:cubicBezTo>
                    <a:pt x="667" y="140"/>
                    <a:pt x="658" y="71"/>
                    <a:pt x="647" y="71"/>
                  </a:cubicBezTo>
                  <a:cubicBezTo>
                    <a:pt x="639" y="29"/>
                    <a:pt x="609" y="1"/>
                    <a:pt x="56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27"/>
            <p:cNvSpPr/>
            <p:nvPr/>
          </p:nvSpPr>
          <p:spPr>
            <a:xfrm>
              <a:off x="8736662" y="521926"/>
              <a:ext cx="97140" cy="559772"/>
            </a:xfrm>
            <a:custGeom>
              <a:avLst/>
              <a:gdLst/>
              <a:ahLst/>
              <a:cxnLst/>
              <a:rect l="l" t="t" r="r" b="b"/>
              <a:pathLst>
                <a:path w="560" h="3227" extrusionOk="0">
                  <a:moveTo>
                    <a:pt x="353" y="1"/>
                  </a:moveTo>
                  <a:cubicBezTo>
                    <a:pt x="347" y="1"/>
                    <a:pt x="341" y="1"/>
                    <a:pt x="334" y="3"/>
                  </a:cubicBezTo>
                  <a:cubicBezTo>
                    <a:pt x="285" y="22"/>
                    <a:pt x="256" y="71"/>
                    <a:pt x="275" y="120"/>
                  </a:cubicBezTo>
                  <a:cubicBezTo>
                    <a:pt x="275" y="120"/>
                    <a:pt x="295" y="188"/>
                    <a:pt x="314" y="316"/>
                  </a:cubicBezTo>
                  <a:cubicBezTo>
                    <a:pt x="344" y="502"/>
                    <a:pt x="364" y="689"/>
                    <a:pt x="373" y="894"/>
                  </a:cubicBezTo>
                  <a:cubicBezTo>
                    <a:pt x="383" y="1198"/>
                    <a:pt x="364" y="1521"/>
                    <a:pt x="325" y="1835"/>
                  </a:cubicBezTo>
                  <a:cubicBezTo>
                    <a:pt x="266" y="2276"/>
                    <a:pt x="168" y="2688"/>
                    <a:pt x="11" y="3109"/>
                  </a:cubicBezTo>
                  <a:cubicBezTo>
                    <a:pt x="1" y="3158"/>
                    <a:pt x="20" y="3207"/>
                    <a:pt x="70" y="3226"/>
                  </a:cubicBezTo>
                  <a:lnTo>
                    <a:pt x="99" y="3226"/>
                  </a:lnTo>
                  <a:cubicBezTo>
                    <a:pt x="138" y="3226"/>
                    <a:pt x="168" y="3207"/>
                    <a:pt x="187" y="3167"/>
                  </a:cubicBezTo>
                  <a:cubicBezTo>
                    <a:pt x="344" y="2736"/>
                    <a:pt x="442" y="2305"/>
                    <a:pt x="501" y="1854"/>
                  </a:cubicBezTo>
                  <a:cubicBezTo>
                    <a:pt x="550" y="1531"/>
                    <a:pt x="560" y="1208"/>
                    <a:pt x="550" y="885"/>
                  </a:cubicBezTo>
                  <a:cubicBezTo>
                    <a:pt x="540" y="678"/>
                    <a:pt x="521" y="482"/>
                    <a:pt x="491" y="277"/>
                  </a:cubicBezTo>
                  <a:cubicBezTo>
                    <a:pt x="471" y="140"/>
                    <a:pt x="452" y="71"/>
                    <a:pt x="452" y="71"/>
                  </a:cubicBezTo>
                  <a:cubicBezTo>
                    <a:pt x="435" y="29"/>
                    <a:pt x="396" y="1"/>
                    <a:pt x="35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27"/>
            <p:cNvSpPr/>
            <p:nvPr/>
          </p:nvSpPr>
          <p:spPr>
            <a:xfrm>
              <a:off x="8852362" y="382461"/>
              <a:ext cx="80141" cy="587006"/>
            </a:xfrm>
            <a:custGeom>
              <a:avLst/>
              <a:gdLst/>
              <a:ahLst/>
              <a:cxnLst/>
              <a:rect l="l" t="t" r="r" b="b"/>
              <a:pathLst>
                <a:path w="462" h="3384" extrusionOk="0">
                  <a:moveTo>
                    <a:pt x="172" y="0"/>
                  </a:moveTo>
                  <a:cubicBezTo>
                    <a:pt x="164" y="0"/>
                    <a:pt x="156" y="1"/>
                    <a:pt x="148" y="3"/>
                  </a:cubicBezTo>
                  <a:cubicBezTo>
                    <a:pt x="98" y="23"/>
                    <a:pt x="69" y="71"/>
                    <a:pt x="89" y="121"/>
                  </a:cubicBezTo>
                  <a:cubicBezTo>
                    <a:pt x="89" y="121"/>
                    <a:pt x="108" y="189"/>
                    <a:pt x="148" y="317"/>
                  </a:cubicBezTo>
                  <a:cubicBezTo>
                    <a:pt x="187" y="513"/>
                    <a:pt x="216" y="709"/>
                    <a:pt x="235" y="924"/>
                  </a:cubicBezTo>
                  <a:cubicBezTo>
                    <a:pt x="275" y="1238"/>
                    <a:pt x="275" y="1571"/>
                    <a:pt x="255" y="1914"/>
                  </a:cubicBezTo>
                  <a:cubicBezTo>
                    <a:pt x="216" y="2374"/>
                    <a:pt x="137" y="2815"/>
                    <a:pt x="10" y="3266"/>
                  </a:cubicBezTo>
                  <a:cubicBezTo>
                    <a:pt x="0" y="3315"/>
                    <a:pt x="30" y="3364"/>
                    <a:pt x="79" y="3383"/>
                  </a:cubicBezTo>
                  <a:lnTo>
                    <a:pt x="98" y="3383"/>
                  </a:lnTo>
                  <a:cubicBezTo>
                    <a:pt x="137" y="3383"/>
                    <a:pt x="177" y="3354"/>
                    <a:pt x="187" y="3315"/>
                  </a:cubicBezTo>
                  <a:cubicBezTo>
                    <a:pt x="324" y="2854"/>
                    <a:pt x="402" y="2394"/>
                    <a:pt x="431" y="1924"/>
                  </a:cubicBezTo>
                  <a:cubicBezTo>
                    <a:pt x="461" y="1571"/>
                    <a:pt x="451" y="1228"/>
                    <a:pt x="422" y="905"/>
                  </a:cubicBezTo>
                  <a:cubicBezTo>
                    <a:pt x="402" y="689"/>
                    <a:pt x="363" y="473"/>
                    <a:pt x="324" y="277"/>
                  </a:cubicBezTo>
                  <a:cubicBezTo>
                    <a:pt x="285" y="140"/>
                    <a:pt x="265" y="62"/>
                    <a:pt x="265" y="62"/>
                  </a:cubicBezTo>
                  <a:cubicBezTo>
                    <a:pt x="249" y="21"/>
                    <a:pt x="212" y="0"/>
                    <a:pt x="17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27"/>
            <p:cNvSpPr/>
            <p:nvPr/>
          </p:nvSpPr>
          <p:spPr>
            <a:xfrm>
              <a:off x="8942390" y="238833"/>
              <a:ext cx="90202" cy="611638"/>
            </a:xfrm>
            <a:custGeom>
              <a:avLst/>
              <a:gdLst/>
              <a:ahLst/>
              <a:cxnLst/>
              <a:rect l="l" t="t" r="r" b="b"/>
              <a:pathLst>
                <a:path w="520" h="3526" extrusionOk="0">
                  <a:moveTo>
                    <a:pt x="102" y="0"/>
                  </a:moveTo>
                  <a:cubicBezTo>
                    <a:pt x="91" y="0"/>
                    <a:pt x="79" y="3"/>
                    <a:pt x="69" y="8"/>
                  </a:cubicBezTo>
                  <a:cubicBezTo>
                    <a:pt x="21" y="28"/>
                    <a:pt x="1" y="76"/>
                    <a:pt x="21" y="126"/>
                  </a:cubicBezTo>
                  <a:cubicBezTo>
                    <a:pt x="21" y="126"/>
                    <a:pt x="50" y="194"/>
                    <a:pt x="79" y="331"/>
                  </a:cubicBezTo>
                  <a:cubicBezTo>
                    <a:pt x="138" y="518"/>
                    <a:pt x="187" y="733"/>
                    <a:pt x="217" y="958"/>
                  </a:cubicBezTo>
                  <a:cubicBezTo>
                    <a:pt x="334" y="1762"/>
                    <a:pt x="304" y="2565"/>
                    <a:pt x="119" y="3418"/>
                  </a:cubicBezTo>
                  <a:cubicBezTo>
                    <a:pt x="108" y="3467"/>
                    <a:pt x="138" y="3516"/>
                    <a:pt x="187" y="3525"/>
                  </a:cubicBezTo>
                  <a:lnTo>
                    <a:pt x="206" y="3525"/>
                  </a:lnTo>
                  <a:cubicBezTo>
                    <a:pt x="246" y="3525"/>
                    <a:pt x="285" y="3496"/>
                    <a:pt x="295" y="3457"/>
                  </a:cubicBezTo>
                  <a:cubicBezTo>
                    <a:pt x="481" y="2585"/>
                    <a:pt x="520" y="1752"/>
                    <a:pt x="402" y="929"/>
                  </a:cubicBezTo>
                  <a:cubicBezTo>
                    <a:pt x="363" y="694"/>
                    <a:pt x="315" y="478"/>
                    <a:pt x="256" y="282"/>
                  </a:cubicBezTo>
                  <a:cubicBezTo>
                    <a:pt x="217" y="135"/>
                    <a:pt x="187" y="57"/>
                    <a:pt x="187" y="57"/>
                  </a:cubicBezTo>
                  <a:cubicBezTo>
                    <a:pt x="172" y="21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27"/>
            <p:cNvSpPr/>
            <p:nvPr/>
          </p:nvSpPr>
          <p:spPr>
            <a:xfrm>
              <a:off x="9012122" y="92603"/>
              <a:ext cx="103906" cy="635402"/>
            </a:xfrm>
            <a:custGeom>
              <a:avLst/>
              <a:gdLst/>
              <a:ahLst/>
              <a:cxnLst/>
              <a:rect l="l" t="t" r="r" b="b"/>
              <a:pathLst>
                <a:path w="599" h="3663" extrusionOk="0">
                  <a:moveTo>
                    <a:pt x="107" y="1"/>
                  </a:moveTo>
                  <a:cubicBezTo>
                    <a:pt x="95" y="1"/>
                    <a:pt x="82" y="3"/>
                    <a:pt x="69" y="8"/>
                  </a:cubicBezTo>
                  <a:cubicBezTo>
                    <a:pt x="20" y="28"/>
                    <a:pt x="0" y="87"/>
                    <a:pt x="30" y="135"/>
                  </a:cubicBezTo>
                  <a:cubicBezTo>
                    <a:pt x="30" y="135"/>
                    <a:pt x="59" y="204"/>
                    <a:pt x="109" y="341"/>
                  </a:cubicBezTo>
                  <a:cubicBezTo>
                    <a:pt x="177" y="537"/>
                    <a:pt x="236" y="753"/>
                    <a:pt x="275" y="978"/>
                  </a:cubicBezTo>
                  <a:cubicBezTo>
                    <a:pt x="344" y="1321"/>
                    <a:pt x="392" y="1683"/>
                    <a:pt x="402" y="2056"/>
                  </a:cubicBezTo>
                  <a:cubicBezTo>
                    <a:pt x="422" y="2546"/>
                    <a:pt x="383" y="3055"/>
                    <a:pt x="294" y="3565"/>
                  </a:cubicBezTo>
                  <a:cubicBezTo>
                    <a:pt x="285" y="3614"/>
                    <a:pt x="324" y="3654"/>
                    <a:pt x="373" y="3663"/>
                  </a:cubicBezTo>
                  <a:lnTo>
                    <a:pt x="383" y="3663"/>
                  </a:lnTo>
                  <a:cubicBezTo>
                    <a:pt x="431" y="3663"/>
                    <a:pt x="471" y="3634"/>
                    <a:pt x="481" y="3595"/>
                  </a:cubicBezTo>
                  <a:cubicBezTo>
                    <a:pt x="559" y="3066"/>
                    <a:pt x="598" y="2546"/>
                    <a:pt x="579" y="2046"/>
                  </a:cubicBezTo>
                  <a:cubicBezTo>
                    <a:pt x="569" y="1664"/>
                    <a:pt x="529" y="1292"/>
                    <a:pt x="461" y="939"/>
                  </a:cubicBezTo>
                  <a:cubicBezTo>
                    <a:pt x="412" y="704"/>
                    <a:pt x="353" y="479"/>
                    <a:pt x="275" y="283"/>
                  </a:cubicBezTo>
                  <a:cubicBezTo>
                    <a:pt x="226" y="135"/>
                    <a:pt x="196" y="57"/>
                    <a:pt x="187" y="57"/>
                  </a:cubicBezTo>
                  <a:cubicBezTo>
                    <a:pt x="172" y="21"/>
                    <a:pt x="141" y="1"/>
                    <a:pt x="10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27"/>
            <p:cNvSpPr/>
            <p:nvPr/>
          </p:nvSpPr>
          <p:spPr>
            <a:xfrm>
              <a:off x="9078385" y="-56403"/>
              <a:ext cx="126109" cy="658647"/>
            </a:xfrm>
            <a:custGeom>
              <a:avLst/>
              <a:gdLst/>
              <a:ahLst/>
              <a:cxnLst/>
              <a:rect l="l" t="t" r="r" b="b"/>
              <a:pathLst>
                <a:path w="727" h="3797" extrusionOk="0">
                  <a:moveTo>
                    <a:pt x="106" y="1"/>
                  </a:moveTo>
                  <a:cubicBezTo>
                    <a:pt x="91" y="1"/>
                    <a:pt x="75" y="5"/>
                    <a:pt x="60" y="14"/>
                  </a:cubicBezTo>
                  <a:cubicBezTo>
                    <a:pt x="20" y="34"/>
                    <a:pt x="1" y="93"/>
                    <a:pt x="20" y="132"/>
                  </a:cubicBezTo>
                  <a:cubicBezTo>
                    <a:pt x="20" y="132"/>
                    <a:pt x="60" y="210"/>
                    <a:pt x="118" y="347"/>
                  </a:cubicBezTo>
                  <a:cubicBezTo>
                    <a:pt x="197" y="543"/>
                    <a:pt x="265" y="769"/>
                    <a:pt x="324" y="1004"/>
                  </a:cubicBezTo>
                  <a:cubicBezTo>
                    <a:pt x="412" y="1357"/>
                    <a:pt x="471" y="1730"/>
                    <a:pt x="500" y="2111"/>
                  </a:cubicBezTo>
                  <a:cubicBezTo>
                    <a:pt x="539" y="2640"/>
                    <a:pt x="530" y="3160"/>
                    <a:pt x="461" y="3699"/>
                  </a:cubicBezTo>
                  <a:cubicBezTo>
                    <a:pt x="452" y="3748"/>
                    <a:pt x="491" y="3797"/>
                    <a:pt x="539" y="3797"/>
                  </a:cubicBezTo>
                  <a:lnTo>
                    <a:pt x="550" y="3797"/>
                  </a:lnTo>
                  <a:cubicBezTo>
                    <a:pt x="598" y="3797"/>
                    <a:pt x="637" y="3768"/>
                    <a:pt x="648" y="3718"/>
                  </a:cubicBezTo>
                  <a:cubicBezTo>
                    <a:pt x="706" y="3170"/>
                    <a:pt x="726" y="2631"/>
                    <a:pt x="687" y="2102"/>
                  </a:cubicBezTo>
                  <a:cubicBezTo>
                    <a:pt x="657" y="1710"/>
                    <a:pt x="589" y="1318"/>
                    <a:pt x="500" y="965"/>
                  </a:cubicBezTo>
                  <a:cubicBezTo>
                    <a:pt x="441" y="720"/>
                    <a:pt x="373" y="485"/>
                    <a:pt x="285" y="279"/>
                  </a:cubicBezTo>
                  <a:cubicBezTo>
                    <a:pt x="226" y="132"/>
                    <a:pt x="187" y="53"/>
                    <a:pt x="187" y="53"/>
                  </a:cubicBezTo>
                  <a:cubicBezTo>
                    <a:pt x="167" y="20"/>
                    <a:pt x="138" y="1"/>
                    <a:pt x="10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27"/>
            <p:cNvSpPr/>
            <p:nvPr/>
          </p:nvSpPr>
          <p:spPr>
            <a:xfrm>
              <a:off x="7618170" y="-336894"/>
              <a:ext cx="1613398" cy="1687121"/>
            </a:xfrm>
            <a:custGeom>
              <a:avLst/>
              <a:gdLst/>
              <a:ahLst/>
              <a:cxnLst/>
              <a:rect l="l" t="t" r="r" b="b"/>
              <a:pathLst>
                <a:path w="9301" h="9726" extrusionOk="0">
                  <a:moveTo>
                    <a:pt x="9152" y="0"/>
                  </a:moveTo>
                  <a:cubicBezTo>
                    <a:pt x="9092" y="0"/>
                    <a:pt x="9032" y="46"/>
                    <a:pt x="9007" y="113"/>
                  </a:cubicBezTo>
                  <a:cubicBezTo>
                    <a:pt x="8644" y="1210"/>
                    <a:pt x="8193" y="2288"/>
                    <a:pt x="7684" y="3336"/>
                  </a:cubicBezTo>
                  <a:cubicBezTo>
                    <a:pt x="7165" y="4375"/>
                    <a:pt x="6566" y="5375"/>
                    <a:pt x="5851" y="6296"/>
                  </a:cubicBezTo>
                  <a:cubicBezTo>
                    <a:pt x="5146" y="7217"/>
                    <a:pt x="4323" y="8060"/>
                    <a:pt x="3343" y="8687"/>
                  </a:cubicBezTo>
                  <a:cubicBezTo>
                    <a:pt x="2853" y="9000"/>
                    <a:pt x="2324" y="9246"/>
                    <a:pt x="1765" y="9422"/>
                  </a:cubicBezTo>
                  <a:cubicBezTo>
                    <a:pt x="1481" y="9500"/>
                    <a:pt x="1196" y="9559"/>
                    <a:pt x="913" y="9598"/>
                  </a:cubicBezTo>
                  <a:cubicBezTo>
                    <a:pt x="688" y="9628"/>
                    <a:pt x="468" y="9641"/>
                    <a:pt x="245" y="9641"/>
                  </a:cubicBezTo>
                  <a:cubicBezTo>
                    <a:pt x="177" y="9641"/>
                    <a:pt x="109" y="9640"/>
                    <a:pt x="40" y="9638"/>
                  </a:cubicBezTo>
                  <a:cubicBezTo>
                    <a:pt x="21" y="9638"/>
                    <a:pt x="1" y="9657"/>
                    <a:pt x="1" y="9677"/>
                  </a:cubicBezTo>
                  <a:cubicBezTo>
                    <a:pt x="1" y="9696"/>
                    <a:pt x="11" y="9716"/>
                    <a:pt x="40" y="9716"/>
                  </a:cubicBezTo>
                  <a:cubicBezTo>
                    <a:pt x="137" y="9723"/>
                    <a:pt x="234" y="9726"/>
                    <a:pt x="332" y="9726"/>
                  </a:cubicBezTo>
                  <a:cubicBezTo>
                    <a:pt x="528" y="9726"/>
                    <a:pt x="725" y="9713"/>
                    <a:pt x="922" y="9686"/>
                  </a:cubicBezTo>
                  <a:cubicBezTo>
                    <a:pt x="1216" y="9657"/>
                    <a:pt x="1510" y="9598"/>
                    <a:pt x="1795" y="9520"/>
                  </a:cubicBezTo>
                  <a:cubicBezTo>
                    <a:pt x="2363" y="9353"/>
                    <a:pt x="2912" y="9108"/>
                    <a:pt x="3411" y="8795"/>
                  </a:cubicBezTo>
                  <a:cubicBezTo>
                    <a:pt x="4421" y="8177"/>
                    <a:pt x="5273" y="7334"/>
                    <a:pt x="5998" y="6413"/>
                  </a:cubicBezTo>
                  <a:cubicBezTo>
                    <a:pt x="6733" y="5483"/>
                    <a:pt x="7350" y="4483"/>
                    <a:pt x="7890" y="3434"/>
                  </a:cubicBezTo>
                  <a:cubicBezTo>
                    <a:pt x="8428" y="2396"/>
                    <a:pt x="8889" y="1318"/>
                    <a:pt x="9271" y="201"/>
                  </a:cubicBezTo>
                  <a:cubicBezTo>
                    <a:pt x="9301" y="122"/>
                    <a:pt x="9262" y="34"/>
                    <a:pt x="9183" y="5"/>
                  </a:cubicBezTo>
                  <a:cubicBezTo>
                    <a:pt x="9173" y="2"/>
                    <a:pt x="9163" y="0"/>
                    <a:pt x="9152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27"/>
            <p:cNvSpPr/>
            <p:nvPr/>
          </p:nvSpPr>
          <p:spPr>
            <a:xfrm>
              <a:off x="7523112" y="1311013"/>
              <a:ext cx="346930" cy="45274"/>
            </a:xfrm>
            <a:custGeom>
              <a:avLst/>
              <a:gdLst/>
              <a:ahLst/>
              <a:cxnLst/>
              <a:rect l="l" t="t" r="r" b="b"/>
              <a:pathLst>
                <a:path w="2000" h="261" extrusionOk="0">
                  <a:moveTo>
                    <a:pt x="1911" y="0"/>
                  </a:moveTo>
                  <a:cubicBezTo>
                    <a:pt x="1764" y="40"/>
                    <a:pt x="1617" y="59"/>
                    <a:pt x="1461" y="79"/>
                  </a:cubicBezTo>
                  <a:cubicBezTo>
                    <a:pt x="1313" y="88"/>
                    <a:pt x="1167" y="98"/>
                    <a:pt x="1010" y="108"/>
                  </a:cubicBezTo>
                  <a:cubicBezTo>
                    <a:pt x="706" y="108"/>
                    <a:pt x="412" y="98"/>
                    <a:pt x="108" y="59"/>
                  </a:cubicBezTo>
                  <a:cubicBezTo>
                    <a:pt x="102" y="58"/>
                    <a:pt x="95" y="57"/>
                    <a:pt x="89" y="57"/>
                  </a:cubicBezTo>
                  <a:cubicBezTo>
                    <a:pt x="47" y="57"/>
                    <a:pt x="10" y="85"/>
                    <a:pt x="10" y="127"/>
                  </a:cubicBezTo>
                  <a:cubicBezTo>
                    <a:pt x="0" y="177"/>
                    <a:pt x="30" y="216"/>
                    <a:pt x="89" y="225"/>
                  </a:cubicBezTo>
                  <a:cubicBezTo>
                    <a:pt x="292" y="252"/>
                    <a:pt x="501" y="260"/>
                    <a:pt x="710" y="260"/>
                  </a:cubicBezTo>
                  <a:cubicBezTo>
                    <a:pt x="813" y="260"/>
                    <a:pt x="916" y="258"/>
                    <a:pt x="1019" y="255"/>
                  </a:cubicBezTo>
                  <a:cubicBezTo>
                    <a:pt x="1176" y="245"/>
                    <a:pt x="1324" y="225"/>
                    <a:pt x="1480" y="216"/>
                  </a:cubicBezTo>
                  <a:cubicBezTo>
                    <a:pt x="1637" y="186"/>
                    <a:pt x="1784" y="167"/>
                    <a:pt x="1940" y="127"/>
                  </a:cubicBezTo>
                  <a:cubicBezTo>
                    <a:pt x="1980" y="118"/>
                    <a:pt x="1999" y="88"/>
                    <a:pt x="1990" y="49"/>
                  </a:cubicBezTo>
                  <a:cubicBezTo>
                    <a:pt x="1980" y="20"/>
                    <a:pt x="1951" y="0"/>
                    <a:pt x="191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27"/>
            <p:cNvSpPr/>
            <p:nvPr/>
          </p:nvSpPr>
          <p:spPr>
            <a:xfrm>
              <a:off x="7635170" y="1237638"/>
              <a:ext cx="214403" cy="106161"/>
            </a:xfrm>
            <a:custGeom>
              <a:avLst/>
              <a:gdLst/>
              <a:ahLst/>
              <a:cxnLst/>
              <a:rect l="l" t="t" r="r" b="b"/>
              <a:pathLst>
                <a:path w="1236" h="612" extrusionOk="0">
                  <a:moveTo>
                    <a:pt x="104" y="0"/>
                  </a:moveTo>
                  <a:cubicBezTo>
                    <a:pt x="60" y="0"/>
                    <a:pt x="20" y="36"/>
                    <a:pt x="11" y="80"/>
                  </a:cubicBezTo>
                  <a:cubicBezTo>
                    <a:pt x="1" y="129"/>
                    <a:pt x="31" y="178"/>
                    <a:pt x="90" y="188"/>
                  </a:cubicBezTo>
                  <a:cubicBezTo>
                    <a:pt x="168" y="208"/>
                    <a:pt x="275" y="247"/>
                    <a:pt x="384" y="286"/>
                  </a:cubicBezTo>
                  <a:cubicBezTo>
                    <a:pt x="432" y="306"/>
                    <a:pt x="491" y="335"/>
                    <a:pt x="540" y="354"/>
                  </a:cubicBezTo>
                  <a:cubicBezTo>
                    <a:pt x="599" y="384"/>
                    <a:pt x="648" y="404"/>
                    <a:pt x="707" y="433"/>
                  </a:cubicBezTo>
                  <a:cubicBezTo>
                    <a:pt x="805" y="482"/>
                    <a:pt x="902" y="521"/>
                    <a:pt x="971" y="550"/>
                  </a:cubicBezTo>
                  <a:cubicBezTo>
                    <a:pt x="1040" y="580"/>
                    <a:pt x="1089" y="600"/>
                    <a:pt x="1089" y="600"/>
                  </a:cubicBezTo>
                  <a:cubicBezTo>
                    <a:pt x="1103" y="608"/>
                    <a:pt x="1117" y="612"/>
                    <a:pt x="1132" y="612"/>
                  </a:cubicBezTo>
                  <a:cubicBezTo>
                    <a:pt x="1169" y="612"/>
                    <a:pt x="1205" y="589"/>
                    <a:pt x="1226" y="561"/>
                  </a:cubicBezTo>
                  <a:cubicBezTo>
                    <a:pt x="1236" y="541"/>
                    <a:pt x="1236" y="521"/>
                    <a:pt x="1236" y="502"/>
                  </a:cubicBezTo>
                  <a:cubicBezTo>
                    <a:pt x="1226" y="472"/>
                    <a:pt x="1207" y="443"/>
                    <a:pt x="1177" y="433"/>
                  </a:cubicBezTo>
                  <a:cubicBezTo>
                    <a:pt x="1167" y="423"/>
                    <a:pt x="991" y="345"/>
                    <a:pt x="765" y="247"/>
                  </a:cubicBezTo>
                  <a:cubicBezTo>
                    <a:pt x="550" y="149"/>
                    <a:pt x="305" y="41"/>
                    <a:pt x="119" y="2"/>
                  </a:cubicBezTo>
                  <a:cubicBezTo>
                    <a:pt x="114" y="1"/>
                    <a:pt x="109" y="0"/>
                    <a:pt x="10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27"/>
            <p:cNvSpPr/>
            <p:nvPr/>
          </p:nvSpPr>
          <p:spPr>
            <a:xfrm>
              <a:off x="7630139" y="1310666"/>
              <a:ext cx="219433" cy="136690"/>
            </a:xfrm>
            <a:custGeom>
              <a:avLst/>
              <a:gdLst/>
              <a:ahLst/>
              <a:cxnLst/>
              <a:rect l="l" t="t" r="r" b="b"/>
              <a:pathLst>
                <a:path w="1265" h="788" extrusionOk="0">
                  <a:moveTo>
                    <a:pt x="1168" y="1"/>
                  </a:moveTo>
                  <a:cubicBezTo>
                    <a:pt x="1139" y="1"/>
                    <a:pt x="1109" y="11"/>
                    <a:pt x="1088" y="31"/>
                  </a:cubicBezTo>
                  <a:cubicBezTo>
                    <a:pt x="1088" y="31"/>
                    <a:pt x="1079" y="42"/>
                    <a:pt x="1069" y="61"/>
                  </a:cubicBezTo>
                  <a:cubicBezTo>
                    <a:pt x="1049" y="71"/>
                    <a:pt x="1029" y="90"/>
                    <a:pt x="1000" y="120"/>
                  </a:cubicBezTo>
                  <a:cubicBezTo>
                    <a:pt x="942" y="169"/>
                    <a:pt x="863" y="238"/>
                    <a:pt x="765" y="306"/>
                  </a:cubicBezTo>
                  <a:cubicBezTo>
                    <a:pt x="716" y="336"/>
                    <a:pt x="657" y="375"/>
                    <a:pt x="609" y="404"/>
                  </a:cubicBezTo>
                  <a:cubicBezTo>
                    <a:pt x="550" y="434"/>
                    <a:pt x="491" y="463"/>
                    <a:pt x="442" y="492"/>
                  </a:cubicBezTo>
                  <a:cubicBezTo>
                    <a:pt x="324" y="551"/>
                    <a:pt x="206" y="590"/>
                    <a:pt x="108" y="600"/>
                  </a:cubicBezTo>
                  <a:cubicBezTo>
                    <a:pt x="50" y="610"/>
                    <a:pt x="1" y="659"/>
                    <a:pt x="10" y="708"/>
                  </a:cubicBezTo>
                  <a:cubicBezTo>
                    <a:pt x="20" y="752"/>
                    <a:pt x="68" y="788"/>
                    <a:pt x="120" y="788"/>
                  </a:cubicBezTo>
                  <a:cubicBezTo>
                    <a:pt x="126" y="788"/>
                    <a:pt x="132" y="787"/>
                    <a:pt x="138" y="786"/>
                  </a:cubicBezTo>
                  <a:cubicBezTo>
                    <a:pt x="373" y="757"/>
                    <a:pt x="657" y="610"/>
                    <a:pt x="873" y="463"/>
                  </a:cubicBezTo>
                  <a:cubicBezTo>
                    <a:pt x="1088" y="316"/>
                    <a:pt x="1225" y="169"/>
                    <a:pt x="1236" y="159"/>
                  </a:cubicBezTo>
                  <a:cubicBezTo>
                    <a:pt x="1265" y="140"/>
                    <a:pt x="1265" y="100"/>
                    <a:pt x="1265" y="81"/>
                  </a:cubicBezTo>
                  <a:cubicBezTo>
                    <a:pt x="1265" y="61"/>
                    <a:pt x="1245" y="42"/>
                    <a:pt x="1236" y="22"/>
                  </a:cubicBezTo>
                  <a:cubicBezTo>
                    <a:pt x="1217" y="8"/>
                    <a:pt x="1193" y="1"/>
                    <a:pt x="116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27"/>
            <p:cNvSpPr/>
            <p:nvPr/>
          </p:nvSpPr>
          <p:spPr>
            <a:xfrm>
              <a:off x="8534577" y="2261075"/>
              <a:ext cx="984240" cy="1275141"/>
            </a:xfrm>
            <a:custGeom>
              <a:avLst/>
              <a:gdLst/>
              <a:ahLst/>
              <a:cxnLst/>
              <a:rect l="l" t="t" r="r" b="b"/>
              <a:pathLst>
                <a:path w="5674" h="7351" extrusionOk="0">
                  <a:moveTo>
                    <a:pt x="5605" y="1"/>
                  </a:moveTo>
                  <a:cubicBezTo>
                    <a:pt x="5586" y="50"/>
                    <a:pt x="4018" y="4293"/>
                    <a:pt x="0" y="7291"/>
                  </a:cubicBezTo>
                  <a:lnTo>
                    <a:pt x="39" y="7350"/>
                  </a:lnTo>
                  <a:cubicBezTo>
                    <a:pt x="4077" y="4342"/>
                    <a:pt x="5654" y="70"/>
                    <a:pt x="5673" y="31"/>
                  </a:cubicBezTo>
                  <a:lnTo>
                    <a:pt x="5605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27"/>
            <p:cNvSpPr/>
            <p:nvPr/>
          </p:nvSpPr>
          <p:spPr>
            <a:xfrm>
              <a:off x="8534577" y="3194138"/>
              <a:ext cx="358726" cy="53080"/>
            </a:xfrm>
            <a:custGeom>
              <a:avLst/>
              <a:gdLst/>
              <a:ahLst/>
              <a:cxnLst/>
              <a:rect l="l" t="t" r="r" b="b"/>
              <a:pathLst>
                <a:path w="2068" h="306" extrusionOk="0">
                  <a:moveTo>
                    <a:pt x="1351" y="1"/>
                  </a:moveTo>
                  <a:cubicBezTo>
                    <a:pt x="1021" y="1"/>
                    <a:pt x="573" y="53"/>
                    <a:pt x="0" y="227"/>
                  </a:cubicBezTo>
                  <a:lnTo>
                    <a:pt x="20" y="305"/>
                  </a:lnTo>
                  <a:cubicBezTo>
                    <a:pt x="584" y="130"/>
                    <a:pt x="1027" y="79"/>
                    <a:pt x="1352" y="79"/>
                  </a:cubicBezTo>
                  <a:cubicBezTo>
                    <a:pt x="1805" y="79"/>
                    <a:pt x="2028" y="178"/>
                    <a:pt x="2028" y="178"/>
                  </a:cubicBezTo>
                  <a:lnTo>
                    <a:pt x="2067" y="109"/>
                  </a:lnTo>
                  <a:cubicBezTo>
                    <a:pt x="2050" y="104"/>
                    <a:pt x="1818" y="1"/>
                    <a:pt x="135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27"/>
            <p:cNvSpPr/>
            <p:nvPr/>
          </p:nvSpPr>
          <p:spPr>
            <a:xfrm>
              <a:off x="9058090" y="3022582"/>
              <a:ext cx="178495" cy="431928"/>
            </a:xfrm>
            <a:custGeom>
              <a:avLst/>
              <a:gdLst/>
              <a:ahLst/>
              <a:cxnLst/>
              <a:rect l="l" t="t" r="r" b="b"/>
              <a:pathLst>
                <a:path w="1029" h="2490" extrusionOk="0">
                  <a:moveTo>
                    <a:pt x="49" y="1"/>
                  </a:moveTo>
                  <a:lnTo>
                    <a:pt x="0" y="50"/>
                  </a:lnTo>
                  <a:cubicBezTo>
                    <a:pt x="10" y="60"/>
                    <a:pt x="931" y="922"/>
                    <a:pt x="79" y="2451"/>
                  </a:cubicBezTo>
                  <a:lnTo>
                    <a:pt x="147" y="2490"/>
                  </a:lnTo>
                  <a:cubicBezTo>
                    <a:pt x="1029" y="913"/>
                    <a:pt x="59" y="11"/>
                    <a:pt x="4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27"/>
            <p:cNvSpPr/>
            <p:nvPr/>
          </p:nvSpPr>
          <p:spPr>
            <a:xfrm>
              <a:off x="8775865" y="2725265"/>
              <a:ext cx="494722" cy="134435"/>
            </a:xfrm>
            <a:custGeom>
              <a:avLst/>
              <a:gdLst/>
              <a:ahLst/>
              <a:cxnLst/>
              <a:rect l="l" t="t" r="r" b="b"/>
              <a:pathLst>
                <a:path w="2852" h="775" extrusionOk="0">
                  <a:moveTo>
                    <a:pt x="2479" y="1"/>
                  </a:moveTo>
                  <a:cubicBezTo>
                    <a:pt x="1926" y="1"/>
                    <a:pt x="863" y="97"/>
                    <a:pt x="1" y="715"/>
                  </a:cubicBezTo>
                  <a:lnTo>
                    <a:pt x="40" y="774"/>
                  </a:lnTo>
                  <a:cubicBezTo>
                    <a:pt x="888" y="162"/>
                    <a:pt x="1934" y="73"/>
                    <a:pt x="2477" y="73"/>
                  </a:cubicBezTo>
                  <a:cubicBezTo>
                    <a:pt x="2699" y="73"/>
                    <a:pt x="2837" y="88"/>
                    <a:pt x="2842" y="88"/>
                  </a:cubicBezTo>
                  <a:lnTo>
                    <a:pt x="2852" y="20"/>
                  </a:lnTo>
                  <a:cubicBezTo>
                    <a:pt x="2846" y="17"/>
                    <a:pt x="2705" y="1"/>
                    <a:pt x="247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27"/>
            <p:cNvSpPr/>
            <p:nvPr/>
          </p:nvSpPr>
          <p:spPr>
            <a:xfrm>
              <a:off x="9353845" y="2582504"/>
              <a:ext cx="202434" cy="419959"/>
            </a:xfrm>
            <a:custGeom>
              <a:avLst/>
              <a:gdLst/>
              <a:ahLst/>
              <a:cxnLst/>
              <a:rect l="l" t="t" r="r" b="b"/>
              <a:pathLst>
                <a:path w="1167" h="2421" extrusionOk="0">
                  <a:moveTo>
                    <a:pt x="49" y="0"/>
                  </a:moveTo>
                  <a:lnTo>
                    <a:pt x="0" y="59"/>
                  </a:lnTo>
                  <a:cubicBezTo>
                    <a:pt x="20" y="68"/>
                    <a:pt x="1078" y="990"/>
                    <a:pt x="569" y="2391"/>
                  </a:cubicBezTo>
                  <a:lnTo>
                    <a:pt x="637" y="2420"/>
                  </a:lnTo>
                  <a:cubicBezTo>
                    <a:pt x="1166" y="970"/>
                    <a:pt x="59" y="10"/>
                    <a:pt x="4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27"/>
            <p:cNvSpPr/>
            <p:nvPr/>
          </p:nvSpPr>
          <p:spPr>
            <a:xfrm>
              <a:off x="8752101" y="3347307"/>
              <a:ext cx="83437" cy="241637"/>
            </a:xfrm>
            <a:custGeom>
              <a:avLst/>
              <a:gdLst/>
              <a:ahLst/>
              <a:cxnLst/>
              <a:rect l="l" t="t" r="r" b="b"/>
              <a:pathLst>
                <a:path w="481" h="1393" extrusionOk="0">
                  <a:moveTo>
                    <a:pt x="88" y="1"/>
                  </a:moveTo>
                  <a:lnTo>
                    <a:pt x="29" y="40"/>
                  </a:lnTo>
                  <a:cubicBezTo>
                    <a:pt x="29" y="50"/>
                    <a:pt x="392" y="667"/>
                    <a:pt x="0" y="1353"/>
                  </a:cubicBezTo>
                  <a:lnTo>
                    <a:pt x="69" y="1392"/>
                  </a:lnTo>
                  <a:cubicBezTo>
                    <a:pt x="480" y="667"/>
                    <a:pt x="98" y="10"/>
                    <a:pt x="88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27"/>
            <p:cNvSpPr/>
            <p:nvPr/>
          </p:nvSpPr>
          <p:spPr>
            <a:xfrm>
              <a:off x="8457907" y="3199342"/>
              <a:ext cx="110844" cy="97314"/>
            </a:xfrm>
            <a:custGeom>
              <a:avLst/>
              <a:gdLst/>
              <a:ahLst/>
              <a:cxnLst/>
              <a:rect l="l" t="t" r="r" b="b"/>
              <a:pathLst>
                <a:path w="639" h="561" extrusionOk="0">
                  <a:moveTo>
                    <a:pt x="325" y="0"/>
                  </a:moveTo>
                  <a:cubicBezTo>
                    <a:pt x="282" y="0"/>
                    <a:pt x="238" y="10"/>
                    <a:pt x="197" y="31"/>
                  </a:cubicBezTo>
                  <a:cubicBezTo>
                    <a:pt x="60" y="99"/>
                    <a:pt x="1" y="266"/>
                    <a:pt x="70" y="403"/>
                  </a:cubicBezTo>
                  <a:cubicBezTo>
                    <a:pt x="118" y="506"/>
                    <a:pt x="214" y="561"/>
                    <a:pt x="318" y="561"/>
                  </a:cubicBezTo>
                  <a:cubicBezTo>
                    <a:pt x="362" y="561"/>
                    <a:pt x="408" y="551"/>
                    <a:pt x="452" y="530"/>
                  </a:cubicBezTo>
                  <a:cubicBezTo>
                    <a:pt x="589" y="462"/>
                    <a:pt x="638" y="295"/>
                    <a:pt x="569" y="158"/>
                  </a:cubicBezTo>
                  <a:cubicBezTo>
                    <a:pt x="521" y="55"/>
                    <a:pt x="425" y="0"/>
                    <a:pt x="3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27"/>
            <p:cNvSpPr/>
            <p:nvPr/>
          </p:nvSpPr>
          <p:spPr>
            <a:xfrm>
              <a:off x="8549669" y="3336205"/>
              <a:ext cx="95406" cy="84651"/>
            </a:xfrm>
            <a:custGeom>
              <a:avLst/>
              <a:gdLst/>
              <a:ahLst/>
              <a:cxnLst/>
              <a:rect l="l" t="t" r="r" b="b"/>
              <a:pathLst>
                <a:path w="550" h="488" extrusionOk="0">
                  <a:moveTo>
                    <a:pt x="274" y="1"/>
                  </a:moveTo>
                  <a:cubicBezTo>
                    <a:pt x="238" y="1"/>
                    <a:pt x="202" y="9"/>
                    <a:pt x="168" y="26"/>
                  </a:cubicBezTo>
                  <a:cubicBezTo>
                    <a:pt x="50" y="85"/>
                    <a:pt x="1" y="231"/>
                    <a:pt x="60" y="349"/>
                  </a:cubicBezTo>
                  <a:cubicBezTo>
                    <a:pt x="100" y="437"/>
                    <a:pt x="184" y="488"/>
                    <a:pt x="270" y="488"/>
                  </a:cubicBezTo>
                  <a:cubicBezTo>
                    <a:pt x="308" y="488"/>
                    <a:pt x="347" y="478"/>
                    <a:pt x="384" y="457"/>
                  </a:cubicBezTo>
                  <a:cubicBezTo>
                    <a:pt x="501" y="398"/>
                    <a:pt x="550" y="251"/>
                    <a:pt x="491" y="133"/>
                  </a:cubicBezTo>
                  <a:cubicBezTo>
                    <a:pt x="449" y="50"/>
                    <a:pt x="363" y="1"/>
                    <a:pt x="27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27"/>
            <p:cNvSpPr/>
            <p:nvPr/>
          </p:nvSpPr>
          <p:spPr>
            <a:xfrm>
              <a:off x="8624605" y="3201250"/>
              <a:ext cx="127670" cy="164965"/>
            </a:xfrm>
            <a:custGeom>
              <a:avLst/>
              <a:gdLst/>
              <a:ahLst/>
              <a:cxnLst/>
              <a:rect l="l" t="t" r="r" b="b"/>
              <a:pathLst>
                <a:path w="736" h="951" extrusionOk="0">
                  <a:moveTo>
                    <a:pt x="657" y="0"/>
                  </a:moveTo>
                  <a:cubicBezTo>
                    <a:pt x="657" y="10"/>
                    <a:pt x="579" y="471"/>
                    <a:pt x="0" y="892"/>
                  </a:cubicBezTo>
                  <a:lnTo>
                    <a:pt x="49" y="950"/>
                  </a:lnTo>
                  <a:cubicBezTo>
                    <a:pt x="647" y="510"/>
                    <a:pt x="725" y="29"/>
                    <a:pt x="735" y="10"/>
                  </a:cubicBezTo>
                  <a:lnTo>
                    <a:pt x="657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27"/>
            <p:cNvSpPr/>
            <p:nvPr/>
          </p:nvSpPr>
          <p:spPr>
            <a:xfrm>
              <a:off x="8590606" y="3083815"/>
              <a:ext cx="112232" cy="125936"/>
            </a:xfrm>
            <a:custGeom>
              <a:avLst/>
              <a:gdLst/>
              <a:ahLst/>
              <a:cxnLst/>
              <a:rect l="l" t="t" r="r" b="b"/>
              <a:pathLst>
                <a:path w="647" h="726" extrusionOk="0">
                  <a:moveTo>
                    <a:pt x="20" y="1"/>
                  </a:moveTo>
                  <a:lnTo>
                    <a:pt x="0" y="79"/>
                  </a:lnTo>
                  <a:cubicBezTo>
                    <a:pt x="422" y="157"/>
                    <a:pt x="568" y="716"/>
                    <a:pt x="579" y="726"/>
                  </a:cubicBezTo>
                  <a:lnTo>
                    <a:pt x="647" y="706"/>
                  </a:lnTo>
                  <a:cubicBezTo>
                    <a:pt x="637" y="677"/>
                    <a:pt x="481" y="89"/>
                    <a:pt x="2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27"/>
            <p:cNvSpPr/>
            <p:nvPr/>
          </p:nvSpPr>
          <p:spPr>
            <a:xfrm>
              <a:off x="8959389" y="2749030"/>
              <a:ext cx="117436" cy="190638"/>
            </a:xfrm>
            <a:custGeom>
              <a:avLst/>
              <a:gdLst/>
              <a:ahLst/>
              <a:cxnLst/>
              <a:rect l="l" t="t" r="r" b="b"/>
              <a:pathLst>
                <a:path w="677" h="1099" extrusionOk="0">
                  <a:moveTo>
                    <a:pt x="608" y="1"/>
                  </a:moveTo>
                  <a:cubicBezTo>
                    <a:pt x="598" y="10"/>
                    <a:pt x="579" y="549"/>
                    <a:pt x="1" y="1039"/>
                  </a:cubicBezTo>
                  <a:lnTo>
                    <a:pt x="50" y="1098"/>
                  </a:lnTo>
                  <a:cubicBezTo>
                    <a:pt x="648" y="578"/>
                    <a:pt x="677" y="30"/>
                    <a:pt x="677" y="10"/>
                  </a:cubicBezTo>
                  <a:lnTo>
                    <a:pt x="608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27"/>
            <p:cNvSpPr/>
            <p:nvPr/>
          </p:nvSpPr>
          <p:spPr>
            <a:xfrm>
              <a:off x="8498671" y="3044612"/>
              <a:ext cx="110844" cy="97487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324" y="0"/>
                  </a:moveTo>
                  <a:cubicBezTo>
                    <a:pt x="282" y="0"/>
                    <a:pt x="238" y="10"/>
                    <a:pt x="197" y="31"/>
                  </a:cubicBezTo>
                  <a:cubicBezTo>
                    <a:pt x="50" y="100"/>
                    <a:pt x="1" y="266"/>
                    <a:pt x="70" y="403"/>
                  </a:cubicBezTo>
                  <a:cubicBezTo>
                    <a:pt x="118" y="506"/>
                    <a:pt x="214" y="561"/>
                    <a:pt x="315" y="561"/>
                  </a:cubicBezTo>
                  <a:cubicBezTo>
                    <a:pt x="358" y="561"/>
                    <a:pt x="401" y="551"/>
                    <a:pt x="442" y="531"/>
                  </a:cubicBezTo>
                  <a:cubicBezTo>
                    <a:pt x="580" y="462"/>
                    <a:pt x="638" y="296"/>
                    <a:pt x="569" y="158"/>
                  </a:cubicBezTo>
                  <a:cubicBezTo>
                    <a:pt x="521" y="55"/>
                    <a:pt x="425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27"/>
            <p:cNvSpPr/>
            <p:nvPr/>
          </p:nvSpPr>
          <p:spPr>
            <a:xfrm>
              <a:off x="8775865" y="2682419"/>
              <a:ext cx="156639" cy="95579"/>
            </a:xfrm>
            <a:custGeom>
              <a:avLst/>
              <a:gdLst/>
              <a:ahLst/>
              <a:cxnLst/>
              <a:rect l="l" t="t" r="r" b="b"/>
              <a:pathLst>
                <a:path w="903" h="551" extrusionOk="0">
                  <a:moveTo>
                    <a:pt x="52" y="1"/>
                  </a:moveTo>
                  <a:cubicBezTo>
                    <a:pt x="35" y="1"/>
                    <a:pt x="18" y="1"/>
                    <a:pt x="1" y="2"/>
                  </a:cubicBezTo>
                  <a:lnTo>
                    <a:pt x="1" y="80"/>
                  </a:lnTo>
                  <a:cubicBezTo>
                    <a:pt x="19" y="80"/>
                    <a:pt x="37" y="79"/>
                    <a:pt x="55" y="79"/>
                  </a:cubicBezTo>
                  <a:cubicBezTo>
                    <a:pt x="640" y="79"/>
                    <a:pt x="833" y="532"/>
                    <a:pt x="833" y="551"/>
                  </a:cubicBezTo>
                  <a:lnTo>
                    <a:pt x="902" y="522"/>
                  </a:lnTo>
                  <a:cubicBezTo>
                    <a:pt x="902" y="522"/>
                    <a:pt x="688" y="1"/>
                    <a:pt x="5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27"/>
            <p:cNvSpPr/>
            <p:nvPr/>
          </p:nvSpPr>
          <p:spPr>
            <a:xfrm>
              <a:off x="8697633" y="2822231"/>
              <a:ext cx="110671" cy="98528"/>
            </a:xfrm>
            <a:custGeom>
              <a:avLst/>
              <a:gdLst/>
              <a:ahLst/>
              <a:cxnLst/>
              <a:rect l="l" t="t" r="r" b="b"/>
              <a:pathLst>
                <a:path w="638" h="568" extrusionOk="0">
                  <a:moveTo>
                    <a:pt x="319" y="0"/>
                  </a:moveTo>
                  <a:cubicBezTo>
                    <a:pt x="278" y="0"/>
                    <a:pt x="236" y="10"/>
                    <a:pt x="197" y="29"/>
                  </a:cubicBezTo>
                  <a:cubicBezTo>
                    <a:pt x="60" y="98"/>
                    <a:pt x="1" y="274"/>
                    <a:pt x="69" y="411"/>
                  </a:cubicBezTo>
                  <a:cubicBezTo>
                    <a:pt x="118" y="509"/>
                    <a:pt x="218" y="567"/>
                    <a:pt x="320" y="567"/>
                  </a:cubicBezTo>
                  <a:cubicBezTo>
                    <a:pt x="361" y="567"/>
                    <a:pt x="402" y="558"/>
                    <a:pt x="441" y="539"/>
                  </a:cubicBezTo>
                  <a:cubicBezTo>
                    <a:pt x="589" y="470"/>
                    <a:pt x="637" y="294"/>
                    <a:pt x="569" y="156"/>
                  </a:cubicBezTo>
                  <a:cubicBezTo>
                    <a:pt x="520" y="58"/>
                    <a:pt x="421" y="0"/>
                    <a:pt x="3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27"/>
            <p:cNvSpPr/>
            <p:nvPr/>
          </p:nvSpPr>
          <p:spPr>
            <a:xfrm>
              <a:off x="9017326" y="3423978"/>
              <a:ext cx="112232" cy="98528"/>
            </a:xfrm>
            <a:custGeom>
              <a:avLst/>
              <a:gdLst/>
              <a:ahLst/>
              <a:cxnLst/>
              <a:rect l="l" t="t" r="r" b="b"/>
              <a:pathLst>
                <a:path w="647" h="568" extrusionOk="0">
                  <a:moveTo>
                    <a:pt x="320" y="0"/>
                  </a:moveTo>
                  <a:cubicBezTo>
                    <a:pt x="278" y="0"/>
                    <a:pt x="235" y="10"/>
                    <a:pt x="196" y="29"/>
                  </a:cubicBezTo>
                  <a:cubicBezTo>
                    <a:pt x="59" y="108"/>
                    <a:pt x="0" y="274"/>
                    <a:pt x="68" y="411"/>
                  </a:cubicBezTo>
                  <a:cubicBezTo>
                    <a:pt x="118" y="509"/>
                    <a:pt x="222" y="567"/>
                    <a:pt x="328" y="567"/>
                  </a:cubicBezTo>
                  <a:cubicBezTo>
                    <a:pt x="370" y="567"/>
                    <a:pt x="412" y="558"/>
                    <a:pt x="451" y="539"/>
                  </a:cubicBezTo>
                  <a:cubicBezTo>
                    <a:pt x="588" y="470"/>
                    <a:pt x="647" y="304"/>
                    <a:pt x="578" y="156"/>
                  </a:cubicBezTo>
                  <a:cubicBezTo>
                    <a:pt x="529" y="58"/>
                    <a:pt x="425" y="0"/>
                    <a:pt x="3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27"/>
            <p:cNvSpPr/>
            <p:nvPr/>
          </p:nvSpPr>
          <p:spPr>
            <a:xfrm>
              <a:off x="8889657" y="2912086"/>
              <a:ext cx="110844" cy="96967"/>
            </a:xfrm>
            <a:custGeom>
              <a:avLst/>
              <a:gdLst/>
              <a:ahLst/>
              <a:cxnLst/>
              <a:rect l="l" t="t" r="r" b="b"/>
              <a:pathLst>
                <a:path w="639" h="559" extrusionOk="0">
                  <a:moveTo>
                    <a:pt x="324" y="0"/>
                  </a:moveTo>
                  <a:cubicBezTo>
                    <a:pt x="281" y="0"/>
                    <a:pt x="238" y="10"/>
                    <a:pt x="197" y="30"/>
                  </a:cubicBezTo>
                  <a:cubicBezTo>
                    <a:pt x="60" y="99"/>
                    <a:pt x="1" y="266"/>
                    <a:pt x="70" y="403"/>
                  </a:cubicBezTo>
                  <a:cubicBezTo>
                    <a:pt x="119" y="501"/>
                    <a:pt x="218" y="559"/>
                    <a:pt x="321" y="559"/>
                  </a:cubicBezTo>
                  <a:cubicBezTo>
                    <a:pt x="362" y="559"/>
                    <a:pt x="403" y="550"/>
                    <a:pt x="442" y="531"/>
                  </a:cubicBezTo>
                  <a:cubicBezTo>
                    <a:pt x="589" y="462"/>
                    <a:pt x="638" y="295"/>
                    <a:pt x="569" y="158"/>
                  </a:cubicBezTo>
                  <a:cubicBezTo>
                    <a:pt x="521" y="55"/>
                    <a:pt x="425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27"/>
            <p:cNvSpPr/>
            <p:nvPr/>
          </p:nvSpPr>
          <p:spPr>
            <a:xfrm>
              <a:off x="9243349" y="3221372"/>
              <a:ext cx="110671" cy="97487"/>
            </a:xfrm>
            <a:custGeom>
              <a:avLst/>
              <a:gdLst/>
              <a:ahLst/>
              <a:cxnLst/>
              <a:rect l="l" t="t" r="r" b="b"/>
              <a:pathLst>
                <a:path w="638" h="562" extrusionOk="0">
                  <a:moveTo>
                    <a:pt x="324" y="0"/>
                  </a:moveTo>
                  <a:cubicBezTo>
                    <a:pt x="281" y="0"/>
                    <a:pt x="237" y="10"/>
                    <a:pt x="196" y="31"/>
                  </a:cubicBezTo>
                  <a:cubicBezTo>
                    <a:pt x="59" y="100"/>
                    <a:pt x="0" y="266"/>
                    <a:pt x="69" y="403"/>
                  </a:cubicBezTo>
                  <a:cubicBezTo>
                    <a:pt x="117" y="507"/>
                    <a:pt x="213" y="561"/>
                    <a:pt x="314" y="561"/>
                  </a:cubicBezTo>
                  <a:cubicBezTo>
                    <a:pt x="357" y="561"/>
                    <a:pt x="400" y="551"/>
                    <a:pt x="441" y="531"/>
                  </a:cubicBezTo>
                  <a:cubicBezTo>
                    <a:pt x="588" y="462"/>
                    <a:pt x="637" y="296"/>
                    <a:pt x="568" y="159"/>
                  </a:cubicBezTo>
                  <a:cubicBezTo>
                    <a:pt x="521" y="55"/>
                    <a:pt x="424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27"/>
            <p:cNvSpPr/>
            <p:nvPr/>
          </p:nvSpPr>
          <p:spPr>
            <a:xfrm>
              <a:off x="8692603" y="2643390"/>
              <a:ext cx="112232" cy="97140"/>
            </a:xfrm>
            <a:custGeom>
              <a:avLst/>
              <a:gdLst/>
              <a:ahLst/>
              <a:cxnLst/>
              <a:rect l="l" t="t" r="r" b="b"/>
              <a:pathLst>
                <a:path w="647" h="560" extrusionOk="0">
                  <a:moveTo>
                    <a:pt x="326" y="1"/>
                  </a:moveTo>
                  <a:cubicBezTo>
                    <a:pt x="282" y="1"/>
                    <a:pt x="237" y="11"/>
                    <a:pt x="196" y="31"/>
                  </a:cubicBezTo>
                  <a:cubicBezTo>
                    <a:pt x="59" y="100"/>
                    <a:pt x="0" y="266"/>
                    <a:pt x="69" y="403"/>
                  </a:cubicBezTo>
                  <a:cubicBezTo>
                    <a:pt x="118" y="502"/>
                    <a:pt x="222" y="560"/>
                    <a:pt x="328" y="560"/>
                  </a:cubicBezTo>
                  <a:cubicBezTo>
                    <a:pt x="370" y="560"/>
                    <a:pt x="412" y="551"/>
                    <a:pt x="451" y="531"/>
                  </a:cubicBezTo>
                  <a:cubicBezTo>
                    <a:pt x="588" y="462"/>
                    <a:pt x="647" y="296"/>
                    <a:pt x="579" y="159"/>
                  </a:cubicBezTo>
                  <a:cubicBezTo>
                    <a:pt x="530" y="56"/>
                    <a:pt x="429" y="1"/>
                    <a:pt x="32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27"/>
            <p:cNvSpPr/>
            <p:nvPr/>
          </p:nvSpPr>
          <p:spPr>
            <a:xfrm>
              <a:off x="8990092" y="3272544"/>
              <a:ext cx="142935" cy="74937"/>
            </a:xfrm>
            <a:custGeom>
              <a:avLst/>
              <a:gdLst/>
              <a:ahLst/>
              <a:cxnLst/>
              <a:rect l="l" t="t" r="r" b="b"/>
              <a:pathLst>
                <a:path w="824" h="432" extrusionOk="0">
                  <a:moveTo>
                    <a:pt x="814" y="1"/>
                  </a:moveTo>
                  <a:cubicBezTo>
                    <a:pt x="760" y="1"/>
                    <a:pt x="481" y="17"/>
                    <a:pt x="0" y="373"/>
                  </a:cubicBezTo>
                  <a:lnTo>
                    <a:pt x="49" y="432"/>
                  </a:lnTo>
                  <a:cubicBezTo>
                    <a:pt x="501" y="95"/>
                    <a:pt x="761" y="79"/>
                    <a:pt x="814" y="79"/>
                  </a:cubicBezTo>
                  <a:cubicBezTo>
                    <a:pt x="819" y="79"/>
                    <a:pt x="822" y="79"/>
                    <a:pt x="823" y="79"/>
                  </a:cubicBezTo>
                  <a:lnTo>
                    <a:pt x="823" y="1"/>
                  </a:lnTo>
                  <a:cubicBezTo>
                    <a:pt x="823" y="1"/>
                    <a:pt x="819" y="1"/>
                    <a:pt x="81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27"/>
            <p:cNvSpPr/>
            <p:nvPr/>
          </p:nvSpPr>
          <p:spPr>
            <a:xfrm>
              <a:off x="9129383" y="3140017"/>
              <a:ext cx="158200" cy="105467"/>
            </a:xfrm>
            <a:custGeom>
              <a:avLst/>
              <a:gdLst/>
              <a:ahLst/>
              <a:cxnLst/>
              <a:rect l="l" t="t" r="r" b="b"/>
              <a:pathLst>
                <a:path w="912" h="608" extrusionOk="0">
                  <a:moveTo>
                    <a:pt x="1" y="0"/>
                  </a:moveTo>
                  <a:lnTo>
                    <a:pt x="1" y="79"/>
                  </a:lnTo>
                  <a:cubicBezTo>
                    <a:pt x="1" y="79"/>
                    <a:pt x="569" y="147"/>
                    <a:pt x="844" y="608"/>
                  </a:cubicBezTo>
                  <a:lnTo>
                    <a:pt x="912" y="569"/>
                  </a:lnTo>
                  <a:cubicBezTo>
                    <a:pt x="618" y="79"/>
                    <a:pt x="30" y="10"/>
                    <a:pt x="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27"/>
            <p:cNvSpPr/>
            <p:nvPr/>
          </p:nvSpPr>
          <p:spPr>
            <a:xfrm>
              <a:off x="8916891" y="3315216"/>
              <a:ext cx="112405" cy="98528"/>
            </a:xfrm>
            <a:custGeom>
              <a:avLst/>
              <a:gdLst/>
              <a:ahLst/>
              <a:cxnLst/>
              <a:rect l="l" t="t" r="r" b="b"/>
              <a:pathLst>
                <a:path w="648" h="568" extrusionOk="0">
                  <a:moveTo>
                    <a:pt x="325" y="0"/>
                  </a:moveTo>
                  <a:cubicBezTo>
                    <a:pt x="282" y="0"/>
                    <a:pt x="239" y="9"/>
                    <a:pt x="197" y="29"/>
                  </a:cubicBezTo>
                  <a:cubicBezTo>
                    <a:pt x="59" y="97"/>
                    <a:pt x="1" y="274"/>
                    <a:pt x="79" y="411"/>
                  </a:cubicBezTo>
                  <a:cubicBezTo>
                    <a:pt x="128" y="509"/>
                    <a:pt x="228" y="567"/>
                    <a:pt x="330" y="567"/>
                  </a:cubicBezTo>
                  <a:cubicBezTo>
                    <a:pt x="371" y="567"/>
                    <a:pt x="412" y="558"/>
                    <a:pt x="451" y="539"/>
                  </a:cubicBezTo>
                  <a:cubicBezTo>
                    <a:pt x="589" y="470"/>
                    <a:pt x="647" y="293"/>
                    <a:pt x="579" y="156"/>
                  </a:cubicBezTo>
                  <a:cubicBezTo>
                    <a:pt x="530" y="58"/>
                    <a:pt x="431" y="0"/>
                    <a:pt x="3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27"/>
            <p:cNvSpPr/>
            <p:nvPr/>
          </p:nvSpPr>
          <p:spPr>
            <a:xfrm>
              <a:off x="8692603" y="3437334"/>
              <a:ext cx="100436" cy="73376"/>
            </a:xfrm>
            <a:custGeom>
              <a:avLst/>
              <a:gdLst/>
              <a:ahLst/>
              <a:cxnLst/>
              <a:rect l="l" t="t" r="r" b="b"/>
              <a:pathLst>
                <a:path w="579" h="423" extrusionOk="0">
                  <a:moveTo>
                    <a:pt x="559" y="1"/>
                  </a:moveTo>
                  <a:cubicBezTo>
                    <a:pt x="549" y="1"/>
                    <a:pt x="196" y="99"/>
                    <a:pt x="0" y="383"/>
                  </a:cubicBezTo>
                  <a:lnTo>
                    <a:pt x="59" y="423"/>
                  </a:lnTo>
                  <a:cubicBezTo>
                    <a:pt x="245" y="168"/>
                    <a:pt x="579" y="70"/>
                    <a:pt x="579" y="70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27"/>
            <p:cNvSpPr/>
            <p:nvPr/>
          </p:nvSpPr>
          <p:spPr>
            <a:xfrm>
              <a:off x="8792864" y="3497006"/>
              <a:ext cx="79967" cy="81702"/>
            </a:xfrm>
            <a:custGeom>
              <a:avLst/>
              <a:gdLst/>
              <a:ahLst/>
              <a:cxnLst/>
              <a:rect l="l" t="t" r="r" b="b"/>
              <a:pathLst>
                <a:path w="461" h="471" extrusionOk="0">
                  <a:moveTo>
                    <a:pt x="1" y="0"/>
                  </a:moveTo>
                  <a:lnTo>
                    <a:pt x="1" y="68"/>
                  </a:lnTo>
                  <a:cubicBezTo>
                    <a:pt x="10" y="68"/>
                    <a:pt x="255" y="79"/>
                    <a:pt x="393" y="471"/>
                  </a:cubicBezTo>
                  <a:lnTo>
                    <a:pt x="461" y="451"/>
                  </a:lnTo>
                  <a:cubicBezTo>
                    <a:pt x="304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27"/>
            <p:cNvSpPr/>
            <p:nvPr/>
          </p:nvSpPr>
          <p:spPr>
            <a:xfrm>
              <a:off x="9340141" y="2715031"/>
              <a:ext cx="114140" cy="132701"/>
            </a:xfrm>
            <a:custGeom>
              <a:avLst/>
              <a:gdLst/>
              <a:ahLst/>
              <a:cxnLst/>
              <a:rect l="l" t="t" r="r" b="b"/>
              <a:pathLst>
                <a:path w="658" h="765" extrusionOk="0">
                  <a:moveTo>
                    <a:pt x="628" y="1"/>
                  </a:moveTo>
                  <a:cubicBezTo>
                    <a:pt x="609" y="10"/>
                    <a:pt x="128" y="177"/>
                    <a:pt x="1" y="745"/>
                  </a:cubicBezTo>
                  <a:lnTo>
                    <a:pt x="69" y="765"/>
                  </a:lnTo>
                  <a:cubicBezTo>
                    <a:pt x="197" y="236"/>
                    <a:pt x="648" y="79"/>
                    <a:pt x="657" y="79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27"/>
            <p:cNvSpPr/>
            <p:nvPr/>
          </p:nvSpPr>
          <p:spPr>
            <a:xfrm>
              <a:off x="9479606" y="2828823"/>
              <a:ext cx="134435" cy="124374"/>
            </a:xfrm>
            <a:custGeom>
              <a:avLst/>
              <a:gdLst/>
              <a:ahLst/>
              <a:cxnLst/>
              <a:rect l="l" t="t" r="r" b="b"/>
              <a:pathLst>
                <a:path w="775" h="717" extrusionOk="0">
                  <a:moveTo>
                    <a:pt x="10" y="1"/>
                  </a:moveTo>
                  <a:lnTo>
                    <a:pt x="0" y="79"/>
                  </a:lnTo>
                  <a:cubicBezTo>
                    <a:pt x="0" y="79"/>
                    <a:pt x="539" y="158"/>
                    <a:pt x="706" y="717"/>
                  </a:cubicBezTo>
                  <a:lnTo>
                    <a:pt x="774" y="687"/>
                  </a:lnTo>
                  <a:cubicBezTo>
                    <a:pt x="598" y="89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27"/>
            <p:cNvSpPr/>
            <p:nvPr/>
          </p:nvSpPr>
          <p:spPr>
            <a:xfrm>
              <a:off x="9088619" y="2413030"/>
              <a:ext cx="350399" cy="77886"/>
            </a:xfrm>
            <a:custGeom>
              <a:avLst/>
              <a:gdLst/>
              <a:ahLst/>
              <a:cxnLst/>
              <a:rect l="l" t="t" r="r" b="b"/>
              <a:pathLst>
                <a:path w="2020" h="449" extrusionOk="0">
                  <a:moveTo>
                    <a:pt x="1236" y="0"/>
                  </a:moveTo>
                  <a:cubicBezTo>
                    <a:pt x="861" y="0"/>
                    <a:pt x="406" y="83"/>
                    <a:pt x="1" y="389"/>
                  </a:cubicBezTo>
                  <a:lnTo>
                    <a:pt x="40" y="448"/>
                  </a:lnTo>
                  <a:cubicBezTo>
                    <a:pt x="428" y="153"/>
                    <a:pt x="866" y="72"/>
                    <a:pt x="1228" y="72"/>
                  </a:cubicBezTo>
                  <a:cubicBezTo>
                    <a:pt x="1660" y="72"/>
                    <a:pt x="1984" y="188"/>
                    <a:pt x="1990" y="193"/>
                  </a:cubicBezTo>
                  <a:lnTo>
                    <a:pt x="2019" y="115"/>
                  </a:lnTo>
                  <a:cubicBezTo>
                    <a:pt x="2009" y="115"/>
                    <a:pt x="1677" y="0"/>
                    <a:pt x="123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27"/>
            <p:cNvSpPr/>
            <p:nvPr/>
          </p:nvSpPr>
          <p:spPr>
            <a:xfrm>
              <a:off x="9212646" y="2422744"/>
              <a:ext cx="110671" cy="139466"/>
            </a:xfrm>
            <a:custGeom>
              <a:avLst/>
              <a:gdLst/>
              <a:ahLst/>
              <a:cxnLst/>
              <a:rect l="l" t="t" r="r" b="b"/>
              <a:pathLst>
                <a:path w="638" h="804" extrusionOk="0">
                  <a:moveTo>
                    <a:pt x="569" y="0"/>
                  </a:moveTo>
                  <a:cubicBezTo>
                    <a:pt x="569" y="10"/>
                    <a:pt x="471" y="373"/>
                    <a:pt x="1" y="754"/>
                  </a:cubicBezTo>
                  <a:lnTo>
                    <a:pt x="40" y="804"/>
                  </a:lnTo>
                  <a:cubicBezTo>
                    <a:pt x="540" y="412"/>
                    <a:pt x="638" y="39"/>
                    <a:pt x="638" y="20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27"/>
            <p:cNvSpPr/>
            <p:nvPr/>
          </p:nvSpPr>
          <p:spPr>
            <a:xfrm>
              <a:off x="9117414" y="2347981"/>
              <a:ext cx="105640" cy="86733"/>
            </a:xfrm>
            <a:custGeom>
              <a:avLst/>
              <a:gdLst/>
              <a:ahLst/>
              <a:cxnLst/>
              <a:rect l="l" t="t" r="r" b="b"/>
              <a:pathLst>
                <a:path w="609" h="500" extrusionOk="0">
                  <a:moveTo>
                    <a:pt x="1" y="0"/>
                  </a:moveTo>
                  <a:lnTo>
                    <a:pt x="1" y="68"/>
                  </a:lnTo>
                  <a:cubicBezTo>
                    <a:pt x="393" y="107"/>
                    <a:pt x="530" y="480"/>
                    <a:pt x="530" y="499"/>
                  </a:cubicBezTo>
                  <a:lnTo>
                    <a:pt x="608" y="480"/>
                  </a:lnTo>
                  <a:cubicBezTo>
                    <a:pt x="599" y="470"/>
                    <a:pt x="452" y="29"/>
                    <a:pt x="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27"/>
            <p:cNvSpPr/>
            <p:nvPr/>
          </p:nvSpPr>
          <p:spPr>
            <a:xfrm>
              <a:off x="9029122" y="2293166"/>
              <a:ext cx="112405" cy="97314"/>
            </a:xfrm>
            <a:custGeom>
              <a:avLst/>
              <a:gdLst/>
              <a:ahLst/>
              <a:cxnLst/>
              <a:rect l="l" t="t" r="r" b="b"/>
              <a:pathLst>
                <a:path w="648" h="561" extrusionOk="0">
                  <a:moveTo>
                    <a:pt x="328" y="1"/>
                  </a:moveTo>
                  <a:cubicBezTo>
                    <a:pt x="283" y="1"/>
                    <a:pt x="238" y="11"/>
                    <a:pt x="196" y="31"/>
                  </a:cubicBezTo>
                  <a:cubicBezTo>
                    <a:pt x="59" y="100"/>
                    <a:pt x="0" y="267"/>
                    <a:pt x="69" y="404"/>
                  </a:cubicBezTo>
                  <a:cubicBezTo>
                    <a:pt x="125" y="502"/>
                    <a:pt x="227" y="560"/>
                    <a:pt x="330" y="560"/>
                  </a:cubicBezTo>
                  <a:cubicBezTo>
                    <a:pt x="371" y="560"/>
                    <a:pt x="412" y="551"/>
                    <a:pt x="451" y="532"/>
                  </a:cubicBezTo>
                  <a:cubicBezTo>
                    <a:pt x="588" y="463"/>
                    <a:pt x="647" y="296"/>
                    <a:pt x="579" y="149"/>
                  </a:cubicBezTo>
                  <a:cubicBezTo>
                    <a:pt x="531" y="53"/>
                    <a:pt x="431" y="1"/>
                    <a:pt x="3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27"/>
            <p:cNvSpPr/>
            <p:nvPr/>
          </p:nvSpPr>
          <p:spPr>
            <a:xfrm>
              <a:off x="9005357" y="2458477"/>
              <a:ext cx="110671" cy="98528"/>
            </a:xfrm>
            <a:custGeom>
              <a:avLst/>
              <a:gdLst/>
              <a:ahLst/>
              <a:cxnLst/>
              <a:rect l="l" t="t" r="r" b="b"/>
              <a:pathLst>
                <a:path w="638" h="568" extrusionOk="0">
                  <a:moveTo>
                    <a:pt x="318" y="0"/>
                  </a:moveTo>
                  <a:cubicBezTo>
                    <a:pt x="277" y="0"/>
                    <a:pt x="235" y="10"/>
                    <a:pt x="196" y="29"/>
                  </a:cubicBezTo>
                  <a:cubicBezTo>
                    <a:pt x="50" y="98"/>
                    <a:pt x="0" y="274"/>
                    <a:pt x="69" y="411"/>
                  </a:cubicBezTo>
                  <a:cubicBezTo>
                    <a:pt x="118" y="509"/>
                    <a:pt x="217" y="567"/>
                    <a:pt x="320" y="567"/>
                  </a:cubicBezTo>
                  <a:cubicBezTo>
                    <a:pt x="361" y="567"/>
                    <a:pt x="403" y="558"/>
                    <a:pt x="441" y="539"/>
                  </a:cubicBezTo>
                  <a:cubicBezTo>
                    <a:pt x="579" y="470"/>
                    <a:pt x="637" y="294"/>
                    <a:pt x="568" y="156"/>
                  </a:cubicBezTo>
                  <a:cubicBezTo>
                    <a:pt x="520" y="58"/>
                    <a:pt x="421" y="0"/>
                    <a:pt x="3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27"/>
            <p:cNvSpPr/>
            <p:nvPr/>
          </p:nvSpPr>
          <p:spPr>
            <a:xfrm>
              <a:off x="9391140" y="2976961"/>
              <a:ext cx="112405" cy="97140"/>
            </a:xfrm>
            <a:custGeom>
              <a:avLst/>
              <a:gdLst/>
              <a:ahLst/>
              <a:cxnLst/>
              <a:rect l="l" t="t" r="r" b="b"/>
              <a:pathLst>
                <a:path w="648" h="560" extrusionOk="0">
                  <a:moveTo>
                    <a:pt x="318" y="0"/>
                  </a:moveTo>
                  <a:cubicBezTo>
                    <a:pt x="277" y="0"/>
                    <a:pt x="236" y="9"/>
                    <a:pt x="197" y="29"/>
                  </a:cubicBezTo>
                  <a:cubicBezTo>
                    <a:pt x="60" y="98"/>
                    <a:pt x="1" y="264"/>
                    <a:pt x="69" y="401"/>
                  </a:cubicBezTo>
                  <a:cubicBezTo>
                    <a:pt x="118" y="504"/>
                    <a:pt x="214" y="559"/>
                    <a:pt x="318" y="559"/>
                  </a:cubicBezTo>
                  <a:cubicBezTo>
                    <a:pt x="362" y="559"/>
                    <a:pt x="408" y="549"/>
                    <a:pt x="452" y="529"/>
                  </a:cubicBezTo>
                  <a:cubicBezTo>
                    <a:pt x="589" y="460"/>
                    <a:pt x="648" y="294"/>
                    <a:pt x="569" y="157"/>
                  </a:cubicBezTo>
                  <a:cubicBezTo>
                    <a:pt x="520" y="58"/>
                    <a:pt x="421" y="0"/>
                    <a:pt x="3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27"/>
            <p:cNvSpPr/>
            <p:nvPr/>
          </p:nvSpPr>
          <p:spPr>
            <a:xfrm>
              <a:off x="9282378" y="2826221"/>
              <a:ext cx="110671" cy="98008"/>
            </a:xfrm>
            <a:custGeom>
              <a:avLst/>
              <a:gdLst/>
              <a:ahLst/>
              <a:cxnLst/>
              <a:rect l="l" t="t" r="r" b="b"/>
              <a:pathLst>
                <a:path w="638" h="565" extrusionOk="0">
                  <a:moveTo>
                    <a:pt x="327" y="0"/>
                  </a:moveTo>
                  <a:cubicBezTo>
                    <a:pt x="283" y="0"/>
                    <a:pt x="239" y="11"/>
                    <a:pt x="197" y="35"/>
                  </a:cubicBezTo>
                  <a:cubicBezTo>
                    <a:pt x="49" y="104"/>
                    <a:pt x="1" y="271"/>
                    <a:pt x="69" y="408"/>
                  </a:cubicBezTo>
                  <a:cubicBezTo>
                    <a:pt x="118" y="506"/>
                    <a:pt x="218" y="564"/>
                    <a:pt x="320" y="564"/>
                  </a:cubicBezTo>
                  <a:cubicBezTo>
                    <a:pt x="361" y="564"/>
                    <a:pt x="402" y="555"/>
                    <a:pt x="441" y="536"/>
                  </a:cubicBezTo>
                  <a:cubicBezTo>
                    <a:pt x="589" y="467"/>
                    <a:pt x="637" y="300"/>
                    <a:pt x="569" y="153"/>
                  </a:cubicBezTo>
                  <a:cubicBezTo>
                    <a:pt x="521" y="58"/>
                    <a:pt x="427" y="0"/>
                    <a:pt x="3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27"/>
            <p:cNvSpPr/>
            <p:nvPr/>
          </p:nvSpPr>
          <p:spPr>
            <a:xfrm>
              <a:off x="8678899" y="3565004"/>
              <a:ext cx="110844" cy="98528"/>
            </a:xfrm>
            <a:custGeom>
              <a:avLst/>
              <a:gdLst/>
              <a:ahLst/>
              <a:cxnLst/>
              <a:rect l="l" t="t" r="r" b="b"/>
              <a:pathLst>
                <a:path w="639" h="568" extrusionOk="0">
                  <a:moveTo>
                    <a:pt x="318" y="1"/>
                  </a:moveTo>
                  <a:cubicBezTo>
                    <a:pt x="277" y="1"/>
                    <a:pt x="236" y="10"/>
                    <a:pt x="197" y="29"/>
                  </a:cubicBezTo>
                  <a:cubicBezTo>
                    <a:pt x="59" y="98"/>
                    <a:pt x="1" y="275"/>
                    <a:pt x="70" y="412"/>
                  </a:cubicBezTo>
                  <a:cubicBezTo>
                    <a:pt x="118" y="510"/>
                    <a:pt x="217" y="568"/>
                    <a:pt x="320" y="568"/>
                  </a:cubicBezTo>
                  <a:cubicBezTo>
                    <a:pt x="361" y="568"/>
                    <a:pt x="403" y="559"/>
                    <a:pt x="442" y="539"/>
                  </a:cubicBezTo>
                  <a:cubicBezTo>
                    <a:pt x="589" y="471"/>
                    <a:pt x="638" y="294"/>
                    <a:pt x="569" y="157"/>
                  </a:cubicBezTo>
                  <a:cubicBezTo>
                    <a:pt x="520" y="59"/>
                    <a:pt x="421" y="1"/>
                    <a:pt x="3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27"/>
            <p:cNvSpPr/>
            <p:nvPr/>
          </p:nvSpPr>
          <p:spPr>
            <a:xfrm>
              <a:off x="8457907" y="3500475"/>
              <a:ext cx="112405" cy="98528"/>
            </a:xfrm>
            <a:custGeom>
              <a:avLst/>
              <a:gdLst/>
              <a:ahLst/>
              <a:cxnLst/>
              <a:rect l="l" t="t" r="r" b="b"/>
              <a:pathLst>
                <a:path w="648" h="568" extrusionOk="0">
                  <a:moveTo>
                    <a:pt x="324" y="0"/>
                  </a:moveTo>
                  <a:cubicBezTo>
                    <a:pt x="282" y="0"/>
                    <a:pt x="239" y="10"/>
                    <a:pt x="197" y="29"/>
                  </a:cubicBezTo>
                  <a:cubicBezTo>
                    <a:pt x="60" y="98"/>
                    <a:pt x="1" y="274"/>
                    <a:pt x="70" y="411"/>
                  </a:cubicBezTo>
                  <a:cubicBezTo>
                    <a:pt x="126" y="509"/>
                    <a:pt x="227" y="567"/>
                    <a:pt x="330" y="567"/>
                  </a:cubicBezTo>
                  <a:cubicBezTo>
                    <a:pt x="371" y="567"/>
                    <a:pt x="412" y="558"/>
                    <a:pt x="452" y="538"/>
                  </a:cubicBezTo>
                  <a:cubicBezTo>
                    <a:pt x="589" y="460"/>
                    <a:pt x="648" y="294"/>
                    <a:pt x="579" y="157"/>
                  </a:cubicBezTo>
                  <a:cubicBezTo>
                    <a:pt x="530" y="58"/>
                    <a:pt x="431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27"/>
            <p:cNvSpPr/>
            <p:nvPr/>
          </p:nvSpPr>
          <p:spPr>
            <a:xfrm>
              <a:off x="8823567" y="3553208"/>
              <a:ext cx="110497" cy="97834"/>
            </a:xfrm>
            <a:custGeom>
              <a:avLst/>
              <a:gdLst/>
              <a:ahLst/>
              <a:cxnLst/>
              <a:rect l="l" t="t" r="r" b="b"/>
              <a:pathLst>
                <a:path w="637" h="564" extrusionOk="0">
                  <a:moveTo>
                    <a:pt x="318" y="0"/>
                  </a:moveTo>
                  <a:cubicBezTo>
                    <a:pt x="277" y="0"/>
                    <a:pt x="235" y="9"/>
                    <a:pt x="196" y="29"/>
                  </a:cubicBezTo>
                  <a:cubicBezTo>
                    <a:pt x="59" y="97"/>
                    <a:pt x="0" y="264"/>
                    <a:pt x="68" y="411"/>
                  </a:cubicBezTo>
                  <a:cubicBezTo>
                    <a:pt x="116" y="506"/>
                    <a:pt x="211" y="564"/>
                    <a:pt x="310" y="564"/>
                  </a:cubicBezTo>
                  <a:cubicBezTo>
                    <a:pt x="354" y="564"/>
                    <a:pt x="399" y="552"/>
                    <a:pt x="441" y="528"/>
                  </a:cubicBezTo>
                  <a:cubicBezTo>
                    <a:pt x="588" y="460"/>
                    <a:pt x="637" y="293"/>
                    <a:pt x="568" y="156"/>
                  </a:cubicBezTo>
                  <a:cubicBezTo>
                    <a:pt x="519" y="58"/>
                    <a:pt x="420" y="0"/>
                    <a:pt x="3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27"/>
            <p:cNvSpPr/>
            <p:nvPr/>
          </p:nvSpPr>
          <p:spPr>
            <a:xfrm>
              <a:off x="8622870" y="3482435"/>
              <a:ext cx="93671" cy="83610"/>
            </a:xfrm>
            <a:custGeom>
              <a:avLst/>
              <a:gdLst/>
              <a:ahLst/>
              <a:cxnLst/>
              <a:rect l="l" t="t" r="r" b="b"/>
              <a:pathLst>
                <a:path w="540" h="482" extrusionOk="0">
                  <a:moveTo>
                    <a:pt x="271" y="0"/>
                  </a:moveTo>
                  <a:cubicBezTo>
                    <a:pt x="236" y="0"/>
                    <a:pt x="201" y="9"/>
                    <a:pt x="167" y="25"/>
                  </a:cubicBezTo>
                  <a:cubicBezTo>
                    <a:pt x="49" y="84"/>
                    <a:pt x="1" y="231"/>
                    <a:pt x="59" y="348"/>
                  </a:cubicBezTo>
                  <a:cubicBezTo>
                    <a:pt x="101" y="432"/>
                    <a:pt x="183" y="481"/>
                    <a:pt x="269" y="481"/>
                  </a:cubicBezTo>
                  <a:cubicBezTo>
                    <a:pt x="304" y="481"/>
                    <a:pt x="339" y="474"/>
                    <a:pt x="373" y="457"/>
                  </a:cubicBezTo>
                  <a:cubicBezTo>
                    <a:pt x="491" y="398"/>
                    <a:pt x="539" y="250"/>
                    <a:pt x="480" y="133"/>
                  </a:cubicBezTo>
                  <a:cubicBezTo>
                    <a:pt x="439" y="49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27"/>
            <p:cNvSpPr/>
            <p:nvPr/>
          </p:nvSpPr>
          <p:spPr>
            <a:xfrm>
              <a:off x="9134414" y="2533240"/>
              <a:ext cx="112405" cy="97140"/>
            </a:xfrm>
            <a:custGeom>
              <a:avLst/>
              <a:gdLst/>
              <a:ahLst/>
              <a:cxnLst/>
              <a:rect l="l" t="t" r="r" b="b"/>
              <a:pathLst>
                <a:path w="648" h="560" extrusionOk="0">
                  <a:moveTo>
                    <a:pt x="325" y="1"/>
                  </a:moveTo>
                  <a:cubicBezTo>
                    <a:pt x="283" y="1"/>
                    <a:pt x="239" y="10"/>
                    <a:pt x="197" y="30"/>
                  </a:cubicBezTo>
                  <a:cubicBezTo>
                    <a:pt x="60" y="98"/>
                    <a:pt x="1" y="265"/>
                    <a:pt x="79" y="402"/>
                  </a:cubicBezTo>
                  <a:cubicBezTo>
                    <a:pt x="128" y="505"/>
                    <a:pt x="224" y="560"/>
                    <a:pt x="324" y="560"/>
                  </a:cubicBezTo>
                  <a:cubicBezTo>
                    <a:pt x="367" y="560"/>
                    <a:pt x="411" y="550"/>
                    <a:pt x="452" y="529"/>
                  </a:cubicBezTo>
                  <a:cubicBezTo>
                    <a:pt x="589" y="461"/>
                    <a:pt x="648" y="294"/>
                    <a:pt x="579" y="157"/>
                  </a:cubicBezTo>
                  <a:cubicBezTo>
                    <a:pt x="530" y="59"/>
                    <a:pt x="431" y="1"/>
                    <a:pt x="32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27"/>
            <p:cNvSpPr/>
            <p:nvPr/>
          </p:nvSpPr>
          <p:spPr>
            <a:xfrm>
              <a:off x="9562868" y="2927524"/>
              <a:ext cx="112232" cy="98528"/>
            </a:xfrm>
            <a:custGeom>
              <a:avLst/>
              <a:gdLst/>
              <a:ahLst/>
              <a:cxnLst/>
              <a:rect l="l" t="t" r="r" b="b"/>
              <a:pathLst>
                <a:path w="647" h="568" extrusionOk="0">
                  <a:moveTo>
                    <a:pt x="318" y="1"/>
                  </a:moveTo>
                  <a:cubicBezTo>
                    <a:pt x="277" y="1"/>
                    <a:pt x="235" y="10"/>
                    <a:pt x="196" y="30"/>
                  </a:cubicBezTo>
                  <a:cubicBezTo>
                    <a:pt x="59" y="98"/>
                    <a:pt x="0" y="275"/>
                    <a:pt x="69" y="412"/>
                  </a:cubicBezTo>
                  <a:cubicBezTo>
                    <a:pt x="118" y="510"/>
                    <a:pt x="218" y="568"/>
                    <a:pt x="324" y="568"/>
                  </a:cubicBezTo>
                  <a:cubicBezTo>
                    <a:pt x="366" y="568"/>
                    <a:pt x="409" y="559"/>
                    <a:pt x="451" y="539"/>
                  </a:cubicBezTo>
                  <a:cubicBezTo>
                    <a:pt x="588" y="471"/>
                    <a:pt x="647" y="294"/>
                    <a:pt x="579" y="157"/>
                  </a:cubicBezTo>
                  <a:cubicBezTo>
                    <a:pt x="523" y="59"/>
                    <a:pt x="422" y="1"/>
                    <a:pt x="3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27"/>
            <p:cNvSpPr/>
            <p:nvPr/>
          </p:nvSpPr>
          <p:spPr>
            <a:xfrm>
              <a:off x="-644411" y="2152314"/>
              <a:ext cx="984240" cy="1275141"/>
            </a:xfrm>
            <a:custGeom>
              <a:avLst/>
              <a:gdLst/>
              <a:ahLst/>
              <a:cxnLst/>
              <a:rect l="l" t="t" r="r" b="b"/>
              <a:pathLst>
                <a:path w="5674" h="7351" extrusionOk="0">
                  <a:moveTo>
                    <a:pt x="79" y="1"/>
                  </a:moveTo>
                  <a:lnTo>
                    <a:pt x="0" y="30"/>
                  </a:lnTo>
                  <a:cubicBezTo>
                    <a:pt x="20" y="70"/>
                    <a:pt x="1597" y="4342"/>
                    <a:pt x="5635" y="7350"/>
                  </a:cubicBezTo>
                  <a:lnTo>
                    <a:pt x="5674" y="7291"/>
                  </a:lnTo>
                  <a:cubicBezTo>
                    <a:pt x="1656" y="4293"/>
                    <a:pt x="88" y="50"/>
                    <a:pt x="7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27"/>
            <p:cNvSpPr/>
            <p:nvPr/>
          </p:nvSpPr>
          <p:spPr>
            <a:xfrm>
              <a:off x="-18902" y="3085376"/>
              <a:ext cx="358726" cy="53080"/>
            </a:xfrm>
            <a:custGeom>
              <a:avLst/>
              <a:gdLst/>
              <a:ahLst/>
              <a:cxnLst/>
              <a:rect l="l" t="t" r="r" b="b"/>
              <a:pathLst>
                <a:path w="2068" h="306" extrusionOk="0">
                  <a:moveTo>
                    <a:pt x="717" y="1"/>
                  </a:moveTo>
                  <a:cubicBezTo>
                    <a:pt x="250" y="1"/>
                    <a:pt x="18" y="104"/>
                    <a:pt x="1" y="109"/>
                  </a:cubicBezTo>
                  <a:lnTo>
                    <a:pt x="40" y="178"/>
                  </a:lnTo>
                  <a:cubicBezTo>
                    <a:pt x="40" y="178"/>
                    <a:pt x="263" y="78"/>
                    <a:pt x="716" y="78"/>
                  </a:cubicBezTo>
                  <a:cubicBezTo>
                    <a:pt x="1041" y="78"/>
                    <a:pt x="1484" y="130"/>
                    <a:pt x="2048" y="305"/>
                  </a:cubicBezTo>
                  <a:lnTo>
                    <a:pt x="2068" y="227"/>
                  </a:lnTo>
                  <a:cubicBezTo>
                    <a:pt x="1495" y="52"/>
                    <a:pt x="1047" y="1"/>
                    <a:pt x="71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27"/>
            <p:cNvSpPr/>
            <p:nvPr/>
          </p:nvSpPr>
          <p:spPr>
            <a:xfrm>
              <a:off x="-362186" y="2912259"/>
              <a:ext cx="178495" cy="433489"/>
            </a:xfrm>
            <a:custGeom>
              <a:avLst/>
              <a:gdLst/>
              <a:ahLst/>
              <a:cxnLst/>
              <a:rect l="l" t="t" r="r" b="b"/>
              <a:pathLst>
                <a:path w="1029" h="2499" extrusionOk="0">
                  <a:moveTo>
                    <a:pt x="980" y="0"/>
                  </a:moveTo>
                  <a:cubicBezTo>
                    <a:pt x="970" y="10"/>
                    <a:pt x="0" y="921"/>
                    <a:pt x="882" y="2499"/>
                  </a:cubicBezTo>
                  <a:lnTo>
                    <a:pt x="950" y="2460"/>
                  </a:lnTo>
                  <a:cubicBezTo>
                    <a:pt x="98" y="931"/>
                    <a:pt x="1019" y="69"/>
                    <a:pt x="1029" y="59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27"/>
            <p:cNvSpPr/>
            <p:nvPr/>
          </p:nvSpPr>
          <p:spPr>
            <a:xfrm>
              <a:off x="-396185" y="2615636"/>
              <a:ext cx="494722" cy="135303"/>
            </a:xfrm>
            <a:custGeom>
              <a:avLst/>
              <a:gdLst/>
              <a:ahLst/>
              <a:cxnLst/>
              <a:rect l="l" t="t" r="r" b="b"/>
              <a:pathLst>
                <a:path w="2852" h="780" extrusionOk="0">
                  <a:moveTo>
                    <a:pt x="366" y="0"/>
                  </a:moveTo>
                  <a:cubicBezTo>
                    <a:pt x="144" y="0"/>
                    <a:pt x="6" y="15"/>
                    <a:pt x="0" y="15"/>
                  </a:cubicBezTo>
                  <a:lnTo>
                    <a:pt x="10" y="93"/>
                  </a:lnTo>
                  <a:cubicBezTo>
                    <a:pt x="15" y="93"/>
                    <a:pt x="153" y="78"/>
                    <a:pt x="375" y="78"/>
                  </a:cubicBezTo>
                  <a:cubicBezTo>
                    <a:pt x="918" y="78"/>
                    <a:pt x="1964" y="167"/>
                    <a:pt x="2812" y="779"/>
                  </a:cubicBezTo>
                  <a:lnTo>
                    <a:pt x="2851" y="711"/>
                  </a:lnTo>
                  <a:cubicBezTo>
                    <a:pt x="1986" y="90"/>
                    <a:pt x="917" y="0"/>
                    <a:pt x="36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27"/>
            <p:cNvSpPr/>
            <p:nvPr/>
          </p:nvSpPr>
          <p:spPr>
            <a:xfrm>
              <a:off x="-681879" y="2473742"/>
              <a:ext cx="202434" cy="419959"/>
            </a:xfrm>
            <a:custGeom>
              <a:avLst/>
              <a:gdLst/>
              <a:ahLst/>
              <a:cxnLst/>
              <a:rect l="l" t="t" r="r" b="b"/>
              <a:pathLst>
                <a:path w="1167" h="2421" extrusionOk="0">
                  <a:moveTo>
                    <a:pt x="1118" y="0"/>
                  </a:moveTo>
                  <a:cubicBezTo>
                    <a:pt x="1108" y="10"/>
                    <a:pt x="1" y="970"/>
                    <a:pt x="530" y="2420"/>
                  </a:cubicBezTo>
                  <a:lnTo>
                    <a:pt x="598" y="2391"/>
                  </a:lnTo>
                  <a:cubicBezTo>
                    <a:pt x="89" y="989"/>
                    <a:pt x="1157" y="59"/>
                    <a:pt x="1167" y="59"/>
                  </a:cubicBezTo>
                  <a:lnTo>
                    <a:pt x="1118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27"/>
            <p:cNvSpPr/>
            <p:nvPr/>
          </p:nvSpPr>
          <p:spPr>
            <a:xfrm>
              <a:off x="38861" y="3238545"/>
              <a:ext cx="83437" cy="239902"/>
            </a:xfrm>
            <a:custGeom>
              <a:avLst/>
              <a:gdLst/>
              <a:ahLst/>
              <a:cxnLst/>
              <a:rect l="l" t="t" r="r" b="b"/>
              <a:pathLst>
                <a:path w="481" h="1383" extrusionOk="0">
                  <a:moveTo>
                    <a:pt x="393" y="1"/>
                  </a:moveTo>
                  <a:lnTo>
                    <a:pt x="393" y="1"/>
                  </a:lnTo>
                  <a:cubicBezTo>
                    <a:pt x="383" y="10"/>
                    <a:pt x="1" y="667"/>
                    <a:pt x="422" y="1382"/>
                  </a:cubicBezTo>
                  <a:lnTo>
                    <a:pt x="481" y="1353"/>
                  </a:lnTo>
                  <a:cubicBezTo>
                    <a:pt x="89" y="667"/>
                    <a:pt x="451" y="49"/>
                    <a:pt x="451" y="40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27"/>
            <p:cNvSpPr/>
            <p:nvPr/>
          </p:nvSpPr>
          <p:spPr>
            <a:xfrm>
              <a:off x="305648" y="3090407"/>
              <a:ext cx="110844" cy="97314"/>
            </a:xfrm>
            <a:custGeom>
              <a:avLst/>
              <a:gdLst/>
              <a:ahLst/>
              <a:cxnLst/>
              <a:rect l="l" t="t" r="r" b="b"/>
              <a:pathLst>
                <a:path w="639" h="561" extrusionOk="0">
                  <a:moveTo>
                    <a:pt x="314" y="1"/>
                  </a:moveTo>
                  <a:cubicBezTo>
                    <a:pt x="214" y="1"/>
                    <a:pt x="118" y="56"/>
                    <a:pt x="70" y="159"/>
                  </a:cubicBezTo>
                  <a:cubicBezTo>
                    <a:pt x="1" y="296"/>
                    <a:pt x="50" y="463"/>
                    <a:pt x="197" y="531"/>
                  </a:cubicBezTo>
                  <a:cubicBezTo>
                    <a:pt x="236" y="551"/>
                    <a:pt x="278" y="560"/>
                    <a:pt x="319" y="560"/>
                  </a:cubicBezTo>
                  <a:cubicBezTo>
                    <a:pt x="421" y="560"/>
                    <a:pt x="520" y="502"/>
                    <a:pt x="569" y="404"/>
                  </a:cubicBezTo>
                  <a:cubicBezTo>
                    <a:pt x="638" y="267"/>
                    <a:pt x="579" y="100"/>
                    <a:pt x="442" y="32"/>
                  </a:cubicBezTo>
                  <a:cubicBezTo>
                    <a:pt x="401" y="11"/>
                    <a:pt x="357" y="1"/>
                    <a:pt x="3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27"/>
            <p:cNvSpPr/>
            <p:nvPr/>
          </p:nvSpPr>
          <p:spPr>
            <a:xfrm>
              <a:off x="229324" y="3227443"/>
              <a:ext cx="95232" cy="83610"/>
            </a:xfrm>
            <a:custGeom>
              <a:avLst/>
              <a:gdLst/>
              <a:ahLst/>
              <a:cxnLst/>
              <a:rect l="l" t="t" r="r" b="b"/>
              <a:pathLst>
                <a:path w="549" h="482" extrusionOk="0">
                  <a:moveTo>
                    <a:pt x="276" y="1"/>
                  </a:moveTo>
                  <a:cubicBezTo>
                    <a:pt x="187" y="1"/>
                    <a:pt x="101" y="49"/>
                    <a:pt x="59" y="133"/>
                  </a:cubicBezTo>
                  <a:cubicBezTo>
                    <a:pt x="0" y="251"/>
                    <a:pt x="49" y="398"/>
                    <a:pt x="166" y="457"/>
                  </a:cubicBezTo>
                  <a:cubicBezTo>
                    <a:pt x="200" y="474"/>
                    <a:pt x="236" y="482"/>
                    <a:pt x="272" y="482"/>
                  </a:cubicBezTo>
                  <a:cubicBezTo>
                    <a:pt x="361" y="482"/>
                    <a:pt x="448" y="432"/>
                    <a:pt x="490" y="349"/>
                  </a:cubicBezTo>
                  <a:cubicBezTo>
                    <a:pt x="549" y="231"/>
                    <a:pt x="500" y="84"/>
                    <a:pt x="382" y="26"/>
                  </a:cubicBezTo>
                  <a:cubicBezTo>
                    <a:pt x="348" y="9"/>
                    <a:pt x="312" y="1"/>
                    <a:pt x="2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27"/>
            <p:cNvSpPr/>
            <p:nvPr/>
          </p:nvSpPr>
          <p:spPr>
            <a:xfrm>
              <a:off x="123858" y="3092488"/>
              <a:ext cx="125936" cy="164965"/>
            </a:xfrm>
            <a:custGeom>
              <a:avLst/>
              <a:gdLst/>
              <a:ahLst/>
              <a:cxnLst/>
              <a:rect l="l" t="t" r="r" b="b"/>
              <a:pathLst>
                <a:path w="726" h="951" extrusionOk="0">
                  <a:moveTo>
                    <a:pt x="69" y="0"/>
                  </a:moveTo>
                  <a:lnTo>
                    <a:pt x="1" y="9"/>
                  </a:lnTo>
                  <a:cubicBezTo>
                    <a:pt x="1" y="29"/>
                    <a:pt x="79" y="510"/>
                    <a:pt x="676" y="950"/>
                  </a:cubicBezTo>
                  <a:lnTo>
                    <a:pt x="726" y="891"/>
                  </a:lnTo>
                  <a:cubicBezTo>
                    <a:pt x="147" y="460"/>
                    <a:pt x="69" y="9"/>
                    <a:pt x="6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27"/>
            <p:cNvSpPr/>
            <p:nvPr/>
          </p:nvSpPr>
          <p:spPr>
            <a:xfrm>
              <a:off x="171561" y="2975053"/>
              <a:ext cx="112232" cy="125936"/>
            </a:xfrm>
            <a:custGeom>
              <a:avLst/>
              <a:gdLst/>
              <a:ahLst/>
              <a:cxnLst/>
              <a:rect l="l" t="t" r="r" b="b"/>
              <a:pathLst>
                <a:path w="647" h="726" extrusionOk="0">
                  <a:moveTo>
                    <a:pt x="627" y="1"/>
                  </a:moveTo>
                  <a:cubicBezTo>
                    <a:pt x="166" y="89"/>
                    <a:pt x="9" y="677"/>
                    <a:pt x="0" y="706"/>
                  </a:cubicBezTo>
                  <a:lnTo>
                    <a:pt x="78" y="726"/>
                  </a:lnTo>
                  <a:cubicBezTo>
                    <a:pt x="78" y="716"/>
                    <a:pt x="225" y="157"/>
                    <a:pt x="647" y="79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27"/>
            <p:cNvSpPr/>
            <p:nvPr/>
          </p:nvSpPr>
          <p:spPr>
            <a:xfrm>
              <a:off x="-202426" y="2640268"/>
              <a:ext cx="117262" cy="190465"/>
            </a:xfrm>
            <a:custGeom>
              <a:avLst/>
              <a:gdLst/>
              <a:ahLst/>
              <a:cxnLst/>
              <a:rect l="l" t="t" r="r" b="b"/>
              <a:pathLst>
                <a:path w="676" h="1098" extrusionOk="0">
                  <a:moveTo>
                    <a:pt x="79" y="0"/>
                  </a:moveTo>
                  <a:lnTo>
                    <a:pt x="0" y="10"/>
                  </a:lnTo>
                  <a:cubicBezTo>
                    <a:pt x="0" y="29"/>
                    <a:pt x="29" y="578"/>
                    <a:pt x="627" y="1098"/>
                  </a:cubicBezTo>
                  <a:lnTo>
                    <a:pt x="676" y="1039"/>
                  </a:lnTo>
                  <a:cubicBezTo>
                    <a:pt x="98" y="549"/>
                    <a:pt x="79" y="10"/>
                    <a:pt x="7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27"/>
            <p:cNvSpPr/>
            <p:nvPr/>
          </p:nvSpPr>
          <p:spPr>
            <a:xfrm>
              <a:off x="264884" y="2935850"/>
              <a:ext cx="112405" cy="97140"/>
            </a:xfrm>
            <a:custGeom>
              <a:avLst/>
              <a:gdLst/>
              <a:ahLst/>
              <a:cxnLst/>
              <a:rect l="l" t="t" r="r" b="b"/>
              <a:pathLst>
                <a:path w="648" h="560" extrusionOk="0">
                  <a:moveTo>
                    <a:pt x="318" y="0"/>
                  </a:moveTo>
                  <a:cubicBezTo>
                    <a:pt x="214" y="0"/>
                    <a:pt x="117" y="55"/>
                    <a:pt x="70" y="158"/>
                  </a:cubicBezTo>
                  <a:cubicBezTo>
                    <a:pt x="1" y="296"/>
                    <a:pt x="59" y="462"/>
                    <a:pt x="197" y="531"/>
                  </a:cubicBezTo>
                  <a:cubicBezTo>
                    <a:pt x="236" y="550"/>
                    <a:pt x="277" y="559"/>
                    <a:pt x="318" y="559"/>
                  </a:cubicBezTo>
                  <a:cubicBezTo>
                    <a:pt x="421" y="559"/>
                    <a:pt x="520" y="501"/>
                    <a:pt x="569" y="403"/>
                  </a:cubicBezTo>
                  <a:cubicBezTo>
                    <a:pt x="647" y="266"/>
                    <a:pt x="589" y="100"/>
                    <a:pt x="451" y="31"/>
                  </a:cubicBezTo>
                  <a:cubicBezTo>
                    <a:pt x="408" y="10"/>
                    <a:pt x="362" y="0"/>
                    <a:pt x="3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27"/>
            <p:cNvSpPr/>
            <p:nvPr/>
          </p:nvSpPr>
          <p:spPr>
            <a:xfrm>
              <a:off x="-58105" y="2573657"/>
              <a:ext cx="156639" cy="95579"/>
            </a:xfrm>
            <a:custGeom>
              <a:avLst/>
              <a:gdLst/>
              <a:ahLst/>
              <a:cxnLst/>
              <a:rect l="l" t="t" r="r" b="b"/>
              <a:pathLst>
                <a:path w="903" h="551" extrusionOk="0">
                  <a:moveTo>
                    <a:pt x="851" y="1"/>
                  </a:moveTo>
                  <a:cubicBezTo>
                    <a:pt x="215" y="1"/>
                    <a:pt x="1" y="522"/>
                    <a:pt x="1" y="522"/>
                  </a:cubicBezTo>
                  <a:lnTo>
                    <a:pt x="70" y="551"/>
                  </a:lnTo>
                  <a:cubicBezTo>
                    <a:pt x="70" y="532"/>
                    <a:pt x="273" y="79"/>
                    <a:pt x="849" y="79"/>
                  </a:cubicBezTo>
                  <a:cubicBezTo>
                    <a:pt x="866" y="79"/>
                    <a:pt x="884" y="79"/>
                    <a:pt x="902" y="80"/>
                  </a:cubicBezTo>
                  <a:lnTo>
                    <a:pt x="902" y="2"/>
                  </a:lnTo>
                  <a:cubicBezTo>
                    <a:pt x="885" y="1"/>
                    <a:pt x="868" y="1"/>
                    <a:pt x="85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27"/>
            <p:cNvSpPr/>
            <p:nvPr/>
          </p:nvSpPr>
          <p:spPr>
            <a:xfrm>
              <a:off x="66095" y="2713469"/>
              <a:ext cx="110671" cy="98528"/>
            </a:xfrm>
            <a:custGeom>
              <a:avLst/>
              <a:gdLst/>
              <a:ahLst/>
              <a:cxnLst/>
              <a:rect l="l" t="t" r="r" b="b"/>
              <a:pathLst>
                <a:path w="638" h="568" extrusionOk="0">
                  <a:moveTo>
                    <a:pt x="319" y="0"/>
                  </a:moveTo>
                  <a:cubicBezTo>
                    <a:pt x="217" y="0"/>
                    <a:pt x="118" y="58"/>
                    <a:pt x="69" y="156"/>
                  </a:cubicBezTo>
                  <a:cubicBezTo>
                    <a:pt x="1" y="293"/>
                    <a:pt x="49" y="470"/>
                    <a:pt x="197" y="539"/>
                  </a:cubicBezTo>
                  <a:cubicBezTo>
                    <a:pt x="235" y="558"/>
                    <a:pt x="277" y="567"/>
                    <a:pt x="317" y="567"/>
                  </a:cubicBezTo>
                  <a:cubicBezTo>
                    <a:pt x="420" y="567"/>
                    <a:pt x="519" y="509"/>
                    <a:pt x="569" y="411"/>
                  </a:cubicBezTo>
                  <a:cubicBezTo>
                    <a:pt x="637" y="274"/>
                    <a:pt x="588" y="97"/>
                    <a:pt x="441" y="29"/>
                  </a:cubicBezTo>
                  <a:cubicBezTo>
                    <a:pt x="402" y="10"/>
                    <a:pt x="360" y="0"/>
                    <a:pt x="3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27"/>
            <p:cNvSpPr/>
            <p:nvPr/>
          </p:nvSpPr>
          <p:spPr>
            <a:xfrm>
              <a:off x="-255159" y="3315216"/>
              <a:ext cx="112232" cy="98528"/>
            </a:xfrm>
            <a:custGeom>
              <a:avLst/>
              <a:gdLst/>
              <a:ahLst/>
              <a:cxnLst/>
              <a:rect l="l" t="t" r="r" b="b"/>
              <a:pathLst>
                <a:path w="647" h="568" extrusionOk="0">
                  <a:moveTo>
                    <a:pt x="327" y="0"/>
                  </a:moveTo>
                  <a:cubicBezTo>
                    <a:pt x="222" y="0"/>
                    <a:pt x="118" y="58"/>
                    <a:pt x="69" y="156"/>
                  </a:cubicBezTo>
                  <a:cubicBezTo>
                    <a:pt x="0" y="293"/>
                    <a:pt x="59" y="470"/>
                    <a:pt x="196" y="539"/>
                  </a:cubicBezTo>
                  <a:cubicBezTo>
                    <a:pt x="235" y="558"/>
                    <a:pt x="277" y="567"/>
                    <a:pt x="319" y="567"/>
                  </a:cubicBezTo>
                  <a:cubicBezTo>
                    <a:pt x="425" y="567"/>
                    <a:pt x="529" y="509"/>
                    <a:pt x="579" y="411"/>
                  </a:cubicBezTo>
                  <a:cubicBezTo>
                    <a:pt x="647" y="274"/>
                    <a:pt x="588" y="97"/>
                    <a:pt x="451" y="29"/>
                  </a:cubicBezTo>
                  <a:cubicBezTo>
                    <a:pt x="412" y="9"/>
                    <a:pt x="369" y="0"/>
                    <a:pt x="3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27"/>
            <p:cNvSpPr/>
            <p:nvPr/>
          </p:nvSpPr>
          <p:spPr>
            <a:xfrm>
              <a:off x="-126102" y="2801763"/>
              <a:ext cx="110844" cy="98528"/>
            </a:xfrm>
            <a:custGeom>
              <a:avLst/>
              <a:gdLst/>
              <a:ahLst/>
              <a:cxnLst/>
              <a:rect l="l" t="t" r="r" b="b"/>
              <a:pathLst>
                <a:path w="639" h="568" extrusionOk="0">
                  <a:moveTo>
                    <a:pt x="320" y="1"/>
                  </a:moveTo>
                  <a:cubicBezTo>
                    <a:pt x="218" y="1"/>
                    <a:pt x="119" y="59"/>
                    <a:pt x="70" y="157"/>
                  </a:cubicBezTo>
                  <a:cubicBezTo>
                    <a:pt x="1" y="304"/>
                    <a:pt x="50" y="470"/>
                    <a:pt x="197" y="539"/>
                  </a:cubicBezTo>
                  <a:cubicBezTo>
                    <a:pt x="236" y="559"/>
                    <a:pt x="277" y="568"/>
                    <a:pt x="318" y="568"/>
                  </a:cubicBezTo>
                  <a:cubicBezTo>
                    <a:pt x="421" y="568"/>
                    <a:pt x="520" y="510"/>
                    <a:pt x="569" y="412"/>
                  </a:cubicBezTo>
                  <a:cubicBezTo>
                    <a:pt x="638" y="274"/>
                    <a:pt x="589" y="108"/>
                    <a:pt x="442" y="30"/>
                  </a:cubicBezTo>
                  <a:cubicBezTo>
                    <a:pt x="403" y="10"/>
                    <a:pt x="361" y="1"/>
                    <a:pt x="3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27"/>
            <p:cNvSpPr/>
            <p:nvPr/>
          </p:nvSpPr>
          <p:spPr>
            <a:xfrm>
              <a:off x="-479621" y="3112610"/>
              <a:ext cx="110671" cy="97140"/>
            </a:xfrm>
            <a:custGeom>
              <a:avLst/>
              <a:gdLst/>
              <a:ahLst/>
              <a:cxnLst/>
              <a:rect l="l" t="t" r="r" b="b"/>
              <a:pathLst>
                <a:path w="638" h="560" extrusionOk="0">
                  <a:moveTo>
                    <a:pt x="314" y="0"/>
                  </a:moveTo>
                  <a:cubicBezTo>
                    <a:pt x="214" y="0"/>
                    <a:pt x="117" y="55"/>
                    <a:pt x="70" y="158"/>
                  </a:cubicBezTo>
                  <a:cubicBezTo>
                    <a:pt x="1" y="296"/>
                    <a:pt x="50" y="462"/>
                    <a:pt x="197" y="531"/>
                  </a:cubicBezTo>
                  <a:cubicBezTo>
                    <a:pt x="236" y="550"/>
                    <a:pt x="277" y="559"/>
                    <a:pt x="318" y="559"/>
                  </a:cubicBezTo>
                  <a:cubicBezTo>
                    <a:pt x="421" y="559"/>
                    <a:pt x="520" y="501"/>
                    <a:pt x="569" y="403"/>
                  </a:cubicBezTo>
                  <a:cubicBezTo>
                    <a:pt x="638" y="266"/>
                    <a:pt x="579" y="100"/>
                    <a:pt x="442" y="31"/>
                  </a:cubicBezTo>
                  <a:cubicBezTo>
                    <a:pt x="401" y="10"/>
                    <a:pt x="357" y="0"/>
                    <a:pt x="31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27"/>
            <p:cNvSpPr/>
            <p:nvPr/>
          </p:nvSpPr>
          <p:spPr>
            <a:xfrm>
              <a:off x="69564" y="2533240"/>
              <a:ext cx="112232" cy="98528"/>
            </a:xfrm>
            <a:custGeom>
              <a:avLst/>
              <a:gdLst/>
              <a:ahLst/>
              <a:cxnLst/>
              <a:rect l="l" t="t" r="r" b="b"/>
              <a:pathLst>
                <a:path w="647" h="568" extrusionOk="0">
                  <a:moveTo>
                    <a:pt x="329" y="1"/>
                  </a:moveTo>
                  <a:cubicBezTo>
                    <a:pt x="226" y="1"/>
                    <a:pt x="124" y="59"/>
                    <a:pt x="68" y="157"/>
                  </a:cubicBezTo>
                  <a:cubicBezTo>
                    <a:pt x="0" y="304"/>
                    <a:pt x="59" y="470"/>
                    <a:pt x="196" y="539"/>
                  </a:cubicBezTo>
                  <a:cubicBezTo>
                    <a:pt x="238" y="558"/>
                    <a:pt x="281" y="568"/>
                    <a:pt x="323" y="568"/>
                  </a:cubicBezTo>
                  <a:cubicBezTo>
                    <a:pt x="430" y="568"/>
                    <a:pt x="529" y="510"/>
                    <a:pt x="578" y="411"/>
                  </a:cubicBezTo>
                  <a:cubicBezTo>
                    <a:pt x="647" y="274"/>
                    <a:pt x="588" y="108"/>
                    <a:pt x="451" y="30"/>
                  </a:cubicBezTo>
                  <a:cubicBezTo>
                    <a:pt x="412" y="10"/>
                    <a:pt x="370" y="1"/>
                    <a:pt x="3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27"/>
            <p:cNvSpPr/>
            <p:nvPr/>
          </p:nvSpPr>
          <p:spPr>
            <a:xfrm>
              <a:off x="-258628" y="3163782"/>
              <a:ext cx="142935" cy="74937"/>
            </a:xfrm>
            <a:custGeom>
              <a:avLst/>
              <a:gdLst/>
              <a:ahLst/>
              <a:cxnLst/>
              <a:rect l="l" t="t" r="r" b="b"/>
              <a:pathLst>
                <a:path w="824" h="432" extrusionOk="0">
                  <a:moveTo>
                    <a:pt x="10" y="0"/>
                  </a:moveTo>
                  <a:cubicBezTo>
                    <a:pt x="5" y="0"/>
                    <a:pt x="1" y="1"/>
                    <a:pt x="0" y="1"/>
                  </a:cubicBezTo>
                  <a:lnTo>
                    <a:pt x="0" y="69"/>
                  </a:lnTo>
                  <a:cubicBezTo>
                    <a:pt x="1" y="69"/>
                    <a:pt x="2" y="69"/>
                    <a:pt x="4" y="69"/>
                  </a:cubicBezTo>
                  <a:cubicBezTo>
                    <a:pt x="37" y="69"/>
                    <a:pt x="299" y="77"/>
                    <a:pt x="784" y="432"/>
                  </a:cubicBezTo>
                  <a:lnTo>
                    <a:pt x="824" y="373"/>
                  </a:lnTo>
                  <a:cubicBezTo>
                    <a:pt x="343" y="17"/>
                    <a:pt x="64" y="0"/>
                    <a:pt x="1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27"/>
            <p:cNvSpPr/>
            <p:nvPr/>
          </p:nvSpPr>
          <p:spPr>
            <a:xfrm>
              <a:off x="-413184" y="3031255"/>
              <a:ext cx="159935" cy="105467"/>
            </a:xfrm>
            <a:custGeom>
              <a:avLst/>
              <a:gdLst/>
              <a:ahLst/>
              <a:cxnLst/>
              <a:rect l="l" t="t" r="r" b="b"/>
              <a:pathLst>
                <a:path w="922" h="608" extrusionOk="0">
                  <a:moveTo>
                    <a:pt x="911" y="0"/>
                  </a:moveTo>
                  <a:cubicBezTo>
                    <a:pt x="882" y="10"/>
                    <a:pt x="294" y="79"/>
                    <a:pt x="0" y="569"/>
                  </a:cubicBezTo>
                  <a:lnTo>
                    <a:pt x="68" y="608"/>
                  </a:lnTo>
                  <a:cubicBezTo>
                    <a:pt x="343" y="147"/>
                    <a:pt x="911" y="79"/>
                    <a:pt x="921" y="79"/>
                  </a:cubicBezTo>
                  <a:lnTo>
                    <a:pt x="911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27"/>
            <p:cNvSpPr/>
            <p:nvPr/>
          </p:nvSpPr>
          <p:spPr>
            <a:xfrm>
              <a:off x="-154897" y="3206454"/>
              <a:ext cx="112405" cy="98528"/>
            </a:xfrm>
            <a:custGeom>
              <a:avLst/>
              <a:gdLst/>
              <a:ahLst/>
              <a:cxnLst/>
              <a:rect l="l" t="t" r="r" b="b"/>
              <a:pathLst>
                <a:path w="648" h="568" extrusionOk="0">
                  <a:moveTo>
                    <a:pt x="323" y="0"/>
                  </a:moveTo>
                  <a:cubicBezTo>
                    <a:pt x="217" y="0"/>
                    <a:pt x="118" y="58"/>
                    <a:pt x="69" y="156"/>
                  </a:cubicBezTo>
                  <a:cubicBezTo>
                    <a:pt x="1" y="293"/>
                    <a:pt x="59" y="460"/>
                    <a:pt x="197" y="539"/>
                  </a:cubicBezTo>
                  <a:cubicBezTo>
                    <a:pt x="236" y="558"/>
                    <a:pt x="277" y="567"/>
                    <a:pt x="318" y="567"/>
                  </a:cubicBezTo>
                  <a:cubicBezTo>
                    <a:pt x="421" y="567"/>
                    <a:pt x="522" y="509"/>
                    <a:pt x="578" y="411"/>
                  </a:cubicBezTo>
                  <a:cubicBezTo>
                    <a:pt x="647" y="264"/>
                    <a:pt x="589" y="97"/>
                    <a:pt x="451" y="29"/>
                  </a:cubicBezTo>
                  <a:cubicBezTo>
                    <a:pt x="409" y="9"/>
                    <a:pt x="366" y="0"/>
                    <a:pt x="3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27"/>
            <p:cNvSpPr/>
            <p:nvPr/>
          </p:nvSpPr>
          <p:spPr>
            <a:xfrm>
              <a:off x="81360" y="3328573"/>
              <a:ext cx="100436" cy="73376"/>
            </a:xfrm>
            <a:custGeom>
              <a:avLst/>
              <a:gdLst/>
              <a:ahLst/>
              <a:cxnLst/>
              <a:rect l="l" t="t" r="r" b="b"/>
              <a:pathLst>
                <a:path w="579" h="423" extrusionOk="0">
                  <a:moveTo>
                    <a:pt x="20" y="1"/>
                  </a:moveTo>
                  <a:lnTo>
                    <a:pt x="0" y="70"/>
                  </a:lnTo>
                  <a:cubicBezTo>
                    <a:pt x="0" y="70"/>
                    <a:pt x="333" y="168"/>
                    <a:pt x="520" y="423"/>
                  </a:cubicBezTo>
                  <a:lnTo>
                    <a:pt x="579" y="383"/>
                  </a:lnTo>
                  <a:cubicBezTo>
                    <a:pt x="383" y="99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27"/>
            <p:cNvSpPr/>
            <p:nvPr/>
          </p:nvSpPr>
          <p:spPr>
            <a:xfrm>
              <a:off x="1567" y="3388244"/>
              <a:ext cx="79967" cy="81702"/>
            </a:xfrm>
            <a:custGeom>
              <a:avLst/>
              <a:gdLst/>
              <a:ahLst/>
              <a:cxnLst/>
              <a:rect l="l" t="t" r="r" b="b"/>
              <a:pathLst>
                <a:path w="461" h="471" extrusionOk="0">
                  <a:moveTo>
                    <a:pt x="458" y="0"/>
                  </a:moveTo>
                  <a:cubicBezTo>
                    <a:pt x="426" y="0"/>
                    <a:pt x="150" y="9"/>
                    <a:pt x="0" y="451"/>
                  </a:cubicBezTo>
                  <a:lnTo>
                    <a:pt x="68" y="470"/>
                  </a:lnTo>
                  <a:cubicBezTo>
                    <a:pt x="216" y="68"/>
                    <a:pt x="451" y="68"/>
                    <a:pt x="460" y="68"/>
                  </a:cubicBezTo>
                  <a:lnTo>
                    <a:pt x="460" y="0"/>
                  </a:lnTo>
                  <a:cubicBezTo>
                    <a:pt x="460" y="0"/>
                    <a:pt x="459" y="0"/>
                    <a:pt x="45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27"/>
            <p:cNvSpPr/>
            <p:nvPr/>
          </p:nvSpPr>
          <p:spPr>
            <a:xfrm>
              <a:off x="-579883" y="2606269"/>
              <a:ext cx="115875" cy="132701"/>
            </a:xfrm>
            <a:custGeom>
              <a:avLst/>
              <a:gdLst/>
              <a:ahLst/>
              <a:cxnLst/>
              <a:rect l="l" t="t" r="r" b="b"/>
              <a:pathLst>
                <a:path w="668" h="765" extrusionOk="0">
                  <a:moveTo>
                    <a:pt x="30" y="0"/>
                  </a:moveTo>
                  <a:lnTo>
                    <a:pt x="1" y="69"/>
                  </a:lnTo>
                  <a:cubicBezTo>
                    <a:pt x="10" y="79"/>
                    <a:pt x="461" y="236"/>
                    <a:pt x="589" y="765"/>
                  </a:cubicBezTo>
                  <a:lnTo>
                    <a:pt x="667" y="745"/>
                  </a:lnTo>
                  <a:cubicBezTo>
                    <a:pt x="530" y="177"/>
                    <a:pt x="49" y="10"/>
                    <a:pt x="3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27"/>
            <p:cNvSpPr/>
            <p:nvPr/>
          </p:nvSpPr>
          <p:spPr>
            <a:xfrm>
              <a:off x="-739642" y="2720061"/>
              <a:ext cx="134435" cy="122640"/>
            </a:xfrm>
            <a:custGeom>
              <a:avLst/>
              <a:gdLst/>
              <a:ahLst/>
              <a:cxnLst/>
              <a:rect l="l" t="t" r="r" b="b"/>
              <a:pathLst>
                <a:path w="775" h="707" extrusionOk="0">
                  <a:moveTo>
                    <a:pt x="765" y="1"/>
                  </a:moveTo>
                  <a:cubicBezTo>
                    <a:pt x="765" y="1"/>
                    <a:pt x="177" y="89"/>
                    <a:pt x="1" y="687"/>
                  </a:cubicBezTo>
                  <a:lnTo>
                    <a:pt x="69" y="706"/>
                  </a:lnTo>
                  <a:cubicBezTo>
                    <a:pt x="236" y="157"/>
                    <a:pt x="774" y="79"/>
                    <a:pt x="774" y="79"/>
                  </a:cubicBezTo>
                  <a:lnTo>
                    <a:pt x="765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27"/>
            <p:cNvSpPr/>
            <p:nvPr/>
          </p:nvSpPr>
          <p:spPr>
            <a:xfrm>
              <a:off x="-562883" y="2304268"/>
              <a:ext cx="348665" cy="77712"/>
            </a:xfrm>
            <a:custGeom>
              <a:avLst/>
              <a:gdLst/>
              <a:ahLst/>
              <a:cxnLst/>
              <a:rect l="l" t="t" r="r" b="b"/>
              <a:pathLst>
                <a:path w="2010" h="448" extrusionOk="0">
                  <a:moveTo>
                    <a:pt x="775" y="0"/>
                  </a:moveTo>
                  <a:cubicBezTo>
                    <a:pt x="335" y="0"/>
                    <a:pt x="6" y="115"/>
                    <a:pt x="1" y="115"/>
                  </a:cubicBezTo>
                  <a:lnTo>
                    <a:pt x="20" y="183"/>
                  </a:lnTo>
                  <a:cubicBezTo>
                    <a:pt x="26" y="183"/>
                    <a:pt x="347" y="71"/>
                    <a:pt x="776" y="71"/>
                  </a:cubicBezTo>
                  <a:cubicBezTo>
                    <a:pt x="1139" y="71"/>
                    <a:pt x="1579" y="151"/>
                    <a:pt x="1970" y="448"/>
                  </a:cubicBezTo>
                  <a:lnTo>
                    <a:pt x="2009" y="389"/>
                  </a:lnTo>
                  <a:cubicBezTo>
                    <a:pt x="1604" y="83"/>
                    <a:pt x="1149" y="0"/>
                    <a:pt x="77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27"/>
            <p:cNvSpPr/>
            <p:nvPr/>
          </p:nvSpPr>
          <p:spPr>
            <a:xfrm>
              <a:off x="-449091" y="2313982"/>
              <a:ext cx="110844" cy="139466"/>
            </a:xfrm>
            <a:custGeom>
              <a:avLst/>
              <a:gdLst/>
              <a:ahLst/>
              <a:cxnLst/>
              <a:rect l="l" t="t" r="r" b="b"/>
              <a:pathLst>
                <a:path w="639" h="804" extrusionOk="0">
                  <a:moveTo>
                    <a:pt x="70" y="0"/>
                  </a:moveTo>
                  <a:lnTo>
                    <a:pt x="1" y="20"/>
                  </a:lnTo>
                  <a:cubicBezTo>
                    <a:pt x="1" y="39"/>
                    <a:pt x="99" y="412"/>
                    <a:pt x="599" y="804"/>
                  </a:cubicBezTo>
                  <a:lnTo>
                    <a:pt x="638" y="745"/>
                  </a:lnTo>
                  <a:cubicBezTo>
                    <a:pt x="168" y="372"/>
                    <a:pt x="70" y="9"/>
                    <a:pt x="7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27"/>
            <p:cNvSpPr/>
            <p:nvPr/>
          </p:nvSpPr>
          <p:spPr>
            <a:xfrm>
              <a:off x="-348656" y="2239046"/>
              <a:ext cx="107201" cy="86906"/>
            </a:xfrm>
            <a:custGeom>
              <a:avLst/>
              <a:gdLst/>
              <a:ahLst/>
              <a:cxnLst/>
              <a:rect l="l" t="t" r="r" b="b"/>
              <a:pathLst>
                <a:path w="618" h="501" extrusionOk="0">
                  <a:moveTo>
                    <a:pt x="608" y="1"/>
                  </a:moveTo>
                  <a:cubicBezTo>
                    <a:pt x="157" y="30"/>
                    <a:pt x="10" y="471"/>
                    <a:pt x="1" y="481"/>
                  </a:cubicBezTo>
                  <a:lnTo>
                    <a:pt x="79" y="500"/>
                  </a:lnTo>
                  <a:cubicBezTo>
                    <a:pt x="79" y="481"/>
                    <a:pt x="216" y="108"/>
                    <a:pt x="617" y="69"/>
                  </a:cubicBezTo>
                  <a:lnTo>
                    <a:pt x="608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27"/>
            <p:cNvSpPr/>
            <p:nvPr/>
          </p:nvSpPr>
          <p:spPr>
            <a:xfrm>
              <a:off x="-267128" y="2183017"/>
              <a:ext cx="112405" cy="98528"/>
            </a:xfrm>
            <a:custGeom>
              <a:avLst/>
              <a:gdLst/>
              <a:ahLst/>
              <a:cxnLst/>
              <a:rect l="l" t="t" r="r" b="b"/>
              <a:pathLst>
                <a:path w="648" h="568" extrusionOk="0">
                  <a:moveTo>
                    <a:pt x="328" y="1"/>
                  </a:moveTo>
                  <a:cubicBezTo>
                    <a:pt x="222" y="1"/>
                    <a:pt x="118" y="59"/>
                    <a:pt x="69" y="157"/>
                  </a:cubicBezTo>
                  <a:cubicBezTo>
                    <a:pt x="1" y="304"/>
                    <a:pt x="60" y="470"/>
                    <a:pt x="197" y="539"/>
                  </a:cubicBezTo>
                  <a:cubicBezTo>
                    <a:pt x="236" y="559"/>
                    <a:pt x="278" y="568"/>
                    <a:pt x="320" y="568"/>
                  </a:cubicBezTo>
                  <a:cubicBezTo>
                    <a:pt x="425" y="568"/>
                    <a:pt x="530" y="510"/>
                    <a:pt x="579" y="412"/>
                  </a:cubicBezTo>
                  <a:cubicBezTo>
                    <a:pt x="648" y="274"/>
                    <a:pt x="589" y="108"/>
                    <a:pt x="452" y="30"/>
                  </a:cubicBezTo>
                  <a:cubicBezTo>
                    <a:pt x="412" y="10"/>
                    <a:pt x="370" y="1"/>
                    <a:pt x="3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27"/>
            <p:cNvSpPr/>
            <p:nvPr/>
          </p:nvSpPr>
          <p:spPr>
            <a:xfrm>
              <a:off x="-241629" y="2349716"/>
              <a:ext cx="112405" cy="98528"/>
            </a:xfrm>
            <a:custGeom>
              <a:avLst/>
              <a:gdLst/>
              <a:ahLst/>
              <a:cxnLst/>
              <a:rect l="l" t="t" r="r" b="b"/>
              <a:pathLst>
                <a:path w="648" h="568" extrusionOk="0">
                  <a:moveTo>
                    <a:pt x="323" y="0"/>
                  </a:moveTo>
                  <a:cubicBezTo>
                    <a:pt x="217" y="0"/>
                    <a:pt x="118" y="58"/>
                    <a:pt x="69" y="156"/>
                  </a:cubicBezTo>
                  <a:cubicBezTo>
                    <a:pt x="0" y="293"/>
                    <a:pt x="59" y="470"/>
                    <a:pt x="196" y="539"/>
                  </a:cubicBezTo>
                  <a:cubicBezTo>
                    <a:pt x="235" y="558"/>
                    <a:pt x="277" y="567"/>
                    <a:pt x="318" y="567"/>
                  </a:cubicBezTo>
                  <a:cubicBezTo>
                    <a:pt x="421" y="567"/>
                    <a:pt x="520" y="509"/>
                    <a:pt x="569" y="411"/>
                  </a:cubicBezTo>
                  <a:cubicBezTo>
                    <a:pt x="647" y="274"/>
                    <a:pt x="588" y="97"/>
                    <a:pt x="451" y="29"/>
                  </a:cubicBezTo>
                  <a:cubicBezTo>
                    <a:pt x="409" y="9"/>
                    <a:pt x="366" y="0"/>
                    <a:pt x="3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27"/>
            <p:cNvSpPr/>
            <p:nvPr/>
          </p:nvSpPr>
          <p:spPr>
            <a:xfrm>
              <a:off x="-627412" y="2867852"/>
              <a:ext cx="110497" cy="97487"/>
            </a:xfrm>
            <a:custGeom>
              <a:avLst/>
              <a:gdLst/>
              <a:ahLst/>
              <a:cxnLst/>
              <a:rect l="l" t="t" r="r" b="b"/>
              <a:pathLst>
                <a:path w="637" h="562" extrusionOk="0">
                  <a:moveTo>
                    <a:pt x="314" y="0"/>
                  </a:moveTo>
                  <a:cubicBezTo>
                    <a:pt x="213" y="0"/>
                    <a:pt x="117" y="55"/>
                    <a:pt x="69" y="158"/>
                  </a:cubicBezTo>
                  <a:cubicBezTo>
                    <a:pt x="0" y="296"/>
                    <a:pt x="49" y="462"/>
                    <a:pt x="196" y="531"/>
                  </a:cubicBezTo>
                  <a:cubicBezTo>
                    <a:pt x="237" y="551"/>
                    <a:pt x="281" y="561"/>
                    <a:pt x="324" y="561"/>
                  </a:cubicBezTo>
                  <a:cubicBezTo>
                    <a:pt x="424" y="561"/>
                    <a:pt x="520" y="506"/>
                    <a:pt x="569" y="403"/>
                  </a:cubicBezTo>
                  <a:cubicBezTo>
                    <a:pt x="637" y="266"/>
                    <a:pt x="578" y="100"/>
                    <a:pt x="441" y="31"/>
                  </a:cubicBezTo>
                  <a:cubicBezTo>
                    <a:pt x="400" y="10"/>
                    <a:pt x="356" y="0"/>
                    <a:pt x="31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27"/>
            <p:cNvSpPr/>
            <p:nvPr/>
          </p:nvSpPr>
          <p:spPr>
            <a:xfrm>
              <a:off x="-518650" y="2716765"/>
              <a:ext cx="110671" cy="98528"/>
            </a:xfrm>
            <a:custGeom>
              <a:avLst/>
              <a:gdLst/>
              <a:ahLst/>
              <a:cxnLst/>
              <a:rect l="l" t="t" r="r" b="b"/>
              <a:pathLst>
                <a:path w="638" h="568" extrusionOk="0">
                  <a:moveTo>
                    <a:pt x="319" y="1"/>
                  </a:moveTo>
                  <a:cubicBezTo>
                    <a:pt x="217" y="1"/>
                    <a:pt x="118" y="59"/>
                    <a:pt x="69" y="157"/>
                  </a:cubicBezTo>
                  <a:cubicBezTo>
                    <a:pt x="1" y="304"/>
                    <a:pt x="49" y="470"/>
                    <a:pt x="197" y="539"/>
                  </a:cubicBezTo>
                  <a:cubicBezTo>
                    <a:pt x="236" y="559"/>
                    <a:pt x="277" y="568"/>
                    <a:pt x="318" y="568"/>
                  </a:cubicBezTo>
                  <a:cubicBezTo>
                    <a:pt x="420" y="568"/>
                    <a:pt x="520" y="510"/>
                    <a:pt x="569" y="412"/>
                  </a:cubicBezTo>
                  <a:cubicBezTo>
                    <a:pt x="637" y="274"/>
                    <a:pt x="589" y="108"/>
                    <a:pt x="441" y="30"/>
                  </a:cubicBezTo>
                  <a:cubicBezTo>
                    <a:pt x="402" y="10"/>
                    <a:pt x="360" y="1"/>
                    <a:pt x="3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27"/>
            <p:cNvSpPr/>
            <p:nvPr/>
          </p:nvSpPr>
          <p:spPr>
            <a:xfrm>
              <a:off x="84656" y="3456242"/>
              <a:ext cx="110844" cy="98528"/>
            </a:xfrm>
            <a:custGeom>
              <a:avLst/>
              <a:gdLst/>
              <a:ahLst/>
              <a:cxnLst/>
              <a:rect l="l" t="t" r="r" b="b"/>
              <a:pathLst>
                <a:path w="639" h="568" extrusionOk="0">
                  <a:moveTo>
                    <a:pt x="321" y="1"/>
                  </a:moveTo>
                  <a:cubicBezTo>
                    <a:pt x="218" y="1"/>
                    <a:pt x="119" y="59"/>
                    <a:pt x="70" y="157"/>
                  </a:cubicBezTo>
                  <a:cubicBezTo>
                    <a:pt x="1" y="294"/>
                    <a:pt x="50" y="470"/>
                    <a:pt x="197" y="539"/>
                  </a:cubicBezTo>
                  <a:cubicBezTo>
                    <a:pt x="236" y="558"/>
                    <a:pt x="278" y="568"/>
                    <a:pt x="319" y="568"/>
                  </a:cubicBezTo>
                  <a:cubicBezTo>
                    <a:pt x="421" y="568"/>
                    <a:pt x="521" y="510"/>
                    <a:pt x="569" y="412"/>
                  </a:cubicBezTo>
                  <a:cubicBezTo>
                    <a:pt x="638" y="274"/>
                    <a:pt x="589" y="98"/>
                    <a:pt x="442" y="29"/>
                  </a:cubicBezTo>
                  <a:cubicBezTo>
                    <a:pt x="403" y="10"/>
                    <a:pt x="362" y="1"/>
                    <a:pt x="3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27"/>
            <p:cNvSpPr/>
            <p:nvPr/>
          </p:nvSpPr>
          <p:spPr>
            <a:xfrm>
              <a:off x="304087" y="3391713"/>
              <a:ext cx="112405" cy="97834"/>
            </a:xfrm>
            <a:custGeom>
              <a:avLst/>
              <a:gdLst/>
              <a:ahLst/>
              <a:cxnLst/>
              <a:rect l="l" t="t" r="r" b="b"/>
              <a:pathLst>
                <a:path w="648" h="564" extrusionOk="0">
                  <a:moveTo>
                    <a:pt x="328" y="0"/>
                  </a:moveTo>
                  <a:cubicBezTo>
                    <a:pt x="222" y="0"/>
                    <a:pt x="118" y="58"/>
                    <a:pt x="69" y="157"/>
                  </a:cubicBezTo>
                  <a:cubicBezTo>
                    <a:pt x="0" y="294"/>
                    <a:pt x="59" y="460"/>
                    <a:pt x="196" y="529"/>
                  </a:cubicBezTo>
                  <a:cubicBezTo>
                    <a:pt x="238" y="553"/>
                    <a:pt x="284" y="564"/>
                    <a:pt x="329" y="564"/>
                  </a:cubicBezTo>
                  <a:cubicBezTo>
                    <a:pt x="431" y="564"/>
                    <a:pt x="531" y="507"/>
                    <a:pt x="578" y="411"/>
                  </a:cubicBezTo>
                  <a:cubicBezTo>
                    <a:pt x="647" y="264"/>
                    <a:pt x="588" y="98"/>
                    <a:pt x="451" y="29"/>
                  </a:cubicBezTo>
                  <a:cubicBezTo>
                    <a:pt x="412" y="9"/>
                    <a:pt x="370" y="0"/>
                    <a:pt x="32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27"/>
            <p:cNvSpPr/>
            <p:nvPr/>
          </p:nvSpPr>
          <p:spPr>
            <a:xfrm>
              <a:off x="-59666" y="3444273"/>
              <a:ext cx="110497" cy="97140"/>
            </a:xfrm>
            <a:custGeom>
              <a:avLst/>
              <a:gdLst/>
              <a:ahLst/>
              <a:cxnLst/>
              <a:rect l="l" t="t" r="r" b="b"/>
              <a:pathLst>
                <a:path w="637" h="560" extrusionOk="0">
                  <a:moveTo>
                    <a:pt x="319" y="1"/>
                  </a:moveTo>
                  <a:cubicBezTo>
                    <a:pt x="217" y="1"/>
                    <a:pt x="118" y="59"/>
                    <a:pt x="69" y="157"/>
                  </a:cubicBezTo>
                  <a:cubicBezTo>
                    <a:pt x="0" y="294"/>
                    <a:pt x="49" y="461"/>
                    <a:pt x="196" y="529"/>
                  </a:cubicBezTo>
                  <a:cubicBezTo>
                    <a:pt x="237" y="550"/>
                    <a:pt x="281" y="560"/>
                    <a:pt x="324" y="560"/>
                  </a:cubicBezTo>
                  <a:cubicBezTo>
                    <a:pt x="424" y="560"/>
                    <a:pt x="520" y="505"/>
                    <a:pt x="569" y="402"/>
                  </a:cubicBezTo>
                  <a:cubicBezTo>
                    <a:pt x="637" y="265"/>
                    <a:pt x="588" y="98"/>
                    <a:pt x="441" y="30"/>
                  </a:cubicBezTo>
                  <a:cubicBezTo>
                    <a:pt x="402" y="10"/>
                    <a:pt x="360" y="1"/>
                    <a:pt x="31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27"/>
            <p:cNvSpPr/>
            <p:nvPr/>
          </p:nvSpPr>
          <p:spPr>
            <a:xfrm>
              <a:off x="157857" y="3373673"/>
              <a:ext cx="93671" cy="83610"/>
            </a:xfrm>
            <a:custGeom>
              <a:avLst/>
              <a:gdLst/>
              <a:ahLst/>
              <a:cxnLst/>
              <a:rect l="l" t="t" r="r" b="b"/>
              <a:pathLst>
                <a:path w="540" h="482" extrusionOk="0">
                  <a:moveTo>
                    <a:pt x="269" y="0"/>
                  </a:moveTo>
                  <a:cubicBezTo>
                    <a:pt x="183" y="0"/>
                    <a:pt x="101" y="49"/>
                    <a:pt x="59" y="133"/>
                  </a:cubicBezTo>
                  <a:cubicBezTo>
                    <a:pt x="1" y="250"/>
                    <a:pt x="49" y="398"/>
                    <a:pt x="167" y="457"/>
                  </a:cubicBezTo>
                  <a:cubicBezTo>
                    <a:pt x="201" y="473"/>
                    <a:pt x="236" y="481"/>
                    <a:pt x="271" y="481"/>
                  </a:cubicBezTo>
                  <a:cubicBezTo>
                    <a:pt x="357" y="481"/>
                    <a:pt x="439" y="432"/>
                    <a:pt x="480" y="348"/>
                  </a:cubicBezTo>
                  <a:cubicBezTo>
                    <a:pt x="539" y="231"/>
                    <a:pt x="500" y="84"/>
                    <a:pt x="373" y="25"/>
                  </a:cubicBezTo>
                  <a:cubicBezTo>
                    <a:pt x="339" y="8"/>
                    <a:pt x="304" y="0"/>
                    <a:pt x="2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27"/>
            <p:cNvSpPr/>
            <p:nvPr/>
          </p:nvSpPr>
          <p:spPr>
            <a:xfrm>
              <a:off x="-372420" y="2424132"/>
              <a:ext cx="112405" cy="97140"/>
            </a:xfrm>
            <a:custGeom>
              <a:avLst/>
              <a:gdLst/>
              <a:ahLst/>
              <a:cxnLst/>
              <a:rect l="l" t="t" r="r" b="b"/>
              <a:pathLst>
                <a:path w="648" h="560" extrusionOk="0">
                  <a:moveTo>
                    <a:pt x="317" y="1"/>
                  </a:moveTo>
                  <a:cubicBezTo>
                    <a:pt x="213" y="1"/>
                    <a:pt x="117" y="56"/>
                    <a:pt x="69" y="158"/>
                  </a:cubicBezTo>
                  <a:cubicBezTo>
                    <a:pt x="0" y="296"/>
                    <a:pt x="59" y="463"/>
                    <a:pt x="196" y="531"/>
                  </a:cubicBezTo>
                  <a:cubicBezTo>
                    <a:pt x="236" y="550"/>
                    <a:pt x="277" y="560"/>
                    <a:pt x="318" y="560"/>
                  </a:cubicBezTo>
                  <a:cubicBezTo>
                    <a:pt x="421" y="560"/>
                    <a:pt x="522" y="502"/>
                    <a:pt x="578" y="404"/>
                  </a:cubicBezTo>
                  <a:cubicBezTo>
                    <a:pt x="647" y="267"/>
                    <a:pt x="588" y="100"/>
                    <a:pt x="451" y="31"/>
                  </a:cubicBezTo>
                  <a:cubicBezTo>
                    <a:pt x="407" y="11"/>
                    <a:pt x="361" y="1"/>
                    <a:pt x="3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27"/>
            <p:cNvSpPr/>
            <p:nvPr/>
          </p:nvSpPr>
          <p:spPr>
            <a:xfrm>
              <a:off x="-800875" y="2818762"/>
              <a:ext cx="112405" cy="98528"/>
            </a:xfrm>
            <a:custGeom>
              <a:avLst/>
              <a:gdLst/>
              <a:ahLst/>
              <a:cxnLst/>
              <a:rect l="l" t="t" r="r" b="b"/>
              <a:pathLst>
                <a:path w="648" h="568" extrusionOk="0">
                  <a:moveTo>
                    <a:pt x="330" y="1"/>
                  </a:moveTo>
                  <a:cubicBezTo>
                    <a:pt x="227" y="1"/>
                    <a:pt x="128" y="59"/>
                    <a:pt x="79" y="157"/>
                  </a:cubicBezTo>
                  <a:cubicBezTo>
                    <a:pt x="1" y="294"/>
                    <a:pt x="60" y="461"/>
                    <a:pt x="197" y="539"/>
                  </a:cubicBezTo>
                  <a:cubicBezTo>
                    <a:pt x="239" y="559"/>
                    <a:pt x="282" y="568"/>
                    <a:pt x="324" y="568"/>
                  </a:cubicBezTo>
                  <a:cubicBezTo>
                    <a:pt x="430" y="568"/>
                    <a:pt x="530" y="510"/>
                    <a:pt x="579" y="412"/>
                  </a:cubicBezTo>
                  <a:cubicBezTo>
                    <a:pt x="648" y="265"/>
                    <a:pt x="589" y="98"/>
                    <a:pt x="452" y="30"/>
                  </a:cubicBezTo>
                  <a:cubicBezTo>
                    <a:pt x="412" y="10"/>
                    <a:pt x="371" y="1"/>
                    <a:pt x="3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27"/>
            <p:cNvSpPr/>
            <p:nvPr/>
          </p:nvSpPr>
          <p:spPr>
            <a:xfrm>
              <a:off x="5554650" y="-555459"/>
              <a:ext cx="396368" cy="1499431"/>
            </a:xfrm>
            <a:custGeom>
              <a:avLst/>
              <a:gdLst/>
              <a:ahLst/>
              <a:cxnLst/>
              <a:rect l="l" t="t" r="r" b="b"/>
              <a:pathLst>
                <a:path w="2285" h="8644" extrusionOk="0">
                  <a:moveTo>
                    <a:pt x="1853" y="1"/>
                  </a:moveTo>
                  <a:lnTo>
                    <a:pt x="1784" y="10"/>
                  </a:lnTo>
                  <a:cubicBezTo>
                    <a:pt x="1784" y="50"/>
                    <a:pt x="2206" y="4352"/>
                    <a:pt x="1" y="8605"/>
                  </a:cubicBezTo>
                  <a:lnTo>
                    <a:pt x="70" y="8644"/>
                  </a:lnTo>
                  <a:cubicBezTo>
                    <a:pt x="2284" y="4371"/>
                    <a:pt x="1853" y="50"/>
                    <a:pt x="185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27"/>
            <p:cNvSpPr/>
            <p:nvPr/>
          </p:nvSpPr>
          <p:spPr>
            <a:xfrm>
              <a:off x="5434093" y="518977"/>
              <a:ext cx="299401" cy="176934"/>
            </a:xfrm>
            <a:custGeom>
              <a:avLst/>
              <a:gdLst/>
              <a:ahLst/>
              <a:cxnLst/>
              <a:rect l="l" t="t" r="r" b="b"/>
              <a:pathLst>
                <a:path w="1726" h="1020" extrusionOk="0">
                  <a:moveTo>
                    <a:pt x="1725" y="0"/>
                  </a:moveTo>
                  <a:cubicBezTo>
                    <a:pt x="1695" y="0"/>
                    <a:pt x="1009" y="20"/>
                    <a:pt x="0" y="960"/>
                  </a:cubicBezTo>
                  <a:lnTo>
                    <a:pt x="49" y="1019"/>
                  </a:lnTo>
                  <a:cubicBezTo>
                    <a:pt x="1029" y="98"/>
                    <a:pt x="1715" y="68"/>
                    <a:pt x="1725" y="68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27"/>
            <p:cNvSpPr/>
            <p:nvPr/>
          </p:nvSpPr>
          <p:spPr>
            <a:xfrm>
              <a:off x="5799407" y="282546"/>
              <a:ext cx="214403" cy="363930"/>
            </a:xfrm>
            <a:custGeom>
              <a:avLst/>
              <a:gdLst/>
              <a:ahLst/>
              <a:cxnLst/>
              <a:rect l="l" t="t" r="r" b="b"/>
              <a:pathLst>
                <a:path w="1236" h="2098" extrusionOk="0">
                  <a:moveTo>
                    <a:pt x="20" y="1"/>
                  </a:moveTo>
                  <a:lnTo>
                    <a:pt x="1" y="70"/>
                  </a:lnTo>
                  <a:cubicBezTo>
                    <a:pt x="1" y="70"/>
                    <a:pt x="295" y="157"/>
                    <a:pt x="569" y="451"/>
                  </a:cubicBezTo>
                  <a:cubicBezTo>
                    <a:pt x="824" y="716"/>
                    <a:pt x="1118" y="1226"/>
                    <a:pt x="1069" y="2098"/>
                  </a:cubicBezTo>
                  <a:lnTo>
                    <a:pt x="1138" y="2098"/>
                  </a:lnTo>
                  <a:cubicBezTo>
                    <a:pt x="1236" y="373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27"/>
            <p:cNvSpPr/>
            <p:nvPr/>
          </p:nvSpPr>
          <p:spPr>
            <a:xfrm>
              <a:off x="5479887" y="-55709"/>
              <a:ext cx="379368" cy="316400"/>
            </a:xfrm>
            <a:custGeom>
              <a:avLst/>
              <a:gdLst/>
              <a:ahLst/>
              <a:cxnLst/>
              <a:rect l="l" t="t" r="r" b="b"/>
              <a:pathLst>
                <a:path w="2187" h="1824" extrusionOk="0">
                  <a:moveTo>
                    <a:pt x="2156" y="1"/>
                  </a:moveTo>
                  <a:cubicBezTo>
                    <a:pt x="2147" y="10"/>
                    <a:pt x="687" y="530"/>
                    <a:pt x="1" y="1784"/>
                  </a:cubicBezTo>
                  <a:lnTo>
                    <a:pt x="70" y="1824"/>
                  </a:lnTo>
                  <a:cubicBezTo>
                    <a:pt x="736" y="589"/>
                    <a:pt x="2167" y="79"/>
                    <a:pt x="2186" y="69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27"/>
            <p:cNvSpPr/>
            <p:nvPr/>
          </p:nvSpPr>
          <p:spPr>
            <a:xfrm>
              <a:off x="5870874" y="-218765"/>
              <a:ext cx="265401" cy="319696"/>
            </a:xfrm>
            <a:custGeom>
              <a:avLst/>
              <a:gdLst/>
              <a:ahLst/>
              <a:cxnLst/>
              <a:rect l="l" t="t" r="r" b="b"/>
              <a:pathLst>
                <a:path w="1530" h="1843" extrusionOk="0">
                  <a:moveTo>
                    <a:pt x="20" y="0"/>
                  </a:moveTo>
                  <a:lnTo>
                    <a:pt x="0" y="68"/>
                  </a:lnTo>
                  <a:cubicBezTo>
                    <a:pt x="11" y="68"/>
                    <a:pt x="1313" y="421"/>
                    <a:pt x="1461" y="1842"/>
                  </a:cubicBezTo>
                  <a:lnTo>
                    <a:pt x="1529" y="1832"/>
                  </a:lnTo>
                  <a:cubicBezTo>
                    <a:pt x="1382" y="362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27"/>
            <p:cNvSpPr/>
            <p:nvPr/>
          </p:nvSpPr>
          <p:spPr>
            <a:xfrm>
              <a:off x="5675380" y="687064"/>
              <a:ext cx="112405" cy="207638"/>
            </a:xfrm>
            <a:custGeom>
              <a:avLst/>
              <a:gdLst/>
              <a:ahLst/>
              <a:cxnLst/>
              <a:rect l="l" t="t" r="r" b="b"/>
              <a:pathLst>
                <a:path w="648" h="1197" extrusionOk="0">
                  <a:moveTo>
                    <a:pt x="40" y="1"/>
                  </a:moveTo>
                  <a:lnTo>
                    <a:pt x="1" y="60"/>
                  </a:lnTo>
                  <a:cubicBezTo>
                    <a:pt x="10" y="60"/>
                    <a:pt x="579" y="442"/>
                    <a:pt x="520" y="1196"/>
                  </a:cubicBezTo>
                  <a:lnTo>
                    <a:pt x="589" y="1196"/>
                  </a:lnTo>
                  <a:cubicBezTo>
                    <a:pt x="648" y="403"/>
                    <a:pt x="49" y="1"/>
                    <a:pt x="4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27"/>
            <p:cNvSpPr/>
            <p:nvPr/>
          </p:nvSpPr>
          <p:spPr>
            <a:xfrm>
              <a:off x="5369565" y="659830"/>
              <a:ext cx="105467" cy="93151"/>
            </a:xfrm>
            <a:custGeom>
              <a:avLst/>
              <a:gdLst/>
              <a:ahLst/>
              <a:cxnLst/>
              <a:rect l="l" t="t" r="r" b="b"/>
              <a:pathLst>
                <a:path w="608" h="537" extrusionOk="0">
                  <a:moveTo>
                    <a:pt x="306" y="1"/>
                  </a:moveTo>
                  <a:cubicBezTo>
                    <a:pt x="223" y="1"/>
                    <a:pt x="140" y="40"/>
                    <a:pt x="88" y="109"/>
                  </a:cubicBezTo>
                  <a:cubicBezTo>
                    <a:pt x="0" y="227"/>
                    <a:pt x="20" y="393"/>
                    <a:pt x="137" y="482"/>
                  </a:cubicBezTo>
                  <a:cubicBezTo>
                    <a:pt x="186" y="518"/>
                    <a:pt x="244" y="536"/>
                    <a:pt x="301" y="536"/>
                  </a:cubicBezTo>
                  <a:cubicBezTo>
                    <a:pt x="381" y="536"/>
                    <a:pt x="462" y="501"/>
                    <a:pt x="519" y="432"/>
                  </a:cubicBezTo>
                  <a:cubicBezTo>
                    <a:pt x="608" y="315"/>
                    <a:pt x="588" y="148"/>
                    <a:pt x="470" y="60"/>
                  </a:cubicBezTo>
                  <a:cubicBezTo>
                    <a:pt x="422" y="20"/>
                    <a:pt x="364" y="1"/>
                    <a:pt x="3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27"/>
            <p:cNvSpPr/>
            <p:nvPr/>
          </p:nvSpPr>
          <p:spPr>
            <a:xfrm>
              <a:off x="5503652" y="743266"/>
              <a:ext cx="90375" cy="81529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3" y="1"/>
                  </a:moveTo>
                  <a:cubicBezTo>
                    <a:pt x="194" y="1"/>
                    <a:pt x="125" y="31"/>
                    <a:pt x="79" y="88"/>
                  </a:cubicBezTo>
                  <a:cubicBezTo>
                    <a:pt x="1" y="197"/>
                    <a:pt x="20" y="343"/>
                    <a:pt x="118" y="421"/>
                  </a:cubicBezTo>
                  <a:cubicBezTo>
                    <a:pt x="158" y="454"/>
                    <a:pt x="207" y="469"/>
                    <a:pt x="255" y="469"/>
                  </a:cubicBezTo>
                  <a:cubicBezTo>
                    <a:pt x="325" y="469"/>
                    <a:pt x="396" y="436"/>
                    <a:pt x="442" y="373"/>
                  </a:cubicBezTo>
                  <a:cubicBezTo>
                    <a:pt x="521" y="275"/>
                    <a:pt x="501" y="128"/>
                    <a:pt x="403" y="49"/>
                  </a:cubicBezTo>
                  <a:cubicBezTo>
                    <a:pt x="362" y="16"/>
                    <a:pt x="313" y="1"/>
                    <a:pt x="2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27"/>
            <p:cNvSpPr/>
            <p:nvPr/>
          </p:nvSpPr>
          <p:spPr>
            <a:xfrm>
              <a:off x="5563323" y="569802"/>
              <a:ext cx="68172" cy="188903"/>
            </a:xfrm>
            <a:custGeom>
              <a:avLst/>
              <a:gdLst/>
              <a:ahLst/>
              <a:cxnLst/>
              <a:rect l="l" t="t" r="r" b="b"/>
              <a:pathLst>
                <a:path w="393" h="1089" extrusionOk="0">
                  <a:moveTo>
                    <a:pt x="255" y="1"/>
                  </a:moveTo>
                  <a:lnTo>
                    <a:pt x="186" y="21"/>
                  </a:lnTo>
                  <a:cubicBezTo>
                    <a:pt x="186" y="21"/>
                    <a:pt x="314" y="452"/>
                    <a:pt x="0" y="1059"/>
                  </a:cubicBezTo>
                  <a:lnTo>
                    <a:pt x="59" y="1088"/>
                  </a:lnTo>
                  <a:cubicBezTo>
                    <a:pt x="392" y="452"/>
                    <a:pt x="264" y="21"/>
                    <a:pt x="25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27"/>
            <p:cNvSpPr/>
            <p:nvPr/>
          </p:nvSpPr>
          <p:spPr>
            <a:xfrm>
              <a:off x="5422124" y="529038"/>
              <a:ext cx="144670" cy="71641"/>
            </a:xfrm>
            <a:custGeom>
              <a:avLst/>
              <a:gdLst/>
              <a:ahLst/>
              <a:cxnLst/>
              <a:rect l="l" t="t" r="r" b="b"/>
              <a:pathLst>
                <a:path w="834" h="413" extrusionOk="0">
                  <a:moveTo>
                    <a:pt x="153" y="0"/>
                  </a:moveTo>
                  <a:cubicBezTo>
                    <a:pt x="103" y="0"/>
                    <a:pt x="52" y="7"/>
                    <a:pt x="0" y="20"/>
                  </a:cubicBezTo>
                  <a:lnTo>
                    <a:pt x="20" y="89"/>
                  </a:lnTo>
                  <a:cubicBezTo>
                    <a:pt x="64" y="76"/>
                    <a:pt x="108" y="71"/>
                    <a:pt x="151" y="71"/>
                  </a:cubicBezTo>
                  <a:cubicBezTo>
                    <a:pt x="489" y="71"/>
                    <a:pt x="776" y="403"/>
                    <a:pt x="784" y="412"/>
                  </a:cubicBezTo>
                  <a:lnTo>
                    <a:pt x="834" y="363"/>
                  </a:lnTo>
                  <a:cubicBezTo>
                    <a:pt x="825" y="346"/>
                    <a:pt x="526" y="0"/>
                    <a:pt x="153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27"/>
            <p:cNvSpPr/>
            <p:nvPr/>
          </p:nvSpPr>
          <p:spPr>
            <a:xfrm>
              <a:off x="5672085" y="44553"/>
              <a:ext cx="62968" cy="207638"/>
            </a:xfrm>
            <a:custGeom>
              <a:avLst/>
              <a:gdLst/>
              <a:ahLst/>
              <a:cxnLst/>
              <a:rect l="l" t="t" r="r" b="b"/>
              <a:pathLst>
                <a:path w="363" h="1197" extrusionOk="0">
                  <a:moveTo>
                    <a:pt x="147" y="1"/>
                  </a:moveTo>
                  <a:lnTo>
                    <a:pt x="88" y="30"/>
                  </a:lnTo>
                  <a:cubicBezTo>
                    <a:pt x="88" y="30"/>
                    <a:pt x="294" y="501"/>
                    <a:pt x="0" y="1167"/>
                  </a:cubicBezTo>
                  <a:lnTo>
                    <a:pt x="68" y="1196"/>
                  </a:lnTo>
                  <a:cubicBezTo>
                    <a:pt x="362" y="501"/>
                    <a:pt x="157" y="20"/>
                    <a:pt x="14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27"/>
            <p:cNvSpPr/>
            <p:nvPr/>
          </p:nvSpPr>
          <p:spPr>
            <a:xfrm>
              <a:off x="5338862" y="510304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310" y="1"/>
                  </a:moveTo>
                  <a:cubicBezTo>
                    <a:pt x="230" y="1"/>
                    <a:pt x="150" y="39"/>
                    <a:pt x="99" y="109"/>
                  </a:cubicBezTo>
                  <a:cubicBezTo>
                    <a:pt x="1" y="226"/>
                    <a:pt x="30" y="393"/>
                    <a:pt x="147" y="481"/>
                  </a:cubicBezTo>
                  <a:cubicBezTo>
                    <a:pt x="196" y="518"/>
                    <a:pt x="254" y="536"/>
                    <a:pt x="311" y="536"/>
                  </a:cubicBezTo>
                  <a:cubicBezTo>
                    <a:pt x="390" y="536"/>
                    <a:pt x="468" y="500"/>
                    <a:pt x="520" y="432"/>
                  </a:cubicBezTo>
                  <a:cubicBezTo>
                    <a:pt x="608" y="314"/>
                    <a:pt x="589" y="148"/>
                    <a:pt x="471" y="59"/>
                  </a:cubicBezTo>
                  <a:cubicBezTo>
                    <a:pt x="423" y="19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27"/>
            <p:cNvSpPr/>
            <p:nvPr/>
          </p:nvSpPr>
          <p:spPr>
            <a:xfrm>
              <a:off x="5411890" y="91215"/>
              <a:ext cx="173638" cy="41979"/>
            </a:xfrm>
            <a:custGeom>
              <a:avLst/>
              <a:gdLst/>
              <a:ahLst/>
              <a:cxnLst/>
              <a:rect l="l" t="t" r="r" b="b"/>
              <a:pathLst>
                <a:path w="1001" h="242" extrusionOk="0">
                  <a:moveTo>
                    <a:pt x="448" y="0"/>
                  </a:moveTo>
                  <a:cubicBezTo>
                    <a:pt x="315" y="0"/>
                    <a:pt x="163" y="32"/>
                    <a:pt x="1" y="124"/>
                  </a:cubicBezTo>
                  <a:lnTo>
                    <a:pt x="30" y="182"/>
                  </a:lnTo>
                  <a:cubicBezTo>
                    <a:pt x="185" y="98"/>
                    <a:pt x="327" y="68"/>
                    <a:pt x="451" y="68"/>
                  </a:cubicBezTo>
                  <a:cubicBezTo>
                    <a:pt x="745" y="68"/>
                    <a:pt x="938" y="235"/>
                    <a:pt x="952" y="241"/>
                  </a:cubicBezTo>
                  <a:lnTo>
                    <a:pt x="1000" y="193"/>
                  </a:lnTo>
                  <a:cubicBezTo>
                    <a:pt x="993" y="193"/>
                    <a:pt x="775" y="0"/>
                    <a:pt x="44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27"/>
            <p:cNvSpPr/>
            <p:nvPr/>
          </p:nvSpPr>
          <p:spPr>
            <a:xfrm>
              <a:off x="5418655" y="237445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298" y="0"/>
                  </a:moveTo>
                  <a:cubicBezTo>
                    <a:pt x="219" y="0"/>
                    <a:pt x="141" y="35"/>
                    <a:pt x="89" y="104"/>
                  </a:cubicBezTo>
                  <a:cubicBezTo>
                    <a:pt x="1" y="221"/>
                    <a:pt x="20" y="388"/>
                    <a:pt x="138" y="476"/>
                  </a:cubicBezTo>
                  <a:cubicBezTo>
                    <a:pt x="186" y="516"/>
                    <a:pt x="243" y="535"/>
                    <a:pt x="299" y="535"/>
                  </a:cubicBezTo>
                  <a:cubicBezTo>
                    <a:pt x="380" y="535"/>
                    <a:pt x="459" y="497"/>
                    <a:pt x="510" y="428"/>
                  </a:cubicBezTo>
                  <a:cubicBezTo>
                    <a:pt x="608" y="310"/>
                    <a:pt x="579" y="143"/>
                    <a:pt x="462" y="55"/>
                  </a:cubicBezTo>
                  <a:cubicBezTo>
                    <a:pt x="413" y="18"/>
                    <a:pt x="355" y="0"/>
                    <a:pt x="29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27"/>
            <p:cNvSpPr/>
            <p:nvPr/>
          </p:nvSpPr>
          <p:spPr>
            <a:xfrm>
              <a:off x="5944075" y="619933"/>
              <a:ext cx="105467" cy="93845"/>
            </a:xfrm>
            <a:custGeom>
              <a:avLst/>
              <a:gdLst/>
              <a:ahLst/>
              <a:cxnLst/>
              <a:rect l="l" t="t" r="r" b="b"/>
              <a:pathLst>
                <a:path w="608" h="541" extrusionOk="0">
                  <a:moveTo>
                    <a:pt x="306" y="0"/>
                  </a:moveTo>
                  <a:cubicBezTo>
                    <a:pt x="226" y="0"/>
                    <a:pt x="145" y="35"/>
                    <a:pt x="88" y="104"/>
                  </a:cubicBezTo>
                  <a:cubicBezTo>
                    <a:pt x="0" y="222"/>
                    <a:pt x="20" y="398"/>
                    <a:pt x="137" y="486"/>
                  </a:cubicBezTo>
                  <a:cubicBezTo>
                    <a:pt x="186" y="523"/>
                    <a:pt x="246" y="541"/>
                    <a:pt x="305" y="541"/>
                  </a:cubicBezTo>
                  <a:cubicBezTo>
                    <a:pt x="387" y="541"/>
                    <a:pt x="468" y="506"/>
                    <a:pt x="519" y="437"/>
                  </a:cubicBezTo>
                  <a:cubicBezTo>
                    <a:pt x="608" y="320"/>
                    <a:pt x="588" y="153"/>
                    <a:pt x="471" y="55"/>
                  </a:cubicBezTo>
                  <a:cubicBezTo>
                    <a:pt x="422" y="18"/>
                    <a:pt x="364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27"/>
            <p:cNvSpPr/>
            <p:nvPr/>
          </p:nvSpPr>
          <p:spPr>
            <a:xfrm>
              <a:off x="5619352" y="233282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09" y="0"/>
                  </a:moveTo>
                  <a:cubicBezTo>
                    <a:pt x="229" y="0"/>
                    <a:pt x="150" y="39"/>
                    <a:pt x="98" y="108"/>
                  </a:cubicBezTo>
                  <a:cubicBezTo>
                    <a:pt x="0" y="226"/>
                    <a:pt x="30" y="393"/>
                    <a:pt x="147" y="481"/>
                  </a:cubicBezTo>
                  <a:cubicBezTo>
                    <a:pt x="197" y="518"/>
                    <a:pt x="254" y="536"/>
                    <a:pt x="311" y="536"/>
                  </a:cubicBezTo>
                  <a:cubicBezTo>
                    <a:pt x="390" y="536"/>
                    <a:pt x="468" y="500"/>
                    <a:pt x="520" y="432"/>
                  </a:cubicBezTo>
                  <a:cubicBezTo>
                    <a:pt x="608" y="314"/>
                    <a:pt x="588" y="147"/>
                    <a:pt x="470" y="60"/>
                  </a:cubicBezTo>
                  <a:cubicBezTo>
                    <a:pt x="422" y="19"/>
                    <a:pt x="365" y="0"/>
                    <a:pt x="3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27"/>
            <p:cNvSpPr/>
            <p:nvPr/>
          </p:nvSpPr>
          <p:spPr>
            <a:xfrm>
              <a:off x="6052837" y="351237"/>
              <a:ext cx="105467" cy="94018"/>
            </a:xfrm>
            <a:custGeom>
              <a:avLst/>
              <a:gdLst/>
              <a:ahLst/>
              <a:cxnLst/>
              <a:rect l="l" t="t" r="r" b="b"/>
              <a:pathLst>
                <a:path w="608" h="542" extrusionOk="0">
                  <a:moveTo>
                    <a:pt x="307" y="1"/>
                  </a:moveTo>
                  <a:cubicBezTo>
                    <a:pt x="226" y="1"/>
                    <a:pt x="145" y="36"/>
                    <a:pt x="88" y="105"/>
                  </a:cubicBezTo>
                  <a:cubicBezTo>
                    <a:pt x="0" y="222"/>
                    <a:pt x="20" y="399"/>
                    <a:pt x="137" y="486"/>
                  </a:cubicBezTo>
                  <a:cubicBezTo>
                    <a:pt x="187" y="523"/>
                    <a:pt x="246" y="542"/>
                    <a:pt x="305" y="542"/>
                  </a:cubicBezTo>
                  <a:cubicBezTo>
                    <a:pt x="387" y="542"/>
                    <a:pt x="468" y="506"/>
                    <a:pt x="519" y="438"/>
                  </a:cubicBezTo>
                  <a:cubicBezTo>
                    <a:pt x="608" y="320"/>
                    <a:pt x="588" y="153"/>
                    <a:pt x="471" y="55"/>
                  </a:cubicBezTo>
                  <a:cubicBezTo>
                    <a:pt x="422" y="19"/>
                    <a:pt x="364" y="1"/>
                    <a:pt x="30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27"/>
            <p:cNvSpPr/>
            <p:nvPr/>
          </p:nvSpPr>
          <p:spPr>
            <a:xfrm>
              <a:off x="5338862" y="84450"/>
              <a:ext cx="105640" cy="93845"/>
            </a:xfrm>
            <a:custGeom>
              <a:avLst/>
              <a:gdLst/>
              <a:ahLst/>
              <a:cxnLst/>
              <a:rect l="l" t="t" r="r" b="b"/>
              <a:pathLst>
                <a:path w="609" h="541" extrusionOk="0">
                  <a:moveTo>
                    <a:pt x="307" y="0"/>
                  </a:moveTo>
                  <a:cubicBezTo>
                    <a:pt x="228" y="0"/>
                    <a:pt x="150" y="35"/>
                    <a:pt x="99" y="104"/>
                  </a:cubicBezTo>
                  <a:cubicBezTo>
                    <a:pt x="1" y="221"/>
                    <a:pt x="30" y="388"/>
                    <a:pt x="147" y="486"/>
                  </a:cubicBezTo>
                  <a:cubicBezTo>
                    <a:pt x="196" y="523"/>
                    <a:pt x="254" y="541"/>
                    <a:pt x="311" y="541"/>
                  </a:cubicBezTo>
                  <a:cubicBezTo>
                    <a:pt x="390" y="541"/>
                    <a:pt x="468" y="506"/>
                    <a:pt x="520" y="437"/>
                  </a:cubicBezTo>
                  <a:cubicBezTo>
                    <a:pt x="608" y="319"/>
                    <a:pt x="589" y="143"/>
                    <a:pt x="471" y="55"/>
                  </a:cubicBezTo>
                  <a:cubicBezTo>
                    <a:pt x="422" y="18"/>
                    <a:pt x="36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27"/>
            <p:cNvSpPr/>
            <p:nvPr/>
          </p:nvSpPr>
          <p:spPr>
            <a:xfrm>
              <a:off x="5869139" y="469540"/>
              <a:ext cx="100436" cy="120905"/>
            </a:xfrm>
            <a:custGeom>
              <a:avLst/>
              <a:gdLst/>
              <a:ahLst/>
              <a:cxnLst/>
              <a:rect l="l" t="t" r="r" b="b"/>
              <a:pathLst>
                <a:path w="579" h="697" extrusionOk="0">
                  <a:moveTo>
                    <a:pt x="550" y="0"/>
                  </a:moveTo>
                  <a:cubicBezTo>
                    <a:pt x="540" y="0"/>
                    <a:pt x="285" y="98"/>
                    <a:pt x="1" y="667"/>
                  </a:cubicBezTo>
                  <a:lnTo>
                    <a:pt x="60" y="697"/>
                  </a:lnTo>
                  <a:cubicBezTo>
                    <a:pt x="334" y="167"/>
                    <a:pt x="569" y="69"/>
                    <a:pt x="579" y="69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27"/>
            <p:cNvSpPr/>
            <p:nvPr/>
          </p:nvSpPr>
          <p:spPr>
            <a:xfrm>
              <a:off x="5906607" y="346033"/>
              <a:ext cx="175200" cy="40417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410" y="1"/>
                  </a:moveTo>
                  <a:cubicBezTo>
                    <a:pt x="183" y="1"/>
                    <a:pt x="11" y="60"/>
                    <a:pt x="1" y="66"/>
                  </a:cubicBezTo>
                  <a:lnTo>
                    <a:pt x="30" y="135"/>
                  </a:lnTo>
                  <a:cubicBezTo>
                    <a:pt x="30" y="135"/>
                    <a:pt x="197" y="75"/>
                    <a:pt x="420" y="75"/>
                  </a:cubicBezTo>
                  <a:cubicBezTo>
                    <a:pt x="591" y="75"/>
                    <a:pt x="794" y="110"/>
                    <a:pt x="980" y="233"/>
                  </a:cubicBezTo>
                  <a:lnTo>
                    <a:pt x="1009" y="174"/>
                  </a:lnTo>
                  <a:cubicBezTo>
                    <a:pt x="809" y="39"/>
                    <a:pt x="592" y="1"/>
                    <a:pt x="41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27"/>
            <p:cNvSpPr/>
            <p:nvPr/>
          </p:nvSpPr>
          <p:spPr>
            <a:xfrm>
              <a:off x="5813110" y="568067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07" y="1"/>
                  </a:moveTo>
                  <a:cubicBezTo>
                    <a:pt x="223" y="1"/>
                    <a:pt x="141" y="40"/>
                    <a:pt x="89" y="109"/>
                  </a:cubicBezTo>
                  <a:cubicBezTo>
                    <a:pt x="0" y="227"/>
                    <a:pt x="20" y="393"/>
                    <a:pt x="137" y="481"/>
                  </a:cubicBezTo>
                  <a:cubicBezTo>
                    <a:pt x="186" y="518"/>
                    <a:pt x="244" y="536"/>
                    <a:pt x="301" y="536"/>
                  </a:cubicBezTo>
                  <a:cubicBezTo>
                    <a:pt x="382" y="536"/>
                    <a:pt x="463" y="501"/>
                    <a:pt x="520" y="432"/>
                  </a:cubicBezTo>
                  <a:cubicBezTo>
                    <a:pt x="608" y="314"/>
                    <a:pt x="588" y="148"/>
                    <a:pt x="471" y="60"/>
                  </a:cubicBezTo>
                  <a:cubicBezTo>
                    <a:pt x="422" y="19"/>
                    <a:pt x="364" y="1"/>
                    <a:pt x="30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27"/>
            <p:cNvSpPr/>
            <p:nvPr/>
          </p:nvSpPr>
          <p:spPr>
            <a:xfrm>
              <a:off x="5682319" y="755061"/>
              <a:ext cx="64702" cy="98875"/>
            </a:xfrm>
            <a:custGeom>
              <a:avLst/>
              <a:gdLst/>
              <a:ahLst/>
              <a:cxnLst/>
              <a:rect l="l" t="t" r="r" b="b"/>
              <a:pathLst>
                <a:path w="373" h="570" extrusionOk="0">
                  <a:moveTo>
                    <a:pt x="323" y="1"/>
                  </a:moveTo>
                  <a:cubicBezTo>
                    <a:pt x="314" y="1"/>
                    <a:pt x="49" y="236"/>
                    <a:pt x="0" y="560"/>
                  </a:cubicBezTo>
                  <a:lnTo>
                    <a:pt x="68" y="569"/>
                  </a:lnTo>
                  <a:cubicBezTo>
                    <a:pt x="118" y="266"/>
                    <a:pt x="362" y="50"/>
                    <a:pt x="372" y="50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27"/>
            <p:cNvSpPr/>
            <p:nvPr/>
          </p:nvSpPr>
          <p:spPr>
            <a:xfrm>
              <a:off x="5765408" y="799468"/>
              <a:ext cx="100610" cy="47529"/>
            </a:xfrm>
            <a:custGeom>
              <a:avLst/>
              <a:gdLst/>
              <a:ahLst/>
              <a:cxnLst/>
              <a:rect l="l" t="t" r="r" b="b"/>
              <a:pathLst>
                <a:path w="580" h="274" extrusionOk="0">
                  <a:moveTo>
                    <a:pt x="134" y="0"/>
                  </a:moveTo>
                  <a:cubicBezTo>
                    <a:pt x="54" y="0"/>
                    <a:pt x="5" y="25"/>
                    <a:pt x="1" y="29"/>
                  </a:cubicBezTo>
                  <a:lnTo>
                    <a:pt x="31" y="88"/>
                  </a:lnTo>
                  <a:cubicBezTo>
                    <a:pt x="31" y="88"/>
                    <a:pt x="69" y="69"/>
                    <a:pt x="136" y="69"/>
                  </a:cubicBezTo>
                  <a:cubicBezTo>
                    <a:pt x="226" y="69"/>
                    <a:pt x="367" y="105"/>
                    <a:pt x="530" y="274"/>
                  </a:cubicBezTo>
                  <a:lnTo>
                    <a:pt x="579" y="225"/>
                  </a:lnTo>
                  <a:cubicBezTo>
                    <a:pt x="396" y="42"/>
                    <a:pt x="238" y="0"/>
                    <a:pt x="13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27"/>
            <p:cNvSpPr/>
            <p:nvPr/>
          </p:nvSpPr>
          <p:spPr>
            <a:xfrm>
              <a:off x="5942167" y="-140706"/>
              <a:ext cx="70080" cy="156639"/>
            </a:xfrm>
            <a:custGeom>
              <a:avLst/>
              <a:gdLst/>
              <a:ahLst/>
              <a:cxnLst/>
              <a:rect l="l" t="t" r="r" b="b"/>
              <a:pathLst>
                <a:path w="404" h="903" extrusionOk="0">
                  <a:moveTo>
                    <a:pt x="354" y="1"/>
                  </a:moveTo>
                  <a:cubicBezTo>
                    <a:pt x="344" y="10"/>
                    <a:pt x="1" y="354"/>
                    <a:pt x="119" y="902"/>
                  </a:cubicBezTo>
                  <a:lnTo>
                    <a:pt x="188" y="883"/>
                  </a:lnTo>
                  <a:cubicBezTo>
                    <a:pt x="79" y="383"/>
                    <a:pt x="403" y="60"/>
                    <a:pt x="403" y="50"/>
                  </a:cubicBezTo>
                  <a:lnTo>
                    <a:pt x="354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27"/>
            <p:cNvSpPr/>
            <p:nvPr/>
          </p:nvSpPr>
          <p:spPr>
            <a:xfrm>
              <a:off x="6078162" y="-61607"/>
              <a:ext cx="165139" cy="60539"/>
            </a:xfrm>
            <a:custGeom>
              <a:avLst/>
              <a:gdLst/>
              <a:ahLst/>
              <a:cxnLst/>
              <a:rect l="l" t="t" r="r" b="b"/>
              <a:pathLst>
                <a:path w="952" h="349" extrusionOk="0">
                  <a:moveTo>
                    <a:pt x="262" y="0"/>
                  </a:moveTo>
                  <a:cubicBezTo>
                    <a:pt x="108" y="0"/>
                    <a:pt x="1" y="35"/>
                    <a:pt x="1" y="35"/>
                  </a:cubicBezTo>
                  <a:lnTo>
                    <a:pt x="20" y="103"/>
                  </a:lnTo>
                  <a:cubicBezTo>
                    <a:pt x="29" y="99"/>
                    <a:pt x="124" y="69"/>
                    <a:pt x="259" y="69"/>
                  </a:cubicBezTo>
                  <a:cubicBezTo>
                    <a:pt x="436" y="69"/>
                    <a:pt x="682" y="120"/>
                    <a:pt x="893" y="348"/>
                  </a:cubicBezTo>
                  <a:lnTo>
                    <a:pt x="952" y="299"/>
                  </a:lnTo>
                  <a:cubicBezTo>
                    <a:pt x="723" y="54"/>
                    <a:pt x="455" y="0"/>
                    <a:pt x="26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27"/>
            <p:cNvSpPr/>
            <p:nvPr/>
          </p:nvSpPr>
          <p:spPr>
            <a:xfrm>
              <a:off x="5595414" y="-378525"/>
              <a:ext cx="282401" cy="192026"/>
            </a:xfrm>
            <a:custGeom>
              <a:avLst/>
              <a:gdLst/>
              <a:ahLst/>
              <a:cxnLst/>
              <a:rect l="l" t="t" r="r" b="b"/>
              <a:pathLst>
                <a:path w="1628" h="1107" extrusionOk="0">
                  <a:moveTo>
                    <a:pt x="1618" y="0"/>
                  </a:moveTo>
                  <a:cubicBezTo>
                    <a:pt x="1608" y="0"/>
                    <a:pt x="481" y="127"/>
                    <a:pt x="1" y="1078"/>
                  </a:cubicBezTo>
                  <a:lnTo>
                    <a:pt x="70" y="1107"/>
                  </a:lnTo>
                  <a:cubicBezTo>
                    <a:pt x="530" y="196"/>
                    <a:pt x="1618" y="78"/>
                    <a:pt x="1628" y="78"/>
                  </a:cubicBezTo>
                  <a:lnTo>
                    <a:pt x="1618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27"/>
            <p:cNvSpPr/>
            <p:nvPr/>
          </p:nvSpPr>
          <p:spPr>
            <a:xfrm>
              <a:off x="5731409" y="-336200"/>
              <a:ext cx="58111" cy="159935"/>
            </a:xfrm>
            <a:custGeom>
              <a:avLst/>
              <a:gdLst/>
              <a:ahLst/>
              <a:cxnLst/>
              <a:rect l="l" t="t" r="r" b="b"/>
              <a:pathLst>
                <a:path w="335" h="922" extrusionOk="0">
                  <a:moveTo>
                    <a:pt x="256" y="1"/>
                  </a:moveTo>
                  <a:lnTo>
                    <a:pt x="187" y="11"/>
                  </a:lnTo>
                  <a:cubicBezTo>
                    <a:pt x="187" y="20"/>
                    <a:pt x="256" y="373"/>
                    <a:pt x="1" y="893"/>
                  </a:cubicBezTo>
                  <a:lnTo>
                    <a:pt x="70" y="922"/>
                  </a:lnTo>
                  <a:cubicBezTo>
                    <a:pt x="334" y="373"/>
                    <a:pt x="256" y="11"/>
                    <a:pt x="25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27"/>
            <p:cNvSpPr/>
            <p:nvPr/>
          </p:nvSpPr>
          <p:spPr>
            <a:xfrm>
              <a:off x="5564884" y="-325272"/>
              <a:ext cx="125936" cy="43713"/>
            </a:xfrm>
            <a:custGeom>
              <a:avLst/>
              <a:gdLst/>
              <a:ahLst/>
              <a:cxnLst/>
              <a:rect l="l" t="t" r="r" b="b"/>
              <a:pathLst>
                <a:path w="726" h="252" extrusionOk="0">
                  <a:moveTo>
                    <a:pt x="234" y="1"/>
                  </a:moveTo>
                  <a:cubicBezTo>
                    <a:pt x="161" y="1"/>
                    <a:pt x="83" y="14"/>
                    <a:pt x="1" y="46"/>
                  </a:cubicBezTo>
                  <a:lnTo>
                    <a:pt x="30" y="105"/>
                  </a:lnTo>
                  <a:cubicBezTo>
                    <a:pt x="101" y="77"/>
                    <a:pt x="168" y="66"/>
                    <a:pt x="230" y="66"/>
                  </a:cubicBezTo>
                  <a:cubicBezTo>
                    <a:pt x="482" y="66"/>
                    <a:pt x="659" y="244"/>
                    <a:pt x="667" y="251"/>
                  </a:cubicBezTo>
                  <a:lnTo>
                    <a:pt x="726" y="203"/>
                  </a:lnTo>
                  <a:cubicBezTo>
                    <a:pt x="718" y="194"/>
                    <a:pt x="518" y="1"/>
                    <a:pt x="23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27"/>
            <p:cNvSpPr/>
            <p:nvPr/>
          </p:nvSpPr>
          <p:spPr>
            <a:xfrm>
              <a:off x="5483357" y="-356669"/>
              <a:ext cx="105467" cy="93151"/>
            </a:xfrm>
            <a:custGeom>
              <a:avLst/>
              <a:gdLst/>
              <a:ahLst/>
              <a:cxnLst/>
              <a:rect l="l" t="t" r="r" b="b"/>
              <a:pathLst>
                <a:path w="608" h="537" extrusionOk="0">
                  <a:moveTo>
                    <a:pt x="301" y="1"/>
                  </a:moveTo>
                  <a:cubicBezTo>
                    <a:pt x="220" y="1"/>
                    <a:pt x="141" y="40"/>
                    <a:pt x="89" y="109"/>
                  </a:cubicBezTo>
                  <a:cubicBezTo>
                    <a:pt x="0" y="227"/>
                    <a:pt x="20" y="393"/>
                    <a:pt x="137" y="482"/>
                  </a:cubicBezTo>
                  <a:cubicBezTo>
                    <a:pt x="186" y="518"/>
                    <a:pt x="244" y="536"/>
                    <a:pt x="301" y="536"/>
                  </a:cubicBezTo>
                  <a:cubicBezTo>
                    <a:pt x="380" y="536"/>
                    <a:pt x="458" y="501"/>
                    <a:pt x="510" y="432"/>
                  </a:cubicBezTo>
                  <a:cubicBezTo>
                    <a:pt x="608" y="315"/>
                    <a:pt x="579" y="148"/>
                    <a:pt x="461" y="60"/>
                  </a:cubicBezTo>
                  <a:cubicBezTo>
                    <a:pt x="413" y="20"/>
                    <a:pt x="356" y="1"/>
                    <a:pt x="3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27"/>
            <p:cNvSpPr/>
            <p:nvPr/>
          </p:nvSpPr>
          <p:spPr>
            <a:xfrm>
              <a:off x="5530885" y="-203674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301" y="1"/>
                  </a:moveTo>
                  <a:cubicBezTo>
                    <a:pt x="220" y="1"/>
                    <a:pt x="141" y="40"/>
                    <a:pt x="89" y="109"/>
                  </a:cubicBezTo>
                  <a:cubicBezTo>
                    <a:pt x="1" y="227"/>
                    <a:pt x="20" y="393"/>
                    <a:pt x="138" y="482"/>
                  </a:cubicBezTo>
                  <a:cubicBezTo>
                    <a:pt x="187" y="518"/>
                    <a:pt x="244" y="536"/>
                    <a:pt x="301" y="536"/>
                  </a:cubicBezTo>
                  <a:cubicBezTo>
                    <a:pt x="381" y="536"/>
                    <a:pt x="459" y="501"/>
                    <a:pt x="510" y="432"/>
                  </a:cubicBezTo>
                  <a:cubicBezTo>
                    <a:pt x="608" y="315"/>
                    <a:pt x="579" y="148"/>
                    <a:pt x="462" y="60"/>
                  </a:cubicBezTo>
                  <a:cubicBezTo>
                    <a:pt x="413" y="20"/>
                    <a:pt x="357" y="1"/>
                    <a:pt x="3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27"/>
            <p:cNvSpPr/>
            <p:nvPr/>
          </p:nvSpPr>
          <p:spPr>
            <a:xfrm>
              <a:off x="6078162" y="79246"/>
              <a:ext cx="105640" cy="94018"/>
            </a:xfrm>
            <a:custGeom>
              <a:avLst/>
              <a:gdLst/>
              <a:ahLst/>
              <a:cxnLst/>
              <a:rect l="l" t="t" r="r" b="b"/>
              <a:pathLst>
                <a:path w="609" h="542" extrusionOk="0">
                  <a:moveTo>
                    <a:pt x="304" y="1"/>
                  </a:moveTo>
                  <a:cubicBezTo>
                    <a:pt x="222" y="1"/>
                    <a:pt x="141" y="36"/>
                    <a:pt x="89" y="105"/>
                  </a:cubicBezTo>
                  <a:cubicBezTo>
                    <a:pt x="1" y="222"/>
                    <a:pt x="20" y="399"/>
                    <a:pt x="138" y="487"/>
                  </a:cubicBezTo>
                  <a:cubicBezTo>
                    <a:pt x="187" y="524"/>
                    <a:pt x="245" y="542"/>
                    <a:pt x="303" y="542"/>
                  </a:cubicBezTo>
                  <a:cubicBezTo>
                    <a:pt x="383" y="542"/>
                    <a:pt x="464" y="506"/>
                    <a:pt x="521" y="438"/>
                  </a:cubicBezTo>
                  <a:cubicBezTo>
                    <a:pt x="608" y="320"/>
                    <a:pt x="589" y="153"/>
                    <a:pt x="471" y="55"/>
                  </a:cubicBezTo>
                  <a:cubicBezTo>
                    <a:pt x="422" y="19"/>
                    <a:pt x="363" y="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27"/>
            <p:cNvSpPr/>
            <p:nvPr/>
          </p:nvSpPr>
          <p:spPr>
            <a:xfrm>
              <a:off x="5921872" y="-4017"/>
              <a:ext cx="105467" cy="94018"/>
            </a:xfrm>
            <a:custGeom>
              <a:avLst/>
              <a:gdLst/>
              <a:ahLst/>
              <a:cxnLst/>
              <a:rect l="l" t="t" r="r" b="b"/>
              <a:pathLst>
                <a:path w="608" h="542" extrusionOk="0">
                  <a:moveTo>
                    <a:pt x="303" y="1"/>
                  </a:moveTo>
                  <a:cubicBezTo>
                    <a:pt x="221" y="1"/>
                    <a:pt x="140" y="36"/>
                    <a:pt x="89" y="104"/>
                  </a:cubicBezTo>
                  <a:cubicBezTo>
                    <a:pt x="0" y="222"/>
                    <a:pt x="20" y="398"/>
                    <a:pt x="138" y="487"/>
                  </a:cubicBezTo>
                  <a:cubicBezTo>
                    <a:pt x="187" y="523"/>
                    <a:pt x="244" y="541"/>
                    <a:pt x="302" y="541"/>
                  </a:cubicBezTo>
                  <a:cubicBezTo>
                    <a:pt x="382" y="541"/>
                    <a:pt x="463" y="506"/>
                    <a:pt x="520" y="437"/>
                  </a:cubicBezTo>
                  <a:cubicBezTo>
                    <a:pt x="608" y="320"/>
                    <a:pt x="588" y="154"/>
                    <a:pt x="471" y="56"/>
                  </a:cubicBezTo>
                  <a:cubicBezTo>
                    <a:pt x="422" y="19"/>
                    <a:pt x="362" y="1"/>
                    <a:pt x="30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27"/>
            <p:cNvSpPr/>
            <p:nvPr/>
          </p:nvSpPr>
          <p:spPr>
            <a:xfrm>
              <a:off x="5711114" y="882557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10" y="1"/>
                  </a:moveTo>
                  <a:cubicBezTo>
                    <a:pt x="229" y="1"/>
                    <a:pt x="150" y="39"/>
                    <a:pt x="98" y="108"/>
                  </a:cubicBezTo>
                  <a:cubicBezTo>
                    <a:pt x="0" y="226"/>
                    <a:pt x="30" y="393"/>
                    <a:pt x="148" y="481"/>
                  </a:cubicBezTo>
                  <a:cubicBezTo>
                    <a:pt x="197" y="518"/>
                    <a:pt x="254" y="536"/>
                    <a:pt x="311" y="536"/>
                  </a:cubicBezTo>
                  <a:cubicBezTo>
                    <a:pt x="391" y="536"/>
                    <a:pt x="468" y="501"/>
                    <a:pt x="520" y="432"/>
                  </a:cubicBezTo>
                  <a:cubicBezTo>
                    <a:pt x="608" y="315"/>
                    <a:pt x="588" y="148"/>
                    <a:pt x="471" y="60"/>
                  </a:cubicBezTo>
                  <a:cubicBezTo>
                    <a:pt x="422" y="20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27"/>
            <p:cNvSpPr/>
            <p:nvPr/>
          </p:nvSpPr>
          <p:spPr>
            <a:xfrm>
              <a:off x="5495325" y="918985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07" y="1"/>
                  </a:moveTo>
                  <a:cubicBezTo>
                    <a:pt x="228" y="1"/>
                    <a:pt x="149" y="36"/>
                    <a:pt x="98" y="105"/>
                  </a:cubicBezTo>
                  <a:cubicBezTo>
                    <a:pt x="0" y="222"/>
                    <a:pt x="29" y="388"/>
                    <a:pt x="147" y="477"/>
                  </a:cubicBezTo>
                  <a:cubicBezTo>
                    <a:pt x="195" y="517"/>
                    <a:pt x="251" y="536"/>
                    <a:pt x="307" y="536"/>
                  </a:cubicBezTo>
                  <a:cubicBezTo>
                    <a:pt x="388" y="536"/>
                    <a:pt x="467" y="497"/>
                    <a:pt x="519" y="428"/>
                  </a:cubicBezTo>
                  <a:cubicBezTo>
                    <a:pt x="608" y="310"/>
                    <a:pt x="588" y="144"/>
                    <a:pt x="471" y="55"/>
                  </a:cubicBezTo>
                  <a:cubicBezTo>
                    <a:pt x="422" y="19"/>
                    <a:pt x="364" y="1"/>
                    <a:pt x="30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27"/>
            <p:cNvSpPr/>
            <p:nvPr/>
          </p:nvSpPr>
          <p:spPr>
            <a:xfrm>
              <a:off x="5830110" y="811958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07" y="0"/>
                  </a:moveTo>
                  <a:cubicBezTo>
                    <a:pt x="228" y="0"/>
                    <a:pt x="150" y="35"/>
                    <a:pt x="98" y="104"/>
                  </a:cubicBezTo>
                  <a:cubicBezTo>
                    <a:pt x="0" y="221"/>
                    <a:pt x="30" y="388"/>
                    <a:pt x="148" y="476"/>
                  </a:cubicBezTo>
                  <a:cubicBezTo>
                    <a:pt x="196" y="517"/>
                    <a:pt x="253" y="535"/>
                    <a:pt x="309" y="535"/>
                  </a:cubicBezTo>
                  <a:cubicBezTo>
                    <a:pt x="389" y="535"/>
                    <a:pt x="468" y="497"/>
                    <a:pt x="520" y="428"/>
                  </a:cubicBezTo>
                  <a:cubicBezTo>
                    <a:pt x="608" y="310"/>
                    <a:pt x="588" y="143"/>
                    <a:pt x="471" y="55"/>
                  </a:cubicBezTo>
                  <a:cubicBezTo>
                    <a:pt x="421" y="18"/>
                    <a:pt x="36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27"/>
            <p:cNvSpPr/>
            <p:nvPr/>
          </p:nvSpPr>
          <p:spPr>
            <a:xfrm>
              <a:off x="5626117" y="839365"/>
              <a:ext cx="90375" cy="79100"/>
            </a:xfrm>
            <a:custGeom>
              <a:avLst/>
              <a:gdLst/>
              <a:ahLst/>
              <a:cxnLst/>
              <a:rect l="l" t="t" r="r" b="b"/>
              <a:pathLst>
                <a:path w="521" h="456" extrusionOk="0">
                  <a:moveTo>
                    <a:pt x="263" y="1"/>
                  </a:moveTo>
                  <a:cubicBezTo>
                    <a:pt x="194" y="1"/>
                    <a:pt x="125" y="30"/>
                    <a:pt x="79" y="93"/>
                  </a:cubicBezTo>
                  <a:cubicBezTo>
                    <a:pt x="0" y="191"/>
                    <a:pt x="20" y="338"/>
                    <a:pt x="118" y="407"/>
                  </a:cubicBezTo>
                  <a:cubicBezTo>
                    <a:pt x="163" y="440"/>
                    <a:pt x="213" y="455"/>
                    <a:pt x="262" y="455"/>
                  </a:cubicBezTo>
                  <a:cubicBezTo>
                    <a:pt x="330" y="455"/>
                    <a:pt x="396" y="425"/>
                    <a:pt x="442" y="368"/>
                  </a:cubicBezTo>
                  <a:cubicBezTo>
                    <a:pt x="520" y="270"/>
                    <a:pt x="500" y="122"/>
                    <a:pt x="402" y="44"/>
                  </a:cubicBezTo>
                  <a:cubicBezTo>
                    <a:pt x="362" y="16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27"/>
            <p:cNvSpPr/>
            <p:nvPr/>
          </p:nvSpPr>
          <p:spPr>
            <a:xfrm>
              <a:off x="5673646" y="-194307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304" y="0"/>
                  </a:moveTo>
                  <a:cubicBezTo>
                    <a:pt x="222" y="0"/>
                    <a:pt x="140" y="35"/>
                    <a:pt x="89" y="104"/>
                  </a:cubicBezTo>
                  <a:cubicBezTo>
                    <a:pt x="1" y="221"/>
                    <a:pt x="20" y="388"/>
                    <a:pt x="138" y="476"/>
                  </a:cubicBezTo>
                  <a:cubicBezTo>
                    <a:pt x="186" y="516"/>
                    <a:pt x="243" y="535"/>
                    <a:pt x="300" y="535"/>
                  </a:cubicBezTo>
                  <a:cubicBezTo>
                    <a:pt x="381" y="535"/>
                    <a:pt x="463" y="497"/>
                    <a:pt x="520" y="428"/>
                  </a:cubicBezTo>
                  <a:cubicBezTo>
                    <a:pt x="608" y="310"/>
                    <a:pt x="589" y="143"/>
                    <a:pt x="471" y="55"/>
                  </a:cubicBezTo>
                  <a:cubicBezTo>
                    <a:pt x="422" y="18"/>
                    <a:pt x="363" y="0"/>
                    <a:pt x="3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27"/>
            <p:cNvSpPr/>
            <p:nvPr/>
          </p:nvSpPr>
          <p:spPr>
            <a:xfrm>
              <a:off x="6205832" y="-33679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00" y="1"/>
                  </a:moveTo>
                  <a:cubicBezTo>
                    <a:pt x="220" y="1"/>
                    <a:pt x="140" y="40"/>
                    <a:pt x="88" y="109"/>
                  </a:cubicBezTo>
                  <a:cubicBezTo>
                    <a:pt x="0" y="227"/>
                    <a:pt x="20" y="393"/>
                    <a:pt x="137" y="481"/>
                  </a:cubicBezTo>
                  <a:cubicBezTo>
                    <a:pt x="186" y="518"/>
                    <a:pt x="244" y="536"/>
                    <a:pt x="300" y="536"/>
                  </a:cubicBezTo>
                  <a:cubicBezTo>
                    <a:pt x="380" y="536"/>
                    <a:pt x="458" y="501"/>
                    <a:pt x="510" y="432"/>
                  </a:cubicBezTo>
                  <a:cubicBezTo>
                    <a:pt x="608" y="314"/>
                    <a:pt x="578" y="148"/>
                    <a:pt x="460" y="60"/>
                  </a:cubicBezTo>
                  <a:cubicBezTo>
                    <a:pt x="412" y="20"/>
                    <a:pt x="356" y="1"/>
                    <a:pt x="3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27"/>
            <p:cNvSpPr/>
            <p:nvPr/>
          </p:nvSpPr>
          <p:spPr>
            <a:xfrm>
              <a:off x="3208905" y="286709"/>
              <a:ext cx="251871" cy="276503"/>
            </a:xfrm>
            <a:custGeom>
              <a:avLst/>
              <a:gdLst/>
              <a:ahLst/>
              <a:cxnLst/>
              <a:rect l="l" t="t" r="r" b="b"/>
              <a:pathLst>
                <a:path w="1452" h="1594" extrusionOk="0">
                  <a:moveTo>
                    <a:pt x="1011" y="1"/>
                  </a:moveTo>
                  <a:cubicBezTo>
                    <a:pt x="978" y="1"/>
                    <a:pt x="945" y="6"/>
                    <a:pt x="913" y="16"/>
                  </a:cubicBezTo>
                  <a:cubicBezTo>
                    <a:pt x="412" y="163"/>
                    <a:pt x="20" y="1368"/>
                    <a:pt x="1" y="1417"/>
                  </a:cubicBezTo>
                  <a:lnTo>
                    <a:pt x="118" y="1457"/>
                  </a:lnTo>
                  <a:cubicBezTo>
                    <a:pt x="227" y="1123"/>
                    <a:pt x="579" y="242"/>
                    <a:pt x="952" y="133"/>
                  </a:cubicBezTo>
                  <a:cubicBezTo>
                    <a:pt x="972" y="129"/>
                    <a:pt x="993" y="126"/>
                    <a:pt x="1013" y="126"/>
                  </a:cubicBezTo>
                  <a:cubicBezTo>
                    <a:pt x="1077" y="126"/>
                    <a:pt x="1139" y="152"/>
                    <a:pt x="1207" y="212"/>
                  </a:cubicBezTo>
                  <a:cubicBezTo>
                    <a:pt x="1294" y="281"/>
                    <a:pt x="1334" y="369"/>
                    <a:pt x="1314" y="457"/>
                  </a:cubicBezTo>
                  <a:cubicBezTo>
                    <a:pt x="1275" y="839"/>
                    <a:pt x="462" y="1329"/>
                    <a:pt x="148" y="1486"/>
                  </a:cubicBezTo>
                  <a:lnTo>
                    <a:pt x="207" y="1594"/>
                  </a:lnTo>
                  <a:cubicBezTo>
                    <a:pt x="256" y="1574"/>
                    <a:pt x="1373" y="996"/>
                    <a:pt x="1442" y="477"/>
                  </a:cubicBezTo>
                  <a:cubicBezTo>
                    <a:pt x="1451" y="339"/>
                    <a:pt x="1403" y="222"/>
                    <a:pt x="1285" y="114"/>
                  </a:cubicBezTo>
                  <a:cubicBezTo>
                    <a:pt x="1198" y="41"/>
                    <a:pt x="1105" y="1"/>
                    <a:pt x="101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27"/>
            <p:cNvSpPr/>
            <p:nvPr/>
          </p:nvSpPr>
          <p:spPr>
            <a:xfrm>
              <a:off x="3083144" y="481162"/>
              <a:ext cx="233137" cy="214750"/>
            </a:xfrm>
            <a:custGeom>
              <a:avLst/>
              <a:gdLst/>
              <a:ahLst/>
              <a:cxnLst/>
              <a:rect l="l" t="t" r="r" b="b"/>
              <a:pathLst>
                <a:path w="1344" h="1238" extrusionOk="0">
                  <a:moveTo>
                    <a:pt x="443" y="1"/>
                  </a:moveTo>
                  <a:cubicBezTo>
                    <a:pt x="407" y="1"/>
                    <a:pt x="380" y="11"/>
                    <a:pt x="364" y="31"/>
                  </a:cubicBezTo>
                  <a:lnTo>
                    <a:pt x="1" y="453"/>
                  </a:lnTo>
                  <a:lnTo>
                    <a:pt x="902" y="1237"/>
                  </a:lnTo>
                  <a:lnTo>
                    <a:pt x="1265" y="806"/>
                  </a:lnTo>
                  <a:cubicBezTo>
                    <a:pt x="1344" y="728"/>
                    <a:pt x="1196" y="482"/>
                    <a:pt x="941" y="267"/>
                  </a:cubicBezTo>
                  <a:cubicBezTo>
                    <a:pt x="755" y="102"/>
                    <a:pt x="557" y="1"/>
                    <a:pt x="44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27"/>
            <p:cNvSpPr/>
            <p:nvPr/>
          </p:nvSpPr>
          <p:spPr>
            <a:xfrm>
              <a:off x="2389637" y="512038"/>
              <a:ext cx="965680" cy="915548"/>
            </a:xfrm>
            <a:custGeom>
              <a:avLst/>
              <a:gdLst/>
              <a:ahLst/>
              <a:cxnLst/>
              <a:rect l="l" t="t" r="r" b="b"/>
              <a:pathLst>
                <a:path w="5567" h="5278" extrusionOk="0">
                  <a:moveTo>
                    <a:pt x="2832" y="1"/>
                  </a:moveTo>
                  <a:cubicBezTo>
                    <a:pt x="2592" y="1"/>
                    <a:pt x="2351" y="34"/>
                    <a:pt x="2117" y="99"/>
                  </a:cubicBezTo>
                  <a:cubicBezTo>
                    <a:pt x="1980" y="138"/>
                    <a:pt x="1843" y="187"/>
                    <a:pt x="1706" y="245"/>
                  </a:cubicBezTo>
                  <a:cubicBezTo>
                    <a:pt x="1392" y="393"/>
                    <a:pt x="1108" y="608"/>
                    <a:pt x="863" y="883"/>
                  </a:cubicBezTo>
                  <a:cubicBezTo>
                    <a:pt x="736" y="1010"/>
                    <a:pt x="638" y="1157"/>
                    <a:pt x="549" y="1304"/>
                  </a:cubicBezTo>
                  <a:cubicBezTo>
                    <a:pt x="451" y="1471"/>
                    <a:pt x="373" y="1637"/>
                    <a:pt x="314" y="1813"/>
                  </a:cubicBezTo>
                  <a:cubicBezTo>
                    <a:pt x="1" y="2784"/>
                    <a:pt x="266" y="3881"/>
                    <a:pt x="1059" y="4606"/>
                  </a:cubicBezTo>
                  <a:cubicBezTo>
                    <a:pt x="1564" y="5056"/>
                    <a:pt x="2197" y="5277"/>
                    <a:pt x="2827" y="5277"/>
                  </a:cubicBezTo>
                  <a:cubicBezTo>
                    <a:pt x="3198" y="5277"/>
                    <a:pt x="3569" y="5200"/>
                    <a:pt x="3911" y="5047"/>
                  </a:cubicBezTo>
                  <a:cubicBezTo>
                    <a:pt x="4087" y="4969"/>
                    <a:pt x="4244" y="4871"/>
                    <a:pt x="4401" y="4753"/>
                  </a:cubicBezTo>
                  <a:cubicBezTo>
                    <a:pt x="4538" y="4655"/>
                    <a:pt x="4665" y="4537"/>
                    <a:pt x="4793" y="4400"/>
                  </a:cubicBezTo>
                  <a:cubicBezTo>
                    <a:pt x="5037" y="4126"/>
                    <a:pt x="5214" y="3812"/>
                    <a:pt x="5322" y="3489"/>
                  </a:cubicBezTo>
                  <a:cubicBezTo>
                    <a:pt x="5371" y="3352"/>
                    <a:pt x="5410" y="3205"/>
                    <a:pt x="5429" y="3068"/>
                  </a:cubicBezTo>
                  <a:cubicBezTo>
                    <a:pt x="5567" y="2205"/>
                    <a:pt x="5283" y="1294"/>
                    <a:pt x="4587" y="677"/>
                  </a:cubicBezTo>
                  <a:cubicBezTo>
                    <a:pt x="4084" y="223"/>
                    <a:pt x="3459" y="1"/>
                    <a:pt x="283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27"/>
            <p:cNvSpPr/>
            <p:nvPr/>
          </p:nvSpPr>
          <p:spPr>
            <a:xfrm>
              <a:off x="2685392" y="529038"/>
              <a:ext cx="646157" cy="588393"/>
            </a:xfrm>
            <a:custGeom>
              <a:avLst/>
              <a:gdLst/>
              <a:ahLst/>
              <a:cxnLst/>
              <a:rect l="l" t="t" r="r" b="b"/>
              <a:pathLst>
                <a:path w="3725" h="3392" extrusionOk="0">
                  <a:moveTo>
                    <a:pt x="412" y="1"/>
                  </a:moveTo>
                  <a:cubicBezTo>
                    <a:pt x="275" y="40"/>
                    <a:pt x="138" y="89"/>
                    <a:pt x="1" y="147"/>
                  </a:cubicBezTo>
                  <a:cubicBezTo>
                    <a:pt x="353" y="804"/>
                    <a:pt x="873" y="1471"/>
                    <a:pt x="1549" y="2068"/>
                  </a:cubicBezTo>
                  <a:cubicBezTo>
                    <a:pt x="2215" y="2666"/>
                    <a:pt x="2931" y="3117"/>
                    <a:pt x="3617" y="3391"/>
                  </a:cubicBezTo>
                  <a:cubicBezTo>
                    <a:pt x="3666" y="3254"/>
                    <a:pt x="3705" y="3107"/>
                    <a:pt x="3724" y="2970"/>
                  </a:cubicBezTo>
                  <a:cubicBezTo>
                    <a:pt x="3097" y="2705"/>
                    <a:pt x="2431" y="2294"/>
                    <a:pt x="1823" y="1754"/>
                  </a:cubicBezTo>
                  <a:cubicBezTo>
                    <a:pt x="1226" y="1206"/>
                    <a:pt x="736" y="598"/>
                    <a:pt x="41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27"/>
            <p:cNvSpPr/>
            <p:nvPr/>
          </p:nvSpPr>
          <p:spPr>
            <a:xfrm>
              <a:off x="2444105" y="738062"/>
              <a:ext cx="708951" cy="649626"/>
            </a:xfrm>
            <a:custGeom>
              <a:avLst/>
              <a:gdLst/>
              <a:ahLst/>
              <a:cxnLst/>
              <a:rect l="l" t="t" r="r" b="b"/>
              <a:pathLst>
                <a:path w="4087" h="3745" extrusionOk="0">
                  <a:moveTo>
                    <a:pt x="235" y="1"/>
                  </a:moveTo>
                  <a:cubicBezTo>
                    <a:pt x="137" y="168"/>
                    <a:pt x="59" y="334"/>
                    <a:pt x="0" y="510"/>
                  </a:cubicBezTo>
                  <a:cubicBezTo>
                    <a:pt x="353" y="1167"/>
                    <a:pt x="873" y="1823"/>
                    <a:pt x="1539" y="2422"/>
                  </a:cubicBezTo>
                  <a:cubicBezTo>
                    <a:pt x="2205" y="3019"/>
                    <a:pt x="2920" y="3470"/>
                    <a:pt x="3597" y="3744"/>
                  </a:cubicBezTo>
                  <a:cubicBezTo>
                    <a:pt x="3773" y="3666"/>
                    <a:pt x="3930" y="3568"/>
                    <a:pt x="4087" y="3450"/>
                  </a:cubicBezTo>
                  <a:cubicBezTo>
                    <a:pt x="3352" y="3215"/>
                    <a:pt x="2548" y="2755"/>
                    <a:pt x="1823" y="2108"/>
                  </a:cubicBezTo>
                  <a:cubicBezTo>
                    <a:pt x="1098" y="1451"/>
                    <a:pt x="549" y="706"/>
                    <a:pt x="23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27"/>
            <p:cNvSpPr/>
            <p:nvPr/>
          </p:nvSpPr>
          <p:spPr>
            <a:xfrm>
              <a:off x="2802827" y="938066"/>
              <a:ext cx="115701" cy="104599"/>
            </a:xfrm>
            <a:custGeom>
              <a:avLst/>
              <a:gdLst/>
              <a:ahLst/>
              <a:cxnLst/>
              <a:rect l="l" t="t" r="r" b="b"/>
              <a:pathLst>
                <a:path w="667" h="603" extrusionOk="0">
                  <a:moveTo>
                    <a:pt x="335" y="0"/>
                  </a:moveTo>
                  <a:cubicBezTo>
                    <a:pt x="254" y="0"/>
                    <a:pt x="175" y="35"/>
                    <a:pt x="118" y="102"/>
                  </a:cubicBezTo>
                  <a:cubicBezTo>
                    <a:pt x="0" y="230"/>
                    <a:pt x="10" y="416"/>
                    <a:pt x="137" y="524"/>
                  </a:cubicBezTo>
                  <a:cubicBezTo>
                    <a:pt x="196" y="578"/>
                    <a:pt x="266" y="603"/>
                    <a:pt x="336" y="603"/>
                  </a:cubicBezTo>
                  <a:cubicBezTo>
                    <a:pt x="419" y="603"/>
                    <a:pt x="500" y="568"/>
                    <a:pt x="558" y="504"/>
                  </a:cubicBezTo>
                  <a:cubicBezTo>
                    <a:pt x="667" y="376"/>
                    <a:pt x="656" y="191"/>
                    <a:pt x="539" y="82"/>
                  </a:cubicBezTo>
                  <a:cubicBezTo>
                    <a:pt x="479" y="27"/>
                    <a:pt x="406" y="0"/>
                    <a:pt x="33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27"/>
            <p:cNvSpPr/>
            <p:nvPr/>
          </p:nvSpPr>
          <p:spPr>
            <a:xfrm>
              <a:off x="2690596" y="799468"/>
              <a:ext cx="100436" cy="91763"/>
            </a:xfrm>
            <a:custGeom>
              <a:avLst/>
              <a:gdLst/>
              <a:ahLst/>
              <a:cxnLst/>
              <a:rect l="l" t="t" r="r" b="b"/>
              <a:pathLst>
                <a:path w="579" h="529" extrusionOk="0">
                  <a:moveTo>
                    <a:pt x="285" y="1"/>
                  </a:moveTo>
                  <a:cubicBezTo>
                    <a:pt x="213" y="1"/>
                    <a:pt x="141" y="30"/>
                    <a:pt x="88" y="88"/>
                  </a:cubicBezTo>
                  <a:cubicBezTo>
                    <a:pt x="0" y="195"/>
                    <a:pt x="0" y="362"/>
                    <a:pt x="118" y="460"/>
                  </a:cubicBezTo>
                  <a:cubicBezTo>
                    <a:pt x="168" y="506"/>
                    <a:pt x="228" y="528"/>
                    <a:pt x="289" y="528"/>
                  </a:cubicBezTo>
                  <a:cubicBezTo>
                    <a:pt x="358" y="528"/>
                    <a:pt x="428" y="498"/>
                    <a:pt x="480" y="441"/>
                  </a:cubicBezTo>
                  <a:cubicBezTo>
                    <a:pt x="578" y="333"/>
                    <a:pt x="569" y="166"/>
                    <a:pt x="461" y="68"/>
                  </a:cubicBezTo>
                  <a:cubicBezTo>
                    <a:pt x="411" y="23"/>
                    <a:pt x="348" y="1"/>
                    <a:pt x="28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27"/>
            <p:cNvSpPr/>
            <p:nvPr/>
          </p:nvSpPr>
          <p:spPr>
            <a:xfrm>
              <a:off x="2593630" y="660697"/>
              <a:ext cx="100610" cy="91069"/>
            </a:xfrm>
            <a:custGeom>
              <a:avLst/>
              <a:gdLst/>
              <a:ahLst/>
              <a:cxnLst/>
              <a:rect l="l" t="t" r="r" b="b"/>
              <a:pathLst>
                <a:path w="580" h="525" extrusionOk="0">
                  <a:moveTo>
                    <a:pt x="282" y="1"/>
                  </a:moveTo>
                  <a:cubicBezTo>
                    <a:pt x="211" y="1"/>
                    <a:pt x="141" y="28"/>
                    <a:pt x="89" y="85"/>
                  </a:cubicBezTo>
                  <a:cubicBezTo>
                    <a:pt x="1" y="202"/>
                    <a:pt x="1" y="359"/>
                    <a:pt x="118" y="457"/>
                  </a:cubicBezTo>
                  <a:cubicBezTo>
                    <a:pt x="168" y="502"/>
                    <a:pt x="229" y="525"/>
                    <a:pt x="289" y="525"/>
                  </a:cubicBezTo>
                  <a:cubicBezTo>
                    <a:pt x="359" y="525"/>
                    <a:pt x="429" y="495"/>
                    <a:pt x="481" y="437"/>
                  </a:cubicBezTo>
                  <a:cubicBezTo>
                    <a:pt x="579" y="329"/>
                    <a:pt x="569" y="163"/>
                    <a:pt x="461" y="65"/>
                  </a:cubicBezTo>
                  <a:cubicBezTo>
                    <a:pt x="410" y="23"/>
                    <a:pt x="346" y="1"/>
                    <a:pt x="28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27"/>
            <p:cNvSpPr/>
            <p:nvPr/>
          </p:nvSpPr>
          <p:spPr>
            <a:xfrm>
              <a:off x="2967617" y="1049256"/>
              <a:ext cx="102171" cy="91763"/>
            </a:xfrm>
            <a:custGeom>
              <a:avLst/>
              <a:gdLst/>
              <a:ahLst/>
              <a:cxnLst/>
              <a:rect l="l" t="t" r="r" b="b"/>
              <a:pathLst>
                <a:path w="589" h="529" extrusionOk="0">
                  <a:moveTo>
                    <a:pt x="296" y="1"/>
                  </a:moveTo>
                  <a:cubicBezTo>
                    <a:pt x="223" y="1"/>
                    <a:pt x="151" y="31"/>
                    <a:pt x="98" y="88"/>
                  </a:cubicBezTo>
                  <a:cubicBezTo>
                    <a:pt x="0" y="196"/>
                    <a:pt x="11" y="363"/>
                    <a:pt x="118" y="461"/>
                  </a:cubicBezTo>
                  <a:cubicBezTo>
                    <a:pt x="168" y="506"/>
                    <a:pt x="231" y="528"/>
                    <a:pt x="294" y="528"/>
                  </a:cubicBezTo>
                  <a:cubicBezTo>
                    <a:pt x="366" y="528"/>
                    <a:pt x="438" y="499"/>
                    <a:pt x="490" y="441"/>
                  </a:cubicBezTo>
                  <a:cubicBezTo>
                    <a:pt x="588" y="334"/>
                    <a:pt x="579" y="167"/>
                    <a:pt x="471" y="69"/>
                  </a:cubicBezTo>
                  <a:cubicBezTo>
                    <a:pt x="421" y="23"/>
                    <a:pt x="358" y="1"/>
                    <a:pt x="29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27"/>
            <p:cNvSpPr/>
            <p:nvPr/>
          </p:nvSpPr>
          <p:spPr>
            <a:xfrm>
              <a:off x="3115581" y="1130611"/>
              <a:ext cx="102171" cy="90375"/>
            </a:xfrm>
            <a:custGeom>
              <a:avLst/>
              <a:gdLst/>
              <a:ahLst/>
              <a:cxnLst/>
              <a:rect l="l" t="t" r="r" b="b"/>
              <a:pathLst>
                <a:path w="589" h="521" extrusionOk="0">
                  <a:moveTo>
                    <a:pt x="301" y="1"/>
                  </a:moveTo>
                  <a:cubicBezTo>
                    <a:pt x="227" y="1"/>
                    <a:pt x="152" y="30"/>
                    <a:pt x="98" y="90"/>
                  </a:cubicBezTo>
                  <a:cubicBezTo>
                    <a:pt x="0" y="198"/>
                    <a:pt x="10" y="364"/>
                    <a:pt x="118" y="453"/>
                  </a:cubicBezTo>
                  <a:cubicBezTo>
                    <a:pt x="168" y="498"/>
                    <a:pt x="230" y="520"/>
                    <a:pt x="293" y="520"/>
                  </a:cubicBezTo>
                  <a:cubicBezTo>
                    <a:pt x="365" y="520"/>
                    <a:pt x="438" y="491"/>
                    <a:pt x="490" y="433"/>
                  </a:cubicBezTo>
                  <a:cubicBezTo>
                    <a:pt x="588" y="325"/>
                    <a:pt x="578" y="159"/>
                    <a:pt x="471" y="61"/>
                  </a:cubicBezTo>
                  <a:cubicBezTo>
                    <a:pt x="422" y="21"/>
                    <a:pt x="362" y="1"/>
                    <a:pt x="3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27"/>
            <p:cNvSpPr/>
            <p:nvPr/>
          </p:nvSpPr>
          <p:spPr>
            <a:xfrm>
              <a:off x="2960852" y="518977"/>
              <a:ext cx="346930" cy="287432"/>
            </a:xfrm>
            <a:custGeom>
              <a:avLst/>
              <a:gdLst/>
              <a:ahLst/>
              <a:cxnLst/>
              <a:rect l="l" t="t" r="r" b="b"/>
              <a:pathLst>
                <a:path w="2000" h="1657" extrusionOk="0">
                  <a:moveTo>
                    <a:pt x="0" y="0"/>
                  </a:moveTo>
                  <a:cubicBezTo>
                    <a:pt x="79" y="323"/>
                    <a:pt x="333" y="715"/>
                    <a:pt x="716" y="1048"/>
                  </a:cubicBezTo>
                  <a:cubicBezTo>
                    <a:pt x="1148" y="1443"/>
                    <a:pt x="1616" y="1657"/>
                    <a:pt x="1955" y="1657"/>
                  </a:cubicBezTo>
                  <a:cubicBezTo>
                    <a:pt x="1970" y="1657"/>
                    <a:pt x="1985" y="1657"/>
                    <a:pt x="1999" y="1656"/>
                  </a:cubicBezTo>
                  <a:cubicBezTo>
                    <a:pt x="1853" y="1274"/>
                    <a:pt x="1617" y="921"/>
                    <a:pt x="1294" y="637"/>
                  </a:cubicBezTo>
                  <a:cubicBezTo>
                    <a:pt x="912" y="294"/>
                    <a:pt x="461" y="88"/>
                    <a:pt x="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27"/>
            <p:cNvSpPr/>
            <p:nvPr/>
          </p:nvSpPr>
          <p:spPr>
            <a:xfrm>
              <a:off x="2440635" y="1098520"/>
              <a:ext cx="323165" cy="314666"/>
            </a:xfrm>
            <a:custGeom>
              <a:avLst/>
              <a:gdLst/>
              <a:ahLst/>
              <a:cxnLst/>
              <a:rect l="l" t="t" r="r" b="b"/>
              <a:pathLst>
                <a:path w="1863" h="1814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461"/>
                    <a:pt x="393" y="882"/>
                    <a:pt x="765" y="1225"/>
                  </a:cubicBezTo>
                  <a:cubicBezTo>
                    <a:pt x="1089" y="1509"/>
                    <a:pt x="1470" y="1705"/>
                    <a:pt x="1862" y="1813"/>
                  </a:cubicBezTo>
                  <a:cubicBezTo>
                    <a:pt x="1843" y="1470"/>
                    <a:pt x="1568" y="1010"/>
                    <a:pt x="1118" y="598"/>
                  </a:cubicBezTo>
                  <a:cubicBezTo>
                    <a:pt x="736" y="265"/>
                    <a:pt x="324" y="50"/>
                    <a:pt x="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27"/>
            <p:cNvSpPr/>
            <p:nvPr/>
          </p:nvSpPr>
          <p:spPr>
            <a:xfrm>
              <a:off x="4092874" y="5970082"/>
              <a:ext cx="277371" cy="394633"/>
            </a:xfrm>
            <a:custGeom>
              <a:avLst/>
              <a:gdLst/>
              <a:ahLst/>
              <a:cxnLst/>
              <a:rect l="l" t="t" r="r" b="b"/>
              <a:pathLst>
                <a:path w="1599" h="2275" extrusionOk="0">
                  <a:moveTo>
                    <a:pt x="795" y="1"/>
                  </a:moveTo>
                  <a:cubicBezTo>
                    <a:pt x="608" y="1"/>
                    <a:pt x="461" y="70"/>
                    <a:pt x="363" y="207"/>
                  </a:cubicBezTo>
                  <a:cubicBezTo>
                    <a:pt x="0" y="756"/>
                    <a:pt x="618" y="2215"/>
                    <a:pt x="638" y="2274"/>
                  </a:cubicBezTo>
                  <a:lnTo>
                    <a:pt x="784" y="2215"/>
                  </a:lnTo>
                  <a:cubicBezTo>
                    <a:pt x="608" y="1814"/>
                    <a:pt x="226" y="687"/>
                    <a:pt x="490" y="295"/>
                  </a:cubicBezTo>
                  <a:cubicBezTo>
                    <a:pt x="554" y="205"/>
                    <a:pt x="642" y="156"/>
                    <a:pt x="762" y="156"/>
                  </a:cubicBezTo>
                  <a:cubicBezTo>
                    <a:pt x="772" y="156"/>
                    <a:pt x="783" y="157"/>
                    <a:pt x="795" y="158"/>
                  </a:cubicBezTo>
                  <a:cubicBezTo>
                    <a:pt x="941" y="158"/>
                    <a:pt x="1039" y="197"/>
                    <a:pt x="1108" y="295"/>
                  </a:cubicBezTo>
                  <a:cubicBezTo>
                    <a:pt x="1372" y="697"/>
                    <a:pt x="1000" y="1814"/>
                    <a:pt x="834" y="2215"/>
                  </a:cubicBezTo>
                  <a:lnTo>
                    <a:pt x="971" y="2274"/>
                  </a:lnTo>
                  <a:cubicBezTo>
                    <a:pt x="1000" y="2215"/>
                    <a:pt x="1598" y="765"/>
                    <a:pt x="1235" y="216"/>
                  </a:cubicBezTo>
                  <a:cubicBezTo>
                    <a:pt x="1137" y="70"/>
                    <a:pt x="991" y="1"/>
                    <a:pt x="7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27"/>
            <p:cNvSpPr/>
            <p:nvPr/>
          </p:nvSpPr>
          <p:spPr>
            <a:xfrm>
              <a:off x="4104843" y="6328805"/>
              <a:ext cx="260197" cy="164965"/>
            </a:xfrm>
            <a:custGeom>
              <a:avLst/>
              <a:gdLst/>
              <a:ahLst/>
              <a:cxnLst/>
              <a:rect l="l" t="t" r="r" b="b"/>
              <a:pathLst>
                <a:path w="1500" h="951" extrusionOk="0">
                  <a:moveTo>
                    <a:pt x="755" y="1"/>
                  </a:moveTo>
                  <a:cubicBezTo>
                    <a:pt x="343" y="1"/>
                    <a:pt x="10" y="108"/>
                    <a:pt x="0" y="245"/>
                  </a:cubicBezTo>
                  <a:lnTo>
                    <a:pt x="0" y="942"/>
                  </a:lnTo>
                  <a:lnTo>
                    <a:pt x="1490" y="951"/>
                  </a:lnTo>
                  <a:lnTo>
                    <a:pt x="1499" y="256"/>
                  </a:lnTo>
                  <a:cubicBezTo>
                    <a:pt x="1499" y="118"/>
                    <a:pt x="1166" y="10"/>
                    <a:pt x="75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27"/>
            <p:cNvSpPr/>
            <p:nvPr/>
          </p:nvSpPr>
          <p:spPr>
            <a:xfrm>
              <a:off x="3769885" y="6437567"/>
              <a:ext cx="924915" cy="923181"/>
            </a:xfrm>
            <a:custGeom>
              <a:avLst/>
              <a:gdLst/>
              <a:ahLst/>
              <a:cxnLst/>
              <a:rect l="l" t="t" r="r" b="b"/>
              <a:pathLst>
                <a:path w="5332" h="5322" extrusionOk="0">
                  <a:moveTo>
                    <a:pt x="2676" y="1"/>
                  </a:moveTo>
                  <a:cubicBezTo>
                    <a:pt x="1216" y="1"/>
                    <a:pt x="20" y="1186"/>
                    <a:pt x="11" y="2656"/>
                  </a:cubicBezTo>
                  <a:cubicBezTo>
                    <a:pt x="1" y="4117"/>
                    <a:pt x="1187" y="5312"/>
                    <a:pt x="2657" y="5322"/>
                  </a:cubicBezTo>
                  <a:cubicBezTo>
                    <a:pt x="2663" y="5322"/>
                    <a:pt x="2669" y="5322"/>
                    <a:pt x="2675" y="5322"/>
                  </a:cubicBezTo>
                  <a:cubicBezTo>
                    <a:pt x="4137" y="5322"/>
                    <a:pt x="5322" y="4139"/>
                    <a:pt x="5331" y="2676"/>
                  </a:cubicBezTo>
                  <a:cubicBezTo>
                    <a:pt x="5331" y="1206"/>
                    <a:pt x="4146" y="10"/>
                    <a:pt x="267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27"/>
            <p:cNvSpPr/>
            <p:nvPr/>
          </p:nvSpPr>
          <p:spPr>
            <a:xfrm>
              <a:off x="3771620" y="6437567"/>
              <a:ext cx="923181" cy="923181"/>
            </a:xfrm>
            <a:custGeom>
              <a:avLst/>
              <a:gdLst/>
              <a:ahLst/>
              <a:cxnLst/>
              <a:rect l="l" t="t" r="r" b="b"/>
              <a:pathLst>
                <a:path w="5322" h="5322" extrusionOk="0">
                  <a:moveTo>
                    <a:pt x="2666" y="1"/>
                  </a:moveTo>
                  <a:cubicBezTo>
                    <a:pt x="1735" y="1"/>
                    <a:pt x="922" y="481"/>
                    <a:pt x="441" y="1196"/>
                  </a:cubicBezTo>
                  <a:cubicBezTo>
                    <a:pt x="167" y="1617"/>
                    <a:pt x="1" y="2118"/>
                    <a:pt x="1" y="2656"/>
                  </a:cubicBezTo>
                  <a:cubicBezTo>
                    <a:pt x="1" y="3196"/>
                    <a:pt x="158" y="3695"/>
                    <a:pt x="432" y="4117"/>
                  </a:cubicBezTo>
                  <a:cubicBezTo>
                    <a:pt x="912" y="4842"/>
                    <a:pt x="1725" y="5322"/>
                    <a:pt x="2647" y="5322"/>
                  </a:cubicBezTo>
                  <a:cubicBezTo>
                    <a:pt x="3577" y="5322"/>
                    <a:pt x="4391" y="4851"/>
                    <a:pt x="4871" y="4146"/>
                  </a:cubicBezTo>
                  <a:cubicBezTo>
                    <a:pt x="5145" y="3725"/>
                    <a:pt x="5312" y="3215"/>
                    <a:pt x="5321" y="2676"/>
                  </a:cubicBezTo>
                  <a:cubicBezTo>
                    <a:pt x="5321" y="2137"/>
                    <a:pt x="5165" y="1647"/>
                    <a:pt x="4890" y="1225"/>
                  </a:cubicBezTo>
                  <a:cubicBezTo>
                    <a:pt x="4420" y="491"/>
                    <a:pt x="3607" y="10"/>
                    <a:pt x="266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27"/>
            <p:cNvSpPr/>
            <p:nvPr/>
          </p:nvSpPr>
          <p:spPr>
            <a:xfrm>
              <a:off x="3897381" y="6437567"/>
              <a:ext cx="669922" cy="923181"/>
            </a:xfrm>
            <a:custGeom>
              <a:avLst/>
              <a:gdLst/>
              <a:ahLst/>
              <a:cxnLst/>
              <a:rect l="l" t="t" r="r" b="b"/>
              <a:pathLst>
                <a:path w="3862" h="5322" extrusionOk="0">
                  <a:moveTo>
                    <a:pt x="1941" y="1"/>
                  </a:moveTo>
                  <a:cubicBezTo>
                    <a:pt x="1275" y="1"/>
                    <a:pt x="677" y="481"/>
                    <a:pt x="324" y="1206"/>
                  </a:cubicBezTo>
                  <a:cubicBezTo>
                    <a:pt x="128" y="1617"/>
                    <a:pt x="10" y="2118"/>
                    <a:pt x="10" y="2656"/>
                  </a:cubicBezTo>
                  <a:cubicBezTo>
                    <a:pt x="1" y="3196"/>
                    <a:pt x="119" y="3705"/>
                    <a:pt x="324" y="4126"/>
                  </a:cubicBezTo>
                  <a:cubicBezTo>
                    <a:pt x="657" y="4842"/>
                    <a:pt x="1255" y="5322"/>
                    <a:pt x="1922" y="5322"/>
                  </a:cubicBezTo>
                  <a:cubicBezTo>
                    <a:pt x="2597" y="5322"/>
                    <a:pt x="3185" y="4851"/>
                    <a:pt x="3538" y="4136"/>
                  </a:cubicBezTo>
                  <a:cubicBezTo>
                    <a:pt x="3744" y="3725"/>
                    <a:pt x="3862" y="3215"/>
                    <a:pt x="3862" y="2666"/>
                  </a:cubicBezTo>
                  <a:cubicBezTo>
                    <a:pt x="3862" y="2137"/>
                    <a:pt x="3754" y="1637"/>
                    <a:pt x="3558" y="1225"/>
                  </a:cubicBezTo>
                  <a:cubicBezTo>
                    <a:pt x="3215" y="491"/>
                    <a:pt x="2627" y="10"/>
                    <a:pt x="194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27"/>
            <p:cNvSpPr/>
            <p:nvPr/>
          </p:nvSpPr>
          <p:spPr>
            <a:xfrm>
              <a:off x="4108312" y="6437567"/>
              <a:ext cx="248228" cy="923181"/>
            </a:xfrm>
            <a:custGeom>
              <a:avLst/>
              <a:gdLst/>
              <a:ahLst/>
              <a:cxnLst/>
              <a:rect l="l" t="t" r="r" b="b"/>
              <a:pathLst>
                <a:path w="1431" h="5322" extrusionOk="0">
                  <a:moveTo>
                    <a:pt x="725" y="1"/>
                  </a:moveTo>
                  <a:cubicBezTo>
                    <a:pt x="480" y="1"/>
                    <a:pt x="255" y="481"/>
                    <a:pt x="127" y="1206"/>
                  </a:cubicBezTo>
                  <a:cubicBezTo>
                    <a:pt x="49" y="1628"/>
                    <a:pt x="9" y="2127"/>
                    <a:pt x="9" y="2656"/>
                  </a:cubicBezTo>
                  <a:cubicBezTo>
                    <a:pt x="0" y="3205"/>
                    <a:pt x="49" y="3705"/>
                    <a:pt x="118" y="4126"/>
                  </a:cubicBezTo>
                  <a:cubicBezTo>
                    <a:pt x="245" y="4842"/>
                    <a:pt x="460" y="5322"/>
                    <a:pt x="706" y="5322"/>
                  </a:cubicBezTo>
                  <a:cubicBezTo>
                    <a:pt x="960" y="5322"/>
                    <a:pt x="1176" y="4851"/>
                    <a:pt x="1303" y="4136"/>
                  </a:cubicBezTo>
                  <a:cubicBezTo>
                    <a:pt x="1381" y="3714"/>
                    <a:pt x="1431" y="3205"/>
                    <a:pt x="1431" y="2666"/>
                  </a:cubicBezTo>
                  <a:cubicBezTo>
                    <a:pt x="1431" y="2127"/>
                    <a:pt x="1392" y="1637"/>
                    <a:pt x="1323" y="1216"/>
                  </a:cubicBezTo>
                  <a:cubicBezTo>
                    <a:pt x="1196" y="491"/>
                    <a:pt x="980" y="10"/>
                    <a:pt x="72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27"/>
            <p:cNvSpPr/>
            <p:nvPr/>
          </p:nvSpPr>
          <p:spPr>
            <a:xfrm>
              <a:off x="6853370" y="6024549"/>
              <a:ext cx="80141" cy="240422"/>
            </a:xfrm>
            <a:custGeom>
              <a:avLst/>
              <a:gdLst/>
              <a:ahLst/>
              <a:cxnLst/>
              <a:rect l="l" t="t" r="r" b="b"/>
              <a:pathLst>
                <a:path w="462" h="1386" extrusionOk="0">
                  <a:moveTo>
                    <a:pt x="40" y="0"/>
                  </a:moveTo>
                  <a:cubicBezTo>
                    <a:pt x="20" y="11"/>
                    <a:pt x="0" y="40"/>
                    <a:pt x="11" y="59"/>
                  </a:cubicBezTo>
                  <a:lnTo>
                    <a:pt x="363" y="1353"/>
                  </a:lnTo>
                  <a:cubicBezTo>
                    <a:pt x="370" y="1375"/>
                    <a:pt x="389" y="1386"/>
                    <a:pt x="406" y="1386"/>
                  </a:cubicBezTo>
                  <a:cubicBezTo>
                    <a:pt x="412" y="1386"/>
                    <a:pt x="417" y="1385"/>
                    <a:pt x="422" y="1382"/>
                  </a:cubicBezTo>
                  <a:cubicBezTo>
                    <a:pt x="451" y="1382"/>
                    <a:pt x="461" y="1353"/>
                    <a:pt x="461" y="1324"/>
                  </a:cubicBezTo>
                  <a:lnTo>
                    <a:pt x="98" y="40"/>
                  </a:lnTo>
                  <a:cubicBezTo>
                    <a:pt x="98" y="20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27"/>
            <p:cNvSpPr/>
            <p:nvPr/>
          </p:nvSpPr>
          <p:spPr>
            <a:xfrm>
              <a:off x="6882339" y="6129842"/>
              <a:ext cx="78406" cy="50305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59" y="1"/>
                  </a:moveTo>
                  <a:cubicBezTo>
                    <a:pt x="40" y="1"/>
                    <a:pt x="20" y="11"/>
                    <a:pt x="10" y="21"/>
                  </a:cubicBezTo>
                  <a:cubicBezTo>
                    <a:pt x="0" y="50"/>
                    <a:pt x="10" y="79"/>
                    <a:pt x="29" y="89"/>
                  </a:cubicBezTo>
                  <a:lnTo>
                    <a:pt x="373" y="285"/>
                  </a:lnTo>
                  <a:cubicBezTo>
                    <a:pt x="380" y="288"/>
                    <a:pt x="388" y="289"/>
                    <a:pt x="396" y="289"/>
                  </a:cubicBezTo>
                  <a:cubicBezTo>
                    <a:pt x="416" y="289"/>
                    <a:pt x="434" y="280"/>
                    <a:pt x="441" y="266"/>
                  </a:cubicBezTo>
                  <a:cubicBezTo>
                    <a:pt x="451" y="246"/>
                    <a:pt x="441" y="216"/>
                    <a:pt x="421" y="197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27"/>
            <p:cNvSpPr/>
            <p:nvPr/>
          </p:nvSpPr>
          <p:spPr>
            <a:xfrm>
              <a:off x="6848340" y="6129842"/>
              <a:ext cx="52733" cy="76151"/>
            </a:xfrm>
            <a:custGeom>
              <a:avLst/>
              <a:gdLst/>
              <a:ahLst/>
              <a:cxnLst/>
              <a:rect l="l" t="t" r="r" b="b"/>
              <a:pathLst>
                <a:path w="304" h="439" extrusionOk="0">
                  <a:moveTo>
                    <a:pt x="255" y="1"/>
                  </a:moveTo>
                  <a:cubicBezTo>
                    <a:pt x="236" y="1"/>
                    <a:pt x="216" y="11"/>
                    <a:pt x="206" y="21"/>
                  </a:cubicBezTo>
                  <a:lnTo>
                    <a:pt x="20" y="364"/>
                  </a:lnTo>
                  <a:cubicBezTo>
                    <a:pt x="0" y="393"/>
                    <a:pt x="10" y="423"/>
                    <a:pt x="29" y="432"/>
                  </a:cubicBezTo>
                  <a:cubicBezTo>
                    <a:pt x="40" y="436"/>
                    <a:pt x="51" y="438"/>
                    <a:pt x="61" y="438"/>
                  </a:cubicBezTo>
                  <a:cubicBezTo>
                    <a:pt x="78" y="438"/>
                    <a:pt x="92" y="431"/>
                    <a:pt x="98" y="412"/>
                  </a:cubicBezTo>
                  <a:lnTo>
                    <a:pt x="294" y="70"/>
                  </a:lnTo>
                  <a:cubicBezTo>
                    <a:pt x="304" y="50"/>
                    <a:pt x="294" y="21"/>
                    <a:pt x="2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27"/>
            <p:cNvSpPr/>
            <p:nvPr/>
          </p:nvSpPr>
          <p:spPr>
            <a:xfrm>
              <a:off x="6897603" y="6186044"/>
              <a:ext cx="78233" cy="51172"/>
            </a:xfrm>
            <a:custGeom>
              <a:avLst/>
              <a:gdLst/>
              <a:ahLst/>
              <a:cxnLst/>
              <a:rect l="l" t="t" r="r" b="b"/>
              <a:pathLst>
                <a:path w="451" h="295" extrusionOk="0">
                  <a:moveTo>
                    <a:pt x="59" y="1"/>
                  </a:moveTo>
                  <a:cubicBezTo>
                    <a:pt x="39" y="1"/>
                    <a:pt x="30" y="10"/>
                    <a:pt x="20" y="30"/>
                  </a:cubicBezTo>
                  <a:cubicBezTo>
                    <a:pt x="0" y="49"/>
                    <a:pt x="10" y="79"/>
                    <a:pt x="30" y="88"/>
                  </a:cubicBezTo>
                  <a:lnTo>
                    <a:pt x="383" y="284"/>
                  </a:lnTo>
                  <a:cubicBezTo>
                    <a:pt x="390" y="291"/>
                    <a:pt x="398" y="295"/>
                    <a:pt x="406" y="295"/>
                  </a:cubicBezTo>
                  <a:cubicBezTo>
                    <a:pt x="421" y="295"/>
                    <a:pt x="435" y="284"/>
                    <a:pt x="441" y="265"/>
                  </a:cubicBezTo>
                  <a:cubicBezTo>
                    <a:pt x="451" y="245"/>
                    <a:pt x="451" y="216"/>
                    <a:pt x="422" y="206"/>
                  </a:cubicBezTo>
                  <a:lnTo>
                    <a:pt x="79" y="10"/>
                  </a:lnTo>
                  <a:cubicBezTo>
                    <a:pt x="79" y="1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27"/>
            <p:cNvSpPr/>
            <p:nvPr/>
          </p:nvSpPr>
          <p:spPr>
            <a:xfrm>
              <a:off x="6863605" y="6186044"/>
              <a:ext cx="52907" cy="76845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55" y="1"/>
                  </a:moveTo>
                  <a:cubicBezTo>
                    <a:pt x="235" y="1"/>
                    <a:pt x="226" y="10"/>
                    <a:pt x="216" y="30"/>
                  </a:cubicBezTo>
                  <a:lnTo>
                    <a:pt x="20" y="373"/>
                  </a:lnTo>
                  <a:cubicBezTo>
                    <a:pt x="0" y="393"/>
                    <a:pt x="10" y="422"/>
                    <a:pt x="39" y="432"/>
                  </a:cubicBezTo>
                  <a:cubicBezTo>
                    <a:pt x="47" y="439"/>
                    <a:pt x="56" y="442"/>
                    <a:pt x="64" y="442"/>
                  </a:cubicBezTo>
                  <a:cubicBezTo>
                    <a:pt x="79" y="442"/>
                    <a:pt x="92" y="434"/>
                    <a:pt x="98" y="422"/>
                  </a:cubicBezTo>
                  <a:lnTo>
                    <a:pt x="294" y="79"/>
                  </a:lnTo>
                  <a:cubicBezTo>
                    <a:pt x="304" y="49"/>
                    <a:pt x="304" y="20"/>
                    <a:pt x="275" y="10"/>
                  </a:cubicBezTo>
                  <a:cubicBezTo>
                    <a:pt x="275" y="1"/>
                    <a:pt x="26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27"/>
            <p:cNvSpPr/>
            <p:nvPr/>
          </p:nvSpPr>
          <p:spPr>
            <a:xfrm>
              <a:off x="6853370" y="6024549"/>
              <a:ext cx="221168" cy="131660"/>
            </a:xfrm>
            <a:custGeom>
              <a:avLst/>
              <a:gdLst/>
              <a:ahLst/>
              <a:cxnLst/>
              <a:rect l="l" t="t" r="r" b="b"/>
              <a:pathLst>
                <a:path w="1275" h="759" extrusionOk="0">
                  <a:moveTo>
                    <a:pt x="59" y="0"/>
                  </a:moveTo>
                  <a:cubicBezTo>
                    <a:pt x="40" y="0"/>
                    <a:pt x="20" y="11"/>
                    <a:pt x="11" y="30"/>
                  </a:cubicBezTo>
                  <a:cubicBezTo>
                    <a:pt x="0" y="50"/>
                    <a:pt x="11" y="79"/>
                    <a:pt x="30" y="89"/>
                  </a:cubicBezTo>
                  <a:lnTo>
                    <a:pt x="1196" y="755"/>
                  </a:lnTo>
                  <a:cubicBezTo>
                    <a:pt x="1201" y="758"/>
                    <a:pt x="1207" y="759"/>
                    <a:pt x="1213" y="759"/>
                  </a:cubicBezTo>
                  <a:cubicBezTo>
                    <a:pt x="1231" y="759"/>
                    <a:pt x="1250" y="750"/>
                    <a:pt x="1265" y="736"/>
                  </a:cubicBezTo>
                  <a:cubicBezTo>
                    <a:pt x="1274" y="706"/>
                    <a:pt x="1265" y="677"/>
                    <a:pt x="1245" y="667"/>
                  </a:cubicBezTo>
                  <a:lnTo>
                    <a:pt x="79" y="11"/>
                  </a:lnTo>
                  <a:cubicBezTo>
                    <a:pt x="6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27"/>
            <p:cNvSpPr/>
            <p:nvPr/>
          </p:nvSpPr>
          <p:spPr>
            <a:xfrm>
              <a:off x="6866900" y="6056814"/>
              <a:ext cx="61407" cy="57590"/>
            </a:xfrm>
            <a:custGeom>
              <a:avLst/>
              <a:gdLst/>
              <a:ahLst/>
              <a:cxnLst/>
              <a:rect l="l" t="t" r="r" b="b"/>
              <a:pathLst>
                <a:path w="354" h="332" extrusionOk="0">
                  <a:moveTo>
                    <a:pt x="275" y="1"/>
                  </a:moveTo>
                  <a:lnTo>
                    <a:pt x="227" y="10"/>
                  </a:lnTo>
                  <a:lnTo>
                    <a:pt x="177" y="21"/>
                  </a:lnTo>
                  <a:lnTo>
                    <a:pt x="227" y="187"/>
                  </a:lnTo>
                  <a:lnTo>
                    <a:pt x="227" y="187"/>
                  </a:lnTo>
                  <a:lnTo>
                    <a:pt x="79" y="99"/>
                  </a:lnTo>
                  <a:cubicBezTo>
                    <a:pt x="71" y="96"/>
                    <a:pt x="63" y="95"/>
                    <a:pt x="56" y="95"/>
                  </a:cubicBezTo>
                  <a:cubicBezTo>
                    <a:pt x="36" y="95"/>
                    <a:pt x="18" y="104"/>
                    <a:pt x="11" y="119"/>
                  </a:cubicBezTo>
                  <a:cubicBezTo>
                    <a:pt x="1" y="138"/>
                    <a:pt x="11" y="167"/>
                    <a:pt x="31" y="187"/>
                  </a:cubicBezTo>
                  <a:lnTo>
                    <a:pt x="275" y="324"/>
                  </a:lnTo>
                  <a:cubicBezTo>
                    <a:pt x="285" y="329"/>
                    <a:pt x="295" y="332"/>
                    <a:pt x="305" y="332"/>
                  </a:cubicBezTo>
                  <a:cubicBezTo>
                    <a:pt x="314" y="332"/>
                    <a:pt x="324" y="329"/>
                    <a:pt x="334" y="324"/>
                  </a:cubicBezTo>
                  <a:cubicBezTo>
                    <a:pt x="344" y="304"/>
                    <a:pt x="354" y="285"/>
                    <a:pt x="354" y="26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27"/>
            <p:cNvSpPr/>
            <p:nvPr/>
          </p:nvSpPr>
          <p:spPr>
            <a:xfrm>
              <a:off x="6948602" y="6060283"/>
              <a:ext cx="83437" cy="34866"/>
            </a:xfrm>
            <a:custGeom>
              <a:avLst/>
              <a:gdLst/>
              <a:ahLst/>
              <a:cxnLst/>
              <a:rect l="l" t="t" r="r" b="b"/>
              <a:pathLst>
                <a:path w="481" h="201" extrusionOk="0">
                  <a:moveTo>
                    <a:pt x="422" y="1"/>
                  </a:moveTo>
                  <a:lnTo>
                    <a:pt x="39" y="108"/>
                  </a:lnTo>
                  <a:cubicBezTo>
                    <a:pt x="10" y="118"/>
                    <a:pt x="0" y="138"/>
                    <a:pt x="0" y="167"/>
                  </a:cubicBezTo>
                  <a:cubicBezTo>
                    <a:pt x="8" y="189"/>
                    <a:pt x="26" y="200"/>
                    <a:pt x="43" y="200"/>
                  </a:cubicBezTo>
                  <a:cubicBezTo>
                    <a:pt x="49" y="200"/>
                    <a:pt x="54" y="199"/>
                    <a:pt x="59" y="197"/>
                  </a:cubicBezTo>
                  <a:lnTo>
                    <a:pt x="441" y="99"/>
                  </a:lnTo>
                  <a:cubicBezTo>
                    <a:pt x="470" y="88"/>
                    <a:pt x="481" y="59"/>
                    <a:pt x="481" y="40"/>
                  </a:cubicBezTo>
                  <a:cubicBezTo>
                    <a:pt x="470" y="10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27"/>
            <p:cNvSpPr/>
            <p:nvPr/>
          </p:nvSpPr>
          <p:spPr>
            <a:xfrm>
              <a:off x="6948602" y="6078843"/>
              <a:ext cx="35907" cy="82396"/>
            </a:xfrm>
            <a:custGeom>
              <a:avLst/>
              <a:gdLst/>
              <a:ahLst/>
              <a:cxnLst/>
              <a:rect l="l" t="t" r="r" b="b"/>
              <a:pathLst>
                <a:path w="207" h="475" extrusionOk="0">
                  <a:moveTo>
                    <a:pt x="39" y="1"/>
                  </a:moveTo>
                  <a:cubicBezTo>
                    <a:pt x="10" y="11"/>
                    <a:pt x="0" y="31"/>
                    <a:pt x="0" y="60"/>
                  </a:cubicBezTo>
                  <a:lnTo>
                    <a:pt x="108" y="442"/>
                  </a:lnTo>
                  <a:cubicBezTo>
                    <a:pt x="116" y="458"/>
                    <a:pt x="137" y="474"/>
                    <a:pt x="155" y="474"/>
                  </a:cubicBezTo>
                  <a:cubicBezTo>
                    <a:pt x="159" y="474"/>
                    <a:pt x="163" y="473"/>
                    <a:pt x="167" y="471"/>
                  </a:cubicBezTo>
                  <a:cubicBezTo>
                    <a:pt x="196" y="462"/>
                    <a:pt x="206" y="442"/>
                    <a:pt x="206" y="412"/>
                  </a:cubicBezTo>
                  <a:lnTo>
                    <a:pt x="98" y="31"/>
                  </a:lnTo>
                  <a:cubicBezTo>
                    <a:pt x="89" y="11"/>
                    <a:pt x="69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27"/>
            <p:cNvSpPr/>
            <p:nvPr/>
          </p:nvSpPr>
          <p:spPr>
            <a:xfrm>
              <a:off x="6999600" y="6089078"/>
              <a:ext cx="85171" cy="34866"/>
            </a:xfrm>
            <a:custGeom>
              <a:avLst/>
              <a:gdLst/>
              <a:ahLst/>
              <a:cxnLst/>
              <a:rect l="l" t="t" r="r" b="b"/>
              <a:pathLst>
                <a:path w="491" h="201" extrusionOk="0">
                  <a:moveTo>
                    <a:pt x="422" y="1"/>
                  </a:moveTo>
                  <a:lnTo>
                    <a:pt x="39" y="109"/>
                  </a:lnTo>
                  <a:cubicBezTo>
                    <a:pt x="10" y="118"/>
                    <a:pt x="0" y="138"/>
                    <a:pt x="10" y="168"/>
                  </a:cubicBezTo>
                  <a:cubicBezTo>
                    <a:pt x="10" y="189"/>
                    <a:pt x="26" y="201"/>
                    <a:pt x="47" y="201"/>
                  </a:cubicBezTo>
                  <a:cubicBezTo>
                    <a:pt x="54" y="201"/>
                    <a:pt x="62" y="199"/>
                    <a:pt x="69" y="197"/>
                  </a:cubicBezTo>
                  <a:lnTo>
                    <a:pt x="441" y="99"/>
                  </a:lnTo>
                  <a:cubicBezTo>
                    <a:pt x="470" y="89"/>
                    <a:pt x="490" y="60"/>
                    <a:pt x="481" y="40"/>
                  </a:cubicBezTo>
                  <a:cubicBezTo>
                    <a:pt x="470" y="11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27"/>
            <p:cNvSpPr/>
            <p:nvPr/>
          </p:nvSpPr>
          <p:spPr>
            <a:xfrm>
              <a:off x="6999600" y="6107812"/>
              <a:ext cx="37468" cy="82222"/>
            </a:xfrm>
            <a:custGeom>
              <a:avLst/>
              <a:gdLst/>
              <a:ahLst/>
              <a:cxnLst/>
              <a:rect l="l" t="t" r="r" b="b"/>
              <a:pathLst>
                <a:path w="216" h="474" extrusionOk="0">
                  <a:moveTo>
                    <a:pt x="39" y="1"/>
                  </a:moveTo>
                  <a:cubicBezTo>
                    <a:pt x="10" y="10"/>
                    <a:pt x="0" y="30"/>
                    <a:pt x="10" y="60"/>
                  </a:cubicBezTo>
                  <a:lnTo>
                    <a:pt x="108" y="441"/>
                  </a:lnTo>
                  <a:cubicBezTo>
                    <a:pt x="116" y="458"/>
                    <a:pt x="137" y="474"/>
                    <a:pt x="156" y="474"/>
                  </a:cubicBezTo>
                  <a:cubicBezTo>
                    <a:pt x="160" y="474"/>
                    <a:pt x="164" y="473"/>
                    <a:pt x="167" y="471"/>
                  </a:cubicBezTo>
                  <a:cubicBezTo>
                    <a:pt x="196" y="461"/>
                    <a:pt x="216" y="441"/>
                    <a:pt x="206" y="412"/>
                  </a:cubicBezTo>
                  <a:lnTo>
                    <a:pt x="98" y="30"/>
                  </a:lnTo>
                  <a:cubicBezTo>
                    <a:pt x="89" y="10"/>
                    <a:pt x="78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27"/>
            <p:cNvSpPr/>
            <p:nvPr/>
          </p:nvSpPr>
          <p:spPr>
            <a:xfrm>
              <a:off x="6853370" y="5963316"/>
              <a:ext cx="243371" cy="78927"/>
            </a:xfrm>
            <a:custGeom>
              <a:avLst/>
              <a:gdLst/>
              <a:ahLst/>
              <a:cxnLst/>
              <a:rect l="l" t="t" r="r" b="b"/>
              <a:pathLst>
                <a:path w="1403" h="455" extrusionOk="0">
                  <a:moveTo>
                    <a:pt x="1333" y="1"/>
                  </a:moveTo>
                  <a:lnTo>
                    <a:pt x="40" y="353"/>
                  </a:lnTo>
                  <a:cubicBezTo>
                    <a:pt x="20" y="364"/>
                    <a:pt x="0" y="393"/>
                    <a:pt x="11" y="412"/>
                  </a:cubicBezTo>
                  <a:cubicBezTo>
                    <a:pt x="18" y="437"/>
                    <a:pt x="33" y="454"/>
                    <a:pt x="54" y="454"/>
                  </a:cubicBezTo>
                  <a:cubicBezTo>
                    <a:pt x="59" y="454"/>
                    <a:pt x="64" y="453"/>
                    <a:pt x="69" y="451"/>
                  </a:cubicBezTo>
                  <a:lnTo>
                    <a:pt x="1353" y="89"/>
                  </a:lnTo>
                  <a:cubicBezTo>
                    <a:pt x="1382" y="89"/>
                    <a:pt x="1402" y="59"/>
                    <a:pt x="1392" y="30"/>
                  </a:cubicBezTo>
                  <a:cubicBezTo>
                    <a:pt x="1382" y="11"/>
                    <a:pt x="1363" y="1"/>
                    <a:pt x="13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27"/>
            <p:cNvSpPr/>
            <p:nvPr/>
          </p:nvSpPr>
          <p:spPr>
            <a:xfrm>
              <a:off x="6897603" y="6010846"/>
              <a:ext cx="64702" cy="55162"/>
            </a:xfrm>
            <a:custGeom>
              <a:avLst/>
              <a:gdLst/>
              <a:ahLst/>
              <a:cxnLst/>
              <a:rect l="l" t="t" r="r" b="b"/>
              <a:pathLst>
                <a:path w="373" h="318" extrusionOk="0">
                  <a:moveTo>
                    <a:pt x="79" y="1"/>
                  </a:moveTo>
                  <a:cubicBezTo>
                    <a:pt x="59" y="1"/>
                    <a:pt x="39" y="11"/>
                    <a:pt x="30" y="31"/>
                  </a:cubicBezTo>
                  <a:cubicBezTo>
                    <a:pt x="20" y="50"/>
                    <a:pt x="30" y="79"/>
                    <a:pt x="50" y="99"/>
                  </a:cubicBezTo>
                  <a:lnTo>
                    <a:pt x="206" y="177"/>
                  </a:lnTo>
                  <a:lnTo>
                    <a:pt x="39" y="227"/>
                  </a:lnTo>
                  <a:cubicBezTo>
                    <a:pt x="10" y="236"/>
                    <a:pt x="0" y="256"/>
                    <a:pt x="0" y="286"/>
                  </a:cubicBezTo>
                  <a:cubicBezTo>
                    <a:pt x="8" y="301"/>
                    <a:pt x="29" y="317"/>
                    <a:pt x="47" y="317"/>
                  </a:cubicBezTo>
                  <a:cubicBezTo>
                    <a:pt x="51" y="317"/>
                    <a:pt x="55" y="316"/>
                    <a:pt x="59" y="315"/>
                  </a:cubicBezTo>
                  <a:lnTo>
                    <a:pt x="333" y="236"/>
                  </a:lnTo>
                  <a:cubicBezTo>
                    <a:pt x="353" y="236"/>
                    <a:pt x="372" y="217"/>
                    <a:pt x="372" y="197"/>
                  </a:cubicBezTo>
                  <a:cubicBezTo>
                    <a:pt x="372" y="177"/>
                    <a:pt x="363" y="158"/>
                    <a:pt x="353" y="148"/>
                  </a:cubicBezTo>
                  <a:lnTo>
                    <a:pt x="98" y="11"/>
                  </a:lnTo>
                  <a:cubicBezTo>
                    <a:pt x="89" y="11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27"/>
            <p:cNvSpPr/>
            <p:nvPr/>
          </p:nvSpPr>
          <p:spPr>
            <a:xfrm>
              <a:off x="6958663" y="5936083"/>
              <a:ext cx="53080" cy="76845"/>
            </a:xfrm>
            <a:custGeom>
              <a:avLst/>
              <a:gdLst/>
              <a:ahLst/>
              <a:cxnLst/>
              <a:rect l="l" t="t" r="r" b="b"/>
              <a:pathLst>
                <a:path w="306" h="443" extrusionOk="0">
                  <a:moveTo>
                    <a:pt x="246" y="1"/>
                  </a:moveTo>
                  <a:cubicBezTo>
                    <a:pt x="227" y="1"/>
                    <a:pt x="216" y="11"/>
                    <a:pt x="207" y="31"/>
                  </a:cubicBezTo>
                  <a:lnTo>
                    <a:pt x="11" y="373"/>
                  </a:lnTo>
                  <a:cubicBezTo>
                    <a:pt x="1" y="393"/>
                    <a:pt x="1" y="423"/>
                    <a:pt x="31" y="432"/>
                  </a:cubicBezTo>
                  <a:cubicBezTo>
                    <a:pt x="38" y="439"/>
                    <a:pt x="46" y="442"/>
                    <a:pt x="54" y="442"/>
                  </a:cubicBezTo>
                  <a:cubicBezTo>
                    <a:pt x="69" y="442"/>
                    <a:pt x="83" y="432"/>
                    <a:pt x="89" y="412"/>
                  </a:cubicBezTo>
                  <a:lnTo>
                    <a:pt x="285" y="70"/>
                  </a:lnTo>
                  <a:cubicBezTo>
                    <a:pt x="305" y="50"/>
                    <a:pt x="295" y="20"/>
                    <a:pt x="266" y="11"/>
                  </a:cubicBezTo>
                  <a:cubicBezTo>
                    <a:pt x="266" y="1"/>
                    <a:pt x="256" y="1"/>
                    <a:pt x="2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27"/>
            <p:cNvSpPr/>
            <p:nvPr/>
          </p:nvSpPr>
          <p:spPr>
            <a:xfrm>
              <a:off x="6958663" y="5995754"/>
              <a:ext cx="78406" cy="50478"/>
            </a:xfrm>
            <a:custGeom>
              <a:avLst/>
              <a:gdLst/>
              <a:ahLst/>
              <a:cxnLst/>
              <a:rect l="l" t="t" r="r" b="b"/>
              <a:pathLst>
                <a:path w="452" h="291" extrusionOk="0">
                  <a:moveTo>
                    <a:pt x="50" y="0"/>
                  </a:moveTo>
                  <a:cubicBezTo>
                    <a:pt x="31" y="0"/>
                    <a:pt x="20" y="10"/>
                    <a:pt x="11" y="29"/>
                  </a:cubicBezTo>
                  <a:cubicBezTo>
                    <a:pt x="1" y="49"/>
                    <a:pt x="1" y="79"/>
                    <a:pt x="31" y="88"/>
                  </a:cubicBezTo>
                  <a:lnTo>
                    <a:pt x="373" y="284"/>
                  </a:lnTo>
                  <a:cubicBezTo>
                    <a:pt x="380" y="288"/>
                    <a:pt x="389" y="290"/>
                    <a:pt x="398" y="290"/>
                  </a:cubicBezTo>
                  <a:cubicBezTo>
                    <a:pt x="412" y="290"/>
                    <a:pt x="426" y="283"/>
                    <a:pt x="432" y="264"/>
                  </a:cubicBezTo>
                  <a:cubicBezTo>
                    <a:pt x="452" y="245"/>
                    <a:pt x="442" y="216"/>
                    <a:pt x="423" y="206"/>
                  </a:cubicBezTo>
                  <a:lnTo>
                    <a:pt x="79" y="10"/>
                  </a:lnTo>
                  <a:cubicBezTo>
                    <a:pt x="70" y="0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27"/>
            <p:cNvSpPr/>
            <p:nvPr/>
          </p:nvSpPr>
          <p:spPr>
            <a:xfrm>
              <a:off x="7014865" y="5920818"/>
              <a:ext cx="52907" cy="75978"/>
            </a:xfrm>
            <a:custGeom>
              <a:avLst/>
              <a:gdLst/>
              <a:ahLst/>
              <a:cxnLst/>
              <a:rect l="l" t="t" r="r" b="b"/>
              <a:pathLst>
                <a:path w="305" h="438" extrusionOk="0">
                  <a:moveTo>
                    <a:pt x="245" y="1"/>
                  </a:moveTo>
                  <a:cubicBezTo>
                    <a:pt x="236" y="1"/>
                    <a:pt x="216" y="10"/>
                    <a:pt x="206" y="21"/>
                  </a:cubicBezTo>
                  <a:lnTo>
                    <a:pt x="10" y="363"/>
                  </a:lnTo>
                  <a:cubicBezTo>
                    <a:pt x="1" y="393"/>
                    <a:pt x="10" y="422"/>
                    <a:pt x="30" y="432"/>
                  </a:cubicBezTo>
                  <a:cubicBezTo>
                    <a:pt x="40" y="436"/>
                    <a:pt x="51" y="438"/>
                    <a:pt x="61" y="438"/>
                  </a:cubicBezTo>
                  <a:cubicBezTo>
                    <a:pt x="78" y="438"/>
                    <a:pt x="92" y="431"/>
                    <a:pt x="99" y="413"/>
                  </a:cubicBezTo>
                  <a:lnTo>
                    <a:pt x="295" y="69"/>
                  </a:lnTo>
                  <a:cubicBezTo>
                    <a:pt x="304" y="50"/>
                    <a:pt x="295" y="21"/>
                    <a:pt x="2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27"/>
            <p:cNvSpPr/>
            <p:nvPr/>
          </p:nvSpPr>
          <p:spPr>
            <a:xfrm>
              <a:off x="7014865" y="5980316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59" y="1"/>
                  </a:moveTo>
                  <a:cubicBezTo>
                    <a:pt x="40" y="1"/>
                    <a:pt x="20" y="11"/>
                    <a:pt x="10" y="20"/>
                  </a:cubicBezTo>
                  <a:cubicBezTo>
                    <a:pt x="1" y="50"/>
                    <a:pt x="10" y="79"/>
                    <a:pt x="30" y="89"/>
                  </a:cubicBezTo>
                  <a:lnTo>
                    <a:pt x="373" y="285"/>
                  </a:lnTo>
                  <a:cubicBezTo>
                    <a:pt x="381" y="288"/>
                    <a:pt x="389" y="289"/>
                    <a:pt x="396" y="289"/>
                  </a:cubicBezTo>
                  <a:cubicBezTo>
                    <a:pt x="416" y="289"/>
                    <a:pt x="434" y="280"/>
                    <a:pt x="441" y="266"/>
                  </a:cubicBezTo>
                  <a:cubicBezTo>
                    <a:pt x="451" y="246"/>
                    <a:pt x="441" y="216"/>
                    <a:pt x="422" y="197"/>
                  </a:cubicBezTo>
                  <a:lnTo>
                    <a:pt x="79" y="11"/>
                  </a:lnTo>
                  <a:cubicBezTo>
                    <a:pt x="69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27"/>
            <p:cNvSpPr/>
            <p:nvPr/>
          </p:nvSpPr>
          <p:spPr>
            <a:xfrm>
              <a:off x="6853370" y="5822290"/>
              <a:ext cx="132701" cy="219607"/>
            </a:xfrm>
            <a:custGeom>
              <a:avLst/>
              <a:gdLst/>
              <a:ahLst/>
              <a:cxnLst/>
              <a:rect l="l" t="t" r="r" b="b"/>
              <a:pathLst>
                <a:path w="765" h="1266" extrusionOk="0">
                  <a:moveTo>
                    <a:pt x="716" y="1"/>
                  </a:moveTo>
                  <a:cubicBezTo>
                    <a:pt x="696" y="1"/>
                    <a:pt x="677" y="10"/>
                    <a:pt x="677" y="30"/>
                  </a:cubicBezTo>
                  <a:lnTo>
                    <a:pt x="11" y="1196"/>
                  </a:lnTo>
                  <a:cubicBezTo>
                    <a:pt x="0" y="1216"/>
                    <a:pt x="11" y="1245"/>
                    <a:pt x="30" y="1255"/>
                  </a:cubicBezTo>
                  <a:cubicBezTo>
                    <a:pt x="38" y="1262"/>
                    <a:pt x="46" y="1265"/>
                    <a:pt x="55" y="1265"/>
                  </a:cubicBezTo>
                  <a:cubicBezTo>
                    <a:pt x="70" y="1265"/>
                    <a:pt x="86" y="1257"/>
                    <a:pt x="98" y="1245"/>
                  </a:cubicBezTo>
                  <a:lnTo>
                    <a:pt x="755" y="79"/>
                  </a:lnTo>
                  <a:cubicBezTo>
                    <a:pt x="765" y="49"/>
                    <a:pt x="765" y="20"/>
                    <a:pt x="736" y="10"/>
                  </a:cubicBezTo>
                  <a:cubicBezTo>
                    <a:pt x="725" y="10"/>
                    <a:pt x="725" y="1"/>
                    <a:pt x="71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27"/>
            <p:cNvSpPr/>
            <p:nvPr/>
          </p:nvSpPr>
          <p:spPr>
            <a:xfrm>
              <a:off x="6878869" y="5968520"/>
              <a:ext cx="64876" cy="60192"/>
            </a:xfrm>
            <a:custGeom>
              <a:avLst/>
              <a:gdLst/>
              <a:ahLst/>
              <a:cxnLst/>
              <a:rect l="l" t="t" r="r" b="b"/>
              <a:pathLst>
                <a:path w="374" h="347" extrusionOk="0">
                  <a:moveTo>
                    <a:pt x="314" y="0"/>
                  </a:moveTo>
                  <a:lnTo>
                    <a:pt x="40" y="79"/>
                  </a:lnTo>
                  <a:cubicBezTo>
                    <a:pt x="10" y="88"/>
                    <a:pt x="1" y="108"/>
                    <a:pt x="1" y="138"/>
                  </a:cubicBezTo>
                  <a:cubicBezTo>
                    <a:pt x="8" y="159"/>
                    <a:pt x="26" y="170"/>
                    <a:pt x="43" y="170"/>
                  </a:cubicBezTo>
                  <a:cubicBezTo>
                    <a:pt x="49" y="170"/>
                    <a:pt x="55" y="169"/>
                    <a:pt x="60" y="167"/>
                  </a:cubicBezTo>
                  <a:lnTo>
                    <a:pt x="226" y="127"/>
                  </a:lnTo>
                  <a:lnTo>
                    <a:pt x="138" y="275"/>
                  </a:lnTo>
                  <a:cubicBezTo>
                    <a:pt x="128" y="294"/>
                    <a:pt x="138" y="323"/>
                    <a:pt x="158" y="343"/>
                  </a:cubicBezTo>
                  <a:cubicBezTo>
                    <a:pt x="165" y="346"/>
                    <a:pt x="173" y="347"/>
                    <a:pt x="181" y="347"/>
                  </a:cubicBezTo>
                  <a:cubicBezTo>
                    <a:pt x="201" y="347"/>
                    <a:pt x="219" y="338"/>
                    <a:pt x="226" y="323"/>
                  </a:cubicBezTo>
                  <a:lnTo>
                    <a:pt x="363" y="69"/>
                  </a:lnTo>
                  <a:cubicBezTo>
                    <a:pt x="373" y="59"/>
                    <a:pt x="373" y="29"/>
                    <a:pt x="363" y="20"/>
                  </a:cubicBezTo>
                  <a:cubicBezTo>
                    <a:pt x="353" y="10"/>
                    <a:pt x="343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27"/>
            <p:cNvSpPr/>
            <p:nvPr/>
          </p:nvSpPr>
          <p:spPr>
            <a:xfrm>
              <a:off x="6889104" y="5864789"/>
              <a:ext cx="35734" cy="82222"/>
            </a:xfrm>
            <a:custGeom>
              <a:avLst/>
              <a:gdLst/>
              <a:ahLst/>
              <a:cxnLst/>
              <a:rect l="l" t="t" r="r" b="b"/>
              <a:pathLst>
                <a:path w="206" h="474" extrusionOk="0">
                  <a:moveTo>
                    <a:pt x="40" y="0"/>
                  </a:moveTo>
                  <a:cubicBezTo>
                    <a:pt x="10" y="10"/>
                    <a:pt x="1" y="30"/>
                    <a:pt x="10" y="59"/>
                  </a:cubicBezTo>
                  <a:lnTo>
                    <a:pt x="108" y="442"/>
                  </a:lnTo>
                  <a:cubicBezTo>
                    <a:pt x="116" y="457"/>
                    <a:pt x="137" y="473"/>
                    <a:pt x="155" y="473"/>
                  </a:cubicBezTo>
                  <a:cubicBezTo>
                    <a:pt x="159" y="473"/>
                    <a:pt x="163" y="473"/>
                    <a:pt x="167" y="471"/>
                  </a:cubicBezTo>
                  <a:cubicBezTo>
                    <a:pt x="196" y="461"/>
                    <a:pt x="206" y="442"/>
                    <a:pt x="206" y="412"/>
                  </a:cubicBezTo>
                  <a:lnTo>
                    <a:pt x="99" y="30"/>
                  </a:lnTo>
                  <a:cubicBezTo>
                    <a:pt x="88" y="10"/>
                    <a:pt x="69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27"/>
            <p:cNvSpPr/>
            <p:nvPr/>
          </p:nvSpPr>
          <p:spPr>
            <a:xfrm>
              <a:off x="6907664" y="5912318"/>
              <a:ext cx="83610" cy="34693"/>
            </a:xfrm>
            <a:custGeom>
              <a:avLst/>
              <a:gdLst/>
              <a:ahLst/>
              <a:cxnLst/>
              <a:rect l="l" t="t" r="r" b="b"/>
              <a:pathLst>
                <a:path w="482" h="200" extrusionOk="0">
                  <a:moveTo>
                    <a:pt x="423" y="1"/>
                  </a:moveTo>
                  <a:lnTo>
                    <a:pt x="40" y="109"/>
                  </a:lnTo>
                  <a:cubicBezTo>
                    <a:pt x="11" y="109"/>
                    <a:pt x="1" y="138"/>
                    <a:pt x="1" y="168"/>
                  </a:cubicBezTo>
                  <a:cubicBezTo>
                    <a:pt x="9" y="183"/>
                    <a:pt x="30" y="199"/>
                    <a:pt x="48" y="199"/>
                  </a:cubicBezTo>
                  <a:cubicBezTo>
                    <a:pt x="52" y="199"/>
                    <a:pt x="56" y="199"/>
                    <a:pt x="60" y="197"/>
                  </a:cubicBezTo>
                  <a:lnTo>
                    <a:pt x="442" y="89"/>
                  </a:lnTo>
                  <a:cubicBezTo>
                    <a:pt x="471" y="89"/>
                    <a:pt x="481" y="59"/>
                    <a:pt x="481" y="30"/>
                  </a:cubicBezTo>
                  <a:cubicBezTo>
                    <a:pt x="471" y="11"/>
                    <a:pt x="452" y="1"/>
                    <a:pt x="43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27"/>
            <p:cNvSpPr/>
            <p:nvPr/>
          </p:nvSpPr>
          <p:spPr>
            <a:xfrm>
              <a:off x="6917899" y="5813791"/>
              <a:ext cx="37642" cy="82222"/>
            </a:xfrm>
            <a:custGeom>
              <a:avLst/>
              <a:gdLst/>
              <a:ahLst/>
              <a:cxnLst/>
              <a:rect l="l" t="t" r="r" b="b"/>
              <a:pathLst>
                <a:path w="217" h="474" extrusionOk="0">
                  <a:moveTo>
                    <a:pt x="40" y="0"/>
                  </a:moveTo>
                  <a:cubicBezTo>
                    <a:pt x="11" y="0"/>
                    <a:pt x="1" y="30"/>
                    <a:pt x="11" y="59"/>
                  </a:cubicBezTo>
                  <a:lnTo>
                    <a:pt x="109" y="442"/>
                  </a:lnTo>
                  <a:cubicBezTo>
                    <a:pt x="117" y="458"/>
                    <a:pt x="138" y="473"/>
                    <a:pt x="156" y="473"/>
                  </a:cubicBezTo>
                  <a:cubicBezTo>
                    <a:pt x="160" y="473"/>
                    <a:pt x="164" y="473"/>
                    <a:pt x="168" y="471"/>
                  </a:cubicBezTo>
                  <a:cubicBezTo>
                    <a:pt x="197" y="461"/>
                    <a:pt x="216" y="442"/>
                    <a:pt x="207" y="412"/>
                  </a:cubicBezTo>
                  <a:lnTo>
                    <a:pt x="99" y="30"/>
                  </a:lnTo>
                  <a:cubicBezTo>
                    <a:pt x="89" y="10"/>
                    <a:pt x="7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27"/>
            <p:cNvSpPr/>
            <p:nvPr/>
          </p:nvSpPr>
          <p:spPr>
            <a:xfrm>
              <a:off x="6936633" y="5861320"/>
              <a:ext cx="83437" cy="34693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422" y="1"/>
                  </a:moveTo>
                  <a:lnTo>
                    <a:pt x="40" y="109"/>
                  </a:lnTo>
                  <a:cubicBezTo>
                    <a:pt x="10" y="109"/>
                    <a:pt x="1" y="138"/>
                    <a:pt x="1" y="168"/>
                  </a:cubicBezTo>
                  <a:cubicBezTo>
                    <a:pt x="9" y="184"/>
                    <a:pt x="30" y="199"/>
                    <a:pt x="48" y="199"/>
                  </a:cubicBezTo>
                  <a:cubicBezTo>
                    <a:pt x="52" y="199"/>
                    <a:pt x="56" y="199"/>
                    <a:pt x="60" y="197"/>
                  </a:cubicBezTo>
                  <a:lnTo>
                    <a:pt x="441" y="89"/>
                  </a:lnTo>
                  <a:cubicBezTo>
                    <a:pt x="471" y="89"/>
                    <a:pt x="481" y="59"/>
                    <a:pt x="481" y="30"/>
                  </a:cubicBezTo>
                  <a:cubicBezTo>
                    <a:pt x="471" y="11"/>
                    <a:pt x="452" y="1"/>
                    <a:pt x="43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27"/>
            <p:cNvSpPr/>
            <p:nvPr/>
          </p:nvSpPr>
          <p:spPr>
            <a:xfrm>
              <a:off x="6792138" y="5801995"/>
              <a:ext cx="80141" cy="240249"/>
            </a:xfrm>
            <a:custGeom>
              <a:avLst/>
              <a:gdLst/>
              <a:ahLst/>
              <a:cxnLst/>
              <a:rect l="l" t="t" r="r" b="b"/>
              <a:pathLst>
                <a:path w="462" h="1385" extrusionOk="0">
                  <a:moveTo>
                    <a:pt x="40" y="0"/>
                  </a:moveTo>
                  <a:cubicBezTo>
                    <a:pt x="11" y="9"/>
                    <a:pt x="1" y="29"/>
                    <a:pt x="1" y="59"/>
                  </a:cubicBezTo>
                  <a:lnTo>
                    <a:pt x="364" y="1342"/>
                  </a:lnTo>
                  <a:cubicBezTo>
                    <a:pt x="371" y="1367"/>
                    <a:pt x="386" y="1384"/>
                    <a:pt x="407" y="1384"/>
                  </a:cubicBezTo>
                  <a:cubicBezTo>
                    <a:pt x="412" y="1384"/>
                    <a:pt x="417" y="1383"/>
                    <a:pt x="422" y="1381"/>
                  </a:cubicBezTo>
                  <a:cubicBezTo>
                    <a:pt x="442" y="1372"/>
                    <a:pt x="462" y="1342"/>
                    <a:pt x="451" y="1323"/>
                  </a:cubicBezTo>
                  <a:lnTo>
                    <a:pt x="99" y="29"/>
                  </a:lnTo>
                  <a:cubicBezTo>
                    <a:pt x="89" y="9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27"/>
            <p:cNvSpPr/>
            <p:nvPr/>
          </p:nvSpPr>
          <p:spPr>
            <a:xfrm>
              <a:off x="6839667" y="5934521"/>
              <a:ext cx="56376" cy="63662"/>
            </a:xfrm>
            <a:custGeom>
              <a:avLst/>
              <a:gdLst/>
              <a:ahLst/>
              <a:cxnLst/>
              <a:rect l="l" t="t" r="r" b="b"/>
              <a:pathLst>
                <a:path w="325" h="367" extrusionOk="0">
                  <a:moveTo>
                    <a:pt x="197" y="0"/>
                  </a:moveTo>
                  <a:cubicBezTo>
                    <a:pt x="177" y="0"/>
                    <a:pt x="168" y="0"/>
                    <a:pt x="158" y="20"/>
                  </a:cubicBezTo>
                  <a:lnTo>
                    <a:pt x="11" y="275"/>
                  </a:lnTo>
                  <a:cubicBezTo>
                    <a:pt x="1" y="294"/>
                    <a:pt x="11" y="323"/>
                    <a:pt x="31" y="334"/>
                  </a:cubicBezTo>
                  <a:cubicBezTo>
                    <a:pt x="41" y="337"/>
                    <a:pt x="52" y="339"/>
                    <a:pt x="62" y="339"/>
                  </a:cubicBezTo>
                  <a:cubicBezTo>
                    <a:pt x="79" y="339"/>
                    <a:pt x="93" y="332"/>
                    <a:pt x="99" y="314"/>
                  </a:cubicBezTo>
                  <a:lnTo>
                    <a:pt x="188" y="167"/>
                  </a:lnTo>
                  <a:lnTo>
                    <a:pt x="227" y="334"/>
                  </a:lnTo>
                  <a:cubicBezTo>
                    <a:pt x="234" y="355"/>
                    <a:pt x="252" y="366"/>
                    <a:pt x="269" y="366"/>
                  </a:cubicBezTo>
                  <a:cubicBezTo>
                    <a:pt x="275" y="366"/>
                    <a:pt x="281" y="365"/>
                    <a:pt x="286" y="363"/>
                  </a:cubicBezTo>
                  <a:cubicBezTo>
                    <a:pt x="315" y="363"/>
                    <a:pt x="325" y="334"/>
                    <a:pt x="325" y="304"/>
                  </a:cubicBezTo>
                  <a:lnTo>
                    <a:pt x="246" y="29"/>
                  </a:lnTo>
                  <a:cubicBezTo>
                    <a:pt x="236" y="10"/>
                    <a:pt x="227" y="0"/>
                    <a:pt x="2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27"/>
            <p:cNvSpPr/>
            <p:nvPr/>
          </p:nvSpPr>
          <p:spPr>
            <a:xfrm>
              <a:off x="6764904" y="5886992"/>
              <a:ext cx="78406" cy="49958"/>
            </a:xfrm>
            <a:custGeom>
              <a:avLst/>
              <a:gdLst/>
              <a:ahLst/>
              <a:cxnLst/>
              <a:rect l="l" t="t" r="r" b="b"/>
              <a:pathLst>
                <a:path w="452" h="288" extrusionOk="0">
                  <a:moveTo>
                    <a:pt x="50" y="0"/>
                  </a:moveTo>
                  <a:cubicBezTo>
                    <a:pt x="40" y="0"/>
                    <a:pt x="20" y="9"/>
                    <a:pt x="11" y="20"/>
                  </a:cubicBezTo>
                  <a:cubicBezTo>
                    <a:pt x="1" y="49"/>
                    <a:pt x="11" y="78"/>
                    <a:pt x="31" y="88"/>
                  </a:cubicBezTo>
                  <a:lnTo>
                    <a:pt x="373" y="284"/>
                  </a:lnTo>
                  <a:cubicBezTo>
                    <a:pt x="378" y="287"/>
                    <a:pt x="384" y="288"/>
                    <a:pt x="391" y="288"/>
                  </a:cubicBezTo>
                  <a:cubicBezTo>
                    <a:pt x="408" y="288"/>
                    <a:pt x="428" y="279"/>
                    <a:pt x="442" y="264"/>
                  </a:cubicBezTo>
                  <a:cubicBezTo>
                    <a:pt x="452" y="245"/>
                    <a:pt x="442" y="216"/>
                    <a:pt x="423" y="19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27"/>
            <p:cNvSpPr/>
            <p:nvPr/>
          </p:nvSpPr>
          <p:spPr>
            <a:xfrm>
              <a:off x="6824575" y="5861320"/>
              <a:ext cx="52733" cy="75631"/>
            </a:xfrm>
            <a:custGeom>
              <a:avLst/>
              <a:gdLst/>
              <a:ahLst/>
              <a:cxnLst/>
              <a:rect l="l" t="t" r="r" b="b"/>
              <a:pathLst>
                <a:path w="304" h="436" extrusionOk="0">
                  <a:moveTo>
                    <a:pt x="245" y="1"/>
                  </a:moveTo>
                  <a:cubicBezTo>
                    <a:pt x="235" y="1"/>
                    <a:pt x="216" y="1"/>
                    <a:pt x="206" y="20"/>
                  </a:cubicBezTo>
                  <a:lnTo>
                    <a:pt x="10" y="364"/>
                  </a:lnTo>
                  <a:cubicBezTo>
                    <a:pt x="0" y="383"/>
                    <a:pt x="10" y="412"/>
                    <a:pt x="29" y="432"/>
                  </a:cubicBezTo>
                  <a:cubicBezTo>
                    <a:pt x="34" y="435"/>
                    <a:pt x="40" y="436"/>
                    <a:pt x="47" y="436"/>
                  </a:cubicBezTo>
                  <a:cubicBezTo>
                    <a:pt x="64" y="436"/>
                    <a:pt x="84" y="427"/>
                    <a:pt x="98" y="412"/>
                  </a:cubicBezTo>
                  <a:lnTo>
                    <a:pt x="294" y="70"/>
                  </a:lnTo>
                  <a:cubicBezTo>
                    <a:pt x="304" y="50"/>
                    <a:pt x="294" y="20"/>
                    <a:pt x="27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27"/>
            <p:cNvSpPr/>
            <p:nvPr/>
          </p:nvSpPr>
          <p:spPr>
            <a:xfrm>
              <a:off x="6749639" y="5829055"/>
              <a:ext cx="78406" cy="51172"/>
            </a:xfrm>
            <a:custGeom>
              <a:avLst/>
              <a:gdLst/>
              <a:ahLst/>
              <a:cxnLst/>
              <a:rect l="l" t="t" r="r" b="b"/>
              <a:pathLst>
                <a:path w="452" h="295" extrusionOk="0">
                  <a:moveTo>
                    <a:pt x="50" y="1"/>
                  </a:moveTo>
                  <a:cubicBezTo>
                    <a:pt x="30" y="1"/>
                    <a:pt x="21" y="10"/>
                    <a:pt x="10" y="30"/>
                  </a:cubicBezTo>
                  <a:cubicBezTo>
                    <a:pt x="1" y="49"/>
                    <a:pt x="1" y="79"/>
                    <a:pt x="30" y="89"/>
                  </a:cubicBezTo>
                  <a:lnTo>
                    <a:pt x="373" y="285"/>
                  </a:lnTo>
                  <a:cubicBezTo>
                    <a:pt x="380" y="292"/>
                    <a:pt x="389" y="295"/>
                    <a:pt x="397" y="295"/>
                  </a:cubicBezTo>
                  <a:cubicBezTo>
                    <a:pt x="411" y="295"/>
                    <a:pt x="426" y="284"/>
                    <a:pt x="432" y="265"/>
                  </a:cubicBezTo>
                  <a:cubicBezTo>
                    <a:pt x="452" y="245"/>
                    <a:pt x="442" y="216"/>
                    <a:pt x="422" y="206"/>
                  </a:cubicBezTo>
                  <a:lnTo>
                    <a:pt x="79" y="10"/>
                  </a:lnTo>
                  <a:cubicBezTo>
                    <a:pt x="69" y="10"/>
                    <a:pt x="60" y="1"/>
                    <a:pt x="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27"/>
            <p:cNvSpPr/>
            <p:nvPr/>
          </p:nvSpPr>
          <p:spPr>
            <a:xfrm>
              <a:off x="6809137" y="5803556"/>
              <a:ext cx="52907" cy="76672"/>
            </a:xfrm>
            <a:custGeom>
              <a:avLst/>
              <a:gdLst/>
              <a:ahLst/>
              <a:cxnLst/>
              <a:rect l="l" t="t" r="r" b="b"/>
              <a:pathLst>
                <a:path w="305" h="442" extrusionOk="0">
                  <a:moveTo>
                    <a:pt x="246" y="0"/>
                  </a:moveTo>
                  <a:cubicBezTo>
                    <a:pt x="226" y="0"/>
                    <a:pt x="216" y="11"/>
                    <a:pt x="207" y="30"/>
                  </a:cubicBezTo>
                  <a:lnTo>
                    <a:pt x="11" y="373"/>
                  </a:lnTo>
                  <a:cubicBezTo>
                    <a:pt x="1" y="392"/>
                    <a:pt x="1" y="422"/>
                    <a:pt x="30" y="432"/>
                  </a:cubicBezTo>
                  <a:cubicBezTo>
                    <a:pt x="37" y="439"/>
                    <a:pt x="46" y="442"/>
                    <a:pt x="54" y="442"/>
                  </a:cubicBezTo>
                  <a:cubicBezTo>
                    <a:pt x="68" y="442"/>
                    <a:pt x="83" y="431"/>
                    <a:pt x="89" y="412"/>
                  </a:cubicBezTo>
                  <a:lnTo>
                    <a:pt x="285" y="69"/>
                  </a:lnTo>
                  <a:cubicBezTo>
                    <a:pt x="305" y="50"/>
                    <a:pt x="295" y="20"/>
                    <a:pt x="266" y="11"/>
                  </a:cubicBezTo>
                  <a:cubicBezTo>
                    <a:pt x="266" y="0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27"/>
            <p:cNvSpPr/>
            <p:nvPr/>
          </p:nvSpPr>
          <p:spPr>
            <a:xfrm>
              <a:off x="6651112" y="5910757"/>
              <a:ext cx="221168" cy="131140"/>
            </a:xfrm>
            <a:custGeom>
              <a:avLst/>
              <a:gdLst/>
              <a:ahLst/>
              <a:cxnLst/>
              <a:rect l="l" t="t" r="r" b="b"/>
              <a:pathLst>
                <a:path w="1275" h="756" extrusionOk="0">
                  <a:moveTo>
                    <a:pt x="59" y="0"/>
                  </a:moveTo>
                  <a:cubicBezTo>
                    <a:pt x="40" y="0"/>
                    <a:pt x="20" y="10"/>
                    <a:pt x="10" y="20"/>
                  </a:cubicBezTo>
                  <a:cubicBezTo>
                    <a:pt x="1" y="49"/>
                    <a:pt x="10" y="79"/>
                    <a:pt x="30" y="88"/>
                  </a:cubicBezTo>
                  <a:lnTo>
                    <a:pt x="1196" y="745"/>
                  </a:lnTo>
                  <a:cubicBezTo>
                    <a:pt x="1204" y="752"/>
                    <a:pt x="1212" y="755"/>
                    <a:pt x="1221" y="755"/>
                  </a:cubicBezTo>
                  <a:cubicBezTo>
                    <a:pt x="1236" y="755"/>
                    <a:pt x="1252" y="747"/>
                    <a:pt x="1264" y="735"/>
                  </a:cubicBezTo>
                  <a:cubicBezTo>
                    <a:pt x="1275" y="706"/>
                    <a:pt x="1264" y="676"/>
                    <a:pt x="1245" y="667"/>
                  </a:cubicBezTo>
                  <a:lnTo>
                    <a:pt x="79" y="10"/>
                  </a:lnTo>
                  <a:cubicBezTo>
                    <a:pt x="69" y="0"/>
                    <a:pt x="6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27"/>
            <p:cNvSpPr/>
            <p:nvPr/>
          </p:nvSpPr>
          <p:spPr>
            <a:xfrm>
              <a:off x="6797342" y="5953082"/>
              <a:ext cx="61407" cy="63835"/>
            </a:xfrm>
            <a:custGeom>
              <a:avLst/>
              <a:gdLst/>
              <a:ahLst/>
              <a:cxnLst/>
              <a:rect l="l" t="t" r="r" b="b"/>
              <a:pathLst>
                <a:path w="354" h="368" extrusionOk="0">
                  <a:moveTo>
                    <a:pt x="49" y="1"/>
                  </a:moveTo>
                  <a:cubicBezTo>
                    <a:pt x="40" y="1"/>
                    <a:pt x="29" y="1"/>
                    <a:pt x="20" y="11"/>
                  </a:cubicBezTo>
                  <a:cubicBezTo>
                    <a:pt x="10" y="20"/>
                    <a:pt x="0" y="40"/>
                    <a:pt x="10" y="60"/>
                  </a:cubicBezTo>
                  <a:lnTo>
                    <a:pt x="79" y="334"/>
                  </a:lnTo>
                  <a:cubicBezTo>
                    <a:pt x="86" y="356"/>
                    <a:pt x="104" y="367"/>
                    <a:pt x="122" y="367"/>
                  </a:cubicBezTo>
                  <a:cubicBezTo>
                    <a:pt x="127" y="367"/>
                    <a:pt x="133" y="366"/>
                    <a:pt x="138" y="364"/>
                  </a:cubicBezTo>
                  <a:cubicBezTo>
                    <a:pt x="167" y="364"/>
                    <a:pt x="186" y="334"/>
                    <a:pt x="177" y="305"/>
                  </a:cubicBezTo>
                  <a:lnTo>
                    <a:pt x="127" y="148"/>
                  </a:lnTo>
                  <a:lnTo>
                    <a:pt x="275" y="227"/>
                  </a:lnTo>
                  <a:cubicBezTo>
                    <a:pt x="285" y="230"/>
                    <a:pt x="296" y="232"/>
                    <a:pt x="306" y="232"/>
                  </a:cubicBezTo>
                  <a:cubicBezTo>
                    <a:pt x="323" y="232"/>
                    <a:pt x="337" y="225"/>
                    <a:pt x="343" y="207"/>
                  </a:cubicBezTo>
                  <a:cubicBezTo>
                    <a:pt x="353" y="187"/>
                    <a:pt x="343" y="158"/>
                    <a:pt x="323" y="148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27"/>
            <p:cNvSpPr/>
            <p:nvPr/>
          </p:nvSpPr>
          <p:spPr>
            <a:xfrm>
              <a:off x="6693611" y="5971816"/>
              <a:ext cx="83437" cy="34693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422" y="1"/>
                  </a:moveTo>
                  <a:lnTo>
                    <a:pt x="39" y="108"/>
                  </a:lnTo>
                  <a:cubicBezTo>
                    <a:pt x="10" y="108"/>
                    <a:pt x="0" y="138"/>
                    <a:pt x="0" y="167"/>
                  </a:cubicBezTo>
                  <a:cubicBezTo>
                    <a:pt x="9" y="183"/>
                    <a:pt x="30" y="199"/>
                    <a:pt x="48" y="199"/>
                  </a:cubicBezTo>
                  <a:cubicBezTo>
                    <a:pt x="52" y="199"/>
                    <a:pt x="56" y="199"/>
                    <a:pt x="59" y="197"/>
                  </a:cubicBezTo>
                  <a:lnTo>
                    <a:pt x="442" y="89"/>
                  </a:lnTo>
                  <a:cubicBezTo>
                    <a:pt x="471" y="89"/>
                    <a:pt x="481" y="60"/>
                    <a:pt x="481" y="30"/>
                  </a:cubicBezTo>
                  <a:cubicBezTo>
                    <a:pt x="471" y="10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27"/>
            <p:cNvSpPr/>
            <p:nvPr/>
          </p:nvSpPr>
          <p:spPr>
            <a:xfrm>
              <a:off x="6741140" y="5905553"/>
              <a:ext cx="35907" cy="82396"/>
            </a:xfrm>
            <a:custGeom>
              <a:avLst/>
              <a:gdLst/>
              <a:ahLst/>
              <a:cxnLst/>
              <a:rect l="l" t="t" r="r" b="b"/>
              <a:pathLst>
                <a:path w="207" h="475" extrusionOk="0">
                  <a:moveTo>
                    <a:pt x="40" y="0"/>
                  </a:moveTo>
                  <a:cubicBezTo>
                    <a:pt x="11" y="11"/>
                    <a:pt x="1" y="40"/>
                    <a:pt x="1" y="59"/>
                  </a:cubicBezTo>
                  <a:lnTo>
                    <a:pt x="109" y="442"/>
                  </a:lnTo>
                  <a:cubicBezTo>
                    <a:pt x="116" y="463"/>
                    <a:pt x="134" y="475"/>
                    <a:pt x="151" y="475"/>
                  </a:cubicBezTo>
                  <a:cubicBezTo>
                    <a:pt x="157" y="475"/>
                    <a:pt x="163" y="473"/>
                    <a:pt x="168" y="471"/>
                  </a:cubicBezTo>
                  <a:cubicBezTo>
                    <a:pt x="197" y="471"/>
                    <a:pt x="207" y="442"/>
                    <a:pt x="207" y="412"/>
                  </a:cubicBezTo>
                  <a:lnTo>
                    <a:pt x="99" y="30"/>
                  </a:lnTo>
                  <a:cubicBezTo>
                    <a:pt x="89" y="11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27"/>
            <p:cNvSpPr/>
            <p:nvPr/>
          </p:nvSpPr>
          <p:spPr>
            <a:xfrm>
              <a:off x="6642612" y="5942848"/>
              <a:ext cx="83437" cy="34693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412" y="1"/>
                  </a:moveTo>
                  <a:lnTo>
                    <a:pt x="39" y="109"/>
                  </a:lnTo>
                  <a:cubicBezTo>
                    <a:pt x="10" y="109"/>
                    <a:pt x="0" y="138"/>
                    <a:pt x="0" y="168"/>
                  </a:cubicBezTo>
                  <a:cubicBezTo>
                    <a:pt x="9" y="184"/>
                    <a:pt x="29" y="200"/>
                    <a:pt x="47" y="200"/>
                  </a:cubicBezTo>
                  <a:cubicBezTo>
                    <a:pt x="51" y="200"/>
                    <a:pt x="55" y="199"/>
                    <a:pt x="59" y="197"/>
                  </a:cubicBezTo>
                  <a:lnTo>
                    <a:pt x="442" y="90"/>
                  </a:lnTo>
                  <a:cubicBezTo>
                    <a:pt x="471" y="90"/>
                    <a:pt x="481" y="60"/>
                    <a:pt x="471" y="31"/>
                  </a:cubicBezTo>
                  <a:cubicBezTo>
                    <a:pt x="471" y="11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27"/>
            <p:cNvSpPr/>
            <p:nvPr/>
          </p:nvSpPr>
          <p:spPr>
            <a:xfrm>
              <a:off x="6690141" y="5876758"/>
              <a:ext cx="35907" cy="82049"/>
            </a:xfrm>
            <a:custGeom>
              <a:avLst/>
              <a:gdLst/>
              <a:ahLst/>
              <a:cxnLst/>
              <a:rect l="l" t="t" r="r" b="b"/>
              <a:pathLst>
                <a:path w="207" h="473" extrusionOk="0">
                  <a:moveTo>
                    <a:pt x="40" y="0"/>
                  </a:moveTo>
                  <a:cubicBezTo>
                    <a:pt x="11" y="10"/>
                    <a:pt x="1" y="29"/>
                    <a:pt x="1" y="59"/>
                  </a:cubicBezTo>
                  <a:lnTo>
                    <a:pt x="109" y="441"/>
                  </a:lnTo>
                  <a:cubicBezTo>
                    <a:pt x="117" y="457"/>
                    <a:pt x="131" y="473"/>
                    <a:pt x="153" y="473"/>
                  </a:cubicBezTo>
                  <a:cubicBezTo>
                    <a:pt x="157" y="473"/>
                    <a:pt x="162" y="472"/>
                    <a:pt x="168" y="471"/>
                  </a:cubicBezTo>
                  <a:cubicBezTo>
                    <a:pt x="197" y="471"/>
                    <a:pt x="207" y="441"/>
                    <a:pt x="197" y="412"/>
                  </a:cubicBezTo>
                  <a:lnTo>
                    <a:pt x="99" y="29"/>
                  </a:lnTo>
                  <a:cubicBezTo>
                    <a:pt x="89" y="10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27"/>
            <p:cNvSpPr/>
            <p:nvPr/>
          </p:nvSpPr>
          <p:spPr>
            <a:xfrm>
              <a:off x="6630817" y="6024549"/>
              <a:ext cx="241463" cy="78753"/>
            </a:xfrm>
            <a:custGeom>
              <a:avLst/>
              <a:gdLst/>
              <a:ahLst/>
              <a:cxnLst/>
              <a:rect l="l" t="t" r="r" b="b"/>
              <a:pathLst>
                <a:path w="1392" h="454" extrusionOk="0">
                  <a:moveTo>
                    <a:pt x="1323" y="0"/>
                  </a:moveTo>
                  <a:lnTo>
                    <a:pt x="39" y="363"/>
                  </a:lnTo>
                  <a:cubicBezTo>
                    <a:pt x="9" y="373"/>
                    <a:pt x="0" y="392"/>
                    <a:pt x="0" y="422"/>
                  </a:cubicBezTo>
                  <a:cubicBezTo>
                    <a:pt x="8" y="438"/>
                    <a:pt x="29" y="454"/>
                    <a:pt x="47" y="454"/>
                  </a:cubicBezTo>
                  <a:cubicBezTo>
                    <a:pt x="51" y="454"/>
                    <a:pt x="55" y="453"/>
                    <a:pt x="59" y="451"/>
                  </a:cubicBezTo>
                  <a:lnTo>
                    <a:pt x="1352" y="98"/>
                  </a:lnTo>
                  <a:cubicBezTo>
                    <a:pt x="1372" y="89"/>
                    <a:pt x="1392" y="59"/>
                    <a:pt x="1381" y="40"/>
                  </a:cubicBezTo>
                  <a:cubicBezTo>
                    <a:pt x="1381" y="20"/>
                    <a:pt x="1362" y="0"/>
                    <a:pt x="13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27"/>
            <p:cNvSpPr/>
            <p:nvPr/>
          </p:nvSpPr>
          <p:spPr>
            <a:xfrm>
              <a:off x="6763343" y="6000785"/>
              <a:ext cx="66437" cy="53774"/>
            </a:xfrm>
            <a:custGeom>
              <a:avLst/>
              <a:gdLst/>
              <a:ahLst/>
              <a:cxnLst/>
              <a:rect l="l" t="t" r="r" b="b"/>
              <a:pathLst>
                <a:path w="383" h="310" extrusionOk="0">
                  <a:moveTo>
                    <a:pt x="314" y="0"/>
                  </a:moveTo>
                  <a:lnTo>
                    <a:pt x="40" y="79"/>
                  </a:lnTo>
                  <a:cubicBezTo>
                    <a:pt x="20" y="79"/>
                    <a:pt x="0" y="98"/>
                    <a:pt x="0" y="118"/>
                  </a:cubicBezTo>
                  <a:cubicBezTo>
                    <a:pt x="0" y="137"/>
                    <a:pt x="10" y="157"/>
                    <a:pt x="29" y="167"/>
                  </a:cubicBezTo>
                  <a:lnTo>
                    <a:pt x="275" y="304"/>
                  </a:lnTo>
                  <a:cubicBezTo>
                    <a:pt x="282" y="308"/>
                    <a:pt x="290" y="310"/>
                    <a:pt x="299" y="310"/>
                  </a:cubicBezTo>
                  <a:cubicBezTo>
                    <a:pt x="314" y="310"/>
                    <a:pt x="330" y="303"/>
                    <a:pt x="343" y="285"/>
                  </a:cubicBezTo>
                  <a:cubicBezTo>
                    <a:pt x="353" y="265"/>
                    <a:pt x="343" y="235"/>
                    <a:pt x="323" y="226"/>
                  </a:cubicBezTo>
                  <a:lnTo>
                    <a:pt x="177" y="137"/>
                  </a:lnTo>
                  <a:lnTo>
                    <a:pt x="334" y="89"/>
                  </a:lnTo>
                  <a:cubicBezTo>
                    <a:pt x="363" y="89"/>
                    <a:pt x="382" y="59"/>
                    <a:pt x="373" y="30"/>
                  </a:cubicBezTo>
                  <a:cubicBezTo>
                    <a:pt x="363" y="10"/>
                    <a:pt x="343" y="0"/>
                    <a:pt x="3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27"/>
            <p:cNvSpPr/>
            <p:nvPr/>
          </p:nvSpPr>
          <p:spPr>
            <a:xfrm>
              <a:off x="6715640" y="6053518"/>
              <a:ext cx="52907" cy="76845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46" y="0"/>
                  </a:moveTo>
                  <a:cubicBezTo>
                    <a:pt x="226" y="0"/>
                    <a:pt x="217" y="10"/>
                    <a:pt x="206" y="29"/>
                  </a:cubicBezTo>
                  <a:lnTo>
                    <a:pt x="10" y="373"/>
                  </a:lnTo>
                  <a:cubicBezTo>
                    <a:pt x="1" y="392"/>
                    <a:pt x="1" y="421"/>
                    <a:pt x="30" y="432"/>
                  </a:cubicBezTo>
                  <a:cubicBezTo>
                    <a:pt x="37" y="439"/>
                    <a:pt x="46" y="442"/>
                    <a:pt x="55" y="442"/>
                  </a:cubicBezTo>
                  <a:cubicBezTo>
                    <a:pt x="69" y="442"/>
                    <a:pt x="83" y="434"/>
                    <a:pt x="89" y="421"/>
                  </a:cubicBezTo>
                  <a:lnTo>
                    <a:pt x="285" y="79"/>
                  </a:lnTo>
                  <a:cubicBezTo>
                    <a:pt x="304" y="49"/>
                    <a:pt x="295" y="20"/>
                    <a:pt x="265" y="10"/>
                  </a:cubicBezTo>
                  <a:cubicBezTo>
                    <a:pt x="265" y="10"/>
                    <a:pt x="256" y="0"/>
                    <a:pt x="24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27"/>
            <p:cNvSpPr/>
            <p:nvPr/>
          </p:nvSpPr>
          <p:spPr>
            <a:xfrm>
              <a:off x="6688580" y="6019519"/>
              <a:ext cx="79967" cy="51172"/>
            </a:xfrm>
            <a:custGeom>
              <a:avLst/>
              <a:gdLst/>
              <a:ahLst/>
              <a:cxnLst/>
              <a:rect l="l" t="t" r="r" b="b"/>
              <a:pathLst>
                <a:path w="461" h="295" extrusionOk="0">
                  <a:moveTo>
                    <a:pt x="59" y="0"/>
                  </a:moveTo>
                  <a:cubicBezTo>
                    <a:pt x="39" y="0"/>
                    <a:pt x="29" y="10"/>
                    <a:pt x="20" y="29"/>
                  </a:cubicBezTo>
                  <a:cubicBezTo>
                    <a:pt x="0" y="49"/>
                    <a:pt x="10" y="79"/>
                    <a:pt x="29" y="98"/>
                  </a:cubicBezTo>
                  <a:lnTo>
                    <a:pt x="382" y="284"/>
                  </a:lnTo>
                  <a:cubicBezTo>
                    <a:pt x="390" y="292"/>
                    <a:pt x="399" y="295"/>
                    <a:pt x="407" y="295"/>
                  </a:cubicBezTo>
                  <a:cubicBezTo>
                    <a:pt x="422" y="295"/>
                    <a:pt x="435" y="287"/>
                    <a:pt x="441" y="275"/>
                  </a:cubicBezTo>
                  <a:cubicBezTo>
                    <a:pt x="460" y="245"/>
                    <a:pt x="451" y="216"/>
                    <a:pt x="421" y="206"/>
                  </a:cubicBezTo>
                  <a:lnTo>
                    <a:pt x="79" y="10"/>
                  </a:lnTo>
                  <a:cubicBezTo>
                    <a:pt x="79" y="10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27"/>
            <p:cNvSpPr/>
            <p:nvPr/>
          </p:nvSpPr>
          <p:spPr>
            <a:xfrm>
              <a:off x="6657877" y="6070517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256" y="0"/>
                  </a:moveTo>
                  <a:cubicBezTo>
                    <a:pt x="236" y="0"/>
                    <a:pt x="216" y="0"/>
                    <a:pt x="206" y="20"/>
                  </a:cubicBezTo>
                  <a:lnTo>
                    <a:pt x="10" y="363"/>
                  </a:lnTo>
                  <a:cubicBezTo>
                    <a:pt x="1" y="382"/>
                    <a:pt x="10" y="412"/>
                    <a:pt x="30" y="431"/>
                  </a:cubicBezTo>
                  <a:cubicBezTo>
                    <a:pt x="38" y="434"/>
                    <a:pt x="46" y="435"/>
                    <a:pt x="53" y="435"/>
                  </a:cubicBezTo>
                  <a:cubicBezTo>
                    <a:pt x="74" y="435"/>
                    <a:pt x="91" y="426"/>
                    <a:pt x="99" y="412"/>
                  </a:cubicBezTo>
                  <a:lnTo>
                    <a:pt x="295" y="69"/>
                  </a:lnTo>
                  <a:cubicBezTo>
                    <a:pt x="304" y="49"/>
                    <a:pt x="295" y="20"/>
                    <a:pt x="2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27"/>
            <p:cNvSpPr/>
            <p:nvPr/>
          </p:nvSpPr>
          <p:spPr>
            <a:xfrm>
              <a:off x="6632378" y="6036518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50" y="0"/>
                  </a:moveTo>
                  <a:cubicBezTo>
                    <a:pt x="40" y="0"/>
                    <a:pt x="20" y="10"/>
                    <a:pt x="11" y="20"/>
                  </a:cubicBezTo>
                  <a:cubicBezTo>
                    <a:pt x="0" y="49"/>
                    <a:pt x="11" y="79"/>
                    <a:pt x="30" y="88"/>
                  </a:cubicBezTo>
                  <a:lnTo>
                    <a:pt x="373" y="284"/>
                  </a:lnTo>
                  <a:cubicBezTo>
                    <a:pt x="378" y="287"/>
                    <a:pt x="384" y="288"/>
                    <a:pt x="390" y="288"/>
                  </a:cubicBezTo>
                  <a:cubicBezTo>
                    <a:pt x="408" y="288"/>
                    <a:pt x="427" y="279"/>
                    <a:pt x="442" y="265"/>
                  </a:cubicBezTo>
                  <a:cubicBezTo>
                    <a:pt x="451" y="245"/>
                    <a:pt x="442" y="216"/>
                    <a:pt x="422" y="19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27"/>
            <p:cNvSpPr/>
            <p:nvPr/>
          </p:nvSpPr>
          <p:spPr>
            <a:xfrm>
              <a:off x="6739578" y="6024549"/>
              <a:ext cx="132701" cy="219433"/>
            </a:xfrm>
            <a:custGeom>
              <a:avLst/>
              <a:gdLst/>
              <a:ahLst/>
              <a:cxnLst/>
              <a:rect l="l" t="t" r="r" b="b"/>
              <a:pathLst>
                <a:path w="765" h="1265" extrusionOk="0">
                  <a:moveTo>
                    <a:pt x="715" y="0"/>
                  </a:moveTo>
                  <a:cubicBezTo>
                    <a:pt x="696" y="0"/>
                    <a:pt x="676" y="11"/>
                    <a:pt x="667" y="30"/>
                  </a:cubicBezTo>
                  <a:lnTo>
                    <a:pt x="10" y="1196"/>
                  </a:lnTo>
                  <a:cubicBezTo>
                    <a:pt x="0" y="1215"/>
                    <a:pt x="10" y="1245"/>
                    <a:pt x="29" y="1255"/>
                  </a:cubicBezTo>
                  <a:cubicBezTo>
                    <a:pt x="36" y="1262"/>
                    <a:pt x="44" y="1265"/>
                    <a:pt x="53" y="1265"/>
                  </a:cubicBezTo>
                  <a:cubicBezTo>
                    <a:pt x="69" y="1265"/>
                    <a:pt x="86" y="1254"/>
                    <a:pt x="98" y="1235"/>
                  </a:cubicBezTo>
                  <a:lnTo>
                    <a:pt x="754" y="79"/>
                  </a:lnTo>
                  <a:cubicBezTo>
                    <a:pt x="765" y="50"/>
                    <a:pt x="754" y="20"/>
                    <a:pt x="735" y="11"/>
                  </a:cubicBezTo>
                  <a:cubicBezTo>
                    <a:pt x="725" y="0"/>
                    <a:pt x="715" y="0"/>
                    <a:pt x="7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27"/>
            <p:cNvSpPr/>
            <p:nvPr/>
          </p:nvSpPr>
          <p:spPr>
            <a:xfrm>
              <a:off x="6829606" y="6068783"/>
              <a:ext cx="56203" cy="64702"/>
            </a:xfrm>
            <a:custGeom>
              <a:avLst/>
              <a:gdLst/>
              <a:ahLst/>
              <a:cxnLst/>
              <a:rect l="l" t="t" r="r" b="b"/>
              <a:pathLst>
                <a:path w="324" h="373" extrusionOk="0">
                  <a:moveTo>
                    <a:pt x="39" y="0"/>
                  </a:moveTo>
                  <a:cubicBezTo>
                    <a:pt x="10" y="10"/>
                    <a:pt x="0" y="30"/>
                    <a:pt x="0" y="59"/>
                  </a:cubicBezTo>
                  <a:lnTo>
                    <a:pt x="79" y="333"/>
                  </a:lnTo>
                  <a:cubicBezTo>
                    <a:pt x="89" y="353"/>
                    <a:pt x="98" y="363"/>
                    <a:pt x="118" y="373"/>
                  </a:cubicBezTo>
                  <a:cubicBezTo>
                    <a:pt x="137" y="373"/>
                    <a:pt x="157" y="363"/>
                    <a:pt x="167" y="344"/>
                  </a:cubicBezTo>
                  <a:lnTo>
                    <a:pt x="314" y="98"/>
                  </a:lnTo>
                  <a:cubicBezTo>
                    <a:pt x="324" y="69"/>
                    <a:pt x="314" y="39"/>
                    <a:pt x="294" y="30"/>
                  </a:cubicBezTo>
                  <a:cubicBezTo>
                    <a:pt x="286" y="27"/>
                    <a:pt x="278" y="26"/>
                    <a:pt x="271" y="26"/>
                  </a:cubicBezTo>
                  <a:cubicBezTo>
                    <a:pt x="251" y="26"/>
                    <a:pt x="233" y="35"/>
                    <a:pt x="226" y="50"/>
                  </a:cubicBezTo>
                  <a:lnTo>
                    <a:pt x="148" y="196"/>
                  </a:lnTo>
                  <a:lnTo>
                    <a:pt x="98" y="30"/>
                  </a:lnTo>
                  <a:cubicBezTo>
                    <a:pt x="89" y="10"/>
                    <a:pt x="6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27"/>
            <p:cNvSpPr/>
            <p:nvPr/>
          </p:nvSpPr>
          <p:spPr>
            <a:xfrm>
              <a:off x="6781903" y="6038079"/>
              <a:ext cx="66611" cy="60366"/>
            </a:xfrm>
            <a:custGeom>
              <a:avLst/>
              <a:gdLst/>
              <a:ahLst/>
              <a:cxnLst/>
              <a:rect l="l" t="t" r="r" b="b"/>
              <a:pathLst>
                <a:path w="384" h="348" extrusionOk="0">
                  <a:moveTo>
                    <a:pt x="187" y="1"/>
                  </a:moveTo>
                  <a:cubicBezTo>
                    <a:pt x="177" y="1"/>
                    <a:pt x="158" y="11"/>
                    <a:pt x="148" y="31"/>
                  </a:cubicBezTo>
                  <a:lnTo>
                    <a:pt x="11" y="275"/>
                  </a:lnTo>
                  <a:cubicBezTo>
                    <a:pt x="1" y="295"/>
                    <a:pt x="1" y="314"/>
                    <a:pt x="11" y="325"/>
                  </a:cubicBezTo>
                  <a:cubicBezTo>
                    <a:pt x="18" y="339"/>
                    <a:pt x="30" y="348"/>
                    <a:pt x="44" y="348"/>
                  </a:cubicBezTo>
                  <a:cubicBezTo>
                    <a:pt x="49" y="348"/>
                    <a:pt x="54" y="347"/>
                    <a:pt x="60" y="344"/>
                  </a:cubicBezTo>
                  <a:lnTo>
                    <a:pt x="334" y="266"/>
                  </a:lnTo>
                  <a:cubicBezTo>
                    <a:pt x="364" y="266"/>
                    <a:pt x="383" y="236"/>
                    <a:pt x="373" y="207"/>
                  </a:cubicBezTo>
                  <a:cubicBezTo>
                    <a:pt x="365" y="191"/>
                    <a:pt x="344" y="175"/>
                    <a:pt x="326" y="175"/>
                  </a:cubicBezTo>
                  <a:cubicBezTo>
                    <a:pt x="322" y="175"/>
                    <a:pt x="318" y="175"/>
                    <a:pt x="314" y="177"/>
                  </a:cubicBezTo>
                  <a:lnTo>
                    <a:pt x="148" y="227"/>
                  </a:lnTo>
                  <a:lnTo>
                    <a:pt x="236" y="70"/>
                  </a:lnTo>
                  <a:cubicBezTo>
                    <a:pt x="246" y="50"/>
                    <a:pt x="236" y="20"/>
                    <a:pt x="216" y="11"/>
                  </a:cubicBezTo>
                  <a:cubicBezTo>
                    <a:pt x="207" y="1"/>
                    <a:pt x="197" y="1"/>
                    <a:pt x="18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27"/>
            <p:cNvSpPr/>
            <p:nvPr/>
          </p:nvSpPr>
          <p:spPr>
            <a:xfrm>
              <a:off x="6800637" y="6119781"/>
              <a:ext cx="35907" cy="82222"/>
            </a:xfrm>
            <a:custGeom>
              <a:avLst/>
              <a:gdLst/>
              <a:ahLst/>
              <a:cxnLst/>
              <a:rect l="l" t="t" r="r" b="b"/>
              <a:pathLst>
                <a:path w="207" h="474" extrusionOk="0">
                  <a:moveTo>
                    <a:pt x="40" y="0"/>
                  </a:moveTo>
                  <a:cubicBezTo>
                    <a:pt x="10" y="10"/>
                    <a:pt x="1" y="30"/>
                    <a:pt x="1" y="59"/>
                  </a:cubicBezTo>
                  <a:lnTo>
                    <a:pt x="108" y="441"/>
                  </a:lnTo>
                  <a:cubicBezTo>
                    <a:pt x="117" y="457"/>
                    <a:pt x="137" y="473"/>
                    <a:pt x="155" y="473"/>
                  </a:cubicBezTo>
                  <a:cubicBezTo>
                    <a:pt x="159" y="473"/>
                    <a:pt x="163" y="472"/>
                    <a:pt x="167" y="470"/>
                  </a:cubicBezTo>
                  <a:cubicBezTo>
                    <a:pt x="197" y="470"/>
                    <a:pt x="206" y="441"/>
                    <a:pt x="206" y="412"/>
                  </a:cubicBezTo>
                  <a:lnTo>
                    <a:pt x="99" y="30"/>
                  </a:lnTo>
                  <a:cubicBezTo>
                    <a:pt x="89" y="10"/>
                    <a:pt x="6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27"/>
            <p:cNvSpPr/>
            <p:nvPr/>
          </p:nvSpPr>
          <p:spPr>
            <a:xfrm>
              <a:off x="6734374" y="6119781"/>
              <a:ext cx="83437" cy="34520"/>
            </a:xfrm>
            <a:custGeom>
              <a:avLst/>
              <a:gdLst/>
              <a:ahLst/>
              <a:cxnLst/>
              <a:rect l="l" t="t" r="r" b="b"/>
              <a:pathLst>
                <a:path w="481" h="199" extrusionOk="0">
                  <a:moveTo>
                    <a:pt x="422" y="0"/>
                  </a:moveTo>
                  <a:lnTo>
                    <a:pt x="40" y="108"/>
                  </a:lnTo>
                  <a:cubicBezTo>
                    <a:pt x="11" y="118"/>
                    <a:pt x="0" y="137"/>
                    <a:pt x="11" y="167"/>
                  </a:cubicBezTo>
                  <a:cubicBezTo>
                    <a:pt x="11" y="183"/>
                    <a:pt x="30" y="199"/>
                    <a:pt x="53" y="199"/>
                  </a:cubicBezTo>
                  <a:cubicBezTo>
                    <a:pt x="58" y="199"/>
                    <a:pt x="64" y="198"/>
                    <a:pt x="69" y="196"/>
                  </a:cubicBezTo>
                  <a:lnTo>
                    <a:pt x="442" y="89"/>
                  </a:lnTo>
                  <a:cubicBezTo>
                    <a:pt x="471" y="89"/>
                    <a:pt x="481" y="59"/>
                    <a:pt x="481" y="30"/>
                  </a:cubicBezTo>
                  <a:cubicBezTo>
                    <a:pt x="471" y="10"/>
                    <a:pt x="451" y="0"/>
                    <a:pt x="43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27"/>
            <p:cNvSpPr/>
            <p:nvPr/>
          </p:nvSpPr>
          <p:spPr>
            <a:xfrm>
              <a:off x="6771669" y="6170779"/>
              <a:ext cx="36081" cy="82396"/>
            </a:xfrm>
            <a:custGeom>
              <a:avLst/>
              <a:gdLst/>
              <a:ahLst/>
              <a:cxnLst/>
              <a:rect l="l" t="t" r="r" b="b"/>
              <a:pathLst>
                <a:path w="208" h="475" extrusionOk="0">
                  <a:moveTo>
                    <a:pt x="40" y="0"/>
                  </a:moveTo>
                  <a:cubicBezTo>
                    <a:pt x="11" y="10"/>
                    <a:pt x="1" y="39"/>
                    <a:pt x="1" y="59"/>
                  </a:cubicBezTo>
                  <a:lnTo>
                    <a:pt x="109" y="441"/>
                  </a:lnTo>
                  <a:cubicBezTo>
                    <a:pt x="116" y="463"/>
                    <a:pt x="129" y="474"/>
                    <a:pt x="147" y="474"/>
                  </a:cubicBezTo>
                  <a:cubicBezTo>
                    <a:pt x="154" y="474"/>
                    <a:pt x="160" y="473"/>
                    <a:pt x="168" y="470"/>
                  </a:cubicBezTo>
                  <a:cubicBezTo>
                    <a:pt x="197" y="470"/>
                    <a:pt x="207" y="441"/>
                    <a:pt x="197" y="412"/>
                  </a:cubicBezTo>
                  <a:lnTo>
                    <a:pt x="99" y="39"/>
                  </a:lnTo>
                  <a:cubicBezTo>
                    <a:pt x="90" y="10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27"/>
            <p:cNvSpPr/>
            <p:nvPr/>
          </p:nvSpPr>
          <p:spPr>
            <a:xfrm>
              <a:off x="6705580" y="6170779"/>
              <a:ext cx="83263" cy="34693"/>
            </a:xfrm>
            <a:custGeom>
              <a:avLst/>
              <a:gdLst/>
              <a:ahLst/>
              <a:cxnLst/>
              <a:rect l="l" t="t" r="r" b="b"/>
              <a:pathLst>
                <a:path w="480" h="200" extrusionOk="0">
                  <a:moveTo>
                    <a:pt x="421" y="0"/>
                  </a:moveTo>
                  <a:lnTo>
                    <a:pt x="39" y="108"/>
                  </a:lnTo>
                  <a:cubicBezTo>
                    <a:pt x="10" y="118"/>
                    <a:pt x="0" y="137"/>
                    <a:pt x="0" y="167"/>
                  </a:cubicBezTo>
                  <a:cubicBezTo>
                    <a:pt x="7" y="189"/>
                    <a:pt x="26" y="200"/>
                    <a:pt x="43" y="200"/>
                  </a:cubicBezTo>
                  <a:cubicBezTo>
                    <a:pt x="48" y="200"/>
                    <a:pt x="54" y="199"/>
                    <a:pt x="59" y="196"/>
                  </a:cubicBezTo>
                  <a:lnTo>
                    <a:pt x="441" y="98"/>
                  </a:lnTo>
                  <a:cubicBezTo>
                    <a:pt x="471" y="89"/>
                    <a:pt x="480" y="59"/>
                    <a:pt x="480" y="39"/>
                  </a:cubicBezTo>
                  <a:cubicBezTo>
                    <a:pt x="471" y="10"/>
                    <a:pt x="451" y="0"/>
                    <a:pt x="4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27"/>
            <p:cNvSpPr/>
            <p:nvPr/>
          </p:nvSpPr>
          <p:spPr>
            <a:xfrm>
              <a:off x="1793096" y="6789525"/>
              <a:ext cx="79967" cy="240249"/>
            </a:xfrm>
            <a:custGeom>
              <a:avLst/>
              <a:gdLst/>
              <a:ahLst/>
              <a:cxnLst/>
              <a:rect l="l" t="t" r="r" b="b"/>
              <a:pathLst>
                <a:path w="461" h="1385" extrusionOk="0">
                  <a:moveTo>
                    <a:pt x="40" y="0"/>
                  </a:moveTo>
                  <a:cubicBezTo>
                    <a:pt x="20" y="10"/>
                    <a:pt x="1" y="30"/>
                    <a:pt x="10" y="59"/>
                  </a:cubicBezTo>
                  <a:lnTo>
                    <a:pt x="363" y="1352"/>
                  </a:lnTo>
                  <a:cubicBezTo>
                    <a:pt x="371" y="1368"/>
                    <a:pt x="392" y="1385"/>
                    <a:pt x="410" y="1385"/>
                  </a:cubicBezTo>
                  <a:cubicBezTo>
                    <a:pt x="414" y="1385"/>
                    <a:pt x="418" y="1384"/>
                    <a:pt x="421" y="1382"/>
                  </a:cubicBezTo>
                  <a:cubicBezTo>
                    <a:pt x="451" y="1372"/>
                    <a:pt x="461" y="1352"/>
                    <a:pt x="461" y="1323"/>
                  </a:cubicBezTo>
                  <a:lnTo>
                    <a:pt x="98" y="30"/>
                  </a:lnTo>
                  <a:cubicBezTo>
                    <a:pt x="98" y="10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27"/>
            <p:cNvSpPr/>
            <p:nvPr/>
          </p:nvSpPr>
          <p:spPr>
            <a:xfrm>
              <a:off x="1821891" y="6893257"/>
              <a:ext cx="78406" cy="51172"/>
            </a:xfrm>
            <a:custGeom>
              <a:avLst/>
              <a:gdLst/>
              <a:ahLst/>
              <a:cxnLst/>
              <a:rect l="l" t="t" r="r" b="b"/>
              <a:pathLst>
                <a:path w="452" h="295" extrusionOk="0">
                  <a:moveTo>
                    <a:pt x="59" y="0"/>
                  </a:moveTo>
                  <a:cubicBezTo>
                    <a:pt x="40" y="0"/>
                    <a:pt x="20" y="10"/>
                    <a:pt x="11" y="29"/>
                  </a:cubicBezTo>
                  <a:cubicBezTo>
                    <a:pt x="1" y="49"/>
                    <a:pt x="11" y="79"/>
                    <a:pt x="30" y="98"/>
                  </a:cubicBezTo>
                  <a:lnTo>
                    <a:pt x="373" y="284"/>
                  </a:lnTo>
                  <a:cubicBezTo>
                    <a:pt x="385" y="292"/>
                    <a:pt x="396" y="295"/>
                    <a:pt x="406" y="295"/>
                  </a:cubicBezTo>
                  <a:cubicBezTo>
                    <a:pt x="422" y="295"/>
                    <a:pt x="436" y="287"/>
                    <a:pt x="442" y="275"/>
                  </a:cubicBezTo>
                  <a:cubicBezTo>
                    <a:pt x="451" y="245"/>
                    <a:pt x="442" y="216"/>
                    <a:pt x="422" y="206"/>
                  </a:cubicBezTo>
                  <a:lnTo>
                    <a:pt x="79" y="10"/>
                  </a:lnTo>
                  <a:cubicBezTo>
                    <a:pt x="70" y="1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27"/>
            <p:cNvSpPr/>
            <p:nvPr/>
          </p:nvSpPr>
          <p:spPr>
            <a:xfrm>
              <a:off x="1787893" y="6893257"/>
              <a:ext cx="52907" cy="77192"/>
            </a:xfrm>
            <a:custGeom>
              <a:avLst/>
              <a:gdLst/>
              <a:ahLst/>
              <a:cxnLst/>
              <a:rect l="l" t="t" r="r" b="b"/>
              <a:pathLst>
                <a:path w="305" h="445" extrusionOk="0">
                  <a:moveTo>
                    <a:pt x="255" y="0"/>
                  </a:moveTo>
                  <a:cubicBezTo>
                    <a:pt x="236" y="0"/>
                    <a:pt x="216" y="10"/>
                    <a:pt x="207" y="29"/>
                  </a:cubicBezTo>
                  <a:lnTo>
                    <a:pt x="20" y="373"/>
                  </a:lnTo>
                  <a:cubicBezTo>
                    <a:pt x="1" y="392"/>
                    <a:pt x="11" y="421"/>
                    <a:pt x="31" y="441"/>
                  </a:cubicBezTo>
                  <a:cubicBezTo>
                    <a:pt x="38" y="443"/>
                    <a:pt x="46" y="445"/>
                    <a:pt x="54" y="445"/>
                  </a:cubicBezTo>
                  <a:cubicBezTo>
                    <a:pt x="74" y="445"/>
                    <a:pt x="92" y="435"/>
                    <a:pt x="99" y="421"/>
                  </a:cubicBezTo>
                  <a:lnTo>
                    <a:pt x="295" y="79"/>
                  </a:lnTo>
                  <a:cubicBezTo>
                    <a:pt x="305" y="49"/>
                    <a:pt x="295" y="20"/>
                    <a:pt x="275" y="10"/>
                  </a:cubicBezTo>
                  <a:cubicBezTo>
                    <a:pt x="266" y="10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27"/>
            <p:cNvSpPr/>
            <p:nvPr/>
          </p:nvSpPr>
          <p:spPr>
            <a:xfrm>
              <a:off x="1837330" y="6951020"/>
              <a:ext cx="79967" cy="50131"/>
            </a:xfrm>
            <a:custGeom>
              <a:avLst/>
              <a:gdLst/>
              <a:ahLst/>
              <a:cxnLst/>
              <a:rect l="l" t="t" r="r" b="b"/>
              <a:pathLst>
                <a:path w="461" h="289" extrusionOk="0">
                  <a:moveTo>
                    <a:pt x="59" y="0"/>
                  </a:moveTo>
                  <a:cubicBezTo>
                    <a:pt x="39" y="0"/>
                    <a:pt x="29" y="10"/>
                    <a:pt x="20" y="20"/>
                  </a:cubicBezTo>
                  <a:cubicBezTo>
                    <a:pt x="0" y="49"/>
                    <a:pt x="10" y="79"/>
                    <a:pt x="39" y="88"/>
                  </a:cubicBezTo>
                  <a:lnTo>
                    <a:pt x="382" y="284"/>
                  </a:lnTo>
                  <a:cubicBezTo>
                    <a:pt x="387" y="287"/>
                    <a:pt x="393" y="288"/>
                    <a:pt x="400" y="288"/>
                  </a:cubicBezTo>
                  <a:cubicBezTo>
                    <a:pt x="416" y="288"/>
                    <a:pt x="434" y="279"/>
                    <a:pt x="441" y="265"/>
                  </a:cubicBezTo>
                  <a:cubicBezTo>
                    <a:pt x="460" y="245"/>
                    <a:pt x="451" y="216"/>
                    <a:pt x="421" y="19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27"/>
            <p:cNvSpPr/>
            <p:nvPr/>
          </p:nvSpPr>
          <p:spPr>
            <a:xfrm>
              <a:off x="1804892" y="6951020"/>
              <a:ext cx="51172" cy="75631"/>
            </a:xfrm>
            <a:custGeom>
              <a:avLst/>
              <a:gdLst/>
              <a:ahLst/>
              <a:cxnLst/>
              <a:rect l="l" t="t" r="r" b="b"/>
              <a:pathLst>
                <a:path w="295" h="436" extrusionOk="0">
                  <a:moveTo>
                    <a:pt x="246" y="0"/>
                  </a:moveTo>
                  <a:cubicBezTo>
                    <a:pt x="226" y="0"/>
                    <a:pt x="216" y="10"/>
                    <a:pt x="207" y="20"/>
                  </a:cubicBezTo>
                  <a:lnTo>
                    <a:pt x="11" y="363"/>
                  </a:lnTo>
                  <a:cubicBezTo>
                    <a:pt x="1" y="392"/>
                    <a:pt x="1" y="421"/>
                    <a:pt x="30" y="431"/>
                  </a:cubicBezTo>
                  <a:cubicBezTo>
                    <a:pt x="36" y="434"/>
                    <a:pt x="42" y="435"/>
                    <a:pt x="48" y="435"/>
                  </a:cubicBezTo>
                  <a:cubicBezTo>
                    <a:pt x="64" y="435"/>
                    <a:pt x="82" y="426"/>
                    <a:pt x="89" y="412"/>
                  </a:cubicBezTo>
                  <a:lnTo>
                    <a:pt x="285" y="69"/>
                  </a:lnTo>
                  <a:cubicBezTo>
                    <a:pt x="295" y="49"/>
                    <a:pt x="295" y="20"/>
                    <a:pt x="26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27"/>
            <p:cNvSpPr/>
            <p:nvPr/>
          </p:nvSpPr>
          <p:spPr>
            <a:xfrm>
              <a:off x="1793096" y="6789525"/>
              <a:ext cx="221168" cy="130272"/>
            </a:xfrm>
            <a:custGeom>
              <a:avLst/>
              <a:gdLst/>
              <a:ahLst/>
              <a:cxnLst/>
              <a:rect l="l" t="t" r="r" b="b"/>
              <a:pathLst>
                <a:path w="1275" h="751" extrusionOk="0">
                  <a:moveTo>
                    <a:pt x="59" y="0"/>
                  </a:moveTo>
                  <a:cubicBezTo>
                    <a:pt x="40" y="0"/>
                    <a:pt x="20" y="10"/>
                    <a:pt x="10" y="20"/>
                  </a:cubicBezTo>
                  <a:cubicBezTo>
                    <a:pt x="1" y="49"/>
                    <a:pt x="10" y="78"/>
                    <a:pt x="30" y="89"/>
                  </a:cubicBezTo>
                  <a:lnTo>
                    <a:pt x="1196" y="745"/>
                  </a:lnTo>
                  <a:cubicBezTo>
                    <a:pt x="1203" y="749"/>
                    <a:pt x="1212" y="751"/>
                    <a:pt x="1221" y="751"/>
                  </a:cubicBezTo>
                  <a:cubicBezTo>
                    <a:pt x="1236" y="751"/>
                    <a:pt x="1252" y="744"/>
                    <a:pt x="1264" y="725"/>
                  </a:cubicBezTo>
                  <a:cubicBezTo>
                    <a:pt x="1274" y="706"/>
                    <a:pt x="1264" y="677"/>
                    <a:pt x="1245" y="66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27"/>
            <p:cNvSpPr/>
            <p:nvPr/>
          </p:nvSpPr>
          <p:spPr>
            <a:xfrm>
              <a:off x="1806627" y="6820055"/>
              <a:ext cx="61407" cy="58631"/>
            </a:xfrm>
            <a:custGeom>
              <a:avLst/>
              <a:gdLst/>
              <a:ahLst/>
              <a:cxnLst/>
              <a:rect l="l" t="t" r="r" b="b"/>
              <a:pathLst>
                <a:path w="354" h="338" extrusionOk="0">
                  <a:moveTo>
                    <a:pt x="275" y="0"/>
                  </a:moveTo>
                  <a:lnTo>
                    <a:pt x="226" y="11"/>
                  </a:lnTo>
                  <a:lnTo>
                    <a:pt x="177" y="20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79" y="109"/>
                  </a:lnTo>
                  <a:cubicBezTo>
                    <a:pt x="68" y="101"/>
                    <a:pt x="56" y="98"/>
                    <a:pt x="46" y="98"/>
                  </a:cubicBezTo>
                  <a:cubicBezTo>
                    <a:pt x="30" y="98"/>
                    <a:pt x="17" y="106"/>
                    <a:pt x="10" y="118"/>
                  </a:cubicBezTo>
                  <a:cubicBezTo>
                    <a:pt x="1" y="148"/>
                    <a:pt x="10" y="177"/>
                    <a:pt x="30" y="187"/>
                  </a:cubicBezTo>
                  <a:lnTo>
                    <a:pt x="275" y="334"/>
                  </a:lnTo>
                  <a:cubicBezTo>
                    <a:pt x="281" y="337"/>
                    <a:pt x="287" y="338"/>
                    <a:pt x="293" y="338"/>
                  </a:cubicBezTo>
                  <a:cubicBezTo>
                    <a:pt x="306" y="338"/>
                    <a:pt x="320" y="331"/>
                    <a:pt x="334" y="324"/>
                  </a:cubicBezTo>
                  <a:cubicBezTo>
                    <a:pt x="343" y="314"/>
                    <a:pt x="354" y="294"/>
                    <a:pt x="354" y="275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27"/>
            <p:cNvSpPr/>
            <p:nvPr/>
          </p:nvSpPr>
          <p:spPr>
            <a:xfrm>
              <a:off x="1888328" y="6825259"/>
              <a:ext cx="83437" cy="34520"/>
            </a:xfrm>
            <a:custGeom>
              <a:avLst/>
              <a:gdLst/>
              <a:ahLst/>
              <a:cxnLst/>
              <a:rect l="l" t="t" r="r" b="b"/>
              <a:pathLst>
                <a:path w="481" h="199" extrusionOk="0">
                  <a:moveTo>
                    <a:pt x="421" y="0"/>
                  </a:moveTo>
                  <a:lnTo>
                    <a:pt x="39" y="98"/>
                  </a:lnTo>
                  <a:cubicBezTo>
                    <a:pt x="10" y="108"/>
                    <a:pt x="0" y="137"/>
                    <a:pt x="10" y="157"/>
                  </a:cubicBezTo>
                  <a:cubicBezTo>
                    <a:pt x="10" y="181"/>
                    <a:pt x="30" y="199"/>
                    <a:pt x="54" y="199"/>
                  </a:cubicBezTo>
                  <a:cubicBezTo>
                    <a:pt x="58" y="199"/>
                    <a:pt x="63" y="198"/>
                    <a:pt x="68" y="196"/>
                  </a:cubicBezTo>
                  <a:lnTo>
                    <a:pt x="441" y="88"/>
                  </a:lnTo>
                  <a:cubicBezTo>
                    <a:pt x="471" y="79"/>
                    <a:pt x="480" y="59"/>
                    <a:pt x="480" y="29"/>
                  </a:cubicBezTo>
                  <a:cubicBezTo>
                    <a:pt x="471" y="10"/>
                    <a:pt x="451" y="0"/>
                    <a:pt x="4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27"/>
            <p:cNvSpPr/>
            <p:nvPr/>
          </p:nvSpPr>
          <p:spPr>
            <a:xfrm>
              <a:off x="1888328" y="6842258"/>
              <a:ext cx="35734" cy="83263"/>
            </a:xfrm>
            <a:custGeom>
              <a:avLst/>
              <a:gdLst/>
              <a:ahLst/>
              <a:cxnLst/>
              <a:rect l="l" t="t" r="r" b="b"/>
              <a:pathLst>
                <a:path w="206" h="480" extrusionOk="0">
                  <a:moveTo>
                    <a:pt x="39" y="0"/>
                  </a:moveTo>
                  <a:cubicBezTo>
                    <a:pt x="10" y="10"/>
                    <a:pt x="0" y="39"/>
                    <a:pt x="10" y="59"/>
                  </a:cubicBezTo>
                  <a:lnTo>
                    <a:pt x="108" y="441"/>
                  </a:lnTo>
                  <a:cubicBezTo>
                    <a:pt x="118" y="471"/>
                    <a:pt x="147" y="480"/>
                    <a:pt x="166" y="480"/>
                  </a:cubicBezTo>
                  <a:cubicBezTo>
                    <a:pt x="196" y="471"/>
                    <a:pt x="206" y="441"/>
                    <a:pt x="206" y="421"/>
                  </a:cubicBezTo>
                  <a:lnTo>
                    <a:pt x="98" y="39"/>
                  </a:lnTo>
                  <a:cubicBezTo>
                    <a:pt x="88" y="20"/>
                    <a:pt x="68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27"/>
            <p:cNvSpPr/>
            <p:nvPr/>
          </p:nvSpPr>
          <p:spPr>
            <a:xfrm>
              <a:off x="1939326" y="6854054"/>
              <a:ext cx="85171" cy="34693"/>
            </a:xfrm>
            <a:custGeom>
              <a:avLst/>
              <a:gdLst/>
              <a:ahLst/>
              <a:cxnLst/>
              <a:rect l="l" t="t" r="r" b="b"/>
              <a:pathLst>
                <a:path w="491" h="200" extrusionOk="0">
                  <a:moveTo>
                    <a:pt x="421" y="0"/>
                  </a:moveTo>
                  <a:lnTo>
                    <a:pt x="39" y="109"/>
                  </a:lnTo>
                  <a:cubicBezTo>
                    <a:pt x="20" y="109"/>
                    <a:pt x="0" y="138"/>
                    <a:pt x="10" y="167"/>
                  </a:cubicBezTo>
                  <a:cubicBezTo>
                    <a:pt x="10" y="183"/>
                    <a:pt x="29" y="199"/>
                    <a:pt x="52" y="199"/>
                  </a:cubicBezTo>
                  <a:cubicBezTo>
                    <a:pt x="57" y="199"/>
                    <a:pt x="63" y="198"/>
                    <a:pt x="68" y="196"/>
                  </a:cubicBezTo>
                  <a:lnTo>
                    <a:pt x="451" y="89"/>
                  </a:lnTo>
                  <a:cubicBezTo>
                    <a:pt x="471" y="79"/>
                    <a:pt x="490" y="59"/>
                    <a:pt x="480" y="30"/>
                  </a:cubicBezTo>
                  <a:cubicBezTo>
                    <a:pt x="471" y="11"/>
                    <a:pt x="451" y="0"/>
                    <a:pt x="4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27"/>
            <p:cNvSpPr/>
            <p:nvPr/>
          </p:nvSpPr>
          <p:spPr>
            <a:xfrm>
              <a:off x="1939326" y="6871053"/>
              <a:ext cx="37468" cy="83437"/>
            </a:xfrm>
            <a:custGeom>
              <a:avLst/>
              <a:gdLst/>
              <a:ahLst/>
              <a:cxnLst/>
              <a:rect l="l" t="t" r="r" b="b"/>
              <a:pathLst>
                <a:path w="216" h="481" extrusionOk="0">
                  <a:moveTo>
                    <a:pt x="49" y="0"/>
                  </a:moveTo>
                  <a:lnTo>
                    <a:pt x="39" y="11"/>
                  </a:lnTo>
                  <a:cubicBezTo>
                    <a:pt x="20" y="11"/>
                    <a:pt x="0" y="40"/>
                    <a:pt x="10" y="69"/>
                  </a:cubicBezTo>
                  <a:lnTo>
                    <a:pt x="108" y="442"/>
                  </a:lnTo>
                  <a:cubicBezTo>
                    <a:pt x="118" y="471"/>
                    <a:pt x="147" y="481"/>
                    <a:pt x="166" y="481"/>
                  </a:cubicBezTo>
                  <a:cubicBezTo>
                    <a:pt x="196" y="471"/>
                    <a:pt x="216" y="442"/>
                    <a:pt x="206" y="422"/>
                  </a:cubicBezTo>
                  <a:lnTo>
                    <a:pt x="98" y="40"/>
                  </a:lnTo>
                  <a:cubicBezTo>
                    <a:pt x="98" y="20"/>
                    <a:pt x="79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27"/>
            <p:cNvSpPr/>
            <p:nvPr/>
          </p:nvSpPr>
          <p:spPr>
            <a:xfrm>
              <a:off x="1793096" y="6726558"/>
              <a:ext cx="243198" cy="79100"/>
            </a:xfrm>
            <a:custGeom>
              <a:avLst/>
              <a:gdLst/>
              <a:ahLst/>
              <a:cxnLst/>
              <a:rect l="l" t="t" r="r" b="b"/>
              <a:pathLst>
                <a:path w="1402" h="456" extrusionOk="0">
                  <a:moveTo>
                    <a:pt x="1333" y="1"/>
                  </a:moveTo>
                  <a:lnTo>
                    <a:pt x="40" y="363"/>
                  </a:lnTo>
                  <a:cubicBezTo>
                    <a:pt x="20" y="373"/>
                    <a:pt x="1" y="393"/>
                    <a:pt x="10" y="422"/>
                  </a:cubicBezTo>
                  <a:cubicBezTo>
                    <a:pt x="18" y="444"/>
                    <a:pt x="31" y="455"/>
                    <a:pt x="49" y="455"/>
                  </a:cubicBezTo>
                  <a:cubicBezTo>
                    <a:pt x="55" y="455"/>
                    <a:pt x="62" y="454"/>
                    <a:pt x="69" y="452"/>
                  </a:cubicBezTo>
                  <a:lnTo>
                    <a:pt x="1353" y="99"/>
                  </a:lnTo>
                  <a:cubicBezTo>
                    <a:pt x="1382" y="89"/>
                    <a:pt x="1401" y="60"/>
                    <a:pt x="1392" y="40"/>
                  </a:cubicBezTo>
                  <a:cubicBezTo>
                    <a:pt x="1382" y="20"/>
                    <a:pt x="1362" y="1"/>
                    <a:pt x="13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27"/>
            <p:cNvSpPr/>
            <p:nvPr/>
          </p:nvSpPr>
          <p:spPr>
            <a:xfrm>
              <a:off x="1837330" y="6775822"/>
              <a:ext cx="64702" cy="54641"/>
            </a:xfrm>
            <a:custGeom>
              <a:avLst/>
              <a:gdLst/>
              <a:ahLst/>
              <a:cxnLst/>
              <a:rect l="l" t="t" r="r" b="b"/>
              <a:pathLst>
                <a:path w="373" h="315" extrusionOk="0">
                  <a:moveTo>
                    <a:pt x="79" y="1"/>
                  </a:moveTo>
                  <a:cubicBezTo>
                    <a:pt x="59" y="1"/>
                    <a:pt x="39" y="11"/>
                    <a:pt x="39" y="20"/>
                  </a:cubicBezTo>
                  <a:cubicBezTo>
                    <a:pt x="20" y="50"/>
                    <a:pt x="29" y="79"/>
                    <a:pt x="49" y="89"/>
                  </a:cubicBezTo>
                  <a:lnTo>
                    <a:pt x="206" y="177"/>
                  </a:lnTo>
                  <a:lnTo>
                    <a:pt x="39" y="216"/>
                  </a:lnTo>
                  <a:cubicBezTo>
                    <a:pt x="10" y="226"/>
                    <a:pt x="0" y="255"/>
                    <a:pt x="0" y="275"/>
                  </a:cubicBezTo>
                  <a:cubicBezTo>
                    <a:pt x="10" y="305"/>
                    <a:pt x="39" y="314"/>
                    <a:pt x="59" y="314"/>
                  </a:cubicBezTo>
                  <a:lnTo>
                    <a:pt x="343" y="236"/>
                  </a:lnTo>
                  <a:cubicBezTo>
                    <a:pt x="353" y="226"/>
                    <a:pt x="373" y="216"/>
                    <a:pt x="373" y="197"/>
                  </a:cubicBezTo>
                  <a:cubicBezTo>
                    <a:pt x="373" y="177"/>
                    <a:pt x="362" y="157"/>
                    <a:pt x="353" y="148"/>
                  </a:cubicBezTo>
                  <a:lnTo>
                    <a:pt x="98" y="11"/>
                  </a:lnTo>
                  <a:cubicBezTo>
                    <a:pt x="88" y="1"/>
                    <a:pt x="88" y="1"/>
                    <a:pt x="7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27"/>
            <p:cNvSpPr/>
            <p:nvPr/>
          </p:nvSpPr>
          <p:spPr>
            <a:xfrm>
              <a:off x="1898562" y="6701059"/>
              <a:ext cx="52733" cy="75631"/>
            </a:xfrm>
            <a:custGeom>
              <a:avLst/>
              <a:gdLst/>
              <a:ahLst/>
              <a:cxnLst/>
              <a:rect l="l" t="t" r="r" b="b"/>
              <a:pathLst>
                <a:path w="304" h="436" extrusionOk="0">
                  <a:moveTo>
                    <a:pt x="245" y="0"/>
                  </a:moveTo>
                  <a:cubicBezTo>
                    <a:pt x="225" y="0"/>
                    <a:pt x="216" y="11"/>
                    <a:pt x="205" y="20"/>
                  </a:cubicBezTo>
                  <a:lnTo>
                    <a:pt x="9" y="363"/>
                  </a:lnTo>
                  <a:cubicBezTo>
                    <a:pt x="0" y="392"/>
                    <a:pt x="0" y="412"/>
                    <a:pt x="29" y="432"/>
                  </a:cubicBezTo>
                  <a:cubicBezTo>
                    <a:pt x="34" y="434"/>
                    <a:pt x="40" y="436"/>
                    <a:pt x="47" y="436"/>
                  </a:cubicBezTo>
                  <a:cubicBezTo>
                    <a:pt x="63" y="436"/>
                    <a:pt x="81" y="426"/>
                    <a:pt x="88" y="412"/>
                  </a:cubicBezTo>
                  <a:lnTo>
                    <a:pt x="284" y="69"/>
                  </a:lnTo>
                  <a:cubicBezTo>
                    <a:pt x="303" y="50"/>
                    <a:pt x="294" y="20"/>
                    <a:pt x="26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27"/>
            <p:cNvSpPr/>
            <p:nvPr/>
          </p:nvSpPr>
          <p:spPr>
            <a:xfrm>
              <a:off x="1898562" y="6760557"/>
              <a:ext cx="78233" cy="50131"/>
            </a:xfrm>
            <a:custGeom>
              <a:avLst/>
              <a:gdLst/>
              <a:ahLst/>
              <a:cxnLst/>
              <a:rect l="l" t="t" r="r" b="b"/>
              <a:pathLst>
                <a:path w="451" h="289" extrusionOk="0">
                  <a:moveTo>
                    <a:pt x="49" y="1"/>
                  </a:moveTo>
                  <a:cubicBezTo>
                    <a:pt x="39" y="1"/>
                    <a:pt x="20" y="10"/>
                    <a:pt x="9" y="20"/>
                  </a:cubicBezTo>
                  <a:cubicBezTo>
                    <a:pt x="0" y="49"/>
                    <a:pt x="0" y="69"/>
                    <a:pt x="29" y="89"/>
                  </a:cubicBezTo>
                  <a:lnTo>
                    <a:pt x="372" y="285"/>
                  </a:lnTo>
                  <a:cubicBezTo>
                    <a:pt x="378" y="287"/>
                    <a:pt x="384" y="289"/>
                    <a:pt x="390" y="289"/>
                  </a:cubicBezTo>
                  <a:cubicBezTo>
                    <a:pt x="406" y="289"/>
                    <a:pt x="424" y="279"/>
                    <a:pt x="431" y="265"/>
                  </a:cubicBezTo>
                  <a:cubicBezTo>
                    <a:pt x="451" y="236"/>
                    <a:pt x="441" y="206"/>
                    <a:pt x="421" y="197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27"/>
            <p:cNvSpPr/>
            <p:nvPr/>
          </p:nvSpPr>
          <p:spPr>
            <a:xfrm>
              <a:off x="1954591" y="6684059"/>
              <a:ext cx="52907" cy="77365"/>
            </a:xfrm>
            <a:custGeom>
              <a:avLst/>
              <a:gdLst/>
              <a:ahLst/>
              <a:cxnLst/>
              <a:rect l="l" t="t" r="r" b="b"/>
              <a:pathLst>
                <a:path w="305" h="446" extrusionOk="0">
                  <a:moveTo>
                    <a:pt x="245" y="0"/>
                  </a:moveTo>
                  <a:cubicBezTo>
                    <a:pt x="235" y="0"/>
                    <a:pt x="216" y="11"/>
                    <a:pt x="206" y="30"/>
                  </a:cubicBezTo>
                  <a:lnTo>
                    <a:pt x="10" y="373"/>
                  </a:lnTo>
                  <a:cubicBezTo>
                    <a:pt x="0" y="392"/>
                    <a:pt x="10" y="422"/>
                    <a:pt x="30" y="442"/>
                  </a:cubicBezTo>
                  <a:cubicBezTo>
                    <a:pt x="38" y="444"/>
                    <a:pt x="45" y="445"/>
                    <a:pt x="53" y="445"/>
                  </a:cubicBezTo>
                  <a:cubicBezTo>
                    <a:pt x="73" y="445"/>
                    <a:pt x="91" y="437"/>
                    <a:pt x="98" y="422"/>
                  </a:cubicBezTo>
                  <a:lnTo>
                    <a:pt x="294" y="79"/>
                  </a:lnTo>
                  <a:cubicBezTo>
                    <a:pt x="304" y="50"/>
                    <a:pt x="294" y="20"/>
                    <a:pt x="274" y="11"/>
                  </a:cubicBezTo>
                  <a:cubicBezTo>
                    <a:pt x="265" y="11"/>
                    <a:pt x="255" y="0"/>
                    <a:pt x="24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27"/>
            <p:cNvSpPr/>
            <p:nvPr/>
          </p:nvSpPr>
          <p:spPr>
            <a:xfrm>
              <a:off x="1954591" y="6743557"/>
              <a:ext cx="78233" cy="51346"/>
            </a:xfrm>
            <a:custGeom>
              <a:avLst/>
              <a:gdLst/>
              <a:ahLst/>
              <a:cxnLst/>
              <a:rect l="l" t="t" r="r" b="b"/>
              <a:pathLst>
                <a:path w="451" h="296" extrusionOk="0">
                  <a:moveTo>
                    <a:pt x="59" y="1"/>
                  </a:moveTo>
                  <a:cubicBezTo>
                    <a:pt x="39" y="1"/>
                    <a:pt x="20" y="10"/>
                    <a:pt x="10" y="30"/>
                  </a:cubicBezTo>
                  <a:cubicBezTo>
                    <a:pt x="0" y="49"/>
                    <a:pt x="10" y="79"/>
                    <a:pt x="30" y="99"/>
                  </a:cubicBezTo>
                  <a:lnTo>
                    <a:pt x="372" y="285"/>
                  </a:lnTo>
                  <a:cubicBezTo>
                    <a:pt x="384" y="292"/>
                    <a:pt x="395" y="295"/>
                    <a:pt x="406" y="295"/>
                  </a:cubicBezTo>
                  <a:cubicBezTo>
                    <a:pt x="422" y="295"/>
                    <a:pt x="435" y="287"/>
                    <a:pt x="441" y="275"/>
                  </a:cubicBezTo>
                  <a:cubicBezTo>
                    <a:pt x="451" y="245"/>
                    <a:pt x="441" y="216"/>
                    <a:pt x="422" y="206"/>
                  </a:cubicBezTo>
                  <a:lnTo>
                    <a:pt x="78" y="10"/>
                  </a:lnTo>
                  <a:cubicBezTo>
                    <a:pt x="69" y="10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27"/>
            <p:cNvSpPr/>
            <p:nvPr/>
          </p:nvSpPr>
          <p:spPr>
            <a:xfrm>
              <a:off x="1793096" y="6587266"/>
              <a:ext cx="132701" cy="218392"/>
            </a:xfrm>
            <a:custGeom>
              <a:avLst/>
              <a:gdLst/>
              <a:ahLst/>
              <a:cxnLst/>
              <a:rect l="l" t="t" r="r" b="b"/>
              <a:pathLst>
                <a:path w="765" h="1259" extrusionOk="0">
                  <a:moveTo>
                    <a:pt x="715" y="0"/>
                  </a:moveTo>
                  <a:cubicBezTo>
                    <a:pt x="696" y="0"/>
                    <a:pt x="686" y="10"/>
                    <a:pt x="676" y="20"/>
                  </a:cubicBezTo>
                  <a:lnTo>
                    <a:pt x="10" y="1186"/>
                  </a:lnTo>
                  <a:cubicBezTo>
                    <a:pt x="1" y="1215"/>
                    <a:pt x="10" y="1244"/>
                    <a:pt x="30" y="1255"/>
                  </a:cubicBezTo>
                  <a:cubicBezTo>
                    <a:pt x="37" y="1257"/>
                    <a:pt x="45" y="1258"/>
                    <a:pt x="53" y="1258"/>
                  </a:cubicBezTo>
                  <a:cubicBezTo>
                    <a:pt x="73" y="1258"/>
                    <a:pt x="91" y="1249"/>
                    <a:pt x="98" y="1235"/>
                  </a:cubicBezTo>
                  <a:lnTo>
                    <a:pt x="755" y="68"/>
                  </a:lnTo>
                  <a:cubicBezTo>
                    <a:pt x="765" y="49"/>
                    <a:pt x="765" y="20"/>
                    <a:pt x="735" y="10"/>
                  </a:cubicBezTo>
                  <a:cubicBezTo>
                    <a:pt x="735" y="0"/>
                    <a:pt x="726" y="0"/>
                    <a:pt x="71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27"/>
            <p:cNvSpPr/>
            <p:nvPr/>
          </p:nvSpPr>
          <p:spPr>
            <a:xfrm>
              <a:off x="1818596" y="6733496"/>
              <a:ext cx="64702" cy="58805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314" y="0"/>
                  </a:moveTo>
                  <a:lnTo>
                    <a:pt x="39" y="68"/>
                  </a:lnTo>
                  <a:cubicBezTo>
                    <a:pt x="10" y="78"/>
                    <a:pt x="0" y="107"/>
                    <a:pt x="0" y="127"/>
                  </a:cubicBezTo>
                  <a:cubicBezTo>
                    <a:pt x="8" y="151"/>
                    <a:pt x="29" y="169"/>
                    <a:pt x="47" y="169"/>
                  </a:cubicBezTo>
                  <a:cubicBezTo>
                    <a:pt x="51" y="169"/>
                    <a:pt x="55" y="168"/>
                    <a:pt x="59" y="166"/>
                  </a:cubicBezTo>
                  <a:lnTo>
                    <a:pt x="226" y="118"/>
                  </a:lnTo>
                  <a:lnTo>
                    <a:pt x="147" y="264"/>
                  </a:lnTo>
                  <a:cubicBezTo>
                    <a:pt x="128" y="294"/>
                    <a:pt x="137" y="323"/>
                    <a:pt x="157" y="333"/>
                  </a:cubicBezTo>
                  <a:cubicBezTo>
                    <a:pt x="168" y="337"/>
                    <a:pt x="178" y="339"/>
                    <a:pt x="188" y="339"/>
                  </a:cubicBezTo>
                  <a:cubicBezTo>
                    <a:pt x="205" y="339"/>
                    <a:pt x="219" y="332"/>
                    <a:pt x="226" y="314"/>
                  </a:cubicBezTo>
                  <a:lnTo>
                    <a:pt x="363" y="68"/>
                  </a:lnTo>
                  <a:cubicBezTo>
                    <a:pt x="372" y="49"/>
                    <a:pt x="372" y="29"/>
                    <a:pt x="363" y="9"/>
                  </a:cubicBezTo>
                  <a:cubicBezTo>
                    <a:pt x="353" y="0"/>
                    <a:pt x="343" y="0"/>
                    <a:pt x="3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27"/>
            <p:cNvSpPr/>
            <p:nvPr/>
          </p:nvSpPr>
          <p:spPr>
            <a:xfrm>
              <a:off x="1828656" y="6628030"/>
              <a:ext cx="37642" cy="83437"/>
            </a:xfrm>
            <a:custGeom>
              <a:avLst/>
              <a:gdLst/>
              <a:ahLst/>
              <a:cxnLst/>
              <a:rect l="l" t="t" r="r" b="b"/>
              <a:pathLst>
                <a:path w="217" h="481" extrusionOk="0">
                  <a:moveTo>
                    <a:pt x="40" y="0"/>
                  </a:moveTo>
                  <a:cubicBezTo>
                    <a:pt x="11" y="10"/>
                    <a:pt x="1" y="40"/>
                    <a:pt x="11" y="69"/>
                  </a:cubicBezTo>
                  <a:lnTo>
                    <a:pt x="109" y="441"/>
                  </a:lnTo>
                  <a:cubicBezTo>
                    <a:pt x="118" y="471"/>
                    <a:pt x="148" y="480"/>
                    <a:pt x="168" y="480"/>
                  </a:cubicBezTo>
                  <a:cubicBezTo>
                    <a:pt x="197" y="471"/>
                    <a:pt x="216" y="441"/>
                    <a:pt x="207" y="421"/>
                  </a:cubicBezTo>
                  <a:lnTo>
                    <a:pt x="99" y="40"/>
                  </a:lnTo>
                  <a:cubicBezTo>
                    <a:pt x="89" y="20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27"/>
            <p:cNvSpPr/>
            <p:nvPr/>
          </p:nvSpPr>
          <p:spPr>
            <a:xfrm>
              <a:off x="1847564" y="6675559"/>
              <a:ext cx="83263" cy="35907"/>
            </a:xfrm>
            <a:custGeom>
              <a:avLst/>
              <a:gdLst/>
              <a:ahLst/>
              <a:cxnLst/>
              <a:rect l="l" t="t" r="r" b="b"/>
              <a:pathLst>
                <a:path w="480" h="207" extrusionOk="0">
                  <a:moveTo>
                    <a:pt x="431" y="1"/>
                  </a:moveTo>
                  <a:cubicBezTo>
                    <a:pt x="421" y="1"/>
                    <a:pt x="421" y="1"/>
                    <a:pt x="421" y="10"/>
                  </a:cubicBezTo>
                  <a:lnTo>
                    <a:pt x="39" y="108"/>
                  </a:lnTo>
                  <a:cubicBezTo>
                    <a:pt x="9" y="118"/>
                    <a:pt x="0" y="147"/>
                    <a:pt x="0" y="167"/>
                  </a:cubicBezTo>
                  <a:cubicBezTo>
                    <a:pt x="9" y="197"/>
                    <a:pt x="39" y="206"/>
                    <a:pt x="59" y="206"/>
                  </a:cubicBezTo>
                  <a:lnTo>
                    <a:pt x="441" y="99"/>
                  </a:lnTo>
                  <a:cubicBezTo>
                    <a:pt x="470" y="89"/>
                    <a:pt x="480" y="69"/>
                    <a:pt x="480" y="40"/>
                  </a:cubicBezTo>
                  <a:cubicBezTo>
                    <a:pt x="470" y="20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27"/>
            <p:cNvSpPr/>
            <p:nvPr/>
          </p:nvSpPr>
          <p:spPr>
            <a:xfrm>
              <a:off x="1857625" y="6577032"/>
              <a:ext cx="37642" cy="83437"/>
            </a:xfrm>
            <a:custGeom>
              <a:avLst/>
              <a:gdLst/>
              <a:ahLst/>
              <a:cxnLst/>
              <a:rect l="l" t="t" r="r" b="b"/>
              <a:pathLst>
                <a:path w="217" h="481" extrusionOk="0">
                  <a:moveTo>
                    <a:pt x="40" y="0"/>
                  </a:moveTo>
                  <a:cubicBezTo>
                    <a:pt x="20" y="10"/>
                    <a:pt x="1" y="40"/>
                    <a:pt x="10" y="59"/>
                  </a:cubicBezTo>
                  <a:lnTo>
                    <a:pt x="108" y="441"/>
                  </a:lnTo>
                  <a:cubicBezTo>
                    <a:pt x="118" y="471"/>
                    <a:pt x="147" y="480"/>
                    <a:pt x="167" y="480"/>
                  </a:cubicBezTo>
                  <a:cubicBezTo>
                    <a:pt x="197" y="471"/>
                    <a:pt x="216" y="441"/>
                    <a:pt x="206" y="421"/>
                  </a:cubicBezTo>
                  <a:lnTo>
                    <a:pt x="99" y="40"/>
                  </a:lnTo>
                  <a:cubicBezTo>
                    <a:pt x="99" y="20"/>
                    <a:pt x="79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27"/>
            <p:cNvSpPr/>
            <p:nvPr/>
          </p:nvSpPr>
          <p:spPr>
            <a:xfrm>
              <a:off x="1876359" y="6624561"/>
              <a:ext cx="83437" cy="35907"/>
            </a:xfrm>
            <a:custGeom>
              <a:avLst/>
              <a:gdLst/>
              <a:ahLst/>
              <a:cxnLst/>
              <a:rect l="l" t="t" r="r" b="b"/>
              <a:pathLst>
                <a:path w="481" h="207" extrusionOk="0">
                  <a:moveTo>
                    <a:pt x="422" y="1"/>
                  </a:moveTo>
                  <a:lnTo>
                    <a:pt x="39" y="108"/>
                  </a:lnTo>
                  <a:cubicBezTo>
                    <a:pt x="10" y="118"/>
                    <a:pt x="0" y="147"/>
                    <a:pt x="0" y="167"/>
                  </a:cubicBezTo>
                  <a:cubicBezTo>
                    <a:pt x="10" y="197"/>
                    <a:pt x="39" y="206"/>
                    <a:pt x="59" y="206"/>
                  </a:cubicBezTo>
                  <a:lnTo>
                    <a:pt x="442" y="99"/>
                  </a:lnTo>
                  <a:cubicBezTo>
                    <a:pt x="471" y="89"/>
                    <a:pt x="481" y="60"/>
                    <a:pt x="481" y="40"/>
                  </a:cubicBezTo>
                  <a:cubicBezTo>
                    <a:pt x="471" y="20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27"/>
            <p:cNvSpPr/>
            <p:nvPr/>
          </p:nvSpPr>
          <p:spPr>
            <a:xfrm>
              <a:off x="1731864" y="6565063"/>
              <a:ext cx="79967" cy="240596"/>
            </a:xfrm>
            <a:custGeom>
              <a:avLst/>
              <a:gdLst/>
              <a:ahLst/>
              <a:cxnLst/>
              <a:rect l="l" t="t" r="r" b="b"/>
              <a:pathLst>
                <a:path w="461" h="1387" extrusionOk="0">
                  <a:moveTo>
                    <a:pt x="40" y="1"/>
                  </a:moveTo>
                  <a:cubicBezTo>
                    <a:pt x="10" y="11"/>
                    <a:pt x="1" y="40"/>
                    <a:pt x="1" y="59"/>
                  </a:cubicBezTo>
                  <a:lnTo>
                    <a:pt x="363" y="1353"/>
                  </a:lnTo>
                  <a:cubicBezTo>
                    <a:pt x="371" y="1375"/>
                    <a:pt x="384" y="1386"/>
                    <a:pt x="402" y="1386"/>
                  </a:cubicBezTo>
                  <a:cubicBezTo>
                    <a:pt x="408" y="1386"/>
                    <a:pt x="415" y="1385"/>
                    <a:pt x="422" y="1383"/>
                  </a:cubicBezTo>
                  <a:cubicBezTo>
                    <a:pt x="441" y="1383"/>
                    <a:pt x="461" y="1353"/>
                    <a:pt x="451" y="1324"/>
                  </a:cubicBezTo>
                  <a:lnTo>
                    <a:pt x="99" y="40"/>
                  </a:lnTo>
                  <a:cubicBezTo>
                    <a:pt x="89" y="20"/>
                    <a:pt x="69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27"/>
            <p:cNvSpPr/>
            <p:nvPr/>
          </p:nvSpPr>
          <p:spPr>
            <a:xfrm>
              <a:off x="1779566" y="6697589"/>
              <a:ext cx="56203" cy="65223"/>
            </a:xfrm>
            <a:custGeom>
              <a:avLst/>
              <a:gdLst/>
              <a:ahLst/>
              <a:cxnLst/>
              <a:rect l="l" t="t" r="r" b="b"/>
              <a:pathLst>
                <a:path w="324" h="376" extrusionOk="0">
                  <a:moveTo>
                    <a:pt x="196" y="1"/>
                  </a:moveTo>
                  <a:cubicBezTo>
                    <a:pt x="176" y="1"/>
                    <a:pt x="166" y="11"/>
                    <a:pt x="157" y="31"/>
                  </a:cubicBezTo>
                  <a:lnTo>
                    <a:pt x="20" y="275"/>
                  </a:lnTo>
                  <a:cubicBezTo>
                    <a:pt x="0" y="295"/>
                    <a:pt x="10" y="325"/>
                    <a:pt x="29" y="344"/>
                  </a:cubicBezTo>
                  <a:cubicBezTo>
                    <a:pt x="37" y="347"/>
                    <a:pt x="45" y="348"/>
                    <a:pt x="52" y="348"/>
                  </a:cubicBezTo>
                  <a:cubicBezTo>
                    <a:pt x="73" y="348"/>
                    <a:pt x="91" y="339"/>
                    <a:pt x="98" y="325"/>
                  </a:cubicBezTo>
                  <a:lnTo>
                    <a:pt x="186" y="177"/>
                  </a:lnTo>
                  <a:lnTo>
                    <a:pt x="225" y="344"/>
                  </a:lnTo>
                  <a:cubicBezTo>
                    <a:pt x="233" y="360"/>
                    <a:pt x="254" y="376"/>
                    <a:pt x="272" y="376"/>
                  </a:cubicBezTo>
                  <a:cubicBezTo>
                    <a:pt x="276" y="376"/>
                    <a:pt x="280" y="375"/>
                    <a:pt x="284" y="373"/>
                  </a:cubicBezTo>
                  <a:cubicBezTo>
                    <a:pt x="314" y="364"/>
                    <a:pt x="323" y="334"/>
                    <a:pt x="323" y="314"/>
                  </a:cubicBezTo>
                  <a:lnTo>
                    <a:pt x="245" y="40"/>
                  </a:lnTo>
                  <a:cubicBezTo>
                    <a:pt x="235" y="20"/>
                    <a:pt x="225" y="1"/>
                    <a:pt x="2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27"/>
            <p:cNvSpPr/>
            <p:nvPr/>
          </p:nvSpPr>
          <p:spPr>
            <a:xfrm>
              <a:off x="1704630" y="6650060"/>
              <a:ext cx="78406" cy="51346"/>
            </a:xfrm>
            <a:custGeom>
              <a:avLst/>
              <a:gdLst/>
              <a:ahLst/>
              <a:cxnLst/>
              <a:rect l="l" t="t" r="r" b="b"/>
              <a:pathLst>
                <a:path w="452" h="296" extrusionOk="0">
                  <a:moveTo>
                    <a:pt x="50" y="0"/>
                  </a:moveTo>
                  <a:cubicBezTo>
                    <a:pt x="40" y="0"/>
                    <a:pt x="21" y="11"/>
                    <a:pt x="10" y="30"/>
                  </a:cubicBezTo>
                  <a:cubicBezTo>
                    <a:pt x="1" y="50"/>
                    <a:pt x="10" y="79"/>
                    <a:pt x="30" y="89"/>
                  </a:cubicBezTo>
                  <a:lnTo>
                    <a:pt x="373" y="285"/>
                  </a:lnTo>
                  <a:cubicBezTo>
                    <a:pt x="380" y="292"/>
                    <a:pt x="388" y="295"/>
                    <a:pt x="397" y="295"/>
                  </a:cubicBezTo>
                  <a:cubicBezTo>
                    <a:pt x="412" y="295"/>
                    <a:pt x="429" y="284"/>
                    <a:pt x="442" y="265"/>
                  </a:cubicBezTo>
                  <a:cubicBezTo>
                    <a:pt x="452" y="246"/>
                    <a:pt x="442" y="216"/>
                    <a:pt x="422" y="207"/>
                  </a:cubicBezTo>
                  <a:lnTo>
                    <a:pt x="79" y="11"/>
                  </a:lnTo>
                  <a:cubicBezTo>
                    <a:pt x="69" y="11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27"/>
            <p:cNvSpPr/>
            <p:nvPr/>
          </p:nvSpPr>
          <p:spPr>
            <a:xfrm>
              <a:off x="1764128" y="6624561"/>
              <a:ext cx="52907" cy="76845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46" y="1"/>
                  </a:moveTo>
                  <a:cubicBezTo>
                    <a:pt x="236" y="1"/>
                    <a:pt x="216" y="10"/>
                    <a:pt x="207" y="30"/>
                  </a:cubicBezTo>
                  <a:lnTo>
                    <a:pt x="11" y="373"/>
                  </a:lnTo>
                  <a:cubicBezTo>
                    <a:pt x="1" y="393"/>
                    <a:pt x="11" y="422"/>
                    <a:pt x="30" y="432"/>
                  </a:cubicBezTo>
                  <a:cubicBezTo>
                    <a:pt x="37" y="439"/>
                    <a:pt x="45" y="442"/>
                    <a:pt x="54" y="442"/>
                  </a:cubicBezTo>
                  <a:cubicBezTo>
                    <a:pt x="69" y="442"/>
                    <a:pt x="86" y="431"/>
                    <a:pt x="99" y="412"/>
                  </a:cubicBezTo>
                  <a:lnTo>
                    <a:pt x="295" y="69"/>
                  </a:lnTo>
                  <a:cubicBezTo>
                    <a:pt x="305" y="49"/>
                    <a:pt x="295" y="20"/>
                    <a:pt x="275" y="10"/>
                  </a:cubicBezTo>
                  <a:cubicBezTo>
                    <a:pt x="265" y="1"/>
                    <a:pt x="255" y="1"/>
                    <a:pt x="2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27"/>
            <p:cNvSpPr/>
            <p:nvPr/>
          </p:nvSpPr>
          <p:spPr>
            <a:xfrm>
              <a:off x="1689365" y="6594031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50" y="0"/>
                  </a:moveTo>
                  <a:cubicBezTo>
                    <a:pt x="40" y="0"/>
                    <a:pt x="20" y="10"/>
                    <a:pt x="11" y="20"/>
                  </a:cubicBezTo>
                  <a:cubicBezTo>
                    <a:pt x="0" y="49"/>
                    <a:pt x="0" y="79"/>
                    <a:pt x="30" y="88"/>
                  </a:cubicBezTo>
                  <a:lnTo>
                    <a:pt x="373" y="284"/>
                  </a:lnTo>
                  <a:cubicBezTo>
                    <a:pt x="378" y="287"/>
                    <a:pt x="384" y="288"/>
                    <a:pt x="390" y="288"/>
                  </a:cubicBezTo>
                  <a:cubicBezTo>
                    <a:pt x="408" y="288"/>
                    <a:pt x="427" y="279"/>
                    <a:pt x="442" y="265"/>
                  </a:cubicBezTo>
                  <a:cubicBezTo>
                    <a:pt x="451" y="245"/>
                    <a:pt x="442" y="216"/>
                    <a:pt x="422" y="196"/>
                  </a:cubicBezTo>
                  <a:lnTo>
                    <a:pt x="79" y="10"/>
                  </a:lnTo>
                  <a:cubicBezTo>
                    <a:pt x="69" y="0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27"/>
            <p:cNvSpPr/>
            <p:nvPr/>
          </p:nvSpPr>
          <p:spPr>
            <a:xfrm>
              <a:off x="1748863" y="6568532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245" y="0"/>
                  </a:moveTo>
                  <a:cubicBezTo>
                    <a:pt x="226" y="0"/>
                    <a:pt x="216" y="10"/>
                    <a:pt x="206" y="20"/>
                  </a:cubicBezTo>
                  <a:lnTo>
                    <a:pt x="10" y="363"/>
                  </a:lnTo>
                  <a:cubicBezTo>
                    <a:pt x="1" y="392"/>
                    <a:pt x="10" y="422"/>
                    <a:pt x="30" y="431"/>
                  </a:cubicBezTo>
                  <a:cubicBezTo>
                    <a:pt x="35" y="434"/>
                    <a:pt x="41" y="435"/>
                    <a:pt x="47" y="435"/>
                  </a:cubicBezTo>
                  <a:cubicBezTo>
                    <a:pt x="65" y="435"/>
                    <a:pt x="84" y="426"/>
                    <a:pt x="99" y="412"/>
                  </a:cubicBezTo>
                  <a:lnTo>
                    <a:pt x="285" y="69"/>
                  </a:lnTo>
                  <a:cubicBezTo>
                    <a:pt x="304" y="49"/>
                    <a:pt x="295" y="20"/>
                    <a:pt x="2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27"/>
            <p:cNvSpPr/>
            <p:nvPr/>
          </p:nvSpPr>
          <p:spPr>
            <a:xfrm>
              <a:off x="1590838" y="6673825"/>
              <a:ext cx="220994" cy="131833"/>
            </a:xfrm>
            <a:custGeom>
              <a:avLst/>
              <a:gdLst/>
              <a:ahLst/>
              <a:cxnLst/>
              <a:rect l="l" t="t" r="r" b="b"/>
              <a:pathLst>
                <a:path w="1274" h="760" extrusionOk="0">
                  <a:moveTo>
                    <a:pt x="59" y="1"/>
                  </a:moveTo>
                  <a:cubicBezTo>
                    <a:pt x="39" y="1"/>
                    <a:pt x="20" y="11"/>
                    <a:pt x="20" y="30"/>
                  </a:cubicBezTo>
                  <a:cubicBezTo>
                    <a:pt x="0" y="50"/>
                    <a:pt x="10" y="79"/>
                    <a:pt x="30" y="99"/>
                  </a:cubicBezTo>
                  <a:lnTo>
                    <a:pt x="1196" y="756"/>
                  </a:lnTo>
                  <a:cubicBezTo>
                    <a:pt x="1203" y="758"/>
                    <a:pt x="1211" y="759"/>
                    <a:pt x="1219" y="759"/>
                  </a:cubicBezTo>
                  <a:cubicBezTo>
                    <a:pt x="1239" y="759"/>
                    <a:pt x="1257" y="750"/>
                    <a:pt x="1264" y="736"/>
                  </a:cubicBezTo>
                  <a:cubicBezTo>
                    <a:pt x="1274" y="716"/>
                    <a:pt x="1264" y="687"/>
                    <a:pt x="1245" y="667"/>
                  </a:cubicBezTo>
                  <a:lnTo>
                    <a:pt x="78" y="11"/>
                  </a:lnTo>
                  <a:cubicBezTo>
                    <a:pt x="69" y="11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27"/>
            <p:cNvSpPr/>
            <p:nvPr/>
          </p:nvSpPr>
          <p:spPr>
            <a:xfrm>
              <a:off x="1736894" y="6716497"/>
              <a:ext cx="61407" cy="65049"/>
            </a:xfrm>
            <a:custGeom>
              <a:avLst/>
              <a:gdLst/>
              <a:ahLst/>
              <a:cxnLst/>
              <a:rect l="l" t="t" r="r" b="b"/>
              <a:pathLst>
                <a:path w="354" h="375" extrusionOk="0">
                  <a:moveTo>
                    <a:pt x="50" y="0"/>
                  </a:moveTo>
                  <a:cubicBezTo>
                    <a:pt x="40" y="0"/>
                    <a:pt x="31" y="0"/>
                    <a:pt x="20" y="9"/>
                  </a:cubicBezTo>
                  <a:cubicBezTo>
                    <a:pt x="11" y="20"/>
                    <a:pt x="1" y="39"/>
                    <a:pt x="11" y="59"/>
                  </a:cubicBezTo>
                  <a:lnTo>
                    <a:pt x="79" y="343"/>
                  </a:lnTo>
                  <a:cubicBezTo>
                    <a:pt x="88" y="359"/>
                    <a:pt x="109" y="375"/>
                    <a:pt x="127" y="375"/>
                  </a:cubicBezTo>
                  <a:cubicBezTo>
                    <a:pt x="131" y="375"/>
                    <a:pt x="134" y="374"/>
                    <a:pt x="138" y="372"/>
                  </a:cubicBezTo>
                  <a:cubicBezTo>
                    <a:pt x="168" y="362"/>
                    <a:pt x="187" y="343"/>
                    <a:pt x="177" y="314"/>
                  </a:cubicBezTo>
                  <a:lnTo>
                    <a:pt x="129" y="147"/>
                  </a:lnTo>
                  <a:lnTo>
                    <a:pt x="275" y="235"/>
                  </a:lnTo>
                  <a:cubicBezTo>
                    <a:pt x="283" y="238"/>
                    <a:pt x="291" y="239"/>
                    <a:pt x="298" y="239"/>
                  </a:cubicBezTo>
                  <a:cubicBezTo>
                    <a:pt x="319" y="239"/>
                    <a:pt x="337" y="230"/>
                    <a:pt x="344" y="216"/>
                  </a:cubicBezTo>
                  <a:cubicBezTo>
                    <a:pt x="354" y="196"/>
                    <a:pt x="354" y="166"/>
                    <a:pt x="325" y="147"/>
                  </a:cubicBezTo>
                  <a:lnTo>
                    <a:pt x="79" y="9"/>
                  </a:lnTo>
                  <a:cubicBezTo>
                    <a:pt x="70" y="0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27"/>
            <p:cNvSpPr/>
            <p:nvPr/>
          </p:nvSpPr>
          <p:spPr>
            <a:xfrm>
              <a:off x="1633337" y="6735058"/>
              <a:ext cx="83437" cy="35907"/>
            </a:xfrm>
            <a:custGeom>
              <a:avLst/>
              <a:gdLst/>
              <a:ahLst/>
              <a:cxnLst/>
              <a:rect l="l" t="t" r="r" b="b"/>
              <a:pathLst>
                <a:path w="481" h="207" extrusionOk="0">
                  <a:moveTo>
                    <a:pt x="421" y="0"/>
                  </a:moveTo>
                  <a:lnTo>
                    <a:pt x="40" y="109"/>
                  </a:lnTo>
                  <a:cubicBezTo>
                    <a:pt x="10" y="118"/>
                    <a:pt x="0" y="148"/>
                    <a:pt x="0" y="167"/>
                  </a:cubicBezTo>
                  <a:cubicBezTo>
                    <a:pt x="10" y="196"/>
                    <a:pt x="40" y="207"/>
                    <a:pt x="59" y="207"/>
                  </a:cubicBezTo>
                  <a:lnTo>
                    <a:pt x="441" y="98"/>
                  </a:lnTo>
                  <a:cubicBezTo>
                    <a:pt x="471" y="89"/>
                    <a:pt x="480" y="59"/>
                    <a:pt x="480" y="40"/>
                  </a:cubicBezTo>
                  <a:cubicBezTo>
                    <a:pt x="471" y="20"/>
                    <a:pt x="451" y="0"/>
                    <a:pt x="43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27"/>
            <p:cNvSpPr/>
            <p:nvPr/>
          </p:nvSpPr>
          <p:spPr>
            <a:xfrm>
              <a:off x="1680866" y="6668794"/>
              <a:ext cx="35907" cy="83957"/>
            </a:xfrm>
            <a:custGeom>
              <a:avLst/>
              <a:gdLst/>
              <a:ahLst/>
              <a:cxnLst/>
              <a:rect l="l" t="t" r="r" b="b"/>
              <a:pathLst>
                <a:path w="207" h="484" extrusionOk="0">
                  <a:moveTo>
                    <a:pt x="49" y="1"/>
                  </a:moveTo>
                  <a:lnTo>
                    <a:pt x="40" y="10"/>
                  </a:lnTo>
                  <a:cubicBezTo>
                    <a:pt x="10" y="10"/>
                    <a:pt x="1" y="40"/>
                    <a:pt x="10" y="69"/>
                  </a:cubicBezTo>
                  <a:lnTo>
                    <a:pt x="108" y="441"/>
                  </a:lnTo>
                  <a:cubicBezTo>
                    <a:pt x="116" y="466"/>
                    <a:pt x="137" y="483"/>
                    <a:pt x="155" y="483"/>
                  </a:cubicBezTo>
                  <a:cubicBezTo>
                    <a:pt x="160" y="483"/>
                    <a:pt x="163" y="482"/>
                    <a:pt x="167" y="480"/>
                  </a:cubicBezTo>
                  <a:cubicBezTo>
                    <a:pt x="197" y="471"/>
                    <a:pt x="206" y="441"/>
                    <a:pt x="206" y="422"/>
                  </a:cubicBezTo>
                  <a:lnTo>
                    <a:pt x="99" y="40"/>
                  </a:lnTo>
                  <a:cubicBezTo>
                    <a:pt x="89" y="20"/>
                    <a:pt x="69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27"/>
            <p:cNvSpPr/>
            <p:nvPr/>
          </p:nvSpPr>
          <p:spPr>
            <a:xfrm>
              <a:off x="1582338" y="6706263"/>
              <a:ext cx="83437" cy="35734"/>
            </a:xfrm>
            <a:custGeom>
              <a:avLst/>
              <a:gdLst/>
              <a:ahLst/>
              <a:cxnLst/>
              <a:rect l="l" t="t" r="r" b="b"/>
              <a:pathLst>
                <a:path w="481" h="206" extrusionOk="0">
                  <a:moveTo>
                    <a:pt x="412" y="0"/>
                  </a:moveTo>
                  <a:lnTo>
                    <a:pt x="40" y="108"/>
                  </a:lnTo>
                  <a:cubicBezTo>
                    <a:pt x="10" y="118"/>
                    <a:pt x="0" y="147"/>
                    <a:pt x="0" y="166"/>
                  </a:cubicBezTo>
                  <a:cubicBezTo>
                    <a:pt x="10" y="196"/>
                    <a:pt x="40" y="206"/>
                    <a:pt x="59" y="206"/>
                  </a:cubicBezTo>
                  <a:lnTo>
                    <a:pt x="441" y="98"/>
                  </a:lnTo>
                  <a:cubicBezTo>
                    <a:pt x="471" y="88"/>
                    <a:pt x="480" y="59"/>
                    <a:pt x="471" y="39"/>
                  </a:cubicBezTo>
                  <a:cubicBezTo>
                    <a:pt x="471" y="20"/>
                    <a:pt x="451" y="0"/>
                    <a:pt x="43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27"/>
            <p:cNvSpPr/>
            <p:nvPr/>
          </p:nvSpPr>
          <p:spPr>
            <a:xfrm>
              <a:off x="1629867" y="6639826"/>
              <a:ext cx="35907" cy="83610"/>
            </a:xfrm>
            <a:custGeom>
              <a:avLst/>
              <a:gdLst/>
              <a:ahLst/>
              <a:cxnLst/>
              <a:rect l="l" t="t" r="r" b="b"/>
              <a:pathLst>
                <a:path w="207" h="482" extrusionOk="0">
                  <a:moveTo>
                    <a:pt x="49" y="1"/>
                  </a:moveTo>
                  <a:cubicBezTo>
                    <a:pt x="49" y="1"/>
                    <a:pt x="40" y="1"/>
                    <a:pt x="40" y="11"/>
                  </a:cubicBezTo>
                  <a:cubicBezTo>
                    <a:pt x="10" y="11"/>
                    <a:pt x="1" y="40"/>
                    <a:pt x="1" y="70"/>
                  </a:cubicBezTo>
                  <a:lnTo>
                    <a:pt x="108" y="442"/>
                  </a:lnTo>
                  <a:cubicBezTo>
                    <a:pt x="118" y="471"/>
                    <a:pt x="138" y="481"/>
                    <a:pt x="167" y="481"/>
                  </a:cubicBezTo>
                  <a:cubicBezTo>
                    <a:pt x="197" y="471"/>
                    <a:pt x="206" y="442"/>
                    <a:pt x="197" y="422"/>
                  </a:cubicBezTo>
                  <a:lnTo>
                    <a:pt x="99" y="40"/>
                  </a:lnTo>
                  <a:cubicBezTo>
                    <a:pt x="89" y="20"/>
                    <a:pt x="69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27"/>
            <p:cNvSpPr/>
            <p:nvPr/>
          </p:nvSpPr>
          <p:spPr>
            <a:xfrm>
              <a:off x="1570369" y="6789525"/>
              <a:ext cx="241463" cy="78753"/>
            </a:xfrm>
            <a:custGeom>
              <a:avLst/>
              <a:gdLst/>
              <a:ahLst/>
              <a:cxnLst/>
              <a:rect l="l" t="t" r="r" b="b"/>
              <a:pathLst>
                <a:path w="1392" h="454" extrusionOk="0">
                  <a:moveTo>
                    <a:pt x="1324" y="0"/>
                  </a:moveTo>
                  <a:lnTo>
                    <a:pt x="40" y="353"/>
                  </a:lnTo>
                  <a:cubicBezTo>
                    <a:pt x="11" y="363"/>
                    <a:pt x="0" y="392"/>
                    <a:pt x="0" y="412"/>
                  </a:cubicBezTo>
                  <a:cubicBezTo>
                    <a:pt x="9" y="436"/>
                    <a:pt x="30" y="453"/>
                    <a:pt x="48" y="453"/>
                  </a:cubicBezTo>
                  <a:cubicBezTo>
                    <a:pt x="52" y="453"/>
                    <a:pt x="56" y="453"/>
                    <a:pt x="59" y="451"/>
                  </a:cubicBezTo>
                  <a:lnTo>
                    <a:pt x="1353" y="89"/>
                  </a:lnTo>
                  <a:cubicBezTo>
                    <a:pt x="1372" y="89"/>
                    <a:pt x="1392" y="59"/>
                    <a:pt x="1382" y="30"/>
                  </a:cubicBezTo>
                  <a:cubicBezTo>
                    <a:pt x="1382" y="10"/>
                    <a:pt x="1363" y="0"/>
                    <a:pt x="134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27"/>
            <p:cNvSpPr/>
            <p:nvPr/>
          </p:nvSpPr>
          <p:spPr>
            <a:xfrm>
              <a:off x="1702896" y="6764026"/>
              <a:ext cx="66611" cy="55162"/>
            </a:xfrm>
            <a:custGeom>
              <a:avLst/>
              <a:gdLst/>
              <a:ahLst/>
              <a:cxnLst/>
              <a:rect l="l" t="t" r="r" b="b"/>
              <a:pathLst>
                <a:path w="384" h="318" extrusionOk="0">
                  <a:moveTo>
                    <a:pt x="325" y="0"/>
                  </a:moveTo>
                  <a:cubicBezTo>
                    <a:pt x="325" y="0"/>
                    <a:pt x="314" y="0"/>
                    <a:pt x="314" y="10"/>
                  </a:cubicBezTo>
                  <a:lnTo>
                    <a:pt x="40" y="79"/>
                  </a:lnTo>
                  <a:cubicBezTo>
                    <a:pt x="20" y="88"/>
                    <a:pt x="1" y="98"/>
                    <a:pt x="1" y="118"/>
                  </a:cubicBezTo>
                  <a:cubicBezTo>
                    <a:pt x="1" y="138"/>
                    <a:pt x="11" y="157"/>
                    <a:pt x="31" y="167"/>
                  </a:cubicBezTo>
                  <a:lnTo>
                    <a:pt x="275" y="314"/>
                  </a:lnTo>
                  <a:cubicBezTo>
                    <a:pt x="280" y="316"/>
                    <a:pt x="286" y="318"/>
                    <a:pt x="293" y="318"/>
                  </a:cubicBezTo>
                  <a:cubicBezTo>
                    <a:pt x="310" y="318"/>
                    <a:pt x="330" y="309"/>
                    <a:pt x="344" y="294"/>
                  </a:cubicBezTo>
                  <a:cubicBezTo>
                    <a:pt x="354" y="275"/>
                    <a:pt x="344" y="245"/>
                    <a:pt x="325" y="225"/>
                  </a:cubicBezTo>
                  <a:lnTo>
                    <a:pt x="177" y="147"/>
                  </a:lnTo>
                  <a:lnTo>
                    <a:pt x="334" y="98"/>
                  </a:lnTo>
                  <a:cubicBezTo>
                    <a:pt x="364" y="88"/>
                    <a:pt x="383" y="69"/>
                    <a:pt x="373" y="40"/>
                  </a:cubicBezTo>
                  <a:cubicBezTo>
                    <a:pt x="364" y="20"/>
                    <a:pt x="344" y="0"/>
                    <a:pt x="3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27"/>
            <p:cNvSpPr/>
            <p:nvPr/>
          </p:nvSpPr>
          <p:spPr>
            <a:xfrm>
              <a:off x="1655367" y="6818320"/>
              <a:ext cx="52907" cy="75978"/>
            </a:xfrm>
            <a:custGeom>
              <a:avLst/>
              <a:gdLst/>
              <a:ahLst/>
              <a:cxnLst/>
              <a:rect l="l" t="t" r="r" b="b"/>
              <a:pathLst>
                <a:path w="305" h="438" extrusionOk="0">
                  <a:moveTo>
                    <a:pt x="246" y="1"/>
                  </a:moveTo>
                  <a:cubicBezTo>
                    <a:pt x="226" y="1"/>
                    <a:pt x="216" y="10"/>
                    <a:pt x="207" y="21"/>
                  </a:cubicBezTo>
                  <a:lnTo>
                    <a:pt x="11" y="363"/>
                  </a:lnTo>
                  <a:cubicBezTo>
                    <a:pt x="0" y="393"/>
                    <a:pt x="0" y="422"/>
                    <a:pt x="30" y="432"/>
                  </a:cubicBezTo>
                  <a:cubicBezTo>
                    <a:pt x="37" y="436"/>
                    <a:pt x="46" y="438"/>
                    <a:pt x="54" y="438"/>
                  </a:cubicBezTo>
                  <a:cubicBezTo>
                    <a:pt x="68" y="438"/>
                    <a:pt x="82" y="431"/>
                    <a:pt x="89" y="413"/>
                  </a:cubicBezTo>
                  <a:lnTo>
                    <a:pt x="285" y="69"/>
                  </a:lnTo>
                  <a:cubicBezTo>
                    <a:pt x="305" y="50"/>
                    <a:pt x="294" y="21"/>
                    <a:pt x="2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27"/>
            <p:cNvSpPr/>
            <p:nvPr/>
          </p:nvSpPr>
          <p:spPr>
            <a:xfrm>
              <a:off x="1628133" y="6784495"/>
              <a:ext cx="80141" cy="49958"/>
            </a:xfrm>
            <a:custGeom>
              <a:avLst/>
              <a:gdLst/>
              <a:ahLst/>
              <a:cxnLst/>
              <a:rect l="l" t="t" r="r" b="b"/>
              <a:pathLst>
                <a:path w="462" h="288" extrusionOk="0">
                  <a:moveTo>
                    <a:pt x="59" y="0"/>
                  </a:moveTo>
                  <a:cubicBezTo>
                    <a:pt x="40" y="0"/>
                    <a:pt x="30" y="9"/>
                    <a:pt x="20" y="20"/>
                  </a:cubicBezTo>
                  <a:cubicBezTo>
                    <a:pt x="1" y="49"/>
                    <a:pt x="11" y="78"/>
                    <a:pt x="40" y="88"/>
                  </a:cubicBezTo>
                  <a:lnTo>
                    <a:pt x="383" y="284"/>
                  </a:lnTo>
                  <a:cubicBezTo>
                    <a:pt x="388" y="287"/>
                    <a:pt x="394" y="288"/>
                    <a:pt x="401" y="288"/>
                  </a:cubicBezTo>
                  <a:cubicBezTo>
                    <a:pt x="417" y="288"/>
                    <a:pt x="435" y="279"/>
                    <a:pt x="442" y="264"/>
                  </a:cubicBezTo>
                  <a:cubicBezTo>
                    <a:pt x="462" y="245"/>
                    <a:pt x="451" y="216"/>
                    <a:pt x="422" y="196"/>
                  </a:cubicBezTo>
                  <a:lnTo>
                    <a:pt x="79" y="9"/>
                  </a:lnTo>
                  <a:cubicBezTo>
                    <a:pt x="79" y="0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27"/>
            <p:cNvSpPr/>
            <p:nvPr/>
          </p:nvSpPr>
          <p:spPr>
            <a:xfrm>
              <a:off x="1597603" y="6833585"/>
              <a:ext cx="52907" cy="76845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55" y="1"/>
                  </a:moveTo>
                  <a:cubicBezTo>
                    <a:pt x="235" y="1"/>
                    <a:pt x="216" y="11"/>
                    <a:pt x="206" y="31"/>
                  </a:cubicBezTo>
                  <a:lnTo>
                    <a:pt x="10" y="373"/>
                  </a:lnTo>
                  <a:cubicBezTo>
                    <a:pt x="0" y="393"/>
                    <a:pt x="10" y="423"/>
                    <a:pt x="30" y="432"/>
                  </a:cubicBezTo>
                  <a:cubicBezTo>
                    <a:pt x="40" y="439"/>
                    <a:pt x="51" y="442"/>
                    <a:pt x="60" y="442"/>
                  </a:cubicBezTo>
                  <a:cubicBezTo>
                    <a:pt x="78" y="442"/>
                    <a:pt x="92" y="432"/>
                    <a:pt x="98" y="412"/>
                  </a:cubicBezTo>
                  <a:lnTo>
                    <a:pt x="294" y="70"/>
                  </a:lnTo>
                  <a:cubicBezTo>
                    <a:pt x="304" y="50"/>
                    <a:pt x="294" y="20"/>
                    <a:pt x="275" y="11"/>
                  </a:cubicBezTo>
                  <a:cubicBezTo>
                    <a:pt x="265" y="1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27"/>
            <p:cNvSpPr/>
            <p:nvPr/>
          </p:nvSpPr>
          <p:spPr>
            <a:xfrm>
              <a:off x="1572104" y="6799586"/>
              <a:ext cx="78406" cy="51346"/>
            </a:xfrm>
            <a:custGeom>
              <a:avLst/>
              <a:gdLst/>
              <a:ahLst/>
              <a:cxnLst/>
              <a:rect l="l" t="t" r="r" b="b"/>
              <a:pathLst>
                <a:path w="452" h="296" extrusionOk="0">
                  <a:moveTo>
                    <a:pt x="59" y="1"/>
                  </a:moveTo>
                  <a:cubicBezTo>
                    <a:pt x="40" y="1"/>
                    <a:pt x="20" y="11"/>
                    <a:pt x="10" y="31"/>
                  </a:cubicBezTo>
                  <a:cubicBezTo>
                    <a:pt x="1" y="50"/>
                    <a:pt x="10" y="79"/>
                    <a:pt x="30" y="89"/>
                  </a:cubicBezTo>
                  <a:lnTo>
                    <a:pt x="373" y="285"/>
                  </a:lnTo>
                  <a:cubicBezTo>
                    <a:pt x="380" y="292"/>
                    <a:pt x="388" y="295"/>
                    <a:pt x="396" y="295"/>
                  </a:cubicBezTo>
                  <a:cubicBezTo>
                    <a:pt x="412" y="295"/>
                    <a:pt x="428" y="285"/>
                    <a:pt x="441" y="266"/>
                  </a:cubicBezTo>
                  <a:cubicBezTo>
                    <a:pt x="451" y="246"/>
                    <a:pt x="441" y="216"/>
                    <a:pt x="422" y="207"/>
                  </a:cubicBezTo>
                  <a:lnTo>
                    <a:pt x="79" y="11"/>
                  </a:lnTo>
                  <a:cubicBezTo>
                    <a:pt x="69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27"/>
            <p:cNvSpPr/>
            <p:nvPr/>
          </p:nvSpPr>
          <p:spPr>
            <a:xfrm>
              <a:off x="1679131" y="6789525"/>
              <a:ext cx="132701" cy="218392"/>
            </a:xfrm>
            <a:custGeom>
              <a:avLst/>
              <a:gdLst/>
              <a:ahLst/>
              <a:cxnLst/>
              <a:rect l="l" t="t" r="r" b="b"/>
              <a:pathLst>
                <a:path w="765" h="1259" extrusionOk="0">
                  <a:moveTo>
                    <a:pt x="716" y="0"/>
                  </a:moveTo>
                  <a:cubicBezTo>
                    <a:pt x="697" y="0"/>
                    <a:pt x="677" y="10"/>
                    <a:pt x="667" y="20"/>
                  </a:cubicBezTo>
                  <a:lnTo>
                    <a:pt x="11" y="1186"/>
                  </a:lnTo>
                  <a:cubicBezTo>
                    <a:pt x="1" y="1206"/>
                    <a:pt x="11" y="1235"/>
                    <a:pt x="30" y="1254"/>
                  </a:cubicBezTo>
                  <a:cubicBezTo>
                    <a:pt x="36" y="1257"/>
                    <a:pt x="42" y="1258"/>
                    <a:pt x="48" y="1258"/>
                  </a:cubicBezTo>
                  <a:cubicBezTo>
                    <a:pt x="65" y="1258"/>
                    <a:pt x="84" y="1249"/>
                    <a:pt x="99" y="1235"/>
                  </a:cubicBezTo>
                  <a:lnTo>
                    <a:pt x="755" y="69"/>
                  </a:lnTo>
                  <a:cubicBezTo>
                    <a:pt x="765" y="49"/>
                    <a:pt x="755" y="20"/>
                    <a:pt x="73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27"/>
            <p:cNvSpPr/>
            <p:nvPr/>
          </p:nvSpPr>
          <p:spPr>
            <a:xfrm>
              <a:off x="1769332" y="6832024"/>
              <a:ext cx="56203" cy="64702"/>
            </a:xfrm>
            <a:custGeom>
              <a:avLst/>
              <a:gdLst/>
              <a:ahLst/>
              <a:cxnLst/>
              <a:rect l="l" t="t" r="r" b="b"/>
              <a:pathLst>
                <a:path w="324" h="373" extrusionOk="0">
                  <a:moveTo>
                    <a:pt x="40" y="0"/>
                  </a:moveTo>
                  <a:cubicBezTo>
                    <a:pt x="10" y="10"/>
                    <a:pt x="0" y="40"/>
                    <a:pt x="0" y="59"/>
                  </a:cubicBezTo>
                  <a:lnTo>
                    <a:pt x="79" y="343"/>
                  </a:lnTo>
                  <a:cubicBezTo>
                    <a:pt x="88" y="363"/>
                    <a:pt x="98" y="373"/>
                    <a:pt x="118" y="373"/>
                  </a:cubicBezTo>
                  <a:cubicBezTo>
                    <a:pt x="138" y="373"/>
                    <a:pt x="157" y="363"/>
                    <a:pt x="167" y="353"/>
                  </a:cubicBezTo>
                  <a:lnTo>
                    <a:pt x="314" y="98"/>
                  </a:lnTo>
                  <a:cubicBezTo>
                    <a:pt x="323" y="79"/>
                    <a:pt x="314" y="49"/>
                    <a:pt x="294" y="40"/>
                  </a:cubicBezTo>
                  <a:cubicBezTo>
                    <a:pt x="283" y="32"/>
                    <a:pt x="271" y="29"/>
                    <a:pt x="261" y="29"/>
                  </a:cubicBezTo>
                  <a:cubicBezTo>
                    <a:pt x="245" y="29"/>
                    <a:pt x="232" y="37"/>
                    <a:pt x="225" y="49"/>
                  </a:cubicBezTo>
                  <a:lnTo>
                    <a:pt x="147" y="206"/>
                  </a:lnTo>
                  <a:lnTo>
                    <a:pt x="98" y="40"/>
                  </a:lnTo>
                  <a:cubicBezTo>
                    <a:pt x="88" y="20"/>
                    <a:pt x="69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27"/>
            <p:cNvSpPr/>
            <p:nvPr/>
          </p:nvSpPr>
          <p:spPr>
            <a:xfrm>
              <a:off x="1721630" y="6803055"/>
              <a:ext cx="66437" cy="59672"/>
            </a:xfrm>
            <a:custGeom>
              <a:avLst/>
              <a:gdLst/>
              <a:ahLst/>
              <a:cxnLst/>
              <a:rect l="l" t="t" r="r" b="b"/>
              <a:pathLst>
                <a:path w="383" h="344" extrusionOk="0">
                  <a:moveTo>
                    <a:pt x="187" y="0"/>
                  </a:moveTo>
                  <a:cubicBezTo>
                    <a:pt x="177" y="0"/>
                    <a:pt x="158" y="0"/>
                    <a:pt x="148" y="20"/>
                  </a:cubicBezTo>
                  <a:lnTo>
                    <a:pt x="10" y="275"/>
                  </a:lnTo>
                  <a:cubicBezTo>
                    <a:pt x="1" y="285"/>
                    <a:pt x="1" y="305"/>
                    <a:pt x="10" y="324"/>
                  </a:cubicBezTo>
                  <a:cubicBezTo>
                    <a:pt x="21" y="334"/>
                    <a:pt x="40" y="344"/>
                    <a:pt x="60" y="344"/>
                  </a:cubicBezTo>
                  <a:lnTo>
                    <a:pt x="334" y="265"/>
                  </a:lnTo>
                  <a:cubicBezTo>
                    <a:pt x="363" y="255"/>
                    <a:pt x="383" y="226"/>
                    <a:pt x="373" y="207"/>
                  </a:cubicBezTo>
                  <a:cubicBezTo>
                    <a:pt x="363" y="177"/>
                    <a:pt x="334" y="167"/>
                    <a:pt x="315" y="167"/>
                  </a:cubicBezTo>
                  <a:lnTo>
                    <a:pt x="148" y="216"/>
                  </a:lnTo>
                  <a:lnTo>
                    <a:pt x="236" y="69"/>
                  </a:lnTo>
                  <a:cubicBezTo>
                    <a:pt x="246" y="50"/>
                    <a:pt x="236" y="20"/>
                    <a:pt x="21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27"/>
            <p:cNvSpPr/>
            <p:nvPr/>
          </p:nvSpPr>
          <p:spPr>
            <a:xfrm>
              <a:off x="1740364" y="6883022"/>
              <a:ext cx="35907" cy="83437"/>
            </a:xfrm>
            <a:custGeom>
              <a:avLst/>
              <a:gdLst/>
              <a:ahLst/>
              <a:cxnLst/>
              <a:rect l="l" t="t" r="r" b="b"/>
              <a:pathLst>
                <a:path w="207" h="481" extrusionOk="0">
                  <a:moveTo>
                    <a:pt x="50" y="0"/>
                  </a:moveTo>
                  <a:cubicBezTo>
                    <a:pt x="50" y="0"/>
                    <a:pt x="40" y="0"/>
                    <a:pt x="40" y="10"/>
                  </a:cubicBezTo>
                  <a:cubicBezTo>
                    <a:pt x="11" y="10"/>
                    <a:pt x="0" y="40"/>
                    <a:pt x="0" y="69"/>
                  </a:cubicBezTo>
                  <a:lnTo>
                    <a:pt x="109" y="441"/>
                  </a:lnTo>
                  <a:cubicBezTo>
                    <a:pt x="118" y="471"/>
                    <a:pt x="148" y="480"/>
                    <a:pt x="167" y="480"/>
                  </a:cubicBezTo>
                  <a:cubicBezTo>
                    <a:pt x="196" y="471"/>
                    <a:pt x="207" y="441"/>
                    <a:pt x="207" y="421"/>
                  </a:cubicBezTo>
                  <a:lnTo>
                    <a:pt x="98" y="40"/>
                  </a:lnTo>
                  <a:cubicBezTo>
                    <a:pt x="89" y="20"/>
                    <a:pt x="6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27"/>
            <p:cNvSpPr/>
            <p:nvPr/>
          </p:nvSpPr>
          <p:spPr>
            <a:xfrm>
              <a:off x="1674101" y="6883022"/>
              <a:ext cx="85171" cy="35734"/>
            </a:xfrm>
            <a:custGeom>
              <a:avLst/>
              <a:gdLst/>
              <a:ahLst/>
              <a:cxnLst/>
              <a:rect l="l" t="t" r="r" b="b"/>
              <a:pathLst>
                <a:path w="491" h="206" extrusionOk="0">
                  <a:moveTo>
                    <a:pt x="432" y="0"/>
                  </a:moveTo>
                  <a:cubicBezTo>
                    <a:pt x="432" y="0"/>
                    <a:pt x="422" y="0"/>
                    <a:pt x="422" y="10"/>
                  </a:cubicBezTo>
                  <a:lnTo>
                    <a:pt x="40" y="108"/>
                  </a:lnTo>
                  <a:cubicBezTo>
                    <a:pt x="10" y="118"/>
                    <a:pt x="1" y="147"/>
                    <a:pt x="10" y="167"/>
                  </a:cubicBezTo>
                  <a:cubicBezTo>
                    <a:pt x="10" y="196"/>
                    <a:pt x="40" y="206"/>
                    <a:pt x="69" y="206"/>
                  </a:cubicBezTo>
                  <a:lnTo>
                    <a:pt x="441" y="98"/>
                  </a:lnTo>
                  <a:cubicBezTo>
                    <a:pt x="471" y="88"/>
                    <a:pt x="491" y="69"/>
                    <a:pt x="480" y="40"/>
                  </a:cubicBezTo>
                  <a:cubicBezTo>
                    <a:pt x="471" y="20"/>
                    <a:pt x="451" y="0"/>
                    <a:pt x="43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27"/>
            <p:cNvSpPr/>
            <p:nvPr/>
          </p:nvSpPr>
          <p:spPr>
            <a:xfrm>
              <a:off x="1711569" y="6935582"/>
              <a:ext cx="35734" cy="82222"/>
            </a:xfrm>
            <a:custGeom>
              <a:avLst/>
              <a:gdLst/>
              <a:ahLst/>
              <a:cxnLst/>
              <a:rect l="l" t="t" r="r" b="b"/>
              <a:pathLst>
                <a:path w="206" h="474" extrusionOk="0">
                  <a:moveTo>
                    <a:pt x="39" y="1"/>
                  </a:moveTo>
                  <a:cubicBezTo>
                    <a:pt x="10" y="1"/>
                    <a:pt x="0" y="31"/>
                    <a:pt x="0" y="60"/>
                  </a:cubicBezTo>
                  <a:lnTo>
                    <a:pt x="108" y="442"/>
                  </a:lnTo>
                  <a:cubicBezTo>
                    <a:pt x="116" y="458"/>
                    <a:pt x="130" y="474"/>
                    <a:pt x="151" y="474"/>
                  </a:cubicBezTo>
                  <a:cubicBezTo>
                    <a:pt x="156" y="474"/>
                    <a:pt x="161" y="473"/>
                    <a:pt x="166" y="471"/>
                  </a:cubicBezTo>
                  <a:cubicBezTo>
                    <a:pt x="196" y="462"/>
                    <a:pt x="206" y="442"/>
                    <a:pt x="196" y="412"/>
                  </a:cubicBezTo>
                  <a:lnTo>
                    <a:pt x="98" y="31"/>
                  </a:lnTo>
                  <a:cubicBezTo>
                    <a:pt x="88" y="11"/>
                    <a:pt x="68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27"/>
            <p:cNvSpPr/>
            <p:nvPr/>
          </p:nvSpPr>
          <p:spPr>
            <a:xfrm>
              <a:off x="1645132" y="6935582"/>
              <a:ext cx="83610" cy="34693"/>
            </a:xfrm>
            <a:custGeom>
              <a:avLst/>
              <a:gdLst/>
              <a:ahLst/>
              <a:cxnLst/>
              <a:rect l="l" t="t" r="r" b="b"/>
              <a:pathLst>
                <a:path w="482" h="200" extrusionOk="0">
                  <a:moveTo>
                    <a:pt x="422" y="1"/>
                  </a:moveTo>
                  <a:lnTo>
                    <a:pt x="40" y="109"/>
                  </a:lnTo>
                  <a:cubicBezTo>
                    <a:pt x="11" y="109"/>
                    <a:pt x="1" y="138"/>
                    <a:pt x="1" y="168"/>
                  </a:cubicBezTo>
                  <a:cubicBezTo>
                    <a:pt x="9" y="184"/>
                    <a:pt x="29" y="200"/>
                    <a:pt x="53" y="200"/>
                  </a:cubicBezTo>
                  <a:cubicBezTo>
                    <a:pt x="58" y="200"/>
                    <a:pt x="64" y="199"/>
                    <a:pt x="70" y="197"/>
                  </a:cubicBezTo>
                  <a:lnTo>
                    <a:pt x="442" y="89"/>
                  </a:lnTo>
                  <a:cubicBezTo>
                    <a:pt x="471" y="79"/>
                    <a:pt x="481" y="60"/>
                    <a:pt x="481" y="31"/>
                  </a:cubicBezTo>
                  <a:cubicBezTo>
                    <a:pt x="471" y="11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27"/>
            <p:cNvSpPr/>
            <p:nvPr/>
          </p:nvSpPr>
          <p:spPr>
            <a:xfrm>
              <a:off x="6044164" y="6816586"/>
              <a:ext cx="47876" cy="142935"/>
            </a:xfrm>
            <a:custGeom>
              <a:avLst/>
              <a:gdLst/>
              <a:ahLst/>
              <a:cxnLst/>
              <a:rect l="l" t="t" r="r" b="b"/>
              <a:pathLst>
                <a:path w="276" h="824" extrusionOk="0">
                  <a:moveTo>
                    <a:pt x="21" y="1"/>
                  </a:moveTo>
                  <a:cubicBezTo>
                    <a:pt x="11" y="1"/>
                    <a:pt x="1" y="20"/>
                    <a:pt x="1" y="31"/>
                  </a:cubicBezTo>
                  <a:lnTo>
                    <a:pt x="216" y="804"/>
                  </a:lnTo>
                  <a:cubicBezTo>
                    <a:pt x="227" y="824"/>
                    <a:pt x="236" y="824"/>
                    <a:pt x="256" y="824"/>
                  </a:cubicBezTo>
                  <a:cubicBezTo>
                    <a:pt x="266" y="824"/>
                    <a:pt x="275" y="804"/>
                    <a:pt x="275" y="785"/>
                  </a:cubicBezTo>
                  <a:lnTo>
                    <a:pt x="60" y="20"/>
                  </a:lnTo>
                  <a:cubicBezTo>
                    <a:pt x="60" y="11"/>
                    <a:pt x="50" y="1"/>
                    <a:pt x="3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27"/>
            <p:cNvSpPr/>
            <p:nvPr/>
          </p:nvSpPr>
          <p:spPr>
            <a:xfrm>
              <a:off x="6061163" y="6879553"/>
              <a:ext cx="47876" cy="29836"/>
            </a:xfrm>
            <a:custGeom>
              <a:avLst/>
              <a:gdLst/>
              <a:ahLst/>
              <a:cxnLst/>
              <a:rect l="l" t="t" r="r" b="b"/>
              <a:pathLst>
                <a:path w="276" h="172" extrusionOk="0">
                  <a:moveTo>
                    <a:pt x="31" y="1"/>
                  </a:moveTo>
                  <a:cubicBezTo>
                    <a:pt x="21" y="1"/>
                    <a:pt x="11" y="1"/>
                    <a:pt x="11" y="10"/>
                  </a:cubicBezTo>
                  <a:cubicBezTo>
                    <a:pt x="1" y="20"/>
                    <a:pt x="11" y="40"/>
                    <a:pt x="21" y="49"/>
                  </a:cubicBezTo>
                  <a:lnTo>
                    <a:pt x="227" y="167"/>
                  </a:lnTo>
                  <a:cubicBezTo>
                    <a:pt x="229" y="170"/>
                    <a:pt x="233" y="171"/>
                    <a:pt x="237" y="171"/>
                  </a:cubicBezTo>
                  <a:cubicBezTo>
                    <a:pt x="247" y="171"/>
                    <a:pt x="259" y="164"/>
                    <a:pt x="266" y="158"/>
                  </a:cubicBezTo>
                  <a:cubicBezTo>
                    <a:pt x="275" y="138"/>
                    <a:pt x="266" y="128"/>
                    <a:pt x="256" y="1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27"/>
            <p:cNvSpPr/>
            <p:nvPr/>
          </p:nvSpPr>
          <p:spPr>
            <a:xfrm>
              <a:off x="6040868" y="6879553"/>
              <a:ext cx="32438" cy="45101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48" y="1"/>
                  </a:moveTo>
                  <a:cubicBezTo>
                    <a:pt x="138" y="1"/>
                    <a:pt x="128" y="1"/>
                    <a:pt x="128" y="10"/>
                  </a:cubicBezTo>
                  <a:lnTo>
                    <a:pt x="11" y="216"/>
                  </a:lnTo>
                  <a:cubicBezTo>
                    <a:pt x="0" y="226"/>
                    <a:pt x="11" y="245"/>
                    <a:pt x="20" y="256"/>
                  </a:cubicBezTo>
                  <a:cubicBezTo>
                    <a:pt x="26" y="258"/>
                    <a:pt x="31" y="259"/>
                    <a:pt x="35" y="259"/>
                  </a:cubicBezTo>
                  <a:cubicBezTo>
                    <a:pt x="45" y="259"/>
                    <a:pt x="52" y="253"/>
                    <a:pt x="59" y="245"/>
                  </a:cubicBezTo>
                  <a:lnTo>
                    <a:pt x="177" y="40"/>
                  </a:lnTo>
                  <a:cubicBezTo>
                    <a:pt x="187" y="20"/>
                    <a:pt x="177" y="10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27"/>
            <p:cNvSpPr/>
            <p:nvPr/>
          </p:nvSpPr>
          <p:spPr>
            <a:xfrm>
              <a:off x="6071397" y="6911817"/>
              <a:ext cx="46142" cy="31571"/>
            </a:xfrm>
            <a:custGeom>
              <a:avLst/>
              <a:gdLst/>
              <a:ahLst/>
              <a:cxnLst/>
              <a:rect l="l" t="t" r="r" b="b"/>
              <a:pathLst>
                <a:path w="266" h="182" extrusionOk="0">
                  <a:moveTo>
                    <a:pt x="30" y="1"/>
                  </a:moveTo>
                  <a:cubicBezTo>
                    <a:pt x="20" y="1"/>
                    <a:pt x="11" y="11"/>
                    <a:pt x="1" y="20"/>
                  </a:cubicBezTo>
                  <a:cubicBezTo>
                    <a:pt x="1" y="30"/>
                    <a:pt x="1" y="50"/>
                    <a:pt x="20" y="59"/>
                  </a:cubicBezTo>
                  <a:lnTo>
                    <a:pt x="216" y="177"/>
                  </a:lnTo>
                  <a:cubicBezTo>
                    <a:pt x="222" y="180"/>
                    <a:pt x="228" y="181"/>
                    <a:pt x="233" y="181"/>
                  </a:cubicBezTo>
                  <a:cubicBezTo>
                    <a:pt x="246" y="181"/>
                    <a:pt x="255" y="174"/>
                    <a:pt x="255" y="168"/>
                  </a:cubicBezTo>
                  <a:cubicBezTo>
                    <a:pt x="266" y="148"/>
                    <a:pt x="266" y="128"/>
                    <a:pt x="246" y="128"/>
                  </a:cubicBezTo>
                  <a:lnTo>
                    <a:pt x="40" y="1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27"/>
            <p:cNvSpPr/>
            <p:nvPr/>
          </p:nvSpPr>
          <p:spPr>
            <a:xfrm>
              <a:off x="6051102" y="6911817"/>
              <a:ext cx="30703" cy="46836"/>
            </a:xfrm>
            <a:custGeom>
              <a:avLst/>
              <a:gdLst/>
              <a:ahLst/>
              <a:cxnLst/>
              <a:rect l="l" t="t" r="r" b="b"/>
              <a:pathLst>
                <a:path w="177" h="270" extrusionOk="0">
                  <a:moveTo>
                    <a:pt x="147" y="1"/>
                  </a:moveTo>
                  <a:cubicBezTo>
                    <a:pt x="137" y="1"/>
                    <a:pt x="128" y="11"/>
                    <a:pt x="118" y="20"/>
                  </a:cubicBezTo>
                  <a:lnTo>
                    <a:pt x="10" y="226"/>
                  </a:lnTo>
                  <a:cubicBezTo>
                    <a:pt x="0" y="236"/>
                    <a:pt x="0" y="255"/>
                    <a:pt x="20" y="266"/>
                  </a:cubicBezTo>
                  <a:cubicBezTo>
                    <a:pt x="23" y="268"/>
                    <a:pt x="26" y="269"/>
                    <a:pt x="30" y="269"/>
                  </a:cubicBezTo>
                  <a:cubicBezTo>
                    <a:pt x="40" y="269"/>
                    <a:pt x="52" y="263"/>
                    <a:pt x="59" y="255"/>
                  </a:cubicBezTo>
                  <a:lnTo>
                    <a:pt x="167" y="50"/>
                  </a:lnTo>
                  <a:cubicBezTo>
                    <a:pt x="176" y="30"/>
                    <a:pt x="176" y="20"/>
                    <a:pt x="157" y="11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27"/>
            <p:cNvSpPr/>
            <p:nvPr/>
          </p:nvSpPr>
          <p:spPr>
            <a:xfrm>
              <a:off x="6044164" y="6816586"/>
              <a:ext cx="131140" cy="77886"/>
            </a:xfrm>
            <a:custGeom>
              <a:avLst/>
              <a:gdLst/>
              <a:ahLst/>
              <a:cxnLst/>
              <a:rect l="l" t="t" r="r" b="b"/>
              <a:pathLst>
                <a:path w="756" h="449" extrusionOk="0">
                  <a:moveTo>
                    <a:pt x="31" y="1"/>
                  </a:moveTo>
                  <a:cubicBezTo>
                    <a:pt x="21" y="1"/>
                    <a:pt x="11" y="1"/>
                    <a:pt x="11" y="11"/>
                  </a:cubicBezTo>
                  <a:cubicBezTo>
                    <a:pt x="1" y="31"/>
                    <a:pt x="1" y="40"/>
                    <a:pt x="21" y="50"/>
                  </a:cubicBezTo>
                  <a:lnTo>
                    <a:pt x="717" y="442"/>
                  </a:lnTo>
                  <a:cubicBezTo>
                    <a:pt x="721" y="446"/>
                    <a:pt x="726" y="448"/>
                    <a:pt x="732" y="448"/>
                  </a:cubicBezTo>
                  <a:cubicBezTo>
                    <a:pt x="741" y="448"/>
                    <a:pt x="750" y="444"/>
                    <a:pt x="756" y="432"/>
                  </a:cubicBezTo>
                  <a:cubicBezTo>
                    <a:pt x="756" y="423"/>
                    <a:pt x="756" y="403"/>
                    <a:pt x="746" y="393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27"/>
            <p:cNvSpPr/>
            <p:nvPr/>
          </p:nvSpPr>
          <p:spPr>
            <a:xfrm>
              <a:off x="6052837" y="6830289"/>
              <a:ext cx="35734" cy="39203"/>
            </a:xfrm>
            <a:custGeom>
              <a:avLst/>
              <a:gdLst/>
              <a:ahLst/>
              <a:cxnLst/>
              <a:rect l="l" t="t" r="r" b="b"/>
              <a:pathLst>
                <a:path w="206" h="226" extrusionOk="0">
                  <a:moveTo>
                    <a:pt x="127" y="0"/>
                  </a:moveTo>
                  <a:cubicBezTo>
                    <a:pt x="108" y="10"/>
                    <a:pt x="98" y="30"/>
                    <a:pt x="108" y="39"/>
                  </a:cubicBezTo>
                  <a:lnTo>
                    <a:pt x="127" y="137"/>
                  </a:lnTo>
                  <a:lnTo>
                    <a:pt x="40" y="89"/>
                  </a:lnTo>
                  <a:cubicBezTo>
                    <a:pt x="36" y="86"/>
                    <a:pt x="33" y="85"/>
                    <a:pt x="29" y="85"/>
                  </a:cubicBezTo>
                  <a:cubicBezTo>
                    <a:pt x="19" y="85"/>
                    <a:pt x="7" y="92"/>
                    <a:pt x="0" y="98"/>
                  </a:cubicBezTo>
                  <a:cubicBezTo>
                    <a:pt x="0" y="108"/>
                    <a:pt x="0" y="128"/>
                    <a:pt x="10" y="137"/>
                  </a:cubicBezTo>
                  <a:lnTo>
                    <a:pt x="166" y="226"/>
                  </a:lnTo>
                  <a:cubicBezTo>
                    <a:pt x="177" y="226"/>
                    <a:pt x="186" y="226"/>
                    <a:pt x="196" y="216"/>
                  </a:cubicBezTo>
                  <a:cubicBezTo>
                    <a:pt x="206" y="216"/>
                    <a:pt x="206" y="196"/>
                    <a:pt x="206" y="187"/>
                  </a:cubicBezTo>
                  <a:lnTo>
                    <a:pt x="157" y="20"/>
                  </a:lnTo>
                  <a:cubicBezTo>
                    <a:pt x="157" y="10"/>
                    <a:pt x="147" y="0"/>
                    <a:pt x="1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27"/>
            <p:cNvSpPr/>
            <p:nvPr/>
          </p:nvSpPr>
          <p:spPr>
            <a:xfrm>
              <a:off x="6100366" y="6837054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55" y="0"/>
                  </a:moveTo>
                  <a:lnTo>
                    <a:pt x="30" y="69"/>
                  </a:lnTo>
                  <a:cubicBezTo>
                    <a:pt x="10" y="69"/>
                    <a:pt x="1" y="89"/>
                    <a:pt x="10" y="98"/>
                  </a:cubicBezTo>
                  <a:cubicBezTo>
                    <a:pt x="10" y="113"/>
                    <a:pt x="21" y="122"/>
                    <a:pt x="30" y="122"/>
                  </a:cubicBezTo>
                  <a:cubicBezTo>
                    <a:pt x="34" y="122"/>
                    <a:pt x="37" y="121"/>
                    <a:pt x="40" y="118"/>
                  </a:cubicBezTo>
                  <a:lnTo>
                    <a:pt x="265" y="59"/>
                  </a:lnTo>
                  <a:cubicBezTo>
                    <a:pt x="284" y="50"/>
                    <a:pt x="295" y="40"/>
                    <a:pt x="284" y="20"/>
                  </a:cubicBezTo>
                  <a:cubicBezTo>
                    <a:pt x="284" y="11"/>
                    <a:pt x="275" y="0"/>
                    <a:pt x="26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27"/>
            <p:cNvSpPr/>
            <p:nvPr/>
          </p:nvSpPr>
          <p:spPr>
            <a:xfrm>
              <a:off x="6100366" y="6849023"/>
              <a:ext cx="22204" cy="48397"/>
            </a:xfrm>
            <a:custGeom>
              <a:avLst/>
              <a:gdLst/>
              <a:ahLst/>
              <a:cxnLst/>
              <a:rect l="l" t="t" r="r" b="b"/>
              <a:pathLst>
                <a:path w="128" h="279" extrusionOk="0">
                  <a:moveTo>
                    <a:pt x="30" y="0"/>
                  </a:moveTo>
                  <a:cubicBezTo>
                    <a:pt x="10" y="0"/>
                    <a:pt x="1" y="20"/>
                    <a:pt x="10" y="29"/>
                  </a:cubicBezTo>
                  <a:lnTo>
                    <a:pt x="69" y="255"/>
                  </a:lnTo>
                  <a:cubicBezTo>
                    <a:pt x="69" y="270"/>
                    <a:pt x="79" y="278"/>
                    <a:pt x="93" y="278"/>
                  </a:cubicBezTo>
                  <a:cubicBezTo>
                    <a:pt x="98" y="278"/>
                    <a:pt x="103" y="277"/>
                    <a:pt x="108" y="275"/>
                  </a:cubicBezTo>
                  <a:cubicBezTo>
                    <a:pt x="118" y="275"/>
                    <a:pt x="128" y="255"/>
                    <a:pt x="128" y="245"/>
                  </a:cubicBezTo>
                  <a:lnTo>
                    <a:pt x="59" y="20"/>
                  </a:lnTo>
                  <a:cubicBezTo>
                    <a:pt x="59" y="0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27"/>
            <p:cNvSpPr/>
            <p:nvPr/>
          </p:nvSpPr>
          <p:spPr>
            <a:xfrm>
              <a:off x="6131069" y="6854054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55" y="0"/>
                  </a:moveTo>
                  <a:lnTo>
                    <a:pt x="29" y="69"/>
                  </a:lnTo>
                  <a:cubicBezTo>
                    <a:pt x="9" y="69"/>
                    <a:pt x="0" y="89"/>
                    <a:pt x="9" y="98"/>
                  </a:cubicBezTo>
                  <a:cubicBezTo>
                    <a:pt x="9" y="113"/>
                    <a:pt x="20" y="122"/>
                    <a:pt x="30" y="122"/>
                  </a:cubicBezTo>
                  <a:cubicBezTo>
                    <a:pt x="33" y="122"/>
                    <a:pt x="37" y="121"/>
                    <a:pt x="39" y="118"/>
                  </a:cubicBezTo>
                  <a:lnTo>
                    <a:pt x="264" y="59"/>
                  </a:lnTo>
                  <a:cubicBezTo>
                    <a:pt x="284" y="59"/>
                    <a:pt x="294" y="40"/>
                    <a:pt x="284" y="20"/>
                  </a:cubicBezTo>
                  <a:cubicBezTo>
                    <a:pt x="284" y="11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27"/>
            <p:cNvSpPr/>
            <p:nvPr/>
          </p:nvSpPr>
          <p:spPr>
            <a:xfrm>
              <a:off x="6131069" y="6866023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9" y="0"/>
                  </a:moveTo>
                  <a:cubicBezTo>
                    <a:pt x="9" y="0"/>
                    <a:pt x="0" y="20"/>
                    <a:pt x="9" y="29"/>
                  </a:cubicBezTo>
                  <a:lnTo>
                    <a:pt x="68" y="265"/>
                  </a:lnTo>
                  <a:cubicBezTo>
                    <a:pt x="68" y="275"/>
                    <a:pt x="88" y="284"/>
                    <a:pt x="107" y="284"/>
                  </a:cubicBezTo>
                  <a:cubicBezTo>
                    <a:pt x="118" y="275"/>
                    <a:pt x="127" y="265"/>
                    <a:pt x="127" y="245"/>
                  </a:cubicBezTo>
                  <a:lnTo>
                    <a:pt x="59" y="20"/>
                  </a:lnTo>
                  <a:cubicBezTo>
                    <a:pt x="59" y="10"/>
                    <a:pt x="49" y="0"/>
                    <a:pt x="2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27"/>
            <p:cNvSpPr/>
            <p:nvPr/>
          </p:nvSpPr>
          <p:spPr>
            <a:xfrm>
              <a:off x="6044164" y="6779291"/>
              <a:ext cx="144843" cy="46662"/>
            </a:xfrm>
            <a:custGeom>
              <a:avLst/>
              <a:gdLst/>
              <a:ahLst/>
              <a:cxnLst/>
              <a:rect l="l" t="t" r="r" b="b"/>
              <a:pathLst>
                <a:path w="835" h="269" extrusionOk="0">
                  <a:moveTo>
                    <a:pt x="795" y="0"/>
                  </a:moveTo>
                  <a:lnTo>
                    <a:pt x="21" y="216"/>
                  </a:lnTo>
                  <a:cubicBezTo>
                    <a:pt x="11" y="216"/>
                    <a:pt x="1" y="235"/>
                    <a:pt x="1" y="246"/>
                  </a:cubicBezTo>
                  <a:cubicBezTo>
                    <a:pt x="8" y="260"/>
                    <a:pt x="15" y="269"/>
                    <a:pt x="26" y="269"/>
                  </a:cubicBezTo>
                  <a:cubicBezTo>
                    <a:pt x="30" y="269"/>
                    <a:pt x="35" y="268"/>
                    <a:pt x="40" y="265"/>
                  </a:cubicBezTo>
                  <a:lnTo>
                    <a:pt x="815" y="59"/>
                  </a:lnTo>
                  <a:cubicBezTo>
                    <a:pt x="824" y="50"/>
                    <a:pt x="834" y="39"/>
                    <a:pt x="834" y="20"/>
                  </a:cubicBezTo>
                  <a:cubicBezTo>
                    <a:pt x="824" y="10"/>
                    <a:pt x="815" y="0"/>
                    <a:pt x="8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27"/>
            <p:cNvSpPr/>
            <p:nvPr/>
          </p:nvSpPr>
          <p:spPr>
            <a:xfrm>
              <a:off x="6069836" y="6808259"/>
              <a:ext cx="39203" cy="32264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49" y="0"/>
                  </a:moveTo>
                  <a:cubicBezTo>
                    <a:pt x="39" y="0"/>
                    <a:pt x="29" y="10"/>
                    <a:pt x="29" y="20"/>
                  </a:cubicBezTo>
                  <a:cubicBezTo>
                    <a:pt x="20" y="29"/>
                    <a:pt x="20" y="49"/>
                    <a:pt x="39" y="59"/>
                  </a:cubicBezTo>
                  <a:lnTo>
                    <a:pt x="127" y="108"/>
                  </a:lnTo>
                  <a:lnTo>
                    <a:pt x="29" y="127"/>
                  </a:lnTo>
                  <a:cubicBezTo>
                    <a:pt x="10" y="137"/>
                    <a:pt x="0" y="147"/>
                    <a:pt x="10" y="166"/>
                  </a:cubicBezTo>
                  <a:cubicBezTo>
                    <a:pt x="10" y="186"/>
                    <a:pt x="29" y="186"/>
                    <a:pt x="39" y="186"/>
                  </a:cubicBezTo>
                  <a:lnTo>
                    <a:pt x="206" y="137"/>
                  </a:lnTo>
                  <a:cubicBezTo>
                    <a:pt x="216" y="137"/>
                    <a:pt x="225" y="127"/>
                    <a:pt x="225" y="118"/>
                  </a:cubicBezTo>
                  <a:cubicBezTo>
                    <a:pt x="225" y="108"/>
                    <a:pt x="225" y="98"/>
                    <a:pt x="216" y="8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27"/>
            <p:cNvSpPr/>
            <p:nvPr/>
          </p:nvSpPr>
          <p:spPr>
            <a:xfrm>
              <a:off x="6107131" y="6764026"/>
              <a:ext cx="30877" cy="45101"/>
            </a:xfrm>
            <a:custGeom>
              <a:avLst/>
              <a:gdLst/>
              <a:ahLst/>
              <a:cxnLst/>
              <a:rect l="l" t="t" r="r" b="b"/>
              <a:pathLst>
                <a:path w="178" h="260" extrusionOk="0">
                  <a:moveTo>
                    <a:pt x="147" y="0"/>
                  </a:moveTo>
                  <a:cubicBezTo>
                    <a:pt x="138" y="0"/>
                    <a:pt x="128" y="0"/>
                    <a:pt x="118" y="10"/>
                  </a:cubicBezTo>
                  <a:lnTo>
                    <a:pt x="1" y="216"/>
                  </a:lnTo>
                  <a:cubicBezTo>
                    <a:pt x="1" y="225"/>
                    <a:pt x="1" y="245"/>
                    <a:pt x="20" y="255"/>
                  </a:cubicBezTo>
                  <a:cubicBezTo>
                    <a:pt x="23" y="258"/>
                    <a:pt x="27" y="259"/>
                    <a:pt x="31" y="259"/>
                  </a:cubicBezTo>
                  <a:cubicBezTo>
                    <a:pt x="40" y="259"/>
                    <a:pt x="52" y="252"/>
                    <a:pt x="60" y="245"/>
                  </a:cubicBezTo>
                  <a:lnTo>
                    <a:pt x="167" y="40"/>
                  </a:lnTo>
                  <a:cubicBezTo>
                    <a:pt x="177" y="29"/>
                    <a:pt x="177" y="10"/>
                    <a:pt x="1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27"/>
            <p:cNvSpPr/>
            <p:nvPr/>
          </p:nvSpPr>
          <p:spPr>
            <a:xfrm>
              <a:off x="6107131" y="6799586"/>
              <a:ext cx="46142" cy="29836"/>
            </a:xfrm>
            <a:custGeom>
              <a:avLst/>
              <a:gdLst/>
              <a:ahLst/>
              <a:cxnLst/>
              <a:rect l="l" t="t" r="r" b="b"/>
              <a:pathLst>
                <a:path w="266" h="172" extrusionOk="0">
                  <a:moveTo>
                    <a:pt x="30" y="1"/>
                  </a:moveTo>
                  <a:cubicBezTo>
                    <a:pt x="20" y="1"/>
                    <a:pt x="10" y="1"/>
                    <a:pt x="1" y="11"/>
                  </a:cubicBezTo>
                  <a:cubicBezTo>
                    <a:pt x="1" y="20"/>
                    <a:pt x="1" y="40"/>
                    <a:pt x="20" y="50"/>
                  </a:cubicBezTo>
                  <a:lnTo>
                    <a:pt x="216" y="168"/>
                  </a:lnTo>
                  <a:cubicBezTo>
                    <a:pt x="222" y="171"/>
                    <a:pt x="228" y="172"/>
                    <a:pt x="233" y="172"/>
                  </a:cubicBezTo>
                  <a:cubicBezTo>
                    <a:pt x="246" y="172"/>
                    <a:pt x="256" y="165"/>
                    <a:pt x="256" y="158"/>
                  </a:cubicBezTo>
                  <a:cubicBezTo>
                    <a:pt x="265" y="138"/>
                    <a:pt x="265" y="129"/>
                    <a:pt x="245" y="118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27"/>
            <p:cNvSpPr/>
            <p:nvPr/>
          </p:nvSpPr>
          <p:spPr>
            <a:xfrm>
              <a:off x="6141130" y="6753792"/>
              <a:ext cx="30877" cy="45448"/>
            </a:xfrm>
            <a:custGeom>
              <a:avLst/>
              <a:gdLst/>
              <a:ahLst/>
              <a:cxnLst/>
              <a:rect l="l" t="t" r="r" b="b"/>
              <a:pathLst>
                <a:path w="178" h="262" extrusionOk="0">
                  <a:moveTo>
                    <a:pt x="147" y="1"/>
                  </a:moveTo>
                  <a:cubicBezTo>
                    <a:pt x="138" y="1"/>
                    <a:pt x="128" y="10"/>
                    <a:pt x="118" y="20"/>
                  </a:cubicBezTo>
                  <a:lnTo>
                    <a:pt x="1" y="226"/>
                  </a:lnTo>
                  <a:cubicBezTo>
                    <a:pt x="1" y="236"/>
                    <a:pt x="1" y="255"/>
                    <a:pt x="20" y="255"/>
                  </a:cubicBezTo>
                  <a:cubicBezTo>
                    <a:pt x="24" y="259"/>
                    <a:pt x="30" y="262"/>
                    <a:pt x="35" y="262"/>
                  </a:cubicBezTo>
                  <a:cubicBezTo>
                    <a:pt x="43" y="262"/>
                    <a:pt x="49" y="257"/>
                    <a:pt x="49" y="245"/>
                  </a:cubicBezTo>
                  <a:lnTo>
                    <a:pt x="167" y="40"/>
                  </a:lnTo>
                  <a:cubicBezTo>
                    <a:pt x="177" y="30"/>
                    <a:pt x="177" y="10"/>
                    <a:pt x="15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27"/>
            <p:cNvSpPr/>
            <p:nvPr/>
          </p:nvSpPr>
          <p:spPr>
            <a:xfrm>
              <a:off x="6141130" y="6789525"/>
              <a:ext cx="46142" cy="30183"/>
            </a:xfrm>
            <a:custGeom>
              <a:avLst/>
              <a:gdLst/>
              <a:ahLst/>
              <a:cxnLst/>
              <a:rect l="l" t="t" r="r" b="b"/>
              <a:pathLst>
                <a:path w="266" h="174" extrusionOk="0">
                  <a:moveTo>
                    <a:pt x="30" y="0"/>
                  </a:moveTo>
                  <a:cubicBezTo>
                    <a:pt x="20" y="0"/>
                    <a:pt x="10" y="10"/>
                    <a:pt x="1" y="20"/>
                  </a:cubicBezTo>
                  <a:cubicBezTo>
                    <a:pt x="1" y="30"/>
                    <a:pt x="1" y="49"/>
                    <a:pt x="20" y="49"/>
                  </a:cubicBezTo>
                  <a:lnTo>
                    <a:pt x="216" y="167"/>
                  </a:lnTo>
                  <a:cubicBezTo>
                    <a:pt x="224" y="171"/>
                    <a:pt x="232" y="173"/>
                    <a:pt x="239" y="173"/>
                  </a:cubicBezTo>
                  <a:cubicBezTo>
                    <a:pt x="249" y="173"/>
                    <a:pt x="256" y="168"/>
                    <a:pt x="256" y="157"/>
                  </a:cubicBezTo>
                  <a:cubicBezTo>
                    <a:pt x="265" y="147"/>
                    <a:pt x="265" y="128"/>
                    <a:pt x="245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27"/>
            <p:cNvSpPr/>
            <p:nvPr/>
          </p:nvSpPr>
          <p:spPr>
            <a:xfrm>
              <a:off x="6044164" y="6696028"/>
              <a:ext cx="80141" cy="130099"/>
            </a:xfrm>
            <a:custGeom>
              <a:avLst/>
              <a:gdLst/>
              <a:ahLst/>
              <a:cxnLst/>
              <a:rect l="l" t="t" r="r" b="b"/>
              <a:pathLst>
                <a:path w="462" h="750" extrusionOk="0">
                  <a:moveTo>
                    <a:pt x="423" y="0"/>
                  </a:moveTo>
                  <a:cubicBezTo>
                    <a:pt x="412" y="0"/>
                    <a:pt x="403" y="0"/>
                    <a:pt x="403" y="10"/>
                  </a:cubicBezTo>
                  <a:lnTo>
                    <a:pt x="11" y="706"/>
                  </a:lnTo>
                  <a:cubicBezTo>
                    <a:pt x="1" y="726"/>
                    <a:pt x="1" y="735"/>
                    <a:pt x="21" y="745"/>
                  </a:cubicBezTo>
                  <a:cubicBezTo>
                    <a:pt x="23" y="748"/>
                    <a:pt x="27" y="749"/>
                    <a:pt x="31" y="749"/>
                  </a:cubicBezTo>
                  <a:cubicBezTo>
                    <a:pt x="41" y="749"/>
                    <a:pt x="53" y="742"/>
                    <a:pt x="60" y="735"/>
                  </a:cubicBezTo>
                  <a:lnTo>
                    <a:pt x="452" y="40"/>
                  </a:lnTo>
                  <a:cubicBezTo>
                    <a:pt x="462" y="29"/>
                    <a:pt x="452" y="10"/>
                    <a:pt x="4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27"/>
            <p:cNvSpPr/>
            <p:nvPr/>
          </p:nvSpPr>
          <p:spPr>
            <a:xfrm>
              <a:off x="6059602" y="6782587"/>
              <a:ext cx="39203" cy="35907"/>
            </a:xfrm>
            <a:custGeom>
              <a:avLst/>
              <a:gdLst/>
              <a:ahLst/>
              <a:cxnLst/>
              <a:rect l="l" t="t" r="r" b="b"/>
              <a:pathLst>
                <a:path w="226" h="207" extrusionOk="0">
                  <a:moveTo>
                    <a:pt x="186" y="1"/>
                  </a:moveTo>
                  <a:lnTo>
                    <a:pt x="20" y="50"/>
                  </a:lnTo>
                  <a:cubicBezTo>
                    <a:pt x="10" y="50"/>
                    <a:pt x="1" y="70"/>
                    <a:pt x="1" y="79"/>
                  </a:cubicBezTo>
                  <a:cubicBezTo>
                    <a:pt x="1" y="94"/>
                    <a:pt x="11" y="103"/>
                    <a:pt x="24" y="103"/>
                  </a:cubicBezTo>
                  <a:cubicBezTo>
                    <a:pt x="29" y="103"/>
                    <a:pt x="34" y="102"/>
                    <a:pt x="40" y="99"/>
                  </a:cubicBezTo>
                  <a:lnTo>
                    <a:pt x="138" y="79"/>
                  </a:lnTo>
                  <a:lnTo>
                    <a:pt x="88" y="168"/>
                  </a:lnTo>
                  <a:cubicBezTo>
                    <a:pt x="79" y="177"/>
                    <a:pt x="79" y="197"/>
                    <a:pt x="98" y="207"/>
                  </a:cubicBezTo>
                  <a:cubicBezTo>
                    <a:pt x="108" y="207"/>
                    <a:pt x="127" y="207"/>
                    <a:pt x="138" y="187"/>
                  </a:cubicBezTo>
                  <a:lnTo>
                    <a:pt x="216" y="40"/>
                  </a:lnTo>
                  <a:cubicBezTo>
                    <a:pt x="225" y="31"/>
                    <a:pt x="225" y="20"/>
                    <a:pt x="216" y="11"/>
                  </a:cubicBezTo>
                  <a:cubicBezTo>
                    <a:pt x="206" y="1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27"/>
            <p:cNvSpPr/>
            <p:nvPr/>
          </p:nvSpPr>
          <p:spPr>
            <a:xfrm>
              <a:off x="6064632" y="6719793"/>
              <a:ext cx="22377" cy="50131"/>
            </a:xfrm>
            <a:custGeom>
              <a:avLst/>
              <a:gdLst/>
              <a:ahLst/>
              <a:cxnLst/>
              <a:rect l="l" t="t" r="r" b="b"/>
              <a:pathLst>
                <a:path w="129" h="289" extrusionOk="0">
                  <a:moveTo>
                    <a:pt x="30" y="1"/>
                  </a:moveTo>
                  <a:cubicBezTo>
                    <a:pt x="11" y="10"/>
                    <a:pt x="1" y="30"/>
                    <a:pt x="11" y="40"/>
                  </a:cubicBezTo>
                  <a:lnTo>
                    <a:pt x="69" y="265"/>
                  </a:lnTo>
                  <a:cubicBezTo>
                    <a:pt x="76" y="279"/>
                    <a:pt x="84" y="288"/>
                    <a:pt x="95" y="288"/>
                  </a:cubicBezTo>
                  <a:cubicBezTo>
                    <a:pt x="99" y="288"/>
                    <a:pt x="103" y="287"/>
                    <a:pt x="109" y="284"/>
                  </a:cubicBezTo>
                  <a:cubicBezTo>
                    <a:pt x="118" y="284"/>
                    <a:pt x="128" y="265"/>
                    <a:pt x="128" y="255"/>
                  </a:cubicBezTo>
                  <a:lnTo>
                    <a:pt x="59" y="30"/>
                  </a:lnTo>
                  <a:cubicBezTo>
                    <a:pt x="59" y="10"/>
                    <a:pt x="50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27"/>
            <p:cNvSpPr/>
            <p:nvPr/>
          </p:nvSpPr>
          <p:spPr>
            <a:xfrm>
              <a:off x="6076601" y="6748588"/>
              <a:ext cx="49438" cy="21336"/>
            </a:xfrm>
            <a:custGeom>
              <a:avLst/>
              <a:gdLst/>
              <a:ahLst/>
              <a:cxnLst/>
              <a:rect l="l" t="t" r="r" b="b"/>
              <a:pathLst>
                <a:path w="285" h="123" extrusionOk="0">
                  <a:moveTo>
                    <a:pt x="245" y="1"/>
                  </a:moveTo>
                  <a:lnTo>
                    <a:pt x="20" y="70"/>
                  </a:lnTo>
                  <a:cubicBezTo>
                    <a:pt x="10" y="70"/>
                    <a:pt x="0" y="89"/>
                    <a:pt x="0" y="99"/>
                  </a:cubicBezTo>
                  <a:cubicBezTo>
                    <a:pt x="7" y="113"/>
                    <a:pt x="15" y="122"/>
                    <a:pt x="26" y="122"/>
                  </a:cubicBezTo>
                  <a:cubicBezTo>
                    <a:pt x="30" y="122"/>
                    <a:pt x="34" y="121"/>
                    <a:pt x="40" y="118"/>
                  </a:cubicBezTo>
                  <a:lnTo>
                    <a:pt x="265" y="60"/>
                  </a:lnTo>
                  <a:cubicBezTo>
                    <a:pt x="284" y="50"/>
                    <a:pt x="284" y="40"/>
                    <a:pt x="284" y="20"/>
                  </a:cubicBezTo>
                  <a:cubicBezTo>
                    <a:pt x="284" y="11"/>
                    <a:pt x="26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27"/>
            <p:cNvSpPr/>
            <p:nvPr/>
          </p:nvSpPr>
          <p:spPr>
            <a:xfrm>
              <a:off x="6083366" y="6689263"/>
              <a:ext cx="20642" cy="50131"/>
            </a:xfrm>
            <a:custGeom>
              <a:avLst/>
              <a:gdLst/>
              <a:ahLst/>
              <a:cxnLst/>
              <a:rect l="l" t="t" r="r" b="b"/>
              <a:pathLst>
                <a:path w="119" h="289" extrusionOk="0">
                  <a:moveTo>
                    <a:pt x="20" y="0"/>
                  </a:moveTo>
                  <a:cubicBezTo>
                    <a:pt x="1" y="10"/>
                    <a:pt x="1" y="29"/>
                    <a:pt x="1" y="39"/>
                  </a:cubicBezTo>
                  <a:lnTo>
                    <a:pt x="59" y="264"/>
                  </a:lnTo>
                  <a:cubicBezTo>
                    <a:pt x="66" y="279"/>
                    <a:pt x="74" y="288"/>
                    <a:pt x="85" y="288"/>
                  </a:cubicBezTo>
                  <a:cubicBezTo>
                    <a:pt x="89" y="288"/>
                    <a:pt x="93" y="287"/>
                    <a:pt x="99" y="284"/>
                  </a:cubicBezTo>
                  <a:cubicBezTo>
                    <a:pt x="118" y="284"/>
                    <a:pt x="118" y="264"/>
                    <a:pt x="118" y="255"/>
                  </a:cubicBezTo>
                  <a:lnTo>
                    <a:pt x="59" y="29"/>
                  </a:lnTo>
                  <a:cubicBezTo>
                    <a:pt x="49" y="10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27"/>
            <p:cNvSpPr/>
            <p:nvPr/>
          </p:nvSpPr>
          <p:spPr>
            <a:xfrm>
              <a:off x="6093601" y="6718058"/>
              <a:ext cx="51172" cy="21336"/>
            </a:xfrm>
            <a:custGeom>
              <a:avLst/>
              <a:gdLst/>
              <a:ahLst/>
              <a:cxnLst/>
              <a:rect l="l" t="t" r="r" b="b"/>
              <a:pathLst>
                <a:path w="295" h="123" extrusionOk="0">
                  <a:moveTo>
                    <a:pt x="255" y="0"/>
                  </a:moveTo>
                  <a:lnTo>
                    <a:pt x="20" y="69"/>
                  </a:lnTo>
                  <a:cubicBezTo>
                    <a:pt x="10" y="69"/>
                    <a:pt x="0" y="89"/>
                    <a:pt x="0" y="98"/>
                  </a:cubicBezTo>
                  <a:cubicBezTo>
                    <a:pt x="7" y="113"/>
                    <a:pt x="15" y="122"/>
                    <a:pt x="26" y="122"/>
                  </a:cubicBezTo>
                  <a:cubicBezTo>
                    <a:pt x="30" y="122"/>
                    <a:pt x="34" y="121"/>
                    <a:pt x="40" y="118"/>
                  </a:cubicBezTo>
                  <a:lnTo>
                    <a:pt x="265" y="59"/>
                  </a:lnTo>
                  <a:cubicBezTo>
                    <a:pt x="284" y="50"/>
                    <a:pt x="294" y="40"/>
                    <a:pt x="284" y="20"/>
                  </a:cubicBezTo>
                  <a:cubicBezTo>
                    <a:pt x="284" y="11"/>
                    <a:pt x="275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27"/>
            <p:cNvSpPr/>
            <p:nvPr/>
          </p:nvSpPr>
          <p:spPr>
            <a:xfrm>
              <a:off x="6006869" y="6682498"/>
              <a:ext cx="47703" cy="143456"/>
            </a:xfrm>
            <a:custGeom>
              <a:avLst/>
              <a:gdLst/>
              <a:ahLst/>
              <a:cxnLst/>
              <a:rect l="l" t="t" r="r" b="b"/>
              <a:pathLst>
                <a:path w="275" h="827" extrusionOk="0">
                  <a:moveTo>
                    <a:pt x="30" y="0"/>
                  </a:moveTo>
                  <a:cubicBezTo>
                    <a:pt x="11" y="9"/>
                    <a:pt x="0" y="20"/>
                    <a:pt x="11" y="39"/>
                  </a:cubicBezTo>
                  <a:lnTo>
                    <a:pt x="216" y="804"/>
                  </a:lnTo>
                  <a:cubicBezTo>
                    <a:pt x="223" y="818"/>
                    <a:pt x="230" y="827"/>
                    <a:pt x="241" y="827"/>
                  </a:cubicBezTo>
                  <a:cubicBezTo>
                    <a:pt x="245" y="827"/>
                    <a:pt x="250" y="826"/>
                    <a:pt x="255" y="823"/>
                  </a:cubicBezTo>
                  <a:cubicBezTo>
                    <a:pt x="275" y="823"/>
                    <a:pt x="275" y="804"/>
                    <a:pt x="275" y="793"/>
                  </a:cubicBezTo>
                  <a:lnTo>
                    <a:pt x="59" y="20"/>
                  </a:lnTo>
                  <a:cubicBezTo>
                    <a:pt x="59" y="9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27"/>
            <p:cNvSpPr/>
            <p:nvPr/>
          </p:nvSpPr>
          <p:spPr>
            <a:xfrm>
              <a:off x="6035837" y="6762291"/>
              <a:ext cx="34173" cy="37468"/>
            </a:xfrm>
            <a:custGeom>
              <a:avLst/>
              <a:gdLst/>
              <a:ahLst/>
              <a:cxnLst/>
              <a:rect l="l" t="t" r="r" b="b"/>
              <a:pathLst>
                <a:path w="197" h="216" extrusionOk="0">
                  <a:moveTo>
                    <a:pt x="118" y="0"/>
                  </a:moveTo>
                  <a:cubicBezTo>
                    <a:pt x="108" y="0"/>
                    <a:pt x="98" y="0"/>
                    <a:pt x="98" y="10"/>
                  </a:cubicBezTo>
                  <a:lnTo>
                    <a:pt x="10" y="157"/>
                  </a:lnTo>
                  <a:cubicBezTo>
                    <a:pt x="0" y="177"/>
                    <a:pt x="10" y="196"/>
                    <a:pt x="20" y="196"/>
                  </a:cubicBezTo>
                  <a:cubicBezTo>
                    <a:pt x="28" y="200"/>
                    <a:pt x="35" y="203"/>
                    <a:pt x="40" y="203"/>
                  </a:cubicBezTo>
                  <a:cubicBezTo>
                    <a:pt x="48" y="203"/>
                    <a:pt x="53" y="198"/>
                    <a:pt x="59" y="187"/>
                  </a:cubicBezTo>
                  <a:lnTo>
                    <a:pt x="108" y="98"/>
                  </a:lnTo>
                  <a:lnTo>
                    <a:pt x="138" y="196"/>
                  </a:lnTo>
                  <a:cubicBezTo>
                    <a:pt x="138" y="216"/>
                    <a:pt x="157" y="216"/>
                    <a:pt x="167" y="216"/>
                  </a:cubicBezTo>
                  <a:cubicBezTo>
                    <a:pt x="186" y="216"/>
                    <a:pt x="196" y="196"/>
                    <a:pt x="196" y="187"/>
                  </a:cubicBezTo>
                  <a:lnTo>
                    <a:pt x="147" y="20"/>
                  </a:lnTo>
                  <a:cubicBezTo>
                    <a:pt x="147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27"/>
            <p:cNvSpPr/>
            <p:nvPr/>
          </p:nvSpPr>
          <p:spPr>
            <a:xfrm>
              <a:off x="5991604" y="6733496"/>
              <a:ext cx="45968" cy="30009"/>
            </a:xfrm>
            <a:custGeom>
              <a:avLst/>
              <a:gdLst/>
              <a:ahLst/>
              <a:cxnLst/>
              <a:rect l="l" t="t" r="r" b="b"/>
              <a:pathLst>
                <a:path w="265" h="173" extrusionOk="0">
                  <a:moveTo>
                    <a:pt x="30" y="0"/>
                  </a:moveTo>
                  <a:cubicBezTo>
                    <a:pt x="20" y="0"/>
                    <a:pt x="10" y="9"/>
                    <a:pt x="10" y="20"/>
                  </a:cubicBezTo>
                  <a:cubicBezTo>
                    <a:pt x="1" y="29"/>
                    <a:pt x="1" y="49"/>
                    <a:pt x="20" y="59"/>
                  </a:cubicBezTo>
                  <a:lnTo>
                    <a:pt x="226" y="166"/>
                  </a:lnTo>
                  <a:cubicBezTo>
                    <a:pt x="230" y="170"/>
                    <a:pt x="236" y="173"/>
                    <a:pt x="242" y="173"/>
                  </a:cubicBezTo>
                  <a:cubicBezTo>
                    <a:pt x="250" y="173"/>
                    <a:pt x="259" y="168"/>
                    <a:pt x="265" y="157"/>
                  </a:cubicBezTo>
                  <a:cubicBezTo>
                    <a:pt x="265" y="147"/>
                    <a:pt x="265" y="127"/>
                    <a:pt x="245" y="118"/>
                  </a:cubicBezTo>
                  <a:lnTo>
                    <a:pt x="49" y="9"/>
                  </a:lnTo>
                  <a:cubicBezTo>
                    <a:pt x="40" y="0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27"/>
            <p:cNvSpPr/>
            <p:nvPr/>
          </p:nvSpPr>
          <p:spPr>
            <a:xfrm>
              <a:off x="6027164" y="6718058"/>
              <a:ext cx="30877" cy="45448"/>
            </a:xfrm>
            <a:custGeom>
              <a:avLst/>
              <a:gdLst/>
              <a:ahLst/>
              <a:cxnLst/>
              <a:rect l="l" t="t" r="r" b="b"/>
              <a:pathLst>
                <a:path w="178" h="262" extrusionOk="0">
                  <a:moveTo>
                    <a:pt x="148" y="0"/>
                  </a:moveTo>
                  <a:cubicBezTo>
                    <a:pt x="138" y="0"/>
                    <a:pt x="129" y="11"/>
                    <a:pt x="119" y="20"/>
                  </a:cubicBezTo>
                  <a:lnTo>
                    <a:pt x="11" y="216"/>
                  </a:lnTo>
                  <a:cubicBezTo>
                    <a:pt x="1" y="236"/>
                    <a:pt x="1" y="255"/>
                    <a:pt x="21" y="255"/>
                  </a:cubicBezTo>
                  <a:cubicBezTo>
                    <a:pt x="25" y="259"/>
                    <a:pt x="31" y="262"/>
                    <a:pt x="37" y="262"/>
                  </a:cubicBezTo>
                  <a:cubicBezTo>
                    <a:pt x="45" y="262"/>
                    <a:pt x="54" y="257"/>
                    <a:pt x="60" y="246"/>
                  </a:cubicBezTo>
                  <a:lnTo>
                    <a:pt x="168" y="40"/>
                  </a:lnTo>
                  <a:cubicBezTo>
                    <a:pt x="177" y="30"/>
                    <a:pt x="177" y="11"/>
                    <a:pt x="1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27"/>
            <p:cNvSpPr/>
            <p:nvPr/>
          </p:nvSpPr>
          <p:spPr>
            <a:xfrm>
              <a:off x="5981370" y="6699497"/>
              <a:ext cx="47876" cy="30009"/>
            </a:xfrm>
            <a:custGeom>
              <a:avLst/>
              <a:gdLst/>
              <a:ahLst/>
              <a:cxnLst/>
              <a:rect l="l" t="t" r="r" b="b"/>
              <a:pathLst>
                <a:path w="276" h="173" extrusionOk="0">
                  <a:moveTo>
                    <a:pt x="40" y="0"/>
                  </a:moveTo>
                  <a:cubicBezTo>
                    <a:pt x="30" y="0"/>
                    <a:pt x="20" y="9"/>
                    <a:pt x="10" y="20"/>
                  </a:cubicBezTo>
                  <a:cubicBezTo>
                    <a:pt x="1" y="29"/>
                    <a:pt x="10" y="49"/>
                    <a:pt x="20" y="59"/>
                  </a:cubicBezTo>
                  <a:lnTo>
                    <a:pt x="226" y="166"/>
                  </a:lnTo>
                  <a:cubicBezTo>
                    <a:pt x="230" y="171"/>
                    <a:pt x="236" y="173"/>
                    <a:pt x="242" y="173"/>
                  </a:cubicBezTo>
                  <a:cubicBezTo>
                    <a:pt x="251" y="173"/>
                    <a:pt x="259" y="168"/>
                    <a:pt x="265" y="157"/>
                  </a:cubicBezTo>
                  <a:cubicBezTo>
                    <a:pt x="275" y="147"/>
                    <a:pt x="265" y="127"/>
                    <a:pt x="256" y="118"/>
                  </a:cubicBezTo>
                  <a:lnTo>
                    <a:pt x="49" y="9"/>
                  </a:lnTo>
                  <a:cubicBezTo>
                    <a:pt x="49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27"/>
            <p:cNvSpPr/>
            <p:nvPr/>
          </p:nvSpPr>
          <p:spPr>
            <a:xfrm>
              <a:off x="6017103" y="6684059"/>
              <a:ext cx="32438" cy="45448"/>
            </a:xfrm>
            <a:custGeom>
              <a:avLst/>
              <a:gdLst/>
              <a:ahLst/>
              <a:cxnLst/>
              <a:rect l="l" t="t" r="r" b="b"/>
              <a:pathLst>
                <a:path w="187" h="262" extrusionOk="0">
                  <a:moveTo>
                    <a:pt x="148" y="0"/>
                  </a:moveTo>
                  <a:cubicBezTo>
                    <a:pt x="137" y="0"/>
                    <a:pt x="128" y="11"/>
                    <a:pt x="128" y="20"/>
                  </a:cubicBezTo>
                  <a:lnTo>
                    <a:pt x="10" y="226"/>
                  </a:lnTo>
                  <a:cubicBezTo>
                    <a:pt x="0" y="236"/>
                    <a:pt x="10" y="255"/>
                    <a:pt x="20" y="255"/>
                  </a:cubicBezTo>
                  <a:cubicBezTo>
                    <a:pt x="24" y="260"/>
                    <a:pt x="30" y="262"/>
                    <a:pt x="36" y="262"/>
                  </a:cubicBezTo>
                  <a:cubicBezTo>
                    <a:pt x="45" y="262"/>
                    <a:pt x="53" y="257"/>
                    <a:pt x="59" y="246"/>
                  </a:cubicBezTo>
                  <a:lnTo>
                    <a:pt x="177" y="40"/>
                  </a:lnTo>
                  <a:cubicBezTo>
                    <a:pt x="187" y="30"/>
                    <a:pt x="177" y="11"/>
                    <a:pt x="1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27"/>
            <p:cNvSpPr/>
            <p:nvPr/>
          </p:nvSpPr>
          <p:spPr>
            <a:xfrm>
              <a:off x="5923607" y="6748588"/>
              <a:ext cx="132701" cy="77539"/>
            </a:xfrm>
            <a:custGeom>
              <a:avLst/>
              <a:gdLst/>
              <a:ahLst/>
              <a:cxnLst/>
              <a:rect l="l" t="t" r="r" b="b"/>
              <a:pathLst>
                <a:path w="765" h="447" extrusionOk="0">
                  <a:moveTo>
                    <a:pt x="3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1" y="20"/>
                    <a:pt x="1" y="40"/>
                    <a:pt x="20" y="50"/>
                  </a:cubicBezTo>
                  <a:lnTo>
                    <a:pt x="716" y="442"/>
                  </a:lnTo>
                  <a:cubicBezTo>
                    <a:pt x="718" y="445"/>
                    <a:pt x="722" y="446"/>
                    <a:pt x="726" y="446"/>
                  </a:cubicBezTo>
                  <a:cubicBezTo>
                    <a:pt x="736" y="446"/>
                    <a:pt x="748" y="439"/>
                    <a:pt x="755" y="432"/>
                  </a:cubicBezTo>
                  <a:cubicBezTo>
                    <a:pt x="765" y="423"/>
                    <a:pt x="755" y="403"/>
                    <a:pt x="745" y="393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27"/>
            <p:cNvSpPr/>
            <p:nvPr/>
          </p:nvSpPr>
          <p:spPr>
            <a:xfrm>
              <a:off x="6010165" y="6772526"/>
              <a:ext cx="37642" cy="39203"/>
            </a:xfrm>
            <a:custGeom>
              <a:avLst/>
              <a:gdLst/>
              <a:ahLst/>
              <a:cxnLst/>
              <a:rect l="l" t="t" r="r" b="b"/>
              <a:pathLst>
                <a:path w="217" h="226" extrusionOk="0">
                  <a:moveTo>
                    <a:pt x="31" y="0"/>
                  </a:moveTo>
                  <a:lnTo>
                    <a:pt x="21" y="10"/>
                  </a:lnTo>
                  <a:cubicBezTo>
                    <a:pt x="11" y="20"/>
                    <a:pt x="1" y="30"/>
                    <a:pt x="11" y="39"/>
                  </a:cubicBezTo>
                  <a:lnTo>
                    <a:pt x="50" y="206"/>
                  </a:lnTo>
                  <a:cubicBezTo>
                    <a:pt x="60" y="216"/>
                    <a:pt x="70" y="226"/>
                    <a:pt x="90" y="226"/>
                  </a:cubicBezTo>
                  <a:cubicBezTo>
                    <a:pt x="99" y="216"/>
                    <a:pt x="109" y="206"/>
                    <a:pt x="109" y="187"/>
                  </a:cubicBezTo>
                  <a:lnTo>
                    <a:pt x="79" y="89"/>
                  </a:lnTo>
                  <a:lnTo>
                    <a:pt x="79" y="89"/>
                  </a:lnTo>
                  <a:lnTo>
                    <a:pt x="168" y="137"/>
                  </a:lnTo>
                  <a:cubicBezTo>
                    <a:pt x="176" y="141"/>
                    <a:pt x="183" y="144"/>
                    <a:pt x="188" y="144"/>
                  </a:cubicBezTo>
                  <a:cubicBezTo>
                    <a:pt x="196" y="144"/>
                    <a:pt x="201" y="139"/>
                    <a:pt x="207" y="128"/>
                  </a:cubicBezTo>
                  <a:cubicBezTo>
                    <a:pt x="217" y="118"/>
                    <a:pt x="207" y="98"/>
                    <a:pt x="197" y="89"/>
                  </a:cubicBezTo>
                  <a:lnTo>
                    <a:pt x="50" y="10"/>
                  </a:lnTo>
                  <a:cubicBezTo>
                    <a:pt x="40" y="0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27"/>
            <p:cNvSpPr/>
            <p:nvPr/>
          </p:nvSpPr>
          <p:spPr>
            <a:xfrm>
              <a:off x="5949106" y="6784495"/>
              <a:ext cx="49438" cy="21163"/>
            </a:xfrm>
            <a:custGeom>
              <a:avLst/>
              <a:gdLst/>
              <a:ahLst/>
              <a:cxnLst/>
              <a:rect l="l" t="t" r="r" b="b"/>
              <a:pathLst>
                <a:path w="285" h="122" extrusionOk="0">
                  <a:moveTo>
                    <a:pt x="246" y="0"/>
                  </a:moveTo>
                  <a:lnTo>
                    <a:pt x="20" y="59"/>
                  </a:lnTo>
                  <a:cubicBezTo>
                    <a:pt x="10" y="68"/>
                    <a:pt x="0" y="88"/>
                    <a:pt x="0" y="98"/>
                  </a:cubicBezTo>
                  <a:cubicBezTo>
                    <a:pt x="0" y="112"/>
                    <a:pt x="11" y="121"/>
                    <a:pt x="24" y="121"/>
                  </a:cubicBezTo>
                  <a:cubicBezTo>
                    <a:pt x="29" y="121"/>
                    <a:pt x="34" y="120"/>
                    <a:pt x="39" y="118"/>
                  </a:cubicBezTo>
                  <a:lnTo>
                    <a:pt x="265" y="59"/>
                  </a:lnTo>
                  <a:cubicBezTo>
                    <a:pt x="275" y="49"/>
                    <a:pt x="285" y="39"/>
                    <a:pt x="285" y="20"/>
                  </a:cubicBezTo>
                  <a:cubicBezTo>
                    <a:pt x="275" y="9"/>
                    <a:pt x="265" y="0"/>
                    <a:pt x="25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27"/>
            <p:cNvSpPr/>
            <p:nvPr/>
          </p:nvSpPr>
          <p:spPr>
            <a:xfrm>
              <a:off x="5976166" y="6745292"/>
              <a:ext cx="22377" cy="49438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31" y="0"/>
                  </a:moveTo>
                  <a:cubicBezTo>
                    <a:pt x="11" y="0"/>
                    <a:pt x="1" y="20"/>
                    <a:pt x="11" y="30"/>
                  </a:cubicBezTo>
                  <a:lnTo>
                    <a:pt x="70" y="265"/>
                  </a:lnTo>
                  <a:cubicBezTo>
                    <a:pt x="79" y="275"/>
                    <a:pt x="90" y="285"/>
                    <a:pt x="109" y="285"/>
                  </a:cubicBezTo>
                  <a:cubicBezTo>
                    <a:pt x="119" y="275"/>
                    <a:pt x="129" y="265"/>
                    <a:pt x="129" y="246"/>
                  </a:cubicBezTo>
                  <a:lnTo>
                    <a:pt x="60" y="20"/>
                  </a:lnTo>
                  <a:cubicBezTo>
                    <a:pt x="60" y="1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27"/>
            <p:cNvSpPr/>
            <p:nvPr/>
          </p:nvSpPr>
          <p:spPr>
            <a:xfrm>
              <a:off x="5918403" y="6767495"/>
              <a:ext cx="49611" cy="20469"/>
            </a:xfrm>
            <a:custGeom>
              <a:avLst/>
              <a:gdLst/>
              <a:ahLst/>
              <a:cxnLst/>
              <a:rect l="l" t="t" r="r" b="b"/>
              <a:pathLst>
                <a:path w="286" h="118" extrusionOk="0">
                  <a:moveTo>
                    <a:pt x="246" y="0"/>
                  </a:moveTo>
                  <a:lnTo>
                    <a:pt x="20" y="59"/>
                  </a:lnTo>
                  <a:cubicBezTo>
                    <a:pt x="11" y="68"/>
                    <a:pt x="1" y="78"/>
                    <a:pt x="1" y="98"/>
                  </a:cubicBezTo>
                  <a:cubicBezTo>
                    <a:pt x="1" y="107"/>
                    <a:pt x="20" y="118"/>
                    <a:pt x="40" y="118"/>
                  </a:cubicBezTo>
                  <a:lnTo>
                    <a:pt x="266" y="49"/>
                  </a:lnTo>
                  <a:cubicBezTo>
                    <a:pt x="275" y="49"/>
                    <a:pt x="285" y="29"/>
                    <a:pt x="285" y="20"/>
                  </a:cubicBezTo>
                  <a:cubicBezTo>
                    <a:pt x="275" y="9"/>
                    <a:pt x="266" y="0"/>
                    <a:pt x="25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27"/>
            <p:cNvSpPr/>
            <p:nvPr/>
          </p:nvSpPr>
          <p:spPr>
            <a:xfrm>
              <a:off x="5945636" y="6728292"/>
              <a:ext cx="22377" cy="48397"/>
            </a:xfrm>
            <a:custGeom>
              <a:avLst/>
              <a:gdLst/>
              <a:ahLst/>
              <a:cxnLst/>
              <a:rect l="l" t="t" r="r" b="b"/>
              <a:pathLst>
                <a:path w="129" h="279" extrusionOk="0">
                  <a:moveTo>
                    <a:pt x="30" y="0"/>
                  </a:moveTo>
                  <a:cubicBezTo>
                    <a:pt x="11" y="0"/>
                    <a:pt x="1" y="20"/>
                    <a:pt x="11" y="30"/>
                  </a:cubicBezTo>
                  <a:lnTo>
                    <a:pt x="70" y="255"/>
                  </a:lnTo>
                  <a:cubicBezTo>
                    <a:pt x="76" y="269"/>
                    <a:pt x="84" y="279"/>
                    <a:pt x="95" y="279"/>
                  </a:cubicBezTo>
                  <a:cubicBezTo>
                    <a:pt x="99" y="279"/>
                    <a:pt x="103" y="277"/>
                    <a:pt x="109" y="275"/>
                  </a:cubicBezTo>
                  <a:cubicBezTo>
                    <a:pt x="118" y="275"/>
                    <a:pt x="128" y="255"/>
                    <a:pt x="128" y="246"/>
                  </a:cubicBezTo>
                  <a:lnTo>
                    <a:pt x="59" y="20"/>
                  </a:lnTo>
                  <a:cubicBezTo>
                    <a:pt x="59" y="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27"/>
            <p:cNvSpPr/>
            <p:nvPr/>
          </p:nvSpPr>
          <p:spPr>
            <a:xfrm>
              <a:off x="5910076" y="6816586"/>
              <a:ext cx="144496" cy="46836"/>
            </a:xfrm>
            <a:custGeom>
              <a:avLst/>
              <a:gdLst/>
              <a:ahLst/>
              <a:cxnLst/>
              <a:rect l="l" t="t" r="r" b="b"/>
              <a:pathLst>
                <a:path w="833" h="270" extrusionOk="0">
                  <a:moveTo>
                    <a:pt x="794" y="1"/>
                  </a:moveTo>
                  <a:lnTo>
                    <a:pt x="29" y="216"/>
                  </a:lnTo>
                  <a:cubicBezTo>
                    <a:pt x="10" y="216"/>
                    <a:pt x="0" y="236"/>
                    <a:pt x="10" y="246"/>
                  </a:cubicBezTo>
                  <a:cubicBezTo>
                    <a:pt x="10" y="261"/>
                    <a:pt x="20" y="269"/>
                    <a:pt x="30" y="269"/>
                  </a:cubicBezTo>
                  <a:cubicBezTo>
                    <a:pt x="33" y="269"/>
                    <a:pt x="37" y="268"/>
                    <a:pt x="39" y="266"/>
                  </a:cubicBezTo>
                  <a:lnTo>
                    <a:pt x="813" y="50"/>
                  </a:lnTo>
                  <a:cubicBezTo>
                    <a:pt x="833" y="50"/>
                    <a:pt x="833" y="31"/>
                    <a:pt x="833" y="20"/>
                  </a:cubicBezTo>
                  <a:cubicBezTo>
                    <a:pt x="833" y="11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27"/>
            <p:cNvSpPr/>
            <p:nvPr/>
          </p:nvSpPr>
          <p:spPr>
            <a:xfrm>
              <a:off x="5989870" y="6801321"/>
              <a:ext cx="39377" cy="33305"/>
            </a:xfrm>
            <a:custGeom>
              <a:avLst/>
              <a:gdLst/>
              <a:ahLst/>
              <a:cxnLst/>
              <a:rect l="l" t="t" r="r" b="b"/>
              <a:pathLst>
                <a:path w="227" h="192" extrusionOk="0">
                  <a:moveTo>
                    <a:pt x="187" y="1"/>
                  </a:moveTo>
                  <a:lnTo>
                    <a:pt x="20" y="50"/>
                  </a:lnTo>
                  <a:cubicBezTo>
                    <a:pt x="11" y="50"/>
                    <a:pt x="0" y="60"/>
                    <a:pt x="0" y="69"/>
                  </a:cubicBezTo>
                  <a:cubicBezTo>
                    <a:pt x="0" y="89"/>
                    <a:pt x="11" y="99"/>
                    <a:pt x="20" y="99"/>
                  </a:cubicBezTo>
                  <a:lnTo>
                    <a:pt x="167" y="187"/>
                  </a:lnTo>
                  <a:cubicBezTo>
                    <a:pt x="170" y="190"/>
                    <a:pt x="174" y="191"/>
                    <a:pt x="178" y="191"/>
                  </a:cubicBezTo>
                  <a:cubicBezTo>
                    <a:pt x="187" y="191"/>
                    <a:pt x="199" y="184"/>
                    <a:pt x="207" y="177"/>
                  </a:cubicBezTo>
                  <a:cubicBezTo>
                    <a:pt x="216" y="158"/>
                    <a:pt x="207" y="148"/>
                    <a:pt x="196" y="138"/>
                  </a:cubicBezTo>
                  <a:lnTo>
                    <a:pt x="109" y="89"/>
                  </a:lnTo>
                  <a:lnTo>
                    <a:pt x="207" y="60"/>
                  </a:lnTo>
                  <a:cubicBezTo>
                    <a:pt x="216" y="50"/>
                    <a:pt x="226" y="40"/>
                    <a:pt x="226" y="21"/>
                  </a:cubicBezTo>
                  <a:cubicBezTo>
                    <a:pt x="216" y="10"/>
                    <a:pt x="207" y="1"/>
                    <a:pt x="19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27"/>
            <p:cNvSpPr/>
            <p:nvPr/>
          </p:nvSpPr>
          <p:spPr>
            <a:xfrm>
              <a:off x="5961075" y="6833585"/>
              <a:ext cx="32264" cy="45621"/>
            </a:xfrm>
            <a:custGeom>
              <a:avLst/>
              <a:gdLst/>
              <a:ahLst/>
              <a:cxnLst/>
              <a:rect l="l" t="t" r="r" b="b"/>
              <a:pathLst>
                <a:path w="186" h="263" extrusionOk="0">
                  <a:moveTo>
                    <a:pt x="147" y="1"/>
                  </a:moveTo>
                  <a:cubicBezTo>
                    <a:pt x="137" y="1"/>
                    <a:pt x="127" y="1"/>
                    <a:pt x="127" y="11"/>
                  </a:cubicBezTo>
                  <a:lnTo>
                    <a:pt x="10" y="216"/>
                  </a:lnTo>
                  <a:cubicBezTo>
                    <a:pt x="0" y="236"/>
                    <a:pt x="10" y="256"/>
                    <a:pt x="20" y="256"/>
                  </a:cubicBezTo>
                  <a:cubicBezTo>
                    <a:pt x="28" y="260"/>
                    <a:pt x="34" y="262"/>
                    <a:pt x="40" y="262"/>
                  </a:cubicBezTo>
                  <a:cubicBezTo>
                    <a:pt x="47" y="262"/>
                    <a:pt x="53" y="258"/>
                    <a:pt x="59" y="246"/>
                  </a:cubicBezTo>
                  <a:lnTo>
                    <a:pt x="177" y="40"/>
                  </a:lnTo>
                  <a:cubicBezTo>
                    <a:pt x="186" y="31"/>
                    <a:pt x="177" y="11"/>
                    <a:pt x="16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27"/>
            <p:cNvSpPr/>
            <p:nvPr/>
          </p:nvSpPr>
          <p:spPr>
            <a:xfrm>
              <a:off x="5945636" y="6813290"/>
              <a:ext cx="47703" cy="30183"/>
            </a:xfrm>
            <a:custGeom>
              <a:avLst/>
              <a:gdLst/>
              <a:ahLst/>
              <a:cxnLst/>
              <a:rect l="l" t="t" r="r" b="b"/>
              <a:pathLst>
                <a:path w="275" h="174" extrusionOk="0">
                  <a:moveTo>
                    <a:pt x="40" y="0"/>
                  </a:moveTo>
                  <a:cubicBezTo>
                    <a:pt x="30" y="0"/>
                    <a:pt x="20" y="10"/>
                    <a:pt x="11" y="20"/>
                  </a:cubicBezTo>
                  <a:cubicBezTo>
                    <a:pt x="1" y="30"/>
                    <a:pt x="11" y="50"/>
                    <a:pt x="20" y="59"/>
                  </a:cubicBezTo>
                  <a:lnTo>
                    <a:pt x="226" y="167"/>
                  </a:lnTo>
                  <a:cubicBezTo>
                    <a:pt x="230" y="171"/>
                    <a:pt x="236" y="173"/>
                    <a:pt x="242" y="173"/>
                  </a:cubicBezTo>
                  <a:cubicBezTo>
                    <a:pt x="250" y="173"/>
                    <a:pt x="260" y="169"/>
                    <a:pt x="266" y="157"/>
                  </a:cubicBezTo>
                  <a:cubicBezTo>
                    <a:pt x="275" y="148"/>
                    <a:pt x="266" y="128"/>
                    <a:pt x="255" y="118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27"/>
            <p:cNvSpPr/>
            <p:nvPr/>
          </p:nvSpPr>
          <p:spPr>
            <a:xfrm>
              <a:off x="5927076" y="6842258"/>
              <a:ext cx="32264" cy="46662"/>
            </a:xfrm>
            <a:custGeom>
              <a:avLst/>
              <a:gdLst/>
              <a:ahLst/>
              <a:cxnLst/>
              <a:rect l="l" t="t" r="r" b="b"/>
              <a:pathLst>
                <a:path w="186" h="269" extrusionOk="0">
                  <a:moveTo>
                    <a:pt x="157" y="0"/>
                  </a:moveTo>
                  <a:cubicBezTo>
                    <a:pt x="147" y="0"/>
                    <a:pt x="137" y="10"/>
                    <a:pt x="127" y="20"/>
                  </a:cubicBezTo>
                  <a:lnTo>
                    <a:pt x="10" y="225"/>
                  </a:lnTo>
                  <a:cubicBezTo>
                    <a:pt x="0" y="235"/>
                    <a:pt x="10" y="255"/>
                    <a:pt x="20" y="264"/>
                  </a:cubicBezTo>
                  <a:cubicBezTo>
                    <a:pt x="26" y="267"/>
                    <a:pt x="30" y="269"/>
                    <a:pt x="35" y="269"/>
                  </a:cubicBezTo>
                  <a:cubicBezTo>
                    <a:pt x="45" y="269"/>
                    <a:pt x="52" y="262"/>
                    <a:pt x="59" y="255"/>
                  </a:cubicBezTo>
                  <a:lnTo>
                    <a:pt x="177" y="49"/>
                  </a:lnTo>
                  <a:cubicBezTo>
                    <a:pt x="186" y="29"/>
                    <a:pt x="177" y="20"/>
                    <a:pt x="166" y="10"/>
                  </a:cubicBezTo>
                  <a:cubicBezTo>
                    <a:pt x="157" y="10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27"/>
            <p:cNvSpPr/>
            <p:nvPr/>
          </p:nvSpPr>
          <p:spPr>
            <a:xfrm>
              <a:off x="5911638" y="6823351"/>
              <a:ext cx="47703" cy="29836"/>
            </a:xfrm>
            <a:custGeom>
              <a:avLst/>
              <a:gdLst/>
              <a:ahLst/>
              <a:cxnLst/>
              <a:rect l="l" t="t" r="r" b="b"/>
              <a:pathLst>
                <a:path w="275" h="172" extrusionOk="0">
                  <a:moveTo>
                    <a:pt x="40" y="1"/>
                  </a:moveTo>
                  <a:cubicBezTo>
                    <a:pt x="30" y="1"/>
                    <a:pt x="20" y="1"/>
                    <a:pt x="11" y="11"/>
                  </a:cubicBezTo>
                  <a:cubicBezTo>
                    <a:pt x="1" y="31"/>
                    <a:pt x="11" y="40"/>
                    <a:pt x="20" y="50"/>
                  </a:cubicBezTo>
                  <a:lnTo>
                    <a:pt x="226" y="168"/>
                  </a:lnTo>
                  <a:cubicBezTo>
                    <a:pt x="229" y="171"/>
                    <a:pt x="233" y="172"/>
                    <a:pt x="237" y="172"/>
                  </a:cubicBezTo>
                  <a:cubicBezTo>
                    <a:pt x="246" y="172"/>
                    <a:pt x="258" y="165"/>
                    <a:pt x="266" y="158"/>
                  </a:cubicBezTo>
                  <a:cubicBezTo>
                    <a:pt x="275" y="138"/>
                    <a:pt x="266" y="129"/>
                    <a:pt x="255" y="119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27"/>
            <p:cNvSpPr/>
            <p:nvPr/>
          </p:nvSpPr>
          <p:spPr>
            <a:xfrm>
              <a:off x="5976166" y="6816586"/>
              <a:ext cx="80141" cy="130099"/>
            </a:xfrm>
            <a:custGeom>
              <a:avLst/>
              <a:gdLst/>
              <a:ahLst/>
              <a:cxnLst/>
              <a:rect l="l" t="t" r="r" b="b"/>
              <a:pathLst>
                <a:path w="462" h="750" extrusionOk="0">
                  <a:moveTo>
                    <a:pt x="423" y="1"/>
                  </a:moveTo>
                  <a:cubicBezTo>
                    <a:pt x="413" y="1"/>
                    <a:pt x="403" y="1"/>
                    <a:pt x="403" y="11"/>
                  </a:cubicBezTo>
                  <a:lnTo>
                    <a:pt x="11" y="706"/>
                  </a:lnTo>
                  <a:cubicBezTo>
                    <a:pt x="1" y="726"/>
                    <a:pt x="1" y="736"/>
                    <a:pt x="21" y="746"/>
                  </a:cubicBezTo>
                  <a:cubicBezTo>
                    <a:pt x="24" y="749"/>
                    <a:pt x="27" y="750"/>
                    <a:pt x="32" y="750"/>
                  </a:cubicBezTo>
                  <a:cubicBezTo>
                    <a:pt x="41" y="750"/>
                    <a:pt x="53" y="743"/>
                    <a:pt x="60" y="736"/>
                  </a:cubicBezTo>
                  <a:lnTo>
                    <a:pt x="452" y="40"/>
                  </a:lnTo>
                  <a:cubicBezTo>
                    <a:pt x="462" y="31"/>
                    <a:pt x="452" y="11"/>
                    <a:pt x="44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27"/>
            <p:cNvSpPr/>
            <p:nvPr/>
          </p:nvSpPr>
          <p:spPr>
            <a:xfrm>
              <a:off x="6029072" y="6842258"/>
              <a:ext cx="34173" cy="39203"/>
            </a:xfrm>
            <a:custGeom>
              <a:avLst/>
              <a:gdLst/>
              <a:ahLst/>
              <a:cxnLst/>
              <a:rect l="l" t="t" r="r" b="b"/>
              <a:pathLst>
                <a:path w="197" h="226" extrusionOk="0">
                  <a:moveTo>
                    <a:pt x="29" y="0"/>
                  </a:moveTo>
                  <a:cubicBezTo>
                    <a:pt x="10" y="0"/>
                    <a:pt x="0" y="20"/>
                    <a:pt x="10" y="39"/>
                  </a:cubicBezTo>
                  <a:lnTo>
                    <a:pt x="49" y="196"/>
                  </a:lnTo>
                  <a:cubicBezTo>
                    <a:pt x="59" y="216"/>
                    <a:pt x="68" y="216"/>
                    <a:pt x="79" y="225"/>
                  </a:cubicBezTo>
                  <a:cubicBezTo>
                    <a:pt x="88" y="225"/>
                    <a:pt x="98" y="216"/>
                    <a:pt x="108" y="206"/>
                  </a:cubicBezTo>
                  <a:lnTo>
                    <a:pt x="186" y="59"/>
                  </a:lnTo>
                  <a:cubicBezTo>
                    <a:pt x="196" y="49"/>
                    <a:pt x="196" y="29"/>
                    <a:pt x="177" y="20"/>
                  </a:cubicBezTo>
                  <a:cubicBezTo>
                    <a:pt x="173" y="17"/>
                    <a:pt x="170" y="16"/>
                    <a:pt x="166" y="16"/>
                  </a:cubicBezTo>
                  <a:cubicBezTo>
                    <a:pt x="156" y="16"/>
                    <a:pt x="144" y="23"/>
                    <a:pt x="137" y="29"/>
                  </a:cubicBezTo>
                  <a:lnTo>
                    <a:pt x="88" y="118"/>
                  </a:lnTo>
                  <a:lnTo>
                    <a:pt x="59" y="20"/>
                  </a:lnTo>
                  <a:cubicBezTo>
                    <a:pt x="59" y="10"/>
                    <a:pt x="49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27"/>
            <p:cNvSpPr/>
            <p:nvPr/>
          </p:nvSpPr>
          <p:spPr>
            <a:xfrm>
              <a:off x="6001839" y="6823351"/>
              <a:ext cx="39203" cy="36775"/>
            </a:xfrm>
            <a:custGeom>
              <a:avLst/>
              <a:gdLst/>
              <a:ahLst/>
              <a:cxnLst/>
              <a:rect l="l" t="t" r="r" b="b"/>
              <a:pathLst>
                <a:path w="226" h="212" extrusionOk="0">
                  <a:moveTo>
                    <a:pt x="108" y="1"/>
                  </a:moveTo>
                  <a:cubicBezTo>
                    <a:pt x="98" y="1"/>
                    <a:pt x="88" y="11"/>
                    <a:pt x="88" y="21"/>
                  </a:cubicBezTo>
                  <a:lnTo>
                    <a:pt x="0" y="168"/>
                  </a:lnTo>
                  <a:cubicBezTo>
                    <a:pt x="0" y="177"/>
                    <a:pt x="0" y="188"/>
                    <a:pt x="10" y="197"/>
                  </a:cubicBezTo>
                  <a:cubicBezTo>
                    <a:pt x="10" y="204"/>
                    <a:pt x="15" y="211"/>
                    <a:pt x="25" y="211"/>
                  </a:cubicBezTo>
                  <a:cubicBezTo>
                    <a:pt x="29" y="211"/>
                    <a:pt x="34" y="210"/>
                    <a:pt x="40" y="207"/>
                  </a:cubicBezTo>
                  <a:lnTo>
                    <a:pt x="196" y="168"/>
                  </a:lnTo>
                  <a:cubicBezTo>
                    <a:pt x="216" y="158"/>
                    <a:pt x="225" y="148"/>
                    <a:pt x="216" y="129"/>
                  </a:cubicBezTo>
                  <a:cubicBezTo>
                    <a:pt x="216" y="119"/>
                    <a:pt x="196" y="109"/>
                    <a:pt x="186" y="109"/>
                  </a:cubicBezTo>
                  <a:lnTo>
                    <a:pt x="88" y="138"/>
                  </a:lnTo>
                  <a:lnTo>
                    <a:pt x="88" y="138"/>
                  </a:lnTo>
                  <a:lnTo>
                    <a:pt x="138" y="50"/>
                  </a:lnTo>
                  <a:cubicBezTo>
                    <a:pt x="147" y="31"/>
                    <a:pt x="138" y="21"/>
                    <a:pt x="127" y="11"/>
                  </a:cubicBezTo>
                  <a:cubicBezTo>
                    <a:pt x="118" y="11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27"/>
            <p:cNvSpPr/>
            <p:nvPr/>
          </p:nvSpPr>
          <p:spPr>
            <a:xfrm>
              <a:off x="6012073" y="6872788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9" y="1"/>
                  </a:moveTo>
                  <a:cubicBezTo>
                    <a:pt x="10" y="1"/>
                    <a:pt x="0" y="20"/>
                    <a:pt x="10" y="40"/>
                  </a:cubicBezTo>
                  <a:lnTo>
                    <a:pt x="68" y="265"/>
                  </a:lnTo>
                  <a:cubicBezTo>
                    <a:pt x="68" y="275"/>
                    <a:pt x="88" y="284"/>
                    <a:pt x="108" y="284"/>
                  </a:cubicBezTo>
                  <a:cubicBezTo>
                    <a:pt x="118" y="275"/>
                    <a:pt x="127" y="265"/>
                    <a:pt x="127" y="245"/>
                  </a:cubicBezTo>
                  <a:lnTo>
                    <a:pt x="59" y="20"/>
                  </a:lnTo>
                  <a:cubicBezTo>
                    <a:pt x="59" y="10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27"/>
            <p:cNvSpPr/>
            <p:nvPr/>
          </p:nvSpPr>
          <p:spPr>
            <a:xfrm>
              <a:off x="5972870" y="6872788"/>
              <a:ext cx="51172" cy="21163"/>
            </a:xfrm>
            <a:custGeom>
              <a:avLst/>
              <a:gdLst/>
              <a:ahLst/>
              <a:cxnLst/>
              <a:rect l="l" t="t" r="r" b="b"/>
              <a:pathLst>
                <a:path w="295" h="122" extrusionOk="0">
                  <a:moveTo>
                    <a:pt x="255" y="1"/>
                  </a:moveTo>
                  <a:lnTo>
                    <a:pt x="20" y="59"/>
                  </a:lnTo>
                  <a:cubicBezTo>
                    <a:pt x="11" y="69"/>
                    <a:pt x="0" y="88"/>
                    <a:pt x="0" y="99"/>
                  </a:cubicBezTo>
                  <a:cubicBezTo>
                    <a:pt x="8" y="113"/>
                    <a:pt x="20" y="122"/>
                    <a:pt x="30" y="122"/>
                  </a:cubicBezTo>
                  <a:cubicBezTo>
                    <a:pt x="34" y="122"/>
                    <a:pt x="37" y="121"/>
                    <a:pt x="40" y="118"/>
                  </a:cubicBezTo>
                  <a:lnTo>
                    <a:pt x="265" y="59"/>
                  </a:lnTo>
                  <a:cubicBezTo>
                    <a:pt x="285" y="49"/>
                    <a:pt x="294" y="40"/>
                    <a:pt x="285" y="20"/>
                  </a:cubicBezTo>
                  <a:cubicBezTo>
                    <a:pt x="285" y="10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27"/>
            <p:cNvSpPr/>
            <p:nvPr/>
          </p:nvSpPr>
          <p:spPr>
            <a:xfrm>
              <a:off x="5995073" y="6903318"/>
              <a:ext cx="22204" cy="49438"/>
            </a:xfrm>
            <a:custGeom>
              <a:avLst/>
              <a:gdLst/>
              <a:ahLst/>
              <a:cxnLst/>
              <a:rect l="l" t="t" r="r" b="b"/>
              <a:pathLst>
                <a:path w="128" h="285" extrusionOk="0">
                  <a:moveTo>
                    <a:pt x="20" y="1"/>
                  </a:moveTo>
                  <a:cubicBezTo>
                    <a:pt x="10" y="10"/>
                    <a:pt x="0" y="21"/>
                    <a:pt x="0" y="40"/>
                  </a:cubicBezTo>
                  <a:lnTo>
                    <a:pt x="68" y="265"/>
                  </a:lnTo>
                  <a:cubicBezTo>
                    <a:pt x="68" y="275"/>
                    <a:pt x="88" y="285"/>
                    <a:pt x="98" y="285"/>
                  </a:cubicBezTo>
                  <a:cubicBezTo>
                    <a:pt x="118" y="275"/>
                    <a:pt x="127" y="265"/>
                    <a:pt x="118" y="246"/>
                  </a:cubicBezTo>
                  <a:lnTo>
                    <a:pt x="59" y="21"/>
                  </a:lnTo>
                  <a:cubicBezTo>
                    <a:pt x="59" y="10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27"/>
            <p:cNvSpPr/>
            <p:nvPr/>
          </p:nvSpPr>
          <p:spPr>
            <a:xfrm>
              <a:off x="5955871" y="6903318"/>
              <a:ext cx="49438" cy="21336"/>
            </a:xfrm>
            <a:custGeom>
              <a:avLst/>
              <a:gdLst/>
              <a:ahLst/>
              <a:cxnLst/>
              <a:rect l="l" t="t" r="r" b="b"/>
              <a:pathLst>
                <a:path w="285" h="123" extrusionOk="0">
                  <a:moveTo>
                    <a:pt x="246" y="1"/>
                  </a:moveTo>
                  <a:lnTo>
                    <a:pt x="20" y="60"/>
                  </a:lnTo>
                  <a:cubicBezTo>
                    <a:pt x="11" y="69"/>
                    <a:pt x="0" y="89"/>
                    <a:pt x="0" y="99"/>
                  </a:cubicBezTo>
                  <a:cubicBezTo>
                    <a:pt x="8" y="113"/>
                    <a:pt x="15" y="122"/>
                    <a:pt x="26" y="122"/>
                  </a:cubicBezTo>
                  <a:cubicBezTo>
                    <a:pt x="30" y="122"/>
                    <a:pt x="34" y="121"/>
                    <a:pt x="40" y="119"/>
                  </a:cubicBezTo>
                  <a:lnTo>
                    <a:pt x="265" y="60"/>
                  </a:lnTo>
                  <a:cubicBezTo>
                    <a:pt x="285" y="50"/>
                    <a:pt x="285" y="40"/>
                    <a:pt x="285" y="21"/>
                  </a:cubicBezTo>
                  <a:cubicBezTo>
                    <a:pt x="285" y="10"/>
                    <a:pt x="275" y="1"/>
                    <a:pt x="2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27"/>
            <p:cNvSpPr/>
            <p:nvPr/>
          </p:nvSpPr>
          <p:spPr>
            <a:xfrm>
              <a:off x="3849852" y="6208074"/>
              <a:ext cx="34173" cy="97834"/>
            </a:xfrm>
            <a:custGeom>
              <a:avLst/>
              <a:gdLst/>
              <a:ahLst/>
              <a:cxnLst/>
              <a:rect l="l" t="t" r="r" b="b"/>
              <a:pathLst>
                <a:path w="197" h="564" extrusionOk="0">
                  <a:moveTo>
                    <a:pt x="20" y="1"/>
                  </a:moveTo>
                  <a:cubicBezTo>
                    <a:pt x="10" y="1"/>
                    <a:pt x="1" y="20"/>
                    <a:pt x="10" y="30"/>
                  </a:cubicBezTo>
                  <a:lnTo>
                    <a:pt x="147" y="549"/>
                  </a:lnTo>
                  <a:cubicBezTo>
                    <a:pt x="154" y="557"/>
                    <a:pt x="161" y="563"/>
                    <a:pt x="168" y="563"/>
                  </a:cubicBezTo>
                  <a:cubicBezTo>
                    <a:pt x="171" y="563"/>
                    <a:pt x="174" y="562"/>
                    <a:pt x="177" y="560"/>
                  </a:cubicBezTo>
                  <a:cubicBezTo>
                    <a:pt x="186" y="560"/>
                    <a:pt x="197" y="549"/>
                    <a:pt x="186" y="540"/>
                  </a:cubicBezTo>
                  <a:lnTo>
                    <a:pt x="40" y="20"/>
                  </a:lnTo>
                  <a:cubicBezTo>
                    <a:pt x="4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27"/>
            <p:cNvSpPr/>
            <p:nvPr/>
          </p:nvSpPr>
          <p:spPr>
            <a:xfrm>
              <a:off x="3861647" y="6250746"/>
              <a:ext cx="32611" cy="20469"/>
            </a:xfrm>
            <a:custGeom>
              <a:avLst/>
              <a:gdLst/>
              <a:ahLst/>
              <a:cxnLst/>
              <a:rect l="l" t="t" r="r" b="b"/>
              <a:pathLst>
                <a:path w="188" h="118" extrusionOk="0">
                  <a:moveTo>
                    <a:pt x="20" y="0"/>
                  </a:moveTo>
                  <a:cubicBezTo>
                    <a:pt x="20" y="0"/>
                    <a:pt x="11" y="0"/>
                    <a:pt x="11" y="9"/>
                  </a:cubicBezTo>
                  <a:cubicBezTo>
                    <a:pt x="1" y="20"/>
                    <a:pt x="11" y="29"/>
                    <a:pt x="11" y="39"/>
                  </a:cubicBezTo>
                  <a:lnTo>
                    <a:pt x="158" y="118"/>
                  </a:lnTo>
                  <a:cubicBezTo>
                    <a:pt x="168" y="118"/>
                    <a:pt x="177" y="118"/>
                    <a:pt x="177" y="107"/>
                  </a:cubicBezTo>
                  <a:cubicBezTo>
                    <a:pt x="187" y="98"/>
                    <a:pt x="187" y="88"/>
                    <a:pt x="177" y="7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27"/>
            <p:cNvSpPr/>
            <p:nvPr/>
          </p:nvSpPr>
          <p:spPr>
            <a:xfrm>
              <a:off x="3848117" y="6250746"/>
              <a:ext cx="22377" cy="31397"/>
            </a:xfrm>
            <a:custGeom>
              <a:avLst/>
              <a:gdLst/>
              <a:ahLst/>
              <a:cxnLst/>
              <a:rect l="l" t="t" r="r" b="b"/>
              <a:pathLst>
                <a:path w="129" h="181" extrusionOk="0">
                  <a:moveTo>
                    <a:pt x="98" y="0"/>
                  </a:moveTo>
                  <a:cubicBezTo>
                    <a:pt x="98" y="0"/>
                    <a:pt x="89" y="0"/>
                    <a:pt x="89" y="9"/>
                  </a:cubicBezTo>
                  <a:lnTo>
                    <a:pt x="11" y="147"/>
                  </a:lnTo>
                  <a:cubicBezTo>
                    <a:pt x="0" y="157"/>
                    <a:pt x="0" y="176"/>
                    <a:pt x="11" y="176"/>
                  </a:cubicBezTo>
                  <a:cubicBezTo>
                    <a:pt x="13" y="179"/>
                    <a:pt x="17" y="180"/>
                    <a:pt x="21" y="180"/>
                  </a:cubicBezTo>
                  <a:cubicBezTo>
                    <a:pt x="30" y="180"/>
                    <a:pt x="40" y="173"/>
                    <a:pt x="40" y="166"/>
                  </a:cubicBezTo>
                  <a:lnTo>
                    <a:pt x="118" y="29"/>
                  </a:lnTo>
                  <a:cubicBezTo>
                    <a:pt x="128" y="20"/>
                    <a:pt x="118" y="9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27"/>
            <p:cNvSpPr/>
            <p:nvPr/>
          </p:nvSpPr>
          <p:spPr>
            <a:xfrm>
              <a:off x="3868412" y="6274511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21" y="0"/>
                  </a:moveTo>
                  <a:cubicBezTo>
                    <a:pt x="21" y="0"/>
                    <a:pt x="11" y="0"/>
                    <a:pt x="1" y="10"/>
                  </a:cubicBezTo>
                  <a:cubicBezTo>
                    <a:pt x="1" y="20"/>
                    <a:pt x="1" y="29"/>
                    <a:pt x="11" y="29"/>
                  </a:cubicBezTo>
                  <a:lnTo>
                    <a:pt x="148" y="108"/>
                  </a:lnTo>
                  <a:cubicBezTo>
                    <a:pt x="153" y="113"/>
                    <a:pt x="160" y="115"/>
                    <a:pt x="166" y="115"/>
                  </a:cubicBezTo>
                  <a:cubicBezTo>
                    <a:pt x="172" y="115"/>
                    <a:pt x="177" y="113"/>
                    <a:pt x="177" y="108"/>
                  </a:cubicBezTo>
                  <a:cubicBezTo>
                    <a:pt x="188" y="98"/>
                    <a:pt x="177" y="88"/>
                    <a:pt x="168" y="7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27"/>
            <p:cNvSpPr/>
            <p:nvPr/>
          </p:nvSpPr>
          <p:spPr>
            <a:xfrm>
              <a:off x="3854882" y="6274511"/>
              <a:ext cx="20642" cy="30703"/>
            </a:xfrm>
            <a:custGeom>
              <a:avLst/>
              <a:gdLst/>
              <a:ahLst/>
              <a:cxnLst/>
              <a:rect l="l" t="t" r="r" b="b"/>
              <a:pathLst>
                <a:path w="119" h="177" extrusionOk="0">
                  <a:moveTo>
                    <a:pt x="99" y="0"/>
                  </a:moveTo>
                  <a:cubicBezTo>
                    <a:pt x="99" y="0"/>
                    <a:pt x="89" y="0"/>
                    <a:pt x="79" y="10"/>
                  </a:cubicBezTo>
                  <a:lnTo>
                    <a:pt x="1" y="147"/>
                  </a:lnTo>
                  <a:cubicBezTo>
                    <a:pt x="1" y="157"/>
                    <a:pt x="1" y="166"/>
                    <a:pt x="11" y="177"/>
                  </a:cubicBezTo>
                  <a:cubicBezTo>
                    <a:pt x="20" y="177"/>
                    <a:pt x="30" y="177"/>
                    <a:pt x="40" y="166"/>
                  </a:cubicBezTo>
                  <a:lnTo>
                    <a:pt x="118" y="29"/>
                  </a:lnTo>
                  <a:cubicBezTo>
                    <a:pt x="118" y="20"/>
                    <a:pt x="118" y="10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27"/>
            <p:cNvSpPr/>
            <p:nvPr/>
          </p:nvSpPr>
          <p:spPr>
            <a:xfrm>
              <a:off x="3849852" y="6208074"/>
              <a:ext cx="90202" cy="53601"/>
            </a:xfrm>
            <a:custGeom>
              <a:avLst/>
              <a:gdLst/>
              <a:ahLst/>
              <a:cxnLst/>
              <a:rect l="l" t="t" r="r" b="b"/>
              <a:pathLst>
                <a:path w="520" h="309" extrusionOk="0">
                  <a:moveTo>
                    <a:pt x="2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1" y="20"/>
                    <a:pt x="10" y="30"/>
                    <a:pt x="20" y="40"/>
                  </a:cubicBezTo>
                  <a:lnTo>
                    <a:pt x="490" y="305"/>
                  </a:lnTo>
                  <a:cubicBezTo>
                    <a:pt x="493" y="308"/>
                    <a:pt x="496" y="309"/>
                    <a:pt x="499" y="309"/>
                  </a:cubicBezTo>
                  <a:cubicBezTo>
                    <a:pt x="505" y="309"/>
                    <a:pt x="510" y="302"/>
                    <a:pt x="510" y="295"/>
                  </a:cubicBezTo>
                  <a:cubicBezTo>
                    <a:pt x="520" y="285"/>
                    <a:pt x="520" y="275"/>
                    <a:pt x="510" y="275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27"/>
            <p:cNvSpPr/>
            <p:nvPr/>
          </p:nvSpPr>
          <p:spPr>
            <a:xfrm>
              <a:off x="3854882" y="6220043"/>
              <a:ext cx="25673" cy="24805"/>
            </a:xfrm>
            <a:custGeom>
              <a:avLst/>
              <a:gdLst/>
              <a:ahLst/>
              <a:cxnLst/>
              <a:rect l="l" t="t" r="r" b="b"/>
              <a:pathLst>
                <a:path w="148" h="143" extrusionOk="0">
                  <a:moveTo>
                    <a:pt x="118" y="1"/>
                  </a:moveTo>
                  <a:lnTo>
                    <a:pt x="79" y="10"/>
                  </a:lnTo>
                  <a:lnTo>
                    <a:pt x="99" y="79"/>
                  </a:lnTo>
                  <a:lnTo>
                    <a:pt x="40" y="49"/>
                  </a:lnTo>
                  <a:cubicBezTo>
                    <a:pt x="37" y="47"/>
                    <a:pt x="33" y="45"/>
                    <a:pt x="30" y="45"/>
                  </a:cubicBezTo>
                  <a:cubicBezTo>
                    <a:pt x="21" y="45"/>
                    <a:pt x="11" y="52"/>
                    <a:pt x="11" y="59"/>
                  </a:cubicBezTo>
                  <a:cubicBezTo>
                    <a:pt x="1" y="69"/>
                    <a:pt x="11" y="79"/>
                    <a:pt x="20" y="79"/>
                  </a:cubicBezTo>
                  <a:lnTo>
                    <a:pt x="118" y="138"/>
                  </a:lnTo>
                  <a:cubicBezTo>
                    <a:pt x="122" y="141"/>
                    <a:pt x="125" y="142"/>
                    <a:pt x="128" y="142"/>
                  </a:cubicBezTo>
                  <a:cubicBezTo>
                    <a:pt x="134" y="142"/>
                    <a:pt x="138" y="138"/>
                    <a:pt x="138" y="138"/>
                  </a:cubicBezTo>
                  <a:cubicBezTo>
                    <a:pt x="148" y="128"/>
                    <a:pt x="148" y="128"/>
                    <a:pt x="148" y="11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27"/>
            <p:cNvSpPr/>
            <p:nvPr/>
          </p:nvSpPr>
          <p:spPr>
            <a:xfrm>
              <a:off x="3888881" y="6223512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8" y="0"/>
                  </a:moveTo>
                  <a:lnTo>
                    <a:pt x="20" y="39"/>
                  </a:lnTo>
                  <a:cubicBezTo>
                    <a:pt x="11" y="39"/>
                    <a:pt x="1" y="49"/>
                    <a:pt x="1" y="59"/>
                  </a:cubicBezTo>
                  <a:cubicBezTo>
                    <a:pt x="1" y="68"/>
                    <a:pt x="20" y="79"/>
                    <a:pt x="30" y="79"/>
                  </a:cubicBezTo>
                  <a:lnTo>
                    <a:pt x="177" y="29"/>
                  </a:lnTo>
                  <a:cubicBezTo>
                    <a:pt x="187" y="29"/>
                    <a:pt x="197" y="20"/>
                    <a:pt x="197" y="10"/>
                  </a:cubicBezTo>
                  <a:cubicBezTo>
                    <a:pt x="197" y="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27"/>
            <p:cNvSpPr/>
            <p:nvPr/>
          </p:nvSpPr>
          <p:spPr>
            <a:xfrm>
              <a:off x="3888881" y="6230277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0"/>
                  </a:moveTo>
                  <a:cubicBezTo>
                    <a:pt x="11" y="0"/>
                    <a:pt x="1" y="10"/>
                    <a:pt x="1" y="20"/>
                  </a:cubicBezTo>
                  <a:lnTo>
                    <a:pt x="50" y="177"/>
                  </a:lnTo>
                  <a:cubicBezTo>
                    <a:pt x="50" y="186"/>
                    <a:pt x="59" y="196"/>
                    <a:pt x="70" y="196"/>
                  </a:cubicBezTo>
                  <a:cubicBezTo>
                    <a:pt x="79" y="186"/>
                    <a:pt x="89" y="177"/>
                    <a:pt x="7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27"/>
            <p:cNvSpPr/>
            <p:nvPr/>
          </p:nvSpPr>
          <p:spPr>
            <a:xfrm>
              <a:off x="3909350" y="6233747"/>
              <a:ext cx="34173" cy="15265"/>
            </a:xfrm>
            <a:custGeom>
              <a:avLst/>
              <a:gdLst/>
              <a:ahLst/>
              <a:cxnLst/>
              <a:rect l="l" t="t" r="r" b="b"/>
              <a:pathLst>
                <a:path w="197" h="88" extrusionOk="0">
                  <a:moveTo>
                    <a:pt x="177" y="0"/>
                  </a:moveTo>
                  <a:lnTo>
                    <a:pt x="177" y="9"/>
                  </a:lnTo>
                  <a:lnTo>
                    <a:pt x="20" y="49"/>
                  </a:lnTo>
                  <a:cubicBezTo>
                    <a:pt x="10" y="49"/>
                    <a:pt x="0" y="59"/>
                    <a:pt x="0" y="68"/>
                  </a:cubicBezTo>
                  <a:cubicBezTo>
                    <a:pt x="10" y="78"/>
                    <a:pt x="20" y="88"/>
                    <a:pt x="30" y="88"/>
                  </a:cubicBezTo>
                  <a:lnTo>
                    <a:pt x="187" y="39"/>
                  </a:lnTo>
                  <a:cubicBezTo>
                    <a:pt x="196" y="39"/>
                    <a:pt x="196" y="29"/>
                    <a:pt x="196" y="20"/>
                  </a:cubicBezTo>
                  <a:cubicBezTo>
                    <a:pt x="196" y="9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27"/>
            <p:cNvSpPr/>
            <p:nvPr/>
          </p:nvSpPr>
          <p:spPr>
            <a:xfrm>
              <a:off x="3909350" y="6242073"/>
              <a:ext cx="15438" cy="33305"/>
            </a:xfrm>
            <a:custGeom>
              <a:avLst/>
              <a:gdLst/>
              <a:ahLst/>
              <a:cxnLst/>
              <a:rect l="l" t="t" r="r" b="b"/>
              <a:pathLst>
                <a:path w="89" h="192" extrusionOk="0">
                  <a:moveTo>
                    <a:pt x="20" y="1"/>
                  </a:moveTo>
                  <a:cubicBezTo>
                    <a:pt x="10" y="1"/>
                    <a:pt x="0" y="11"/>
                    <a:pt x="0" y="20"/>
                  </a:cubicBezTo>
                  <a:lnTo>
                    <a:pt x="50" y="177"/>
                  </a:lnTo>
                  <a:cubicBezTo>
                    <a:pt x="50" y="184"/>
                    <a:pt x="54" y="191"/>
                    <a:pt x="61" y="191"/>
                  </a:cubicBezTo>
                  <a:cubicBezTo>
                    <a:pt x="63" y="191"/>
                    <a:pt x="66" y="190"/>
                    <a:pt x="69" y="187"/>
                  </a:cubicBezTo>
                  <a:cubicBezTo>
                    <a:pt x="79" y="187"/>
                    <a:pt x="89" y="177"/>
                    <a:pt x="89" y="168"/>
                  </a:cubicBezTo>
                  <a:lnTo>
                    <a:pt x="39" y="11"/>
                  </a:lnTo>
                  <a:cubicBezTo>
                    <a:pt x="39" y="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27"/>
            <p:cNvSpPr/>
            <p:nvPr/>
          </p:nvSpPr>
          <p:spPr>
            <a:xfrm>
              <a:off x="3849852" y="6182748"/>
              <a:ext cx="98702" cy="32264"/>
            </a:xfrm>
            <a:custGeom>
              <a:avLst/>
              <a:gdLst/>
              <a:ahLst/>
              <a:cxnLst/>
              <a:rect l="l" t="t" r="r" b="b"/>
              <a:pathLst>
                <a:path w="569" h="186" extrusionOk="0">
                  <a:moveTo>
                    <a:pt x="539" y="0"/>
                  </a:moveTo>
                  <a:lnTo>
                    <a:pt x="20" y="147"/>
                  </a:lnTo>
                  <a:cubicBezTo>
                    <a:pt x="10" y="147"/>
                    <a:pt x="1" y="166"/>
                    <a:pt x="10" y="176"/>
                  </a:cubicBezTo>
                  <a:cubicBezTo>
                    <a:pt x="10" y="186"/>
                    <a:pt x="20" y="186"/>
                    <a:pt x="30" y="186"/>
                  </a:cubicBezTo>
                  <a:lnTo>
                    <a:pt x="549" y="39"/>
                  </a:lnTo>
                  <a:cubicBezTo>
                    <a:pt x="569" y="39"/>
                    <a:pt x="569" y="29"/>
                    <a:pt x="569" y="20"/>
                  </a:cubicBezTo>
                  <a:cubicBezTo>
                    <a:pt x="569" y="9"/>
                    <a:pt x="559" y="0"/>
                    <a:pt x="5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27"/>
            <p:cNvSpPr/>
            <p:nvPr/>
          </p:nvSpPr>
          <p:spPr>
            <a:xfrm>
              <a:off x="3868412" y="6203044"/>
              <a:ext cx="25846" cy="22204"/>
            </a:xfrm>
            <a:custGeom>
              <a:avLst/>
              <a:gdLst/>
              <a:ahLst/>
              <a:cxnLst/>
              <a:rect l="l" t="t" r="r" b="b"/>
              <a:pathLst>
                <a:path w="149" h="128" extrusionOk="0">
                  <a:moveTo>
                    <a:pt x="31" y="1"/>
                  </a:moveTo>
                  <a:cubicBezTo>
                    <a:pt x="21" y="1"/>
                    <a:pt x="21" y="1"/>
                    <a:pt x="11" y="10"/>
                  </a:cubicBezTo>
                  <a:cubicBezTo>
                    <a:pt x="11" y="20"/>
                    <a:pt x="11" y="30"/>
                    <a:pt x="21" y="40"/>
                  </a:cubicBezTo>
                  <a:lnTo>
                    <a:pt x="79" y="69"/>
                  </a:lnTo>
                  <a:lnTo>
                    <a:pt x="11" y="88"/>
                  </a:lnTo>
                  <a:cubicBezTo>
                    <a:pt x="1" y="88"/>
                    <a:pt x="1" y="99"/>
                    <a:pt x="1" y="108"/>
                  </a:cubicBezTo>
                  <a:cubicBezTo>
                    <a:pt x="1" y="128"/>
                    <a:pt x="11" y="128"/>
                    <a:pt x="21" y="128"/>
                  </a:cubicBezTo>
                  <a:lnTo>
                    <a:pt x="138" y="99"/>
                  </a:lnTo>
                  <a:cubicBezTo>
                    <a:pt x="148" y="88"/>
                    <a:pt x="148" y="88"/>
                    <a:pt x="148" y="79"/>
                  </a:cubicBezTo>
                  <a:cubicBezTo>
                    <a:pt x="148" y="69"/>
                    <a:pt x="148" y="59"/>
                    <a:pt x="138" y="5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27"/>
            <p:cNvSpPr/>
            <p:nvPr/>
          </p:nvSpPr>
          <p:spPr>
            <a:xfrm>
              <a:off x="3892350" y="6172514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8" y="0"/>
                  </a:moveTo>
                  <a:cubicBezTo>
                    <a:pt x="98" y="0"/>
                    <a:pt x="89" y="0"/>
                    <a:pt x="89" y="10"/>
                  </a:cubicBezTo>
                  <a:lnTo>
                    <a:pt x="10" y="147"/>
                  </a:lnTo>
                  <a:cubicBezTo>
                    <a:pt x="0" y="157"/>
                    <a:pt x="10" y="166"/>
                    <a:pt x="20" y="177"/>
                  </a:cubicBezTo>
                  <a:cubicBezTo>
                    <a:pt x="30" y="177"/>
                    <a:pt x="39" y="177"/>
                    <a:pt x="39" y="166"/>
                  </a:cubicBezTo>
                  <a:lnTo>
                    <a:pt x="118" y="29"/>
                  </a:lnTo>
                  <a:cubicBezTo>
                    <a:pt x="128" y="20"/>
                    <a:pt x="128" y="1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27"/>
            <p:cNvSpPr/>
            <p:nvPr/>
          </p:nvSpPr>
          <p:spPr>
            <a:xfrm>
              <a:off x="3892350" y="6196279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0"/>
                  </a:moveTo>
                  <a:cubicBezTo>
                    <a:pt x="20" y="0"/>
                    <a:pt x="10" y="10"/>
                    <a:pt x="10" y="10"/>
                  </a:cubicBezTo>
                  <a:cubicBezTo>
                    <a:pt x="0" y="20"/>
                    <a:pt x="10" y="29"/>
                    <a:pt x="20" y="40"/>
                  </a:cubicBez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7" y="98"/>
                    <a:pt x="187" y="88"/>
                    <a:pt x="177" y="79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27"/>
            <p:cNvSpPr/>
            <p:nvPr/>
          </p:nvSpPr>
          <p:spPr>
            <a:xfrm>
              <a:off x="3916115" y="6165749"/>
              <a:ext cx="20469" cy="31397"/>
            </a:xfrm>
            <a:custGeom>
              <a:avLst/>
              <a:gdLst/>
              <a:ahLst/>
              <a:cxnLst/>
              <a:rect l="l" t="t" r="r" b="b"/>
              <a:pathLst>
                <a:path w="118" h="181" extrusionOk="0">
                  <a:moveTo>
                    <a:pt x="98" y="0"/>
                  </a:moveTo>
                  <a:cubicBezTo>
                    <a:pt x="89" y="0"/>
                    <a:pt x="89" y="9"/>
                    <a:pt x="79" y="9"/>
                  </a:cubicBezTo>
                  <a:lnTo>
                    <a:pt x="0" y="147"/>
                  </a:lnTo>
                  <a:cubicBezTo>
                    <a:pt x="0" y="157"/>
                    <a:pt x="0" y="176"/>
                    <a:pt x="11" y="176"/>
                  </a:cubicBezTo>
                  <a:cubicBezTo>
                    <a:pt x="13" y="179"/>
                    <a:pt x="16" y="180"/>
                    <a:pt x="19" y="180"/>
                  </a:cubicBezTo>
                  <a:cubicBezTo>
                    <a:pt x="26" y="180"/>
                    <a:pt x="33" y="174"/>
                    <a:pt x="40" y="166"/>
                  </a:cubicBezTo>
                  <a:lnTo>
                    <a:pt x="118" y="29"/>
                  </a:lnTo>
                  <a:cubicBezTo>
                    <a:pt x="118" y="20"/>
                    <a:pt x="118" y="9"/>
                    <a:pt x="1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27"/>
            <p:cNvSpPr/>
            <p:nvPr/>
          </p:nvSpPr>
          <p:spPr>
            <a:xfrm>
              <a:off x="3916115" y="6189513"/>
              <a:ext cx="32438" cy="21163"/>
            </a:xfrm>
            <a:custGeom>
              <a:avLst/>
              <a:gdLst/>
              <a:ahLst/>
              <a:cxnLst/>
              <a:rect l="l" t="t" r="r" b="b"/>
              <a:pathLst>
                <a:path w="187" h="122" extrusionOk="0">
                  <a:moveTo>
                    <a:pt x="20" y="0"/>
                  </a:moveTo>
                  <a:cubicBezTo>
                    <a:pt x="11" y="0"/>
                    <a:pt x="11" y="10"/>
                    <a:pt x="0" y="10"/>
                  </a:cubicBezTo>
                  <a:cubicBezTo>
                    <a:pt x="0" y="20"/>
                    <a:pt x="0" y="39"/>
                    <a:pt x="11" y="39"/>
                  </a:cubicBezTo>
                  <a:lnTo>
                    <a:pt x="148" y="118"/>
                  </a:lnTo>
                  <a:cubicBezTo>
                    <a:pt x="150" y="121"/>
                    <a:pt x="154" y="122"/>
                    <a:pt x="158" y="122"/>
                  </a:cubicBezTo>
                  <a:cubicBezTo>
                    <a:pt x="167" y="122"/>
                    <a:pt x="177" y="115"/>
                    <a:pt x="177" y="108"/>
                  </a:cubicBezTo>
                  <a:cubicBezTo>
                    <a:pt x="187" y="98"/>
                    <a:pt x="177" y="88"/>
                    <a:pt x="167" y="88"/>
                  </a:cubicBezTo>
                  <a:lnTo>
                    <a:pt x="30" y="10"/>
                  </a:ln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27"/>
            <p:cNvSpPr/>
            <p:nvPr/>
          </p:nvSpPr>
          <p:spPr>
            <a:xfrm>
              <a:off x="3849852" y="6126546"/>
              <a:ext cx="54641" cy="88467"/>
            </a:xfrm>
            <a:custGeom>
              <a:avLst/>
              <a:gdLst/>
              <a:ahLst/>
              <a:cxnLst/>
              <a:rect l="l" t="t" r="r" b="b"/>
              <a:pathLst>
                <a:path w="315" h="510" extrusionOk="0">
                  <a:moveTo>
                    <a:pt x="295" y="0"/>
                  </a:moveTo>
                  <a:cubicBezTo>
                    <a:pt x="284" y="0"/>
                    <a:pt x="275" y="0"/>
                    <a:pt x="275" y="11"/>
                  </a:cubicBezTo>
                  <a:lnTo>
                    <a:pt x="10" y="481"/>
                  </a:lnTo>
                  <a:cubicBezTo>
                    <a:pt x="1" y="490"/>
                    <a:pt x="10" y="500"/>
                    <a:pt x="20" y="510"/>
                  </a:cubicBezTo>
                  <a:cubicBezTo>
                    <a:pt x="20" y="510"/>
                    <a:pt x="40" y="510"/>
                    <a:pt x="40" y="500"/>
                  </a:cubicBezTo>
                  <a:lnTo>
                    <a:pt x="314" y="30"/>
                  </a:lnTo>
                  <a:cubicBezTo>
                    <a:pt x="314" y="20"/>
                    <a:pt x="314" y="11"/>
                    <a:pt x="3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27"/>
            <p:cNvSpPr/>
            <p:nvPr/>
          </p:nvSpPr>
          <p:spPr>
            <a:xfrm>
              <a:off x="3860086" y="6186044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127" y="1"/>
                  </a:moveTo>
                  <a:lnTo>
                    <a:pt x="20" y="30"/>
                  </a:lnTo>
                  <a:cubicBezTo>
                    <a:pt x="10" y="30"/>
                    <a:pt x="0" y="40"/>
                    <a:pt x="0" y="49"/>
                  </a:cubicBezTo>
                  <a:cubicBezTo>
                    <a:pt x="10" y="59"/>
                    <a:pt x="20" y="69"/>
                    <a:pt x="29" y="69"/>
                  </a:cubicBezTo>
                  <a:lnTo>
                    <a:pt x="98" y="49"/>
                  </a:lnTo>
                  <a:lnTo>
                    <a:pt x="59" y="108"/>
                  </a:lnTo>
                  <a:cubicBezTo>
                    <a:pt x="59" y="118"/>
                    <a:pt x="59" y="128"/>
                    <a:pt x="69" y="138"/>
                  </a:cubicBezTo>
                  <a:cubicBezTo>
                    <a:pt x="79" y="138"/>
                    <a:pt x="88" y="138"/>
                    <a:pt x="98" y="128"/>
                  </a:cubicBezTo>
                  <a:lnTo>
                    <a:pt x="157" y="30"/>
                  </a:lnTo>
                  <a:cubicBezTo>
                    <a:pt x="157" y="20"/>
                    <a:pt x="157" y="10"/>
                    <a:pt x="1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27"/>
            <p:cNvSpPr/>
            <p:nvPr/>
          </p:nvSpPr>
          <p:spPr>
            <a:xfrm>
              <a:off x="3865117" y="6143546"/>
              <a:ext cx="13704" cy="33132"/>
            </a:xfrm>
            <a:custGeom>
              <a:avLst/>
              <a:gdLst/>
              <a:ahLst/>
              <a:cxnLst/>
              <a:rect l="l" t="t" r="r" b="b"/>
              <a:pathLst>
                <a:path w="79" h="191" extrusionOk="0">
                  <a:moveTo>
                    <a:pt x="11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40" y="177"/>
                  </a:lnTo>
                  <a:cubicBezTo>
                    <a:pt x="47" y="184"/>
                    <a:pt x="54" y="191"/>
                    <a:pt x="61" y="191"/>
                  </a:cubicBezTo>
                  <a:cubicBezTo>
                    <a:pt x="63" y="191"/>
                    <a:pt x="66" y="190"/>
                    <a:pt x="69" y="187"/>
                  </a:cubicBezTo>
                  <a:cubicBezTo>
                    <a:pt x="79" y="187"/>
                    <a:pt x="79" y="177"/>
                    <a:pt x="7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27"/>
            <p:cNvSpPr/>
            <p:nvPr/>
          </p:nvSpPr>
          <p:spPr>
            <a:xfrm>
              <a:off x="3871882" y="6162280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7" y="0"/>
                  </a:moveTo>
                  <a:lnTo>
                    <a:pt x="20" y="49"/>
                  </a:lnTo>
                  <a:cubicBezTo>
                    <a:pt x="11" y="49"/>
                    <a:pt x="1" y="59"/>
                    <a:pt x="1" y="69"/>
                  </a:cubicBezTo>
                  <a:cubicBezTo>
                    <a:pt x="8" y="76"/>
                    <a:pt x="15" y="83"/>
                    <a:pt x="22" y="83"/>
                  </a:cubicBezTo>
                  <a:cubicBezTo>
                    <a:pt x="24" y="83"/>
                    <a:pt x="27" y="82"/>
                    <a:pt x="30" y="79"/>
                  </a:cubicBezTo>
                  <a:lnTo>
                    <a:pt x="187" y="40"/>
                  </a:lnTo>
                  <a:cubicBezTo>
                    <a:pt x="197" y="40"/>
                    <a:pt x="197" y="29"/>
                    <a:pt x="197" y="20"/>
                  </a:cubicBezTo>
                  <a:cubicBezTo>
                    <a:pt x="197" y="1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27"/>
            <p:cNvSpPr/>
            <p:nvPr/>
          </p:nvSpPr>
          <p:spPr>
            <a:xfrm>
              <a:off x="3877086" y="6121516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20" y="0"/>
                  </a:moveTo>
                  <a:lnTo>
                    <a:pt x="10" y="10"/>
                  </a:lnTo>
                  <a:cubicBezTo>
                    <a:pt x="0" y="10"/>
                    <a:pt x="0" y="20"/>
                    <a:pt x="0" y="29"/>
                  </a:cubicBezTo>
                  <a:lnTo>
                    <a:pt x="40" y="186"/>
                  </a:lnTo>
                  <a:cubicBezTo>
                    <a:pt x="49" y="196"/>
                    <a:pt x="59" y="196"/>
                    <a:pt x="69" y="196"/>
                  </a:cubicBezTo>
                  <a:cubicBezTo>
                    <a:pt x="79" y="196"/>
                    <a:pt x="79" y="186"/>
                    <a:pt x="79" y="177"/>
                  </a:cubicBezTo>
                  <a:lnTo>
                    <a:pt x="40" y="20"/>
                  </a:lnTo>
                  <a:cubicBezTo>
                    <a:pt x="40" y="1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27"/>
            <p:cNvSpPr/>
            <p:nvPr/>
          </p:nvSpPr>
          <p:spPr>
            <a:xfrm>
              <a:off x="3883851" y="6141811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20" y="40"/>
                  </a:lnTo>
                  <a:cubicBezTo>
                    <a:pt x="10" y="49"/>
                    <a:pt x="1" y="60"/>
                    <a:pt x="1" y="69"/>
                  </a:cubicBezTo>
                  <a:cubicBezTo>
                    <a:pt x="10" y="79"/>
                    <a:pt x="20" y="79"/>
                    <a:pt x="30" y="79"/>
                  </a:cubicBezTo>
                  <a:lnTo>
                    <a:pt x="186" y="40"/>
                  </a:lnTo>
                  <a:cubicBezTo>
                    <a:pt x="197" y="30"/>
                    <a:pt x="197" y="20"/>
                    <a:pt x="197" y="10"/>
                  </a:cubicBezTo>
                  <a:cubicBezTo>
                    <a:pt x="197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27"/>
            <p:cNvSpPr/>
            <p:nvPr/>
          </p:nvSpPr>
          <p:spPr>
            <a:xfrm>
              <a:off x="3824353" y="6118046"/>
              <a:ext cx="34173" cy="96967"/>
            </a:xfrm>
            <a:custGeom>
              <a:avLst/>
              <a:gdLst/>
              <a:ahLst/>
              <a:cxnLst/>
              <a:rect l="l" t="t" r="r" b="b"/>
              <a:pathLst>
                <a:path w="197" h="559" extrusionOk="0">
                  <a:moveTo>
                    <a:pt x="20" y="1"/>
                  </a:moveTo>
                  <a:cubicBezTo>
                    <a:pt x="10" y="1"/>
                    <a:pt x="0" y="10"/>
                    <a:pt x="10" y="20"/>
                  </a:cubicBezTo>
                  <a:lnTo>
                    <a:pt x="157" y="549"/>
                  </a:lnTo>
                  <a:cubicBezTo>
                    <a:pt x="157" y="559"/>
                    <a:pt x="167" y="559"/>
                    <a:pt x="177" y="559"/>
                  </a:cubicBezTo>
                  <a:cubicBezTo>
                    <a:pt x="187" y="559"/>
                    <a:pt x="196" y="549"/>
                    <a:pt x="187" y="539"/>
                  </a:cubicBezTo>
                  <a:lnTo>
                    <a:pt x="50" y="10"/>
                  </a:lnTo>
                  <a:cubicBezTo>
                    <a:pt x="39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27"/>
            <p:cNvSpPr/>
            <p:nvPr/>
          </p:nvSpPr>
          <p:spPr>
            <a:xfrm>
              <a:off x="3844648" y="6170779"/>
              <a:ext cx="22377" cy="25152"/>
            </a:xfrm>
            <a:custGeom>
              <a:avLst/>
              <a:gdLst/>
              <a:ahLst/>
              <a:cxnLst/>
              <a:rect l="l" t="t" r="r" b="b"/>
              <a:pathLst>
                <a:path w="129" h="145" extrusionOk="0">
                  <a:moveTo>
                    <a:pt x="79" y="0"/>
                  </a:moveTo>
                  <a:cubicBezTo>
                    <a:pt x="70" y="0"/>
                    <a:pt x="70" y="10"/>
                    <a:pt x="60" y="10"/>
                  </a:cubicBezTo>
                  <a:lnTo>
                    <a:pt x="11" y="118"/>
                  </a:lnTo>
                  <a:cubicBezTo>
                    <a:pt x="1" y="128"/>
                    <a:pt x="1" y="137"/>
                    <a:pt x="11" y="137"/>
                  </a:cubicBezTo>
                  <a:cubicBezTo>
                    <a:pt x="16" y="142"/>
                    <a:pt x="23" y="145"/>
                    <a:pt x="29" y="145"/>
                  </a:cubicBezTo>
                  <a:cubicBezTo>
                    <a:pt x="35" y="145"/>
                    <a:pt x="40" y="142"/>
                    <a:pt x="40" y="137"/>
                  </a:cubicBezTo>
                  <a:lnTo>
                    <a:pt x="79" y="69"/>
                  </a:lnTo>
                  <a:lnTo>
                    <a:pt x="89" y="137"/>
                  </a:lnTo>
                  <a:lnTo>
                    <a:pt x="129" y="128"/>
                  </a:lnTo>
                  <a:lnTo>
                    <a:pt x="99" y="20"/>
                  </a:lnTo>
                  <a:cubicBezTo>
                    <a:pt x="99" y="10"/>
                    <a:pt x="89" y="0"/>
                    <a:pt x="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27"/>
            <p:cNvSpPr/>
            <p:nvPr/>
          </p:nvSpPr>
          <p:spPr>
            <a:xfrm>
              <a:off x="3814118" y="6152045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20" y="1"/>
                  </a:moveTo>
                  <a:cubicBezTo>
                    <a:pt x="20" y="1"/>
                    <a:pt x="11" y="1"/>
                    <a:pt x="11" y="10"/>
                  </a:cubicBezTo>
                  <a:cubicBezTo>
                    <a:pt x="0" y="20"/>
                    <a:pt x="0" y="30"/>
                    <a:pt x="11" y="40"/>
                  </a:cubicBez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7" y="99"/>
                    <a:pt x="177" y="88"/>
                    <a:pt x="17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27"/>
            <p:cNvSpPr/>
            <p:nvPr/>
          </p:nvSpPr>
          <p:spPr>
            <a:xfrm>
              <a:off x="3837883" y="6141811"/>
              <a:ext cx="22377" cy="30877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109" y="1"/>
                  </a:moveTo>
                  <a:cubicBezTo>
                    <a:pt x="99" y="1"/>
                    <a:pt x="89" y="1"/>
                    <a:pt x="89" y="10"/>
                  </a:cubicBezTo>
                  <a:lnTo>
                    <a:pt x="11" y="147"/>
                  </a:lnTo>
                  <a:cubicBezTo>
                    <a:pt x="1" y="158"/>
                    <a:pt x="11" y="167"/>
                    <a:pt x="20" y="177"/>
                  </a:cubicBez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0"/>
                    <a:pt x="128" y="10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27"/>
            <p:cNvSpPr/>
            <p:nvPr/>
          </p:nvSpPr>
          <p:spPr>
            <a:xfrm>
              <a:off x="3807353" y="6128281"/>
              <a:ext cx="32438" cy="21163"/>
            </a:xfrm>
            <a:custGeom>
              <a:avLst/>
              <a:gdLst/>
              <a:ahLst/>
              <a:cxnLst/>
              <a:rect l="l" t="t" r="r" b="b"/>
              <a:pathLst>
                <a:path w="187" h="122" extrusionOk="0">
                  <a:moveTo>
                    <a:pt x="30" y="1"/>
                  </a:moveTo>
                  <a:cubicBezTo>
                    <a:pt x="20" y="1"/>
                    <a:pt x="10" y="10"/>
                    <a:pt x="10" y="10"/>
                  </a:cubicBezTo>
                  <a:cubicBezTo>
                    <a:pt x="0" y="20"/>
                    <a:pt x="10" y="40"/>
                    <a:pt x="20" y="40"/>
                  </a:cubicBezTo>
                  <a:lnTo>
                    <a:pt x="157" y="118"/>
                  </a:lnTo>
                  <a:cubicBezTo>
                    <a:pt x="160" y="121"/>
                    <a:pt x="163" y="122"/>
                    <a:pt x="166" y="122"/>
                  </a:cubicBezTo>
                  <a:cubicBezTo>
                    <a:pt x="173" y="122"/>
                    <a:pt x="180" y="115"/>
                    <a:pt x="187" y="108"/>
                  </a:cubicBezTo>
                  <a:cubicBezTo>
                    <a:pt x="187" y="98"/>
                    <a:pt x="187" y="88"/>
                    <a:pt x="177" y="88"/>
                  </a:cubicBezTo>
                  <a:lnTo>
                    <a:pt x="39" y="10"/>
                  </a:lnTo>
                  <a:cubicBezTo>
                    <a:pt x="30" y="10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27"/>
            <p:cNvSpPr/>
            <p:nvPr/>
          </p:nvSpPr>
          <p:spPr>
            <a:xfrm>
              <a:off x="3832852" y="6118046"/>
              <a:ext cx="20642" cy="31397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99" y="1"/>
                  </a:moveTo>
                  <a:cubicBezTo>
                    <a:pt x="88" y="1"/>
                    <a:pt x="79" y="10"/>
                    <a:pt x="79" y="10"/>
                  </a:cubicBezTo>
                  <a:lnTo>
                    <a:pt x="1" y="147"/>
                  </a:lnTo>
                  <a:cubicBezTo>
                    <a:pt x="1" y="157"/>
                    <a:pt x="1" y="177"/>
                    <a:pt x="10" y="177"/>
                  </a:cubicBezTo>
                  <a:cubicBezTo>
                    <a:pt x="13" y="180"/>
                    <a:pt x="16" y="181"/>
                    <a:pt x="19" y="181"/>
                  </a:cubicBezTo>
                  <a:cubicBezTo>
                    <a:pt x="26" y="181"/>
                    <a:pt x="33" y="174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0"/>
                  </a:cubicBezTo>
                  <a:cubicBezTo>
                    <a:pt x="108" y="1"/>
                    <a:pt x="99" y="1"/>
                    <a:pt x="9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27"/>
            <p:cNvSpPr/>
            <p:nvPr/>
          </p:nvSpPr>
          <p:spPr>
            <a:xfrm>
              <a:off x="3768324" y="6162280"/>
              <a:ext cx="90202" cy="52733"/>
            </a:xfrm>
            <a:custGeom>
              <a:avLst/>
              <a:gdLst/>
              <a:ahLst/>
              <a:cxnLst/>
              <a:rect l="l" t="t" r="r" b="b"/>
              <a:pathLst>
                <a:path w="520" h="304" extrusionOk="0">
                  <a:moveTo>
                    <a:pt x="20" y="0"/>
                  </a:moveTo>
                  <a:cubicBezTo>
                    <a:pt x="20" y="0"/>
                    <a:pt x="10" y="0"/>
                    <a:pt x="0" y="10"/>
                  </a:cubicBezTo>
                  <a:cubicBezTo>
                    <a:pt x="0" y="20"/>
                    <a:pt x="0" y="29"/>
                    <a:pt x="10" y="29"/>
                  </a:cubicBezTo>
                  <a:lnTo>
                    <a:pt x="490" y="304"/>
                  </a:lnTo>
                  <a:cubicBezTo>
                    <a:pt x="490" y="304"/>
                    <a:pt x="510" y="304"/>
                    <a:pt x="510" y="294"/>
                  </a:cubicBezTo>
                  <a:cubicBezTo>
                    <a:pt x="519" y="284"/>
                    <a:pt x="510" y="275"/>
                    <a:pt x="500" y="26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27"/>
            <p:cNvSpPr/>
            <p:nvPr/>
          </p:nvSpPr>
          <p:spPr>
            <a:xfrm>
              <a:off x="3827649" y="6179279"/>
              <a:ext cx="25846" cy="25673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11" y="0"/>
                  </a:moveTo>
                  <a:cubicBezTo>
                    <a:pt x="1" y="10"/>
                    <a:pt x="1" y="20"/>
                    <a:pt x="1" y="20"/>
                  </a:cubicBezTo>
                  <a:lnTo>
                    <a:pt x="31" y="138"/>
                  </a:lnTo>
                  <a:cubicBezTo>
                    <a:pt x="40" y="147"/>
                    <a:pt x="50" y="147"/>
                    <a:pt x="60" y="147"/>
                  </a:cubicBezTo>
                  <a:cubicBezTo>
                    <a:pt x="70" y="147"/>
                    <a:pt x="70" y="138"/>
                    <a:pt x="70" y="127"/>
                  </a:cubicBezTo>
                  <a:lnTo>
                    <a:pt x="50" y="59"/>
                  </a:lnTo>
                  <a:lnTo>
                    <a:pt x="109" y="88"/>
                  </a:lnTo>
                  <a:cubicBezTo>
                    <a:pt x="114" y="93"/>
                    <a:pt x="121" y="96"/>
                    <a:pt x="127" y="96"/>
                  </a:cubicBezTo>
                  <a:cubicBezTo>
                    <a:pt x="133" y="96"/>
                    <a:pt x="138" y="93"/>
                    <a:pt x="138" y="88"/>
                  </a:cubicBezTo>
                  <a:cubicBezTo>
                    <a:pt x="148" y="79"/>
                    <a:pt x="138" y="59"/>
                    <a:pt x="129" y="5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27"/>
            <p:cNvSpPr/>
            <p:nvPr/>
          </p:nvSpPr>
          <p:spPr>
            <a:xfrm>
              <a:off x="3785323" y="6186044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6" y="1"/>
                  </a:moveTo>
                  <a:lnTo>
                    <a:pt x="20" y="49"/>
                  </a:lnTo>
                  <a:cubicBezTo>
                    <a:pt x="10" y="49"/>
                    <a:pt x="0" y="59"/>
                    <a:pt x="0" y="69"/>
                  </a:cubicBezTo>
                  <a:cubicBezTo>
                    <a:pt x="10" y="79"/>
                    <a:pt x="20" y="88"/>
                    <a:pt x="29" y="88"/>
                  </a:cubicBezTo>
                  <a:lnTo>
                    <a:pt x="177" y="40"/>
                  </a:lnTo>
                  <a:cubicBezTo>
                    <a:pt x="186" y="40"/>
                    <a:pt x="196" y="30"/>
                    <a:pt x="196" y="20"/>
                  </a:cubicBezTo>
                  <a:cubicBezTo>
                    <a:pt x="196" y="10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27"/>
            <p:cNvSpPr/>
            <p:nvPr/>
          </p:nvSpPr>
          <p:spPr>
            <a:xfrm>
              <a:off x="3803884" y="6160545"/>
              <a:ext cx="15612" cy="32438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20" y="0"/>
                  </a:moveTo>
                  <a:cubicBezTo>
                    <a:pt x="11" y="0"/>
                    <a:pt x="1" y="10"/>
                    <a:pt x="11" y="20"/>
                  </a:cubicBezTo>
                  <a:lnTo>
                    <a:pt x="50" y="177"/>
                  </a:lnTo>
                  <a:cubicBezTo>
                    <a:pt x="50" y="187"/>
                    <a:pt x="59" y="187"/>
                    <a:pt x="70" y="187"/>
                  </a:cubicBezTo>
                  <a:cubicBezTo>
                    <a:pt x="79" y="187"/>
                    <a:pt x="89" y="177"/>
                    <a:pt x="8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27"/>
            <p:cNvSpPr/>
            <p:nvPr/>
          </p:nvSpPr>
          <p:spPr>
            <a:xfrm>
              <a:off x="3764855" y="6174075"/>
              <a:ext cx="34173" cy="15612"/>
            </a:xfrm>
            <a:custGeom>
              <a:avLst/>
              <a:gdLst/>
              <a:ahLst/>
              <a:cxnLst/>
              <a:rect l="l" t="t" r="r" b="b"/>
              <a:pathLst>
                <a:path w="197" h="90" extrusionOk="0">
                  <a:moveTo>
                    <a:pt x="167" y="1"/>
                  </a:moveTo>
                  <a:lnTo>
                    <a:pt x="10" y="50"/>
                  </a:lnTo>
                  <a:cubicBezTo>
                    <a:pt x="1" y="50"/>
                    <a:pt x="1" y="59"/>
                    <a:pt x="1" y="70"/>
                  </a:cubicBezTo>
                  <a:cubicBezTo>
                    <a:pt x="1" y="79"/>
                    <a:pt x="10" y="89"/>
                    <a:pt x="20" y="89"/>
                  </a:cubicBezTo>
                  <a:lnTo>
                    <a:pt x="177" y="40"/>
                  </a:lnTo>
                  <a:cubicBezTo>
                    <a:pt x="186" y="40"/>
                    <a:pt x="197" y="30"/>
                    <a:pt x="197" y="20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27"/>
            <p:cNvSpPr/>
            <p:nvPr/>
          </p:nvSpPr>
          <p:spPr>
            <a:xfrm>
              <a:off x="3783415" y="6148749"/>
              <a:ext cx="15612" cy="33132"/>
            </a:xfrm>
            <a:custGeom>
              <a:avLst/>
              <a:gdLst/>
              <a:ahLst/>
              <a:cxnLst/>
              <a:rect l="l" t="t" r="r" b="b"/>
              <a:pathLst>
                <a:path w="90" h="191" extrusionOk="0">
                  <a:moveTo>
                    <a:pt x="21" y="0"/>
                  </a:moveTo>
                  <a:cubicBezTo>
                    <a:pt x="11" y="0"/>
                    <a:pt x="1" y="9"/>
                    <a:pt x="1" y="20"/>
                  </a:cubicBezTo>
                  <a:lnTo>
                    <a:pt x="50" y="176"/>
                  </a:lnTo>
                  <a:cubicBezTo>
                    <a:pt x="50" y="183"/>
                    <a:pt x="55" y="190"/>
                    <a:pt x="61" y="190"/>
                  </a:cubicBezTo>
                  <a:cubicBezTo>
                    <a:pt x="64" y="190"/>
                    <a:pt x="67" y="189"/>
                    <a:pt x="70" y="186"/>
                  </a:cubicBezTo>
                  <a:cubicBezTo>
                    <a:pt x="79" y="186"/>
                    <a:pt x="90" y="176"/>
                    <a:pt x="90" y="166"/>
                  </a:cubicBezTo>
                  <a:lnTo>
                    <a:pt x="40" y="9"/>
                  </a:lnTo>
                  <a:cubicBezTo>
                    <a:pt x="40" y="0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27"/>
            <p:cNvSpPr/>
            <p:nvPr/>
          </p:nvSpPr>
          <p:spPr>
            <a:xfrm>
              <a:off x="3759651" y="6208074"/>
              <a:ext cx="98875" cy="32611"/>
            </a:xfrm>
            <a:custGeom>
              <a:avLst/>
              <a:gdLst/>
              <a:ahLst/>
              <a:cxnLst/>
              <a:rect l="l" t="t" r="r" b="b"/>
              <a:pathLst>
                <a:path w="570" h="188" extrusionOk="0">
                  <a:moveTo>
                    <a:pt x="540" y="1"/>
                  </a:moveTo>
                  <a:lnTo>
                    <a:pt x="20" y="148"/>
                  </a:lnTo>
                  <a:cubicBezTo>
                    <a:pt x="1" y="148"/>
                    <a:pt x="1" y="157"/>
                    <a:pt x="1" y="168"/>
                  </a:cubicBezTo>
                  <a:cubicBezTo>
                    <a:pt x="1" y="177"/>
                    <a:pt x="20" y="187"/>
                    <a:pt x="31" y="187"/>
                  </a:cubicBezTo>
                  <a:lnTo>
                    <a:pt x="550" y="40"/>
                  </a:lnTo>
                  <a:cubicBezTo>
                    <a:pt x="560" y="40"/>
                    <a:pt x="569" y="30"/>
                    <a:pt x="560" y="20"/>
                  </a:cubicBezTo>
                  <a:cubicBezTo>
                    <a:pt x="560" y="11"/>
                    <a:pt x="550" y="1"/>
                    <a:pt x="5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27"/>
            <p:cNvSpPr/>
            <p:nvPr/>
          </p:nvSpPr>
          <p:spPr>
            <a:xfrm>
              <a:off x="3814118" y="6197840"/>
              <a:ext cx="25673" cy="23071"/>
            </a:xfrm>
            <a:custGeom>
              <a:avLst/>
              <a:gdLst/>
              <a:ahLst/>
              <a:cxnLst/>
              <a:rect l="l" t="t" r="r" b="b"/>
              <a:pathLst>
                <a:path w="148" h="133" extrusionOk="0">
                  <a:moveTo>
                    <a:pt x="128" y="1"/>
                  </a:moveTo>
                  <a:lnTo>
                    <a:pt x="11" y="31"/>
                  </a:lnTo>
                  <a:cubicBezTo>
                    <a:pt x="0" y="40"/>
                    <a:pt x="0" y="40"/>
                    <a:pt x="0" y="50"/>
                  </a:cubicBezTo>
                  <a:cubicBezTo>
                    <a:pt x="0" y="60"/>
                    <a:pt x="0" y="70"/>
                    <a:pt x="11" y="70"/>
                  </a:cubicBezTo>
                  <a:lnTo>
                    <a:pt x="109" y="129"/>
                  </a:lnTo>
                  <a:cubicBezTo>
                    <a:pt x="111" y="131"/>
                    <a:pt x="114" y="133"/>
                    <a:pt x="117" y="133"/>
                  </a:cubicBezTo>
                  <a:cubicBezTo>
                    <a:pt x="124" y="133"/>
                    <a:pt x="131" y="126"/>
                    <a:pt x="138" y="118"/>
                  </a:cubicBezTo>
                  <a:cubicBezTo>
                    <a:pt x="138" y="109"/>
                    <a:pt x="138" y="99"/>
                    <a:pt x="128" y="99"/>
                  </a:cubicBezTo>
                  <a:lnTo>
                    <a:pt x="69" y="60"/>
                  </a:lnTo>
                  <a:lnTo>
                    <a:pt x="138" y="40"/>
                  </a:lnTo>
                  <a:cubicBezTo>
                    <a:pt x="148" y="40"/>
                    <a:pt x="148" y="31"/>
                    <a:pt x="148" y="20"/>
                  </a:cubicBezTo>
                  <a:cubicBezTo>
                    <a:pt x="148" y="11"/>
                    <a:pt x="138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27"/>
            <p:cNvSpPr/>
            <p:nvPr/>
          </p:nvSpPr>
          <p:spPr>
            <a:xfrm>
              <a:off x="3793650" y="6220043"/>
              <a:ext cx="22377" cy="31397"/>
            </a:xfrm>
            <a:custGeom>
              <a:avLst/>
              <a:gdLst/>
              <a:ahLst/>
              <a:cxnLst/>
              <a:rect l="l" t="t" r="r" b="b"/>
              <a:pathLst>
                <a:path w="129" h="181" extrusionOk="0">
                  <a:moveTo>
                    <a:pt x="99" y="1"/>
                  </a:moveTo>
                  <a:cubicBezTo>
                    <a:pt x="99" y="1"/>
                    <a:pt x="89" y="1"/>
                    <a:pt x="89" y="10"/>
                  </a:cubicBezTo>
                  <a:lnTo>
                    <a:pt x="11" y="147"/>
                  </a:lnTo>
                  <a:cubicBezTo>
                    <a:pt x="1" y="157"/>
                    <a:pt x="1" y="167"/>
                    <a:pt x="11" y="177"/>
                  </a:cubicBezTo>
                  <a:cubicBezTo>
                    <a:pt x="14" y="180"/>
                    <a:pt x="17" y="181"/>
                    <a:pt x="21" y="181"/>
                  </a:cubicBezTo>
                  <a:cubicBezTo>
                    <a:pt x="30" y="181"/>
                    <a:pt x="40" y="174"/>
                    <a:pt x="40" y="167"/>
                  </a:cubicBezTo>
                  <a:lnTo>
                    <a:pt x="118" y="30"/>
                  </a:lnTo>
                  <a:cubicBezTo>
                    <a:pt x="129" y="20"/>
                    <a:pt x="118" y="10"/>
                    <a:pt x="10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27"/>
            <p:cNvSpPr/>
            <p:nvPr/>
          </p:nvSpPr>
          <p:spPr>
            <a:xfrm>
              <a:off x="3783415" y="6206513"/>
              <a:ext cx="32611" cy="20469"/>
            </a:xfrm>
            <a:custGeom>
              <a:avLst/>
              <a:gdLst/>
              <a:ahLst/>
              <a:cxnLst/>
              <a:rect l="l" t="t" r="r" b="b"/>
              <a:pathLst>
                <a:path w="188" h="118" extrusionOk="0">
                  <a:moveTo>
                    <a:pt x="21" y="0"/>
                  </a:moveTo>
                  <a:cubicBezTo>
                    <a:pt x="21" y="0"/>
                    <a:pt x="11" y="0"/>
                    <a:pt x="11" y="10"/>
                  </a:cubicBezTo>
                  <a:cubicBezTo>
                    <a:pt x="1" y="20"/>
                    <a:pt x="1" y="29"/>
                    <a:pt x="11" y="39"/>
                  </a:cubicBezTo>
                  <a:lnTo>
                    <a:pt x="148" y="118"/>
                  </a:lnTo>
                  <a:cubicBezTo>
                    <a:pt x="158" y="118"/>
                    <a:pt x="177" y="118"/>
                    <a:pt x="177" y="108"/>
                  </a:cubicBezTo>
                  <a:cubicBezTo>
                    <a:pt x="188" y="98"/>
                    <a:pt x="177" y="88"/>
                    <a:pt x="168" y="7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27"/>
            <p:cNvSpPr/>
            <p:nvPr/>
          </p:nvSpPr>
          <p:spPr>
            <a:xfrm>
              <a:off x="3771620" y="6226808"/>
              <a:ext cx="20642" cy="30877"/>
            </a:xfrm>
            <a:custGeom>
              <a:avLst/>
              <a:gdLst/>
              <a:ahLst/>
              <a:cxnLst/>
              <a:rect l="l" t="t" r="r" b="b"/>
              <a:pathLst>
                <a:path w="119" h="178" extrusionOk="0">
                  <a:moveTo>
                    <a:pt x="99" y="1"/>
                  </a:moveTo>
                  <a:cubicBezTo>
                    <a:pt x="89" y="1"/>
                    <a:pt x="89" y="1"/>
                    <a:pt x="79" y="10"/>
                  </a:cubicBezTo>
                  <a:lnTo>
                    <a:pt x="1" y="147"/>
                  </a:lnTo>
                  <a:cubicBezTo>
                    <a:pt x="1" y="158"/>
                    <a:pt x="1" y="167"/>
                    <a:pt x="10" y="177"/>
                  </a:cubicBezTo>
                  <a:cubicBezTo>
                    <a:pt x="20" y="177"/>
                    <a:pt x="30" y="177"/>
                    <a:pt x="40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27"/>
            <p:cNvSpPr/>
            <p:nvPr/>
          </p:nvSpPr>
          <p:spPr>
            <a:xfrm>
              <a:off x="3759651" y="6213278"/>
              <a:ext cx="32611" cy="20122"/>
            </a:xfrm>
            <a:custGeom>
              <a:avLst/>
              <a:gdLst/>
              <a:ahLst/>
              <a:cxnLst/>
              <a:rect l="l" t="t" r="r" b="b"/>
              <a:pathLst>
                <a:path w="188" h="116" extrusionOk="0">
                  <a:moveTo>
                    <a:pt x="31" y="0"/>
                  </a:moveTo>
                  <a:cubicBezTo>
                    <a:pt x="20" y="0"/>
                    <a:pt x="11" y="0"/>
                    <a:pt x="11" y="10"/>
                  </a:cubicBezTo>
                  <a:cubicBezTo>
                    <a:pt x="1" y="20"/>
                    <a:pt x="11" y="29"/>
                    <a:pt x="20" y="29"/>
                  </a:cubicBezTo>
                  <a:lnTo>
                    <a:pt x="158" y="108"/>
                  </a:lnTo>
                  <a:cubicBezTo>
                    <a:pt x="163" y="113"/>
                    <a:pt x="168" y="116"/>
                    <a:pt x="172" y="116"/>
                  </a:cubicBezTo>
                  <a:cubicBezTo>
                    <a:pt x="177" y="116"/>
                    <a:pt x="182" y="113"/>
                    <a:pt x="187" y="108"/>
                  </a:cubicBezTo>
                  <a:cubicBezTo>
                    <a:pt x="187" y="98"/>
                    <a:pt x="187" y="88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27"/>
            <p:cNvSpPr/>
            <p:nvPr/>
          </p:nvSpPr>
          <p:spPr>
            <a:xfrm>
              <a:off x="3803884" y="6208074"/>
              <a:ext cx="54641" cy="89334"/>
            </a:xfrm>
            <a:custGeom>
              <a:avLst/>
              <a:gdLst/>
              <a:ahLst/>
              <a:cxnLst/>
              <a:rect l="l" t="t" r="r" b="b"/>
              <a:pathLst>
                <a:path w="315" h="515" extrusionOk="0">
                  <a:moveTo>
                    <a:pt x="285" y="1"/>
                  </a:moveTo>
                  <a:cubicBezTo>
                    <a:pt x="285" y="1"/>
                    <a:pt x="275" y="1"/>
                    <a:pt x="275" y="11"/>
                  </a:cubicBezTo>
                  <a:lnTo>
                    <a:pt x="1" y="481"/>
                  </a:lnTo>
                  <a:cubicBezTo>
                    <a:pt x="1" y="491"/>
                    <a:pt x="1" y="510"/>
                    <a:pt x="11" y="510"/>
                  </a:cubicBezTo>
                  <a:cubicBezTo>
                    <a:pt x="14" y="513"/>
                    <a:pt x="16" y="514"/>
                    <a:pt x="19" y="514"/>
                  </a:cubicBezTo>
                  <a:cubicBezTo>
                    <a:pt x="26" y="514"/>
                    <a:pt x="33" y="507"/>
                    <a:pt x="40" y="501"/>
                  </a:cubicBezTo>
                  <a:lnTo>
                    <a:pt x="305" y="30"/>
                  </a:lnTo>
                  <a:cubicBezTo>
                    <a:pt x="314" y="20"/>
                    <a:pt x="305" y="11"/>
                    <a:pt x="2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27"/>
            <p:cNvSpPr/>
            <p:nvPr/>
          </p:nvSpPr>
          <p:spPr>
            <a:xfrm>
              <a:off x="3839617" y="6225074"/>
              <a:ext cx="23938" cy="27407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30" y="1"/>
                  </a:moveTo>
                  <a:cubicBezTo>
                    <a:pt x="20" y="1"/>
                    <a:pt x="20" y="1"/>
                    <a:pt x="20" y="11"/>
                  </a:cubicBezTo>
                  <a:cubicBezTo>
                    <a:pt x="10" y="11"/>
                    <a:pt x="1" y="20"/>
                    <a:pt x="10" y="30"/>
                  </a:cubicBezTo>
                  <a:lnTo>
                    <a:pt x="40" y="138"/>
                  </a:lnTo>
                  <a:cubicBezTo>
                    <a:pt x="40" y="148"/>
                    <a:pt x="49" y="157"/>
                    <a:pt x="60" y="157"/>
                  </a:cubicBezTo>
                  <a:cubicBezTo>
                    <a:pt x="60" y="157"/>
                    <a:pt x="69" y="157"/>
                    <a:pt x="79" y="148"/>
                  </a:cubicBezTo>
                  <a:lnTo>
                    <a:pt x="128" y="50"/>
                  </a:lnTo>
                  <a:cubicBezTo>
                    <a:pt x="138" y="40"/>
                    <a:pt x="138" y="20"/>
                    <a:pt x="128" y="20"/>
                  </a:cubicBezTo>
                  <a:cubicBezTo>
                    <a:pt x="125" y="18"/>
                    <a:pt x="121" y="16"/>
                    <a:pt x="118" y="16"/>
                  </a:cubicBezTo>
                  <a:cubicBezTo>
                    <a:pt x="109" y="16"/>
                    <a:pt x="99" y="23"/>
                    <a:pt x="99" y="30"/>
                  </a:cubicBezTo>
                  <a:lnTo>
                    <a:pt x="60" y="89"/>
                  </a:lnTo>
                  <a:lnTo>
                    <a:pt x="49" y="20"/>
                  </a:lnTo>
                  <a:cubicBezTo>
                    <a:pt x="4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27"/>
            <p:cNvSpPr/>
            <p:nvPr/>
          </p:nvSpPr>
          <p:spPr>
            <a:xfrm>
              <a:off x="3820883" y="6213278"/>
              <a:ext cx="27407" cy="24632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79" y="0"/>
                  </a:moveTo>
                  <a:cubicBezTo>
                    <a:pt x="70" y="0"/>
                    <a:pt x="70" y="10"/>
                    <a:pt x="59" y="10"/>
                  </a:cubicBezTo>
                  <a:lnTo>
                    <a:pt x="1" y="118"/>
                  </a:lnTo>
                  <a:cubicBezTo>
                    <a:pt x="1" y="118"/>
                    <a:pt x="1" y="127"/>
                    <a:pt x="11" y="138"/>
                  </a:cubicBezTo>
                  <a:cubicBezTo>
                    <a:pt x="11" y="138"/>
                    <a:pt x="15" y="142"/>
                    <a:pt x="21" y="142"/>
                  </a:cubicBezTo>
                  <a:cubicBezTo>
                    <a:pt x="24" y="142"/>
                    <a:pt x="27" y="141"/>
                    <a:pt x="30" y="138"/>
                  </a:cubicBezTo>
                  <a:lnTo>
                    <a:pt x="138" y="108"/>
                  </a:lnTo>
                  <a:cubicBezTo>
                    <a:pt x="148" y="108"/>
                    <a:pt x="157" y="98"/>
                    <a:pt x="157" y="88"/>
                  </a:cubicBezTo>
                  <a:cubicBezTo>
                    <a:pt x="151" y="82"/>
                    <a:pt x="144" y="75"/>
                    <a:pt x="137" y="75"/>
                  </a:cubicBezTo>
                  <a:cubicBezTo>
                    <a:pt x="134" y="75"/>
                    <a:pt x="131" y="76"/>
                    <a:pt x="128" y="79"/>
                  </a:cubicBezTo>
                  <a:lnTo>
                    <a:pt x="59" y="88"/>
                  </a:lnTo>
                  <a:lnTo>
                    <a:pt x="59" y="88"/>
                  </a:lnTo>
                  <a:lnTo>
                    <a:pt x="99" y="29"/>
                  </a:lnTo>
                  <a:cubicBezTo>
                    <a:pt x="99" y="20"/>
                    <a:pt x="99" y="10"/>
                    <a:pt x="89" y="10"/>
                  </a:cubicBezTo>
                  <a:cubicBezTo>
                    <a:pt x="89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27"/>
            <p:cNvSpPr/>
            <p:nvPr/>
          </p:nvSpPr>
          <p:spPr>
            <a:xfrm>
              <a:off x="3827649" y="6247277"/>
              <a:ext cx="15612" cy="33132"/>
            </a:xfrm>
            <a:custGeom>
              <a:avLst/>
              <a:gdLst/>
              <a:ahLst/>
              <a:cxnLst/>
              <a:rect l="l" t="t" r="r" b="b"/>
              <a:pathLst>
                <a:path w="90" h="191" extrusionOk="0">
                  <a:moveTo>
                    <a:pt x="20" y="0"/>
                  </a:moveTo>
                  <a:cubicBezTo>
                    <a:pt x="11" y="0"/>
                    <a:pt x="1" y="10"/>
                    <a:pt x="11" y="20"/>
                  </a:cubicBezTo>
                  <a:lnTo>
                    <a:pt x="50" y="177"/>
                  </a:lnTo>
                  <a:cubicBezTo>
                    <a:pt x="50" y="183"/>
                    <a:pt x="60" y="190"/>
                    <a:pt x="69" y="190"/>
                  </a:cubicBezTo>
                  <a:cubicBezTo>
                    <a:pt x="73" y="190"/>
                    <a:pt x="76" y="189"/>
                    <a:pt x="79" y="186"/>
                  </a:cubicBezTo>
                  <a:cubicBezTo>
                    <a:pt x="89" y="186"/>
                    <a:pt x="89" y="177"/>
                    <a:pt x="89" y="167"/>
                  </a:cubicBezTo>
                  <a:lnTo>
                    <a:pt x="50" y="10"/>
                  </a:lnTo>
                  <a:cubicBezTo>
                    <a:pt x="40" y="0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27"/>
            <p:cNvSpPr/>
            <p:nvPr/>
          </p:nvSpPr>
          <p:spPr>
            <a:xfrm>
              <a:off x="3802323" y="6247277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6" y="0"/>
                  </a:moveTo>
                  <a:lnTo>
                    <a:pt x="10" y="40"/>
                  </a:lnTo>
                  <a:cubicBezTo>
                    <a:pt x="0" y="40"/>
                    <a:pt x="0" y="59"/>
                    <a:pt x="0" y="69"/>
                  </a:cubicBezTo>
                  <a:cubicBezTo>
                    <a:pt x="0" y="79"/>
                    <a:pt x="10" y="79"/>
                    <a:pt x="20" y="79"/>
                  </a:cubicBezTo>
                  <a:lnTo>
                    <a:pt x="177" y="40"/>
                  </a:lnTo>
                  <a:cubicBezTo>
                    <a:pt x="186" y="29"/>
                    <a:pt x="196" y="20"/>
                    <a:pt x="196" y="10"/>
                  </a:cubicBezTo>
                  <a:cubicBezTo>
                    <a:pt x="186" y="0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27"/>
            <p:cNvSpPr/>
            <p:nvPr/>
          </p:nvSpPr>
          <p:spPr>
            <a:xfrm>
              <a:off x="3817414" y="6267746"/>
              <a:ext cx="13877" cy="34173"/>
            </a:xfrm>
            <a:custGeom>
              <a:avLst/>
              <a:gdLst/>
              <a:ahLst/>
              <a:cxnLst/>
              <a:rect l="l" t="t" r="r" b="b"/>
              <a:pathLst>
                <a:path w="80" h="197" extrusionOk="0">
                  <a:moveTo>
                    <a:pt x="11" y="0"/>
                  </a:moveTo>
                  <a:cubicBezTo>
                    <a:pt x="1" y="0"/>
                    <a:pt x="1" y="9"/>
                    <a:pt x="1" y="20"/>
                  </a:cubicBezTo>
                  <a:lnTo>
                    <a:pt x="40" y="176"/>
                  </a:lnTo>
                  <a:cubicBezTo>
                    <a:pt x="50" y="186"/>
                    <a:pt x="60" y="196"/>
                    <a:pt x="70" y="196"/>
                  </a:cubicBezTo>
                  <a:cubicBezTo>
                    <a:pt x="79" y="186"/>
                    <a:pt x="79" y="176"/>
                    <a:pt x="79" y="166"/>
                  </a:cubicBezTo>
                  <a:lnTo>
                    <a:pt x="40" y="9"/>
                  </a:lnTo>
                  <a:cubicBezTo>
                    <a:pt x="31" y="9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27"/>
            <p:cNvSpPr/>
            <p:nvPr/>
          </p:nvSpPr>
          <p:spPr>
            <a:xfrm>
              <a:off x="3790354" y="6267746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67" y="0"/>
                  </a:moveTo>
                  <a:lnTo>
                    <a:pt x="10" y="39"/>
                  </a:lnTo>
                  <a:cubicBezTo>
                    <a:pt x="0" y="49"/>
                    <a:pt x="0" y="59"/>
                    <a:pt x="0" y="68"/>
                  </a:cubicBezTo>
                  <a:cubicBezTo>
                    <a:pt x="0" y="78"/>
                    <a:pt x="10" y="78"/>
                    <a:pt x="30" y="78"/>
                  </a:cubicBezTo>
                  <a:lnTo>
                    <a:pt x="177" y="39"/>
                  </a:lnTo>
                  <a:cubicBezTo>
                    <a:pt x="187" y="39"/>
                    <a:pt x="196" y="20"/>
                    <a:pt x="196" y="9"/>
                  </a:cubicBezTo>
                  <a:cubicBezTo>
                    <a:pt x="187" y="9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27"/>
            <p:cNvSpPr/>
            <p:nvPr/>
          </p:nvSpPr>
          <p:spPr>
            <a:xfrm>
              <a:off x="8413847" y="6928817"/>
              <a:ext cx="33999" cy="97140"/>
            </a:xfrm>
            <a:custGeom>
              <a:avLst/>
              <a:gdLst/>
              <a:ahLst/>
              <a:cxnLst/>
              <a:rect l="l" t="t" r="r" b="b"/>
              <a:pathLst>
                <a:path w="196" h="560" extrusionOk="0">
                  <a:moveTo>
                    <a:pt x="20" y="1"/>
                  </a:moveTo>
                  <a:cubicBezTo>
                    <a:pt x="10" y="1"/>
                    <a:pt x="0" y="11"/>
                    <a:pt x="10" y="20"/>
                  </a:cubicBezTo>
                  <a:lnTo>
                    <a:pt x="157" y="549"/>
                  </a:lnTo>
                  <a:cubicBezTo>
                    <a:pt x="157" y="559"/>
                    <a:pt x="167" y="559"/>
                    <a:pt x="176" y="559"/>
                  </a:cubicBezTo>
                  <a:cubicBezTo>
                    <a:pt x="187" y="559"/>
                    <a:pt x="196" y="549"/>
                    <a:pt x="187" y="540"/>
                  </a:cubicBezTo>
                  <a:lnTo>
                    <a:pt x="49" y="11"/>
                  </a:lnTo>
                  <a:cubicBezTo>
                    <a:pt x="39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27"/>
            <p:cNvSpPr/>
            <p:nvPr/>
          </p:nvSpPr>
          <p:spPr>
            <a:xfrm>
              <a:off x="8425642" y="6971315"/>
              <a:ext cx="32438" cy="20642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30" y="1"/>
                  </a:moveTo>
                  <a:cubicBezTo>
                    <a:pt x="21" y="1"/>
                    <a:pt x="10" y="1"/>
                    <a:pt x="10" y="10"/>
                  </a:cubicBezTo>
                  <a:cubicBezTo>
                    <a:pt x="1" y="21"/>
                    <a:pt x="10" y="30"/>
                    <a:pt x="21" y="40"/>
                  </a:cubicBezTo>
                  <a:lnTo>
                    <a:pt x="158" y="119"/>
                  </a:lnTo>
                  <a:cubicBezTo>
                    <a:pt x="167" y="119"/>
                    <a:pt x="177" y="119"/>
                    <a:pt x="187" y="108"/>
                  </a:cubicBezTo>
                  <a:cubicBezTo>
                    <a:pt x="187" y="99"/>
                    <a:pt x="187" y="89"/>
                    <a:pt x="177" y="79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27"/>
            <p:cNvSpPr/>
            <p:nvPr/>
          </p:nvSpPr>
          <p:spPr>
            <a:xfrm>
              <a:off x="8412112" y="6971315"/>
              <a:ext cx="22204" cy="30877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108" y="1"/>
                  </a:moveTo>
                  <a:cubicBezTo>
                    <a:pt x="99" y="1"/>
                    <a:pt x="88" y="1"/>
                    <a:pt x="88" y="10"/>
                  </a:cubicBezTo>
                  <a:lnTo>
                    <a:pt x="10" y="148"/>
                  </a:lnTo>
                  <a:cubicBezTo>
                    <a:pt x="1" y="158"/>
                    <a:pt x="10" y="167"/>
                    <a:pt x="20" y="177"/>
                  </a:cubicBezTo>
                  <a:cubicBezTo>
                    <a:pt x="30" y="177"/>
                    <a:pt x="40" y="177"/>
                    <a:pt x="40" y="167"/>
                  </a:cubicBezTo>
                  <a:lnTo>
                    <a:pt x="118" y="30"/>
                  </a:lnTo>
                  <a:cubicBezTo>
                    <a:pt x="128" y="21"/>
                    <a:pt x="128" y="10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27"/>
            <p:cNvSpPr/>
            <p:nvPr/>
          </p:nvSpPr>
          <p:spPr>
            <a:xfrm>
              <a:off x="8432581" y="6993345"/>
              <a:ext cx="32264" cy="21336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20" y="1"/>
                  </a:moveTo>
                  <a:lnTo>
                    <a:pt x="10" y="11"/>
                  </a:lnTo>
                  <a:cubicBezTo>
                    <a:pt x="0" y="21"/>
                    <a:pt x="0" y="40"/>
                    <a:pt x="10" y="40"/>
                  </a:cubicBezTo>
                  <a:lnTo>
                    <a:pt x="157" y="119"/>
                  </a:lnTo>
                  <a:cubicBezTo>
                    <a:pt x="160" y="122"/>
                    <a:pt x="163" y="123"/>
                    <a:pt x="165" y="123"/>
                  </a:cubicBezTo>
                  <a:cubicBezTo>
                    <a:pt x="172" y="123"/>
                    <a:pt x="177" y="116"/>
                    <a:pt x="177" y="109"/>
                  </a:cubicBezTo>
                  <a:cubicBezTo>
                    <a:pt x="186" y="99"/>
                    <a:pt x="186" y="90"/>
                    <a:pt x="177" y="90"/>
                  </a:cubicBezTo>
                  <a:lnTo>
                    <a:pt x="29" y="11"/>
                  </a:lnTo>
                  <a:cubicBezTo>
                    <a:pt x="29" y="1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27"/>
            <p:cNvSpPr/>
            <p:nvPr/>
          </p:nvSpPr>
          <p:spPr>
            <a:xfrm>
              <a:off x="8418877" y="6993345"/>
              <a:ext cx="22204" cy="32091"/>
            </a:xfrm>
            <a:custGeom>
              <a:avLst/>
              <a:gdLst/>
              <a:ahLst/>
              <a:cxnLst/>
              <a:rect l="l" t="t" r="r" b="b"/>
              <a:pathLst>
                <a:path w="128" h="185" extrusionOk="0">
                  <a:moveTo>
                    <a:pt x="99" y="1"/>
                  </a:moveTo>
                  <a:lnTo>
                    <a:pt x="89" y="11"/>
                  </a:lnTo>
                  <a:lnTo>
                    <a:pt x="10" y="158"/>
                  </a:lnTo>
                  <a:cubicBezTo>
                    <a:pt x="1" y="168"/>
                    <a:pt x="1" y="177"/>
                    <a:pt x="10" y="177"/>
                  </a:cubicBezTo>
                  <a:cubicBezTo>
                    <a:pt x="15" y="182"/>
                    <a:pt x="23" y="185"/>
                    <a:pt x="29" y="185"/>
                  </a:cubicBezTo>
                  <a:cubicBezTo>
                    <a:pt x="35" y="185"/>
                    <a:pt x="40" y="182"/>
                    <a:pt x="40" y="177"/>
                  </a:cubicBezTo>
                  <a:lnTo>
                    <a:pt x="118" y="31"/>
                  </a:lnTo>
                  <a:cubicBezTo>
                    <a:pt x="128" y="21"/>
                    <a:pt x="118" y="11"/>
                    <a:pt x="108" y="11"/>
                  </a:cubicBezTo>
                  <a:cubicBezTo>
                    <a:pt x="10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27"/>
            <p:cNvSpPr/>
            <p:nvPr/>
          </p:nvSpPr>
          <p:spPr>
            <a:xfrm>
              <a:off x="8413847" y="6928817"/>
              <a:ext cx="90202" cy="52907"/>
            </a:xfrm>
            <a:custGeom>
              <a:avLst/>
              <a:gdLst/>
              <a:ahLst/>
              <a:cxnLst/>
              <a:rect l="l" t="t" r="r" b="b"/>
              <a:pathLst>
                <a:path w="520" h="305" extrusionOk="0">
                  <a:moveTo>
                    <a:pt x="30" y="1"/>
                  </a:moveTo>
                  <a:cubicBezTo>
                    <a:pt x="20" y="1"/>
                    <a:pt x="10" y="1"/>
                    <a:pt x="10" y="11"/>
                  </a:cubicBezTo>
                  <a:cubicBezTo>
                    <a:pt x="0" y="20"/>
                    <a:pt x="10" y="30"/>
                    <a:pt x="20" y="30"/>
                  </a:cubicBezTo>
                  <a:lnTo>
                    <a:pt x="490" y="305"/>
                  </a:lnTo>
                  <a:cubicBezTo>
                    <a:pt x="500" y="305"/>
                    <a:pt x="510" y="305"/>
                    <a:pt x="520" y="295"/>
                  </a:cubicBezTo>
                  <a:cubicBezTo>
                    <a:pt x="520" y="285"/>
                    <a:pt x="520" y="275"/>
                    <a:pt x="510" y="26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27"/>
            <p:cNvSpPr/>
            <p:nvPr/>
          </p:nvSpPr>
          <p:spPr>
            <a:xfrm>
              <a:off x="8420612" y="6940786"/>
              <a:ext cx="23938" cy="23938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08" y="1"/>
                  </a:moveTo>
                  <a:lnTo>
                    <a:pt x="69" y="10"/>
                  </a:lnTo>
                  <a:lnTo>
                    <a:pt x="89" y="79"/>
                  </a:lnTo>
                  <a:lnTo>
                    <a:pt x="30" y="40"/>
                  </a:lnTo>
                  <a:cubicBezTo>
                    <a:pt x="20" y="40"/>
                    <a:pt x="10" y="40"/>
                    <a:pt x="0" y="49"/>
                  </a:cubicBezTo>
                  <a:cubicBezTo>
                    <a:pt x="0" y="59"/>
                    <a:pt x="0" y="69"/>
                    <a:pt x="10" y="79"/>
                  </a:cubicBezTo>
                  <a:lnTo>
                    <a:pt x="108" y="138"/>
                  </a:lnTo>
                  <a:lnTo>
                    <a:pt x="128" y="138"/>
                  </a:lnTo>
                  <a:cubicBezTo>
                    <a:pt x="137" y="128"/>
                    <a:pt x="137" y="118"/>
                    <a:pt x="137" y="11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27"/>
            <p:cNvSpPr/>
            <p:nvPr/>
          </p:nvSpPr>
          <p:spPr>
            <a:xfrm>
              <a:off x="8452876" y="6942347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77" y="1"/>
                  </a:moveTo>
                  <a:lnTo>
                    <a:pt x="20" y="50"/>
                  </a:lnTo>
                  <a:cubicBezTo>
                    <a:pt x="10" y="50"/>
                    <a:pt x="1" y="60"/>
                    <a:pt x="1" y="70"/>
                  </a:cubicBezTo>
                  <a:cubicBezTo>
                    <a:pt x="7" y="77"/>
                    <a:pt x="14" y="84"/>
                    <a:pt x="21" y="84"/>
                  </a:cubicBezTo>
                  <a:cubicBezTo>
                    <a:pt x="24" y="84"/>
                    <a:pt x="27" y="82"/>
                    <a:pt x="30" y="79"/>
                  </a:cubicBezTo>
                  <a:lnTo>
                    <a:pt x="187" y="40"/>
                  </a:lnTo>
                  <a:cubicBezTo>
                    <a:pt x="197" y="40"/>
                    <a:pt x="197" y="31"/>
                    <a:pt x="197" y="21"/>
                  </a:cubicBezTo>
                  <a:cubicBezTo>
                    <a:pt x="197" y="11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27"/>
            <p:cNvSpPr/>
            <p:nvPr/>
          </p:nvSpPr>
          <p:spPr>
            <a:xfrm>
              <a:off x="8452876" y="6951020"/>
              <a:ext cx="15438" cy="33132"/>
            </a:xfrm>
            <a:custGeom>
              <a:avLst/>
              <a:gdLst/>
              <a:ahLst/>
              <a:cxnLst/>
              <a:rect l="l" t="t" r="r" b="b"/>
              <a:pathLst>
                <a:path w="89" h="191" extrusionOk="0">
                  <a:moveTo>
                    <a:pt x="20" y="0"/>
                  </a:moveTo>
                  <a:cubicBezTo>
                    <a:pt x="10" y="0"/>
                    <a:pt x="1" y="10"/>
                    <a:pt x="1" y="20"/>
                  </a:cubicBezTo>
                  <a:lnTo>
                    <a:pt x="49" y="177"/>
                  </a:lnTo>
                  <a:cubicBezTo>
                    <a:pt x="49" y="183"/>
                    <a:pt x="54" y="190"/>
                    <a:pt x="61" y="190"/>
                  </a:cubicBezTo>
                  <a:cubicBezTo>
                    <a:pt x="63" y="190"/>
                    <a:pt x="66" y="189"/>
                    <a:pt x="69" y="186"/>
                  </a:cubicBezTo>
                  <a:cubicBezTo>
                    <a:pt x="79" y="186"/>
                    <a:pt x="89" y="177"/>
                    <a:pt x="89" y="167"/>
                  </a:cubicBezTo>
                  <a:lnTo>
                    <a:pt x="40" y="10"/>
                  </a:lnTo>
                  <a:cubicBezTo>
                    <a:pt x="40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27"/>
            <p:cNvSpPr/>
            <p:nvPr/>
          </p:nvSpPr>
          <p:spPr>
            <a:xfrm>
              <a:off x="8473345" y="6954316"/>
              <a:ext cx="35734" cy="14571"/>
            </a:xfrm>
            <a:custGeom>
              <a:avLst/>
              <a:gdLst/>
              <a:ahLst/>
              <a:cxnLst/>
              <a:rect l="l" t="t" r="r" b="b"/>
              <a:pathLst>
                <a:path w="206" h="84" extrusionOk="0">
                  <a:moveTo>
                    <a:pt x="177" y="1"/>
                  </a:moveTo>
                  <a:lnTo>
                    <a:pt x="20" y="50"/>
                  </a:lnTo>
                  <a:cubicBezTo>
                    <a:pt x="10" y="50"/>
                    <a:pt x="0" y="60"/>
                    <a:pt x="10" y="69"/>
                  </a:cubicBezTo>
                  <a:cubicBezTo>
                    <a:pt x="10" y="76"/>
                    <a:pt x="15" y="83"/>
                    <a:pt x="21" y="83"/>
                  </a:cubicBezTo>
                  <a:cubicBezTo>
                    <a:pt x="24" y="83"/>
                    <a:pt x="27" y="82"/>
                    <a:pt x="29" y="79"/>
                  </a:cubicBezTo>
                  <a:lnTo>
                    <a:pt x="186" y="40"/>
                  </a:lnTo>
                  <a:cubicBezTo>
                    <a:pt x="196" y="40"/>
                    <a:pt x="206" y="30"/>
                    <a:pt x="196" y="21"/>
                  </a:cubicBezTo>
                  <a:cubicBezTo>
                    <a:pt x="196" y="10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27"/>
            <p:cNvSpPr/>
            <p:nvPr/>
          </p:nvSpPr>
          <p:spPr>
            <a:xfrm>
              <a:off x="8473345" y="6962816"/>
              <a:ext cx="15438" cy="32611"/>
            </a:xfrm>
            <a:custGeom>
              <a:avLst/>
              <a:gdLst/>
              <a:ahLst/>
              <a:cxnLst/>
              <a:rect l="l" t="t" r="r" b="b"/>
              <a:pathLst>
                <a:path w="89" h="188" extrusionOk="0">
                  <a:moveTo>
                    <a:pt x="20" y="1"/>
                  </a:moveTo>
                  <a:cubicBezTo>
                    <a:pt x="10" y="1"/>
                    <a:pt x="0" y="11"/>
                    <a:pt x="10" y="20"/>
                  </a:cubicBezTo>
                  <a:lnTo>
                    <a:pt x="49" y="177"/>
                  </a:lnTo>
                  <a:cubicBezTo>
                    <a:pt x="49" y="187"/>
                    <a:pt x="59" y="187"/>
                    <a:pt x="69" y="187"/>
                  </a:cubicBezTo>
                  <a:cubicBezTo>
                    <a:pt x="88" y="187"/>
                    <a:pt x="88" y="177"/>
                    <a:pt x="88" y="168"/>
                  </a:cubicBezTo>
                  <a:lnTo>
                    <a:pt x="40" y="11"/>
                  </a:lnTo>
                  <a:cubicBezTo>
                    <a:pt x="40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27"/>
            <p:cNvSpPr/>
            <p:nvPr/>
          </p:nvSpPr>
          <p:spPr>
            <a:xfrm>
              <a:off x="8413847" y="6903318"/>
              <a:ext cx="98702" cy="32438"/>
            </a:xfrm>
            <a:custGeom>
              <a:avLst/>
              <a:gdLst/>
              <a:ahLst/>
              <a:cxnLst/>
              <a:rect l="l" t="t" r="r" b="b"/>
              <a:pathLst>
                <a:path w="569" h="187" extrusionOk="0">
                  <a:moveTo>
                    <a:pt x="549" y="1"/>
                  </a:moveTo>
                  <a:lnTo>
                    <a:pt x="20" y="148"/>
                  </a:lnTo>
                  <a:cubicBezTo>
                    <a:pt x="10" y="148"/>
                    <a:pt x="0" y="158"/>
                    <a:pt x="10" y="167"/>
                  </a:cubicBezTo>
                  <a:cubicBezTo>
                    <a:pt x="10" y="177"/>
                    <a:pt x="20" y="187"/>
                    <a:pt x="30" y="187"/>
                  </a:cubicBezTo>
                  <a:lnTo>
                    <a:pt x="559" y="40"/>
                  </a:lnTo>
                  <a:cubicBezTo>
                    <a:pt x="568" y="40"/>
                    <a:pt x="568" y="21"/>
                    <a:pt x="568" y="10"/>
                  </a:cubicBezTo>
                  <a:cubicBezTo>
                    <a:pt x="568" y="10"/>
                    <a:pt x="559" y="1"/>
                    <a:pt x="5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27"/>
            <p:cNvSpPr/>
            <p:nvPr/>
          </p:nvSpPr>
          <p:spPr>
            <a:xfrm>
              <a:off x="8432581" y="6923786"/>
              <a:ext cx="27234" cy="22204"/>
            </a:xfrm>
            <a:custGeom>
              <a:avLst/>
              <a:gdLst/>
              <a:ahLst/>
              <a:cxnLst/>
              <a:rect l="l" t="t" r="r" b="b"/>
              <a:pathLst>
                <a:path w="157" h="128" extrusionOk="0">
                  <a:moveTo>
                    <a:pt x="29" y="1"/>
                  </a:moveTo>
                  <a:cubicBezTo>
                    <a:pt x="20" y="1"/>
                    <a:pt x="20" y="1"/>
                    <a:pt x="10" y="10"/>
                  </a:cubicBezTo>
                  <a:cubicBezTo>
                    <a:pt x="10" y="20"/>
                    <a:pt x="10" y="30"/>
                    <a:pt x="20" y="30"/>
                  </a:cubicBezTo>
                  <a:lnTo>
                    <a:pt x="79" y="69"/>
                  </a:lnTo>
                  <a:lnTo>
                    <a:pt x="20" y="88"/>
                  </a:lnTo>
                  <a:cubicBezTo>
                    <a:pt x="0" y="88"/>
                    <a:pt x="0" y="99"/>
                    <a:pt x="0" y="108"/>
                  </a:cubicBezTo>
                  <a:cubicBezTo>
                    <a:pt x="0" y="118"/>
                    <a:pt x="20" y="128"/>
                    <a:pt x="29" y="128"/>
                  </a:cubicBezTo>
                  <a:lnTo>
                    <a:pt x="137" y="88"/>
                  </a:lnTo>
                  <a:cubicBezTo>
                    <a:pt x="147" y="88"/>
                    <a:pt x="147" y="79"/>
                    <a:pt x="147" y="79"/>
                  </a:cubicBezTo>
                  <a:cubicBezTo>
                    <a:pt x="157" y="69"/>
                    <a:pt x="147" y="59"/>
                    <a:pt x="137" y="5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27"/>
            <p:cNvSpPr/>
            <p:nvPr/>
          </p:nvSpPr>
          <p:spPr>
            <a:xfrm>
              <a:off x="8456345" y="6893257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8" y="0"/>
                  </a:moveTo>
                  <a:cubicBezTo>
                    <a:pt x="98" y="0"/>
                    <a:pt x="88" y="0"/>
                    <a:pt x="88" y="10"/>
                  </a:cubicBezTo>
                  <a:lnTo>
                    <a:pt x="10" y="147"/>
                  </a:lnTo>
                  <a:cubicBezTo>
                    <a:pt x="0" y="157"/>
                    <a:pt x="10" y="166"/>
                    <a:pt x="20" y="177"/>
                  </a:cubicBezTo>
                  <a:cubicBezTo>
                    <a:pt x="29" y="177"/>
                    <a:pt x="40" y="177"/>
                    <a:pt x="40" y="166"/>
                  </a:cubicBezTo>
                  <a:lnTo>
                    <a:pt x="127" y="29"/>
                  </a:lnTo>
                  <a:cubicBezTo>
                    <a:pt x="127" y="2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27"/>
            <p:cNvSpPr/>
            <p:nvPr/>
          </p:nvSpPr>
          <p:spPr>
            <a:xfrm>
              <a:off x="8456345" y="6917021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29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10" y="29"/>
                    <a:pt x="20" y="40"/>
                  </a:cubicBezTo>
                  <a:lnTo>
                    <a:pt x="157" y="118"/>
                  </a:lnTo>
                  <a:cubicBezTo>
                    <a:pt x="167" y="118"/>
                    <a:pt x="177" y="118"/>
                    <a:pt x="186" y="108"/>
                  </a:cubicBezTo>
                  <a:cubicBezTo>
                    <a:pt x="186" y="98"/>
                    <a:pt x="186" y="88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27"/>
            <p:cNvSpPr/>
            <p:nvPr/>
          </p:nvSpPr>
          <p:spPr>
            <a:xfrm>
              <a:off x="8480110" y="6886318"/>
              <a:ext cx="22204" cy="30877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99" y="1"/>
                  </a:moveTo>
                  <a:cubicBezTo>
                    <a:pt x="99" y="1"/>
                    <a:pt x="88" y="1"/>
                    <a:pt x="88" y="10"/>
                  </a:cubicBezTo>
                  <a:lnTo>
                    <a:pt x="10" y="148"/>
                  </a:lnTo>
                  <a:cubicBezTo>
                    <a:pt x="1" y="158"/>
                    <a:pt x="1" y="167"/>
                    <a:pt x="10" y="177"/>
                  </a:cubicBezTo>
                  <a:cubicBezTo>
                    <a:pt x="20" y="177"/>
                    <a:pt x="30" y="177"/>
                    <a:pt x="40" y="167"/>
                  </a:cubicBezTo>
                  <a:lnTo>
                    <a:pt x="118" y="30"/>
                  </a:lnTo>
                  <a:cubicBezTo>
                    <a:pt x="128" y="21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27"/>
            <p:cNvSpPr/>
            <p:nvPr/>
          </p:nvSpPr>
          <p:spPr>
            <a:xfrm>
              <a:off x="8480110" y="6910256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1" y="20"/>
                    <a:pt x="1" y="29"/>
                    <a:pt x="10" y="39"/>
                  </a:cubicBezTo>
                  <a:lnTo>
                    <a:pt x="157" y="118"/>
                  </a:lnTo>
                  <a:cubicBezTo>
                    <a:pt x="167" y="118"/>
                    <a:pt x="177" y="118"/>
                    <a:pt x="177" y="108"/>
                  </a:cubicBezTo>
                  <a:cubicBezTo>
                    <a:pt x="186" y="98"/>
                    <a:pt x="177" y="88"/>
                    <a:pt x="177" y="7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27"/>
            <p:cNvSpPr/>
            <p:nvPr/>
          </p:nvSpPr>
          <p:spPr>
            <a:xfrm>
              <a:off x="8413847" y="6845554"/>
              <a:ext cx="54468" cy="89855"/>
            </a:xfrm>
            <a:custGeom>
              <a:avLst/>
              <a:gdLst/>
              <a:ahLst/>
              <a:cxnLst/>
              <a:rect l="l" t="t" r="r" b="b"/>
              <a:pathLst>
                <a:path w="314" h="518" extrusionOk="0">
                  <a:moveTo>
                    <a:pt x="294" y="1"/>
                  </a:moveTo>
                  <a:cubicBezTo>
                    <a:pt x="285" y="1"/>
                    <a:pt x="285" y="10"/>
                    <a:pt x="274" y="20"/>
                  </a:cubicBezTo>
                  <a:lnTo>
                    <a:pt x="10" y="491"/>
                  </a:lnTo>
                  <a:cubicBezTo>
                    <a:pt x="0" y="500"/>
                    <a:pt x="10" y="510"/>
                    <a:pt x="20" y="510"/>
                  </a:cubicBezTo>
                  <a:cubicBezTo>
                    <a:pt x="25" y="515"/>
                    <a:pt x="30" y="517"/>
                    <a:pt x="33" y="517"/>
                  </a:cubicBezTo>
                  <a:cubicBezTo>
                    <a:pt x="37" y="517"/>
                    <a:pt x="39" y="515"/>
                    <a:pt x="39" y="510"/>
                  </a:cubicBezTo>
                  <a:lnTo>
                    <a:pt x="314" y="30"/>
                  </a:lnTo>
                  <a:cubicBezTo>
                    <a:pt x="314" y="30"/>
                    <a:pt x="314" y="10"/>
                    <a:pt x="304" y="10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27"/>
            <p:cNvSpPr/>
            <p:nvPr/>
          </p:nvSpPr>
          <p:spPr>
            <a:xfrm>
              <a:off x="8423908" y="6905052"/>
              <a:ext cx="27407" cy="25326"/>
            </a:xfrm>
            <a:custGeom>
              <a:avLst/>
              <a:gdLst/>
              <a:ahLst/>
              <a:cxnLst/>
              <a:rect l="l" t="t" r="r" b="b"/>
              <a:pathLst>
                <a:path w="158" h="146" extrusionOk="0">
                  <a:moveTo>
                    <a:pt x="129" y="0"/>
                  </a:moveTo>
                  <a:lnTo>
                    <a:pt x="20" y="40"/>
                  </a:lnTo>
                  <a:cubicBezTo>
                    <a:pt x="11" y="40"/>
                    <a:pt x="1" y="50"/>
                    <a:pt x="11" y="59"/>
                  </a:cubicBezTo>
                  <a:cubicBezTo>
                    <a:pt x="11" y="66"/>
                    <a:pt x="16" y="73"/>
                    <a:pt x="22" y="73"/>
                  </a:cubicBezTo>
                  <a:cubicBezTo>
                    <a:pt x="25" y="73"/>
                    <a:pt x="28" y="72"/>
                    <a:pt x="31" y="69"/>
                  </a:cubicBezTo>
                  <a:lnTo>
                    <a:pt x="99" y="50"/>
                  </a:lnTo>
                  <a:lnTo>
                    <a:pt x="60" y="118"/>
                  </a:lnTo>
                  <a:cubicBezTo>
                    <a:pt x="60" y="128"/>
                    <a:pt x="60" y="138"/>
                    <a:pt x="70" y="138"/>
                  </a:cubicBezTo>
                  <a:cubicBezTo>
                    <a:pt x="74" y="143"/>
                    <a:pt x="79" y="145"/>
                    <a:pt x="84" y="145"/>
                  </a:cubicBezTo>
                  <a:cubicBezTo>
                    <a:pt x="89" y="145"/>
                    <a:pt x="94" y="143"/>
                    <a:pt x="99" y="138"/>
                  </a:cubicBezTo>
                  <a:lnTo>
                    <a:pt x="158" y="30"/>
                  </a:lnTo>
                  <a:lnTo>
                    <a:pt x="158" y="11"/>
                  </a:lnTo>
                  <a:cubicBezTo>
                    <a:pt x="148" y="11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27"/>
            <p:cNvSpPr/>
            <p:nvPr/>
          </p:nvSpPr>
          <p:spPr>
            <a:xfrm>
              <a:off x="8429112" y="6862554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0"/>
                    <a:pt x="1" y="20"/>
                    <a:pt x="1" y="30"/>
                  </a:cubicBezTo>
                  <a:lnTo>
                    <a:pt x="49" y="187"/>
                  </a:lnTo>
                  <a:cubicBezTo>
                    <a:pt x="49" y="197"/>
                    <a:pt x="59" y="197"/>
                    <a:pt x="69" y="197"/>
                  </a:cubicBezTo>
                  <a:cubicBezTo>
                    <a:pt x="79" y="197"/>
                    <a:pt x="88" y="187"/>
                    <a:pt x="79" y="177"/>
                  </a:cubicBezTo>
                  <a:lnTo>
                    <a:pt x="40" y="20"/>
                  </a:lnTo>
                  <a:cubicBezTo>
                    <a:pt x="40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27"/>
            <p:cNvSpPr/>
            <p:nvPr/>
          </p:nvSpPr>
          <p:spPr>
            <a:xfrm>
              <a:off x="8435877" y="6883022"/>
              <a:ext cx="34173" cy="13704"/>
            </a:xfrm>
            <a:custGeom>
              <a:avLst/>
              <a:gdLst/>
              <a:ahLst/>
              <a:cxnLst/>
              <a:rect l="l" t="t" r="r" b="b"/>
              <a:pathLst>
                <a:path w="197" h="79" extrusionOk="0">
                  <a:moveTo>
                    <a:pt x="177" y="0"/>
                  </a:moveTo>
                  <a:lnTo>
                    <a:pt x="20" y="40"/>
                  </a:lnTo>
                  <a:cubicBezTo>
                    <a:pt x="10" y="49"/>
                    <a:pt x="1" y="59"/>
                    <a:pt x="10" y="69"/>
                  </a:cubicBezTo>
                  <a:cubicBezTo>
                    <a:pt x="10" y="79"/>
                    <a:pt x="20" y="79"/>
                    <a:pt x="30" y="79"/>
                  </a:cubicBezTo>
                  <a:lnTo>
                    <a:pt x="187" y="40"/>
                  </a:lnTo>
                  <a:cubicBezTo>
                    <a:pt x="197" y="29"/>
                    <a:pt x="197" y="20"/>
                    <a:pt x="197" y="10"/>
                  </a:cubicBezTo>
                  <a:cubicBezTo>
                    <a:pt x="197" y="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27"/>
            <p:cNvSpPr/>
            <p:nvPr/>
          </p:nvSpPr>
          <p:spPr>
            <a:xfrm>
              <a:off x="8440907" y="6842258"/>
              <a:ext cx="15612" cy="34173"/>
            </a:xfrm>
            <a:custGeom>
              <a:avLst/>
              <a:gdLst/>
              <a:ahLst/>
              <a:cxnLst/>
              <a:rect l="l" t="t" r="r" b="b"/>
              <a:pathLst>
                <a:path w="90" h="197" extrusionOk="0">
                  <a:moveTo>
                    <a:pt x="20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50" y="177"/>
                  </a:lnTo>
                  <a:cubicBezTo>
                    <a:pt x="50" y="186"/>
                    <a:pt x="60" y="196"/>
                    <a:pt x="70" y="196"/>
                  </a:cubicBezTo>
                  <a:cubicBezTo>
                    <a:pt x="79" y="196"/>
                    <a:pt x="89" y="177"/>
                    <a:pt x="79" y="166"/>
                  </a:cubicBezTo>
                  <a:lnTo>
                    <a:pt x="40" y="20"/>
                  </a:lnTo>
                  <a:cubicBezTo>
                    <a:pt x="40" y="10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27"/>
            <p:cNvSpPr/>
            <p:nvPr/>
          </p:nvSpPr>
          <p:spPr>
            <a:xfrm>
              <a:off x="8447672" y="6862554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77" y="1"/>
                  </a:moveTo>
                  <a:lnTo>
                    <a:pt x="21" y="40"/>
                  </a:lnTo>
                  <a:cubicBezTo>
                    <a:pt x="11" y="40"/>
                    <a:pt x="1" y="49"/>
                    <a:pt x="11" y="60"/>
                  </a:cubicBezTo>
                  <a:cubicBezTo>
                    <a:pt x="11" y="69"/>
                    <a:pt x="21" y="79"/>
                    <a:pt x="31" y="79"/>
                  </a:cubicBezTo>
                  <a:lnTo>
                    <a:pt x="188" y="30"/>
                  </a:lnTo>
                  <a:cubicBezTo>
                    <a:pt x="197" y="30"/>
                    <a:pt x="197" y="20"/>
                    <a:pt x="197" y="10"/>
                  </a:cubicBezTo>
                  <a:cubicBezTo>
                    <a:pt x="197" y="1"/>
                    <a:pt x="188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27"/>
            <p:cNvSpPr/>
            <p:nvPr/>
          </p:nvSpPr>
          <p:spPr>
            <a:xfrm>
              <a:off x="8389909" y="6837054"/>
              <a:ext cx="32611" cy="98702"/>
            </a:xfrm>
            <a:custGeom>
              <a:avLst/>
              <a:gdLst/>
              <a:ahLst/>
              <a:cxnLst/>
              <a:rect l="l" t="t" r="r" b="b"/>
              <a:pathLst>
                <a:path w="188" h="569" extrusionOk="0">
                  <a:moveTo>
                    <a:pt x="11" y="0"/>
                  </a:moveTo>
                  <a:cubicBezTo>
                    <a:pt x="1" y="11"/>
                    <a:pt x="1" y="20"/>
                    <a:pt x="1" y="30"/>
                  </a:cubicBezTo>
                  <a:lnTo>
                    <a:pt x="148" y="549"/>
                  </a:lnTo>
                  <a:cubicBezTo>
                    <a:pt x="148" y="559"/>
                    <a:pt x="158" y="569"/>
                    <a:pt x="168" y="569"/>
                  </a:cubicBezTo>
                  <a:cubicBezTo>
                    <a:pt x="177" y="559"/>
                    <a:pt x="187" y="549"/>
                    <a:pt x="187" y="540"/>
                  </a:cubicBezTo>
                  <a:lnTo>
                    <a:pt x="40" y="20"/>
                  </a:lnTo>
                  <a:cubicBezTo>
                    <a:pt x="40" y="11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27"/>
            <p:cNvSpPr/>
            <p:nvPr/>
          </p:nvSpPr>
          <p:spPr>
            <a:xfrm>
              <a:off x="8408643" y="6891349"/>
              <a:ext cx="22204" cy="24805"/>
            </a:xfrm>
            <a:custGeom>
              <a:avLst/>
              <a:gdLst/>
              <a:ahLst/>
              <a:cxnLst/>
              <a:rect l="l" t="t" r="r" b="b"/>
              <a:pathLst>
                <a:path w="128" h="143" extrusionOk="0">
                  <a:moveTo>
                    <a:pt x="79" y="1"/>
                  </a:moveTo>
                  <a:cubicBezTo>
                    <a:pt x="79" y="1"/>
                    <a:pt x="69" y="1"/>
                    <a:pt x="69" y="11"/>
                  </a:cubicBezTo>
                  <a:lnTo>
                    <a:pt x="10" y="109"/>
                  </a:lnTo>
                  <a:cubicBezTo>
                    <a:pt x="1" y="119"/>
                    <a:pt x="10" y="129"/>
                    <a:pt x="21" y="138"/>
                  </a:cubicBezTo>
                  <a:cubicBezTo>
                    <a:pt x="21" y="141"/>
                    <a:pt x="22" y="142"/>
                    <a:pt x="25" y="142"/>
                  </a:cubicBezTo>
                  <a:cubicBezTo>
                    <a:pt x="30" y="142"/>
                    <a:pt x="40" y="135"/>
                    <a:pt x="40" y="129"/>
                  </a:cubicBezTo>
                  <a:lnTo>
                    <a:pt x="79" y="70"/>
                  </a:lnTo>
                  <a:lnTo>
                    <a:pt x="99" y="138"/>
                  </a:lnTo>
                  <a:lnTo>
                    <a:pt x="128" y="129"/>
                  </a:lnTo>
                  <a:lnTo>
                    <a:pt x="99" y="11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27"/>
            <p:cNvSpPr/>
            <p:nvPr/>
          </p:nvSpPr>
          <p:spPr>
            <a:xfrm>
              <a:off x="8378113" y="6872788"/>
              <a:ext cx="32438" cy="20122"/>
            </a:xfrm>
            <a:custGeom>
              <a:avLst/>
              <a:gdLst/>
              <a:ahLst/>
              <a:cxnLst/>
              <a:rect l="l" t="t" r="r" b="b"/>
              <a:pathLst>
                <a:path w="187" h="116" extrusionOk="0">
                  <a:moveTo>
                    <a:pt x="30" y="1"/>
                  </a:moveTo>
                  <a:cubicBezTo>
                    <a:pt x="20" y="1"/>
                    <a:pt x="10" y="1"/>
                    <a:pt x="10" y="10"/>
                  </a:cubicBezTo>
                  <a:cubicBezTo>
                    <a:pt x="1" y="20"/>
                    <a:pt x="10" y="30"/>
                    <a:pt x="20" y="30"/>
                  </a:cubicBezTo>
                  <a:lnTo>
                    <a:pt x="157" y="108"/>
                  </a:lnTo>
                  <a:cubicBezTo>
                    <a:pt x="162" y="113"/>
                    <a:pt x="167" y="116"/>
                    <a:pt x="171" y="116"/>
                  </a:cubicBezTo>
                  <a:cubicBezTo>
                    <a:pt x="174" y="116"/>
                    <a:pt x="177" y="113"/>
                    <a:pt x="177" y="108"/>
                  </a:cubicBezTo>
                  <a:cubicBezTo>
                    <a:pt x="186" y="99"/>
                    <a:pt x="186" y="88"/>
                    <a:pt x="177" y="7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27"/>
            <p:cNvSpPr/>
            <p:nvPr/>
          </p:nvSpPr>
          <p:spPr>
            <a:xfrm>
              <a:off x="8401878" y="6862554"/>
              <a:ext cx="22204" cy="30356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08" y="1"/>
                  </a:moveTo>
                  <a:cubicBezTo>
                    <a:pt x="99" y="1"/>
                    <a:pt x="89" y="1"/>
                    <a:pt x="89" y="10"/>
                  </a:cubicBezTo>
                  <a:lnTo>
                    <a:pt x="10" y="147"/>
                  </a:lnTo>
                  <a:cubicBezTo>
                    <a:pt x="1" y="158"/>
                    <a:pt x="10" y="167"/>
                    <a:pt x="20" y="167"/>
                  </a:cubicBezTo>
                  <a:cubicBezTo>
                    <a:pt x="25" y="172"/>
                    <a:pt x="30" y="175"/>
                    <a:pt x="34" y="175"/>
                  </a:cubicBezTo>
                  <a:cubicBezTo>
                    <a:pt x="37" y="175"/>
                    <a:pt x="40" y="172"/>
                    <a:pt x="40" y="167"/>
                  </a:cubicBezTo>
                  <a:lnTo>
                    <a:pt x="128" y="20"/>
                  </a:lnTo>
                  <a:cubicBezTo>
                    <a:pt x="128" y="20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27"/>
            <p:cNvSpPr/>
            <p:nvPr/>
          </p:nvSpPr>
          <p:spPr>
            <a:xfrm>
              <a:off x="8371348" y="6849023"/>
              <a:ext cx="32438" cy="20469"/>
            </a:xfrm>
            <a:custGeom>
              <a:avLst/>
              <a:gdLst/>
              <a:ahLst/>
              <a:cxnLst/>
              <a:rect l="l" t="t" r="r" b="b"/>
              <a:pathLst>
                <a:path w="187" h="118" extrusionOk="0">
                  <a:moveTo>
                    <a:pt x="29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10" y="29"/>
                    <a:pt x="20" y="40"/>
                  </a:cubicBezTo>
                  <a:lnTo>
                    <a:pt x="157" y="118"/>
                  </a:lnTo>
                  <a:cubicBezTo>
                    <a:pt x="167" y="118"/>
                    <a:pt x="177" y="118"/>
                    <a:pt x="186" y="108"/>
                  </a:cubicBezTo>
                  <a:cubicBezTo>
                    <a:pt x="186" y="98"/>
                    <a:pt x="186" y="88"/>
                    <a:pt x="177" y="7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27"/>
            <p:cNvSpPr/>
            <p:nvPr/>
          </p:nvSpPr>
          <p:spPr>
            <a:xfrm>
              <a:off x="8396848" y="6838789"/>
              <a:ext cx="20469" cy="30703"/>
            </a:xfrm>
            <a:custGeom>
              <a:avLst/>
              <a:gdLst/>
              <a:ahLst/>
              <a:cxnLst/>
              <a:rect l="l" t="t" r="r" b="b"/>
              <a:pathLst>
                <a:path w="118" h="177" extrusionOk="0">
                  <a:moveTo>
                    <a:pt x="98" y="1"/>
                  </a:moveTo>
                  <a:cubicBezTo>
                    <a:pt x="89" y="1"/>
                    <a:pt x="89" y="1"/>
                    <a:pt x="78" y="10"/>
                  </a:cubicBezTo>
                  <a:lnTo>
                    <a:pt x="0" y="147"/>
                  </a:lnTo>
                  <a:cubicBezTo>
                    <a:pt x="0" y="157"/>
                    <a:pt x="0" y="167"/>
                    <a:pt x="10" y="177"/>
                  </a:cubicBezTo>
                  <a:cubicBezTo>
                    <a:pt x="20" y="177"/>
                    <a:pt x="30" y="177"/>
                    <a:pt x="39" y="167"/>
                  </a:cubicBezTo>
                  <a:lnTo>
                    <a:pt x="118" y="30"/>
                  </a:lnTo>
                  <a:cubicBezTo>
                    <a:pt x="118" y="20"/>
                    <a:pt x="118" y="10"/>
                    <a:pt x="1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27"/>
            <p:cNvSpPr/>
            <p:nvPr/>
          </p:nvSpPr>
          <p:spPr>
            <a:xfrm>
              <a:off x="8332146" y="6881288"/>
              <a:ext cx="90375" cy="54121"/>
            </a:xfrm>
            <a:custGeom>
              <a:avLst/>
              <a:gdLst/>
              <a:ahLst/>
              <a:cxnLst/>
              <a:rect l="l" t="t" r="r" b="b"/>
              <a:pathLst>
                <a:path w="521" h="312" extrusionOk="0">
                  <a:moveTo>
                    <a:pt x="20" y="0"/>
                  </a:moveTo>
                  <a:lnTo>
                    <a:pt x="11" y="10"/>
                  </a:lnTo>
                  <a:cubicBezTo>
                    <a:pt x="1" y="20"/>
                    <a:pt x="1" y="39"/>
                    <a:pt x="11" y="39"/>
                  </a:cubicBezTo>
                  <a:lnTo>
                    <a:pt x="491" y="304"/>
                  </a:lnTo>
                  <a:cubicBezTo>
                    <a:pt x="496" y="309"/>
                    <a:pt x="501" y="311"/>
                    <a:pt x="504" y="311"/>
                  </a:cubicBezTo>
                  <a:cubicBezTo>
                    <a:pt x="508" y="311"/>
                    <a:pt x="510" y="309"/>
                    <a:pt x="510" y="304"/>
                  </a:cubicBezTo>
                  <a:cubicBezTo>
                    <a:pt x="520" y="294"/>
                    <a:pt x="520" y="285"/>
                    <a:pt x="510" y="275"/>
                  </a:cubicBezTo>
                  <a:lnTo>
                    <a:pt x="30" y="10"/>
                  </a:lnTo>
                  <a:cubicBezTo>
                    <a:pt x="30" y="1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27"/>
            <p:cNvSpPr/>
            <p:nvPr/>
          </p:nvSpPr>
          <p:spPr>
            <a:xfrm>
              <a:off x="8391817" y="6898287"/>
              <a:ext cx="25499" cy="27234"/>
            </a:xfrm>
            <a:custGeom>
              <a:avLst/>
              <a:gdLst/>
              <a:ahLst/>
              <a:cxnLst/>
              <a:rect l="l" t="t" r="r" b="b"/>
              <a:pathLst>
                <a:path w="147" h="157" extrusionOk="0">
                  <a:moveTo>
                    <a:pt x="20" y="0"/>
                  </a:moveTo>
                  <a:lnTo>
                    <a:pt x="9" y="10"/>
                  </a:lnTo>
                  <a:cubicBezTo>
                    <a:pt x="0" y="10"/>
                    <a:pt x="0" y="20"/>
                    <a:pt x="0" y="30"/>
                  </a:cubicBezTo>
                  <a:lnTo>
                    <a:pt x="29" y="137"/>
                  </a:lnTo>
                  <a:cubicBezTo>
                    <a:pt x="39" y="148"/>
                    <a:pt x="49" y="157"/>
                    <a:pt x="59" y="157"/>
                  </a:cubicBezTo>
                  <a:cubicBezTo>
                    <a:pt x="68" y="157"/>
                    <a:pt x="78" y="137"/>
                    <a:pt x="68" y="128"/>
                  </a:cubicBezTo>
                  <a:lnTo>
                    <a:pt x="49" y="69"/>
                  </a:lnTo>
                  <a:lnTo>
                    <a:pt x="118" y="98"/>
                  </a:lnTo>
                  <a:cubicBezTo>
                    <a:pt x="118" y="101"/>
                    <a:pt x="119" y="102"/>
                    <a:pt x="122" y="102"/>
                  </a:cubicBezTo>
                  <a:cubicBezTo>
                    <a:pt x="127" y="102"/>
                    <a:pt x="137" y="95"/>
                    <a:pt x="137" y="89"/>
                  </a:cubicBezTo>
                  <a:cubicBezTo>
                    <a:pt x="147" y="79"/>
                    <a:pt x="137" y="69"/>
                    <a:pt x="127" y="69"/>
                  </a:cubicBezTo>
                  <a:lnTo>
                    <a:pt x="29" y="10"/>
                  </a:lnTo>
                  <a:cubicBezTo>
                    <a:pt x="29" y="10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27"/>
            <p:cNvSpPr/>
            <p:nvPr/>
          </p:nvSpPr>
          <p:spPr>
            <a:xfrm>
              <a:off x="8349145" y="6906787"/>
              <a:ext cx="34173" cy="14398"/>
            </a:xfrm>
            <a:custGeom>
              <a:avLst/>
              <a:gdLst/>
              <a:ahLst/>
              <a:cxnLst/>
              <a:rect l="l" t="t" r="r" b="b"/>
              <a:pathLst>
                <a:path w="197" h="83" extrusionOk="0">
                  <a:moveTo>
                    <a:pt x="177" y="1"/>
                  </a:moveTo>
                  <a:lnTo>
                    <a:pt x="20" y="40"/>
                  </a:lnTo>
                  <a:cubicBezTo>
                    <a:pt x="11" y="49"/>
                    <a:pt x="1" y="59"/>
                    <a:pt x="1" y="69"/>
                  </a:cubicBezTo>
                  <a:cubicBezTo>
                    <a:pt x="8" y="76"/>
                    <a:pt x="15" y="83"/>
                    <a:pt x="22" y="83"/>
                  </a:cubicBezTo>
                  <a:cubicBezTo>
                    <a:pt x="25" y="83"/>
                    <a:pt x="27" y="82"/>
                    <a:pt x="30" y="79"/>
                  </a:cubicBezTo>
                  <a:lnTo>
                    <a:pt x="187" y="40"/>
                  </a:lnTo>
                  <a:cubicBezTo>
                    <a:pt x="197" y="40"/>
                    <a:pt x="197" y="20"/>
                    <a:pt x="197" y="10"/>
                  </a:cubicBezTo>
                  <a:cubicBezTo>
                    <a:pt x="197" y="10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27"/>
            <p:cNvSpPr/>
            <p:nvPr/>
          </p:nvSpPr>
          <p:spPr>
            <a:xfrm>
              <a:off x="8369614" y="6879553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0" y="1"/>
                  </a:moveTo>
                  <a:cubicBezTo>
                    <a:pt x="0" y="10"/>
                    <a:pt x="0" y="20"/>
                    <a:pt x="0" y="30"/>
                  </a:cubicBezTo>
                  <a:lnTo>
                    <a:pt x="39" y="177"/>
                  </a:lnTo>
                  <a:cubicBezTo>
                    <a:pt x="39" y="197"/>
                    <a:pt x="59" y="197"/>
                    <a:pt x="69" y="197"/>
                  </a:cubicBezTo>
                  <a:cubicBezTo>
                    <a:pt x="79" y="197"/>
                    <a:pt x="79" y="177"/>
                    <a:pt x="79" y="167"/>
                  </a:cubicBezTo>
                  <a:lnTo>
                    <a:pt x="39" y="20"/>
                  </a:lnTo>
                  <a:cubicBezTo>
                    <a:pt x="30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27"/>
            <p:cNvSpPr/>
            <p:nvPr/>
          </p:nvSpPr>
          <p:spPr>
            <a:xfrm>
              <a:off x="8328850" y="6894818"/>
              <a:ext cx="34173" cy="14571"/>
            </a:xfrm>
            <a:custGeom>
              <a:avLst/>
              <a:gdLst/>
              <a:ahLst/>
              <a:cxnLst/>
              <a:rect l="l" t="t" r="r" b="b"/>
              <a:pathLst>
                <a:path w="197" h="84" extrusionOk="0">
                  <a:moveTo>
                    <a:pt x="167" y="1"/>
                  </a:moveTo>
                  <a:lnTo>
                    <a:pt x="20" y="40"/>
                  </a:lnTo>
                  <a:cubicBezTo>
                    <a:pt x="0" y="50"/>
                    <a:pt x="0" y="59"/>
                    <a:pt x="0" y="70"/>
                  </a:cubicBezTo>
                  <a:cubicBezTo>
                    <a:pt x="0" y="76"/>
                    <a:pt x="10" y="83"/>
                    <a:pt x="19" y="83"/>
                  </a:cubicBezTo>
                  <a:cubicBezTo>
                    <a:pt x="23" y="83"/>
                    <a:pt x="27" y="82"/>
                    <a:pt x="30" y="79"/>
                  </a:cubicBezTo>
                  <a:lnTo>
                    <a:pt x="176" y="40"/>
                  </a:lnTo>
                  <a:cubicBezTo>
                    <a:pt x="187" y="40"/>
                    <a:pt x="196" y="30"/>
                    <a:pt x="196" y="11"/>
                  </a:cubicBezTo>
                  <a:cubicBezTo>
                    <a:pt x="187" y="11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27"/>
            <p:cNvSpPr/>
            <p:nvPr/>
          </p:nvSpPr>
          <p:spPr>
            <a:xfrm>
              <a:off x="8347584" y="6867584"/>
              <a:ext cx="15438" cy="34173"/>
            </a:xfrm>
            <a:custGeom>
              <a:avLst/>
              <a:gdLst/>
              <a:ahLst/>
              <a:cxnLst/>
              <a:rect l="l" t="t" r="r" b="b"/>
              <a:pathLst>
                <a:path w="89" h="197" extrusionOk="0">
                  <a:moveTo>
                    <a:pt x="20" y="1"/>
                  </a:moveTo>
                  <a:cubicBezTo>
                    <a:pt x="10" y="11"/>
                    <a:pt x="0" y="20"/>
                    <a:pt x="10" y="31"/>
                  </a:cubicBezTo>
                  <a:lnTo>
                    <a:pt x="49" y="187"/>
                  </a:lnTo>
                  <a:cubicBezTo>
                    <a:pt x="49" y="197"/>
                    <a:pt x="59" y="197"/>
                    <a:pt x="68" y="197"/>
                  </a:cubicBezTo>
                  <a:cubicBezTo>
                    <a:pt x="79" y="197"/>
                    <a:pt x="88" y="187"/>
                    <a:pt x="88" y="168"/>
                  </a:cubicBezTo>
                  <a:lnTo>
                    <a:pt x="39" y="20"/>
                  </a:lnTo>
                  <a:cubicBezTo>
                    <a:pt x="39" y="11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27"/>
            <p:cNvSpPr/>
            <p:nvPr/>
          </p:nvSpPr>
          <p:spPr>
            <a:xfrm>
              <a:off x="8323819" y="6928817"/>
              <a:ext cx="98702" cy="31571"/>
            </a:xfrm>
            <a:custGeom>
              <a:avLst/>
              <a:gdLst/>
              <a:ahLst/>
              <a:cxnLst/>
              <a:rect l="l" t="t" r="r" b="b"/>
              <a:pathLst>
                <a:path w="569" h="182" extrusionOk="0">
                  <a:moveTo>
                    <a:pt x="539" y="1"/>
                  </a:moveTo>
                  <a:lnTo>
                    <a:pt x="20" y="148"/>
                  </a:lnTo>
                  <a:cubicBezTo>
                    <a:pt x="9" y="148"/>
                    <a:pt x="0" y="157"/>
                    <a:pt x="0" y="168"/>
                  </a:cubicBezTo>
                  <a:cubicBezTo>
                    <a:pt x="7" y="174"/>
                    <a:pt x="14" y="181"/>
                    <a:pt x="21" y="181"/>
                  </a:cubicBezTo>
                  <a:cubicBezTo>
                    <a:pt x="23" y="181"/>
                    <a:pt x="26" y="180"/>
                    <a:pt x="29" y="177"/>
                  </a:cubicBezTo>
                  <a:lnTo>
                    <a:pt x="549" y="40"/>
                  </a:lnTo>
                  <a:cubicBezTo>
                    <a:pt x="558" y="30"/>
                    <a:pt x="568" y="20"/>
                    <a:pt x="568" y="11"/>
                  </a:cubicBezTo>
                  <a:cubicBezTo>
                    <a:pt x="558" y="1"/>
                    <a:pt x="558" y="1"/>
                    <a:pt x="5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27"/>
            <p:cNvSpPr/>
            <p:nvPr/>
          </p:nvSpPr>
          <p:spPr>
            <a:xfrm>
              <a:off x="8378113" y="6918582"/>
              <a:ext cx="27407" cy="22377"/>
            </a:xfrm>
            <a:custGeom>
              <a:avLst/>
              <a:gdLst/>
              <a:ahLst/>
              <a:cxnLst/>
              <a:rect l="l" t="t" r="r" b="b"/>
              <a:pathLst>
                <a:path w="158" h="129" extrusionOk="0">
                  <a:moveTo>
                    <a:pt x="128" y="1"/>
                  </a:moveTo>
                  <a:lnTo>
                    <a:pt x="10" y="31"/>
                  </a:lnTo>
                  <a:cubicBezTo>
                    <a:pt x="10" y="31"/>
                    <a:pt x="1" y="40"/>
                    <a:pt x="1" y="50"/>
                  </a:cubicBezTo>
                  <a:cubicBezTo>
                    <a:pt x="1" y="60"/>
                    <a:pt x="1" y="60"/>
                    <a:pt x="10" y="70"/>
                  </a:cubicBezTo>
                  <a:lnTo>
                    <a:pt x="108" y="129"/>
                  </a:lnTo>
                  <a:cubicBezTo>
                    <a:pt x="118" y="129"/>
                    <a:pt x="128" y="129"/>
                    <a:pt x="138" y="118"/>
                  </a:cubicBezTo>
                  <a:cubicBezTo>
                    <a:pt x="138" y="109"/>
                    <a:pt x="138" y="99"/>
                    <a:pt x="128" y="89"/>
                  </a:cubicBezTo>
                  <a:lnTo>
                    <a:pt x="69" y="60"/>
                  </a:lnTo>
                  <a:lnTo>
                    <a:pt x="138" y="40"/>
                  </a:lnTo>
                  <a:cubicBezTo>
                    <a:pt x="147" y="40"/>
                    <a:pt x="157" y="20"/>
                    <a:pt x="147" y="11"/>
                  </a:cubicBezTo>
                  <a:cubicBezTo>
                    <a:pt x="147" y="11"/>
                    <a:pt x="138" y="1"/>
                    <a:pt x="12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27"/>
            <p:cNvSpPr/>
            <p:nvPr/>
          </p:nvSpPr>
          <p:spPr>
            <a:xfrm>
              <a:off x="8357818" y="6940786"/>
              <a:ext cx="22204" cy="30703"/>
            </a:xfrm>
            <a:custGeom>
              <a:avLst/>
              <a:gdLst/>
              <a:ahLst/>
              <a:cxnLst/>
              <a:rect l="l" t="t" r="r" b="b"/>
              <a:pathLst>
                <a:path w="128" h="177" extrusionOk="0">
                  <a:moveTo>
                    <a:pt x="107" y="1"/>
                  </a:moveTo>
                  <a:cubicBezTo>
                    <a:pt x="98" y="1"/>
                    <a:pt x="88" y="1"/>
                    <a:pt x="88" y="10"/>
                  </a:cubicBezTo>
                  <a:lnTo>
                    <a:pt x="9" y="147"/>
                  </a:lnTo>
                  <a:cubicBezTo>
                    <a:pt x="0" y="157"/>
                    <a:pt x="9" y="167"/>
                    <a:pt x="20" y="177"/>
                  </a:cubicBezTo>
                  <a:cubicBezTo>
                    <a:pt x="29" y="177"/>
                    <a:pt x="39" y="177"/>
                    <a:pt x="39" y="167"/>
                  </a:cubicBezTo>
                  <a:lnTo>
                    <a:pt x="118" y="30"/>
                  </a:lnTo>
                  <a:cubicBezTo>
                    <a:pt x="127" y="20"/>
                    <a:pt x="127" y="10"/>
                    <a:pt x="11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27"/>
            <p:cNvSpPr/>
            <p:nvPr/>
          </p:nvSpPr>
          <p:spPr>
            <a:xfrm>
              <a:off x="8347584" y="6927256"/>
              <a:ext cx="32438" cy="20122"/>
            </a:xfrm>
            <a:custGeom>
              <a:avLst/>
              <a:gdLst/>
              <a:ahLst/>
              <a:cxnLst/>
              <a:rect l="l" t="t" r="r" b="b"/>
              <a:pathLst>
                <a:path w="187" h="116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29"/>
                    <a:pt x="10" y="29"/>
                  </a:cubicBezTo>
                  <a:lnTo>
                    <a:pt x="157" y="108"/>
                  </a:lnTo>
                  <a:cubicBezTo>
                    <a:pt x="162" y="113"/>
                    <a:pt x="167" y="115"/>
                    <a:pt x="170" y="115"/>
                  </a:cubicBezTo>
                  <a:cubicBezTo>
                    <a:pt x="174" y="115"/>
                    <a:pt x="177" y="113"/>
                    <a:pt x="177" y="108"/>
                  </a:cubicBezTo>
                  <a:cubicBezTo>
                    <a:pt x="186" y="98"/>
                    <a:pt x="186" y="88"/>
                    <a:pt x="177" y="7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27"/>
            <p:cNvSpPr/>
            <p:nvPr/>
          </p:nvSpPr>
          <p:spPr>
            <a:xfrm>
              <a:off x="8335615" y="6945816"/>
              <a:ext cx="20469" cy="32091"/>
            </a:xfrm>
            <a:custGeom>
              <a:avLst/>
              <a:gdLst/>
              <a:ahLst/>
              <a:cxnLst/>
              <a:rect l="l" t="t" r="r" b="b"/>
              <a:pathLst>
                <a:path w="118" h="185" extrusionOk="0">
                  <a:moveTo>
                    <a:pt x="98" y="1"/>
                  </a:moveTo>
                  <a:cubicBezTo>
                    <a:pt x="89" y="1"/>
                    <a:pt x="89" y="11"/>
                    <a:pt x="79" y="11"/>
                  </a:cubicBezTo>
                  <a:lnTo>
                    <a:pt x="0" y="157"/>
                  </a:lnTo>
                  <a:cubicBezTo>
                    <a:pt x="0" y="168"/>
                    <a:pt x="0" y="177"/>
                    <a:pt x="10" y="177"/>
                  </a:cubicBezTo>
                  <a:cubicBezTo>
                    <a:pt x="15" y="182"/>
                    <a:pt x="20" y="185"/>
                    <a:pt x="25" y="185"/>
                  </a:cubicBezTo>
                  <a:cubicBezTo>
                    <a:pt x="30" y="185"/>
                    <a:pt x="35" y="182"/>
                    <a:pt x="39" y="177"/>
                  </a:cubicBezTo>
                  <a:lnTo>
                    <a:pt x="118" y="30"/>
                  </a:lnTo>
                  <a:cubicBezTo>
                    <a:pt x="118" y="20"/>
                    <a:pt x="118" y="11"/>
                    <a:pt x="108" y="11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27"/>
            <p:cNvSpPr/>
            <p:nvPr/>
          </p:nvSpPr>
          <p:spPr>
            <a:xfrm>
              <a:off x="8325381" y="6932286"/>
              <a:ext cx="30703" cy="21163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20" y="0"/>
                  </a:moveTo>
                  <a:cubicBezTo>
                    <a:pt x="11" y="0"/>
                    <a:pt x="0" y="10"/>
                    <a:pt x="0" y="10"/>
                  </a:cubicBezTo>
                  <a:cubicBezTo>
                    <a:pt x="0" y="20"/>
                    <a:pt x="0" y="39"/>
                    <a:pt x="11" y="39"/>
                  </a:cubicBezTo>
                  <a:lnTo>
                    <a:pt x="148" y="118"/>
                  </a:lnTo>
                  <a:cubicBezTo>
                    <a:pt x="151" y="121"/>
                    <a:pt x="153" y="122"/>
                    <a:pt x="156" y="122"/>
                  </a:cubicBezTo>
                  <a:cubicBezTo>
                    <a:pt x="163" y="122"/>
                    <a:pt x="170" y="115"/>
                    <a:pt x="177" y="108"/>
                  </a:cubicBezTo>
                  <a:cubicBezTo>
                    <a:pt x="177" y="98"/>
                    <a:pt x="177" y="89"/>
                    <a:pt x="167" y="89"/>
                  </a:cubicBezTo>
                  <a:lnTo>
                    <a:pt x="3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27"/>
            <p:cNvSpPr/>
            <p:nvPr/>
          </p:nvSpPr>
          <p:spPr>
            <a:xfrm>
              <a:off x="8367879" y="6928817"/>
              <a:ext cx="54641" cy="88641"/>
            </a:xfrm>
            <a:custGeom>
              <a:avLst/>
              <a:gdLst/>
              <a:ahLst/>
              <a:cxnLst/>
              <a:rect l="l" t="t" r="r" b="b"/>
              <a:pathLst>
                <a:path w="315" h="511" extrusionOk="0">
                  <a:moveTo>
                    <a:pt x="295" y="1"/>
                  </a:moveTo>
                  <a:cubicBezTo>
                    <a:pt x="285" y="1"/>
                    <a:pt x="275" y="1"/>
                    <a:pt x="275" y="11"/>
                  </a:cubicBezTo>
                  <a:lnTo>
                    <a:pt x="10" y="481"/>
                  </a:lnTo>
                  <a:cubicBezTo>
                    <a:pt x="1" y="491"/>
                    <a:pt x="1" y="501"/>
                    <a:pt x="10" y="510"/>
                  </a:cubicBezTo>
                  <a:cubicBezTo>
                    <a:pt x="20" y="510"/>
                    <a:pt x="40" y="510"/>
                    <a:pt x="40" y="501"/>
                  </a:cubicBezTo>
                  <a:lnTo>
                    <a:pt x="304" y="30"/>
                  </a:lnTo>
                  <a:cubicBezTo>
                    <a:pt x="314" y="20"/>
                    <a:pt x="314" y="1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27"/>
            <p:cNvSpPr/>
            <p:nvPr/>
          </p:nvSpPr>
          <p:spPr>
            <a:xfrm>
              <a:off x="8405347" y="6945816"/>
              <a:ext cx="22204" cy="27407"/>
            </a:xfrm>
            <a:custGeom>
              <a:avLst/>
              <a:gdLst/>
              <a:ahLst/>
              <a:cxnLst/>
              <a:rect l="l" t="t" r="r" b="b"/>
              <a:pathLst>
                <a:path w="128" h="158" extrusionOk="0">
                  <a:moveTo>
                    <a:pt x="10" y="1"/>
                  </a:moveTo>
                  <a:cubicBezTo>
                    <a:pt x="0" y="1"/>
                    <a:pt x="0" y="20"/>
                    <a:pt x="0" y="30"/>
                  </a:cubicBezTo>
                  <a:lnTo>
                    <a:pt x="29" y="138"/>
                  </a:lnTo>
                  <a:cubicBezTo>
                    <a:pt x="29" y="148"/>
                    <a:pt x="40" y="148"/>
                    <a:pt x="49" y="157"/>
                  </a:cubicBezTo>
                  <a:cubicBezTo>
                    <a:pt x="59" y="157"/>
                    <a:pt x="59" y="148"/>
                    <a:pt x="69" y="148"/>
                  </a:cubicBezTo>
                  <a:lnTo>
                    <a:pt x="127" y="40"/>
                  </a:lnTo>
                  <a:cubicBezTo>
                    <a:pt x="127" y="30"/>
                    <a:pt x="127" y="20"/>
                    <a:pt x="118" y="11"/>
                  </a:cubicBezTo>
                  <a:cubicBezTo>
                    <a:pt x="108" y="11"/>
                    <a:pt x="98" y="11"/>
                    <a:pt x="88" y="20"/>
                  </a:cubicBezTo>
                  <a:lnTo>
                    <a:pt x="59" y="79"/>
                  </a:lnTo>
                  <a:lnTo>
                    <a:pt x="40" y="20"/>
                  </a:lnTo>
                  <a:cubicBezTo>
                    <a:pt x="29" y="11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27"/>
            <p:cNvSpPr/>
            <p:nvPr/>
          </p:nvSpPr>
          <p:spPr>
            <a:xfrm>
              <a:off x="8384879" y="6934021"/>
              <a:ext cx="27407" cy="23938"/>
            </a:xfrm>
            <a:custGeom>
              <a:avLst/>
              <a:gdLst/>
              <a:ahLst/>
              <a:cxnLst/>
              <a:rect l="l" t="t" r="r" b="b"/>
              <a:pathLst>
                <a:path w="158" h="138" extrusionOk="0">
                  <a:moveTo>
                    <a:pt x="79" y="0"/>
                  </a:moveTo>
                  <a:cubicBezTo>
                    <a:pt x="79" y="0"/>
                    <a:pt x="69" y="0"/>
                    <a:pt x="69" y="10"/>
                  </a:cubicBezTo>
                  <a:lnTo>
                    <a:pt x="10" y="108"/>
                  </a:lnTo>
                  <a:cubicBezTo>
                    <a:pt x="1" y="118"/>
                    <a:pt x="1" y="127"/>
                    <a:pt x="10" y="127"/>
                  </a:cubicBezTo>
                  <a:cubicBezTo>
                    <a:pt x="10" y="138"/>
                    <a:pt x="20" y="138"/>
                    <a:pt x="30" y="138"/>
                  </a:cubicBezTo>
                  <a:lnTo>
                    <a:pt x="138" y="108"/>
                  </a:lnTo>
                  <a:cubicBezTo>
                    <a:pt x="147" y="108"/>
                    <a:pt x="158" y="98"/>
                    <a:pt x="158" y="88"/>
                  </a:cubicBezTo>
                  <a:cubicBezTo>
                    <a:pt x="147" y="79"/>
                    <a:pt x="138" y="69"/>
                    <a:pt x="128" y="69"/>
                  </a:cubicBezTo>
                  <a:lnTo>
                    <a:pt x="60" y="88"/>
                  </a:lnTo>
                  <a:lnTo>
                    <a:pt x="99" y="29"/>
                  </a:lnTo>
                  <a:cubicBezTo>
                    <a:pt x="99" y="20"/>
                    <a:pt x="99" y="10"/>
                    <a:pt x="8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27"/>
            <p:cNvSpPr/>
            <p:nvPr/>
          </p:nvSpPr>
          <p:spPr>
            <a:xfrm>
              <a:off x="8393378" y="6966285"/>
              <a:ext cx="13704" cy="34173"/>
            </a:xfrm>
            <a:custGeom>
              <a:avLst/>
              <a:gdLst/>
              <a:ahLst/>
              <a:cxnLst/>
              <a:rect l="l" t="t" r="r" b="b"/>
              <a:pathLst>
                <a:path w="79" h="197" extrusionOk="0">
                  <a:moveTo>
                    <a:pt x="11" y="0"/>
                  </a:moveTo>
                  <a:cubicBezTo>
                    <a:pt x="0" y="10"/>
                    <a:pt x="0" y="20"/>
                    <a:pt x="0" y="30"/>
                  </a:cubicBezTo>
                  <a:lnTo>
                    <a:pt x="40" y="187"/>
                  </a:lnTo>
                  <a:cubicBezTo>
                    <a:pt x="50" y="196"/>
                    <a:pt x="59" y="196"/>
                    <a:pt x="69" y="196"/>
                  </a:cubicBezTo>
                  <a:cubicBezTo>
                    <a:pt x="79" y="196"/>
                    <a:pt x="79" y="187"/>
                    <a:pt x="79" y="177"/>
                  </a:cubicBezTo>
                  <a:lnTo>
                    <a:pt x="40" y="20"/>
                  </a:lnTo>
                  <a:cubicBezTo>
                    <a:pt x="40" y="1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27"/>
            <p:cNvSpPr/>
            <p:nvPr/>
          </p:nvSpPr>
          <p:spPr>
            <a:xfrm>
              <a:off x="8366145" y="6966285"/>
              <a:ext cx="34173" cy="15438"/>
            </a:xfrm>
            <a:custGeom>
              <a:avLst/>
              <a:gdLst/>
              <a:ahLst/>
              <a:cxnLst/>
              <a:rect l="l" t="t" r="r" b="b"/>
              <a:pathLst>
                <a:path w="197" h="89" extrusionOk="0">
                  <a:moveTo>
                    <a:pt x="168" y="0"/>
                  </a:moveTo>
                  <a:lnTo>
                    <a:pt x="20" y="50"/>
                  </a:lnTo>
                  <a:cubicBezTo>
                    <a:pt x="11" y="50"/>
                    <a:pt x="1" y="59"/>
                    <a:pt x="1" y="69"/>
                  </a:cubicBezTo>
                  <a:cubicBezTo>
                    <a:pt x="11" y="79"/>
                    <a:pt x="20" y="89"/>
                    <a:pt x="30" y="89"/>
                  </a:cubicBezTo>
                  <a:lnTo>
                    <a:pt x="177" y="39"/>
                  </a:lnTo>
                  <a:cubicBezTo>
                    <a:pt x="187" y="39"/>
                    <a:pt x="197" y="30"/>
                    <a:pt x="197" y="20"/>
                  </a:cubicBezTo>
                  <a:cubicBezTo>
                    <a:pt x="197" y="10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27"/>
            <p:cNvSpPr/>
            <p:nvPr/>
          </p:nvSpPr>
          <p:spPr>
            <a:xfrm>
              <a:off x="8381583" y="6988315"/>
              <a:ext cx="15265" cy="33132"/>
            </a:xfrm>
            <a:custGeom>
              <a:avLst/>
              <a:gdLst/>
              <a:ahLst/>
              <a:cxnLst/>
              <a:rect l="l" t="t" r="r" b="b"/>
              <a:pathLst>
                <a:path w="88" h="191" extrusionOk="0">
                  <a:moveTo>
                    <a:pt x="10" y="1"/>
                  </a:moveTo>
                  <a:cubicBezTo>
                    <a:pt x="0" y="1"/>
                    <a:pt x="0" y="10"/>
                    <a:pt x="0" y="21"/>
                  </a:cubicBezTo>
                  <a:lnTo>
                    <a:pt x="39" y="177"/>
                  </a:lnTo>
                  <a:cubicBezTo>
                    <a:pt x="46" y="184"/>
                    <a:pt x="53" y="191"/>
                    <a:pt x="60" y="191"/>
                  </a:cubicBezTo>
                  <a:cubicBezTo>
                    <a:pt x="63" y="191"/>
                    <a:pt x="66" y="190"/>
                    <a:pt x="68" y="187"/>
                  </a:cubicBezTo>
                  <a:cubicBezTo>
                    <a:pt x="79" y="187"/>
                    <a:pt x="88" y="177"/>
                    <a:pt x="79" y="167"/>
                  </a:cubicBezTo>
                  <a:lnTo>
                    <a:pt x="39" y="10"/>
                  </a:lnTo>
                  <a:cubicBezTo>
                    <a:pt x="39" y="1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27"/>
            <p:cNvSpPr/>
            <p:nvPr/>
          </p:nvSpPr>
          <p:spPr>
            <a:xfrm>
              <a:off x="8354349" y="6988315"/>
              <a:ext cx="34173" cy="13877"/>
            </a:xfrm>
            <a:custGeom>
              <a:avLst/>
              <a:gdLst/>
              <a:ahLst/>
              <a:cxnLst/>
              <a:rect l="l" t="t" r="r" b="b"/>
              <a:pathLst>
                <a:path w="197" h="80" extrusionOk="0">
                  <a:moveTo>
                    <a:pt x="167" y="1"/>
                  </a:moveTo>
                  <a:lnTo>
                    <a:pt x="20" y="40"/>
                  </a:lnTo>
                  <a:cubicBezTo>
                    <a:pt x="10" y="40"/>
                    <a:pt x="0" y="50"/>
                    <a:pt x="0" y="69"/>
                  </a:cubicBezTo>
                  <a:cubicBezTo>
                    <a:pt x="10" y="79"/>
                    <a:pt x="20" y="79"/>
                    <a:pt x="29" y="79"/>
                  </a:cubicBezTo>
                  <a:lnTo>
                    <a:pt x="177" y="40"/>
                  </a:lnTo>
                  <a:cubicBezTo>
                    <a:pt x="196" y="30"/>
                    <a:pt x="196" y="21"/>
                    <a:pt x="196" y="10"/>
                  </a:cubicBezTo>
                  <a:cubicBezTo>
                    <a:pt x="196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27"/>
            <p:cNvSpPr/>
            <p:nvPr/>
          </p:nvSpPr>
          <p:spPr>
            <a:xfrm>
              <a:off x="8099358" y="6597501"/>
              <a:ext cx="59672" cy="182485"/>
            </a:xfrm>
            <a:custGeom>
              <a:avLst/>
              <a:gdLst/>
              <a:ahLst/>
              <a:cxnLst/>
              <a:rect l="l" t="t" r="r" b="b"/>
              <a:pathLst>
                <a:path w="344" h="1052" extrusionOk="0">
                  <a:moveTo>
                    <a:pt x="30" y="0"/>
                  </a:moveTo>
                  <a:cubicBezTo>
                    <a:pt x="10" y="9"/>
                    <a:pt x="1" y="29"/>
                    <a:pt x="1" y="49"/>
                  </a:cubicBezTo>
                  <a:lnTo>
                    <a:pt x="275" y="1029"/>
                  </a:lnTo>
                  <a:cubicBezTo>
                    <a:pt x="275" y="1037"/>
                    <a:pt x="288" y="1051"/>
                    <a:pt x="303" y="1051"/>
                  </a:cubicBezTo>
                  <a:cubicBezTo>
                    <a:pt x="306" y="1051"/>
                    <a:pt x="310" y="1050"/>
                    <a:pt x="314" y="1048"/>
                  </a:cubicBezTo>
                  <a:cubicBezTo>
                    <a:pt x="334" y="1048"/>
                    <a:pt x="343" y="1029"/>
                    <a:pt x="343" y="1009"/>
                  </a:cubicBezTo>
                  <a:lnTo>
                    <a:pt x="69" y="29"/>
                  </a:lnTo>
                  <a:cubicBezTo>
                    <a:pt x="69" y="9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27"/>
            <p:cNvSpPr/>
            <p:nvPr/>
          </p:nvSpPr>
          <p:spPr>
            <a:xfrm>
              <a:off x="8119826" y="6677294"/>
              <a:ext cx="59498" cy="38162"/>
            </a:xfrm>
            <a:custGeom>
              <a:avLst/>
              <a:gdLst/>
              <a:ahLst/>
              <a:cxnLst/>
              <a:rect l="l" t="t" r="r" b="b"/>
              <a:pathLst>
                <a:path w="343" h="220" extrusionOk="0">
                  <a:moveTo>
                    <a:pt x="49" y="0"/>
                  </a:moveTo>
                  <a:cubicBezTo>
                    <a:pt x="29" y="0"/>
                    <a:pt x="20" y="10"/>
                    <a:pt x="10" y="20"/>
                  </a:cubicBezTo>
                  <a:cubicBezTo>
                    <a:pt x="0" y="39"/>
                    <a:pt x="10" y="59"/>
                    <a:pt x="29" y="69"/>
                  </a:cubicBezTo>
                  <a:lnTo>
                    <a:pt x="284" y="216"/>
                  </a:lnTo>
                  <a:cubicBezTo>
                    <a:pt x="289" y="219"/>
                    <a:pt x="294" y="220"/>
                    <a:pt x="300" y="220"/>
                  </a:cubicBezTo>
                  <a:cubicBezTo>
                    <a:pt x="313" y="220"/>
                    <a:pt x="326" y="211"/>
                    <a:pt x="333" y="196"/>
                  </a:cubicBezTo>
                  <a:cubicBezTo>
                    <a:pt x="343" y="187"/>
                    <a:pt x="343" y="157"/>
                    <a:pt x="323" y="14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27"/>
            <p:cNvSpPr/>
            <p:nvPr/>
          </p:nvSpPr>
          <p:spPr>
            <a:xfrm>
              <a:off x="8094154" y="6677294"/>
              <a:ext cx="40938" cy="57417"/>
            </a:xfrm>
            <a:custGeom>
              <a:avLst/>
              <a:gdLst/>
              <a:ahLst/>
              <a:cxnLst/>
              <a:rect l="l" t="t" r="r" b="b"/>
              <a:pathLst>
                <a:path w="236" h="331" extrusionOk="0">
                  <a:moveTo>
                    <a:pt x="197" y="0"/>
                  </a:moveTo>
                  <a:cubicBezTo>
                    <a:pt x="177" y="0"/>
                    <a:pt x="168" y="10"/>
                    <a:pt x="158" y="20"/>
                  </a:cubicBezTo>
                  <a:lnTo>
                    <a:pt x="11" y="275"/>
                  </a:lnTo>
                  <a:cubicBezTo>
                    <a:pt x="1" y="294"/>
                    <a:pt x="11" y="314"/>
                    <a:pt x="31" y="324"/>
                  </a:cubicBezTo>
                  <a:cubicBezTo>
                    <a:pt x="39" y="328"/>
                    <a:pt x="47" y="330"/>
                    <a:pt x="54" y="330"/>
                  </a:cubicBezTo>
                  <a:cubicBezTo>
                    <a:pt x="64" y="330"/>
                    <a:pt x="74" y="325"/>
                    <a:pt x="79" y="314"/>
                  </a:cubicBezTo>
                  <a:lnTo>
                    <a:pt x="227" y="50"/>
                  </a:lnTo>
                  <a:cubicBezTo>
                    <a:pt x="236" y="39"/>
                    <a:pt x="227" y="10"/>
                    <a:pt x="2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27"/>
            <p:cNvSpPr/>
            <p:nvPr/>
          </p:nvSpPr>
          <p:spPr>
            <a:xfrm>
              <a:off x="8131622" y="6719793"/>
              <a:ext cx="59672" cy="38336"/>
            </a:xfrm>
            <a:custGeom>
              <a:avLst/>
              <a:gdLst/>
              <a:ahLst/>
              <a:cxnLst/>
              <a:rect l="l" t="t" r="r" b="b"/>
              <a:pathLst>
                <a:path w="344" h="221" extrusionOk="0">
                  <a:moveTo>
                    <a:pt x="50" y="1"/>
                  </a:moveTo>
                  <a:cubicBezTo>
                    <a:pt x="30" y="1"/>
                    <a:pt x="20" y="10"/>
                    <a:pt x="11" y="20"/>
                  </a:cubicBezTo>
                  <a:cubicBezTo>
                    <a:pt x="0" y="40"/>
                    <a:pt x="11" y="59"/>
                    <a:pt x="30" y="69"/>
                  </a:cubicBezTo>
                  <a:lnTo>
                    <a:pt x="285" y="216"/>
                  </a:lnTo>
                  <a:cubicBezTo>
                    <a:pt x="291" y="219"/>
                    <a:pt x="296" y="220"/>
                    <a:pt x="302" y="220"/>
                  </a:cubicBezTo>
                  <a:cubicBezTo>
                    <a:pt x="315" y="220"/>
                    <a:pt x="327" y="213"/>
                    <a:pt x="334" y="206"/>
                  </a:cubicBezTo>
                  <a:cubicBezTo>
                    <a:pt x="344" y="186"/>
                    <a:pt x="344" y="167"/>
                    <a:pt x="324" y="157"/>
                  </a:cubicBezTo>
                  <a:lnTo>
                    <a:pt x="59" y="10"/>
                  </a:lnTo>
                  <a:cubicBezTo>
                    <a:pt x="59" y="1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27"/>
            <p:cNvSpPr/>
            <p:nvPr/>
          </p:nvSpPr>
          <p:spPr>
            <a:xfrm>
              <a:off x="8106123" y="6719793"/>
              <a:ext cx="40938" cy="58631"/>
            </a:xfrm>
            <a:custGeom>
              <a:avLst/>
              <a:gdLst/>
              <a:ahLst/>
              <a:cxnLst/>
              <a:rect l="l" t="t" r="r" b="b"/>
              <a:pathLst>
                <a:path w="236" h="338" extrusionOk="0">
                  <a:moveTo>
                    <a:pt x="197" y="1"/>
                  </a:moveTo>
                  <a:cubicBezTo>
                    <a:pt x="177" y="1"/>
                    <a:pt x="167" y="10"/>
                    <a:pt x="158" y="20"/>
                  </a:cubicBezTo>
                  <a:lnTo>
                    <a:pt x="10" y="284"/>
                  </a:lnTo>
                  <a:cubicBezTo>
                    <a:pt x="1" y="295"/>
                    <a:pt x="10" y="324"/>
                    <a:pt x="30" y="334"/>
                  </a:cubicBezTo>
                  <a:cubicBezTo>
                    <a:pt x="35" y="336"/>
                    <a:pt x="40" y="337"/>
                    <a:pt x="45" y="337"/>
                  </a:cubicBezTo>
                  <a:cubicBezTo>
                    <a:pt x="59" y="337"/>
                    <a:pt x="72" y="329"/>
                    <a:pt x="79" y="314"/>
                  </a:cubicBezTo>
                  <a:lnTo>
                    <a:pt x="226" y="59"/>
                  </a:lnTo>
                  <a:cubicBezTo>
                    <a:pt x="236" y="40"/>
                    <a:pt x="226" y="20"/>
                    <a:pt x="206" y="10"/>
                  </a:cubicBezTo>
                  <a:cubicBezTo>
                    <a:pt x="206" y="1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27"/>
            <p:cNvSpPr/>
            <p:nvPr/>
          </p:nvSpPr>
          <p:spPr>
            <a:xfrm>
              <a:off x="8099358" y="6597501"/>
              <a:ext cx="166700" cy="99395"/>
            </a:xfrm>
            <a:custGeom>
              <a:avLst/>
              <a:gdLst/>
              <a:ahLst/>
              <a:cxnLst/>
              <a:rect l="l" t="t" r="r" b="b"/>
              <a:pathLst>
                <a:path w="961" h="573" extrusionOk="0">
                  <a:moveTo>
                    <a:pt x="40" y="0"/>
                  </a:moveTo>
                  <a:cubicBezTo>
                    <a:pt x="20" y="0"/>
                    <a:pt x="10" y="9"/>
                    <a:pt x="10" y="20"/>
                  </a:cubicBezTo>
                  <a:cubicBezTo>
                    <a:pt x="1" y="39"/>
                    <a:pt x="1" y="59"/>
                    <a:pt x="20" y="68"/>
                  </a:cubicBezTo>
                  <a:lnTo>
                    <a:pt x="902" y="568"/>
                  </a:lnTo>
                  <a:cubicBezTo>
                    <a:pt x="908" y="571"/>
                    <a:pt x="913" y="572"/>
                    <a:pt x="919" y="572"/>
                  </a:cubicBezTo>
                  <a:cubicBezTo>
                    <a:pt x="932" y="572"/>
                    <a:pt x="944" y="565"/>
                    <a:pt x="951" y="558"/>
                  </a:cubicBezTo>
                  <a:cubicBezTo>
                    <a:pt x="961" y="539"/>
                    <a:pt x="951" y="519"/>
                    <a:pt x="931" y="510"/>
                  </a:cubicBezTo>
                  <a:lnTo>
                    <a:pt x="59" y="9"/>
                  </a:lnTo>
                  <a:cubicBezTo>
                    <a:pt x="49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27"/>
            <p:cNvSpPr/>
            <p:nvPr/>
          </p:nvSpPr>
          <p:spPr>
            <a:xfrm>
              <a:off x="8107858" y="6616061"/>
              <a:ext cx="47703" cy="49091"/>
            </a:xfrm>
            <a:custGeom>
              <a:avLst/>
              <a:gdLst/>
              <a:ahLst/>
              <a:cxnLst/>
              <a:rect l="l" t="t" r="r" b="b"/>
              <a:pathLst>
                <a:path w="275" h="283" extrusionOk="0">
                  <a:moveTo>
                    <a:pt x="167" y="0"/>
                  </a:moveTo>
                  <a:cubicBezTo>
                    <a:pt x="148" y="11"/>
                    <a:pt x="137" y="30"/>
                    <a:pt x="137" y="50"/>
                  </a:cubicBezTo>
                  <a:lnTo>
                    <a:pt x="177" y="177"/>
                  </a:lnTo>
                  <a:lnTo>
                    <a:pt x="59" y="109"/>
                  </a:lnTo>
                  <a:cubicBezTo>
                    <a:pt x="56" y="106"/>
                    <a:pt x="52" y="104"/>
                    <a:pt x="46" y="104"/>
                  </a:cubicBezTo>
                  <a:cubicBezTo>
                    <a:pt x="34" y="104"/>
                    <a:pt x="17" y="111"/>
                    <a:pt x="10" y="118"/>
                  </a:cubicBezTo>
                  <a:cubicBezTo>
                    <a:pt x="0" y="138"/>
                    <a:pt x="10" y="167"/>
                    <a:pt x="30" y="177"/>
                  </a:cubicBezTo>
                  <a:lnTo>
                    <a:pt x="216" y="275"/>
                  </a:lnTo>
                  <a:cubicBezTo>
                    <a:pt x="221" y="280"/>
                    <a:pt x="228" y="283"/>
                    <a:pt x="236" y="283"/>
                  </a:cubicBezTo>
                  <a:cubicBezTo>
                    <a:pt x="243" y="283"/>
                    <a:pt x="250" y="280"/>
                    <a:pt x="255" y="275"/>
                  </a:cubicBezTo>
                  <a:cubicBezTo>
                    <a:pt x="265" y="265"/>
                    <a:pt x="275" y="255"/>
                    <a:pt x="265" y="236"/>
                  </a:cubicBezTo>
                  <a:lnTo>
                    <a:pt x="206" y="30"/>
                  </a:lnTo>
                  <a:cubicBezTo>
                    <a:pt x="206" y="11"/>
                    <a:pt x="196" y="0"/>
                    <a:pt x="1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27"/>
            <p:cNvSpPr/>
            <p:nvPr/>
          </p:nvSpPr>
          <p:spPr>
            <a:xfrm>
              <a:off x="8170825" y="6624561"/>
              <a:ext cx="62968" cy="26367"/>
            </a:xfrm>
            <a:custGeom>
              <a:avLst/>
              <a:gdLst/>
              <a:ahLst/>
              <a:cxnLst/>
              <a:rect l="l" t="t" r="r" b="b"/>
              <a:pathLst>
                <a:path w="363" h="152" extrusionOk="0">
                  <a:moveTo>
                    <a:pt x="314" y="1"/>
                  </a:moveTo>
                  <a:lnTo>
                    <a:pt x="29" y="79"/>
                  </a:lnTo>
                  <a:cubicBezTo>
                    <a:pt x="10" y="89"/>
                    <a:pt x="0" y="108"/>
                    <a:pt x="0" y="128"/>
                  </a:cubicBezTo>
                  <a:cubicBezTo>
                    <a:pt x="7" y="142"/>
                    <a:pt x="19" y="151"/>
                    <a:pt x="33" y="151"/>
                  </a:cubicBezTo>
                  <a:cubicBezTo>
                    <a:pt x="38" y="151"/>
                    <a:pt x="43" y="150"/>
                    <a:pt x="49" y="147"/>
                  </a:cubicBezTo>
                  <a:lnTo>
                    <a:pt x="333" y="69"/>
                  </a:lnTo>
                  <a:cubicBezTo>
                    <a:pt x="353" y="69"/>
                    <a:pt x="362" y="49"/>
                    <a:pt x="362" y="30"/>
                  </a:cubicBezTo>
                  <a:cubicBezTo>
                    <a:pt x="353" y="10"/>
                    <a:pt x="343" y="1"/>
                    <a:pt x="32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27"/>
            <p:cNvSpPr/>
            <p:nvPr/>
          </p:nvSpPr>
          <p:spPr>
            <a:xfrm>
              <a:off x="8170825" y="6638265"/>
              <a:ext cx="27234" cy="62968"/>
            </a:xfrm>
            <a:custGeom>
              <a:avLst/>
              <a:gdLst/>
              <a:ahLst/>
              <a:cxnLst/>
              <a:rect l="l" t="t" r="r" b="b"/>
              <a:pathLst>
                <a:path w="157" h="363" extrusionOk="0">
                  <a:moveTo>
                    <a:pt x="29" y="0"/>
                  </a:moveTo>
                  <a:cubicBezTo>
                    <a:pt x="10" y="10"/>
                    <a:pt x="0" y="29"/>
                    <a:pt x="0" y="49"/>
                  </a:cubicBezTo>
                  <a:lnTo>
                    <a:pt x="79" y="333"/>
                  </a:lnTo>
                  <a:cubicBezTo>
                    <a:pt x="88" y="353"/>
                    <a:pt x="108" y="362"/>
                    <a:pt x="127" y="362"/>
                  </a:cubicBezTo>
                  <a:cubicBezTo>
                    <a:pt x="147" y="353"/>
                    <a:pt x="157" y="333"/>
                    <a:pt x="157" y="314"/>
                  </a:cubicBezTo>
                  <a:lnTo>
                    <a:pt x="68" y="29"/>
                  </a:lnTo>
                  <a:cubicBezTo>
                    <a:pt x="68" y="10"/>
                    <a:pt x="49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27"/>
            <p:cNvSpPr/>
            <p:nvPr/>
          </p:nvSpPr>
          <p:spPr>
            <a:xfrm>
              <a:off x="8209854" y="6646591"/>
              <a:ext cx="63141" cy="26367"/>
            </a:xfrm>
            <a:custGeom>
              <a:avLst/>
              <a:gdLst/>
              <a:ahLst/>
              <a:cxnLst/>
              <a:rect l="l" t="t" r="r" b="b"/>
              <a:pathLst>
                <a:path w="364" h="152" extrusionOk="0">
                  <a:moveTo>
                    <a:pt x="314" y="1"/>
                  </a:moveTo>
                  <a:lnTo>
                    <a:pt x="30" y="79"/>
                  </a:lnTo>
                  <a:cubicBezTo>
                    <a:pt x="10" y="89"/>
                    <a:pt x="0" y="109"/>
                    <a:pt x="0" y="129"/>
                  </a:cubicBezTo>
                  <a:cubicBezTo>
                    <a:pt x="8" y="143"/>
                    <a:pt x="20" y="152"/>
                    <a:pt x="34" y="152"/>
                  </a:cubicBezTo>
                  <a:cubicBezTo>
                    <a:pt x="39" y="152"/>
                    <a:pt x="44" y="151"/>
                    <a:pt x="49" y="148"/>
                  </a:cubicBezTo>
                  <a:lnTo>
                    <a:pt x="333" y="70"/>
                  </a:lnTo>
                  <a:cubicBezTo>
                    <a:pt x="353" y="70"/>
                    <a:pt x="363" y="50"/>
                    <a:pt x="363" y="31"/>
                  </a:cubicBezTo>
                  <a:cubicBezTo>
                    <a:pt x="353" y="11"/>
                    <a:pt x="343" y="1"/>
                    <a:pt x="32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27"/>
            <p:cNvSpPr/>
            <p:nvPr/>
          </p:nvSpPr>
          <p:spPr>
            <a:xfrm>
              <a:off x="8209854" y="6660295"/>
              <a:ext cx="27234" cy="63141"/>
            </a:xfrm>
            <a:custGeom>
              <a:avLst/>
              <a:gdLst/>
              <a:ahLst/>
              <a:cxnLst/>
              <a:rect l="l" t="t" r="r" b="b"/>
              <a:pathLst>
                <a:path w="157" h="364" extrusionOk="0">
                  <a:moveTo>
                    <a:pt x="30" y="0"/>
                  </a:moveTo>
                  <a:cubicBezTo>
                    <a:pt x="10" y="10"/>
                    <a:pt x="0" y="30"/>
                    <a:pt x="0" y="50"/>
                  </a:cubicBezTo>
                  <a:lnTo>
                    <a:pt x="78" y="333"/>
                  </a:lnTo>
                  <a:cubicBezTo>
                    <a:pt x="89" y="353"/>
                    <a:pt x="108" y="363"/>
                    <a:pt x="128" y="363"/>
                  </a:cubicBezTo>
                  <a:cubicBezTo>
                    <a:pt x="147" y="353"/>
                    <a:pt x="157" y="333"/>
                    <a:pt x="147" y="314"/>
                  </a:cubicBezTo>
                  <a:lnTo>
                    <a:pt x="69" y="30"/>
                  </a:lnTo>
                  <a:cubicBezTo>
                    <a:pt x="69" y="10"/>
                    <a:pt x="49" y="0"/>
                    <a:pt x="3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27"/>
            <p:cNvSpPr/>
            <p:nvPr/>
          </p:nvSpPr>
          <p:spPr>
            <a:xfrm>
              <a:off x="8099358" y="6551533"/>
              <a:ext cx="181965" cy="59672"/>
            </a:xfrm>
            <a:custGeom>
              <a:avLst/>
              <a:gdLst/>
              <a:ahLst/>
              <a:cxnLst/>
              <a:rect l="l" t="t" r="r" b="b"/>
              <a:pathLst>
                <a:path w="1049" h="344" extrusionOk="0">
                  <a:moveTo>
                    <a:pt x="1000" y="0"/>
                  </a:moveTo>
                  <a:lnTo>
                    <a:pt x="30" y="265"/>
                  </a:lnTo>
                  <a:cubicBezTo>
                    <a:pt x="10" y="274"/>
                    <a:pt x="1" y="294"/>
                    <a:pt x="1" y="314"/>
                  </a:cubicBezTo>
                  <a:cubicBezTo>
                    <a:pt x="10" y="333"/>
                    <a:pt x="30" y="343"/>
                    <a:pt x="49" y="343"/>
                  </a:cubicBezTo>
                  <a:lnTo>
                    <a:pt x="1020" y="69"/>
                  </a:lnTo>
                  <a:cubicBezTo>
                    <a:pt x="1039" y="59"/>
                    <a:pt x="1049" y="39"/>
                    <a:pt x="1049" y="20"/>
                  </a:cubicBezTo>
                  <a:cubicBezTo>
                    <a:pt x="1039" y="10"/>
                    <a:pt x="1029" y="0"/>
                    <a:pt x="10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27"/>
            <p:cNvSpPr/>
            <p:nvPr/>
          </p:nvSpPr>
          <p:spPr>
            <a:xfrm>
              <a:off x="8131622" y="6587266"/>
              <a:ext cx="49438" cy="41632"/>
            </a:xfrm>
            <a:custGeom>
              <a:avLst/>
              <a:gdLst/>
              <a:ahLst/>
              <a:cxnLst/>
              <a:rect l="l" t="t" r="r" b="b"/>
              <a:pathLst>
                <a:path w="285" h="240" extrusionOk="0">
                  <a:moveTo>
                    <a:pt x="59" y="0"/>
                  </a:moveTo>
                  <a:cubicBezTo>
                    <a:pt x="50" y="0"/>
                    <a:pt x="40" y="10"/>
                    <a:pt x="30" y="20"/>
                  </a:cubicBezTo>
                  <a:cubicBezTo>
                    <a:pt x="20" y="39"/>
                    <a:pt x="20" y="59"/>
                    <a:pt x="40" y="68"/>
                  </a:cubicBezTo>
                  <a:lnTo>
                    <a:pt x="157" y="137"/>
                  </a:lnTo>
                  <a:lnTo>
                    <a:pt x="30" y="166"/>
                  </a:lnTo>
                  <a:cubicBezTo>
                    <a:pt x="11" y="177"/>
                    <a:pt x="0" y="196"/>
                    <a:pt x="0" y="216"/>
                  </a:cubicBezTo>
                  <a:cubicBezTo>
                    <a:pt x="8" y="230"/>
                    <a:pt x="20" y="239"/>
                    <a:pt x="34" y="239"/>
                  </a:cubicBezTo>
                  <a:cubicBezTo>
                    <a:pt x="39" y="239"/>
                    <a:pt x="45" y="238"/>
                    <a:pt x="50" y="235"/>
                  </a:cubicBezTo>
                  <a:lnTo>
                    <a:pt x="255" y="186"/>
                  </a:lnTo>
                  <a:cubicBezTo>
                    <a:pt x="275" y="177"/>
                    <a:pt x="285" y="166"/>
                    <a:pt x="285" y="147"/>
                  </a:cubicBezTo>
                  <a:cubicBezTo>
                    <a:pt x="285" y="137"/>
                    <a:pt x="275" y="118"/>
                    <a:pt x="265" y="118"/>
                  </a:cubicBezTo>
                  <a:lnTo>
                    <a:pt x="79" y="10"/>
                  </a:lnTo>
                  <a:cubicBezTo>
                    <a:pt x="69" y="10"/>
                    <a:pt x="6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27"/>
            <p:cNvSpPr/>
            <p:nvPr/>
          </p:nvSpPr>
          <p:spPr>
            <a:xfrm>
              <a:off x="8177590" y="6531064"/>
              <a:ext cx="40938" cy="57417"/>
            </a:xfrm>
            <a:custGeom>
              <a:avLst/>
              <a:gdLst/>
              <a:ahLst/>
              <a:cxnLst/>
              <a:rect l="l" t="t" r="r" b="b"/>
              <a:pathLst>
                <a:path w="236" h="331" extrusionOk="0">
                  <a:moveTo>
                    <a:pt x="186" y="1"/>
                  </a:moveTo>
                  <a:cubicBezTo>
                    <a:pt x="177" y="1"/>
                    <a:pt x="167" y="11"/>
                    <a:pt x="157" y="20"/>
                  </a:cubicBezTo>
                  <a:lnTo>
                    <a:pt x="10" y="275"/>
                  </a:lnTo>
                  <a:cubicBezTo>
                    <a:pt x="0" y="295"/>
                    <a:pt x="10" y="314"/>
                    <a:pt x="29" y="324"/>
                  </a:cubicBezTo>
                  <a:cubicBezTo>
                    <a:pt x="33" y="328"/>
                    <a:pt x="41" y="330"/>
                    <a:pt x="49" y="330"/>
                  </a:cubicBezTo>
                  <a:cubicBezTo>
                    <a:pt x="60" y="330"/>
                    <a:pt x="73" y="326"/>
                    <a:pt x="79" y="314"/>
                  </a:cubicBezTo>
                  <a:lnTo>
                    <a:pt x="225" y="50"/>
                  </a:lnTo>
                  <a:cubicBezTo>
                    <a:pt x="235" y="40"/>
                    <a:pt x="225" y="11"/>
                    <a:pt x="2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27"/>
            <p:cNvSpPr/>
            <p:nvPr/>
          </p:nvSpPr>
          <p:spPr>
            <a:xfrm>
              <a:off x="8177590" y="6575297"/>
              <a:ext cx="59498" cy="38683"/>
            </a:xfrm>
            <a:custGeom>
              <a:avLst/>
              <a:gdLst/>
              <a:ahLst/>
              <a:cxnLst/>
              <a:rect l="l" t="t" r="r" b="b"/>
              <a:pathLst>
                <a:path w="343" h="223" extrusionOk="0">
                  <a:moveTo>
                    <a:pt x="40" y="0"/>
                  </a:moveTo>
                  <a:cubicBezTo>
                    <a:pt x="29" y="0"/>
                    <a:pt x="20" y="10"/>
                    <a:pt x="10" y="20"/>
                  </a:cubicBezTo>
                  <a:cubicBezTo>
                    <a:pt x="0" y="40"/>
                    <a:pt x="10" y="59"/>
                    <a:pt x="29" y="69"/>
                  </a:cubicBezTo>
                  <a:lnTo>
                    <a:pt x="284" y="216"/>
                  </a:lnTo>
                  <a:cubicBezTo>
                    <a:pt x="292" y="220"/>
                    <a:pt x="301" y="223"/>
                    <a:pt x="308" y="223"/>
                  </a:cubicBezTo>
                  <a:cubicBezTo>
                    <a:pt x="318" y="223"/>
                    <a:pt x="328" y="218"/>
                    <a:pt x="333" y="206"/>
                  </a:cubicBezTo>
                  <a:cubicBezTo>
                    <a:pt x="343" y="187"/>
                    <a:pt x="333" y="167"/>
                    <a:pt x="323" y="157"/>
                  </a:cubicBezTo>
                  <a:lnTo>
                    <a:pt x="59" y="10"/>
                  </a:lnTo>
                  <a:cubicBezTo>
                    <a:pt x="59" y="10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27"/>
            <p:cNvSpPr/>
            <p:nvPr/>
          </p:nvSpPr>
          <p:spPr>
            <a:xfrm>
              <a:off x="8219915" y="6519268"/>
              <a:ext cx="41111" cy="57417"/>
            </a:xfrm>
            <a:custGeom>
              <a:avLst/>
              <a:gdLst/>
              <a:ahLst/>
              <a:cxnLst/>
              <a:rect l="l" t="t" r="r" b="b"/>
              <a:pathLst>
                <a:path w="237" h="331" extrusionOk="0">
                  <a:moveTo>
                    <a:pt x="197" y="0"/>
                  </a:moveTo>
                  <a:cubicBezTo>
                    <a:pt x="177" y="0"/>
                    <a:pt x="168" y="10"/>
                    <a:pt x="158" y="20"/>
                  </a:cubicBezTo>
                  <a:lnTo>
                    <a:pt x="11" y="275"/>
                  </a:lnTo>
                  <a:cubicBezTo>
                    <a:pt x="1" y="294"/>
                    <a:pt x="11" y="314"/>
                    <a:pt x="31" y="323"/>
                  </a:cubicBezTo>
                  <a:cubicBezTo>
                    <a:pt x="39" y="328"/>
                    <a:pt x="47" y="330"/>
                    <a:pt x="55" y="330"/>
                  </a:cubicBezTo>
                  <a:cubicBezTo>
                    <a:pt x="65" y="330"/>
                    <a:pt x="74" y="325"/>
                    <a:pt x="79" y="314"/>
                  </a:cubicBezTo>
                  <a:lnTo>
                    <a:pt x="227" y="49"/>
                  </a:lnTo>
                  <a:cubicBezTo>
                    <a:pt x="236" y="40"/>
                    <a:pt x="227" y="10"/>
                    <a:pt x="2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27"/>
            <p:cNvSpPr/>
            <p:nvPr/>
          </p:nvSpPr>
          <p:spPr>
            <a:xfrm>
              <a:off x="8219915" y="6563502"/>
              <a:ext cx="59845" cy="38509"/>
            </a:xfrm>
            <a:custGeom>
              <a:avLst/>
              <a:gdLst/>
              <a:ahLst/>
              <a:cxnLst/>
              <a:rect l="l" t="t" r="r" b="b"/>
              <a:pathLst>
                <a:path w="345" h="222" extrusionOk="0">
                  <a:moveTo>
                    <a:pt x="50" y="0"/>
                  </a:moveTo>
                  <a:cubicBezTo>
                    <a:pt x="31" y="0"/>
                    <a:pt x="20" y="10"/>
                    <a:pt x="11" y="20"/>
                  </a:cubicBezTo>
                  <a:cubicBezTo>
                    <a:pt x="1" y="39"/>
                    <a:pt x="11" y="59"/>
                    <a:pt x="31" y="68"/>
                  </a:cubicBezTo>
                  <a:lnTo>
                    <a:pt x="285" y="216"/>
                  </a:lnTo>
                  <a:cubicBezTo>
                    <a:pt x="293" y="220"/>
                    <a:pt x="302" y="222"/>
                    <a:pt x="309" y="222"/>
                  </a:cubicBezTo>
                  <a:cubicBezTo>
                    <a:pt x="319" y="222"/>
                    <a:pt x="329" y="217"/>
                    <a:pt x="334" y="205"/>
                  </a:cubicBezTo>
                  <a:cubicBezTo>
                    <a:pt x="344" y="186"/>
                    <a:pt x="344" y="166"/>
                    <a:pt x="325" y="157"/>
                  </a:cubicBezTo>
                  <a:lnTo>
                    <a:pt x="60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27"/>
            <p:cNvSpPr/>
            <p:nvPr/>
          </p:nvSpPr>
          <p:spPr>
            <a:xfrm>
              <a:off x="8099358" y="6444505"/>
              <a:ext cx="100436" cy="166179"/>
            </a:xfrm>
            <a:custGeom>
              <a:avLst/>
              <a:gdLst/>
              <a:ahLst/>
              <a:cxnLst/>
              <a:rect l="l" t="t" r="r" b="b"/>
              <a:pathLst>
                <a:path w="579" h="958" extrusionOk="0">
                  <a:moveTo>
                    <a:pt x="539" y="0"/>
                  </a:moveTo>
                  <a:cubicBezTo>
                    <a:pt x="520" y="0"/>
                    <a:pt x="510" y="10"/>
                    <a:pt x="500" y="20"/>
                  </a:cubicBezTo>
                  <a:lnTo>
                    <a:pt x="10" y="902"/>
                  </a:lnTo>
                  <a:cubicBezTo>
                    <a:pt x="1" y="921"/>
                    <a:pt x="1" y="941"/>
                    <a:pt x="20" y="950"/>
                  </a:cubicBezTo>
                  <a:cubicBezTo>
                    <a:pt x="28" y="955"/>
                    <a:pt x="37" y="957"/>
                    <a:pt x="44" y="957"/>
                  </a:cubicBezTo>
                  <a:cubicBezTo>
                    <a:pt x="54" y="957"/>
                    <a:pt x="63" y="952"/>
                    <a:pt x="69" y="941"/>
                  </a:cubicBezTo>
                  <a:lnTo>
                    <a:pt x="569" y="59"/>
                  </a:lnTo>
                  <a:cubicBezTo>
                    <a:pt x="578" y="39"/>
                    <a:pt x="569" y="20"/>
                    <a:pt x="549" y="10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27"/>
            <p:cNvSpPr/>
            <p:nvPr/>
          </p:nvSpPr>
          <p:spPr>
            <a:xfrm>
              <a:off x="8117918" y="6554829"/>
              <a:ext cx="49611" cy="45621"/>
            </a:xfrm>
            <a:custGeom>
              <a:avLst/>
              <a:gdLst/>
              <a:ahLst/>
              <a:cxnLst/>
              <a:rect l="l" t="t" r="r" b="b"/>
              <a:pathLst>
                <a:path w="286" h="263" extrusionOk="0">
                  <a:moveTo>
                    <a:pt x="236" y="1"/>
                  </a:moveTo>
                  <a:lnTo>
                    <a:pt x="31" y="60"/>
                  </a:lnTo>
                  <a:cubicBezTo>
                    <a:pt x="11" y="70"/>
                    <a:pt x="1" y="89"/>
                    <a:pt x="1" y="109"/>
                  </a:cubicBezTo>
                  <a:cubicBezTo>
                    <a:pt x="8" y="123"/>
                    <a:pt x="21" y="132"/>
                    <a:pt x="35" y="132"/>
                  </a:cubicBezTo>
                  <a:cubicBezTo>
                    <a:pt x="40" y="132"/>
                    <a:pt x="45" y="131"/>
                    <a:pt x="50" y="128"/>
                  </a:cubicBezTo>
                  <a:lnTo>
                    <a:pt x="168" y="99"/>
                  </a:lnTo>
                  <a:lnTo>
                    <a:pt x="109" y="207"/>
                  </a:lnTo>
                  <a:cubicBezTo>
                    <a:pt x="99" y="226"/>
                    <a:pt x="99" y="246"/>
                    <a:pt x="119" y="255"/>
                  </a:cubicBezTo>
                  <a:cubicBezTo>
                    <a:pt x="127" y="260"/>
                    <a:pt x="135" y="262"/>
                    <a:pt x="142" y="262"/>
                  </a:cubicBezTo>
                  <a:cubicBezTo>
                    <a:pt x="153" y="262"/>
                    <a:pt x="162" y="257"/>
                    <a:pt x="168" y="246"/>
                  </a:cubicBezTo>
                  <a:lnTo>
                    <a:pt x="275" y="60"/>
                  </a:lnTo>
                  <a:cubicBezTo>
                    <a:pt x="286" y="40"/>
                    <a:pt x="286" y="31"/>
                    <a:pt x="275" y="20"/>
                  </a:cubicBezTo>
                  <a:cubicBezTo>
                    <a:pt x="266" y="11"/>
                    <a:pt x="256" y="1"/>
                    <a:pt x="2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27"/>
            <p:cNvSpPr/>
            <p:nvPr/>
          </p:nvSpPr>
          <p:spPr>
            <a:xfrm>
              <a:off x="8124857" y="6476596"/>
              <a:ext cx="29142" cy="62100"/>
            </a:xfrm>
            <a:custGeom>
              <a:avLst/>
              <a:gdLst/>
              <a:ahLst/>
              <a:cxnLst/>
              <a:rect l="l" t="t" r="r" b="b"/>
              <a:pathLst>
                <a:path w="168" h="358" extrusionOk="0">
                  <a:moveTo>
                    <a:pt x="30" y="1"/>
                  </a:moveTo>
                  <a:cubicBezTo>
                    <a:pt x="10" y="11"/>
                    <a:pt x="0" y="31"/>
                    <a:pt x="10" y="50"/>
                  </a:cubicBezTo>
                  <a:lnTo>
                    <a:pt x="89" y="334"/>
                  </a:lnTo>
                  <a:cubicBezTo>
                    <a:pt x="96" y="348"/>
                    <a:pt x="108" y="358"/>
                    <a:pt x="122" y="358"/>
                  </a:cubicBezTo>
                  <a:cubicBezTo>
                    <a:pt x="127" y="358"/>
                    <a:pt x="132" y="356"/>
                    <a:pt x="137" y="354"/>
                  </a:cubicBezTo>
                  <a:cubicBezTo>
                    <a:pt x="157" y="354"/>
                    <a:pt x="167" y="334"/>
                    <a:pt x="157" y="315"/>
                  </a:cubicBezTo>
                  <a:lnTo>
                    <a:pt x="79" y="31"/>
                  </a:lnTo>
                  <a:cubicBezTo>
                    <a:pt x="79" y="11"/>
                    <a:pt x="5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27"/>
            <p:cNvSpPr/>
            <p:nvPr/>
          </p:nvSpPr>
          <p:spPr>
            <a:xfrm>
              <a:off x="8138387" y="6512503"/>
              <a:ext cx="64702" cy="26193"/>
            </a:xfrm>
            <a:custGeom>
              <a:avLst/>
              <a:gdLst/>
              <a:ahLst/>
              <a:cxnLst/>
              <a:rect l="l" t="t" r="r" b="b"/>
              <a:pathLst>
                <a:path w="373" h="151" extrusionOk="0">
                  <a:moveTo>
                    <a:pt x="324" y="0"/>
                  </a:moveTo>
                  <a:lnTo>
                    <a:pt x="40" y="79"/>
                  </a:lnTo>
                  <a:cubicBezTo>
                    <a:pt x="20" y="88"/>
                    <a:pt x="1" y="108"/>
                    <a:pt x="11" y="127"/>
                  </a:cubicBezTo>
                  <a:cubicBezTo>
                    <a:pt x="18" y="141"/>
                    <a:pt x="30" y="151"/>
                    <a:pt x="44" y="151"/>
                  </a:cubicBezTo>
                  <a:cubicBezTo>
                    <a:pt x="49" y="151"/>
                    <a:pt x="54" y="149"/>
                    <a:pt x="59" y="147"/>
                  </a:cubicBezTo>
                  <a:lnTo>
                    <a:pt x="344" y="68"/>
                  </a:lnTo>
                  <a:cubicBezTo>
                    <a:pt x="363" y="68"/>
                    <a:pt x="373" y="49"/>
                    <a:pt x="363" y="29"/>
                  </a:cubicBezTo>
                  <a:cubicBezTo>
                    <a:pt x="363" y="10"/>
                    <a:pt x="353" y="0"/>
                    <a:pt x="33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27"/>
            <p:cNvSpPr/>
            <p:nvPr/>
          </p:nvSpPr>
          <p:spPr>
            <a:xfrm>
              <a:off x="8146887" y="6437567"/>
              <a:ext cx="29142" cy="63141"/>
            </a:xfrm>
            <a:custGeom>
              <a:avLst/>
              <a:gdLst/>
              <a:ahLst/>
              <a:cxnLst/>
              <a:rect l="l" t="t" r="r" b="b"/>
              <a:pathLst>
                <a:path w="168" h="364" extrusionOk="0">
                  <a:moveTo>
                    <a:pt x="30" y="1"/>
                  </a:moveTo>
                  <a:cubicBezTo>
                    <a:pt x="10" y="10"/>
                    <a:pt x="1" y="30"/>
                    <a:pt x="10" y="50"/>
                  </a:cubicBezTo>
                  <a:lnTo>
                    <a:pt x="89" y="334"/>
                  </a:lnTo>
                  <a:cubicBezTo>
                    <a:pt x="89" y="354"/>
                    <a:pt x="119" y="363"/>
                    <a:pt x="128" y="363"/>
                  </a:cubicBezTo>
                  <a:cubicBezTo>
                    <a:pt x="148" y="354"/>
                    <a:pt x="167" y="334"/>
                    <a:pt x="158" y="315"/>
                  </a:cubicBezTo>
                  <a:lnTo>
                    <a:pt x="79" y="30"/>
                  </a:lnTo>
                  <a:cubicBezTo>
                    <a:pt x="69" y="10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27"/>
            <p:cNvSpPr/>
            <p:nvPr/>
          </p:nvSpPr>
          <p:spPr>
            <a:xfrm>
              <a:off x="8160590" y="6473300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23" y="0"/>
                  </a:moveTo>
                  <a:lnTo>
                    <a:pt x="40" y="79"/>
                  </a:lnTo>
                  <a:cubicBezTo>
                    <a:pt x="20" y="89"/>
                    <a:pt x="0" y="109"/>
                    <a:pt x="10" y="128"/>
                  </a:cubicBezTo>
                  <a:cubicBezTo>
                    <a:pt x="10" y="148"/>
                    <a:pt x="40" y="157"/>
                    <a:pt x="49" y="157"/>
                  </a:cubicBezTo>
                  <a:lnTo>
                    <a:pt x="343" y="69"/>
                  </a:lnTo>
                  <a:cubicBezTo>
                    <a:pt x="362" y="69"/>
                    <a:pt x="373" y="50"/>
                    <a:pt x="362" y="30"/>
                  </a:cubicBezTo>
                  <a:cubicBezTo>
                    <a:pt x="362" y="11"/>
                    <a:pt x="343" y="0"/>
                    <a:pt x="3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27"/>
            <p:cNvSpPr/>
            <p:nvPr/>
          </p:nvSpPr>
          <p:spPr>
            <a:xfrm>
              <a:off x="8051829" y="6429067"/>
              <a:ext cx="61233" cy="182138"/>
            </a:xfrm>
            <a:custGeom>
              <a:avLst/>
              <a:gdLst/>
              <a:ahLst/>
              <a:cxnLst/>
              <a:rect l="l" t="t" r="r" b="b"/>
              <a:pathLst>
                <a:path w="353" h="1050" extrusionOk="0">
                  <a:moveTo>
                    <a:pt x="29" y="1"/>
                  </a:moveTo>
                  <a:cubicBezTo>
                    <a:pt x="10" y="1"/>
                    <a:pt x="0" y="20"/>
                    <a:pt x="10" y="40"/>
                  </a:cubicBezTo>
                  <a:lnTo>
                    <a:pt x="275" y="1020"/>
                  </a:lnTo>
                  <a:cubicBezTo>
                    <a:pt x="284" y="1039"/>
                    <a:pt x="304" y="1049"/>
                    <a:pt x="323" y="1049"/>
                  </a:cubicBezTo>
                  <a:cubicBezTo>
                    <a:pt x="343" y="1039"/>
                    <a:pt x="353" y="1020"/>
                    <a:pt x="343" y="1000"/>
                  </a:cubicBezTo>
                  <a:lnTo>
                    <a:pt x="79" y="20"/>
                  </a:lnTo>
                  <a:cubicBezTo>
                    <a:pt x="68" y="11"/>
                    <a:pt x="5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27"/>
            <p:cNvSpPr/>
            <p:nvPr/>
          </p:nvSpPr>
          <p:spPr>
            <a:xfrm>
              <a:off x="8089123" y="6529503"/>
              <a:ext cx="40938" cy="44927"/>
            </a:xfrm>
            <a:custGeom>
              <a:avLst/>
              <a:gdLst/>
              <a:ahLst/>
              <a:cxnLst/>
              <a:rect l="l" t="t" r="r" b="b"/>
              <a:pathLst>
                <a:path w="236" h="259" extrusionOk="0">
                  <a:moveTo>
                    <a:pt x="147" y="0"/>
                  </a:moveTo>
                  <a:cubicBezTo>
                    <a:pt x="128" y="0"/>
                    <a:pt x="118" y="0"/>
                    <a:pt x="118" y="20"/>
                  </a:cubicBezTo>
                  <a:lnTo>
                    <a:pt x="10" y="206"/>
                  </a:lnTo>
                  <a:cubicBezTo>
                    <a:pt x="1" y="225"/>
                    <a:pt x="1" y="245"/>
                    <a:pt x="20" y="255"/>
                  </a:cubicBezTo>
                  <a:cubicBezTo>
                    <a:pt x="26" y="257"/>
                    <a:pt x="31" y="259"/>
                    <a:pt x="36" y="259"/>
                  </a:cubicBezTo>
                  <a:cubicBezTo>
                    <a:pt x="50" y="259"/>
                    <a:pt x="62" y="250"/>
                    <a:pt x="69" y="235"/>
                  </a:cubicBezTo>
                  <a:lnTo>
                    <a:pt x="138" y="127"/>
                  </a:lnTo>
                  <a:lnTo>
                    <a:pt x="167" y="255"/>
                  </a:lnTo>
                  <a:lnTo>
                    <a:pt x="236" y="235"/>
                  </a:lnTo>
                  <a:lnTo>
                    <a:pt x="177" y="20"/>
                  </a:lnTo>
                  <a:cubicBezTo>
                    <a:pt x="177" y="10"/>
                    <a:pt x="167" y="0"/>
                    <a:pt x="1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27"/>
            <p:cNvSpPr/>
            <p:nvPr/>
          </p:nvSpPr>
          <p:spPr>
            <a:xfrm>
              <a:off x="8031360" y="6493596"/>
              <a:ext cx="59672" cy="38336"/>
            </a:xfrm>
            <a:custGeom>
              <a:avLst/>
              <a:gdLst/>
              <a:ahLst/>
              <a:cxnLst/>
              <a:rect l="l" t="t" r="r" b="b"/>
              <a:pathLst>
                <a:path w="344" h="221" extrusionOk="0">
                  <a:moveTo>
                    <a:pt x="40" y="1"/>
                  </a:moveTo>
                  <a:cubicBezTo>
                    <a:pt x="30" y="1"/>
                    <a:pt x="20" y="1"/>
                    <a:pt x="10" y="21"/>
                  </a:cubicBezTo>
                  <a:cubicBezTo>
                    <a:pt x="1" y="31"/>
                    <a:pt x="10" y="60"/>
                    <a:pt x="30" y="70"/>
                  </a:cubicBezTo>
                  <a:lnTo>
                    <a:pt x="284" y="217"/>
                  </a:lnTo>
                  <a:cubicBezTo>
                    <a:pt x="290" y="219"/>
                    <a:pt x="295" y="221"/>
                    <a:pt x="300" y="221"/>
                  </a:cubicBezTo>
                  <a:cubicBezTo>
                    <a:pt x="314" y="221"/>
                    <a:pt x="326" y="211"/>
                    <a:pt x="334" y="197"/>
                  </a:cubicBezTo>
                  <a:cubicBezTo>
                    <a:pt x="343" y="177"/>
                    <a:pt x="334" y="158"/>
                    <a:pt x="324" y="148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27"/>
            <p:cNvSpPr/>
            <p:nvPr/>
          </p:nvSpPr>
          <p:spPr>
            <a:xfrm>
              <a:off x="8077155" y="6473300"/>
              <a:ext cx="39377" cy="58631"/>
            </a:xfrm>
            <a:custGeom>
              <a:avLst/>
              <a:gdLst/>
              <a:ahLst/>
              <a:cxnLst/>
              <a:rect l="l" t="t" r="r" b="b"/>
              <a:pathLst>
                <a:path w="227" h="338" extrusionOk="0">
                  <a:moveTo>
                    <a:pt x="187" y="0"/>
                  </a:moveTo>
                  <a:cubicBezTo>
                    <a:pt x="177" y="0"/>
                    <a:pt x="158" y="11"/>
                    <a:pt x="158" y="20"/>
                  </a:cubicBezTo>
                  <a:lnTo>
                    <a:pt x="11" y="285"/>
                  </a:lnTo>
                  <a:cubicBezTo>
                    <a:pt x="1" y="294"/>
                    <a:pt x="1" y="324"/>
                    <a:pt x="20" y="334"/>
                  </a:cubicBezTo>
                  <a:cubicBezTo>
                    <a:pt x="26" y="336"/>
                    <a:pt x="31" y="338"/>
                    <a:pt x="36" y="338"/>
                  </a:cubicBezTo>
                  <a:cubicBezTo>
                    <a:pt x="50" y="338"/>
                    <a:pt x="62" y="328"/>
                    <a:pt x="70" y="314"/>
                  </a:cubicBezTo>
                  <a:lnTo>
                    <a:pt x="216" y="59"/>
                  </a:lnTo>
                  <a:cubicBezTo>
                    <a:pt x="227" y="40"/>
                    <a:pt x="216" y="20"/>
                    <a:pt x="207" y="11"/>
                  </a:cubicBezTo>
                  <a:cubicBezTo>
                    <a:pt x="197" y="0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27"/>
            <p:cNvSpPr/>
            <p:nvPr/>
          </p:nvSpPr>
          <p:spPr>
            <a:xfrm>
              <a:off x="8019391" y="6449536"/>
              <a:ext cx="59672" cy="38683"/>
            </a:xfrm>
            <a:custGeom>
              <a:avLst/>
              <a:gdLst/>
              <a:ahLst/>
              <a:cxnLst/>
              <a:rect l="l" t="t" r="r" b="b"/>
              <a:pathLst>
                <a:path w="344" h="223" extrusionOk="0">
                  <a:moveTo>
                    <a:pt x="40" y="0"/>
                  </a:moveTo>
                  <a:cubicBezTo>
                    <a:pt x="30" y="0"/>
                    <a:pt x="20" y="10"/>
                    <a:pt x="11" y="20"/>
                  </a:cubicBezTo>
                  <a:cubicBezTo>
                    <a:pt x="1" y="39"/>
                    <a:pt x="11" y="59"/>
                    <a:pt x="20" y="69"/>
                  </a:cubicBezTo>
                  <a:lnTo>
                    <a:pt x="285" y="216"/>
                  </a:lnTo>
                  <a:cubicBezTo>
                    <a:pt x="293" y="220"/>
                    <a:pt x="302" y="222"/>
                    <a:pt x="309" y="222"/>
                  </a:cubicBezTo>
                  <a:cubicBezTo>
                    <a:pt x="319" y="222"/>
                    <a:pt x="328" y="218"/>
                    <a:pt x="334" y="206"/>
                  </a:cubicBezTo>
                  <a:cubicBezTo>
                    <a:pt x="344" y="187"/>
                    <a:pt x="334" y="167"/>
                    <a:pt x="324" y="157"/>
                  </a:cubicBezTo>
                  <a:lnTo>
                    <a:pt x="59" y="10"/>
                  </a:lnTo>
                  <a:cubicBezTo>
                    <a:pt x="59" y="1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27"/>
            <p:cNvSpPr/>
            <p:nvPr/>
          </p:nvSpPr>
          <p:spPr>
            <a:xfrm>
              <a:off x="8065359" y="6430802"/>
              <a:ext cx="39203" cy="57417"/>
            </a:xfrm>
            <a:custGeom>
              <a:avLst/>
              <a:gdLst/>
              <a:ahLst/>
              <a:cxnLst/>
              <a:rect l="l" t="t" r="r" b="b"/>
              <a:pathLst>
                <a:path w="226" h="331" extrusionOk="0">
                  <a:moveTo>
                    <a:pt x="186" y="1"/>
                  </a:moveTo>
                  <a:cubicBezTo>
                    <a:pt x="177" y="1"/>
                    <a:pt x="157" y="10"/>
                    <a:pt x="157" y="20"/>
                  </a:cubicBezTo>
                  <a:lnTo>
                    <a:pt x="10" y="275"/>
                  </a:lnTo>
                  <a:cubicBezTo>
                    <a:pt x="1" y="295"/>
                    <a:pt x="1" y="314"/>
                    <a:pt x="20" y="324"/>
                  </a:cubicBezTo>
                  <a:cubicBezTo>
                    <a:pt x="28" y="328"/>
                    <a:pt x="37" y="330"/>
                    <a:pt x="44" y="330"/>
                  </a:cubicBezTo>
                  <a:cubicBezTo>
                    <a:pt x="54" y="330"/>
                    <a:pt x="63" y="326"/>
                    <a:pt x="69" y="314"/>
                  </a:cubicBezTo>
                  <a:lnTo>
                    <a:pt x="216" y="49"/>
                  </a:lnTo>
                  <a:cubicBezTo>
                    <a:pt x="226" y="40"/>
                    <a:pt x="216" y="10"/>
                    <a:pt x="2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27"/>
            <p:cNvSpPr/>
            <p:nvPr/>
          </p:nvSpPr>
          <p:spPr>
            <a:xfrm>
              <a:off x="7946363" y="6510595"/>
              <a:ext cx="166700" cy="100089"/>
            </a:xfrm>
            <a:custGeom>
              <a:avLst/>
              <a:gdLst/>
              <a:ahLst/>
              <a:cxnLst/>
              <a:rect l="l" t="t" r="r" b="b"/>
              <a:pathLst>
                <a:path w="961" h="577" extrusionOk="0">
                  <a:moveTo>
                    <a:pt x="40" y="1"/>
                  </a:moveTo>
                  <a:cubicBezTo>
                    <a:pt x="30" y="1"/>
                    <a:pt x="10" y="11"/>
                    <a:pt x="10" y="21"/>
                  </a:cubicBezTo>
                  <a:cubicBezTo>
                    <a:pt x="1" y="40"/>
                    <a:pt x="1" y="60"/>
                    <a:pt x="20" y="70"/>
                  </a:cubicBezTo>
                  <a:lnTo>
                    <a:pt x="902" y="569"/>
                  </a:lnTo>
                  <a:cubicBezTo>
                    <a:pt x="910" y="574"/>
                    <a:pt x="919" y="576"/>
                    <a:pt x="926" y="576"/>
                  </a:cubicBezTo>
                  <a:cubicBezTo>
                    <a:pt x="936" y="576"/>
                    <a:pt x="945" y="571"/>
                    <a:pt x="951" y="560"/>
                  </a:cubicBezTo>
                  <a:cubicBezTo>
                    <a:pt x="961" y="540"/>
                    <a:pt x="951" y="521"/>
                    <a:pt x="941" y="510"/>
                  </a:cubicBezTo>
                  <a:lnTo>
                    <a:pt x="59" y="11"/>
                  </a:lnTo>
                  <a:cubicBezTo>
                    <a:pt x="49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27"/>
            <p:cNvSpPr/>
            <p:nvPr/>
          </p:nvSpPr>
          <p:spPr>
            <a:xfrm>
              <a:off x="8056859" y="6543033"/>
              <a:ext cx="46142" cy="49438"/>
            </a:xfrm>
            <a:custGeom>
              <a:avLst/>
              <a:gdLst/>
              <a:ahLst/>
              <a:cxnLst/>
              <a:rect l="l" t="t" r="r" b="b"/>
              <a:pathLst>
                <a:path w="266" h="285" extrusionOk="0">
                  <a:moveTo>
                    <a:pt x="39" y="1"/>
                  </a:moveTo>
                  <a:cubicBezTo>
                    <a:pt x="30" y="1"/>
                    <a:pt x="20" y="1"/>
                    <a:pt x="10" y="10"/>
                  </a:cubicBezTo>
                  <a:cubicBezTo>
                    <a:pt x="0" y="20"/>
                    <a:pt x="0" y="30"/>
                    <a:pt x="0" y="49"/>
                  </a:cubicBezTo>
                  <a:lnTo>
                    <a:pt x="59" y="255"/>
                  </a:lnTo>
                  <a:cubicBezTo>
                    <a:pt x="59" y="275"/>
                    <a:pt x="89" y="284"/>
                    <a:pt x="98" y="284"/>
                  </a:cubicBezTo>
                  <a:cubicBezTo>
                    <a:pt x="118" y="275"/>
                    <a:pt x="137" y="255"/>
                    <a:pt x="128" y="236"/>
                  </a:cubicBezTo>
                  <a:lnTo>
                    <a:pt x="98" y="108"/>
                  </a:lnTo>
                  <a:lnTo>
                    <a:pt x="206" y="177"/>
                  </a:lnTo>
                  <a:cubicBezTo>
                    <a:pt x="212" y="179"/>
                    <a:pt x="217" y="181"/>
                    <a:pt x="222" y="181"/>
                  </a:cubicBezTo>
                  <a:cubicBezTo>
                    <a:pt x="236" y="181"/>
                    <a:pt x="248" y="172"/>
                    <a:pt x="255" y="157"/>
                  </a:cubicBezTo>
                  <a:cubicBezTo>
                    <a:pt x="265" y="147"/>
                    <a:pt x="255" y="118"/>
                    <a:pt x="246" y="108"/>
                  </a:cubicBezTo>
                  <a:lnTo>
                    <a:pt x="50" y="10"/>
                  </a:lnTo>
                  <a:cubicBezTo>
                    <a:pt x="50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27"/>
            <p:cNvSpPr/>
            <p:nvPr/>
          </p:nvSpPr>
          <p:spPr>
            <a:xfrm>
              <a:off x="7977066" y="6556563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33" y="1"/>
                  </a:moveTo>
                  <a:cubicBezTo>
                    <a:pt x="323" y="1"/>
                    <a:pt x="323" y="1"/>
                    <a:pt x="323" y="10"/>
                  </a:cubicBezTo>
                  <a:lnTo>
                    <a:pt x="29" y="89"/>
                  </a:lnTo>
                  <a:cubicBezTo>
                    <a:pt x="9" y="89"/>
                    <a:pt x="0" y="108"/>
                    <a:pt x="9" y="128"/>
                  </a:cubicBezTo>
                  <a:cubicBezTo>
                    <a:pt x="9" y="148"/>
                    <a:pt x="29" y="158"/>
                    <a:pt x="49" y="158"/>
                  </a:cubicBezTo>
                  <a:lnTo>
                    <a:pt x="343" y="79"/>
                  </a:lnTo>
                  <a:cubicBezTo>
                    <a:pt x="362" y="69"/>
                    <a:pt x="372" y="50"/>
                    <a:pt x="362" y="30"/>
                  </a:cubicBezTo>
                  <a:cubicBezTo>
                    <a:pt x="362" y="21"/>
                    <a:pt x="343" y="1"/>
                    <a:pt x="3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27"/>
            <p:cNvSpPr/>
            <p:nvPr/>
          </p:nvSpPr>
          <p:spPr>
            <a:xfrm>
              <a:off x="8012626" y="6507299"/>
              <a:ext cx="29142" cy="63141"/>
            </a:xfrm>
            <a:custGeom>
              <a:avLst/>
              <a:gdLst/>
              <a:ahLst/>
              <a:cxnLst/>
              <a:rect l="l" t="t" r="r" b="b"/>
              <a:pathLst>
                <a:path w="168" h="364" extrusionOk="0">
                  <a:moveTo>
                    <a:pt x="40" y="0"/>
                  </a:moveTo>
                  <a:cubicBezTo>
                    <a:pt x="20" y="11"/>
                    <a:pt x="0" y="30"/>
                    <a:pt x="11" y="50"/>
                  </a:cubicBezTo>
                  <a:lnTo>
                    <a:pt x="89" y="334"/>
                  </a:lnTo>
                  <a:cubicBezTo>
                    <a:pt x="98" y="353"/>
                    <a:pt x="118" y="363"/>
                    <a:pt x="138" y="363"/>
                  </a:cubicBezTo>
                  <a:cubicBezTo>
                    <a:pt x="157" y="353"/>
                    <a:pt x="167" y="334"/>
                    <a:pt x="157" y="314"/>
                  </a:cubicBezTo>
                  <a:lnTo>
                    <a:pt x="79" y="30"/>
                  </a:lnTo>
                  <a:cubicBezTo>
                    <a:pt x="79" y="11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27"/>
            <p:cNvSpPr/>
            <p:nvPr/>
          </p:nvSpPr>
          <p:spPr>
            <a:xfrm>
              <a:off x="7937863" y="6536268"/>
              <a:ext cx="64702" cy="25499"/>
            </a:xfrm>
            <a:custGeom>
              <a:avLst/>
              <a:gdLst/>
              <a:ahLst/>
              <a:cxnLst/>
              <a:rect l="l" t="t" r="r" b="b"/>
              <a:pathLst>
                <a:path w="373" h="147" extrusionOk="0">
                  <a:moveTo>
                    <a:pt x="324" y="0"/>
                  </a:moveTo>
                  <a:lnTo>
                    <a:pt x="30" y="79"/>
                  </a:lnTo>
                  <a:cubicBezTo>
                    <a:pt x="20" y="79"/>
                    <a:pt x="0" y="98"/>
                    <a:pt x="10" y="118"/>
                  </a:cubicBezTo>
                  <a:cubicBezTo>
                    <a:pt x="10" y="138"/>
                    <a:pt x="30" y="147"/>
                    <a:pt x="50" y="147"/>
                  </a:cubicBezTo>
                  <a:lnTo>
                    <a:pt x="344" y="69"/>
                  </a:lnTo>
                  <a:cubicBezTo>
                    <a:pt x="363" y="59"/>
                    <a:pt x="373" y="40"/>
                    <a:pt x="363" y="20"/>
                  </a:cubicBezTo>
                  <a:cubicBezTo>
                    <a:pt x="363" y="10"/>
                    <a:pt x="344" y="0"/>
                    <a:pt x="33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27"/>
            <p:cNvSpPr/>
            <p:nvPr/>
          </p:nvSpPr>
          <p:spPr>
            <a:xfrm>
              <a:off x="7975158" y="6485269"/>
              <a:ext cx="27407" cy="62968"/>
            </a:xfrm>
            <a:custGeom>
              <a:avLst/>
              <a:gdLst/>
              <a:ahLst/>
              <a:cxnLst/>
              <a:rect l="l" t="t" r="r" b="b"/>
              <a:pathLst>
                <a:path w="158" h="363" extrusionOk="0">
                  <a:moveTo>
                    <a:pt x="31" y="0"/>
                  </a:moveTo>
                  <a:cubicBezTo>
                    <a:pt x="11" y="10"/>
                    <a:pt x="1" y="29"/>
                    <a:pt x="1" y="49"/>
                  </a:cubicBezTo>
                  <a:lnTo>
                    <a:pt x="79" y="334"/>
                  </a:lnTo>
                  <a:cubicBezTo>
                    <a:pt x="89" y="353"/>
                    <a:pt x="109" y="363"/>
                    <a:pt x="129" y="363"/>
                  </a:cubicBezTo>
                  <a:cubicBezTo>
                    <a:pt x="148" y="353"/>
                    <a:pt x="158" y="334"/>
                    <a:pt x="148" y="314"/>
                  </a:cubicBezTo>
                  <a:lnTo>
                    <a:pt x="70" y="29"/>
                  </a:lnTo>
                  <a:cubicBezTo>
                    <a:pt x="70" y="1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27"/>
            <p:cNvSpPr/>
            <p:nvPr/>
          </p:nvSpPr>
          <p:spPr>
            <a:xfrm>
              <a:off x="7929364" y="6597501"/>
              <a:ext cx="183699" cy="60192"/>
            </a:xfrm>
            <a:custGeom>
              <a:avLst/>
              <a:gdLst/>
              <a:ahLst/>
              <a:cxnLst/>
              <a:rect l="l" t="t" r="r" b="b"/>
              <a:pathLst>
                <a:path w="1059" h="347" extrusionOk="0">
                  <a:moveTo>
                    <a:pt x="1010" y="0"/>
                  </a:moveTo>
                  <a:lnTo>
                    <a:pt x="30" y="274"/>
                  </a:lnTo>
                  <a:cubicBezTo>
                    <a:pt x="10" y="284"/>
                    <a:pt x="1" y="303"/>
                    <a:pt x="10" y="323"/>
                  </a:cubicBezTo>
                  <a:cubicBezTo>
                    <a:pt x="10" y="337"/>
                    <a:pt x="20" y="347"/>
                    <a:pt x="34" y="347"/>
                  </a:cubicBezTo>
                  <a:cubicBezTo>
                    <a:pt x="39" y="347"/>
                    <a:pt x="44" y="345"/>
                    <a:pt x="49" y="343"/>
                  </a:cubicBezTo>
                  <a:lnTo>
                    <a:pt x="1029" y="78"/>
                  </a:lnTo>
                  <a:cubicBezTo>
                    <a:pt x="1049" y="68"/>
                    <a:pt x="1059" y="49"/>
                    <a:pt x="1049" y="29"/>
                  </a:cubicBezTo>
                  <a:cubicBezTo>
                    <a:pt x="1049" y="9"/>
                    <a:pt x="1029" y="0"/>
                    <a:pt x="10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27"/>
            <p:cNvSpPr/>
            <p:nvPr/>
          </p:nvSpPr>
          <p:spPr>
            <a:xfrm>
              <a:off x="8029626" y="6578593"/>
              <a:ext cx="51172" cy="41805"/>
            </a:xfrm>
            <a:custGeom>
              <a:avLst/>
              <a:gdLst/>
              <a:ahLst/>
              <a:cxnLst/>
              <a:rect l="l" t="t" r="r" b="b"/>
              <a:pathLst>
                <a:path w="295" h="241" extrusionOk="0">
                  <a:moveTo>
                    <a:pt x="246" y="1"/>
                  </a:moveTo>
                  <a:lnTo>
                    <a:pt x="236" y="11"/>
                  </a:lnTo>
                  <a:lnTo>
                    <a:pt x="30" y="60"/>
                  </a:lnTo>
                  <a:cubicBezTo>
                    <a:pt x="20" y="70"/>
                    <a:pt x="11" y="79"/>
                    <a:pt x="11" y="99"/>
                  </a:cubicBezTo>
                  <a:cubicBezTo>
                    <a:pt x="0" y="109"/>
                    <a:pt x="11" y="118"/>
                    <a:pt x="20" y="129"/>
                  </a:cubicBezTo>
                  <a:lnTo>
                    <a:pt x="216" y="236"/>
                  </a:lnTo>
                  <a:cubicBezTo>
                    <a:pt x="219" y="239"/>
                    <a:pt x="224" y="240"/>
                    <a:pt x="229" y="240"/>
                  </a:cubicBezTo>
                  <a:cubicBezTo>
                    <a:pt x="242" y="240"/>
                    <a:pt x="258" y="233"/>
                    <a:pt x="265" y="227"/>
                  </a:cubicBezTo>
                  <a:cubicBezTo>
                    <a:pt x="275" y="207"/>
                    <a:pt x="265" y="187"/>
                    <a:pt x="246" y="177"/>
                  </a:cubicBezTo>
                  <a:lnTo>
                    <a:pt x="138" y="109"/>
                  </a:lnTo>
                  <a:lnTo>
                    <a:pt x="255" y="79"/>
                  </a:lnTo>
                  <a:cubicBezTo>
                    <a:pt x="275" y="70"/>
                    <a:pt x="294" y="50"/>
                    <a:pt x="285" y="31"/>
                  </a:cubicBezTo>
                  <a:cubicBezTo>
                    <a:pt x="285" y="11"/>
                    <a:pt x="265" y="1"/>
                    <a:pt x="24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27"/>
            <p:cNvSpPr/>
            <p:nvPr/>
          </p:nvSpPr>
          <p:spPr>
            <a:xfrm>
              <a:off x="7993892" y="6619531"/>
              <a:ext cx="39203" cy="58631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187" y="0"/>
                  </a:moveTo>
                  <a:cubicBezTo>
                    <a:pt x="177" y="0"/>
                    <a:pt x="167" y="10"/>
                    <a:pt x="158" y="20"/>
                  </a:cubicBezTo>
                  <a:lnTo>
                    <a:pt x="10" y="285"/>
                  </a:lnTo>
                  <a:cubicBezTo>
                    <a:pt x="1" y="294"/>
                    <a:pt x="10" y="324"/>
                    <a:pt x="21" y="333"/>
                  </a:cubicBezTo>
                  <a:cubicBezTo>
                    <a:pt x="26" y="336"/>
                    <a:pt x="31" y="337"/>
                    <a:pt x="36" y="337"/>
                  </a:cubicBezTo>
                  <a:cubicBezTo>
                    <a:pt x="50" y="337"/>
                    <a:pt x="62" y="328"/>
                    <a:pt x="69" y="314"/>
                  </a:cubicBezTo>
                  <a:lnTo>
                    <a:pt x="217" y="59"/>
                  </a:lnTo>
                  <a:cubicBezTo>
                    <a:pt x="226" y="39"/>
                    <a:pt x="226" y="20"/>
                    <a:pt x="206" y="10"/>
                  </a:cubicBezTo>
                  <a:cubicBezTo>
                    <a:pt x="197" y="0"/>
                    <a:pt x="197" y="0"/>
                    <a:pt x="1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27"/>
            <p:cNvSpPr/>
            <p:nvPr/>
          </p:nvSpPr>
          <p:spPr>
            <a:xfrm>
              <a:off x="7973597" y="6594031"/>
              <a:ext cx="59498" cy="38162"/>
            </a:xfrm>
            <a:custGeom>
              <a:avLst/>
              <a:gdLst/>
              <a:ahLst/>
              <a:cxnLst/>
              <a:rect l="l" t="t" r="r" b="b"/>
              <a:pathLst>
                <a:path w="343" h="220" extrusionOk="0">
                  <a:moveTo>
                    <a:pt x="49" y="0"/>
                  </a:moveTo>
                  <a:cubicBezTo>
                    <a:pt x="29" y="0"/>
                    <a:pt x="20" y="10"/>
                    <a:pt x="10" y="20"/>
                  </a:cubicBezTo>
                  <a:cubicBezTo>
                    <a:pt x="0" y="40"/>
                    <a:pt x="10" y="59"/>
                    <a:pt x="29" y="69"/>
                  </a:cubicBezTo>
                  <a:lnTo>
                    <a:pt x="284" y="216"/>
                  </a:lnTo>
                  <a:cubicBezTo>
                    <a:pt x="290" y="219"/>
                    <a:pt x="296" y="220"/>
                    <a:pt x="301" y="220"/>
                  </a:cubicBezTo>
                  <a:cubicBezTo>
                    <a:pt x="314" y="220"/>
                    <a:pt x="326" y="213"/>
                    <a:pt x="334" y="206"/>
                  </a:cubicBezTo>
                  <a:cubicBezTo>
                    <a:pt x="343" y="186"/>
                    <a:pt x="343" y="167"/>
                    <a:pt x="323" y="157"/>
                  </a:cubicBezTo>
                  <a:lnTo>
                    <a:pt x="59" y="10"/>
                  </a:lnTo>
                  <a:cubicBezTo>
                    <a:pt x="59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27"/>
            <p:cNvSpPr/>
            <p:nvPr/>
          </p:nvSpPr>
          <p:spPr>
            <a:xfrm>
              <a:off x="7951394" y="6631500"/>
              <a:ext cx="39377" cy="58458"/>
            </a:xfrm>
            <a:custGeom>
              <a:avLst/>
              <a:gdLst/>
              <a:ahLst/>
              <a:cxnLst/>
              <a:rect l="l" t="t" r="r" b="b"/>
              <a:pathLst>
                <a:path w="227" h="337" extrusionOk="0">
                  <a:moveTo>
                    <a:pt x="187" y="0"/>
                  </a:moveTo>
                  <a:cubicBezTo>
                    <a:pt x="177" y="0"/>
                    <a:pt x="157" y="9"/>
                    <a:pt x="157" y="20"/>
                  </a:cubicBezTo>
                  <a:lnTo>
                    <a:pt x="11" y="284"/>
                  </a:lnTo>
                  <a:cubicBezTo>
                    <a:pt x="1" y="294"/>
                    <a:pt x="1" y="323"/>
                    <a:pt x="20" y="333"/>
                  </a:cubicBezTo>
                  <a:cubicBezTo>
                    <a:pt x="25" y="336"/>
                    <a:pt x="31" y="337"/>
                    <a:pt x="36" y="337"/>
                  </a:cubicBezTo>
                  <a:cubicBezTo>
                    <a:pt x="50" y="337"/>
                    <a:pt x="62" y="328"/>
                    <a:pt x="70" y="314"/>
                  </a:cubicBezTo>
                  <a:lnTo>
                    <a:pt x="216" y="59"/>
                  </a:lnTo>
                  <a:cubicBezTo>
                    <a:pt x="226" y="39"/>
                    <a:pt x="216" y="20"/>
                    <a:pt x="207" y="9"/>
                  </a:cubicBezTo>
                  <a:cubicBezTo>
                    <a:pt x="197" y="0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27"/>
            <p:cNvSpPr/>
            <p:nvPr/>
          </p:nvSpPr>
          <p:spPr>
            <a:xfrm>
              <a:off x="7931098" y="6605827"/>
              <a:ext cx="59672" cy="38336"/>
            </a:xfrm>
            <a:custGeom>
              <a:avLst/>
              <a:gdLst/>
              <a:ahLst/>
              <a:cxnLst/>
              <a:rect l="l" t="t" r="r" b="b"/>
              <a:pathLst>
                <a:path w="344" h="221" extrusionOk="0">
                  <a:moveTo>
                    <a:pt x="39" y="1"/>
                  </a:moveTo>
                  <a:cubicBezTo>
                    <a:pt x="30" y="1"/>
                    <a:pt x="20" y="11"/>
                    <a:pt x="10" y="20"/>
                  </a:cubicBezTo>
                  <a:cubicBezTo>
                    <a:pt x="0" y="40"/>
                    <a:pt x="10" y="59"/>
                    <a:pt x="30" y="70"/>
                  </a:cubicBezTo>
                  <a:lnTo>
                    <a:pt x="285" y="216"/>
                  </a:lnTo>
                  <a:cubicBezTo>
                    <a:pt x="290" y="219"/>
                    <a:pt x="296" y="221"/>
                    <a:pt x="302" y="221"/>
                  </a:cubicBezTo>
                  <a:cubicBezTo>
                    <a:pt x="315" y="221"/>
                    <a:pt x="327" y="214"/>
                    <a:pt x="333" y="207"/>
                  </a:cubicBezTo>
                  <a:cubicBezTo>
                    <a:pt x="343" y="187"/>
                    <a:pt x="333" y="168"/>
                    <a:pt x="324" y="157"/>
                  </a:cubicBezTo>
                  <a:lnTo>
                    <a:pt x="59" y="11"/>
                  </a:lnTo>
                  <a:cubicBezTo>
                    <a:pt x="59" y="1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27"/>
            <p:cNvSpPr/>
            <p:nvPr/>
          </p:nvSpPr>
          <p:spPr>
            <a:xfrm>
              <a:off x="8012626" y="6597501"/>
              <a:ext cx="100436" cy="165659"/>
            </a:xfrm>
            <a:custGeom>
              <a:avLst/>
              <a:gdLst/>
              <a:ahLst/>
              <a:cxnLst/>
              <a:rect l="l" t="t" r="r" b="b"/>
              <a:pathLst>
                <a:path w="579" h="955" extrusionOk="0">
                  <a:moveTo>
                    <a:pt x="540" y="0"/>
                  </a:moveTo>
                  <a:cubicBezTo>
                    <a:pt x="520" y="0"/>
                    <a:pt x="510" y="9"/>
                    <a:pt x="510" y="20"/>
                  </a:cubicBezTo>
                  <a:lnTo>
                    <a:pt x="11" y="902"/>
                  </a:lnTo>
                  <a:cubicBezTo>
                    <a:pt x="0" y="921"/>
                    <a:pt x="0" y="941"/>
                    <a:pt x="20" y="950"/>
                  </a:cubicBezTo>
                  <a:cubicBezTo>
                    <a:pt x="26" y="953"/>
                    <a:pt x="32" y="954"/>
                    <a:pt x="37" y="954"/>
                  </a:cubicBezTo>
                  <a:cubicBezTo>
                    <a:pt x="50" y="954"/>
                    <a:pt x="62" y="947"/>
                    <a:pt x="69" y="941"/>
                  </a:cubicBezTo>
                  <a:lnTo>
                    <a:pt x="569" y="59"/>
                  </a:lnTo>
                  <a:cubicBezTo>
                    <a:pt x="579" y="39"/>
                    <a:pt x="569" y="20"/>
                    <a:pt x="559" y="9"/>
                  </a:cubicBezTo>
                  <a:cubicBezTo>
                    <a:pt x="549" y="0"/>
                    <a:pt x="540" y="0"/>
                    <a:pt x="5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27"/>
            <p:cNvSpPr/>
            <p:nvPr/>
          </p:nvSpPr>
          <p:spPr>
            <a:xfrm>
              <a:off x="8080624" y="6631500"/>
              <a:ext cx="42672" cy="47703"/>
            </a:xfrm>
            <a:custGeom>
              <a:avLst/>
              <a:gdLst/>
              <a:ahLst/>
              <a:cxnLst/>
              <a:rect l="l" t="t" r="r" b="b"/>
              <a:pathLst>
                <a:path w="246" h="275" extrusionOk="0">
                  <a:moveTo>
                    <a:pt x="30" y="0"/>
                  </a:moveTo>
                  <a:cubicBezTo>
                    <a:pt x="11" y="0"/>
                    <a:pt x="0" y="20"/>
                    <a:pt x="0" y="39"/>
                  </a:cubicBezTo>
                  <a:lnTo>
                    <a:pt x="59" y="255"/>
                  </a:lnTo>
                  <a:cubicBezTo>
                    <a:pt x="69" y="264"/>
                    <a:pt x="79" y="274"/>
                    <a:pt x="89" y="274"/>
                  </a:cubicBezTo>
                  <a:cubicBezTo>
                    <a:pt x="109" y="274"/>
                    <a:pt x="118" y="274"/>
                    <a:pt x="128" y="255"/>
                  </a:cubicBezTo>
                  <a:lnTo>
                    <a:pt x="236" y="68"/>
                  </a:lnTo>
                  <a:cubicBezTo>
                    <a:pt x="246" y="49"/>
                    <a:pt x="236" y="29"/>
                    <a:pt x="216" y="20"/>
                  </a:cubicBezTo>
                  <a:cubicBezTo>
                    <a:pt x="213" y="17"/>
                    <a:pt x="209" y="16"/>
                    <a:pt x="205" y="16"/>
                  </a:cubicBezTo>
                  <a:cubicBezTo>
                    <a:pt x="192" y="16"/>
                    <a:pt x="174" y="25"/>
                    <a:pt x="167" y="39"/>
                  </a:cubicBezTo>
                  <a:lnTo>
                    <a:pt x="109" y="147"/>
                  </a:lnTo>
                  <a:lnTo>
                    <a:pt x="69" y="20"/>
                  </a:lnTo>
                  <a:cubicBezTo>
                    <a:pt x="69" y="9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27"/>
            <p:cNvSpPr/>
            <p:nvPr/>
          </p:nvSpPr>
          <p:spPr>
            <a:xfrm>
              <a:off x="8044890" y="6607562"/>
              <a:ext cx="49438" cy="46142"/>
            </a:xfrm>
            <a:custGeom>
              <a:avLst/>
              <a:gdLst/>
              <a:ahLst/>
              <a:cxnLst/>
              <a:rect l="l" t="t" r="r" b="b"/>
              <a:pathLst>
                <a:path w="285" h="266" extrusionOk="0">
                  <a:moveTo>
                    <a:pt x="138" y="1"/>
                  </a:moveTo>
                  <a:cubicBezTo>
                    <a:pt x="128" y="1"/>
                    <a:pt x="119" y="10"/>
                    <a:pt x="108" y="20"/>
                  </a:cubicBezTo>
                  <a:lnTo>
                    <a:pt x="1" y="206"/>
                  </a:lnTo>
                  <a:cubicBezTo>
                    <a:pt x="1" y="226"/>
                    <a:pt x="1" y="236"/>
                    <a:pt x="10" y="245"/>
                  </a:cubicBezTo>
                  <a:cubicBezTo>
                    <a:pt x="21" y="265"/>
                    <a:pt x="30" y="265"/>
                    <a:pt x="50" y="265"/>
                  </a:cubicBezTo>
                  <a:lnTo>
                    <a:pt x="256" y="206"/>
                  </a:lnTo>
                  <a:cubicBezTo>
                    <a:pt x="275" y="197"/>
                    <a:pt x="285" y="177"/>
                    <a:pt x="275" y="158"/>
                  </a:cubicBezTo>
                  <a:cubicBezTo>
                    <a:pt x="275" y="143"/>
                    <a:pt x="265" y="134"/>
                    <a:pt x="252" y="134"/>
                  </a:cubicBezTo>
                  <a:cubicBezTo>
                    <a:pt x="247" y="134"/>
                    <a:pt x="241" y="135"/>
                    <a:pt x="236" y="138"/>
                  </a:cubicBezTo>
                  <a:lnTo>
                    <a:pt x="108" y="167"/>
                  </a:lnTo>
                  <a:lnTo>
                    <a:pt x="108" y="167"/>
                  </a:lnTo>
                  <a:lnTo>
                    <a:pt x="177" y="60"/>
                  </a:lnTo>
                  <a:cubicBezTo>
                    <a:pt x="187" y="40"/>
                    <a:pt x="177" y="20"/>
                    <a:pt x="158" y="10"/>
                  </a:cubicBezTo>
                  <a:cubicBezTo>
                    <a:pt x="158" y="1"/>
                    <a:pt x="148" y="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27"/>
            <p:cNvSpPr/>
            <p:nvPr/>
          </p:nvSpPr>
          <p:spPr>
            <a:xfrm>
              <a:off x="8058594" y="6668794"/>
              <a:ext cx="27407" cy="63488"/>
            </a:xfrm>
            <a:custGeom>
              <a:avLst/>
              <a:gdLst/>
              <a:ahLst/>
              <a:cxnLst/>
              <a:rect l="l" t="t" r="r" b="b"/>
              <a:pathLst>
                <a:path w="158" h="366" extrusionOk="0">
                  <a:moveTo>
                    <a:pt x="40" y="1"/>
                  </a:moveTo>
                  <a:cubicBezTo>
                    <a:pt x="40" y="1"/>
                    <a:pt x="29" y="1"/>
                    <a:pt x="29" y="10"/>
                  </a:cubicBezTo>
                  <a:cubicBezTo>
                    <a:pt x="10" y="10"/>
                    <a:pt x="0" y="30"/>
                    <a:pt x="0" y="49"/>
                  </a:cubicBezTo>
                  <a:lnTo>
                    <a:pt x="79" y="334"/>
                  </a:lnTo>
                  <a:cubicBezTo>
                    <a:pt x="86" y="350"/>
                    <a:pt x="101" y="366"/>
                    <a:pt x="116" y="366"/>
                  </a:cubicBezTo>
                  <a:cubicBezTo>
                    <a:pt x="120" y="366"/>
                    <a:pt x="124" y="365"/>
                    <a:pt x="127" y="363"/>
                  </a:cubicBezTo>
                  <a:cubicBezTo>
                    <a:pt x="147" y="353"/>
                    <a:pt x="157" y="334"/>
                    <a:pt x="157" y="314"/>
                  </a:cubicBezTo>
                  <a:lnTo>
                    <a:pt x="69" y="30"/>
                  </a:lnTo>
                  <a:cubicBezTo>
                    <a:pt x="69" y="10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27"/>
            <p:cNvSpPr/>
            <p:nvPr/>
          </p:nvSpPr>
          <p:spPr>
            <a:xfrm>
              <a:off x="8007596" y="6668794"/>
              <a:ext cx="64702" cy="27407"/>
            </a:xfrm>
            <a:custGeom>
              <a:avLst/>
              <a:gdLst/>
              <a:ahLst/>
              <a:cxnLst/>
              <a:rect l="l" t="t" r="r" b="b"/>
              <a:pathLst>
                <a:path w="373" h="158" extrusionOk="0">
                  <a:moveTo>
                    <a:pt x="334" y="1"/>
                  </a:moveTo>
                  <a:cubicBezTo>
                    <a:pt x="334" y="1"/>
                    <a:pt x="323" y="1"/>
                    <a:pt x="323" y="10"/>
                  </a:cubicBezTo>
                  <a:lnTo>
                    <a:pt x="40" y="88"/>
                  </a:lnTo>
                  <a:cubicBezTo>
                    <a:pt x="20" y="88"/>
                    <a:pt x="0" y="108"/>
                    <a:pt x="10" y="128"/>
                  </a:cubicBezTo>
                  <a:cubicBezTo>
                    <a:pt x="20" y="147"/>
                    <a:pt x="40" y="157"/>
                    <a:pt x="59" y="157"/>
                  </a:cubicBezTo>
                  <a:lnTo>
                    <a:pt x="343" y="79"/>
                  </a:lnTo>
                  <a:cubicBezTo>
                    <a:pt x="363" y="69"/>
                    <a:pt x="373" y="49"/>
                    <a:pt x="363" y="30"/>
                  </a:cubicBezTo>
                  <a:cubicBezTo>
                    <a:pt x="363" y="10"/>
                    <a:pt x="353" y="1"/>
                    <a:pt x="33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27"/>
            <p:cNvSpPr/>
            <p:nvPr/>
          </p:nvSpPr>
          <p:spPr>
            <a:xfrm>
              <a:off x="8036391" y="6707824"/>
              <a:ext cx="27407" cy="63141"/>
            </a:xfrm>
            <a:custGeom>
              <a:avLst/>
              <a:gdLst/>
              <a:ahLst/>
              <a:cxnLst/>
              <a:rect l="l" t="t" r="r" b="b"/>
              <a:pathLst>
                <a:path w="158" h="364" extrusionOk="0">
                  <a:moveTo>
                    <a:pt x="30" y="1"/>
                  </a:moveTo>
                  <a:cubicBezTo>
                    <a:pt x="11" y="11"/>
                    <a:pt x="1" y="30"/>
                    <a:pt x="1" y="50"/>
                  </a:cubicBezTo>
                  <a:lnTo>
                    <a:pt x="89" y="334"/>
                  </a:lnTo>
                  <a:cubicBezTo>
                    <a:pt x="89" y="353"/>
                    <a:pt x="109" y="364"/>
                    <a:pt x="128" y="364"/>
                  </a:cubicBezTo>
                  <a:cubicBezTo>
                    <a:pt x="148" y="353"/>
                    <a:pt x="157" y="334"/>
                    <a:pt x="157" y="314"/>
                  </a:cubicBezTo>
                  <a:lnTo>
                    <a:pt x="79" y="30"/>
                  </a:lnTo>
                  <a:cubicBezTo>
                    <a:pt x="70" y="11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27"/>
            <p:cNvSpPr/>
            <p:nvPr/>
          </p:nvSpPr>
          <p:spPr>
            <a:xfrm>
              <a:off x="7987127" y="6707824"/>
              <a:ext cx="62968" cy="27407"/>
            </a:xfrm>
            <a:custGeom>
              <a:avLst/>
              <a:gdLst/>
              <a:ahLst/>
              <a:cxnLst/>
              <a:rect l="l" t="t" r="r" b="b"/>
              <a:pathLst>
                <a:path w="363" h="158" extrusionOk="0">
                  <a:moveTo>
                    <a:pt x="314" y="1"/>
                  </a:moveTo>
                  <a:lnTo>
                    <a:pt x="30" y="79"/>
                  </a:lnTo>
                  <a:cubicBezTo>
                    <a:pt x="10" y="89"/>
                    <a:pt x="1" y="109"/>
                    <a:pt x="1" y="128"/>
                  </a:cubicBezTo>
                  <a:cubicBezTo>
                    <a:pt x="10" y="148"/>
                    <a:pt x="30" y="157"/>
                    <a:pt x="49" y="157"/>
                  </a:cubicBezTo>
                  <a:lnTo>
                    <a:pt x="334" y="70"/>
                  </a:lnTo>
                  <a:cubicBezTo>
                    <a:pt x="354" y="70"/>
                    <a:pt x="363" y="50"/>
                    <a:pt x="363" y="30"/>
                  </a:cubicBezTo>
                  <a:cubicBezTo>
                    <a:pt x="354" y="11"/>
                    <a:pt x="343" y="1"/>
                    <a:pt x="32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27"/>
            <p:cNvSpPr/>
            <p:nvPr/>
          </p:nvSpPr>
          <p:spPr>
            <a:xfrm>
              <a:off x="7315650" y="6566798"/>
              <a:ext cx="469396" cy="698717"/>
            </a:xfrm>
            <a:custGeom>
              <a:avLst/>
              <a:gdLst/>
              <a:ahLst/>
              <a:cxnLst/>
              <a:rect l="l" t="t" r="r" b="b"/>
              <a:pathLst>
                <a:path w="2706" h="4028" extrusionOk="0">
                  <a:moveTo>
                    <a:pt x="2019" y="1"/>
                  </a:moveTo>
                  <a:cubicBezTo>
                    <a:pt x="1804" y="234"/>
                    <a:pt x="1324" y="699"/>
                    <a:pt x="778" y="699"/>
                  </a:cubicBezTo>
                  <a:cubicBezTo>
                    <a:pt x="728" y="699"/>
                    <a:pt x="678" y="695"/>
                    <a:pt x="628" y="687"/>
                  </a:cubicBezTo>
                  <a:lnTo>
                    <a:pt x="628" y="687"/>
                  </a:lnTo>
                  <a:cubicBezTo>
                    <a:pt x="628" y="687"/>
                    <a:pt x="697" y="1794"/>
                    <a:pt x="1" y="2009"/>
                  </a:cubicBezTo>
                  <a:cubicBezTo>
                    <a:pt x="1" y="2009"/>
                    <a:pt x="462" y="2803"/>
                    <a:pt x="246" y="3450"/>
                  </a:cubicBezTo>
                  <a:cubicBezTo>
                    <a:pt x="246" y="3450"/>
                    <a:pt x="540" y="3666"/>
                    <a:pt x="647" y="4028"/>
                  </a:cubicBezTo>
                  <a:cubicBezTo>
                    <a:pt x="952" y="3812"/>
                    <a:pt x="1324" y="3812"/>
                    <a:pt x="1324" y="3812"/>
                  </a:cubicBezTo>
                  <a:cubicBezTo>
                    <a:pt x="1540" y="3176"/>
                    <a:pt x="2392" y="2813"/>
                    <a:pt x="2392" y="2813"/>
                  </a:cubicBezTo>
                  <a:cubicBezTo>
                    <a:pt x="1971" y="2225"/>
                    <a:pt x="2705" y="1382"/>
                    <a:pt x="2705" y="1382"/>
                  </a:cubicBezTo>
                  <a:cubicBezTo>
                    <a:pt x="2157" y="1098"/>
                    <a:pt x="2039" y="343"/>
                    <a:pt x="201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27"/>
            <p:cNvSpPr/>
            <p:nvPr/>
          </p:nvSpPr>
          <p:spPr>
            <a:xfrm>
              <a:off x="7400647" y="6723262"/>
              <a:ext cx="216137" cy="607648"/>
            </a:xfrm>
            <a:custGeom>
              <a:avLst/>
              <a:gdLst/>
              <a:ahLst/>
              <a:cxnLst/>
              <a:rect l="l" t="t" r="r" b="b"/>
              <a:pathLst>
                <a:path w="1246" h="3503" extrusionOk="0">
                  <a:moveTo>
                    <a:pt x="1206" y="0"/>
                  </a:moveTo>
                  <a:cubicBezTo>
                    <a:pt x="1187" y="0"/>
                    <a:pt x="1177" y="10"/>
                    <a:pt x="1167" y="20"/>
                  </a:cubicBezTo>
                  <a:lnTo>
                    <a:pt x="11" y="3450"/>
                  </a:lnTo>
                  <a:cubicBezTo>
                    <a:pt x="1" y="3469"/>
                    <a:pt x="11" y="3498"/>
                    <a:pt x="30" y="3498"/>
                  </a:cubicBezTo>
                  <a:cubicBezTo>
                    <a:pt x="36" y="3501"/>
                    <a:pt x="41" y="3502"/>
                    <a:pt x="46" y="3502"/>
                  </a:cubicBezTo>
                  <a:cubicBezTo>
                    <a:pt x="60" y="3502"/>
                    <a:pt x="72" y="3493"/>
                    <a:pt x="79" y="3479"/>
                  </a:cubicBezTo>
                  <a:lnTo>
                    <a:pt x="1246" y="49"/>
                  </a:lnTo>
                  <a:cubicBezTo>
                    <a:pt x="1246" y="29"/>
                    <a:pt x="1235" y="10"/>
                    <a:pt x="121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27"/>
            <p:cNvSpPr/>
            <p:nvPr/>
          </p:nvSpPr>
          <p:spPr>
            <a:xfrm>
              <a:off x="7416086" y="7066547"/>
              <a:ext cx="56203" cy="97834"/>
            </a:xfrm>
            <a:custGeom>
              <a:avLst/>
              <a:gdLst/>
              <a:ahLst/>
              <a:cxnLst/>
              <a:rect l="l" t="t" r="r" b="b"/>
              <a:pathLst>
                <a:path w="324" h="564" extrusionOk="0">
                  <a:moveTo>
                    <a:pt x="39" y="1"/>
                  </a:moveTo>
                  <a:cubicBezTo>
                    <a:pt x="29" y="1"/>
                    <a:pt x="29" y="1"/>
                    <a:pt x="20" y="10"/>
                  </a:cubicBezTo>
                  <a:cubicBezTo>
                    <a:pt x="0" y="20"/>
                    <a:pt x="0" y="40"/>
                    <a:pt x="10" y="59"/>
                  </a:cubicBezTo>
                  <a:lnTo>
                    <a:pt x="245" y="549"/>
                  </a:lnTo>
                  <a:cubicBezTo>
                    <a:pt x="252" y="556"/>
                    <a:pt x="264" y="563"/>
                    <a:pt x="277" y="563"/>
                  </a:cubicBezTo>
                  <a:cubicBezTo>
                    <a:pt x="283" y="563"/>
                    <a:pt x="288" y="562"/>
                    <a:pt x="294" y="559"/>
                  </a:cubicBezTo>
                  <a:cubicBezTo>
                    <a:pt x="314" y="549"/>
                    <a:pt x="323" y="530"/>
                    <a:pt x="314" y="510"/>
                  </a:cubicBezTo>
                  <a:lnTo>
                    <a:pt x="68" y="20"/>
                  </a:lnTo>
                  <a:cubicBezTo>
                    <a:pt x="68" y="1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27"/>
            <p:cNvSpPr/>
            <p:nvPr/>
          </p:nvSpPr>
          <p:spPr>
            <a:xfrm>
              <a:off x="7490848" y="7015549"/>
              <a:ext cx="103732" cy="48397"/>
            </a:xfrm>
            <a:custGeom>
              <a:avLst/>
              <a:gdLst/>
              <a:ahLst/>
              <a:cxnLst/>
              <a:rect l="l" t="t" r="r" b="b"/>
              <a:pathLst>
                <a:path w="598" h="279" extrusionOk="0">
                  <a:moveTo>
                    <a:pt x="549" y="1"/>
                  </a:moveTo>
                  <a:lnTo>
                    <a:pt x="539" y="10"/>
                  </a:lnTo>
                  <a:lnTo>
                    <a:pt x="29" y="206"/>
                  </a:lnTo>
                  <a:cubicBezTo>
                    <a:pt x="10" y="216"/>
                    <a:pt x="0" y="236"/>
                    <a:pt x="10" y="255"/>
                  </a:cubicBezTo>
                  <a:cubicBezTo>
                    <a:pt x="17" y="270"/>
                    <a:pt x="30" y="279"/>
                    <a:pt x="44" y="279"/>
                  </a:cubicBezTo>
                  <a:cubicBezTo>
                    <a:pt x="49" y="279"/>
                    <a:pt x="54" y="278"/>
                    <a:pt x="59" y="275"/>
                  </a:cubicBezTo>
                  <a:lnTo>
                    <a:pt x="569" y="79"/>
                  </a:lnTo>
                  <a:cubicBezTo>
                    <a:pt x="588" y="69"/>
                    <a:pt x="598" y="49"/>
                    <a:pt x="588" y="30"/>
                  </a:cubicBezTo>
                  <a:cubicBezTo>
                    <a:pt x="578" y="10"/>
                    <a:pt x="569" y="1"/>
                    <a:pt x="54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27"/>
            <p:cNvSpPr/>
            <p:nvPr/>
          </p:nvSpPr>
          <p:spPr>
            <a:xfrm>
              <a:off x="7494318" y="6845554"/>
              <a:ext cx="54468" cy="92630"/>
            </a:xfrm>
            <a:custGeom>
              <a:avLst/>
              <a:gdLst/>
              <a:ahLst/>
              <a:cxnLst/>
              <a:rect l="l" t="t" r="r" b="b"/>
              <a:pathLst>
                <a:path w="314" h="534" extrusionOk="0">
                  <a:moveTo>
                    <a:pt x="29" y="1"/>
                  </a:moveTo>
                  <a:cubicBezTo>
                    <a:pt x="9" y="10"/>
                    <a:pt x="0" y="30"/>
                    <a:pt x="9" y="49"/>
                  </a:cubicBezTo>
                  <a:lnTo>
                    <a:pt x="235" y="510"/>
                  </a:lnTo>
                  <a:cubicBezTo>
                    <a:pt x="242" y="525"/>
                    <a:pt x="260" y="534"/>
                    <a:pt x="273" y="534"/>
                  </a:cubicBezTo>
                  <a:cubicBezTo>
                    <a:pt x="277" y="534"/>
                    <a:pt x="281" y="532"/>
                    <a:pt x="284" y="530"/>
                  </a:cubicBezTo>
                  <a:cubicBezTo>
                    <a:pt x="303" y="520"/>
                    <a:pt x="314" y="500"/>
                    <a:pt x="303" y="481"/>
                  </a:cubicBezTo>
                  <a:lnTo>
                    <a:pt x="78" y="20"/>
                  </a:lnTo>
                  <a:cubicBezTo>
                    <a:pt x="68" y="10"/>
                    <a:pt x="59" y="1"/>
                    <a:pt x="4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27"/>
            <p:cNvSpPr/>
            <p:nvPr/>
          </p:nvSpPr>
          <p:spPr>
            <a:xfrm>
              <a:off x="7569080" y="6786056"/>
              <a:ext cx="103732" cy="50131"/>
            </a:xfrm>
            <a:custGeom>
              <a:avLst/>
              <a:gdLst/>
              <a:ahLst/>
              <a:cxnLst/>
              <a:rect l="l" t="t" r="r" b="b"/>
              <a:pathLst>
                <a:path w="598" h="289" extrusionOk="0">
                  <a:moveTo>
                    <a:pt x="558" y="0"/>
                  </a:moveTo>
                  <a:cubicBezTo>
                    <a:pt x="549" y="0"/>
                    <a:pt x="549" y="0"/>
                    <a:pt x="539" y="11"/>
                  </a:cubicBezTo>
                  <a:lnTo>
                    <a:pt x="29" y="216"/>
                  </a:lnTo>
                  <a:cubicBezTo>
                    <a:pt x="10" y="216"/>
                    <a:pt x="0" y="246"/>
                    <a:pt x="10" y="265"/>
                  </a:cubicBezTo>
                  <a:cubicBezTo>
                    <a:pt x="10" y="280"/>
                    <a:pt x="26" y="289"/>
                    <a:pt x="42" y="289"/>
                  </a:cubicBezTo>
                  <a:cubicBezTo>
                    <a:pt x="48" y="289"/>
                    <a:pt x="54" y="287"/>
                    <a:pt x="59" y="285"/>
                  </a:cubicBezTo>
                  <a:lnTo>
                    <a:pt x="569" y="79"/>
                  </a:lnTo>
                  <a:cubicBezTo>
                    <a:pt x="588" y="69"/>
                    <a:pt x="598" y="50"/>
                    <a:pt x="588" y="30"/>
                  </a:cubicBezTo>
                  <a:cubicBezTo>
                    <a:pt x="588" y="11"/>
                    <a:pt x="569" y="0"/>
                    <a:pt x="55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27"/>
            <p:cNvSpPr/>
            <p:nvPr/>
          </p:nvSpPr>
          <p:spPr>
            <a:xfrm>
              <a:off x="7456849" y="7114250"/>
              <a:ext cx="105467" cy="49958"/>
            </a:xfrm>
            <a:custGeom>
              <a:avLst/>
              <a:gdLst/>
              <a:ahLst/>
              <a:cxnLst/>
              <a:rect l="l" t="t" r="r" b="b"/>
              <a:pathLst>
                <a:path w="608" h="288" extrusionOk="0">
                  <a:moveTo>
                    <a:pt x="549" y="0"/>
                  </a:moveTo>
                  <a:lnTo>
                    <a:pt x="29" y="216"/>
                  </a:lnTo>
                  <a:cubicBezTo>
                    <a:pt x="10" y="225"/>
                    <a:pt x="0" y="245"/>
                    <a:pt x="10" y="264"/>
                  </a:cubicBezTo>
                  <a:cubicBezTo>
                    <a:pt x="17" y="279"/>
                    <a:pt x="30" y="288"/>
                    <a:pt x="44" y="288"/>
                  </a:cubicBezTo>
                  <a:cubicBezTo>
                    <a:pt x="49" y="288"/>
                    <a:pt x="54" y="287"/>
                    <a:pt x="59" y="284"/>
                  </a:cubicBezTo>
                  <a:lnTo>
                    <a:pt x="578" y="78"/>
                  </a:lnTo>
                  <a:cubicBezTo>
                    <a:pt x="598" y="68"/>
                    <a:pt x="608" y="39"/>
                    <a:pt x="598" y="29"/>
                  </a:cubicBezTo>
                  <a:cubicBezTo>
                    <a:pt x="588" y="9"/>
                    <a:pt x="578" y="0"/>
                    <a:pt x="55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27"/>
            <p:cNvSpPr/>
            <p:nvPr/>
          </p:nvSpPr>
          <p:spPr>
            <a:xfrm>
              <a:off x="7444880" y="6962816"/>
              <a:ext cx="61407" cy="101130"/>
            </a:xfrm>
            <a:custGeom>
              <a:avLst/>
              <a:gdLst/>
              <a:ahLst/>
              <a:cxnLst/>
              <a:rect l="l" t="t" r="r" b="b"/>
              <a:pathLst>
                <a:path w="354" h="583" extrusionOk="0">
                  <a:moveTo>
                    <a:pt x="30" y="1"/>
                  </a:moveTo>
                  <a:cubicBezTo>
                    <a:pt x="11" y="11"/>
                    <a:pt x="0" y="40"/>
                    <a:pt x="11" y="59"/>
                  </a:cubicBezTo>
                  <a:lnTo>
                    <a:pt x="275" y="569"/>
                  </a:lnTo>
                  <a:cubicBezTo>
                    <a:pt x="282" y="576"/>
                    <a:pt x="294" y="583"/>
                    <a:pt x="307" y="583"/>
                  </a:cubicBezTo>
                  <a:cubicBezTo>
                    <a:pt x="313" y="583"/>
                    <a:pt x="319" y="582"/>
                    <a:pt x="324" y="579"/>
                  </a:cubicBezTo>
                  <a:cubicBezTo>
                    <a:pt x="344" y="569"/>
                    <a:pt x="353" y="549"/>
                    <a:pt x="344" y="530"/>
                  </a:cubicBezTo>
                  <a:lnTo>
                    <a:pt x="79" y="20"/>
                  </a:lnTo>
                  <a:cubicBezTo>
                    <a:pt x="79" y="11"/>
                    <a:pt x="59" y="1"/>
                    <a:pt x="5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27"/>
            <p:cNvSpPr/>
            <p:nvPr/>
          </p:nvSpPr>
          <p:spPr>
            <a:xfrm>
              <a:off x="7524847" y="6741823"/>
              <a:ext cx="59498" cy="94365"/>
            </a:xfrm>
            <a:custGeom>
              <a:avLst/>
              <a:gdLst/>
              <a:ahLst/>
              <a:cxnLst/>
              <a:rect l="l" t="t" r="r" b="b"/>
              <a:pathLst>
                <a:path w="343" h="544" extrusionOk="0">
                  <a:moveTo>
                    <a:pt x="40" y="1"/>
                  </a:moveTo>
                  <a:cubicBezTo>
                    <a:pt x="29" y="1"/>
                    <a:pt x="29" y="1"/>
                    <a:pt x="20" y="11"/>
                  </a:cubicBezTo>
                  <a:cubicBezTo>
                    <a:pt x="0" y="20"/>
                    <a:pt x="0" y="40"/>
                    <a:pt x="10" y="59"/>
                  </a:cubicBezTo>
                  <a:lnTo>
                    <a:pt x="265" y="520"/>
                  </a:lnTo>
                  <a:cubicBezTo>
                    <a:pt x="272" y="535"/>
                    <a:pt x="285" y="544"/>
                    <a:pt x="299" y="544"/>
                  </a:cubicBezTo>
                  <a:cubicBezTo>
                    <a:pt x="304" y="544"/>
                    <a:pt x="309" y="542"/>
                    <a:pt x="314" y="540"/>
                  </a:cubicBezTo>
                  <a:cubicBezTo>
                    <a:pt x="334" y="530"/>
                    <a:pt x="343" y="501"/>
                    <a:pt x="334" y="481"/>
                  </a:cubicBezTo>
                  <a:lnTo>
                    <a:pt x="79" y="20"/>
                  </a:lnTo>
                  <a:cubicBezTo>
                    <a:pt x="69" y="11"/>
                    <a:pt x="49" y="1"/>
                    <a:pt x="4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27"/>
            <p:cNvSpPr/>
            <p:nvPr/>
          </p:nvSpPr>
          <p:spPr>
            <a:xfrm>
              <a:off x="7533347" y="6898287"/>
              <a:ext cx="95232" cy="39897"/>
            </a:xfrm>
            <a:custGeom>
              <a:avLst/>
              <a:gdLst/>
              <a:ahLst/>
              <a:cxnLst/>
              <a:rect l="l" t="t" r="r" b="b"/>
              <a:pathLst>
                <a:path w="549" h="230" extrusionOk="0">
                  <a:moveTo>
                    <a:pt x="500" y="0"/>
                  </a:moveTo>
                  <a:lnTo>
                    <a:pt x="39" y="157"/>
                  </a:lnTo>
                  <a:cubicBezTo>
                    <a:pt x="10" y="157"/>
                    <a:pt x="0" y="187"/>
                    <a:pt x="10" y="206"/>
                  </a:cubicBezTo>
                  <a:cubicBezTo>
                    <a:pt x="17" y="221"/>
                    <a:pt x="30" y="230"/>
                    <a:pt x="43" y="230"/>
                  </a:cubicBezTo>
                  <a:cubicBezTo>
                    <a:pt x="48" y="230"/>
                    <a:pt x="54" y="228"/>
                    <a:pt x="59" y="226"/>
                  </a:cubicBezTo>
                  <a:lnTo>
                    <a:pt x="520" y="69"/>
                  </a:lnTo>
                  <a:cubicBezTo>
                    <a:pt x="539" y="69"/>
                    <a:pt x="549" y="50"/>
                    <a:pt x="549" y="30"/>
                  </a:cubicBezTo>
                  <a:cubicBezTo>
                    <a:pt x="539" y="10"/>
                    <a:pt x="529" y="0"/>
                    <a:pt x="51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27"/>
            <p:cNvSpPr/>
            <p:nvPr/>
          </p:nvSpPr>
          <p:spPr>
            <a:xfrm>
              <a:off x="574343" y="2871495"/>
              <a:ext cx="467662" cy="700452"/>
            </a:xfrm>
            <a:custGeom>
              <a:avLst/>
              <a:gdLst/>
              <a:ahLst/>
              <a:cxnLst/>
              <a:rect l="l" t="t" r="r" b="b"/>
              <a:pathLst>
                <a:path w="2696" h="4038" extrusionOk="0">
                  <a:moveTo>
                    <a:pt x="2009" y="0"/>
                  </a:moveTo>
                  <a:cubicBezTo>
                    <a:pt x="1802" y="242"/>
                    <a:pt x="1324" y="707"/>
                    <a:pt x="777" y="707"/>
                  </a:cubicBezTo>
                  <a:cubicBezTo>
                    <a:pt x="728" y="707"/>
                    <a:pt x="678" y="704"/>
                    <a:pt x="627" y="696"/>
                  </a:cubicBezTo>
                  <a:lnTo>
                    <a:pt x="627" y="696"/>
                  </a:lnTo>
                  <a:cubicBezTo>
                    <a:pt x="627" y="696"/>
                    <a:pt x="696" y="1803"/>
                    <a:pt x="0" y="2019"/>
                  </a:cubicBezTo>
                  <a:cubicBezTo>
                    <a:pt x="0" y="2019"/>
                    <a:pt x="461" y="2812"/>
                    <a:pt x="245" y="3459"/>
                  </a:cubicBezTo>
                  <a:cubicBezTo>
                    <a:pt x="245" y="3459"/>
                    <a:pt x="539" y="3674"/>
                    <a:pt x="647" y="4037"/>
                  </a:cubicBezTo>
                  <a:cubicBezTo>
                    <a:pt x="951" y="3822"/>
                    <a:pt x="1323" y="3822"/>
                    <a:pt x="1323" y="3822"/>
                  </a:cubicBezTo>
                  <a:cubicBezTo>
                    <a:pt x="1539" y="3185"/>
                    <a:pt x="2391" y="2822"/>
                    <a:pt x="2391" y="2822"/>
                  </a:cubicBezTo>
                  <a:cubicBezTo>
                    <a:pt x="1970" y="2234"/>
                    <a:pt x="2695" y="1392"/>
                    <a:pt x="2695" y="1392"/>
                  </a:cubicBezTo>
                  <a:cubicBezTo>
                    <a:pt x="2156" y="1107"/>
                    <a:pt x="2038" y="353"/>
                    <a:pt x="20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27"/>
            <p:cNvSpPr/>
            <p:nvPr/>
          </p:nvSpPr>
          <p:spPr>
            <a:xfrm>
              <a:off x="659340" y="3029521"/>
              <a:ext cx="215964" cy="607648"/>
            </a:xfrm>
            <a:custGeom>
              <a:avLst/>
              <a:gdLst/>
              <a:ahLst/>
              <a:cxnLst/>
              <a:rect l="l" t="t" r="r" b="b"/>
              <a:pathLst>
                <a:path w="1245" h="3503" extrusionOk="0">
                  <a:moveTo>
                    <a:pt x="1206" y="0"/>
                  </a:moveTo>
                  <a:cubicBezTo>
                    <a:pt x="1186" y="0"/>
                    <a:pt x="1176" y="10"/>
                    <a:pt x="1167" y="20"/>
                  </a:cubicBezTo>
                  <a:lnTo>
                    <a:pt x="10" y="3449"/>
                  </a:lnTo>
                  <a:cubicBezTo>
                    <a:pt x="0" y="3469"/>
                    <a:pt x="10" y="3489"/>
                    <a:pt x="30" y="3499"/>
                  </a:cubicBezTo>
                  <a:cubicBezTo>
                    <a:pt x="35" y="3501"/>
                    <a:pt x="40" y="3502"/>
                    <a:pt x="45" y="3502"/>
                  </a:cubicBezTo>
                  <a:cubicBezTo>
                    <a:pt x="59" y="3502"/>
                    <a:pt x="72" y="3494"/>
                    <a:pt x="78" y="3479"/>
                  </a:cubicBezTo>
                  <a:lnTo>
                    <a:pt x="1245" y="49"/>
                  </a:lnTo>
                  <a:cubicBezTo>
                    <a:pt x="1245" y="30"/>
                    <a:pt x="1235" y="10"/>
                    <a:pt x="121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27"/>
            <p:cNvSpPr/>
            <p:nvPr/>
          </p:nvSpPr>
          <p:spPr>
            <a:xfrm>
              <a:off x="672870" y="3372806"/>
              <a:ext cx="57937" cy="97834"/>
            </a:xfrm>
            <a:custGeom>
              <a:avLst/>
              <a:gdLst/>
              <a:ahLst/>
              <a:cxnLst/>
              <a:rect l="l" t="t" r="r" b="b"/>
              <a:pathLst>
                <a:path w="334" h="564" extrusionOk="0">
                  <a:moveTo>
                    <a:pt x="50" y="1"/>
                  </a:moveTo>
                  <a:cubicBezTo>
                    <a:pt x="40" y="1"/>
                    <a:pt x="40" y="1"/>
                    <a:pt x="30" y="11"/>
                  </a:cubicBezTo>
                  <a:cubicBezTo>
                    <a:pt x="11" y="20"/>
                    <a:pt x="0" y="40"/>
                    <a:pt x="11" y="59"/>
                  </a:cubicBezTo>
                  <a:lnTo>
                    <a:pt x="255" y="540"/>
                  </a:lnTo>
                  <a:cubicBezTo>
                    <a:pt x="263" y="554"/>
                    <a:pt x="275" y="563"/>
                    <a:pt x="289" y="563"/>
                  </a:cubicBezTo>
                  <a:cubicBezTo>
                    <a:pt x="294" y="563"/>
                    <a:pt x="299" y="562"/>
                    <a:pt x="305" y="559"/>
                  </a:cubicBezTo>
                  <a:cubicBezTo>
                    <a:pt x="324" y="549"/>
                    <a:pt x="334" y="530"/>
                    <a:pt x="324" y="510"/>
                  </a:cubicBezTo>
                  <a:lnTo>
                    <a:pt x="79" y="20"/>
                  </a:lnTo>
                  <a:cubicBezTo>
                    <a:pt x="79" y="11"/>
                    <a:pt x="59" y="1"/>
                    <a:pt x="5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27"/>
            <p:cNvSpPr/>
            <p:nvPr/>
          </p:nvSpPr>
          <p:spPr>
            <a:xfrm>
              <a:off x="749367" y="3321807"/>
              <a:ext cx="103906" cy="48397"/>
            </a:xfrm>
            <a:custGeom>
              <a:avLst/>
              <a:gdLst/>
              <a:ahLst/>
              <a:cxnLst/>
              <a:rect l="l" t="t" r="r" b="b"/>
              <a:pathLst>
                <a:path w="599" h="279" extrusionOk="0">
                  <a:moveTo>
                    <a:pt x="550" y="1"/>
                  </a:moveTo>
                  <a:lnTo>
                    <a:pt x="539" y="11"/>
                  </a:lnTo>
                  <a:lnTo>
                    <a:pt x="30" y="207"/>
                  </a:lnTo>
                  <a:cubicBezTo>
                    <a:pt x="10" y="216"/>
                    <a:pt x="1" y="236"/>
                    <a:pt x="10" y="255"/>
                  </a:cubicBezTo>
                  <a:cubicBezTo>
                    <a:pt x="18" y="270"/>
                    <a:pt x="30" y="279"/>
                    <a:pt x="44" y="279"/>
                  </a:cubicBezTo>
                  <a:cubicBezTo>
                    <a:pt x="49" y="279"/>
                    <a:pt x="54" y="278"/>
                    <a:pt x="60" y="275"/>
                  </a:cubicBezTo>
                  <a:lnTo>
                    <a:pt x="569" y="79"/>
                  </a:lnTo>
                  <a:cubicBezTo>
                    <a:pt x="589" y="70"/>
                    <a:pt x="598" y="50"/>
                    <a:pt x="589" y="30"/>
                  </a:cubicBezTo>
                  <a:cubicBezTo>
                    <a:pt x="579" y="11"/>
                    <a:pt x="569" y="1"/>
                    <a:pt x="55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27"/>
            <p:cNvSpPr/>
            <p:nvPr/>
          </p:nvSpPr>
          <p:spPr>
            <a:xfrm>
              <a:off x="752837" y="3151813"/>
              <a:ext cx="54468" cy="92630"/>
            </a:xfrm>
            <a:custGeom>
              <a:avLst/>
              <a:gdLst/>
              <a:ahLst/>
              <a:cxnLst/>
              <a:rect l="l" t="t" r="r" b="b"/>
              <a:pathLst>
                <a:path w="314" h="534" extrusionOk="0">
                  <a:moveTo>
                    <a:pt x="29" y="1"/>
                  </a:moveTo>
                  <a:cubicBezTo>
                    <a:pt x="10" y="11"/>
                    <a:pt x="0" y="30"/>
                    <a:pt x="10" y="50"/>
                  </a:cubicBezTo>
                  <a:lnTo>
                    <a:pt x="236" y="510"/>
                  </a:lnTo>
                  <a:cubicBezTo>
                    <a:pt x="242" y="525"/>
                    <a:pt x="255" y="534"/>
                    <a:pt x="269" y="534"/>
                  </a:cubicBezTo>
                  <a:cubicBezTo>
                    <a:pt x="274" y="534"/>
                    <a:pt x="279" y="533"/>
                    <a:pt x="284" y="530"/>
                  </a:cubicBezTo>
                  <a:cubicBezTo>
                    <a:pt x="304" y="520"/>
                    <a:pt x="314" y="501"/>
                    <a:pt x="304" y="481"/>
                  </a:cubicBezTo>
                  <a:lnTo>
                    <a:pt x="79" y="20"/>
                  </a:lnTo>
                  <a:cubicBezTo>
                    <a:pt x="69" y="11"/>
                    <a:pt x="59" y="1"/>
                    <a:pt x="4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27"/>
            <p:cNvSpPr/>
            <p:nvPr/>
          </p:nvSpPr>
          <p:spPr>
            <a:xfrm>
              <a:off x="827599" y="3092488"/>
              <a:ext cx="103732" cy="49958"/>
            </a:xfrm>
            <a:custGeom>
              <a:avLst/>
              <a:gdLst/>
              <a:ahLst/>
              <a:cxnLst/>
              <a:rect l="l" t="t" r="r" b="b"/>
              <a:pathLst>
                <a:path w="598" h="288" extrusionOk="0">
                  <a:moveTo>
                    <a:pt x="559" y="0"/>
                  </a:moveTo>
                  <a:cubicBezTo>
                    <a:pt x="549" y="0"/>
                    <a:pt x="549" y="0"/>
                    <a:pt x="539" y="9"/>
                  </a:cubicBezTo>
                  <a:lnTo>
                    <a:pt x="30" y="216"/>
                  </a:lnTo>
                  <a:cubicBezTo>
                    <a:pt x="10" y="216"/>
                    <a:pt x="1" y="245"/>
                    <a:pt x="1" y="264"/>
                  </a:cubicBezTo>
                  <a:cubicBezTo>
                    <a:pt x="7" y="279"/>
                    <a:pt x="20" y="288"/>
                    <a:pt x="34" y="288"/>
                  </a:cubicBezTo>
                  <a:cubicBezTo>
                    <a:pt x="39" y="288"/>
                    <a:pt x="44" y="287"/>
                    <a:pt x="49" y="284"/>
                  </a:cubicBezTo>
                  <a:lnTo>
                    <a:pt x="569" y="78"/>
                  </a:lnTo>
                  <a:cubicBezTo>
                    <a:pt x="589" y="68"/>
                    <a:pt x="598" y="49"/>
                    <a:pt x="589" y="29"/>
                  </a:cubicBezTo>
                  <a:cubicBezTo>
                    <a:pt x="589" y="9"/>
                    <a:pt x="569" y="0"/>
                    <a:pt x="55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27"/>
            <p:cNvSpPr/>
            <p:nvPr/>
          </p:nvSpPr>
          <p:spPr>
            <a:xfrm>
              <a:off x="715368" y="3420335"/>
              <a:ext cx="105640" cy="50305"/>
            </a:xfrm>
            <a:custGeom>
              <a:avLst/>
              <a:gdLst/>
              <a:ahLst/>
              <a:cxnLst/>
              <a:rect l="l" t="t" r="r" b="b"/>
              <a:pathLst>
                <a:path w="609" h="290" extrusionOk="0">
                  <a:moveTo>
                    <a:pt x="550" y="1"/>
                  </a:moveTo>
                  <a:lnTo>
                    <a:pt x="30" y="217"/>
                  </a:lnTo>
                  <a:cubicBezTo>
                    <a:pt x="10" y="227"/>
                    <a:pt x="1" y="246"/>
                    <a:pt x="10" y="266"/>
                  </a:cubicBezTo>
                  <a:cubicBezTo>
                    <a:pt x="18" y="280"/>
                    <a:pt x="30" y="289"/>
                    <a:pt x="44" y="289"/>
                  </a:cubicBezTo>
                  <a:cubicBezTo>
                    <a:pt x="49" y="289"/>
                    <a:pt x="54" y="288"/>
                    <a:pt x="60" y="285"/>
                  </a:cubicBezTo>
                  <a:lnTo>
                    <a:pt x="579" y="79"/>
                  </a:lnTo>
                  <a:cubicBezTo>
                    <a:pt x="598" y="70"/>
                    <a:pt x="608" y="40"/>
                    <a:pt x="598" y="21"/>
                  </a:cubicBezTo>
                  <a:cubicBezTo>
                    <a:pt x="589" y="11"/>
                    <a:pt x="579" y="1"/>
                    <a:pt x="55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27"/>
            <p:cNvSpPr/>
            <p:nvPr/>
          </p:nvSpPr>
          <p:spPr>
            <a:xfrm>
              <a:off x="703399" y="3269248"/>
              <a:ext cx="61407" cy="101130"/>
            </a:xfrm>
            <a:custGeom>
              <a:avLst/>
              <a:gdLst/>
              <a:ahLst/>
              <a:cxnLst/>
              <a:rect l="l" t="t" r="r" b="b"/>
              <a:pathLst>
                <a:path w="354" h="583" extrusionOk="0">
                  <a:moveTo>
                    <a:pt x="31" y="0"/>
                  </a:moveTo>
                  <a:cubicBezTo>
                    <a:pt x="11" y="10"/>
                    <a:pt x="1" y="39"/>
                    <a:pt x="11" y="59"/>
                  </a:cubicBezTo>
                  <a:lnTo>
                    <a:pt x="275" y="569"/>
                  </a:lnTo>
                  <a:cubicBezTo>
                    <a:pt x="282" y="575"/>
                    <a:pt x="294" y="582"/>
                    <a:pt x="307" y="582"/>
                  </a:cubicBezTo>
                  <a:cubicBezTo>
                    <a:pt x="313" y="582"/>
                    <a:pt x="319" y="581"/>
                    <a:pt x="325" y="578"/>
                  </a:cubicBezTo>
                  <a:cubicBezTo>
                    <a:pt x="344" y="569"/>
                    <a:pt x="354" y="549"/>
                    <a:pt x="344" y="529"/>
                  </a:cubicBezTo>
                  <a:lnTo>
                    <a:pt x="79" y="20"/>
                  </a:lnTo>
                  <a:cubicBezTo>
                    <a:pt x="79" y="10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27"/>
            <p:cNvSpPr/>
            <p:nvPr/>
          </p:nvSpPr>
          <p:spPr>
            <a:xfrm>
              <a:off x="783366" y="3048255"/>
              <a:ext cx="57937" cy="94191"/>
            </a:xfrm>
            <a:custGeom>
              <a:avLst/>
              <a:gdLst/>
              <a:ahLst/>
              <a:cxnLst/>
              <a:rect l="l" t="t" r="r" b="b"/>
              <a:pathLst>
                <a:path w="334" h="543" extrusionOk="0">
                  <a:moveTo>
                    <a:pt x="40" y="0"/>
                  </a:moveTo>
                  <a:cubicBezTo>
                    <a:pt x="30" y="0"/>
                    <a:pt x="30" y="0"/>
                    <a:pt x="20" y="10"/>
                  </a:cubicBezTo>
                  <a:cubicBezTo>
                    <a:pt x="1" y="20"/>
                    <a:pt x="1" y="39"/>
                    <a:pt x="10" y="59"/>
                  </a:cubicBezTo>
                  <a:lnTo>
                    <a:pt x="265" y="519"/>
                  </a:lnTo>
                  <a:cubicBezTo>
                    <a:pt x="272" y="534"/>
                    <a:pt x="285" y="543"/>
                    <a:pt x="299" y="543"/>
                  </a:cubicBezTo>
                  <a:cubicBezTo>
                    <a:pt x="304" y="543"/>
                    <a:pt x="309" y="542"/>
                    <a:pt x="314" y="539"/>
                  </a:cubicBezTo>
                  <a:cubicBezTo>
                    <a:pt x="334" y="529"/>
                    <a:pt x="334" y="500"/>
                    <a:pt x="324" y="480"/>
                  </a:cubicBezTo>
                  <a:lnTo>
                    <a:pt x="69" y="20"/>
                  </a:lnTo>
                  <a:cubicBezTo>
                    <a:pt x="69" y="10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27"/>
            <p:cNvSpPr/>
            <p:nvPr/>
          </p:nvSpPr>
          <p:spPr>
            <a:xfrm>
              <a:off x="791866" y="3204546"/>
              <a:ext cx="95406" cy="39897"/>
            </a:xfrm>
            <a:custGeom>
              <a:avLst/>
              <a:gdLst/>
              <a:ahLst/>
              <a:cxnLst/>
              <a:rect l="l" t="t" r="r" b="b"/>
              <a:pathLst>
                <a:path w="550" h="230" extrusionOk="0">
                  <a:moveTo>
                    <a:pt x="501" y="1"/>
                  </a:moveTo>
                  <a:lnTo>
                    <a:pt x="30" y="158"/>
                  </a:lnTo>
                  <a:cubicBezTo>
                    <a:pt x="11" y="158"/>
                    <a:pt x="0" y="187"/>
                    <a:pt x="11" y="206"/>
                  </a:cubicBezTo>
                  <a:cubicBezTo>
                    <a:pt x="17" y="221"/>
                    <a:pt x="30" y="230"/>
                    <a:pt x="44" y="230"/>
                  </a:cubicBezTo>
                  <a:cubicBezTo>
                    <a:pt x="49" y="230"/>
                    <a:pt x="54" y="229"/>
                    <a:pt x="59" y="226"/>
                  </a:cubicBezTo>
                  <a:lnTo>
                    <a:pt x="520" y="69"/>
                  </a:lnTo>
                  <a:cubicBezTo>
                    <a:pt x="540" y="69"/>
                    <a:pt x="549" y="49"/>
                    <a:pt x="549" y="30"/>
                  </a:cubicBezTo>
                  <a:cubicBezTo>
                    <a:pt x="540" y="10"/>
                    <a:pt x="530" y="1"/>
                    <a:pt x="51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27"/>
            <p:cNvSpPr/>
            <p:nvPr/>
          </p:nvSpPr>
          <p:spPr>
            <a:xfrm>
              <a:off x="7849397" y="3078784"/>
              <a:ext cx="437132" cy="736185"/>
            </a:xfrm>
            <a:custGeom>
              <a:avLst/>
              <a:gdLst/>
              <a:ahLst/>
              <a:cxnLst/>
              <a:rect l="l" t="t" r="r" b="b"/>
              <a:pathLst>
                <a:path w="2520" h="4244" extrusionOk="0">
                  <a:moveTo>
                    <a:pt x="1108" y="1"/>
                  </a:moveTo>
                  <a:cubicBezTo>
                    <a:pt x="922" y="324"/>
                    <a:pt x="579" y="471"/>
                    <a:pt x="579" y="471"/>
                  </a:cubicBezTo>
                  <a:cubicBezTo>
                    <a:pt x="638" y="1147"/>
                    <a:pt x="1" y="1813"/>
                    <a:pt x="1" y="1813"/>
                  </a:cubicBezTo>
                  <a:cubicBezTo>
                    <a:pt x="628" y="2186"/>
                    <a:pt x="295" y="3244"/>
                    <a:pt x="295" y="3244"/>
                  </a:cubicBezTo>
                  <a:cubicBezTo>
                    <a:pt x="912" y="3293"/>
                    <a:pt x="1324" y="3940"/>
                    <a:pt x="1481" y="4243"/>
                  </a:cubicBezTo>
                  <a:cubicBezTo>
                    <a:pt x="1588" y="3910"/>
                    <a:pt x="1882" y="3205"/>
                    <a:pt x="2480" y="3058"/>
                  </a:cubicBezTo>
                  <a:cubicBezTo>
                    <a:pt x="2480" y="3058"/>
                    <a:pt x="1971" y="2068"/>
                    <a:pt x="2519" y="1598"/>
                  </a:cubicBezTo>
                  <a:cubicBezTo>
                    <a:pt x="2519" y="1598"/>
                    <a:pt x="1775" y="1049"/>
                    <a:pt x="1716" y="373"/>
                  </a:cubicBezTo>
                  <a:cubicBezTo>
                    <a:pt x="1716" y="373"/>
                    <a:pt x="1353" y="284"/>
                    <a:pt x="110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27"/>
            <p:cNvSpPr/>
            <p:nvPr/>
          </p:nvSpPr>
          <p:spPr>
            <a:xfrm>
              <a:off x="8029626" y="3010787"/>
              <a:ext cx="68172" cy="639392"/>
            </a:xfrm>
            <a:custGeom>
              <a:avLst/>
              <a:gdLst/>
              <a:ahLst/>
              <a:cxnLst/>
              <a:rect l="l" t="t" r="r" b="b"/>
              <a:pathLst>
                <a:path w="393" h="3686" extrusionOk="0">
                  <a:moveTo>
                    <a:pt x="40" y="1"/>
                  </a:moveTo>
                  <a:cubicBezTo>
                    <a:pt x="20" y="1"/>
                    <a:pt x="0" y="20"/>
                    <a:pt x="0" y="40"/>
                  </a:cubicBezTo>
                  <a:lnTo>
                    <a:pt x="314" y="3646"/>
                  </a:lnTo>
                  <a:cubicBezTo>
                    <a:pt x="324" y="3675"/>
                    <a:pt x="344" y="3685"/>
                    <a:pt x="363" y="3685"/>
                  </a:cubicBezTo>
                  <a:lnTo>
                    <a:pt x="373" y="3685"/>
                  </a:lnTo>
                  <a:cubicBezTo>
                    <a:pt x="383" y="3675"/>
                    <a:pt x="392" y="3655"/>
                    <a:pt x="392" y="3646"/>
                  </a:cubicBezTo>
                  <a:lnTo>
                    <a:pt x="79" y="40"/>
                  </a:lnTo>
                  <a:cubicBezTo>
                    <a:pt x="79" y="10"/>
                    <a:pt x="59" y="1"/>
                    <a:pt x="4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27"/>
            <p:cNvSpPr/>
            <p:nvPr/>
          </p:nvSpPr>
          <p:spPr>
            <a:xfrm>
              <a:off x="8044890" y="3185638"/>
              <a:ext cx="86906" cy="73549"/>
            </a:xfrm>
            <a:custGeom>
              <a:avLst/>
              <a:gdLst/>
              <a:ahLst/>
              <a:cxnLst/>
              <a:rect l="l" t="t" r="r" b="b"/>
              <a:pathLst>
                <a:path w="501" h="424" extrusionOk="0">
                  <a:moveTo>
                    <a:pt x="44" y="0"/>
                  </a:moveTo>
                  <a:cubicBezTo>
                    <a:pt x="33" y="0"/>
                    <a:pt x="22" y="6"/>
                    <a:pt x="10" y="12"/>
                  </a:cubicBezTo>
                  <a:cubicBezTo>
                    <a:pt x="1" y="31"/>
                    <a:pt x="1" y="51"/>
                    <a:pt x="21" y="71"/>
                  </a:cubicBezTo>
                  <a:lnTo>
                    <a:pt x="432" y="413"/>
                  </a:lnTo>
                  <a:cubicBezTo>
                    <a:pt x="442" y="423"/>
                    <a:pt x="461" y="423"/>
                    <a:pt x="471" y="423"/>
                  </a:cubicBezTo>
                  <a:cubicBezTo>
                    <a:pt x="481" y="423"/>
                    <a:pt x="481" y="413"/>
                    <a:pt x="491" y="413"/>
                  </a:cubicBezTo>
                  <a:cubicBezTo>
                    <a:pt x="500" y="394"/>
                    <a:pt x="500" y="374"/>
                    <a:pt x="481" y="354"/>
                  </a:cubicBezTo>
                  <a:lnTo>
                    <a:pt x="69" y="12"/>
                  </a:lnTo>
                  <a:cubicBezTo>
                    <a:pt x="61" y="3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27"/>
            <p:cNvSpPr/>
            <p:nvPr/>
          </p:nvSpPr>
          <p:spPr>
            <a:xfrm>
              <a:off x="7987127" y="3291625"/>
              <a:ext cx="81875" cy="80488"/>
            </a:xfrm>
            <a:custGeom>
              <a:avLst/>
              <a:gdLst/>
              <a:ahLst/>
              <a:cxnLst/>
              <a:rect l="l" t="t" r="r" b="b"/>
              <a:pathLst>
                <a:path w="472" h="464" extrusionOk="0">
                  <a:moveTo>
                    <a:pt x="427" y="1"/>
                  </a:moveTo>
                  <a:cubicBezTo>
                    <a:pt x="417" y="1"/>
                    <a:pt x="407" y="3"/>
                    <a:pt x="402" y="8"/>
                  </a:cubicBezTo>
                  <a:lnTo>
                    <a:pt x="20" y="400"/>
                  </a:lnTo>
                  <a:cubicBezTo>
                    <a:pt x="1" y="410"/>
                    <a:pt x="1" y="440"/>
                    <a:pt x="20" y="449"/>
                  </a:cubicBezTo>
                  <a:cubicBezTo>
                    <a:pt x="27" y="456"/>
                    <a:pt x="34" y="463"/>
                    <a:pt x="45" y="463"/>
                  </a:cubicBezTo>
                  <a:cubicBezTo>
                    <a:pt x="49" y="463"/>
                    <a:pt x="54" y="462"/>
                    <a:pt x="60" y="459"/>
                  </a:cubicBezTo>
                  <a:lnTo>
                    <a:pt x="69" y="449"/>
                  </a:lnTo>
                  <a:lnTo>
                    <a:pt x="452" y="57"/>
                  </a:lnTo>
                  <a:cubicBezTo>
                    <a:pt x="471" y="48"/>
                    <a:pt x="471" y="18"/>
                    <a:pt x="452" y="8"/>
                  </a:cubicBezTo>
                  <a:cubicBezTo>
                    <a:pt x="446" y="3"/>
                    <a:pt x="437" y="1"/>
                    <a:pt x="42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27"/>
            <p:cNvSpPr/>
            <p:nvPr/>
          </p:nvSpPr>
          <p:spPr>
            <a:xfrm>
              <a:off x="8065359" y="3424325"/>
              <a:ext cx="83437" cy="70600"/>
            </a:xfrm>
            <a:custGeom>
              <a:avLst/>
              <a:gdLst/>
              <a:ahLst/>
              <a:cxnLst/>
              <a:rect l="l" t="t" r="r" b="b"/>
              <a:pathLst>
                <a:path w="481" h="407" extrusionOk="0">
                  <a:moveTo>
                    <a:pt x="44" y="1"/>
                  </a:moveTo>
                  <a:cubicBezTo>
                    <a:pt x="33" y="1"/>
                    <a:pt x="21" y="6"/>
                    <a:pt x="10" y="17"/>
                  </a:cubicBezTo>
                  <a:cubicBezTo>
                    <a:pt x="1" y="27"/>
                    <a:pt x="1" y="56"/>
                    <a:pt x="20" y="67"/>
                  </a:cubicBezTo>
                  <a:lnTo>
                    <a:pt x="412" y="400"/>
                  </a:lnTo>
                  <a:cubicBezTo>
                    <a:pt x="417" y="404"/>
                    <a:pt x="424" y="407"/>
                    <a:pt x="431" y="407"/>
                  </a:cubicBezTo>
                  <a:cubicBezTo>
                    <a:pt x="439" y="407"/>
                    <a:pt x="446" y="404"/>
                    <a:pt x="451" y="400"/>
                  </a:cubicBezTo>
                  <a:cubicBezTo>
                    <a:pt x="451" y="400"/>
                    <a:pt x="461" y="400"/>
                    <a:pt x="461" y="389"/>
                  </a:cubicBezTo>
                  <a:cubicBezTo>
                    <a:pt x="480" y="370"/>
                    <a:pt x="471" y="350"/>
                    <a:pt x="461" y="341"/>
                  </a:cubicBezTo>
                  <a:lnTo>
                    <a:pt x="69" y="8"/>
                  </a:lnTo>
                  <a:cubicBezTo>
                    <a:pt x="61" y="3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27"/>
            <p:cNvSpPr/>
            <p:nvPr/>
          </p:nvSpPr>
          <p:spPr>
            <a:xfrm>
              <a:off x="8007596" y="3531872"/>
              <a:ext cx="81702" cy="81875"/>
            </a:xfrm>
            <a:custGeom>
              <a:avLst/>
              <a:gdLst/>
              <a:ahLst/>
              <a:cxnLst/>
              <a:rect l="l" t="t" r="r" b="b"/>
              <a:pathLst>
                <a:path w="471" h="472" extrusionOk="0">
                  <a:moveTo>
                    <a:pt x="431" y="0"/>
                  </a:moveTo>
                  <a:cubicBezTo>
                    <a:pt x="421" y="0"/>
                    <a:pt x="412" y="5"/>
                    <a:pt x="402" y="15"/>
                  </a:cubicBezTo>
                  <a:lnTo>
                    <a:pt x="10" y="407"/>
                  </a:lnTo>
                  <a:cubicBezTo>
                    <a:pt x="0" y="426"/>
                    <a:pt x="0" y="446"/>
                    <a:pt x="10" y="455"/>
                  </a:cubicBezTo>
                  <a:cubicBezTo>
                    <a:pt x="21" y="467"/>
                    <a:pt x="30" y="472"/>
                    <a:pt x="39" y="472"/>
                  </a:cubicBezTo>
                  <a:cubicBezTo>
                    <a:pt x="45" y="472"/>
                    <a:pt x="51" y="469"/>
                    <a:pt x="59" y="466"/>
                  </a:cubicBezTo>
                  <a:lnTo>
                    <a:pt x="69" y="455"/>
                  </a:lnTo>
                  <a:lnTo>
                    <a:pt x="461" y="63"/>
                  </a:lnTo>
                  <a:cubicBezTo>
                    <a:pt x="471" y="54"/>
                    <a:pt x="471" y="24"/>
                    <a:pt x="461" y="15"/>
                  </a:cubicBezTo>
                  <a:cubicBezTo>
                    <a:pt x="451" y="5"/>
                    <a:pt x="441" y="0"/>
                    <a:pt x="43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27"/>
            <p:cNvSpPr/>
            <p:nvPr/>
          </p:nvSpPr>
          <p:spPr>
            <a:xfrm>
              <a:off x="7977066" y="3185638"/>
              <a:ext cx="81702" cy="83263"/>
            </a:xfrm>
            <a:custGeom>
              <a:avLst/>
              <a:gdLst/>
              <a:ahLst/>
              <a:cxnLst/>
              <a:rect l="l" t="t" r="r" b="b"/>
              <a:pathLst>
                <a:path w="471" h="480" extrusionOk="0">
                  <a:moveTo>
                    <a:pt x="435" y="0"/>
                  </a:moveTo>
                  <a:cubicBezTo>
                    <a:pt x="424" y="0"/>
                    <a:pt x="413" y="6"/>
                    <a:pt x="401" y="12"/>
                  </a:cubicBezTo>
                  <a:lnTo>
                    <a:pt x="20" y="413"/>
                  </a:lnTo>
                  <a:cubicBezTo>
                    <a:pt x="0" y="433"/>
                    <a:pt x="0" y="452"/>
                    <a:pt x="20" y="472"/>
                  </a:cubicBezTo>
                  <a:cubicBezTo>
                    <a:pt x="24" y="477"/>
                    <a:pt x="32" y="480"/>
                    <a:pt x="39" y="480"/>
                  </a:cubicBezTo>
                  <a:cubicBezTo>
                    <a:pt x="46" y="480"/>
                    <a:pt x="54" y="477"/>
                    <a:pt x="59" y="472"/>
                  </a:cubicBezTo>
                  <a:lnTo>
                    <a:pt x="68" y="472"/>
                  </a:lnTo>
                  <a:lnTo>
                    <a:pt x="460" y="60"/>
                  </a:lnTo>
                  <a:cubicBezTo>
                    <a:pt x="470" y="51"/>
                    <a:pt x="470" y="21"/>
                    <a:pt x="460" y="12"/>
                  </a:cubicBezTo>
                  <a:cubicBezTo>
                    <a:pt x="452" y="3"/>
                    <a:pt x="443" y="0"/>
                    <a:pt x="43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27"/>
            <p:cNvSpPr/>
            <p:nvPr/>
          </p:nvSpPr>
          <p:spPr>
            <a:xfrm>
              <a:off x="8053390" y="3290931"/>
              <a:ext cx="91936" cy="76498"/>
            </a:xfrm>
            <a:custGeom>
              <a:avLst/>
              <a:gdLst/>
              <a:ahLst/>
              <a:cxnLst/>
              <a:rect l="l" t="t" r="r" b="b"/>
              <a:pathLst>
                <a:path w="530" h="441" extrusionOk="0">
                  <a:moveTo>
                    <a:pt x="45" y="1"/>
                  </a:moveTo>
                  <a:cubicBezTo>
                    <a:pt x="35" y="1"/>
                    <a:pt x="26" y="7"/>
                    <a:pt x="20" y="12"/>
                  </a:cubicBezTo>
                  <a:cubicBezTo>
                    <a:pt x="1" y="32"/>
                    <a:pt x="1" y="52"/>
                    <a:pt x="20" y="71"/>
                  </a:cubicBezTo>
                  <a:lnTo>
                    <a:pt x="462" y="433"/>
                  </a:lnTo>
                  <a:cubicBezTo>
                    <a:pt x="471" y="438"/>
                    <a:pt x="479" y="441"/>
                    <a:pt x="485" y="441"/>
                  </a:cubicBezTo>
                  <a:cubicBezTo>
                    <a:pt x="491" y="441"/>
                    <a:pt x="496" y="438"/>
                    <a:pt x="501" y="433"/>
                  </a:cubicBezTo>
                  <a:cubicBezTo>
                    <a:pt x="510" y="433"/>
                    <a:pt x="510" y="433"/>
                    <a:pt x="520" y="424"/>
                  </a:cubicBezTo>
                  <a:cubicBezTo>
                    <a:pt x="530" y="404"/>
                    <a:pt x="530" y="385"/>
                    <a:pt x="510" y="375"/>
                  </a:cubicBezTo>
                  <a:lnTo>
                    <a:pt x="70" y="12"/>
                  </a:lnTo>
                  <a:cubicBezTo>
                    <a:pt x="61" y="4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27"/>
            <p:cNvSpPr/>
            <p:nvPr/>
          </p:nvSpPr>
          <p:spPr>
            <a:xfrm>
              <a:off x="8075593" y="3531525"/>
              <a:ext cx="86732" cy="69213"/>
            </a:xfrm>
            <a:custGeom>
              <a:avLst/>
              <a:gdLst/>
              <a:ahLst/>
              <a:cxnLst/>
              <a:rect l="l" t="t" r="r" b="b"/>
              <a:pathLst>
                <a:path w="500" h="399" extrusionOk="0">
                  <a:moveTo>
                    <a:pt x="40" y="1"/>
                  </a:moveTo>
                  <a:cubicBezTo>
                    <a:pt x="28" y="1"/>
                    <a:pt x="16" y="5"/>
                    <a:pt x="10" y="17"/>
                  </a:cubicBezTo>
                  <a:cubicBezTo>
                    <a:pt x="0" y="36"/>
                    <a:pt x="0" y="56"/>
                    <a:pt x="20" y="65"/>
                  </a:cubicBezTo>
                  <a:lnTo>
                    <a:pt x="432" y="389"/>
                  </a:lnTo>
                  <a:cubicBezTo>
                    <a:pt x="451" y="399"/>
                    <a:pt x="461" y="399"/>
                    <a:pt x="471" y="399"/>
                  </a:cubicBezTo>
                  <a:lnTo>
                    <a:pt x="490" y="379"/>
                  </a:lnTo>
                  <a:cubicBezTo>
                    <a:pt x="500" y="370"/>
                    <a:pt x="500" y="340"/>
                    <a:pt x="480" y="330"/>
                  </a:cubicBezTo>
                  <a:lnTo>
                    <a:pt x="59" y="7"/>
                  </a:lnTo>
                  <a:cubicBezTo>
                    <a:pt x="55" y="3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27"/>
            <p:cNvSpPr/>
            <p:nvPr/>
          </p:nvSpPr>
          <p:spPr>
            <a:xfrm>
              <a:off x="8002392" y="3424325"/>
              <a:ext cx="78406" cy="69386"/>
            </a:xfrm>
            <a:custGeom>
              <a:avLst/>
              <a:gdLst/>
              <a:ahLst/>
              <a:cxnLst/>
              <a:rect l="l" t="t" r="r" b="b"/>
              <a:pathLst>
                <a:path w="452" h="400" extrusionOk="0">
                  <a:moveTo>
                    <a:pt x="407" y="0"/>
                  </a:moveTo>
                  <a:cubicBezTo>
                    <a:pt x="398" y="0"/>
                    <a:pt x="388" y="3"/>
                    <a:pt x="383" y="8"/>
                  </a:cubicBezTo>
                  <a:lnTo>
                    <a:pt x="20" y="331"/>
                  </a:lnTo>
                  <a:cubicBezTo>
                    <a:pt x="1" y="350"/>
                    <a:pt x="1" y="370"/>
                    <a:pt x="11" y="389"/>
                  </a:cubicBezTo>
                  <a:cubicBezTo>
                    <a:pt x="30" y="400"/>
                    <a:pt x="40" y="400"/>
                    <a:pt x="59" y="400"/>
                  </a:cubicBezTo>
                  <a:lnTo>
                    <a:pt x="70" y="389"/>
                  </a:lnTo>
                  <a:lnTo>
                    <a:pt x="432" y="67"/>
                  </a:lnTo>
                  <a:cubicBezTo>
                    <a:pt x="451" y="47"/>
                    <a:pt x="451" y="27"/>
                    <a:pt x="432" y="8"/>
                  </a:cubicBezTo>
                  <a:cubicBezTo>
                    <a:pt x="427" y="3"/>
                    <a:pt x="417" y="0"/>
                    <a:pt x="40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27"/>
            <p:cNvSpPr/>
            <p:nvPr/>
          </p:nvSpPr>
          <p:spPr>
            <a:xfrm>
              <a:off x="8821659" y="5011520"/>
              <a:ext cx="80141" cy="239902"/>
            </a:xfrm>
            <a:custGeom>
              <a:avLst/>
              <a:gdLst/>
              <a:ahLst/>
              <a:cxnLst/>
              <a:rect l="l" t="t" r="r" b="b"/>
              <a:pathLst>
                <a:path w="462" h="1383" extrusionOk="0">
                  <a:moveTo>
                    <a:pt x="423" y="0"/>
                  </a:moveTo>
                  <a:cubicBezTo>
                    <a:pt x="403" y="0"/>
                    <a:pt x="373" y="10"/>
                    <a:pt x="364" y="39"/>
                  </a:cubicBezTo>
                  <a:lnTo>
                    <a:pt x="11" y="1323"/>
                  </a:lnTo>
                  <a:cubicBezTo>
                    <a:pt x="1" y="1352"/>
                    <a:pt x="11" y="1382"/>
                    <a:pt x="40" y="1382"/>
                  </a:cubicBezTo>
                  <a:lnTo>
                    <a:pt x="50" y="1382"/>
                  </a:lnTo>
                  <a:cubicBezTo>
                    <a:pt x="79" y="1382"/>
                    <a:pt x="89" y="1372"/>
                    <a:pt x="99" y="1352"/>
                  </a:cubicBezTo>
                  <a:lnTo>
                    <a:pt x="462" y="59"/>
                  </a:lnTo>
                  <a:cubicBezTo>
                    <a:pt x="462" y="39"/>
                    <a:pt x="452" y="10"/>
                    <a:pt x="4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27"/>
            <p:cNvSpPr/>
            <p:nvPr/>
          </p:nvSpPr>
          <p:spPr>
            <a:xfrm>
              <a:off x="8850628" y="5097211"/>
              <a:ext cx="78406" cy="50305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398" y="0"/>
                  </a:moveTo>
                  <a:cubicBezTo>
                    <a:pt x="389" y="0"/>
                    <a:pt x="380" y="2"/>
                    <a:pt x="373" y="6"/>
                  </a:cubicBezTo>
                  <a:lnTo>
                    <a:pt x="30" y="202"/>
                  </a:lnTo>
                  <a:cubicBezTo>
                    <a:pt x="10" y="212"/>
                    <a:pt x="1" y="241"/>
                    <a:pt x="10" y="261"/>
                  </a:cubicBezTo>
                  <a:cubicBezTo>
                    <a:pt x="20" y="281"/>
                    <a:pt x="40" y="290"/>
                    <a:pt x="49" y="290"/>
                  </a:cubicBezTo>
                  <a:cubicBezTo>
                    <a:pt x="60" y="290"/>
                    <a:pt x="69" y="290"/>
                    <a:pt x="79" y="281"/>
                  </a:cubicBezTo>
                  <a:lnTo>
                    <a:pt x="422" y="85"/>
                  </a:lnTo>
                  <a:cubicBezTo>
                    <a:pt x="441" y="74"/>
                    <a:pt x="452" y="45"/>
                    <a:pt x="441" y="26"/>
                  </a:cubicBezTo>
                  <a:cubicBezTo>
                    <a:pt x="429" y="7"/>
                    <a:pt x="413" y="0"/>
                    <a:pt x="39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27"/>
            <p:cNvSpPr/>
            <p:nvPr/>
          </p:nvSpPr>
          <p:spPr>
            <a:xfrm>
              <a:off x="8816629" y="5070844"/>
              <a:ext cx="52907" cy="76672"/>
            </a:xfrm>
            <a:custGeom>
              <a:avLst/>
              <a:gdLst/>
              <a:ahLst/>
              <a:cxnLst/>
              <a:rect l="l" t="t" r="r" b="b"/>
              <a:pathLst>
                <a:path w="305" h="442" extrusionOk="0">
                  <a:moveTo>
                    <a:pt x="62" y="0"/>
                  </a:moveTo>
                  <a:cubicBezTo>
                    <a:pt x="52" y="0"/>
                    <a:pt x="41" y="3"/>
                    <a:pt x="30" y="11"/>
                  </a:cubicBezTo>
                  <a:cubicBezTo>
                    <a:pt x="10" y="21"/>
                    <a:pt x="1" y="50"/>
                    <a:pt x="10" y="70"/>
                  </a:cubicBezTo>
                  <a:lnTo>
                    <a:pt x="206" y="413"/>
                  </a:lnTo>
                  <a:cubicBezTo>
                    <a:pt x="216" y="433"/>
                    <a:pt x="236" y="442"/>
                    <a:pt x="245" y="442"/>
                  </a:cubicBezTo>
                  <a:cubicBezTo>
                    <a:pt x="256" y="442"/>
                    <a:pt x="265" y="442"/>
                    <a:pt x="275" y="433"/>
                  </a:cubicBezTo>
                  <a:cubicBezTo>
                    <a:pt x="295" y="422"/>
                    <a:pt x="304" y="393"/>
                    <a:pt x="295" y="374"/>
                  </a:cubicBezTo>
                  <a:lnTo>
                    <a:pt x="99" y="21"/>
                  </a:lnTo>
                  <a:cubicBezTo>
                    <a:pt x="92" y="9"/>
                    <a:pt x="79" y="0"/>
                    <a:pt x="6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27"/>
            <p:cNvSpPr/>
            <p:nvPr/>
          </p:nvSpPr>
          <p:spPr>
            <a:xfrm>
              <a:off x="8865893" y="5039621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397" y="1"/>
                  </a:moveTo>
                  <a:cubicBezTo>
                    <a:pt x="389" y="1"/>
                    <a:pt x="381" y="2"/>
                    <a:pt x="373" y="5"/>
                  </a:cubicBezTo>
                  <a:lnTo>
                    <a:pt x="30" y="201"/>
                  </a:lnTo>
                  <a:cubicBezTo>
                    <a:pt x="11" y="221"/>
                    <a:pt x="1" y="250"/>
                    <a:pt x="11" y="269"/>
                  </a:cubicBezTo>
                  <a:cubicBezTo>
                    <a:pt x="20" y="289"/>
                    <a:pt x="40" y="289"/>
                    <a:pt x="59" y="289"/>
                  </a:cubicBezTo>
                  <a:lnTo>
                    <a:pt x="79" y="289"/>
                  </a:lnTo>
                  <a:lnTo>
                    <a:pt x="422" y="93"/>
                  </a:lnTo>
                  <a:cubicBezTo>
                    <a:pt x="451" y="83"/>
                    <a:pt x="451" y="54"/>
                    <a:pt x="442" y="25"/>
                  </a:cubicBezTo>
                  <a:cubicBezTo>
                    <a:pt x="435" y="10"/>
                    <a:pt x="417" y="1"/>
                    <a:pt x="39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27"/>
            <p:cNvSpPr/>
            <p:nvPr/>
          </p:nvSpPr>
          <p:spPr>
            <a:xfrm>
              <a:off x="8831894" y="5014122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53" y="1"/>
                  </a:moveTo>
                  <a:cubicBezTo>
                    <a:pt x="46" y="1"/>
                    <a:pt x="38" y="2"/>
                    <a:pt x="30" y="5"/>
                  </a:cubicBezTo>
                  <a:cubicBezTo>
                    <a:pt x="11" y="24"/>
                    <a:pt x="1" y="54"/>
                    <a:pt x="20" y="74"/>
                  </a:cubicBezTo>
                  <a:lnTo>
                    <a:pt x="207" y="416"/>
                  </a:lnTo>
                  <a:cubicBezTo>
                    <a:pt x="216" y="436"/>
                    <a:pt x="236" y="436"/>
                    <a:pt x="255" y="436"/>
                  </a:cubicBezTo>
                  <a:lnTo>
                    <a:pt x="275" y="436"/>
                  </a:lnTo>
                  <a:cubicBezTo>
                    <a:pt x="295" y="416"/>
                    <a:pt x="305" y="387"/>
                    <a:pt x="295" y="368"/>
                  </a:cubicBezTo>
                  <a:lnTo>
                    <a:pt x="99" y="24"/>
                  </a:lnTo>
                  <a:cubicBezTo>
                    <a:pt x="92" y="10"/>
                    <a:pt x="74" y="1"/>
                    <a:pt x="5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27"/>
            <p:cNvSpPr/>
            <p:nvPr/>
          </p:nvSpPr>
          <p:spPr>
            <a:xfrm>
              <a:off x="8821659" y="5121322"/>
              <a:ext cx="221168" cy="130099"/>
            </a:xfrm>
            <a:custGeom>
              <a:avLst/>
              <a:gdLst/>
              <a:ahLst/>
              <a:cxnLst/>
              <a:rect l="l" t="t" r="r" b="b"/>
              <a:pathLst>
                <a:path w="1275" h="750" extrusionOk="0">
                  <a:moveTo>
                    <a:pt x="1214" y="0"/>
                  </a:moveTo>
                  <a:cubicBezTo>
                    <a:pt x="1208" y="0"/>
                    <a:pt x="1202" y="2"/>
                    <a:pt x="1196" y="4"/>
                  </a:cubicBezTo>
                  <a:lnTo>
                    <a:pt x="31" y="661"/>
                  </a:lnTo>
                  <a:cubicBezTo>
                    <a:pt x="11" y="680"/>
                    <a:pt x="1" y="710"/>
                    <a:pt x="11" y="729"/>
                  </a:cubicBezTo>
                  <a:cubicBezTo>
                    <a:pt x="20" y="749"/>
                    <a:pt x="40" y="749"/>
                    <a:pt x="50" y="749"/>
                  </a:cubicBezTo>
                  <a:lnTo>
                    <a:pt x="79" y="749"/>
                  </a:lnTo>
                  <a:lnTo>
                    <a:pt x="1246" y="92"/>
                  </a:lnTo>
                  <a:cubicBezTo>
                    <a:pt x="1265" y="73"/>
                    <a:pt x="1275" y="44"/>
                    <a:pt x="1255" y="24"/>
                  </a:cubicBezTo>
                  <a:cubicBezTo>
                    <a:pt x="1248" y="10"/>
                    <a:pt x="1230" y="0"/>
                    <a:pt x="121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27"/>
            <p:cNvSpPr/>
            <p:nvPr/>
          </p:nvSpPr>
          <p:spPr>
            <a:xfrm>
              <a:off x="8835363" y="5163127"/>
              <a:ext cx="61233" cy="57590"/>
            </a:xfrm>
            <a:custGeom>
              <a:avLst/>
              <a:gdLst/>
              <a:ahLst/>
              <a:cxnLst/>
              <a:rect l="l" t="t" r="r" b="b"/>
              <a:pathLst>
                <a:path w="353" h="332" extrusionOk="0">
                  <a:moveTo>
                    <a:pt x="304" y="1"/>
                  </a:moveTo>
                  <a:cubicBezTo>
                    <a:pt x="294" y="1"/>
                    <a:pt x="284" y="3"/>
                    <a:pt x="275" y="8"/>
                  </a:cubicBezTo>
                  <a:lnTo>
                    <a:pt x="30" y="145"/>
                  </a:lnTo>
                  <a:cubicBezTo>
                    <a:pt x="0" y="155"/>
                    <a:pt x="0" y="184"/>
                    <a:pt x="10" y="214"/>
                  </a:cubicBezTo>
                  <a:cubicBezTo>
                    <a:pt x="17" y="228"/>
                    <a:pt x="35" y="237"/>
                    <a:pt x="56" y="237"/>
                  </a:cubicBezTo>
                  <a:cubicBezTo>
                    <a:pt x="63" y="237"/>
                    <a:pt x="71" y="236"/>
                    <a:pt x="79" y="234"/>
                  </a:cubicBezTo>
                  <a:lnTo>
                    <a:pt x="226" y="145"/>
                  </a:lnTo>
                  <a:lnTo>
                    <a:pt x="177" y="312"/>
                  </a:lnTo>
                  <a:lnTo>
                    <a:pt x="226" y="322"/>
                  </a:lnTo>
                  <a:lnTo>
                    <a:pt x="275" y="332"/>
                  </a:lnTo>
                  <a:lnTo>
                    <a:pt x="344" y="57"/>
                  </a:lnTo>
                  <a:cubicBezTo>
                    <a:pt x="353" y="38"/>
                    <a:pt x="344" y="18"/>
                    <a:pt x="333" y="8"/>
                  </a:cubicBezTo>
                  <a:cubicBezTo>
                    <a:pt x="324" y="3"/>
                    <a:pt x="314" y="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27"/>
            <p:cNvSpPr/>
            <p:nvPr/>
          </p:nvSpPr>
          <p:spPr>
            <a:xfrm>
              <a:off x="8916891" y="5181341"/>
              <a:ext cx="83610" cy="36081"/>
            </a:xfrm>
            <a:custGeom>
              <a:avLst/>
              <a:gdLst/>
              <a:ahLst/>
              <a:cxnLst/>
              <a:rect l="l" t="t" r="r" b="b"/>
              <a:pathLst>
                <a:path w="482" h="208" extrusionOk="0">
                  <a:moveTo>
                    <a:pt x="59" y="1"/>
                  </a:moveTo>
                  <a:cubicBezTo>
                    <a:pt x="40" y="1"/>
                    <a:pt x="11" y="11"/>
                    <a:pt x="1" y="40"/>
                  </a:cubicBezTo>
                  <a:cubicBezTo>
                    <a:pt x="1" y="60"/>
                    <a:pt x="11" y="90"/>
                    <a:pt x="40" y="99"/>
                  </a:cubicBezTo>
                  <a:lnTo>
                    <a:pt x="422" y="207"/>
                  </a:lnTo>
                  <a:lnTo>
                    <a:pt x="432" y="207"/>
                  </a:lnTo>
                  <a:cubicBezTo>
                    <a:pt x="451" y="207"/>
                    <a:pt x="471" y="188"/>
                    <a:pt x="481" y="168"/>
                  </a:cubicBezTo>
                  <a:cubicBezTo>
                    <a:pt x="481" y="148"/>
                    <a:pt x="471" y="119"/>
                    <a:pt x="442" y="10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27"/>
            <p:cNvSpPr/>
            <p:nvPr/>
          </p:nvSpPr>
          <p:spPr>
            <a:xfrm>
              <a:off x="8916891" y="5116292"/>
              <a:ext cx="35907" cy="82222"/>
            </a:xfrm>
            <a:custGeom>
              <a:avLst/>
              <a:gdLst/>
              <a:ahLst/>
              <a:cxnLst/>
              <a:rect l="l" t="t" r="r" b="b"/>
              <a:pathLst>
                <a:path w="207" h="474" extrusionOk="0">
                  <a:moveTo>
                    <a:pt x="147" y="0"/>
                  </a:moveTo>
                  <a:cubicBezTo>
                    <a:pt x="129" y="0"/>
                    <a:pt x="116" y="11"/>
                    <a:pt x="109" y="33"/>
                  </a:cubicBezTo>
                  <a:lnTo>
                    <a:pt x="1" y="415"/>
                  </a:lnTo>
                  <a:cubicBezTo>
                    <a:pt x="1" y="435"/>
                    <a:pt x="11" y="465"/>
                    <a:pt x="40" y="474"/>
                  </a:cubicBezTo>
                  <a:lnTo>
                    <a:pt x="50" y="474"/>
                  </a:lnTo>
                  <a:cubicBezTo>
                    <a:pt x="70" y="474"/>
                    <a:pt x="89" y="465"/>
                    <a:pt x="99" y="435"/>
                  </a:cubicBezTo>
                  <a:lnTo>
                    <a:pt x="197" y="62"/>
                  </a:lnTo>
                  <a:cubicBezTo>
                    <a:pt x="207" y="33"/>
                    <a:pt x="197" y="4"/>
                    <a:pt x="168" y="4"/>
                  </a:cubicBezTo>
                  <a:cubicBezTo>
                    <a:pt x="160" y="1"/>
                    <a:pt x="153" y="0"/>
                    <a:pt x="14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27"/>
            <p:cNvSpPr/>
            <p:nvPr/>
          </p:nvSpPr>
          <p:spPr>
            <a:xfrm>
              <a:off x="8967889" y="5152546"/>
              <a:ext cx="83610" cy="35907"/>
            </a:xfrm>
            <a:custGeom>
              <a:avLst/>
              <a:gdLst/>
              <a:ahLst/>
              <a:cxnLst/>
              <a:rect l="l" t="t" r="r" b="b"/>
              <a:pathLst>
                <a:path w="482" h="207" extrusionOk="0">
                  <a:moveTo>
                    <a:pt x="70" y="1"/>
                  </a:moveTo>
                  <a:cubicBezTo>
                    <a:pt x="40" y="1"/>
                    <a:pt x="11" y="10"/>
                    <a:pt x="11" y="40"/>
                  </a:cubicBezTo>
                  <a:cubicBezTo>
                    <a:pt x="1" y="60"/>
                    <a:pt x="11" y="89"/>
                    <a:pt x="40" y="99"/>
                  </a:cubicBezTo>
                  <a:lnTo>
                    <a:pt x="422" y="197"/>
                  </a:lnTo>
                  <a:cubicBezTo>
                    <a:pt x="422" y="206"/>
                    <a:pt x="432" y="206"/>
                    <a:pt x="432" y="206"/>
                  </a:cubicBezTo>
                  <a:cubicBezTo>
                    <a:pt x="451" y="206"/>
                    <a:pt x="471" y="187"/>
                    <a:pt x="481" y="167"/>
                  </a:cubicBezTo>
                  <a:cubicBezTo>
                    <a:pt x="481" y="138"/>
                    <a:pt x="471" y="118"/>
                    <a:pt x="442" y="108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27"/>
            <p:cNvSpPr/>
            <p:nvPr/>
          </p:nvSpPr>
          <p:spPr>
            <a:xfrm>
              <a:off x="8967889" y="5086283"/>
              <a:ext cx="35907" cy="83437"/>
            </a:xfrm>
            <a:custGeom>
              <a:avLst/>
              <a:gdLst/>
              <a:ahLst/>
              <a:cxnLst/>
              <a:rect l="l" t="t" r="r" b="b"/>
              <a:pathLst>
                <a:path w="207" h="481" extrusionOk="0">
                  <a:moveTo>
                    <a:pt x="168" y="0"/>
                  </a:moveTo>
                  <a:cubicBezTo>
                    <a:pt x="148" y="0"/>
                    <a:pt x="118" y="10"/>
                    <a:pt x="109" y="39"/>
                  </a:cubicBezTo>
                  <a:lnTo>
                    <a:pt x="11" y="422"/>
                  </a:lnTo>
                  <a:cubicBezTo>
                    <a:pt x="1" y="442"/>
                    <a:pt x="11" y="471"/>
                    <a:pt x="40" y="481"/>
                  </a:cubicBezTo>
                  <a:lnTo>
                    <a:pt x="50" y="481"/>
                  </a:lnTo>
                  <a:cubicBezTo>
                    <a:pt x="70" y="481"/>
                    <a:pt x="89" y="461"/>
                    <a:pt x="99" y="442"/>
                  </a:cubicBezTo>
                  <a:lnTo>
                    <a:pt x="207" y="59"/>
                  </a:lnTo>
                  <a:cubicBezTo>
                    <a:pt x="207" y="39"/>
                    <a:pt x="197" y="10"/>
                    <a:pt x="16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27"/>
            <p:cNvSpPr/>
            <p:nvPr/>
          </p:nvSpPr>
          <p:spPr>
            <a:xfrm>
              <a:off x="8821659" y="5235462"/>
              <a:ext cx="241637" cy="78753"/>
            </a:xfrm>
            <a:custGeom>
              <a:avLst/>
              <a:gdLst/>
              <a:ahLst/>
              <a:cxnLst/>
              <a:rect l="l" t="t" r="r" b="b"/>
              <a:pathLst>
                <a:path w="1393" h="454" extrusionOk="0">
                  <a:moveTo>
                    <a:pt x="54" y="0"/>
                  </a:moveTo>
                  <a:cubicBezTo>
                    <a:pt x="31" y="0"/>
                    <a:pt x="11" y="16"/>
                    <a:pt x="11" y="32"/>
                  </a:cubicBezTo>
                  <a:cubicBezTo>
                    <a:pt x="1" y="61"/>
                    <a:pt x="11" y="91"/>
                    <a:pt x="40" y="91"/>
                  </a:cubicBezTo>
                  <a:lnTo>
                    <a:pt x="1334" y="453"/>
                  </a:lnTo>
                  <a:lnTo>
                    <a:pt x="1344" y="453"/>
                  </a:lnTo>
                  <a:cubicBezTo>
                    <a:pt x="1363" y="453"/>
                    <a:pt x="1383" y="434"/>
                    <a:pt x="1392" y="414"/>
                  </a:cubicBezTo>
                  <a:cubicBezTo>
                    <a:pt x="1392" y="394"/>
                    <a:pt x="1383" y="365"/>
                    <a:pt x="1353" y="355"/>
                  </a:cubicBezTo>
                  <a:lnTo>
                    <a:pt x="70" y="3"/>
                  </a:ln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27"/>
            <p:cNvSpPr/>
            <p:nvPr/>
          </p:nvSpPr>
          <p:spPr>
            <a:xfrm>
              <a:off x="8864331" y="5210309"/>
              <a:ext cx="66264" cy="54641"/>
            </a:xfrm>
            <a:custGeom>
              <a:avLst/>
              <a:gdLst/>
              <a:ahLst/>
              <a:cxnLst/>
              <a:rect l="l" t="t" r="r" b="b"/>
              <a:pathLst>
                <a:path w="382" h="315" extrusionOk="0">
                  <a:moveTo>
                    <a:pt x="68" y="1"/>
                  </a:moveTo>
                  <a:cubicBezTo>
                    <a:pt x="49" y="1"/>
                    <a:pt x="20" y="10"/>
                    <a:pt x="10" y="40"/>
                  </a:cubicBezTo>
                  <a:cubicBezTo>
                    <a:pt x="0" y="60"/>
                    <a:pt x="20" y="89"/>
                    <a:pt x="49" y="99"/>
                  </a:cubicBezTo>
                  <a:lnTo>
                    <a:pt x="206" y="148"/>
                  </a:lnTo>
                  <a:lnTo>
                    <a:pt x="59" y="226"/>
                  </a:lnTo>
                  <a:cubicBezTo>
                    <a:pt x="39" y="236"/>
                    <a:pt x="29" y="265"/>
                    <a:pt x="39" y="295"/>
                  </a:cubicBezTo>
                  <a:cubicBezTo>
                    <a:pt x="49" y="304"/>
                    <a:pt x="68" y="314"/>
                    <a:pt x="88" y="314"/>
                  </a:cubicBezTo>
                  <a:lnTo>
                    <a:pt x="108" y="314"/>
                  </a:lnTo>
                  <a:lnTo>
                    <a:pt x="353" y="167"/>
                  </a:lnTo>
                  <a:cubicBezTo>
                    <a:pt x="373" y="158"/>
                    <a:pt x="382" y="138"/>
                    <a:pt x="382" y="119"/>
                  </a:cubicBezTo>
                  <a:cubicBezTo>
                    <a:pt x="382" y="99"/>
                    <a:pt x="362" y="89"/>
                    <a:pt x="343" y="7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27"/>
            <p:cNvSpPr/>
            <p:nvPr/>
          </p:nvSpPr>
          <p:spPr>
            <a:xfrm>
              <a:off x="8925390" y="5264083"/>
              <a:ext cx="52907" cy="77365"/>
            </a:xfrm>
            <a:custGeom>
              <a:avLst/>
              <a:gdLst/>
              <a:ahLst/>
              <a:cxnLst/>
              <a:rect l="l" t="t" r="r" b="b"/>
              <a:pathLst>
                <a:path w="305" h="446" extrusionOk="0">
                  <a:moveTo>
                    <a:pt x="58" y="0"/>
                  </a:moveTo>
                  <a:cubicBezTo>
                    <a:pt x="51" y="0"/>
                    <a:pt x="45" y="2"/>
                    <a:pt x="40" y="4"/>
                  </a:cubicBezTo>
                  <a:cubicBezTo>
                    <a:pt x="10" y="24"/>
                    <a:pt x="1" y="53"/>
                    <a:pt x="21" y="73"/>
                  </a:cubicBezTo>
                  <a:lnTo>
                    <a:pt x="217" y="416"/>
                  </a:lnTo>
                  <a:cubicBezTo>
                    <a:pt x="217" y="436"/>
                    <a:pt x="236" y="445"/>
                    <a:pt x="256" y="445"/>
                  </a:cubicBezTo>
                  <a:cubicBezTo>
                    <a:pt x="265" y="445"/>
                    <a:pt x="265" y="436"/>
                    <a:pt x="275" y="436"/>
                  </a:cubicBezTo>
                  <a:cubicBezTo>
                    <a:pt x="304" y="425"/>
                    <a:pt x="304" y="396"/>
                    <a:pt x="295" y="367"/>
                  </a:cubicBezTo>
                  <a:lnTo>
                    <a:pt x="99" y="24"/>
                  </a:lnTo>
                  <a:cubicBezTo>
                    <a:pt x="92" y="10"/>
                    <a:pt x="74" y="0"/>
                    <a:pt x="5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27"/>
            <p:cNvSpPr/>
            <p:nvPr/>
          </p:nvSpPr>
          <p:spPr>
            <a:xfrm>
              <a:off x="8925390" y="5230605"/>
              <a:ext cx="80141" cy="51346"/>
            </a:xfrm>
            <a:custGeom>
              <a:avLst/>
              <a:gdLst/>
              <a:ahLst/>
              <a:cxnLst/>
              <a:rect l="l" t="t" r="r" b="b"/>
              <a:pathLst>
                <a:path w="462" h="296" extrusionOk="0">
                  <a:moveTo>
                    <a:pt x="408" y="0"/>
                  </a:moveTo>
                  <a:cubicBezTo>
                    <a:pt x="399" y="0"/>
                    <a:pt x="390" y="4"/>
                    <a:pt x="383" y="11"/>
                  </a:cubicBezTo>
                  <a:lnTo>
                    <a:pt x="40" y="197"/>
                  </a:lnTo>
                  <a:cubicBezTo>
                    <a:pt x="10" y="217"/>
                    <a:pt x="1" y="246"/>
                    <a:pt x="21" y="266"/>
                  </a:cubicBezTo>
                  <a:cubicBezTo>
                    <a:pt x="30" y="285"/>
                    <a:pt x="40" y="295"/>
                    <a:pt x="60" y="295"/>
                  </a:cubicBezTo>
                  <a:cubicBezTo>
                    <a:pt x="69" y="295"/>
                    <a:pt x="79" y="285"/>
                    <a:pt x="79" y="285"/>
                  </a:cubicBezTo>
                  <a:lnTo>
                    <a:pt x="422" y="89"/>
                  </a:lnTo>
                  <a:cubicBezTo>
                    <a:pt x="452" y="80"/>
                    <a:pt x="461" y="50"/>
                    <a:pt x="442" y="21"/>
                  </a:cubicBezTo>
                  <a:cubicBezTo>
                    <a:pt x="436" y="9"/>
                    <a:pt x="422" y="0"/>
                    <a:pt x="4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27"/>
            <p:cNvSpPr/>
            <p:nvPr/>
          </p:nvSpPr>
          <p:spPr>
            <a:xfrm>
              <a:off x="8983327" y="5279869"/>
              <a:ext cx="52733" cy="76845"/>
            </a:xfrm>
            <a:custGeom>
              <a:avLst/>
              <a:gdLst/>
              <a:ahLst/>
              <a:cxnLst/>
              <a:rect l="l" t="t" r="r" b="b"/>
              <a:pathLst>
                <a:path w="304" h="443" extrusionOk="0">
                  <a:moveTo>
                    <a:pt x="55" y="1"/>
                  </a:moveTo>
                  <a:cubicBezTo>
                    <a:pt x="46" y="1"/>
                    <a:pt x="37" y="4"/>
                    <a:pt x="29" y="11"/>
                  </a:cubicBezTo>
                  <a:cubicBezTo>
                    <a:pt x="10" y="21"/>
                    <a:pt x="0" y="51"/>
                    <a:pt x="10" y="70"/>
                  </a:cubicBezTo>
                  <a:lnTo>
                    <a:pt x="206" y="413"/>
                  </a:lnTo>
                  <a:cubicBezTo>
                    <a:pt x="216" y="432"/>
                    <a:pt x="235" y="443"/>
                    <a:pt x="245" y="443"/>
                  </a:cubicBezTo>
                  <a:cubicBezTo>
                    <a:pt x="255" y="443"/>
                    <a:pt x="264" y="443"/>
                    <a:pt x="275" y="432"/>
                  </a:cubicBezTo>
                  <a:cubicBezTo>
                    <a:pt x="294" y="423"/>
                    <a:pt x="304" y="393"/>
                    <a:pt x="294" y="374"/>
                  </a:cubicBezTo>
                  <a:lnTo>
                    <a:pt x="98" y="21"/>
                  </a:lnTo>
                  <a:cubicBezTo>
                    <a:pt x="86" y="9"/>
                    <a:pt x="70" y="1"/>
                    <a:pt x="5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27"/>
            <p:cNvSpPr/>
            <p:nvPr/>
          </p:nvSpPr>
          <p:spPr>
            <a:xfrm>
              <a:off x="8983327" y="5246043"/>
              <a:ext cx="78233" cy="51172"/>
            </a:xfrm>
            <a:custGeom>
              <a:avLst/>
              <a:gdLst/>
              <a:ahLst/>
              <a:cxnLst/>
              <a:rect l="l" t="t" r="r" b="b"/>
              <a:pathLst>
                <a:path w="451" h="295" extrusionOk="0">
                  <a:moveTo>
                    <a:pt x="396" y="0"/>
                  </a:moveTo>
                  <a:cubicBezTo>
                    <a:pt x="388" y="0"/>
                    <a:pt x="379" y="4"/>
                    <a:pt x="372" y="10"/>
                  </a:cubicBezTo>
                  <a:lnTo>
                    <a:pt x="29" y="206"/>
                  </a:lnTo>
                  <a:cubicBezTo>
                    <a:pt x="10" y="216"/>
                    <a:pt x="0" y="246"/>
                    <a:pt x="10" y="265"/>
                  </a:cubicBezTo>
                  <a:cubicBezTo>
                    <a:pt x="20" y="285"/>
                    <a:pt x="39" y="294"/>
                    <a:pt x="49" y="294"/>
                  </a:cubicBezTo>
                  <a:cubicBezTo>
                    <a:pt x="59" y="294"/>
                    <a:pt x="68" y="294"/>
                    <a:pt x="79" y="285"/>
                  </a:cubicBezTo>
                  <a:lnTo>
                    <a:pt x="421" y="89"/>
                  </a:lnTo>
                  <a:cubicBezTo>
                    <a:pt x="441" y="79"/>
                    <a:pt x="451" y="50"/>
                    <a:pt x="441" y="30"/>
                  </a:cubicBezTo>
                  <a:cubicBezTo>
                    <a:pt x="428" y="11"/>
                    <a:pt x="412" y="0"/>
                    <a:pt x="3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27"/>
            <p:cNvSpPr/>
            <p:nvPr/>
          </p:nvSpPr>
          <p:spPr>
            <a:xfrm>
              <a:off x="8821659" y="5235115"/>
              <a:ext cx="132874" cy="218392"/>
            </a:xfrm>
            <a:custGeom>
              <a:avLst/>
              <a:gdLst/>
              <a:ahLst/>
              <a:cxnLst/>
              <a:rect l="l" t="t" r="r" b="b"/>
              <a:pathLst>
                <a:path w="766" h="1259" extrusionOk="0">
                  <a:moveTo>
                    <a:pt x="48" y="1"/>
                  </a:moveTo>
                  <a:cubicBezTo>
                    <a:pt x="42" y="1"/>
                    <a:pt x="36" y="2"/>
                    <a:pt x="31" y="5"/>
                  </a:cubicBezTo>
                  <a:cubicBezTo>
                    <a:pt x="11" y="24"/>
                    <a:pt x="1" y="54"/>
                    <a:pt x="11" y="73"/>
                  </a:cubicBezTo>
                  <a:lnTo>
                    <a:pt x="667" y="1239"/>
                  </a:lnTo>
                  <a:cubicBezTo>
                    <a:pt x="677" y="1249"/>
                    <a:pt x="697" y="1259"/>
                    <a:pt x="717" y="1259"/>
                  </a:cubicBezTo>
                  <a:lnTo>
                    <a:pt x="736" y="1259"/>
                  </a:lnTo>
                  <a:cubicBezTo>
                    <a:pt x="756" y="1239"/>
                    <a:pt x="765" y="1210"/>
                    <a:pt x="756" y="1191"/>
                  </a:cubicBezTo>
                  <a:lnTo>
                    <a:pt x="99" y="24"/>
                  </a:lnTo>
                  <a:cubicBezTo>
                    <a:pt x="84" y="10"/>
                    <a:pt x="65" y="1"/>
                    <a:pt x="4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27"/>
            <p:cNvSpPr/>
            <p:nvPr/>
          </p:nvSpPr>
          <p:spPr>
            <a:xfrm>
              <a:off x="8845597" y="5248818"/>
              <a:ext cx="66437" cy="60366"/>
            </a:xfrm>
            <a:custGeom>
              <a:avLst/>
              <a:gdLst/>
              <a:ahLst/>
              <a:cxnLst/>
              <a:rect l="l" t="t" r="r" b="b"/>
              <a:pathLst>
                <a:path w="383" h="348" extrusionOk="0">
                  <a:moveTo>
                    <a:pt x="188" y="0"/>
                  </a:moveTo>
                  <a:cubicBezTo>
                    <a:pt x="182" y="0"/>
                    <a:pt x="175" y="1"/>
                    <a:pt x="167" y="4"/>
                  </a:cubicBezTo>
                  <a:cubicBezTo>
                    <a:pt x="147" y="14"/>
                    <a:pt x="137" y="43"/>
                    <a:pt x="147" y="73"/>
                  </a:cubicBezTo>
                  <a:lnTo>
                    <a:pt x="235" y="219"/>
                  </a:lnTo>
                  <a:lnTo>
                    <a:pt x="69" y="171"/>
                  </a:lnTo>
                  <a:cubicBezTo>
                    <a:pt x="49" y="171"/>
                    <a:pt x="20" y="180"/>
                    <a:pt x="10" y="210"/>
                  </a:cubicBezTo>
                  <a:cubicBezTo>
                    <a:pt x="0" y="230"/>
                    <a:pt x="20" y="259"/>
                    <a:pt x="49" y="269"/>
                  </a:cubicBezTo>
                  <a:lnTo>
                    <a:pt x="324" y="347"/>
                  </a:lnTo>
                  <a:lnTo>
                    <a:pt x="333" y="347"/>
                  </a:lnTo>
                  <a:cubicBezTo>
                    <a:pt x="343" y="347"/>
                    <a:pt x="363" y="337"/>
                    <a:pt x="372" y="328"/>
                  </a:cubicBezTo>
                  <a:cubicBezTo>
                    <a:pt x="383" y="308"/>
                    <a:pt x="383" y="288"/>
                    <a:pt x="372" y="269"/>
                  </a:cubicBezTo>
                  <a:lnTo>
                    <a:pt x="235" y="24"/>
                  </a:lnTo>
                  <a:cubicBezTo>
                    <a:pt x="221" y="9"/>
                    <a:pt x="206" y="0"/>
                    <a:pt x="18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27"/>
            <p:cNvSpPr/>
            <p:nvPr/>
          </p:nvSpPr>
          <p:spPr>
            <a:xfrm>
              <a:off x="8857393" y="5330347"/>
              <a:ext cx="35907" cy="82396"/>
            </a:xfrm>
            <a:custGeom>
              <a:avLst/>
              <a:gdLst/>
              <a:ahLst/>
              <a:cxnLst/>
              <a:rect l="l" t="t" r="r" b="b"/>
              <a:pathLst>
                <a:path w="207" h="475" extrusionOk="0">
                  <a:moveTo>
                    <a:pt x="151" y="1"/>
                  </a:moveTo>
                  <a:cubicBezTo>
                    <a:pt x="134" y="1"/>
                    <a:pt x="116" y="12"/>
                    <a:pt x="108" y="34"/>
                  </a:cubicBezTo>
                  <a:lnTo>
                    <a:pt x="1" y="416"/>
                  </a:lnTo>
                  <a:cubicBezTo>
                    <a:pt x="1" y="435"/>
                    <a:pt x="10" y="465"/>
                    <a:pt x="40" y="475"/>
                  </a:cubicBezTo>
                  <a:lnTo>
                    <a:pt x="50" y="475"/>
                  </a:lnTo>
                  <a:cubicBezTo>
                    <a:pt x="69" y="475"/>
                    <a:pt x="89" y="455"/>
                    <a:pt x="99" y="435"/>
                  </a:cubicBezTo>
                  <a:lnTo>
                    <a:pt x="206" y="63"/>
                  </a:lnTo>
                  <a:cubicBezTo>
                    <a:pt x="206" y="34"/>
                    <a:pt x="197" y="4"/>
                    <a:pt x="167" y="4"/>
                  </a:cubicBezTo>
                  <a:cubicBezTo>
                    <a:pt x="162" y="2"/>
                    <a:pt x="157" y="1"/>
                    <a:pt x="1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27"/>
            <p:cNvSpPr/>
            <p:nvPr/>
          </p:nvSpPr>
          <p:spPr>
            <a:xfrm>
              <a:off x="8874392" y="5330347"/>
              <a:ext cx="85171" cy="34866"/>
            </a:xfrm>
            <a:custGeom>
              <a:avLst/>
              <a:gdLst/>
              <a:ahLst/>
              <a:cxnLst/>
              <a:rect l="l" t="t" r="r" b="b"/>
              <a:pathLst>
                <a:path w="491" h="201" extrusionOk="0">
                  <a:moveTo>
                    <a:pt x="53" y="1"/>
                  </a:moveTo>
                  <a:cubicBezTo>
                    <a:pt x="36" y="1"/>
                    <a:pt x="18" y="12"/>
                    <a:pt x="10" y="34"/>
                  </a:cubicBezTo>
                  <a:cubicBezTo>
                    <a:pt x="1" y="63"/>
                    <a:pt x="21" y="83"/>
                    <a:pt x="50" y="93"/>
                  </a:cubicBezTo>
                  <a:lnTo>
                    <a:pt x="422" y="200"/>
                  </a:lnTo>
                  <a:lnTo>
                    <a:pt x="442" y="200"/>
                  </a:lnTo>
                  <a:cubicBezTo>
                    <a:pt x="461" y="200"/>
                    <a:pt x="481" y="181"/>
                    <a:pt x="481" y="161"/>
                  </a:cubicBezTo>
                  <a:cubicBezTo>
                    <a:pt x="491" y="141"/>
                    <a:pt x="481" y="112"/>
                    <a:pt x="452" y="102"/>
                  </a:cubicBezTo>
                  <a:lnTo>
                    <a:pt x="69" y="4"/>
                  </a:lnTo>
                  <a:cubicBezTo>
                    <a:pt x="64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27"/>
            <p:cNvSpPr/>
            <p:nvPr/>
          </p:nvSpPr>
          <p:spPr>
            <a:xfrm>
              <a:off x="8886361" y="5381345"/>
              <a:ext cx="35907" cy="82396"/>
            </a:xfrm>
            <a:custGeom>
              <a:avLst/>
              <a:gdLst/>
              <a:ahLst/>
              <a:cxnLst/>
              <a:rect l="l" t="t" r="r" b="b"/>
              <a:pathLst>
                <a:path w="207" h="475" extrusionOk="0">
                  <a:moveTo>
                    <a:pt x="151" y="1"/>
                  </a:moveTo>
                  <a:cubicBezTo>
                    <a:pt x="134" y="1"/>
                    <a:pt x="115" y="12"/>
                    <a:pt x="108" y="34"/>
                  </a:cubicBezTo>
                  <a:lnTo>
                    <a:pt x="10" y="416"/>
                  </a:lnTo>
                  <a:cubicBezTo>
                    <a:pt x="0" y="435"/>
                    <a:pt x="10" y="465"/>
                    <a:pt x="39" y="475"/>
                  </a:cubicBezTo>
                  <a:lnTo>
                    <a:pt x="50" y="475"/>
                  </a:lnTo>
                  <a:cubicBezTo>
                    <a:pt x="69" y="475"/>
                    <a:pt x="89" y="465"/>
                    <a:pt x="98" y="435"/>
                  </a:cubicBezTo>
                  <a:lnTo>
                    <a:pt x="206" y="63"/>
                  </a:lnTo>
                  <a:cubicBezTo>
                    <a:pt x="206" y="34"/>
                    <a:pt x="196" y="4"/>
                    <a:pt x="167" y="4"/>
                  </a:cubicBezTo>
                  <a:cubicBezTo>
                    <a:pt x="162" y="2"/>
                    <a:pt x="157" y="1"/>
                    <a:pt x="15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27"/>
            <p:cNvSpPr/>
            <p:nvPr/>
          </p:nvSpPr>
          <p:spPr>
            <a:xfrm>
              <a:off x="8905095" y="5381345"/>
              <a:ext cx="83437" cy="34866"/>
            </a:xfrm>
            <a:custGeom>
              <a:avLst/>
              <a:gdLst/>
              <a:ahLst/>
              <a:cxnLst/>
              <a:rect l="l" t="t" r="r" b="b"/>
              <a:pathLst>
                <a:path w="481" h="201" extrusionOk="0">
                  <a:moveTo>
                    <a:pt x="43" y="1"/>
                  </a:moveTo>
                  <a:cubicBezTo>
                    <a:pt x="26" y="1"/>
                    <a:pt x="7" y="12"/>
                    <a:pt x="0" y="34"/>
                  </a:cubicBezTo>
                  <a:cubicBezTo>
                    <a:pt x="0" y="63"/>
                    <a:pt x="10" y="83"/>
                    <a:pt x="40" y="93"/>
                  </a:cubicBezTo>
                  <a:lnTo>
                    <a:pt x="412" y="200"/>
                  </a:lnTo>
                  <a:lnTo>
                    <a:pt x="432" y="200"/>
                  </a:lnTo>
                  <a:cubicBezTo>
                    <a:pt x="451" y="200"/>
                    <a:pt x="471" y="191"/>
                    <a:pt x="471" y="161"/>
                  </a:cubicBezTo>
                  <a:cubicBezTo>
                    <a:pt x="480" y="141"/>
                    <a:pt x="471" y="112"/>
                    <a:pt x="441" y="102"/>
                  </a:cubicBezTo>
                  <a:lnTo>
                    <a:pt x="59" y="4"/>
                  </a:ln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27"/>
            <p:cNvSpPr/>
            <p:nvPr/>
          </p:nvSpPr>
          <p:spPr>
            <a:xfrm>
              <a:off x="8760600" y="5235462"/>
              <a:ext cx="79967" cy="240249"/>
            </a:xfrm>
            <a:custGeom>
              <a:avLst/>
              <a:gdLst/>
              <a:ahLst/>
              <a:cxnLst/>
              <a:rect l="l" t="t" r="r" b="b"/>
              <a:pathLst>
                <a:path w="461" h="1385" extrusionOk="0">
                  <a:moveTo>
                    <a:pt x="406" y="0"/>
                  </a:moveTo>
                  <a:cubicBezTo>
                    <a:pt x="383" y="0"/>
                    <a:pt x="363" y="16"/>
                    <a:pt x="363" y="32"/>
                  </a:cubicBezTo>
                  <a:lnTo>
                    <a:pt x="0" y="1326"/>
                  </a:lnTo>
                  <a:cubicBezTo>
                    <a:pt x="0" y="1345"/>
                    <a:pt x="10" y="1374"/>
                    <a:pt x="39" y="1385"/>
                  </a:cubicBezTo>
                  <a:lnTo>
                    <a:pt x="49" y="1385"/>
                  </a:lnTo>
                  <a:cubicBezTo>
                    <a:pt x="69" y="1385"/>
                    <a:pt x="89" y="1374"/>
                    <a:pt x="98" y="1345"/>
                  </a:cubicBezTo>
                  <a:lnTo>
                    <a:pt x="451" y="61"/>
                  </a:lnTo>
                  <a:cubicBezTo>
                    <a:pt x="461" y="32"/>
                    <a:pt x="441" y="13"/>
                    <a:pt x="422" y="3"/>
                  </a:cubicBezTo>
                  <a:cubicBezTo>
                    <a:pt x="416" y="1"/>
                    <a:pt x="411" y="0"/>
                    <a:pt x="4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27"/>
            <p:cNvSpPr/>
            <p:nvPr/>
          </p:nvSpPr>
          <p:spPr>
            <a:xfrm>
              <a:off x="8808129" y="5278307"/>
              <a:ext cx="56376" cy="64876"/>
            </a:xfrm>
            <a:custGeom>
              <a:avLst/>
              <a:gdLst/>
              <a:ahLst/>
              <a:cxnLst/>
              <a:rect l="l" t="t" r="r" b="b"/>
              <a:pathLst>
                <a:path w="325" h="374" extrusionOk="0">
                  <a:moveTo>
                    <a:pt x="285" y="1"/>
                  </a:moveTo>
                  <a:cubicBezTo>
                    <a:pt x="265" y="1"/>
                    <a:pt x="236" y="10"/>
                    <a:pt x="226" y="40"/>
                  </a:cubicBezTo>
                  <a:lnTo>
                    <a:pt x="177" y="206"/>
                  </a:lnTo>
                  <a:lnTo>
                    <a:pt x="98" y="49"/>
                  </a:lnTo>
                  <a:cubicBezTo>
                    <a:pt x="86" y="37"/>
                    <a:pt x="71" y="29"/>
                    <a:pt x="56" y="29"/>
                  </a:cubicBezTo>
                  <a:cubicBezTo>
                    <a:pt x="47" y="29"/>
                    <a:pt x="38" y="33"/>
                    <a:pt x="30" y="40"/>
                  </a:cubicBezTo>
                  <a:cubicBezTo>
                    <a:pt x="11" y="49"/>
                    <a:pt x="0" y="79"/>
                    <a:pt x="11" y="99"/>
                  </a:cubicBezTo>
                  <a:lnTo>
                    <a:pt x="157" y="354"/>
                  </a:lnTo>
                  <a:cubicBezTo>
                    <a:pt x="167" y="363"/>
                    <a:pt x="177" y="373"/>
                    <a:pt x="196" y="373"/>
                  </a:cubicBezTo>
                  <a:lnTo>
                    <a:pt x="207" y="373"/>
                  </a:lnTo>
                  <a:cubicBezTo>
                    <a:pt x="226" y="373"/>
                    <a:pt x="236" y="354"/>
                    <a:pt x="246" y="343"/>
                  </a:cubicBezTo>
                  <a:lnTo>
                    <a:pt x="324" y="60"/>
                  </a:lnTo>
                  <a:cubicBezTo>
                    <a:pt x="324" y="40"/>
                    <a:pt x="314" y="10"/>
                    <a:pt x="28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27"/>
            <p:cNvSpPr/>
            <p:nvPr/>
          </p:nvSpPr>
          <p:spPr>
            <a:xfrm>
              <a:off x="8733366" y="5340234"/>
              <a:ext cx="78406" cy="50478"/>
            </a:xfrm>
            <a:custGeom>
              <a:avLst/>
              <a:gdLst/>
              <a:ahLst/>
              <a:cxnLst/>
              <a:rect l="l" t="t" r="r" b="b"/>
              <a:pathLst>
                <a:path w="452" h="291" extrusionOk="0">
                  <a:moveTo>
                    <a:pt x="397" y="0"/>
                  </a:moveTo>
                  <a:cubicBezTo>
                    <a:pt x="388" y="0"/>
                    <a:pt x="380" y="3"/>
                    <a:pt x="373" y="6"/>
                  </a:cubicBezTo>
                  <a:lnTo>
                    <a:pt x="30" y="202"/>
                  </a:lnTo>
                  <a:cubicBezTo>
                    <a:pt x="10" y="212"/>
                    <a:pt x="0" y="241"/>
                    <a:pt x="10" y="261"/>
                  </a:cubicBezTo>
                  <a:cubicBezTo>
                    <a:pt x="20" y="280"/>
                    <a:pt x="39" y="291"/>
                    <a:pt x="50" y="291"/>
                  </a:cubicBezTo>
                  <a:cubicBezTo>
                    <a:pt x="59" y="291"/>
                    <a:pt x="69" y="291"/>
                    <a:pt x="79" y="280"/>
                  </a:cubicBezTo>
                  <a:lnTo>
                    <a:pt x="422" y="84"/>
                  </a:lnTo>
                  <a:cubicBezTo>
                    <a:pt x="442" y="75"/>
                    <a:pt x="451" y="45"/>
                    <a:pt x="442" y="26"/>
                  </a:cubicBezTo>
                  <a:cubicBezTo>
                    <a:pt x="429" y="7"/>
                    <a:pt x="413" y="0"/>
                    <a:pt x="3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27"/>
            <p:cNvSpPr/>
            <p:nvPr/>
          </p:nvSpPr>
          <p:spPr>
            <a:xfrm>
              <a:off x="8792864" y="5340234"/>
              <a:ext cx="52733" cy="75978"/>
            </a:xfrm>
            <a:custGeom>
              <a:avLst/>
              <a:gdLst/>
              <a:ahLst/>
              <a:cxnLst/>
              <a:rect l="l" t="t" r="r" b="b"/>
              <a:pathLst>
                <a:path w="304" h="438" extrusionOk="0">
                  <a:moveTo>
                    <a:pt x="54" y="0"/>
                  </a:moveTo>
                  <a:cubicBezTo>
                    <a:pt x="45" y="0"/>
                    <a:pt x="37" y="3"/>
                    <a:pt x="30" y="6"/>
                  </a:cubicBezTo>
                  <a:cubicBezTo>
                    <a:pt x="10" y="16"/>
                    <a:pt x="1" y="45"/>
                    <a:pt x="10" y="75"/>
                  </a:cubicBezTo>
                  <a:lnTo>
                    <a:pt x="206" y="418"/>
                  </a:lnTo>
                  <a:cubicBezTo>
                    <a:pt x="216" y="428"/>
                    <a:pt x="226" y="437"/>
                    <a:pt x="245" y="437"/>
                  </a:cubicBezTo>
                  <a:cubicBezTo>
                    <a:pt x="255" y="437"/>
                    <a:pt x="265" y="437"/>
                    <a:pt x="275" y="428"/>
                  </a:cubicBezTo>
                  <a:cubicBezTo>
                    <a:pt x="295" y="418"/>
                    <a:pt x="304" y="389"/>
                    <a:pt x="284" y="369"/>
                  </a:cubicBezTo>
                  <a:lnTo>
                    <a:pt x="99" y="26"/>
                  </a:lnTo>
                  <a:cubicBezTo>
                    <a:pt x="86" y="7"/>
                    <a:pt x="70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27"/>
            <p:cNvSpPr/>
            <p:nvPr/>
          </p:nvSpPr>
          <p:spPr>
            <a:xfrm>
              <a:off x="8716367" y="5396610"/>
              <a:ext cx="80141" cy="50131"/>
            </a:xfrm>
            <a:custGeom>
              <a:avLst/>
              <a:gdLst/>
              <a:ahLst/>
              <a:cxnLst/>
              <a:rect l="l" t="t" r="r" b="b"/>
              <a:pathLst>
                <a:path w="462" h="289" extrusionOk="0">
                  <a:moveTo>
                    <a:pt x="400" y="1"/>
                  </a:moveTo>
                  <a:cubicBezTo>
                    <a:pt x="394" y="1"/>
                    <a:pt x="388" y="2"/>
                    <a:pt x="383" y="5"/>
                  </a:cubicBezTo>
                  <a:lnTo>
                    <a:pt x="39" y="201"/>
                  </a:lnTo>
                  <a:cubicBezTo>
                    <a:pt x="10" y="220"/>
                    <a:pt x="0" y="249"/>
                    <a:pt x="20" y="269"/>
                  </a:cubicBezTo>
                  <a:cubicBezTo>
                    <a:pt x="30" y="279"/>
                    <a:pt x="39" y="289"/>
                    <a:pt x="59" y="289"/>
                  </a:cubicBezTo>
                  <a:lnTo>
                    <a:pt x="79" y="289"/>
                  </a:lnTo>
                  <a:lnTo>
                    <a:pt x="422" y="93"/>
                  </a:lnTo>
                  <a:cubicBezTo>
                    <a:pt x="451" y="83"/>
                    <a:pt x="461" y="53"/>
                    <a:pt x="442" y="24"/>
                  </a:cubicBezTo>
                  <a:cubicBezTo>
                    <a:pt x="434" y="10"/>
                    <a:pt x="417" y="1"/>
                    <a:pt x="4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27"/>
            <p:cNvSpPr/>
            <p:nvPr/>
          </p:nvSpPr>
          <p:spPr>
            <a:xfrm>
              <a:off x="8775865" y="5396610"/>
              <a:ext cx="52733" cy="77365"/>
            </a:xfrm>
            <a:custGeom>
              <a:avLst/>
              <a:gdLst/>
              <a:ahLst/>
              <a:cxnLst/>
              <a:rect l="l" t="t" r="r" b="b"/>
              <a:pathLst>
                <a:path w="304" h="446" extrusionOk="0">
                  <a:moveTo>
                    <a:pt x="57" y="1"/>
                  </a:moveTo>
                  <a:cubicBezTo>
                    <a:pt x="51" y="1"/>
                    <a:pt x="45" y="2"/>
                    <a:pt x="40" y="5"/>
                  </a:cubicBezTo>
                  <a:cubicBezTo>
                    <a:pt x="10" y="24"/>
                    <a:pt x="1" y="53"/>
                    <a:pt x="20" y="73"/>
                  </a:cubicBezTo>
                  <a:lnTo>
                    <a:pt x="216" y="416"/>
                  </a:lnTo>
                  <a:cubicBezTo>
                    <a:pt x="226" y="436"/>
                    <a:pt x="236" y="445"/>
                    <a:pt x="255" y="445"/>
                  </a:cubicBezTo>
                  <a:cubicBezTo>
                    <a:pt x="265" y="445"/>
                    <a:pt x="275" y="436"/>
                    <a:pt x="275" y="436"/>
                  </a:cubicBezTo>
                  <a:cubicBezTo>
                    <a:pt x="304" y="426"/>
                    <a:pt x="304" y="397"/>
                    <a:pt x="295" y="367"/>
                  </a:cubicBezTo>
                  <a:lnTo>
                    <a:pt x="99" y="24"/>
                  </a:lnTo>
                  <a:cubicBezTo>
                    <a:pt x="91" y="10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27"/>
            <p:cNvSpPr/>
            <p:nvPr/>
          </p:nvSpPr>
          <p:spPr>
            <a:xfrm>
              <a:off x="8619575" y="5235115"/>
              <a:ext cx="220994" cy="131833"/>
            </a:xfrm>
            <a:custGeom>
              <a:avLst/>
              <a:gdLst/>
              <a:ahLst/>
              <a:cxnLst/>
              <a:rect l="l" t="t" r="r" b="b"/>
              <a:pathLst>
                <a:path w="1274" h="760" extrusionOk="0">
                  <a:moveTo>
                    <a:pt x="1213" y="1"/>
                  </a:moveTo>
                  <a:cubicBezTo>
                    <a:pt x="1207" y="1"/>
                    <a:pt x="1201" y="2"/>
                    <a:pt x="1196" y="5"/>
                  </a:cubicBezTo>
                  <a:lnTo>
                    <a:pt x="29" y="671"/>
                  </a:lnTo>
                  <a:cubicBezTo>
                    <a:pt x="10" y="681"/>
                    <a:pt x="0" y="710"/>
                    <a:pt x="10" y="730"/>
                  </a:cubicBezTo>
                  <a:cubicBezTo>
                    <a:pt x="20" y="749"/>
                    <a:pt x="39" y="759"/>
                    <a:pt x="59" y="759"/>
                  </a:cubicBezTo>
                  <a:cubicBezTo>
                    <a:pt x="59" y="759"/>
                    <a:pt x="68" y="759"/>
                    <a:pt x="78" y="749"/>
                  </a:cubicBezTo>
                  <a:lnTo>
                    <a:pt x="1244" y="93"/>
                  </a:lnTo>
                  <a:cubicBezTo>
                    <a:pt x="1264" y="73"/>
                    <a:pt x="1274" y="54"/>
                    <a:pt x="1264" y="24"/>
                  </a:cubicBezTo>
                  <a:cubicBezTo>
                    <a:pt x="1249" y="10"/>
                    <a:pt x="1230" y="1"/>
                    <a:pt x="121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27"/>
            <p:cNvSpPr/>
            <p:nvPr/>
          </p:nvSpPr>
          <p:spPr>
            <a:xfrm>
              <a:off x="8765631" y="5259573"/>
              <a:ext cx="61407" cy="64876"/>
            </a:xfrm>
            <a:custGeom>
              <a:avLst/>
              <a:gdLst/>
              <a:ahLst/>
              <a:cxnLst/>
              <a:rect l="l" t="t" r="r" b="b"/>
              <a:pathLst>
                <a:path w="354" h="374" extrusionOk="0">
                  <a:moveTo>
                    <a:pt x="138" y="1"/>
                  </a:moveTo>
                  <a:cubicBezTo>
                    <a:pt x="118" y="1"/>
                    <a:pt x="89" y="11"/>
                    <a:pt x="79" y="40"/>
                  </a:cubicBezTo>
                  <a:lnTo>
                    <a:pt x="1" y="314"/>
                  </a:lnTo>
                  <a:cubicBezTo>
                    <a:pt x="1" y="334"/>
                    <a:pt x="10" y="353"/>
                    <a:pt x="20" y="364"/>
                  </a:cubicBezTo>
                  <a:cubicBezTo>
                    <a:pt x="30" y="373"/>
                    <a:pt x="40" y="373"/>
                    <a:pt x="49" y="373"/>
                  </a:cubicBezTo>
                  <a:cubicBezTo>
                    <a:pt x="60" y="373"/>
                    <a:pt x="69" y="373"/>
                    <a:pt x="79" y="364"/>
                  </a:cubicBezTo>
                  <a:lnTo>
                    <a:pt x="324" y="226"/>
                  </a:lnTo>
                  <a:cubicBezTo>
                    <a:pt x="343" y="216"/>
                    <a:pt x="354" y="187"/>
                    <a:pt x="343" y="157"/>
                  </a:cubicBezTo>
                  <a:cubicBezTo>
                    <a:pt x="331" y="145"/>
                    <a:pt x="319" y="137"/>
                    <a:pt x="305" y="137"/>
                  </a:cubicBezTo>
                  <a:cubicBezTo>
                    <a:pt x="296" y="137"/>
                    <a:pt x="286" y="141"/>
                    <a:pt x="275" y="148"/>
                  </a:cubicBezTo>
                  <a:lnTo>
                    <a:pt x="128" y="226"/>
                  </a:lnTo>
                  <a:lnTo>
                    <a:pt x="177" y="59"/>
                  </a:lnTo>
                  <a:cubicBezTo>
                    <a:pt x="177" y="40"/>
                    <a:pt x="167" y="11"/>
                    <a:pt x="13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27"/>
            <p:cNvSpPr/>
            <p:nvPr/>
          </p:nvSpPr>
          <p:spPr>
            <a:xfrm>
              <a:off x="8661900" y="5270848"/>
              <a:ext cx="83610" cy="34866"/>
            </a:xfrm>
            <a:custGeom>
              <a:avLst/>
              <a:gdLst/>
              <a:ahLst/>
              <a:cxnLst/>
              <a:rect l="l" t="t" r="r" b="b"/>
              <a:pathLst>
                <a:path w="482" h="201" extrusionOk="0">
                  <a:moveTo>
                    <a:pt x="43" y="1"/>
                  </a:moveTo>
                  <a:cubicBezTo>
                    <a:pt x="26" y="1"/>
                    <a:pt x="8" y="12"/>
                    <a:pt x="1" y="34"/>
                  </a:cubicBezTo>
                  <a:cubicBezTo>
                    <a:pt x="1" y="63"/>
                    <a:pt x="11" y="83"/>
                    <a:pt x="40" y="92"/>
                  </a:cubicBezTo>
                  <a:lnTo>
                    <a:pt x="412" y="201"/>
                  </a:lnTo>
                  <a:lnTo>
                    <a:pt x="432" y="201"/>
                  </a:lnTo>
                  <a:cubicBezTo>
                    <a:pt x="451" y="201"/>
                    <a:pt x="471" y="190"/>
                    <a:pt x="471" y="161"/>
                  </a:cubicBezTo>
                  <a:cubicBezTo>
                    <a:pt x="481" y="142"/>
                    <a:pt x="471" y="112"/>
                    <a:pt x="442" y="103"/>
                  </a:cubicBezTo>
                  <a:lnTo>
                    <a:pt x="59" y="5"/>
                  </a:lnTo>
                  <a:cubicBezTo>
                    <a:pt x="55" y="2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27"/>
            <p:cNvSpPr/>
            <p:nvPr/>
          </p:nvSpPr>
          <p:spPr>
            <a:xfrm>
              <a:off x="8709602" y="5288542"/>
              <a:ext cx="35907" cy="83437"/>
            </a:xfrm>
            <a:custGeom>
              <a:avLst/>
              <a:gdLst/>
              <a:ahLst/>
              <a:cxnLst/>
              <a:rect l="l" t="t" r="r" b="b"/>
              <a:pathLst>
                <a:path w="207" h="481" extrusionOk="0">
                  <a:moveTo>
                    <a:pt x="167" y="1"/>
                  </a:moveTo>
                  <a:cubicBezTo>
                    <a:pt x="137" y="1"/>
                    <a:pt x="118" y="10"/>
                    <a:pt x="108" y="40"/>
                  </a:cubicBezTo>
                  <a:lnTo>
                    <a:pt x="0" y="422"/>
                  </a:lnTo>
                  <a:cubicBezTo>
                    <a:pt x="0" y="441"/>
                    <a:pt x="10" y="471"/>
                    <a:pt x="39" y="480"/>
                  </a:cubicBezTo>
                  <a:lnTo>
                    <a:pt x="49" y="480"/>
                  </a:lnTo>
                  <a:cubicBezTo>
                    <a:pt x="69" y="480"/>
                    <a:pt x="89" y="461"/>
                    <a:pt x="98" y="441"/>
                  </a:cubicBezTo>
                  <a:lnTo>
                    <a:pt x="196" y="59"/>
                  </a:lnTo>
                  <a:cubicBezTo>
                    <a:pt x="206" y="40"/>
                    <a:pt x="196" y="10"/>
                    <a:pt x="16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27"/>
            <p:cNvSpPr/>
            <p:nvPr/>
          </p:nvSpPr>
          <p:spPr>
            <a:xfrm>
              <a:off x="8609340" y="5299990"/>
              <a:ext cx="85171" cy="34520"/>
            </a:xfrm>
            <a:custGeom>
              <a:avLst/>
              <a:gdLst/>
              <a:ahLst/>
              <a:cxnLst/>
              <a:rect l="l" t="t" r="r" b="b"/>
              <a:pathLst>
                <a:path w="491" h="199" extrusionOk="0">
                  <a:moveTo>
                    <a:pt x="54" y="0"/>
                  </a:moveTo>
                  <a:cubicBezTo>
                    <a:pt x="33" y="0"/>
                    <a:pt x="18" y="17"/>
                    <a:pt x="10" y="33"/>
                  </a:cubicBezTo>
                  <a:cubicBezTo>
                    <a:pt x="0" y="62"/>
                    <a:pt x="20" y="81"/>
                    <a:pt x="40" y="91"/>
                  </a:cubicBezTo>
                  <a:lnTo>
                    <a:pt x="421" y="199"/>
                  </a:lnTo>
                  <a:lnTo>
                    <a:pt x="441" y="199"/>
                  </a:lnTo>
                  <a:cubicBezTo>
                    <a:pt x="460" y="199"/>
                    <a:pt x="480" y="189"/>
                    <a:pt x="480" y="160"/>
                  </a:cubicBezTo>
                  <a:cubicBezTo>
                    <a:pt x="490" y="140"/>
                    <a:pt x="471" y="111"/>
                    <a:pt x="451" y="101"/>
                  </a:cubicBezTo>
                  <a:lnTo>
                    <a:pt x="69" y="3"/>
                  </a:ln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27"/>
            <p:cNvSpPr/>
            <p:nvPr/>
          </p:nvSpPr>
          <p:spPr>
            <a:xfrm>
              <a:off x="8656869" y="5317337"/>
              <a:ext cx="37642" cy="83610"/>
            </a:xfrm>
            <a:custGeom>
              <a:avLst/>
              <a:gdLst/>
              <a:ahLst/>
              <a:cxnLst/>
              <a:rect l="l" t="t" r="r" b="b"/>
              <a:pathLst>
                <a:path w="217" h="482" extrusionOk="0">
                  <a:moveTo>
                    <a:pt x="177" y="1"/>
                  </a:moveTo>
                  <a:cubicBezTo>
                    <a:pt x="147" y="1"/>
                    <a:pt x="128" y="11"/>
                    <a:pt x="118" y="40"/>
                  </a:cubicBezTo>
                  <a:lnTo>
                    <a:pt x="10" y="423"/>
                  </a:lnTo>
                  <a:cubicBezTo>
                    <a:pt x="1" y="442"/>
                    <a:pt x="20" y="471"/>
                    <a:pt x="49" y="481"/>
                  </a:cubicBezTo>
                  <a:lnTo>
                    <a:pt x="59" y="481"/>
                  </a:lnTo>
                  <a:cubicBezTo>
                    <a:pt x="79" y="481"/>
                    <a:pt x="99" y="462"/>
                    <a:pt x="108" y="442"/>
                  </a:cubicBezTo>
                  <a:lnTo>
                    <a:pt x="206" y="60"/>
                  </a:lnTo>
                  <a:cubicBezTo>
                    <a:pt x="216" y="40"/>
                    <a:pt x="197" y="11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27"/>
            <p:cNvSpPr/>
            <p:nvPr/>
          </p:nvSpPr>
          <p:spPr>
            <a:xfrm>
              <a:off x="8597371" y="5173015"/>
              <a:ext cx="243198" cy="78406"/>
            </a:xfrm>
            <a:custGeom>
              <a:avLst/>
              <a:gdLst/>
              <a:ahLst/>
              <a:cxnLst/>
              <a:rect l="l" t="t" r="r" b="b"/>
              <a:pathLst>
                <a:path w="1402" h="452" extrusionOk="0">
                  <a:moveTo>
                    <a:pt x="69" y="0"/>
                  </a:moveTo>
                  <a:cubicBezTo>
                    <a:pt x="50" y="0"/>
                    <a:pt x="20" y="10"/>
                    <a:pt x="11" y="40"/>
                  </a:cubicBezTo>
                  <a:cubicBezTo>
                    <a:pt x="0" y="59"/>
                    <a:pt x="20" y="88"/>
                    <a:pt x="40" y="98"/>
                  </a:cubicBezTo>
                  <a:lnTo>
                    <a:pt x="1333" y="451"/>
                  </a:lnTo>
                  <a:lnTo>
                    <a:pt x="1343" y="451"/>
                  </a:lnTo>
                  <a:cubicBezTo>
                    <a:pt x="1372" y="451"/>
                    <a:pt x="1382" y="441"/>
                    <a:pt x="1392" y="421"/>
                  </a:cubicBezTo>
                  <a:cubicBezTo>
                    <a:pt x="1402" y="392"/>
                    <a:pt x="1382" y="373"/>
                    <a:pt x="1363" y="363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27"/>
            <p:cNvSpPr/>
            <p:nvPr/>
          </p:nvSpPr>
          <p:spPr>
            <a:xfrm>
              <a:off x="8731632" y="5222105"/>
              <a:ext cx="64876" cy="54641"/>
            </a:xfrm>
            <a:custGeom>
              <a:avLst/>
              <a:gdLst/>
              <a:ahLst/>
              <a:cxnLst/>
              <a:rect l="l" t="t" r="r" b="b"/>
              <a:pathLst>
                <a:path w="374" h="315" extrusionOk="0">
                  <a:moveTo>
                    <a:pt x="301" y="0"/>
                  </a:moveTo>
                  <a:cubicBezTo>
                    <a:pt x="292" y="0"/>
                    <a:pt x="283" y="4"/>
                    <a:pt x="275" y="11"/>
                  </a:cubicBezTo>
                  <a:lnTo>
                    <a:pt x="20" y="148"/>
                  </a:lnTo>
                  <a:cubicBezTo>
                    <a:pt x="10" y="158"/>
                    <a:pt x="1" y="178"/>
                    <a:pt x="1" y="197"/>
                  </a:cubicBezTo>
                  <a:cubicBezTo>
                    <a:pt x="1" y="217"/>
                    <a:pt x="20" y="227"/>
                    <a:pt x="30" y="236"/>
                  </a:cubicBezTo>
                  <a:lnTo>
                    <a:pt x="314" y="315"/>
                  </a:lnTo>
                  <a:lnTo>
                    <a:pt x="324" y="315"/>
                  </a:lnTo>
                  <a:cubicBezTo>
                    <a:pt x="343" y="315"/>
                    <a:pt x="363" y="295"/>
                    <a:pt x="373" y="275"/>
                  </a:cubicBezTo>
                  <a:cubicBezTo>
                    <a:pt x="373" y="256"/>
                    <a:pt x="363" y="227"/>
                    <a:pt x="334" y="217"/>
                  </a:cubicBezTo>
                  <a:lnTo>
                    <a:pt x="167" y="178"/>
                  </a:lnTo>
                  <a:lnTo>
                    <a:pt x="324" y="90"/>
                  </a:lnTo>
                  <a:cubicBezTo>
                    <a:pt x="343" y="80"/>
                    <a:pt x="354" y="51"/>
                    <a:pt x="334" y="21"/>
                  </a:cubicBezTo>
                  <a:cubicBezTo>
                    <a:pt x="328" y="9"/>
                    <a:pt x="314" y="0"/>
                    <a:pt x="30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27"/>
            <p:cNvSpPr/>
            <p:nvPr/>
          </p:nvSpPr>
          <p:spPr>
            <a:xfrm>
              <a:off x="8682368" y="5146822"/>
              <a:ext cx="52907" cy="75631"/>
            </a:xfrm>
            <a:custGeom>
              <a:avLst/>
              <a:gdLst/>
              <a:ahLst/>
              <a:cxnLst/>
              <a:rect l="l" t="t" r="r" b="b"/>
              <a:pathLst>
                <a:path w="305" h="436" extrusionOk="0">
                  <a:moveTo>
                    <a:pt x="57" y="0"/>
                  </a:moveTo>
                  <a:cubicBezTo>
                    <a:pt x="51" y="0"/>
                    <a:pt x="45" y="1"/>
                    <a:pt x="39" y="4"/>
                  </a:cubicBezTo>
                  <a:cubicBezTo>
                    <a:pt x="10" y="24"/>
                    <a:pt x="0" y="53"/>
                    <a:pt x="20" y="73"/>
                  </a:cubicBezTo>
                  <a:lnTo>
                    <a:pt x="216" y="416"/>
                  </a:lnTo>
                  <a:cubicBezTo>
                    <a:pt x="216" y="426"/>
                    <a:pt x="235" y="435"/>
                    <a:pt x="255" y="435"/>
                  </a:cubicBezTo>
                  <a:lnTo>
                    <a:pt x="275" y="435"/>
                  </a:lnTo>
                  <a:cubicBezTo>
                    <a:pt x="304" y="416"/>
                    <a:pt x="304" y="387"/>
                    <a:pt x="294" y="367"/>
                  </a:cubicBezTo>
                  <a:lnTo>
                    <a:pt x="98" y="24"/>
                  </a:lnTo>
                  <a:cubicBezTo>
                    <a:pt x="91" y="9"/>
                    <a:pt x="73" y="0"/>
                    <a:pt x="5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27"/>
            <p:cNvSpPr/>
            <p:nvPr/>
          </p:nvSpPr>
          <p:spPr>
            <a:xfrm>
              <a:off x="8656869" y="5206320"/>
              <a:ext cx="78406" cy="50131"/>
            </a:xfrm>
            <a:custGeom>
              <a:avLst/>
              <a:gdLst/>
              <a:ahLst/>
              <a:cxnLst/>
              <a:rect l="l" t="t" r="r" b="b"/>
              <a:pathLst>
                <a:path w="452" h="289" extrusionOk="0">
                  <a:moveTo>
                    <a:pt x="396" y="0"/>
                  </a:moveTo>
                  <a:cubicBezTo>
                    <a:pt x="389" y="0"/>
                    <a:pt x="381" y="2"/>
                    <a:pt x="373" y="4"/>
                  </a:cubicBezTo>
                  <a:lnTo>
                    <a:pt x="30" y="200"/>
                  </a:lnTo>
                  <a:cubicBezTo>
                    <a:pt x="10" y="210"/>
                    <a:pt x="1" y="239"/>
                    <a:pt x="10" y="269"/>
                  </a:cubicBezTo>
                  <a:cubicBezTo>
                    <a:pt x="20" y="279"/>
                    <a:pt x="40" y="288"/>
                    <a:pt x="59" y="288"/>
                  </a:cubicBezTo>
                  <a:lnTo>
                    <a:pt x="79" y="288"/>
                  </a:lnTo>
                  <a:lnTo>
                    <a:pt x="422" y="92"/>
                  </a:lnTo>
                  <a:cubicBezTo>
                    <a:pt x="451" y="73"/>
                    <a:pt x="451" y="44"/>
                    <a:pt x="441" y="24"/>
                  </a:cubicBezTo>
                  <a:cubicBezTo>
                    <a:pt x="434" y="10"/>
                    <a:pt x="417" y="0"/>
                    <a:pt x="3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27"/>
            <p:cNvSpPr/>
            <p:nvPr/>
          </p:nvSpPr>
          <p:spPr>
            <a:xfrm>
              <a:off x="8626340" y="5131210"/>
              <a:ext cx="52733" cy="75978"/>
            </a:xfrm>
            <a:custGeom>
              <a:avLst/>
              <a:gdLst/>
              <a:ahLst/>
              <a:cxnLst/>
              <a:rect l="l" t="t" r="r" b="b"/>
              <a:pathLst>
                <a:path w="304" h="438" extrusionOk="0">
                  <a:moveTo>
                    <a:pt x="54" y="0"/>
                  </a:moveTo>
                  <a:cubicBezTo>
                    <a:pt x="45" y="0"/>
                    <a:pt x="37" y="2"/>
                    <a:pt x="29" y="6"/>
                  </a:cubicBezTo>
                  <a:cubicBezTo>
                    <a:pt x="10" y="16"/>
                    <a:pt x="0" y="45"/>
                    <a:pt x="10" y="74"/>
                  </a:cubicBezTo>
                  <a:lnTo>
                    <a:pt x="206" y="418"/>
                  </a:lnTo>
                  <a:cubicBezTo>
                    <a:pt x="216" y="427"/>
                    <a:pt x="235" y="437"/>
                    <a:pt x="245" y="437"/>
                  </a:cubicBezTo>
                  <a:cubicBezTo>
                    <a:pt x="255" y="437"/>
                    <a:pt x="264" y="437"/>
                    <a:pt x="275" y="427"/>
                  </a:cubicBezTo>
                  <a:cubicBezTo>
                    <a:pt x="294" y="418"/>
                    <a:pt x="304" y="388"/>
                    <a:pt x="294" y="368"/>
                  </a:cubicBezTo>
                  <a:lnTo>
                    <a:pt x="98" y="26"/>
                  </a:lnTo>
                  <a:cubicBezTo>
                    <a:pt x="86" y="7"/>
                    <a:pt x="70" y="0"/>
                    <a:pt x="5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27"/>
            <p:cNvSpPr/>
            <p:nvPr/>
          </p:nvSpPr>
          <p:spPr>
            <a:xfrm>
              <a:off x="8600667" y="5190708"/>
              <a:ext cx="78406" cy="50478"/>
            </a:xfrm>
            <a:custGeom>
              <a:avLst/>
              <a:gdLst/>
              <a:ahLst/>
              <a:cxnLst/>
              <a:rect l="l" t="t" r="r" b="b"/>
              <a:pathLst>
                <a:path w="452" h="291" extrusionOk="0">
                  <a:moveTo>
                    <a:pt x="398" y="0"/>
                  </a:moveTo>
                  <a:cubicBezTo>
                    <a:pt x="389" y="0"/>
                    <a:pt x="380" y="2"/>
                    <a:pt x="373" y="6"/>
                  </a:cubicBezTo>
                  <a:lnTo>
                    <a:pt x="31" y="202"/>
                  </a:lnTo>
                  <a:cubicBezTo>
                    <a:pt x="11" y="212"/>
                    <a:pt x="1" y="241"/>
                    <a:pt x="11" y="261"/>
                  </a:cubicBezTo>
                  <a:cubicBezTo>
                    <a:pt x="21" y="280"/>
                    <a:pt x="40" y="290"/>
                    <a:pt x="50" y="290"/>
                  </a:cubicBezTo>
                  <a:cubicBezTo>
                    <a:pt x="60" y="290"/>
                    <a:pt x="70" y="290"/>
                    <a:pt x="79" y="280"/>
                  </a:cubicBezTo>
                  <a:lnTo>
                    <a:pt x="423" y="84"/>
                  </a:lnTo>
                  <a:cubicBezTo>
                    <a:pt x="442" y="75"/>
                    <a:pt x="452" y="45"/>
                    <a:pt x="442" y="25"/>
                  </a:cubicBezTo>
                  <a:cubicBezTo>
                    <a:pt x="430" y="7"/>
                    <a:pt x="413" y="0"/>
                    <a:pt x="39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27"/>
            <p:cNvSpPr/>
            <p:nvPr/>
          </p:nvSpPr>
          <p:spPr>
            <a:xfrm>
              <a:off x="8707867" y="5032856"/>
              <a:ext cx="132701" cy="218566"/>
            </a:xfrm>
            <a:custGeom>
              <a:avLst/>
              <a:gdLst/>
              <a:ahLst/>
              <a:cxnLst/>
              <a:rect l="l" t="t" r="r" b="b"/>
              <a:pathLst>
                <a:path w="765" h="1260" extrusionOk="0">
                  <a:moveTo>
                    <a:pt x="47" y="1"/>
                  </a:moveTo>
                  <a:cubicBezTo>
                    <a:pt x="41" y="1"/>
                    <a:pt x="35" y="2"/>
                    <a:pt x="30" y="5"/>
                  </a:cubicBezTo>
                  <a:cubicBezTo>
                    <a:pt x="1" y="24"/>
                    <a:pt x="1" y="53"/>
                    <a:pt x="10" y="73"/>
                  </a:cubicBezTo>
                  <a:lnTo>
                    <a:pt x="667" y="1239"/>
                  </a:lnTo>
                  <a:cubicBezTo>
                    <a:pt x="676" y="1259"/>
                    <a:pt x="696" y="1259"/>
                    <a:pt x="706" y="1259"/>
                  </a:cubicBezTo>
                  <a:lnTo>
                    <a:pt x="735" y="1259"/>
                  </a:lnTo>
                  <a:cubicBezTo>
                    <a:pt x="755" y="1239"/>
                    <a:pt x="765" y="1220"/>
                    <a:pt x="755" y="1190"/>
                  </a:cubicBezTo>
                  <a:lnTo>
                    <a:pt x="88" y="24"/>
                  </a:lnTo>
                  <a:cubicBezTo>
                    <a:pt x="82" y="10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27"/>
            <p:cNvSpPr/>
            <p:nvPr/>
          </p:nvSpPr>
          <p:spPr>
            <a:xfrm>
              <a:off x="8797895" y="5144046"/>
              <a:ext cx="56376" cy="64702"/>
            </a:xfrm>
            <a:custGeom>
              <a:avLst/>
              <a:gdLst/>
              <a:ahLst/>
              <a:cxnLst/>
              <a:rect l="l" t="t" r="r" b="b"/>
              <a:pathLst>
                <a:path w="325" h="373" extrusionOk="0">
                  <a:moveTo>
                    <a:pt x="118" y="0"/>
                  </a:moveTo>
                  <a:cubicBezTo>
                    <a:pt x="99" y="0"/>
                    <a:pt x="89" y="20"/>
                    <a:pt x="79" y="40"/>
                  </a:cubicBezTo>
                  <a:lnTo>
                    <a:pt x="1" y="314"/>
                  </a:lnTo>
                  <a:cubicBezTo>
                    <a:pt x="1" y="334"/>
                    <a:pt x="11" y="363"/>
                    <a:pt x="40" y="373"/>
                  </a:cubicBezTo>
                  <a:lnTo>
                    <a:pt x="50" y="373"/>
                  </a:lnTo>
                  <a:cubicBezTo>
                    <a:pt x="70" y="373"/>
                    <a:pt x="89" y="363"/>
                    <a:pt x="99" y="334"/>
                  </a:cubicBezTo>
                  <a:lnTo>
                    <a:pt x="138" y="177"/>
                  </a:lnTo>
                  <a:lnTo>
                    <a:pt x="226" y="324"/>
                  </a:lnTo>
                  <a:cubicBezTo>
                    <a:pt x="233" y="338"/>
                    <a:pt x="251" y="347"/>
                    <a:pt x="272" y="347"/>
                  </a:cubicBezTo>
                  <a:cubicBezTo>
                    <a:pt x="279" y="347"/>
                    <a:pt x="287" y="346"/>
                    <a:pt x="295" y="344"/>
                  </a:cubicBezTo>
                  <a:cubicBezTo>
                    <a:pt x="314" y="324"/>
                    <a:pt x="324" y="294"/>
                    <a:pt x="305" y="275"/>
                  </a:cubicBezTo>
                  <a:lnTo>
                    <a:pt x="168" y="20"/>
                  </a:lnTo>
                  <a:cubicBezTo>
                    <a:pt x="157" y="11"/>
                    <a:pt x="138" y="0"/>
                    <a:pt x="1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27"/>
            <p:cNvSpPr/>
            <p:nvPr/>
          </p:nvSpPr>
          <p:spPr>
            <a:xfrm>
              <a:off x="8750366" y="5179086"/>
              <a:ext cx="64702" cy="60366"/>
            </a:xfrm>
            <a:custGeom>
              <a:avLst/>
              <a:gdLst/>
              <a:ahLst/>
              <a:cxnLst/>
              <a:rect l="l" t="t" r="r" b="b"/>
              <a:pathLst>
                <a:path w="373" h="348" extrusionOk="0">
                  <a:moveTo>
                    <a:pt x="42" y="0"/>
                  </a:moveTo>
                  <a:cubicBezTo>
                    <a:pt x="29" y="0"/>
                    <a:pt x="17" y="7"/>
                    <a:pt x="10" y="14"/>
                  </a:cubicBezTo>
                  <a:cubicBezTo>
                    <a:pt x="0" y="34"/>
                    <a:pt x="0" y="53"/>
                    <a:pt x="10" y="73"/>
                  </a:cubicBezTo>
                  <a:lnTo>
                    <a:pt x="148" y="318"/>
                  </a:lnTo>
                  <a:cubicBezTo>
                    <a:pt x="157" y="338"/>
                    <a:pt x="167" y="347"/>
                    <a:pt x="187" y="347"/>
                  </a:cubicBezTo>
                  <a:cubicBezTo>
                    <a:pt x="196" y="347"/>
                    <a:pt x="206" y="338"/>
                    <a:pt x="216" y="338"/>
                  </a:cubicBezTo>
                  <a:cubicBezTo>
                    <a:pt x="235" y="328"/>
                    <a:pt x="246" y="299"/>
                    <a:pt x="226" y="269"/>
                  </a:cubicBezTo>
                  <a:lnTo>
                    <a:pt x="148" y="122"/>
                  </a:lnTo>
                  <a:lnTo>
                    <a:pt x="314" y="171"/>
                  </a:lnTo>
                  <a:cubicBezTo>
                    <a:pt x="317" y="173"/>
                    <a:pt x="321" y="173"/>
                    <a:pt x="325" y="173"/>
                  </a:cubicBezTo>
                  <a:cubicBezTo>
                    <a:pt x="344" y="173"/>
                    <a:pt x="365" y="156"/>
                    <a:pt x="373" y="132"/>
                  </a:cubicBezTo>
                  <a:cubicBezTo>
                    <a:pt x="373" y="112"/>
                    <a:pt x="363" y="83"/>
                    <a:pt x="333" y="73"/>
                  </a:cubicBezTo>
                  <a:lnTo>
                    <a:pt x="59" y="5"/>
                  </a:lnTo>
                  <a:cubicBezTo>
                    <a:pt x="53" y="2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27"/>
            <p:cNvSpPr/>
            <p:nvPr/>
          </p:nvSpPr>
          <p:spPr>
            <a:xfrm>
              <a:off x="8767365" y="5074314"/>
              <a:ext cx="37468" cy="83437"/>
            </a:xfrm>
            <a:custGeom>
              <a:avLst/>
              <a:gdLst/>
              <a:ahLst/>
              <a:cxnLst/>
              <a:rect l="l" t="t" r="r" b="b"/>
              <a:pathLst>
                <a:path w="216" h="481" extrusionOk="0">
                  <a:moveTo>
                    <a:pt x="177" y="1"/>
                  </a:moveTo>
                  <a:cubicBezTo>
                    <a:pt x="148" y="1"/>
                    <a:pt x="128" y="10"/>
                    <a:pt x="118" y="40"/>
                  </a:cubicBezTo>
                  <a:lnTo>
                    <a:pt x="10" y="422"/>
                  </a:lnTo>
                  <a:cubicBezTo>
                    <a:pt x="0" y="442"/>
                    <a:pt x="20" y="471"/>
                    <a:pt x="50" y="481"/>
                  </a:cubicBezTo>
                  <a:lnTo>
                    <a:pt x="59" y="481"/>
                  </a:lnTo>
                  <a:cubicBezTo>
                    <a:pt x="79" y="481"/>
                    <a:pt x="98" y="461"/>
                    <a:pt x="108" y="442"/>
                  </a:cubicBezTo>
                  <a:lnTo>
                    <a:pt x="206" y="60"/>
                  </a:lnTo>
                  <a:cubicBezTo>
                    <a:pt x="216" y="40"/>
                    <a:pt x="206" y="10"/>
                    <a:pt x="1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27"/>
            <p:cNvSpPr/>
            <p:nvPr/>
          </p:nvSpPr>
          <p:spPr>
            <a:xfrm>
              <a:off x="8702663" y="5122016"/>
              <a:ext cx="83610" cy="35734"/>
            </a:xfrm>
            <a:custGeom>
              <a:avLst/>
              <a:gdLst/>
              <a:ahLst/>
              <a:cxnLst/>
              <a:rect l="l" t="t" r="r" b="b"/>
              <a:pathLst>
                <a:path w="482" h="206" extrusionOk="0">
                  <a:moveTo>
                    <a:pt x="60" y="0"/>
                  </a:moveTo>
                  <a:cubicBezTo>
                    <a:pt x="40" y="0"/>
                    <a:pt x="11" y="10"/>
                    <a:pt x="1" y="40"/>
                  </a:cubicBezTo>
                  <a:cubicBezTo>
                    <a:pt x="1" y="59"/>
                    <a:pt x="11" y="88"/>
                    <a:pt x="40" y="98"/>
                  </a:cubicBezTo>
                  <a:lnTo>
                    <a:pt x="423" y="206"/>
                  </a:lnTo>
                  <a:lnTo>
                    <a:pt x="432" y="206"/>
                  </a:lnTo>
                  <a:cubicBezTo>
                    <a:pt x="452" y="206"/>
                    <a:pt x="471" y="186"/>
                    <a:pt x="481" y="167"/>
                  </a:cubicBezTo>
                  <a:cubicBezTo>
                    <a:pt x="481" y="147"/>
                    <a:pt x="471" y="118"/>
                    <a:pt x="442" y="108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27"/>
            <p:cNvSpPr/>
            <p:nvPr/>
          </p:nvSpPr>
          <p:spPr>
            <a:xfrm>
              <a:off x="8738570" y="5023315"/>
              <a:ext cx="37468" cy="83437"/>
            </a:xfrm>
            <a:custGeom>
              <a:avLst/>
              <a:gdLst/>
              <a:ahLst/>
              <a:cxnLst/>
              <a:rect l="l" t="t" r="r" b="b"/>
              <a:pathLst>
                <a:path w="216" h="481" extrusionOk="0">
                  <a:moveTo>
                    <a:pt x="176" y="1"/>
                  </a:moveTo>
                  <a:cubicBezTo>
                    <a:pt x="147" y="1"/>
                    <a:pt x="127" y="10"/>
                    <a:pt x="118" y="40"/>
                  </a:cubicBezTo>
                  <a:lnTo>
                    <a:pt x="9" y="413"/>
                  </a:lnTo>
                  <a:cubicBezTo>
                    <a:pt x="0" y="442"/>
                    <a:pt x="20" y="471"/>
                    <a:pt x="39" y="471"/>
                  </a:cubicBezTo>
                  <a:cubicBezTo>
                    <a:pt x="49" y="481"/>
                    <a:pt x="49" y="481"/>
                    <a:pt x="59" y="481"/>
                  </a:cubicBezTo>
                  <a:cubicBezTo>
                    <a:pt x="78" y="481"/>
                    <a:pt x="98" y="461"/>
                    <a:pt x="98" y="442"/>
                  </a:cubicBezTo>
                  <a:lnTo>
                    <a:pt x="205" y="60"/>
                  </a:lnTo>
                  <a:cubicBezTo>
                    <a:pt x="216" y="40"/>
                    <a:pt x="196" y="10"/>
                    <a:pt x="17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27"/>
            <p:cNvSpPr/>
            <p:nvPr/>
          </p:nvSpPr>
          <p:spPr>
            <a:xfrm>
              <a:off x="8673869" y="5071018"/>
              <a:ext cx="83437" cy="35734"/>
            </a:xfrm>
            <a:custGeom>
              <a:avLst/>
              <a:gdLst/>
              <a:ahLst/>
              <a:cxnLst/>
              <a:rect l="l" t="t" r="r" b="b"/>
              <a:pathLst>
                <a:path w="481" h="206" extrusionOk="0">
                  <a:moveTo>
                    <a:pt x="59" y="0"/>
                  </a:moveTo>
                  <a:cubicBezTo>
                    <a:pt x="40" y="0"/>
                    <a:pt x="10" y="10"/>
                    <a:pt x="1" y="40"/>
                  </a:cubicBezTo>
                  <a:cubicBezTo>
                    <a:pt x="1" y="59"/>
                    <a:pt x="10" y="88"/>
                    <a:pt x="40" y="98"/>
                  </a:cubicBezTo>
                  <a:lnTo>
                    <a:pt x="412" y="196"/>
                  </a:lnTo>
                  <a:cubicBezTo>
                    <a:pt x="422" y="206"/>
                    <a:pt x="422" y="206"/>
                    <a:pt x="432" y="206"/>
                  </a:cubicBezTo>
                  <a:cubicBezTo>
                    <a:pt x="451" y="206"/>
                    <a:pt x="471" y="186"/>
                    <a:pt x="471" y="167"/>
                  </a:cubicBezTo>
                  <a:cubicBezTo>
                    <a:pt x="480" y="138"/>
                    <a:pt x="471" y="118"/>
                    <a:pt x="441" y="10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27"/>
            <p:cNvSpPr/>
            <p:nvPr/>
          </p:nvSpPr>
          <p:spPr>
            <a:xfrm>
              <a:off x="7660842" y="4861820"/>
              <a:ext cx="413194" cy="557690"/>
            </a:xfrm>
            <a:custGeom>
              <a:avLst/>
              <a:gdLst/>
              <a:ahLst/>
              <a:cxnLst/>
              <a:rect l="l" t="t" r="r" b="b"/>
              <a:pathLst>
                <a:path w="2382" h="3215" extrusionOk="0">
                  <a:moveTo>
                    <a:pt x="2137" y="1"/>
                  </a:moveTo>
                  <a:cubicBezTo>
                    <a:pt x="1965" y="81"/>
                    <a:pt x="1786" y="98"/>
                    <a:pt x="1667" y="98"/>
                  </a:cubicBezTo>
                  <a:cubicBezTo>
                    <a:pt x="1583" y="98"/>
                    <a:pt x="1529" y="89"/>
                    <a:pt x="1529" y="89"/>
                  </a:cubicBezTo>
                  <a:cubicBezTo>
                    <a:pt x="1244" y="599"/>
                    <a:pt x="471" y="765"/>
                    <a:pt x="471" y="765"/>
                  </a:cubicBezTo>
                  <a:cubicBezTo>
                    <a:pt x="745" y="1333"/>
                    <a:pt x="0" y="1932"/>
                    <a:pt x="0" y="1932"/>
                  </a:cubicBezTo>
                  <a:cubicBezTo>
                    <a:pt x="421" y="2255"/>
                    <a:pt x="402" y="2921"/>
                    <a:pt x="373" y="3215"/>
                  </a:cubicBezTo>
                  <a:cubicBezTo>
                    <a:pt x="563" y="3064"/>
                    <a:pt x="959" y="2792"/>
                    <a:pt x="1367" y="2792"/>
                  </a:cubicBezTo>
                  <a:cubicBezTo>
                    <a:pt x="1464" y="2792"/>
                    <a:pt x="1561" y="2807"/>
                    <a:pt x="1656" y="2842"/>
                  </a:cubicBezTo>
                  <a:cubicBezTo>
                    <a:pt x="1656" y="2842"/>
                    <a:pt x="1764" y="1882"/>
                    <a:pt x="2381" y="1814"/>
                  </a:cubicBezTo>
                  <a:cubicBezTo>
                    <a:pt x="2381" y="1814"/>
                    <a:pt x="2107" y="1059"/>
                    <a:pt x="2381" y="560"/>
                  </a:cubicBezTo>
                  <a:cubicBezTo>
                    <a:pt x="2381" y="560"/>
                    <a:pt x="2166" y="324"/>
                    <a:pt x="213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27"/>
            <p:cNvSpPr/>
            <p:nvPr/>
          </p:nvSpPr>
          <p:spPr>
            <a:xfrm>
              <a:off x="7790073" y="4809781"/>
              <a:ext cx="271993" cy="485702"/>
            </a:xfrm>
            <a:custGeom>
              <a:avLst/>
              <a:gdLst/>
              <a:ahLst/>
              <a:cxnLst/>
              <a:rect l="l" t="t" r="r" b="b"/>
              <a:pathLst>
                <a:path w="1568" h="2800" extrusionOk="0">
                  <a:moveTo>
                    <a:pt x="1525" y="1"/>
                  </a:moveTo>
                  <a:cubicBezTo>
                    <a:pt x="1514" y="1"/>
                    <a:pt x="1505" y="5"/>
                    <a:pt x="1499" y="17"/>
                  </a:cubicBezTo>
                  <a:lnTo>
                    <a:pt x="9" y="2750"/>
                  </a:lnTo>
                  <a:cubicBezTo>
                    <a:pt x="0" y="2770"/>
                    <a:pt x="9" y="2790"/>
                    <a:pt x="20" y="2790"/>
                  </a:cubicBezTo>
                  <a:cubicBezTo>
                    <a:pt x="29" y="2800"/>
                    <a:pt x="29" y="2800"/>
                    <a:pt x="39" y="2800"/>
                  </a:cubicBezTo>
                  <a:cubicBezTo>
                    <a:pt x="49" y="2800"/>
                    <a:pt x="59" y="2790"/>
                    <a:pt x="68" y="2780"/>
                  </a:cubicBezTo>
                  <a:lnTo>
                    <a:pt x="1558" y="46"/>
                  </a:lnTo>
                  <a:cubicBezTo>
                    <a:pt x="1568" y="36"/>
                    <a:pt x="1568" y="17"/>
                    <a:pt x="1548" y="7"/>
                  </a:cubicBezTo>
                  <a:cubicBezTo>
                    <a:pt x="1540" y="3"/>
                    <a:pt x="1532" y="1"/>
                    <a:pt x="152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27"/>
            <p:cNvSpPr/>
            <p:nvPr/>
          </p:nvSpPr>
          <p:spPr>
            <a:xfrm>
              <a:off x="7898834" y="4941787"/>
              <a:ext cx="91936" cy="34173"/>
            </a:xfrm>
            <a:custGeom>
              <a:avLst/>
              <a:gdLst/>
              <a:ahLst/>
              <a:cxnLst/>
              <a:rect l="l" t="t" r="r" b="b"/>
              <a:pathLst>
                <a:path w="530" h="197" extrusionOk="0">
                  <a:moveTo>
                    <a:pt x="480" y="1"/>
                  </a:moveTo>
                  <a:lnTo>
                    <a:pt x="29" y="138"/>
                  </a:lnTo>
                  <a:cubicBezTo>
                    <a:pt x="10" y="138"/>
                    <a:pt x="0" y="157"/>
                    <a:pt x="10" y="177"/>
                  </a:cubicBezTo>
                  <a:cubicBezTo>
                    <a:pt x="10" y="186"/>
                    <a:pt x="29" y="197"/>
                    <a:pt x="39" y="197"/>
                  </a:cubicBezTo>
                  <a:lnTo>
                    <a:pt x="49" y="197"/>
                  </a:lnTo>
                  <a:lnTo>
                    <a:pt x="500" y="69"/>
                  </a:lnTo>
                  <a:cubicBezTo>
                    <a:pt x="519" y="59"/>
                    <a:pt x="529" y="40"/>
                    <a:pt x="519" y="30"/>
                  </a:cubicBezTo>
                  <a:cubicBezTo>
                    <a:pt x="519" y="10"/>
                    <a:pt x="500" y="1"/>
                    <a:pt x="48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27"/>
            <p:cNvSpPr/>
            <p:nvPr/>
          </p:nvSpPr>
          <p:spPr>
            <a:xfrm>
              <a:off x="7932833" y="5021581"/>
              <a:ext cx="42499" cy="88641"/>
            </a:xfrm>
            <a:custGeom>
              <a:avLst/>
              <a:gdLst/>
              <a:ahLst/>
              <a:cxnLst/>
              <a:rect l="l" t="t" r="r" b="b"/>
              <a:pathLst>
                <a:path w="245" h="511" extrusionOk="0">
                  <a:moveTo>
                    <a:pt x="29" y="1"/>
                  </a:moveTo>
                  <a:cubicBezTo>
                    <a:pt x="10" y="11"/>
                    <a:pt x="0" y="31"/>
                    <a:pt x="10" y="50"/>
                  </a:cubicBezTo>
                  <a:lnTo>
                    <a:pt x="177" y="481"/>
                  </a:lnTo>
                  <a:cubicBezTo>
                    <a:pt x="186" y="501"/>
                    <a:pt x="196" y="510"/>
                    <a:pt x="206" y="510"/>
                  </a:cubicBezTo>
                  <a:cubicBezTo>
                    <a:pt x="216" y="510"/>
                    <a:pt x="216" y="501"/>
                    <a:pt x="225" y="501"/>
                  </a:cubicBezTo>
                  <a:cubicBezTo>
                    <a:pt x="235" y="501"/>
                    <a:pt x="245" y="481"/>
                    <a:pt x="235" y="462"/>
                  </a:cubicBezTo>
                  <a:lnTo>
                    <a:pt x="68" y="20"/>
                  </a:lnTo>
                  <a:cubicBezTo>
                    <a:pt x="68" y="11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27"/>
            <p:cNvSpPr/>
            <p:nvPr/>
          </p:nvSpPr>
          <p:spPr>
            <a:xfrm>
              <a:off x="7805164" y="5123057"/>
              <a:ext cx="85171" cy="33132"/>
            </a:xfrm>
            <a:custGeom>
              <a:avLst/>
              <a:gdLst/>
              <a:ahLst/>
              <a:cxnLst/>
              <a:rect l="l" t="t" r="r" b="b"/>
              <a:pathLst>
                <a:path w="491" h="191" extrusionOk="0">
                  <a:moveTo>
                    <a:pt x="465" y="0"/>
                  </a:moveTo>
                  <a:cubicBezTo>
                    <a:pt x="461" y="0"/>
                    <a:pt x="457" y="1"/>
                    <a:pt x="452" y="4"/>
                  </a:cubicBezTo>
                  <a:lnTo>
                    <a:pt x="31" y="121"/>
                  </a:lnTo>
                  <a:cubicBezTo>
                    <a:pt x="11" y="132"/>
                    <a:pt x="1" y="151"/>
                    <a:pt x="1" y="161"/>
                  </a:cubicBezTo>
                  <a:cubicBezTo>
                    <a:pt x="11" y="180"/>
                    <a:pt x="20" y="190"/>
                    <a:pt x="40" y="190"/>
                  </a:cubicBezTo>
                  <a:lnTo>
                    <a:pt x="50" y="190"/>
                  </a:lnTo>
                  <a:lnTo>
                    <a:pt x="471" y="63"/>
                  </a:lnTo>
                  <a:cubicBezTo>
                    <a:pt x="481" y="53"/>
                    <a:pt x="491" y="43"/>
                    <a:pt x="491" y="23"/>
                  </a:cubicBezTo>
                  <a:cubicBezTo>
                    <a:pt x="484" y="9"/>
                    <a:pt x="477" y="0"/>
                    <a:pt x="46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27"/>
            <p:cNvSpPr/>
            <p:nvPr/>
          </p:nvSpPr>
          <p:spPr>
            <a:xfrm>
              <a:off x="7834132" y="5204585"/>
              <a:ext cx="42672" cy="89161"/>
            </a:xfrm>
            <a:custGeom>
              <a:avLst/>
              <a:gdLst/>
              <a:ahLst/>
              <a:cxnLst/>
              <a:rect l="l" t="t" r="r" b="b"/>
              <a:pathLst>
                <a:path w="246" h="514" extrusionOk="0">
                  <a:moveTo>
                    <a:pt x="36" y="0"/>
                  </a:moveTo>
                  <a:cubicBezTo>
                    <a:pt x="31" y="0"/>
                    <a:pt x="26" y="2"/>
                    <a:pt x="20" y="4"/>
                  </a:cubicBezTo>
                  <a:cubicBezTo>
                    <a:pt x="10" y="4"/>
                    <a:pt x="1" y="24"/>
                    <a:pt x="1" y="43"/>
                  </a:cubicBezTo>
                  <a:lnTo>
                    <a:pt x="177" y="494"/>
                  </a:lnTo>
                  <a:cubicBezTo>
                    <a:pt x="177" y="504"/>
                    <a:pt x="197" y="514"/>
                    <a:pt x="206" y="514"/>
                  </a:cubicBezTo>
                  <a:cubicBezTo>
                    <a:pt x="206" y="514"/>
                    <a:pt x="216" y="514"/>
                    <a:pt x="216" y="504"/>
                  </a:cubicBezTo>
                  <a:cubicBezTo>
                    <a:pt x="236" y="504"/>
                    <a:pt x="245" y="485"/>
                    <a:pt x="236" y="465"/>
                  </a:cubicBezTo>
                  <a:lnTo>
                    <a:pt x="69" y="24"/>
                  </a:lnTo>
                  <a:cubicBezTo>
                    <a:pt x="62" y="9"/>
                    <a:pt x="50" y="0"/>
                    <a:pt x="3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27"/>
            <p:cNvSpPr/>
            <p:nvPr/>
          </p:nvSpPr>
          <p:spPr>
            <a:xfrm>
              <a:off x="7977066" y="4941787"/>
              <a:ext cx="42499" cy="90202"/>
            </a:xfrm>
            <a:custGeom>
              <a:avLst/>
              <a:gdLst/>
              <a:ahLst/>
              <a:cxnLst/>
              <a:rect l="l" t="t" r="r" b="b"/>
              <a:pathLst>
                <a:path w="245" h="520" extrusionOk="0">
                  <a:moveTo>
                    <a:pt x="29" y="1"/>
                  </a:moveTo>
                  <a:cubicBezTo>
                    <a:pt x="9" y="10"/>
                    <a:pt x="0" y="30"/>
                    <a:pt x="9" y="49"/>
                  </a:cubicBezTo>
                  <a:lnTo>
                    <a:pt x="176" y="500"/>
                  </a:lnTo>
                  <a:cubicBezTo>
                    <a:pt x="176" y="510"/>
                    <a:pt x="186" y="520"/>
                    <a:pt x="205" y="520"/>
                  </a:cubicBezTo>
                  <a:lnTo>
                    <a:pt x="216" y="520"/>
                  </a:lnTo>
                  <a:cubicBezTo>
                    <a:pt x="235" y="510"/>
                    <a:pt x="245" y="491"/>
                    <a:pt x="235" y="471"/>
                  </a:cubicBezTo>
                  <a:lnTo>
                    <a:pt x="68" y="20"/>
                  </a:lnTo>
                  <a:cubicBezTo>
                    <a:pt x="59" y="10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27"/>
            <p:cNvSpPr/>
            <p:nvPr/>
          </p:nvSpPr>
          <p:spPr>
            <a:xfrm>
              <a:off x="7851132" y="5021581"/>
              <a:ext cx="95406" cy="34173"/>
            </a:xfrm>
            <a:custGeom>
              <a:avLst/>
              <a:gdLst/>
              <a:ahLst/>
              <a:cxnLst/>
              <a:rect l="l" t="t" r="r" b="b"/>
              <a:pathLst>
                <a:path w="550" h="197" extrusionOk="0">
                  <a:moveTo>
                    <a:pt x="500" y="1"/>
                  </a:moveTo>
                  <a:lnTo>
                    <a:pt x="30" y="138"/>
                  </a:lnTo>
                  <a:cubicBezTo>
                    <a:pt x="10" y="138"/>
                    <a:pt x="1" y="158"/>
                    <a:pt x="10" y="177"/>
                  </a:cubicBezTo>
                  <a:cubicBezTo>
                    <a:pt x="10" y="187"/>
                    <a:pt x="20" y="197"/>
                    <a:pt x="40" y="197"/>
                  </a:cubicBezTo>
                  <a:lnTo>
                    <a:pt x="49" y="197"/>
                  </a:lnTo>
                  <a:lnTo>
                    <a:pt x="520" y="70"/>
                  </a:lnTo>
                  <a:cubicBezTo>
                    <a:pt x="539" y="60"/>
                    <a:pt x="550" y="40"/>
                    <a:pt x="539" y="31"/>
                  </a:cubicBezTo>
                  <a:cubicBezTo>
                    <a:pt x="539" y="11"/>
                    <a:pt x="520" y="1"/>
                    <a:pt x="50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27"/>
            <p:cNvSpPr/>
            <p:nvPr/>
          </p:nvSpPr>
          <p:spPr>
            <a:xfrm>
              <a:off x="7757635" y="5204585"/>
              <a:ext cx="88641" cy="29836"/>
            </a:xfrm>
            <a:custGeom>
              <a:avLst/>
              <a:gdLst/>
              <a:ahLst/>
              <a:cxnLst/>
              <a:rect l="l" t="t" r="r" b="b"/>
              <a:pathLst>
                <a:path w="511" h="172" extrusionOk="0">
                  <a:moveTo>
                    <a:pt x="485" y="0"/>
                  </a:moveTo>
                  <a:cubicBezTo>
                    <a:pt x="481" y="0"/>
                    <a:pt x="476" y="2"/>
                    <a:pt x="471" y="4"/>
                  </a:cubicBezTo>
                  <a:lnTo>
                    <a:pt x="30" y="112"/>
                  </a:lnTo>
                  <a:cubicBezTo>
                    <a:pt x="11" y="112"/>
                    <a:pt x="1" y="132"/>
                    <a:pt x="1" y="152"/>
                  </a:cubicBezTo>
                  <a:cubicBezTo>
                    <a:pt x="11" y="161"/>
                    <a:pt x="20" y="171"/>
                    <a:pt x="40" y="171"/>
                  </a:cubicBezTo>
                  <a:lnTo>
                    <a:pt x="481" y="63"/>
                  </a:lnTo>
                  <a:cubicBezTo>
                    <a:pt x="501" y="63"/>
                    <a:pt x="510" y="43"/>
                    <a:pt x="510" y="24"/>
                  </a:cubicBezTo>
                  <a:cubicBezTo>
                    <a:pt x="503" y="9"/>
                    <a:pt x="496" y="0"/>
                    <a:pt x="48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27"/>
            <p:cNvSpPr/>
            <p:nvPr/>
          </p:nvSpPr>
          <p:spPr>
            <a:xfrm>
              <a:off x="7878365" y="5122884"/>
              <a:ext cx="42672" cy="77539"/>
            </a:xfrm>
            <a:custGeom>
              <a:avLst/>
              <a:gdLst/>
              <a:ahLst/>
              <a:cxnLst/>
              <a:rect l="l" t="t" r="r" b="b"/>
              <a:pathLst>
                <a:path w="246" h="447" extrusionOk="0">
                  <a:moveTo>
                    <a:pt x="37" y="1"/>
                  </a:moveTo>
                  <a:cubicBezTo>
                    <a:pt x="32" y="1"/>
                    <a:pt x="26" y="2"/>
                    <a:pt x="20" y="5"/>
                  </a:cubicBezTo>
                  <a:cubicBezTo>
                    <a:pt x="10" y="15"/>
                    <a:pt x="1" y="24"/>
                    <a:pt x="10" y="44"/>
                  </a:cubicBezTo>
                  <a:lnTo>
                    <a:pt x="177" y="427"/>
                  </a:lnTo>
                  <a:cubicBezTo>
                    <a:pt x="186" y="436"/>
                    <a:pt x="197" y="446"/>
                    <a:pt x="206" y="446"/>
                  </a:cubicBezTo>
                  <a:lnTo>
                    <a:pt x="226" y="446"/>
                  </a:lnTo>
                  <a:cubicBezTo>
                    <a:pt x="236" y="436"/>
                    <a:pt x="245" y="416"/>
                    <a:pt x="236" y="397"/>
                  </a:cubicBezTo>
                  <a:lnTo>
                    <a:pt x="69" y="15"/>
                  </a:lnTo>
                  <a:cubicBezTo>
                    <a:pt x="62" y="8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27"/>
            <p:cNvSpPr/>
            <p:nvPr/>
          </p:nvSpPr>
          <p:spPr>
            <a:xfrm>
              <a:off x="8459641" y="4710560"/>
              <a:ext cx="346930" cy="212668"/>
            </a:xfrm>
            <a:custGeom>
              <a:avLst/>
              <a:gdLst/>
              <a:ahLst/>
              <a:cxnLst/>
              <a:rect l="l" t="t" r="r" b="b"/>
              <a:pathLst>
                <a:path w="2000" h="1226" extrusionOk="0">
                  <a:moveTo>
                    <a:pt x="1392" y="1"/>
                  </a:moveTo>
                  <a:cubicBezTo>
                    <a:pt x="1392" y="1"/>
                    <a:pt x="1172" y="140"/>
                    <a:pt x="956" y="140"/>
                  </a:cubicBezTo>
                  <a:cubicBezTo>
                    <a:pt x="863" y="140"/>
                    <a:pt x="770" y="114"/>
                    <a:pt x="696" y="40"/>
                  </a:cubicBezTo>
                  <a:cubicBezTo>
                    <a:pt x="696" y="40"/>
                    <a:pt x="471" y="422"/>
                    <a:pt x="148" y="471"/>
                  </a:cubicBezTo>
                  <a:cubicBezTo>
                    <a:pt x="148" y="471"/>
                    <a:pt x="128" y="648"/>
                    <a:pt x="1" y="775"/>
                  </a:cubicBezTo>
                  <a:cubicBezTo>
                    <a:pt x="158" y="853"/>
                    <a:pt x="246" y="1010"/>
                    <a:pt x="246" y="1010"/>
                  </a:cubicBezTo>
                  <a:cubicBezTo>
                    <a:pt x="276" y="1004"/>
                    <a:pt x="307" y="1002"/>
                    <a:pt x="337" y="1002"/>
                  </a:cubicBezTo>
                  <a:cubicBezTo>
                    <a:pt x="624" y="1002"/>
                    <a:pt x="912" y="1225"/>
                    <a:pt x="912" y="1225"/>
                  </a:cubicBezTo>
                  <a:cubicBezTo>
                    <a:pt x="996" y="1046"/>
                    <a:pt x="1202" y="1008"/>
                    <a:pt x="1362" y="1008"/>
                  </a:cubicBezTo>
                  <a:cubicBezTo>
                    <a:pt x="1483" y="1008"/>
                    <a:pt x="1578" y="1029"/>
                    <a:pt x="1578" y="1029"/>
                  </a:cubicBezTo>
                  <a:cubicBezTo>
                    <a:pt x="1569" y="735"/>
                    <a:pt x="1863" y="510"/>
                    <a:pt x="2000" y="422"/>
                  </a:cubicBezTo>
                  <a:cubicBezTo>
                    <a:pt x="1843" y="383"/>
                    <a:pt x="1490" y="275"/>
                    <a:pt x="139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27"/>
            <p:cNvSpPr/>
            <p:nvPr/>
          </p:nvSpPr>
          <p:spPr>
            <a:xfrm>
              <a:off x="8423908" y="4792261"/>
              <a:ext cx="307900" cy="62968"/>
            </a:xfrm>
            <a:custGeom>
              <a:avLst/>
              <a:gdLst/>
              <a:ahLst/>
              <a:cxnLst/>
              <a:rect l="l" t="t" r="r" b="b"/>
              <a:pathLst>
                <a:path w="1775" h="363" extrusionOk="0">
                  <a:moveTo>
                    <a:pt x="1736" y="0"/>
                  </a:moveTo>
                  <a:lnTo>
                    <a:pt x="31" y="304"/>
                  </a:lnTo>
                  <a:cubicBezTo>
                    <a:pt x="11" y="314"/>
                    <a:pt x="1" y="323"/>
                    <a:pt x="11" y="343"/>
                  </a:cubicBezTo>
                  <a:cubicBezTo>
                    <a:pt x="11" y="353"/>
                    <a:pt x="20" y="362"/>
                    <a:pt x="40" y="362"/>
                  </a:cubicBezTo>
                  <a:lnTo>
                    <a:pt x="1745" y="59"/>
                  </a:lnTo>
                  <a:cubicBezTo>
                    <a:pt x="1765" y="59"/>
                    <a:pt x="1775" y="39"/>
                    <a:pt x="1775" y="29"/>
                  </a:cubicBezTo>
                  <a:cubicBezTo>
                    <a:pt x="1765" y="10"/>
                    <a:pt x="1755" y="0"/>
                    <a:pt x="173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27"/>
            <p:cNvSpPr/>
            <p:nvPr/>
          </p:nvSpPr>
          <p:spPr>
            <a:xfrm>
              <a:off x="8507344" y="4830250"/>
              <a:ext cx="47703" cy="36948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34" y="0"/>
                  </a:moveTo>
                  <a:cubicBezTo>
                    <a:pt x="25" y="0"/>
                    <a:pt x="16" y="5"/>
                    <a:pt x="10" y="16"/>
                  </a:cubicBezTo>
                  <a:cubicBezTo>
                    <a:pt x="0" y="26"/>
                    <a:pt x="0" y="45"/>
                    <a:pt x="10" y="56"/>
                  </a:cubicBezTo>
                  <a:lnTo>
                    <a:pt x="225" y="202"/>
                  </a:lnTo>
                  <a:cubicBezTo>
                    <a:pt x="236" y="212"/>
                    <a:pt x="236" y="212"/>
                    <a:pt x="245" y="212"/>
                  </a:cubicBezTo>
                  <a:cubicBezTo>
                    <a:pt x="255" y="212"/>
                    <a:pt x="265" y="202"/>
                    <a:pt x="265" y="202"/>
                  </a:cubicBezTo>
                  <a:cubicBezTo>
                    <a:pt x="275" y="183"/>
                    <a:pt x="275" y="163"/>
                    <a:pt x="265" y="154"/>
                  </a:cubicBezTo>
                  <a:lnTo>
                    <a:pt x="49" y="6"/>
                  </a:lnTo>
                  <a:cubicBezTo>
                    <a:pt x="45" y="2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27"/>
            <p:cNvSpPr/>
            <p:nvPr/>
          </p:nvSpPr>
          <p:spPr>
            <a:xfrm>
              <a:off x="8556607" y="4782547"/>
              <a:ext cx="34173" cy="48917"/>
            </a:xfrm>
            <a:custGeom>
              <a:avLst/>
              <a:gdLst/>
              <a:ahLst/>
              <a:cxnLst/>
              <a:rect l="l" t="t" r="r" b="b"/>
              <a:pathLst>
                <a:path w="197" h="282" extrusionOk="0">
                  <a:moveTo>
                    <a:pt x="161" y="1"/>
                  </a:moveTo>
                  <a:cubicBezTo>
                    <a:pt x="153" y="1"/>
                    <a:pt x="143" y="6"/>
                    <a:pt x="137" y="17"/>
                  </a:cubicBezTo>
                  <a:lnTo>
                    <a:pt x="10" y="242"/>
                  </a:lnTo>
                  <a:cubicBezTo>
                    <a:pt x="0" y="252"/>
                    <a:pt x="0" y="272"/>
                    <a:pt x="20" y="281"/>
                  </a:cubicBezTo>
                  <a:lnTo>
                    <a:pt x="30" y="281"/>
                  </a:lnTo>
                  <a:cubicBezTo>
                    <a:pt x="50" y="281"/>
                    <a:pt x="59" y="281"/>
                    <a:pt x="59" y="272"/>
                  </a:cubicBezTo>
                  <a:lnTo>
                    <a:pt x="196" y="46"/>
                  </a:lnTo>
                  <a:cubicBezTo>
                    <a:pt x="196" y="27"/>
                    <a:pt x="196" y="17"/>
                    <a:pt x="177" y="7"/>
                  </a:cubicBezTo>
                  <a:cubicBezTo>
                    <a:pt x="173" y="3"/>
                    <a:pt x="167" y="1"/>
                    <a:pt x="16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27"/>
            <p:cNvSpPr/>
            <p:nvPr/>
          </p:nvSpPr>
          <p:spPr>
            <a:xfrm>
              <a:off x="8619575" y="4810128"/>
              <a:ext cx="45968" cy="34866"/>
            </a:xfrm>
            <a:custGeom>
              <a:avLst/>
              <a:gdLst/>
              <a:ahLst/>
              <a:cxnLst/>
              <a:rect l="l" t="t" r="r" b="b"/>
              <a:pathLst>
                <a:path w="265" h="201" extrusionOk="0">
                  <a:moveTo>
                    <a:pt x="38" y="1"/>
                  </a:moveTo>
                  <a:cubicBezTo>
                    <a:pt x="29" y="1"/>
                    <a:pt x="17" y="8"/>
                    <a:pt x="10" y="15"/>
                  </a:cubicBezTo>
                  <a:cubicBezTo>
                    <a:pt x="0" y="24"/>
                    <a:pt x="0" y="44"/>
                    <a:pt x="20" y="54"/>
                  </a:cubicBezTo>
                  <a:lnTo>
                    <a:pt x="216" y="201"/>
                  </a:lnTo>
                  <a:lnTo>
                    <a:pt x="235" y="201"/>
                  </a:lnTo>
                  <a:cubicBezTo>
                    <a:pt x="245" y="201"/>
                    <a:pt x="255" y="201"/>
                    <a:pt x="255" y="191"/>
                  </a:cubicBezTo>
                  <a:cubicBezTo>
                    <a:pt x="264" y="172"/>
                    <a:pt x="264" y="161"/>
                    <a:pt x="255" y="152"/>
                  </a:cubicBezTo>
                  <a:lnTo>
                    <a:pt x="49" y="5"/>
                  </a:lnTo>
                  <a:cubicBezTo>
                    <a:pt x="46" y="2"/>
                    <a:pt x="42" y="1"/>
                    <a:pt x="38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27"/>
            <p:cNvSpPr/>
            <p:nvPr/>
          </p:nvSpPr>
          <p:spPr>
            <a:xfrm>
              <a:off x="8670573" y="4761558"/>
              <a:ext cx="35734" cy="51172"/>
            </a:xfrm>
            <a:custGeom>
              <a:avLst/>
              <a:gdLst/>
              <a:ahLst/>
              <a:cxnLst/>
              <a:rect l="l" t="t" r="r" b="b"/>
              <a:pathLst>
                <a:path w="206" h="295" extrusionOk="0">
                  <a:moveTo>
                    <a:pt x="186" y="1"/>
                  </a:moveTo>
                  <a:cubicBezTo>
                    <a:pt x="166" y="1"/>
                    <a:pt x="147" y="1"/>
                    <a:pt x="137" y="21"/>
                  </a:cubicBezTo>
                  <a:lnTo>
                    <a:pt x="9" y="246"/>
                  </a:lnTo>
                  <a:cubicBezTo>
                    <a:pt x="0" y="256"/>
                    <a:pt x="0" y="275"/>
                    <a:pt x="20" y="285"/>
                  </a:cubicBezTo>
                  <a:lnTo>
                    <a:pt x="29" y="295"/>
                  </a:lnTo>
                  <a:cubicBezTo>
                    <a:pt x="39" y="295"/>
                    <a:pt x="49" y="285"/>
                    <a:pt x="59" y="275"/>
                  </a:cubicBezTo>
                  <a:lnTo>
                    <a:pt x="196" y="50"/>
                  </a:lnTo>
                  <a:cubicBezTo>
                    <a:pt x="205" y="30"/>
                    <a:pt x="196" y="10"/>
                    <a:pt x="18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27"/>
            <p:cNvSpPr/>
            <p:nvPr/>
          </p:nvSpPr>
          <p:spPr>
            <a:xfrm>
              <a:off x="8507344" y="4791047"/>
              <a:ext cx="35734" cy="50652"/>
            </a:xfrm>
            <a:custGeom>
              <a:avLst/>
              <a:gdLst/>
              <a:ahLst/>
              <a:cxnLst/>
              <a:rect l="l" t="t" r="r" b="b"/>
              <a:pathLst>
                <a:path w="206" h="292" extrusionOk="0">
                  <a:moveTo>
                    <a:pt x="166" y="1"/>
                  </a:moveTo>
                  <a:cubicBezTo>
                    <a:pt x="159" y="1"/>
                    <a:pt x="153" y="5"/>
                    <a:pt x="147" y="17"/>
                  </a:cubicBezTo>
                  <a:lnTo>
                    <a:pt x="10" y="242"/>
                  </a:lnTo>
                  <a:cubicBezTo>
                    <a:pt x="0" y="252"/>
                    <a:pt x="0" y="271"/>
                    <a:pt x="20" y="282"/>
                  </a:cubicBezTo>
                  <a:cubicBezTo>
                    <a:pt x="20" y="291"/>
                    <a:pt x="29" y="291"/>
                    <a:pt x="29" y="291"/>
                  </a:cubicBezTo>
                  <a:cubicBezTo>
                    <a:pt x="40" y="291"/>
                    <a:pt x="49" y="282"/>
                    <a:pt x="59" y="271"/>
                  </a:cubicBezTo>
                  <a:lnTo>
                    <a:pt x="196" y="46"/>
                  </a:lnTo>
                  <a:cubicBezTo>
                    <a:pt x="206" y="27"/>
                    <a:pt x="196" y="7"/>
                    <a:pt x="186" y="7"/>
                  </a:cubicBezTo>
                  <a:cubicBezTo>
                    <a:pt x="178" y="3"/>
                    <a:pt x="172" y="1"/>
                    <a:pt x="16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27"/>
            <p:cNvSpPr/>
            <p:nvPr/>
          </p:nvSpPr>
          <p:spPr>
            <a:xfrm>
              <a:off x="8556607" y="4821577"/>
              <a:ext cx="51172" cy="38856"/>
            </a:xfrm>
            <a:custGeom>
              <a:avLst/>
              <a:gdLst/>
              <a:ahLst/>
              <a:cxnLst/>
              <a:rect l="l" t="t" r="r" b="b"/>
              <a:pathLst>
                <a:path w="295" h="224" extrusionOk="0">
                  <a:moveTo>
                    <a:pt x="33" y="1"/>
                  </a:moveTo>
                  <a:cubicBezTo>
                    <a:pt x="25" y="1"/>
                    <a:pt x="16" y="6"/>
                    <a:pt x="10" y="17"/>
                  </a:cubicBezTo>
                  <a:cubicBezTo>
                    <a:pt x="0" y="27"/>
                    <a:pt x="0" y="47"/>
                    <a:pt x="20" y="56"/>
                  </a:cubicBezTo>
                  <a:lnTo>
                    <a:pt x="235" y="213"/>
                  </a:lnTo>
                  <a:cubicBezTo>
                    <a:pt x="246" y="223"/>
                    <a:pt x="255" y="223"/>
                    <a:pt x="255" y="223"/>
                  </a:cubicBezTo>
                  <a:cubicBezTo>
                    <a:pt x="265" y="223"/>
                    <a:pt x="275" y="213"/>
                    <a:pt x="285" y="213"/>
                  </a:cubicBezTo>
                  <a:cubicBezTo>
                    <a:pt x="294" y="193"/>
                    <a:pt x="285" y="174"/>
                    <a:pt x="275" y="164"/>
                  </a:cubicBezTo>
                  <a:lnTo>
                    <a:pt x="50" y="8"/>
                  </a:lnTo>
                  <a:cubicBezTo>
                    <a:pt x="45" y="3"/>
                    <a:pt x="39" y="1"/>
                    <a:pt x="3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27"/>
            <p:cNvSpPr/>
            <p:nvPr/>
          </p:nvSpPr>
          <p:spPr>
            <a:xfrm>
              <a:off x="8670573" y="4801281"/>
              <a:ext cx="45968" cy="36948"/>
            </a:xfrm>
            <a:custGeom>
              <a:avLst/>
              <a:gdLst/>
              <a:ahLst/>
              <a:cxnLst/>
              <a:rect l="l" t="t" r="r" b="b"/>
              <a:pathLst>
                <a:path w="265" h="213" extrusionOk="0">
                  <a:moveTo>
                    <a:pt x="33" y="0"/>
                  </a:moveTo>
                  <a:cubicBezTo>
                    <a:pt x="25" y="0"/>
                    <a:pt x="15" y="5"/>
                    <a:pt x="9" y="17"/>
                  </a:cubicBezTo>
                  <a:cubicBezTo>
                    <a:pt x="0" y="27"/>
                    <a:pt x="0" y="46"/>
                    <a:pt x="20" y="56"/>
                  </a:cubicBezTo>
                  <a:lnTo>
                    <a:pt x="216" y="212"/>
                  </a:lnTo>
                  <a:lnTo>
                    <a:pt x="235" y="212"/>
                  </a:lnTo>
                  <a:cubicBezTo>
                    <a:pt x="245" y="212"/>
                    <a:pt x="255" y="212"/>
                    <a:pt x="255" y="203"/>
                  </a:cubicBezTo>
                  <a:cubicBezTo>
                    <a:pt x="264" y="193"/>
                    <a:pt x="264" y="173"/>
                    <a:pt x="255" y="164"/>
                  </a:cubicBezTo>
                  <a:lnTo>
                    <a:pt x="49" y="7"/>
                  </a:ln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27"/>
            <p:cNvSpPr/>
            <p:nvPr/>
          </p:nvSpPr>
          <p:spPr>
            <a:xfrm>
              <a:off x="8619575" y="4774568"/>
              <a:ext cx="30703" cy="46662"/>
            </a:xfrm>
            <a:custGeom>
              <a:avLst/>
              <a:gdLst/>
              <a:ahLst/>
              <a:cxnLst/>
              <a:rect l="l" t="t" r="r" b="b"/>
              <a:pathLst>
                <a:path w="177" h="269" extrusionOk="0">
                  <a:moveTo>
                    <a:pt x="140" y="0"/>
                  </a:moveTo>
                  <a:cubicBezTo>
                    <a:pt x="127" y="0"/>
                    <a:pt x="115" y="7"/>
                    <a:pt x="108" y="14"/>
                  </a:cubicBezTo>
                  <a:lnTo>
                    <a:pt x="10" y="220"/>
                  </a:lnTo>
                  <a:cubicBezTo>
                    <a:pt x="0" y="239"/>
                    <a:pt x="10" y="259"/>
                    <a:pt x="20" y="268"/>
                  </a:cubicBezTo>
                  <a:lnTo>
                    <a:pt x="29" y="268"/>
                  </a:lnTo>
                  <a:cubicBezTo>
                    <a:pt x="49" y="268"/>
                    <a:pt x="59" y="259"/>
                    <a:pt x="59" y="249"/>
                  </a:cubicBezTo>
                  <a:lnTo>
                    <a:pt x="166" y="44"/>
                  </a:lnTo>
                  <a:cubicBezTo>
                    <a:pt x="176" y="24"/>
                    <a:pt x="166" y="14"/>
                    <a:pt x="157" y="4"/>
                  </a:cubicBezTo>
                  <a:cubicBezTo>
                    <a:pt x="151" y="1"/>
                    <a:pt x="145" y="0"/>
                    <a:pt x="1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27"/>
            <p:cNvSpPr/>
            <p:nvPr/>
          </p:nvSpPr>
          <p:spPr>
            <a:xfrm>
              <a:off x="8316881" y="4477771"/>
              <a:ext cx="212668" cy="348665"/>
            </a:xfrm>
            <a:custGeom>
              <a:avLst/>
              <a:gdLst/>
              <a:ahLst/>
              <a:cxnLst/>
              <a:rect l="l" t="t" r="r" b="b"/>
              <a:pathLst>
                <a:path w="1226" h="2010" extrusionOk="0">
                  <a:moveTo>
                    <a:pt x="432" y="0"/>
                  </a:moveTo>
                  <a:cubicBezTo>
                    <a:pt x="393" y="157"/>
                    <a:pt x="275" y="500"/>
                    <a:pt x="1" y="598"/>
                  </a:cubicBezTo>
                  <a:cubicBezTo>
                    <a:pt x="1" y="598"/>
                    <a:pt x="275" y="1049"/>
                    <a:pt x="30" y="1294"/>
                  </a:cubicBezTo>
                  <a:cubicBezTo>
                    <a:pt x="30" y="1294"/>
                    <a:pt x="402" y="1529"/>
                    <a:pt x="452" y="1852"/>
                  </a:cubicBezTo>
                  <a:cubicBezTo>
                    <a:pt x="452" y="1852"/>
                    <a:pt x="628" y="1882"/>
                    <a:pt x="755" y="2009"/>
                  </a:cubicBezTo>
                  <a:cubicBezTo>
                    <a:pt x="833" y="1842"/>
                    <a:pt x="990" y="1764"/>
                    <a:pt x="990" y="1764"/>
                  </a:cubicBezTo>
                  <a:cubicBezTo>
                    <a:pt x="942" y="1441"/>
                    <a:pt x="1225" y="1108"/>
                    <a:pt x="1225" y="1108"/>
                  </a:cubicBezTo>
                  <a:cubicBezTo>
                    <a:pt x="912" y="951"/>
                    <a:pt x="1029" y="431"/>
                    <a:pt x="1029" y="431"/>
                  </a:cubicBezTo>
                  <a:cubicBezTo>
                    <a:pt x="735" y="431"/>
                    <a:pt x="520" y="137"/>
                    <a:pt x="43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27"/>
            <p:cNvSpPr/>
            <p:nvPr/>
          </p:nvSpPr>
          <p:spPr>
            <a:xfrm>
              <a:off x="8400143" y="4552534"/>
              <a:ext cx="57937" cy="307900"/>
            </a:xfrm>
            <a:custGeom>
              <a:avLst/>
              <a:gdLst/>
              <a:ahLst/>
              <a:cxnLst/>
              <a:rect l="l" t="t" r="r" b="b"/>
              <a:pathLst>
                <a:path w="334" h="1775" extrusionOk="0">
                  <a:moveTo>
                    <a:pt x="20" y="0"/>
                  </a:moveTo>
                  <a:cubicBezTo>
                    <a:pt x="11" y="10"/>
                    <a:pt x="1" y="20"/>
                    <a:pt x="1" y="39"/>
                  </a:cubicBezTo>
                  <a:lnTo>
                    <a:pt x="266" y="1744"/>
                  </a:lnTo>
                  <a:cubicBezTo>
                    <a:pt x="275" y="1764"/>
                    <a:pt x="285" y="1774"/>
                    <a:pt x="305" y="1774"/>
                  </a:cubicBezTo>
                  <a:cubicBezTo>
                    <a:pt x="324" y="1774"/>
                    <a:pt x="334" y="1755"/>
                    <a:pt x="334" y="1735"/>
                  </a:cubicBezTo>
                  <a:lnTo>
                    <a:pt x="59" y="30"/>
                  </a:lnTo>
                  <a:cubicBezTo>
                    <a:pt x="59" y="10"/>
                    <a:pt x="40" y="0"/>
                    <a:pt x="2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27"/>
            <p:cNvSpPr/>
            <p:nvPr/>
          </p:nvSpPr>
          <p:spPr>
            <a:xfrm>
              <a:off x="8396848" y="4740049"/>
              <a:ext cx="47703" cy="36948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33" y="1"/>
                  </a:moveTo>
                  <a:cubicBezTo>
                    <a:pt x="25" y="1"/>
                    <a:pt x="16" y="5"/>
                    <a:pt x="10" y="17"/>
                  </a:cubicBezTo>
                  <a:cubicBezTo>
                    <a:pt x="0" y="27"/>
                    <a:pt x="0" y="47"/>
                    <a:pt x="20" y="56"/>
                  </a:cubicBezTo>
                  <a:lnTo>
                    <a:pt x="226" y="213"/>
                  </a:lnTo>
                  <a:lnTo>
                    <a:pt x="245" y="213"/>
                  </a:lnTo>
                  <a:cubicBezTo>
                    <a:pt x="255" y="213"/>
                    <a:pt x="265" y="213"/>
                    <a:pt x="265" y="203"/>
                  </a:cubicBezTo>
                  <a:cubicBezTo>
                    <a:pt x="274" y="193"/>
                    <a:pt x="274" y="174"/>
                    <a:pt x="265" y="164"/>
                  </a:cubicBezTo>
                  <a:lnTo>
                    <a:pt x="49" y="7"/>
                  </a:lnTo>
                  <a:cubicBezTo>
                    <a:pt x="45" y="3"/>
                    <a:pt x="39" y="1"/>
                    <a:pt x="3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27"/>
            <p:cNvSpPr/>
            <p:nvPr/>
          </p:nvSpPr>
          <p:spPr>
            <a:xfrm>
              <a:off x="8425642" y="4682285"/>
              <a:ext cx="41111" cy="45448"/>
            </a:xfrm>
            <a:custGeom>
              <a:avLst/>
              <a:gdLst/>
              <a:ahLst/>
              <a:cxnLst/>
              <a:rect l="l" t="t" r="r" b="b"/>
              <a:pathLst>
                <a:path w="237" h="262" extrusionOk="0">
                  <a:moveTo>
                    <a:pt x="202" y="0"/>
                  </a:moveTo>
                  <a:cubicBezTo>
                    <a:pt x="192" y="0"/>
                    <a:pt x="183" y="5"/>
                    <a:pt x="177" y="17"/>
                  </a:cubicBezTo>
                  <a:lnTo>
                    <a:pt x="10" y="213"/>
                  </a:lnTo>
                  <a:cubicBezTo>
                    <a:pt x="1" y="223"/>
                    <a:pt x="1" y="242"/>
                    <a:pt x="10" y="252"/>
                  </a:cubicBezTo>
                  <a:cubicBezTo>
                    <a:pt x="21" y="262"/>
                    <a:pt x="21" y="262"/>
                    <a:pt x="30" y="262"/>
                  </a:cubicBezTo>
                  <a:cubicBezTo>
                    <a:pt x="40" y="262"/>
                    <a:pt x="50" y="252"/>
                    <a:pt x="50" y="252"/>
                  </a:cubicBezTo>
                  <a:lnTo>
                    <a:pt x="226" y="56"/>
                  </a:lnTo>
                  <a:cubicBezTo>
                    <a:pt x="236" y="36"/>
                    <a:pt x="236" y="17"/>
                    <a:pt x="226" y="7"/>
                  </a:cubicBezTo>
                  <a:cubicBezTo>
                    <a:pt x="218" y="3"/>
                    <a:pt x="210" y="0"/>
                    <a:pt x="20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27"/>
            <p:cNvSpPr/>
            <p:nvPr/>
          </p:nvSpPr>
          <p:spPr>
            <a:xfrm>
              <a:off x="8381583" y="4628338"/>
              <a:ext cx="45968" cy="36428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38" y="0"/>
                  </a:moveTo>
                  <a:cubicBezTo>
                    <a:pt x="29" y="0"/>
                    <a:pt x="17" y="7"/>
                    <a:pt x="10" y="14"/>
                  </a:cubicBezTo>
                  <a:cubicBezTo>
                    <a:pt x="0" y="34"/>
                    <a:pt x="0" y="44"/>
                    <a:pt x="10" y="53"/>
                  </a:cubicBezTo>
                  <a:lnTo>
                    <a:pt x="206" y="201"/>
                  </a:lnTo>
                  <a:cubicBezTo>
                    <a:pt x="216" y="210"/>
                    <a:pt x="225" y="210"/>
                    <a:pt x="225" y="210"/>
                  </a:cubicBezTo>
                  <a:cubicBezTo>
                    <a:pt x="235" y="210"/>
                    <a:pt x="245" y="201"/>
                    <a:pt x="255" y="190"/>
                  </a:cubicBezTo>
                  <a:cubicBezTo>
                    <a:pt x="264" y="181"/>
                    <a:pt x="255" y="161"/>
                    <a:pt x="245" y="151"/>
                  </a:cubicBezTo>
                  <a:lnTo>
                    <a:pt x="49" y="5"/>
                  </a:lnTo>
                  <a:cubicBezTo>
                    <a:pt x="46" y="2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27"/>
            <p:cNvSpPr/>
            <p:nvPr/>
          </p:nvSpPr>
          <p:spPr>
            <a:xfrm>
              <a:off x="8406908" y="4568319"/>
              <a:ext cx="42846" cy="45448"/>
            </a:xfrm>
            <a:custGeom>
              <a:avLst/>
              <a:gdLst/>
              <a:ahLst/>
              <a:cxnLst/>
              <a:rect l="l" t="t" r="r" b="b"/>
              <a:pathLst>
                <a:path w="247" h="262" extrusionOk="0">
                  <a:moveTo>
                    <a:pt x="207" y="0"/>
                  </a:moveTo>
                  <a:cubicBezTo>
                    <a:pt x="199" y="0"/>
                    <a:pt x="192" y="3"/>
                    <a:pt x="187" y="7"/>
                  </a:cubicBezTo>
                  <a:lnTo>
                    <a:pt x="11" y="213"/>
                  </a:lnTo>
                  <a:cubicBezTo>
                    <a:pt x="1" y="223"/>
                    <a:pt x="1" y="242"/>
                    <a:pt x="11" y="253"/>
                  </a:cubicBezTo>
                  <a:cubicBezTo>
                    <a:pt x="20" y="253"/>
                    <a:pt x="31" y="262"/>
                    <a:pt x="40" y="262"/>
                  </a:cubicBezTo>
                  <a:cubicBezTo>
                    <a:pt x="40" y="262"/>
                    <a:pt x="50" y="253"/>
                    <a:pt x="60" y="253"/>
                  </a:cubicBezTo>
                  <a:lnTo>
                    <a:pt x="227" y="46"/>
                  </a:lnTo>
                  <a:cubicBezTo>
                    <a:pt x="246" y="37"/>
                    <a:pt x="236" y="17"/>
                    <a:pt x="227" y="7"/>
                  </a:cubicBezTo>
                  <a:cubicBezTo>
                    <a:pt x="221" y="3"/>
                    <a:pt x="214" y="0"/>
                    <a:pt x="207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27"/>
            <p:cNvSpPr/>
            <p:nvPr/>
          </p:nvSpPr>
          <p:spPr>
            <a:xfrm>
              <a:off x="8432581" y="4731376"/>
              <a:ext cx="42499" cy="45621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06" y="1"/>
                  </a:moveTo>
                  <a:cubicBezTo>
                    <a:pt x="199" y="1"/>
                    <a:pt x="191" y="3"/>
                    <a:pt x="186" y="8"/>
                  </a:cubicBezTo>
                  <a:lnTo>
                    <a:pt x="10" y="214"/>
                  </a:lnTo>
                  <a:cubicBezTo>
                    <a:pt x="0" y="224"/>
                    <a:pt x="10" y="243"/>
                    <a:pt x="20" y="253"/>
                  </a:cubicBezTo>
                  <a:cubicBezTo>
                    <a:pt x="20" y="263"/>
                    <a:pt x="29" y="263"/>
                    <a:pt x="39" y="263"/>
                  </a:cubicBezTo>
                  <a:cubicBezTo>
                    <a:pt x="49" y="263"/>
                    <a:pt x="59" y="263"/>
                    <a:pt x="59" y="253"/>
                  </a:cubicBezTo>
                  <a:lnTo>
                    <a:pt x="235" y="47"/>
                  </a:lnTo>
                  <a:cubicBezTo>
                    <a:pt x="245" y="38"/>
                    <a:pt x="245" y="18"/>
                    <a:pt x="225" y="8"/>
                  </a:cubicBezTo>
                  <a:cubicBezTo>
                    <a:pt x="220" y="3"/>
                    <a:pt x="213" y="1"/>
                    <a:pt x="20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27"/>
            <p:cNvSpPr/>
            <p:nvPr/>
          </p:nvSpPr>
          <p:spPr>
            <a:xfrm>
              <a:off x="8386613" y="4689050"/>
              <a:ext cx="51172" cy="38683"/>
            </a:xfrm>
            <a:custGeom>
              <a:avLst/>
              <a:gdLst/>
              <a:ahLst/>
              <a:cxnLst/>
              <a:rect l="l" t="t" r="r" b="b"/>
              <a:pathLst>
                <a:path w="295" h="223" extrusionOk="0">
                  <a:moveTo>
                    <a:pt x="33" y="1"/>
                  </a:moveTo>
                  <a:cubicBezTo>
                    <a:pt x="25" y="1"/>
                    <a:pt x="16" y="5"/>
                    <a:pt x="10" y="17"/>
                  </a:cubicBezTo>
                  <a:cubicBezTo>
                    <a:pt x="0" y="27"/>
                    <a:pt x="0" y="47"/>
                    <a:pt x="20" y="56"/>
                  </a:cubicBezTo>
                  <a:lnTo>
                    <a:pt x="235" y="213"/>
                  </a:lnTo>
                  <a:cubicBezTo>
                    <a:pt x="246" y="223"/>
                    <a:pt x="255" y="223"/>
                    <a:pt x="255" y="223"/>
                  </a:cubicBezTo>
                  <a:cubicBezTo>
                    <a:pt x="265" y="223"/>
                    <a:pt x="275" y="213"/>
                    <a:pt x="285" y="213"/>
                  </a:cubicBezTo>
                  <a:cubicBezTo>
                    <a:pt x="294" y="193"/>
                    <a:pt x="285" y="174"/>
                    <a:pt x="275" y="164"/>
                  </a:cubicBezTo>
                  <a:lnTo>
                    <a:pt x="50" y="7"/>
                  </a:lnTo>
                  <a:cubicBezTo>
                    <a:pt x="45" y="3"/>
                    <a:pt x="39" y="1"/>
                    <a:pt x="3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27"/>
            <p:cNvSpPr/>
            <p:nvPr/>
          </p:nvSpPr>
          <p:spPr>
            <a:xfrm>
              <a:off x="8371348" y="4578554"/>
              <a:ext cx="47703" cy="35213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26" y="1"/>
                  </a:moveTo>
                  <a:cubicBezTo>
                    <a:pt x="15" y="1"/>
                    <a:pt x="6" y="6"/>
                    <a:pt x="0" y="17"/>
                  </a:cubicBezTo>
                  <a:cubicBezTo>
                    <a:pt x="0" y="27"/>
                    <a:pt x="0" y="46"/>
                    <a:pt x="10" y="56"/>
                  </a:cubicBezTo>
                  <a:lnTo>
                    <a:pt x="225" y="194"/>
                  </a:lnTo>
                  <a:cubicBezTo>
                    <a:pt x="225" y="203"/>
                    <a:pt x="236" y="203"/>
                    <a:pt x="245" y="203"/>
                  </a:cubicBezTo>
                  <a:cubicBezTo>
                    <a:pt x="255" y="203"/>
                    <a:pt x="255" y="194"/>
                    <a:pt x="265" y="183"/>
                  </a:cubicBezTo>
                  <a:cubicBezTo>
                    <a:pt x="275" y="174"/>
                    <a:pt x="275" y="154"/>
                    <a:pt x="255" y="144"/>
                  </a:cubicBezTo>
                  <a:lnTo>
                    <a:pt x="49" y="7"/>
                  </a:lnTo>
                  <a:cubicBezTo>
                    <a:pt x="41" y="3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27"/>
            <p:cNvSpPr/>
            <p:nvPr/>
          </p:nvSpPr>
          <p:spPr>
            <a:xfrm>
              <a:off x="8415582" y="4624348"/>
              <a:ext cx="39203" cy="40417"/>
            </a:xfrm>
            <a:custGeom>
              <a:avLst/>
              <a:gdLst/>
              <a:ahLst/>
              <a:cxnLst/>
              <a:rect l="l" t="t" r="r" b="b"/>
              <a:pathLst>
                <a:path w="226" h="233" extrusionOk="0">
                  <a:moveTo>
                    <a:pt x="196" y="0"/>
                  </a:moveTo>
                  <a:cubicBezTo>
                    <a:pt x="189" y="0"/>
                    <a:pt x="181" y="3"/>
                    <a:pt x="177" y="8"/>
                  </a:cubicBezTo>
                  <a:lnTo>
                    <a:pt x="10" y="184"/>
                  </a:lnTo>
                  <a:cubicBezTo>
                    <a:pt x="0" y="194"/>
                    <a:pt x="0" y="213"/>
                    <a:pt x="10" y="224"/>
                  </a:cubicBezTo>
                  <a:cubicBezTo>
                    <a:pt x="20" y="224"/>
                    <a:pt x="20" y="233"/>
                    <a:pt x="29" y="233"/>
                  </a:cubicBezTo>
                  <a:cubicBezTo>
                    <a:pt x="39" y="233"/>
                    <a:pt x="49" y="224"/>
                    <a:pt x="49" y="224"/>
                  </a:cubicBezTo>
                  <a:lnTo>
                    <a:pt x="216" y="57"/>
                  </a:lnTo>
                  <a:cubicBezTo>
                    <a:pt x="225" y="37"/>
                    <a:pt x="225" y="28"/>
                    <a:pt x="216" y="8"/>
                  </a:cubicBezTo>
                  <a:cubicBezTo>
                    <a:pt x="211" y="3"/>
                    <a:pt x="203" y="0"/>
                    <a:pt x="19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27"/>
            <p:cNvSpPr/>
            <p:nvPr/>
          </p:nvSpPr>
          <p:spPr>
            <a:xfrm>
              <a:off x="8316881" y="4965031"/>
              <a:ext cx="226198" cy="200005"/>
            </a:xfrm>
            <a:custGeom>
              <a:avLst/>
              <a:gdLst/>
              <a:ahLst/>
              <a:cxnLst/>
              <a:rect l="l" t="t" r="r" b="b"/>
              <a:pathLst>
                <a:path w="1304" h="1153" extrusionOk="0">
                  <a:moveTo>
                    <a:pt x="655" y="1"/>
                  </a:moveTo>
                  <a:cubicBezTo>
                    <a:pt x="473" y="1"/>
                    <a:pt x="292" y="86"/>
                    <a:pt x="177" y="248"/>
                  </a:cubicBezTo>
                  <a:cubicBezTo>
                    <a:pt x="1" y="513"/>
                    <a:pt x="60" y="866"/>
                    <a:pt x="324" y="1052"/>
                  </a:cubicBezTo>
                  <a:cubicBezTo>
                    <a:pt x="422" y="1120"/>
                    <a:pt x="536" y="1153"/>
                    <a:pt x="649" y="1153"/>
                  </a:cubicBezTo>
                  <a:cubicBezTo>
                    <a:pt x="831" y="1153"/>
                    <a:pt x="1013" y="1068"/>
                    <a:pt x="1127" y="905"/>
                  </a:cubicBezTo>
                  <a:cubicBezTo>
                    <a:pt x="1304" y="651"/>
                    <a:pt x="1245" y="288"/>
                    <a:pt x="981" y="102"/>
                  </a:cubicBezTo>
                  <a:cubicBezTo>
                    <a:pt x="883" y="34"/>
                    <a:pt x="769" y="1"/>
                    <a:pt x="65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27"/>
            <p:cNvSpPr/>
            <p:nvPr/>
          </p:nvSpPr>
          <p:spPr>
            <a:xfrm>
              <a:off x="8440907" y="5032162"/>
              <a:ext cx="86906" cy="75978"/>
            </a:xfrm>
            <a:custGeom>
              <a:avLst/>
              <a:gdLst/>
              <a:ahLst/>
              <a:cxnLst/>
              <a:rect l="l" t="t" r="r" b="b"/>
              <a:pathLst>
                <a:path w="501" h="438" extrusionOk="0">
                  <a:moveTo>
                    <a:pt x="254" y="1"/>
                  </a:moveTo>
                  <a:cubicBezTo>
                    <a:pt x="183" y="1"/>
                    <a:pt x="113" y="35"/>
                    <a:pt x="70" y="97"/>
                  </a:cubicBezTo>
                  <a:cubicBezTo>
                    <a:pt x="1" y="195"/>
                    <a:pt x="31" y="332"/>
                    <a:pt x="129" y="401"/>
                  </a:cubicBezTo>
                  <a:cubicBezTo>
                    <a:pt x="165" y="426"/>
                    <a:pt x="207" y="438"/>
                    <a:pt x="248" y="438"/>
                  </a:cubicBezTo>
                  <a:cubicBezTo>
                    <a:pt x="319" y="438"/>
                    <a:pt x="389" y="404"/>
                    <a:pt x="432" y="342"/>
                  </a:cubicBezTo>
                  <a:cubicBezTo>
                    <a:pt x="501" y="244"/>
                    <a:pt x="471" y="107"/>
                    <a:pt x="373" y="38"/>
                  </a:cubicBezTo>
                  <a:cubicBezTo>
                    <a:pt x="337" y="13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27"/>
            <p:cNvSpPr/>
            <p:nvPr/>
          </p:nvSpPr>
          <p:spPr>
            <a:xfrm>
              <a:off x="8488610" y="5056620"/>
              <a:ext cx="25673" cy="21336"/>
            </a:xfrm>
            <a:custGeom>
              <a:avLst/>
              <a:gdLst/>
              <a:ahLst/>
              <a:cxnLst/>
              <a:rect l="l" t="t" r="r" b="b"/>
              <a:pathLst>
                <a:path w="148" h="123" extrusionOk="0">
                  <a:moveTo>
                    <a:pt x="65" y="1"/>
                  </a:moveTo>
                  <a:cubicBezTo>
                    <a:pt x="47" y="1"/>
                    <a:pt x="31" y="8"/>
                    <a:pt x="20" y="25"/>
                  </a:cubicBezTo>
                  <a:cubicBezTo>
                    <a:pt x="0" y="54"/>
                    <a:pt x="10" y="93"/>
                    <a:pt x="39" y="112"/>
                  </a:cubicBezTo>
                  <a:cubicBezTo>
                    <a:pt x="50" y="119"/>
                    <a:pt x="62" y="123"/>
                    <a:pt x="74" y="123"/>
                  </a:cubicBezTo>
                  <a:cubicBezTo>
                    <a:pt x="95" y="123"/>
                    <a:pt x="115" y="112"/>
                    <a:pt x="128" y="93"/>
                  </a:cubicBezTo>
                  <a:cubicBezTo>
                    <a:pt x="148" y="73"/>
                    <a:pt x="137" y="34"/>
                    <a:pt x="108" y="14"/>
                  </a:cubicBezTo>
                  <a:cubicBezTo>
                    <a:pt x="95" y="6"/>
                    <a:pt x="80" y="1"/>
                    <a:pt x="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27"/>
            <p:cNvSpPr/>
            <p:nvPr/>
          </p:nvSpPr>
          <p:spPr>
            <a:xfrm>
              <a:off x="8342380" y="4965031"/>
              <a:ext cx="156465" cy="71641"/>
            </a:xfrm>
            <a:custGeom>
              <a:avLst/>
              <a:gdLst/>
              <a:ahLst/>
              <a:cxnLst/>
              <a:rect l="l" t="t" r="r" b="b"/>
              <a:pathLst>
                <a:path w="902" h="413" extrusionOk="0">
                  <a:moveTo>
                    <a:pt x="508" y="1"/>
                  </a:moveTo>
                  <a:cubicBezTo>
                    <a:pt x="326" y="1"/>
                    <a:pt x="145" y="86"/>
                    <a:pt x="30" y="248"/>
                  </a:cubicBezTo>
                  <a:lnTo>
                    <a:pt x="0" y="307"/>
                  </a:lnTo>
                  <a:cubicBezTo>
                    <a:pt x="113" y="379"/>
                    <a:pt x="238" y="413"/>
                    <a:pt x="363" y="413"/>
                  </a:cubicBezTo>
                  <a:cubicBezTo>
                    <a:pt x="564" y="413"/>
                    <a:pt x="763" y="324"/>
                    <a:pt x="902" y="161"/>
                  </a:cubicBezTo>
                  <a:cubicBezTo>
                    <a:pt x="882" y="141"/>
                    <a:pt x="863" y="121"/>
                    <a:pt x="834" y="102"/>
                  </a:cubicBezTo>
                  <a:cubicBezTo>
                    <a:pt x="736" y="34"/>
                    <a:pt x="622" y="1"/>
                    <a:pt x="50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27"/>
            <p:cNvSpPr/>
            <p:nvPr/>
          </p:nvSpPr>
          <p:spPr>
            <a:xfrm>
              <a:off x="8172386" y="4835627"/>
              <a:ext cx="222903" cy="198964"/>
            </a:xfrm>
            <a:custGeom>
              <a:avLst/>
              <a:gdLst/>
              <a:ahLst/>
              <a:cxnLst/>
              <a:rect l="l" t="t" r="r" b="b"/>
              <a:pathLst>
                <a:path w="1285" h="1147" extrusionOk="0">
                  <a:moveTo>
                    <a:pt x="646" y="0"/>
                  </a:moveTo>
                  <a:cubicBezTo>
                    <a:pt x="486" y="0"/>
                    <a:pt x="327" y="64"/>
                    <a:pt x="216" y="191"/>
                  </a:cubicBezTo>
                  <a:cubicBezTo>
                    <a:pt x="1" y="426"/>
                    <a:pt x="20" y="789"/>
                    <a:pt x="255" y="1005"/>
                  </a:cubicBezTo>
                  <a:cubicBezTo>
                    <a:pt x="364" y="1099"/>
                    <a:pt x="499" y="1146"/>
                    <a:pt x="635" y="1146"/>
                  </a:cubicBezTo>
                  <a:cubicBezTo>
                    <a:pt x="794" y="1146"/>
                    <a:pt x="953" y="1082"/>
                    <a:pt x="1069" y="955"/>
                  </a:cubicBezTo>
                  <a:cubicBezTo>
                    <a:pt x="1285" y="720"/>
                    <a:pt x="1265" y="358"/>
                    <a:pt x="1030" y="142"/>
                  </a:cubicBezTo>
                  <a:cubicBezTo>
                    <a:pt x="921" y="47"/>
                    <a:pt x="784" y="0"/>
                    <a:pt x="64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27"/>
            <p:cNvSpPr/>
            <p:nvPr/>
          </p:nvSpPr>
          <p:spPr>
            <a:xfrm>
              <a:off x="8213150" y="4856270"/>
              <a:ext cx="69906" cy="62447"/>
            </a:xfrm>
            <a:custGeom>
              <a:avLst/>
              <a:gdLst/>
              <a:ahLst/>
              <a:cxnLst/>
              <a:rect l="l" t="t" r="r" b="b"/>
              <a:pathLst>
                <a:path w="403" h="360" extrusionOk="0">
                  <a:moveTo>
                    <a:pt x="203" y="1"/>
                  </a:moveTo>
                  <a:cubicBezTo>
                    <a:pt x="154" y="1"/>
                    <a:pt x="106" y="20"/>
                    <a:pt x="70" y="62"/>
                  </a:cubicBezTo>
                  <a:cubicBezTo>
                    <a:pt x="1" y="131"/>
                    <a:pt x="11" y="248"/>
                    <a:pt x="79" y="317"/>
                  </a:cubicBezTo>
                  <a:cubicBezTo>
                    <a:pt x="115" y="345"/>
                    <a:pt x="158" y="359"/>
                    <a:pt x="201" y="359"/>
                  </a:cubicBezTo>
                  <a:cubicBezTo>
                    <a:pt x="249" y="359"/>
                    <a:pt x="297" y="340"/>
                    <a:pt x="334" y="298"/>
                  </a:cubicBezTo>
                  <a:cubicBezTo>
                    <a:pt x="403" y="229"/>
                    <a:pt x="393" y="111"/>
                    <a:pt x="324" y="43"/>
                  </a:cubicBezTo>
                  <a:cubicBezTo>
                    <a:pt x="288" y="16"/>
                    <a:pt x="245" y="1"/>
                    <a:pt x="20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27"/>
            <p:cNvSpPr/>
            <p:nvPr/>
          </p:nvSpPr>
          <p:spPr>
            <a:xfrm>
              <a:off x="8236914" y="4864422"/>
              <a:ext cx="20642" cy="18214"/>
            </a:xfrm>
            <a:custGeom>
              <a:avLst/>
              <a:gdLst/>
              <a:ahLst/>
              <a:cxnLst/>
              <a:rect l="l" t="t" r="r" b="b"/>
              <a:pathLst>
                <a:path w="119" h="105" extrusionOk="0">
                  <a:moveTo>
                    <a:pt x="56" y="1"/>
                  </a:moveTo>
                  <a:cubicBezTo>
                    <a:pt x="43" y="1"/>
                    <a:pt x="30" y="6"/>
                    <a:pt x="20" y="15"/>
                  </a:cubicBezTo>
                  <a:cubicBezTo>
                    <a:pt x="1" y="35"/>
                    <a:pt x="1" y="74"/>
                    <a:pt x="31" y="94"/>
                  </a:cubicBezTo>
                  <a:cubicBezTo>
                    <a:pt x="38" y="101"/>
                    <a:pt x="47" y="104"/>
                    <a:pt x="56" y="104"/>
                  </a:cubicBezTo>
                  <a:cubicBezTo>
                    <a:pt x="71" y="104"/>
                    <a:pt x="87" y="96"/>
                    <a:pt x="99" y="84"/>
                  </a:cubicBezTo>
                  <a:cubicBezTo>
                    <a:pt x="118" y="64"/>
                    <a:pt x="118" y="35"/>
                    <a:pt x="99" y="15"/>
                  </a:cubicBezTo>
                  <a:cubicBezTo>
                    <a:pt x="84" y="6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27"/>
            <p:cNvSpPr/>
            <p:nvPr/>
          </p:nvSpPr>
          <p:spPr>
            <a:xfrm>
              <a:off x="8272821" y="4841525"/>
              <a:ext cx="122466" cy="173465"/>
            </a:xfrm>
            <a:custGeom>
              <a:avLst/>
              <a:gdLst/>
              <a:ahLst/>
              <a:cxnLst/>
              <a:rect l="l" t="t" r="r" b="b"/>
              <a:pathLst>
                <a:path w="706" h="1000" extrusionOk="0">
                  <a:moveTo>
                    <a:pt x="255" y="0"/>
                  </a:moveTo>
                  <a:cubicBezTo>
                    <a:pt x="235" y="10"/>
                    <a:pt x="225" y="30"/>
                    <a:pt x="216" y="49"/>
                  </a:cubicBezTo>
                  <a:cubicBezTo>
                    <a:pt x="0" y="353"/>
                    <a:pt x="78" y="764"/>
                    <a:pt x="382" y="980"/>
                  </a:cubicBezTo>
                  <a:cubicBezTo>
                    <a:pt x="392" y="990"/>
                    <a:pt x="401" y="990"/>
                    <a:pt x="412" y="1000"/>
                  </a:cubicBezTo>
                  <a:cubicBezTo>
                    <a:pt x="441" y="980"/>
                    <a:pt x="460" y="951"/>
                    <a:pt x="490" y="921"/>
                  </a:cubicBezTo>
                  <a:cubicBezTo>
                    <a:pt x="706" y="686"/>
                    <a:pt x="686" y="324"/>
                    <a:pt x="451" y="108"/>
                  </a:cubicBezTo>
                  <a:cubicBezTo>
                    <a:pt x="392" y="59"/>
                    <a:pt x="323" y="20"/>
                    <a:pt x="25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27"/>
            <p:cNvSpPr/>
            <p:nvPr/>
          </p:nvSpPr>
          <p:spPr>
            <a:xfrm>
              <a:off x="8293116" y="4816373"/>
              <a:ext cx="226198" cy="199138"/>
            </a:xfrm>
            <a:custGeom>
              <a:avLst/>
              <a:gdLst/>
              <a:ahLst/>
              <a:cxnLst/>
              <a:rect l="l" t="t" r="r" b="b"/>
              <a:pathLst>
                <a:path w="1304" h="1148" extrusionOk="0">
                  <a:moveTo>
                    <a:pt x="650" y="0"/>
                  </a:moveTo>
                  <a:cubicBezTo>
                    <a:pt x="468" y="0"/>
                    <a:pt x="291" y="87"/>
                    <a:pt x="177" y="243"/>
                  </a:cubicBezTo>
                  <a:cubicBezTo>
                    <a:pt x="1" y="508"/>
                    <a:pt x="59" y="861"/>
                    <a:pt x="324" y="1047"/>
                  </a:cubicBezTo>
                  <a:cubicBezTo>
                    <a:pt x="422" y="1114"/>
                    <a:pt x="535" y="1147"/>
                    <a:pt x="649" y="1147"/>
                  </a:cubicBezTo>
                  <a:cubicBezTo>
                    <a:pt x="830" y="1147"/>
                    <a:pt x="1009" y="1063"/>
                    <a:pt x="1118" y="900"/>
                  </a:cubicBezTo>
                  <a:cubicBezTo>
                    <a:pt x="1304" y="645"/>
                    <a:pt x="1235" y="282"/>
                    <a:pt x="981" y="106"/>
                  </a:cubicBezTo>
                  <a:cubicBezTo>
                    <a:pt x="878" y="34"/>
                    <a:pt x="763" y="0"/>
                    <a:pt x="65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27"/>
            <p:cNvSpPr/>
            <p:nvPr/>
          </p:nvSpPr>
          <p:spPr>
            <a:xfrm>
              <a:off x="8412112" y="4865637"/>
              <a:ext cx="85171" cy="75978"/>
            </a:xfrm>
            <a:custGeom>
              <a:avLst/>
              <a:gdLst/>
              <a:ahLst/>
              <a:cxnLst/>
              <a:rect l="l" t="t" r="r" b="b"/>
              <a:pathLst>
                <a:path w="491" h="438" extrusionOk="0">
                  <a:moveTo>
                    <a:pt x="253" y="0"/>
                  </a:moveTo>
                  <a:cubicBezTo>
                    <a:pt x="183" y="0"/>
                    <a:pt x="112" y="35"/>
                    <a:pt x="69" y="96"/>
                  </a:cubicBezTo>
                  <a:cubicBezTo>
                    <a:pt x="1" y="194"/>
                    <a:pt x="30" y="331"/>
                    <a:pt x="128" y="400"/>
                  </a:cubicBezTo>
                  <a:cubicBezTo>
                    <a:pt x="164" y="426"/>
                    <a:pt x="204" y="438"/>
                    <a:pt x="244" y="438"/>
                  </a:cubicBezTo>
                  <a:cubicBezTo>
                    <a:pt x="312" y="438"/>
                    <a:pt x="379" y="403"/>
                    <a:pt x="422" y="342"/>
                  </a:cubicBezTo>
                  <a:cubicBezTo>
                    <a:pt x="491" y="244"/>
                    <a:pt x="471" y="106"/>
                    <a:pt x="373" y="37"/>
                  </a:cubicBezTo>
                  <a:cubicBezTo>
                    <a:pt x="337" y="12"/>
                    <a:pt x="295" y="0"/>
                    <a:pt x="25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27"/>
            <p:cNvSpPr/>
            <p:nvPr/>
          </p:nvSpPr>
          <p:spPr>
            <a:xfrm>
              <a:off x="8459641" y="4890095"/>
              <a:ext cx="25673" cy="21336"/>
            </a:xfrm>
            <a:custGeom>
              <a:avLst/>
              <a:gdLst/>
              <a:ahLst/>
              <a:cxnLst/>
              <a:rect l="l" t="t" r="r" b="b"/>
              <a:pathLst>
                <a:path w="148" h="123" extrusionOk="0">
                  <a:moveTo>
                    <a:pt x="66" y="0"/>
                  </a:moveTo>
                  <a:cubicBezTo>
                    <a:pt x="48" y="0"/>
                    <a:pt x="31" y="8"/>
                    <a:pt x="21" y="24"/>
                  </a:cubicBezTo>
                  <a:cubicBezTo>
                    <a:pt x="1" y="53"/>
                    <a:pt x="10" y="92"/>
                    <a:pt x="40" y="112"/>
                  </a:cubicBezTo>
                  <a:cubicBezTo>
                    <a:pt x="51" y="119"/>
                    <a:pt x="61" y="122"/>
                    <a:pt x="71" y="122"/>
                  </a:cubicBezTo>
                  <a:cubicBezTo>
                    <a:pt x="89" y="122"/>
                    <a:pt x="106" y="112"/>
                    <a:pt x="119" y="92"/>
                  </a:cubicBezTo>
                  <a:cubicBezTo>
                    <a:pt x="148" y="73"/>
                    <a:pt x="138" y="34"/>
                    <a:pt x="108" y="14"/>
                  </a:cubicBezTo>
                  <a:cubicBezTo>
                    <a:pt x="95" y="5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27"/>
            <p:cNvSpPr/>
            <p:nvPr/>
          </p:nvSpPr>
          <p:spPr>
            <a:xfrm>
              <a:off x="8952624" y="5484036"/>
              <a:ext cx="467662" cy="700452"/>
            </a:xfrm>
            <a:custGeom>
              <a:avLst/>
              <a:gdLst/>
              <a:ahLst/>
              <a:cxnLst/>
              <a:rect l="l" t="t" r="r" b="b"/>
              <a:pathLst>
                <a:path w="2696" h="4038" extrusionOk="0">
                  <a:moveTo>
                    <a:pt x="687" y="0"/>
                  </a:moveTo>
                  <a:cubicBezTo>
                    <a:pt x="657" y="344"/>
                    <a:pt x="539" y="1108"/>
                    <a:pt x="1" y="1392"/>
                  </a:cubicBezTo>
                  <a:cubicBezTo>
                    <a:pt x="1" y="1392"/>
                    <a:pt x="726" y="2234"/>
                    <a:pt x="304" y="2822"/>
                  </a:cubicBezTo>
                  <a:cubicBezTo>
                    <a:pt x="304" y="2822"/>
                    <a:pt x="1157" y="3175"/>
                    <a:pt x="1373" y="3812"/>
                  </a:cubicBezTo>
                  <a:cubicBezTo>
                    <a:pt x="1373" y="3812"/>
                    <a:pt x="1745" y="3812"/>
                    <a:pt x="2048" y="4037"/>
                  </a:cubicBezTo>
                  <a:cubicBezTo>
                    <a:pt x="2157" y="3675"/>
                    <a:pt x="2451" y="3450"/>
                    <a:pt x="2451" y="3450"/>
                  </a:cubicBezTo>
                  <a:cubicBezTo>
                    <a:pt x="2235" y="2813"/>
                    <a:pt x="2695" y="2009"/>
                    <a:pt x="2695" y="2009"/>
                  </a:cubicBezTo>
                  <a:cubicBezTo>
                    <a:pt x="2009" y="1803"/>
                    <a:pt x="2068" y="686"/>
                    <a:pt x="2068" y="686"/>
                  </a:cubicBezTo>
                  <a:lnTo>
                    <a:pt x="2068" y="686"/>
                  </a:lnTo>
                  <a:cubicBezTo>
                    <a:pt x="2014" y="696"/>
                    <a:pt x="1960" y="701"/>
                    <a:pt x="1907" y="701"/>
                  </a:cubicBezTo>
                  <a:cubicBezTo>
                    <a:pt x="1372" y="701"/>
                    <a:pt x="891" y="241"/>
                    <a:pt x="68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27"/>
            <p:cNvSpPr/>
            <p:nvPr/>
          </p:nvSpPr>
          <p:spPr>
            <a:xfrm>
              <a:off x="9119323" y="5640327"/>
              <a:ext cx="215964" cy="608689"/>
            </a:xfrm>
            <a:custGeom>
              <a:avLst/>
              <a:gdLst/>
              <a:ahLst/>
              <a:cxnLst/>
              <a:rect l="l" t="t" r="r" b="b"/>
              <a:pathLst>
                <a:path w="1245" h="3509" extrusionOk="0">
                  <a:moveTo>
                    <a:pt x="29" y="1"/>
                  </a:moveTo>
                  <a:cubicBezTo>
                    <a:pt x="9" y="11"/>
                    <a:pt x="0" y="31"/>
                    <a:pt x="9" y="50"/>
                  </a:cubicBezTo>
                  <a:lnTo>
                    <a:pt x="1166" y="3480"/>
                  </a:lnTo>
                  <a:cubicBezTo>
                    <a:pt x="1176" y="3499"/>
                    <a:pt x="1196" y="3509"/>
                    <a:pt x="1215" y="3509"/>
                  </a:cubicBezTo>
                  <a:cubicBezTo>
                    <a:pt x="1235" y="3499"/>
                    <a:pt x="1244" y="3480"/>
                    <a:pt x="1235" y="3460"/>
                  </a:cubicBezTo>
                  <a:lnTo>
                    <a:pt x="78" y="31"/>
                  </a:lnTo>
                  <a:cubicBezTo>
                    <a:pt x="68" y="11"/>
                    <a:pt x="59" y="1"/>
                    <a:pt x="3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27"/>
            <p:cNvSpPr/>
            <p:nvPr/>
          </p:nvSpPr>
          <p:spPr>
            <a:xfrm>
              <a:off x="9263644" y="5985520"/>
              <a:ext cx="57937" cy="97661"/>
            </a:xfrm>
            <a:custGeom>
              <a:avLst/>
              <a:gdLst/>
              <a:ahLst/>
              <a:cxnLst/>
              <a:rect l="l" t="t" r="r" b="b"/>
              <a:pathLst>
                <a:path w="334" h="563" extrusionOk="0">
                  <a:moveTo>
                    <a:pt x="285" y="0"/>
                  </a:moveTo>
                  <a:cubicBezTo>
                    <a:pt x="275" y="0"/>
                    <a:pt x="255" y="0"/>
                    <a:pt x="255" y="20"/>
                  </a:cubicBezTo>
                  <a:lnTo>
                    <a:pt x="11" y="510"/>
                  </a:lnTo>
                  <a:cubicBezTo>
                    <a:pt x="1" y="519"/>
                    <a:pt x="11" y="549"/>
                    <a:pt x="30" y="559"/>
                  </a:cubicBezTo>
                  <a:cubicBezTo>
                    <a:pt x="36" y="561"/>
                    <a:pt x="41" y="563"/>
                    <a:pt x="46" y="563"/>
                  </a:cubicBezTo>
                  <a:cubicBezTo>
                    <a:pt x="60" y="563"/>
                    <a:pt x="72" y="553"/>
                    <a:pt x="79" y="539"/>
                  </a:cubicBezTo>
                  <a:lnTo>
                    <a:pt x="324" y="49"/>
                  </a:lnTo>
                  <a:cubicBezTo>
                    <a:pt x="334" y="29"/>
                    <a:pt x="324" y="10"/>
                    <a:pt x="305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27"/>
            <p:cNvSpPr/>
            <p:nvPr/>
          </p:nvSpPr>
          <p:spPr>
            <a:xfrm>
              <a:off x="9143087" y="5934521"/>
              <a:ext cx="102171" cy="48397"/>
            </a:xfrm>
            <a:custGeom>
              <a:avLst/>
              <a:gdLst/>
              <a:ahLst/>
              <a:cxnLst/>
              <a:rect l="l" t="t" r="r" b="b"/>
              <a:pathLst>
                <a:path w="589" h="279" extrusionOk="0">
                  <a:moveTo>
                    <a:pt x="39" y="0"/>
                  </a:moveTo>
                  <a:cubicBezTo>
                    <a:pt x="20" y="0"/>
                    <a:pt x="10" y="10"/>
                    <a:pt x="0" y="20"/>
                  </a:cubicBezTo>
                  <a:cubicBezTo>
                    <a:pt x="0" y="40"/>
                    <a:pt x="0" y="69"/>
                    <a:pt x="20" y="69"/>
                  </a:cubicBezTo>
                  <a:lnTo>
                    <a:pt x="529" y="275"/>
                  </a:lnTo>
                  <a:cubicBezTo>
                    <a:pt x="535" y="277"/>
                    <a:pt x="541" y="278"/>
                    <a:pt x="546" y="278"/>
                  </a:cubicBezTo>
                  <a:cubicBezTo>
                    <a:pt x="562" y="278"/>
                    <a:pt x="578" y="270"/>
                    <a:pt x="578" y="255"/>
                  </a:cubicBezTo>
                  <a:cubicBezTo>
                    <a:pt x="588" y="236"/>
                    <a:pt x="578" y="206"/>
                    <a:pt x="558" y="20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27"/>
            <p:cNvSpPr/>
            <p:nvPr/>
          </p:nvSpPr>
          <p:spPr>
            <a:xfrm>
              <a:off x="9187320" y="5762792"/>
              <a:ext cx="54468" cy="92630"/>
            </a:xfrm>
            <a:custGeom>
              <a:avLst/>
              <a:gdLst/>
              <a:ahLst/>
              <a:cxnLst/>
              <a:rect l="l" t="t" r="r" b="b"/>
              <a:pathLst>
                <a:path w="314" h="534" extrusionOk="0">
                  <a:moveTo>
                    <a:pt x="274" y="0"/>
                  </a:moveTo>
                  <a:cubicBezTo>
                    <a:pt x="255" y="0"/>
                    <a:pt x="245" y="10"/>
                    <a:pt x="235" y="20"/>
                  </a:cubicBezTo>
                  <a:lnTo>
                    <a:pt x="9" y="481"/>
                  </a:lnTo>
                  <a:cubicBezTo>
                    <a:pt x="0" y="500"/>
                    <a:pt x="9" y="520"/>
                    <a:pt x="29" y="529"/>
                  </a:cubicBezTo>
                  <a:cubicBezTo>
                    <a:pt x="35" y="532"/>
                    <a:pt x="41" y="534"/>
                    <a:pt x="46" y="534"/>
                  </a:cubicBezTo>
                  <a:cubicBezTo>
                    <a:pt x="59" y="534"/>
                    <a:pt x="71" y="527"/>
                    <a:pt x="78" y="520"/>
                  </a:cubicBezTo>
                  <a:lnTo>
                    <a:pt x="303" y="59"/>
                  </a:lnTo>
                  <a:cubicBezTo>
                    <a:pt x="314" y="39"/>
                    <a:pt x="303" y="20"/>
                    <a:pt x="284" y="10"/>
                  </a:cubicBezTo>
                  <a:cubicBezTo>
                    <a:pt x="284" y="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27"/>
            <p:cNvSpPr/>
            <p:nvPr/>
          </p:nvSpPr>
          <p:spPr>
            <a:xfrm>
              <a:off x="9063120" y="5705029"/>
              <a:ext cx="103906" cy="48397"/>
            </a:xfrm>
            <a:custGeom>
              <a:avLst/>
              <a:gdLst/>
              <a:ahLst/>
              <a:cxnLst/>
              <a:rect l="l" t="t" r="r" b="b"/>
              <a:pathLst>
                <a:path w="599" h="279" extrusionOk="0">
                  <a:moveTo>
                    <a:pt x="39" y="0"/>
                  </a:moveTo>
                  <a:cubicBezTo>
                    <a:pt x="30" y="0"/>
                    <a:pt x="10" y="10"/>
                    <a:pt x="10" y="20"/>
                  </a:cubicBezTo>
                  <a:cubicBezTo>
                    <a:pt x="0" y="39"/>
                    <a:pt x="10" y="59"/>
                    <a:pt x="30" y="69"/>
                  </a:cubicBezTo>
                  <a:lnTo>
                    <a:pt x="549" y="274"/>
                  </a:lnTo>
                  <a:cubicBezTo>
                    <a:pt x="554" y="277"/>
                    <a:pt x="560" y="278"/>
                    <a:pt x="565" y="278"/>
                  </a:cubicBezTo>
                  <a:cubicBezTo>
                    <a:pt x="579" y="278"/>
                    <a:pt x="591" y="269"/>
                    <a:pt x="598" y="255"/>
                  </a:cubicBezTo>
                  <a:cubicBezTo>
                    <a:pt x="598" y="235"/>
                    <a:pt x="588" y="216"/>
                    <a:pt x="569" y="20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27"/>
            <p:cNvSpPr/>
            <p:nvPr/>
          </p:nvSpPr>
          <p:spPr>
            <a:xfrm>
              <a:off x="9175351" y="6033049"/>
              <a:ext cx="103906" cy="50131"/>
            </a:xfrm>
            <a:custGeom>
              <a:avLst/>
              <a:gdLst/>
              <a:ahLst/>
              <a:cxnLst/>
              <a:rect l="l" t="t" r="r" b="b"/>
              <a:pathLst>
                <a:path w="599" h="289" extrusionOk="0">
                  <a:moveTo>
                    <a:pt x="39" y="1"/>
                  </a:moveTo>
                  <a:cubicBezTo>
                    <a:pt x="20" y="1"/>
                    <a:pt x="10" y="1"/>
                    <a:pt x="0" y="20"/>
                  </a:cubicBezTo>
                  <a:cubicBezTo>
                    <a:pt x="0" y="40"/>
                    <a:pt x="0" y="60"/>
                    <a:pt x="20" y="69"/>
                  </a:cubicBezTo>
                  <a:lnTo>
                    <a:pt x="539" y="285"/>
                  </a:lnTo>
                  <a:cubicBezTo>
                    <a:pt x="545" y="287"/>
                    <a:pt x="550" y="289"/>
                    <a:pt x="555" y="289"/>
                  </a:cubicBezTo>
                  <a:cubicBezTo>
                    <a:pt x="569" y="289"/>
                    <a:pt x="581" y="279"/>
                    <a:pt x="588" y="265"/>
                  </a:cubicBezTo>
                  <a:cubicBezTo>
                    <a:pt x="598" y="245"/>
                    <a:pt x="588" y="226"/>
                    <a:pt x="568" y="216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27"/>
            <p:cNvSpPr/>
            <p:nvPr/>
          </p:nvSpPr>
          <p:spPr>
            <a:xfrm>
              <a:off x="9229645" y="5880054"/>
              <a:ext cx="61407" cy="102865"/>
            </a:xfrm>
            <a:custGeom>
              <a:avLst/>
              <a:gdLst/>
              <a:ahLst/>
              <a:cxnLst/>
              <a:rect l="l" t="t" r="r" b="b"/>
              <a:pathLst>
                <a:path w="354" h="593" extrusionOk="0">
                  <a:moveTo>
                    <a:pt x="305" y="1"/>
                  </a:moveTo>
                  <a:cubicBezTo>
                    <a:pt x="295" y="1"/>
                    <a:pt x="285" y="10"/>
                    <a:pt x="275" y="20"/>
                  </a:cubicBezTo>
                  <a:lnTo>
                    <a:pt x="11" y="539"/>
                  </a:lnTo>
                  <a:cubicBezTo>
                    <a:pt x="1" y="550"/>
                    <a:pt x="11" y="579"/>
                    <a:pt x="30" y="589"/>
                  </a:cubicBezTo>
                  <a:cubicBezTo>
                    <a:pt x="36" y="591"/>
                    <a:pt x="41" y="592"/>
                    <a:pt x="46" y="592"/>
                  </a:cubicBezTo>
                  <a:cubicBezTo>
                    <a:pt x="60" y="592"/>
                    <a:pt x="72" y="584"/>
                    <a:pt x="79" y="569"/>
                  </a:cubicBezTo>
                  <a:lnTo>
                    <a:pt x="344" y="60"/>
                  </a:lnTo>
                  <a:cubicBezTo>
                    <a:pt x="353" y="40"/>
                    <a:pt x="344" y="20"/>
                    <a:pt x="324" y="10"/>
                  </a:cubicBezTo>
                  <a:cubicBezTo>
                    <a:pt x="324" y="10"/>
                    <a:pt x="314" y="1"/>
                    <a:pt x="30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27"/>
            <p:cNvSpPr/>
            <p:nvPr/>
          </p:nvSpPr>
          <p:spPr>
            <a:xfrm>
              <a:off x="9153321" y="5660795"/>
              <a:ext cx="57937" cy="92630"/>
            </a:xfrm>
            <a:custGeom>
              <a:avLst/>
              <a:gdLst/>
              <a:ahLst/>
              <a:cxnLst/>
              <a:rect l="l" t="t" r="r" b="b"/>
              <a:pathLst>
                <a:path w="334" h="534" extrusionOk="0">
                  <a:moveTo>
                    <a:pt x="294" y="0"/>
                  </a:moveTo>
                  <a:cubicBezTo>
                    <a:pt x="284" y="0"/>
                    <a:pt x="264" y="0"/>
                    <a:pt x="264" y="20"/>
                  </a:cubicBezTo>
                  <a:lnTo>
                    <a:pt x="9" y="481"/>
                  </a:lnTo>
                  <a:cubicBezTo>
                    <a:pt x="0" y="500"/>
                    <a:pt x="0" y="520"/>
                    <a:pt x="20" y="529"/>
                  </a:cubicBezTo>
                  <a:cubicBezTo>
                    <a:pt x="25" y="532"/>
                    <a:pt x="30" y="533"/>
                    <a:pt x="35" y="533"/>
                  </a:cubicBezTo>
                  <a:cubicBezTo>
                    <a:pt x="49" y="533"/>
                    <a:pt x="61" y="524"/>
                    <a:pt x="68" y="510"/>
                  </a:cubicBezTo>
                  <a:lnTo>
                    <a:pt x="323" y="50"/>
                  </a:lnTo>
                  <a:cubicBezTo>
                    <a:pt x="333" y="30"/>
                    <a:pt x="333" y="11"/>
                    <a:pt x="31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27"/>
            <p:cNvSpPr/>
            <p:nvPr/>
          </p:nvSpPr>
          <p:spPr>
            <a:xfrm>
              <a:off x="9107354" y="5815525"/>
              <a:ext cx="95232" cy="40938"/>
            </a:xfrm>
            <a:custGeom>
              <a:avLst/>
              <a:gdLst/>
              <a:ahLst/>
              <a:cxnLst/>
              <a:rect l="l" t="t" r="r" b="b"/>
              <a:pathLst>
                <a:path w="549" h="236" extrusionOk="0">
                  <a:moveTo>
                    <a:pt x="39" y="0"/>
                  </a:moveTo>
                  <a:cubicBezTo>
                    <a:pt x="30" y="0"/>
                    <a:pt x="10" y="10"/>
                    <a:pt x="10" y="29"/>
                  </a:cubicBezTo>
                  <a:cubicBezTo>
                    <a:pt x="0" y="49"/>
                    <a:pt x="10" y="69"/>
                    <a:pt x="30" y="79"/>
                  </a:cubicBezTo>
                  <a:lnTo>
                    <a:pt x="490" y="236"/>
                  </a:lnTo>
                  <a:cubicBezTo>
                    <a:pt x="510" y="236"/>
                    <a:pt x="529" y="225"/>
                    <a:pt x="539" y="206"/>
                  </a:cubicBezTo>
                  <a:cubicBezTo>
                    <a:pt x="549" y="186"/>
                    <a:pt x="539" y="167"/>
                    <a:pt x="520" y="157"/>
                  </a:cubicBezTo>
                  <a:lnTo>
                    <a:pt x="49" y="10"/>
                  </a:lnTo>
                  <a:cubicBezTo>
                    <a:pt x="49" y="0"/>
                    <a:pt x="49" y="0"/>
                    <a:pt x="3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27"/>
            <p:cNvSpPr/>
            <p:nvPr/>
          </p:nvSpPr>
          <p:spPr>
            <a:xfrm>
              <a:off x="2133085" y="6507299"/>
              <a:ext cx="414928" cy="557690"/>
            </a:xfrm>
            <a:custGeom>
              <a:avLst/>
              <a:gdLst/>
              <a:ahLst/>
              <a:cxnLst/>
              <a:rect l="l" t="t" r="r" b="b"/>
              <a:pathLst>
                <a:path w="2392" h="3215" extrusionOk="0">
                  <a:moveTo>
                    <a:pt x="382" y="0"/>
                  </a:moveTo>
                  <a:lnTo>
                    <a:pt x="382" y="0"/>
                  </a:lnTo>
                  <a:cubicBezTo>
                    <a:pt x="412" y="294"/>
                    <a:pt x="421" y="951"/>
                    <a:pt x="0" y="1274"/>
                  </a:cubicBezTo>
                  <a:cubicBezTo>
                    <a:pt x="0" y="1274"/>
                    <a:pt x="745" y="1882"/>
                    <a:pt x="480" y="2441"/>
                  </a:cubicBezTo>
                  <a:cubicBezTo>
                    <a:pt x="480" y="2441"/>
                    <a:pt x="1255" y="2617"/>
                    <a:pt x="1529" y="3127"/>
                  </a:cubicBezTo>
                  <a:cubicBezTo>
                    <a:pt x="1529" y="3127"/>
                    <a:pt x="1591" y="3115"/>
                    <a:pt x="1686" y="3115"/>
                  </a:cubicBezTo>
                  <a:cubicBezTo>
                    <a:pt x="1804" y="3115"/>
                    <a:pt x="1973" y="3133"/>
                    <a:pt x="2137" y="3214"/>
                  </a:cubicBezTo>
                  <a:cubicBezTo>
                    <a:pt x="2176" y="2892"/>
                    <a:pt x="2391" y="2656"/>
                    <a:pt x="2391" y="2656"/>
                  </a:cubicBezTo>
                  <a:cubicBezTo>
                    <a:pt x="2117" y="2147"/>
                    <a:pt x="2381" y="1402"/>
                    <a:pt x="2381" y="1402"/>
                  </a:cubicBezTo>
                  <a:cubicBezTo>
                    <a:pt x="1764" y="1324"/>
                    <a:pt x="1656" y="373"/>
                    <a:pt x="1656" y="373"/>
                  </a:cubicBezTo>
                  <a:cubicBezTo>
                    <a:pt x="1563" y="406"/>
                    <a:pt x="1468" y="420"/>
                    <a:pt x="1374" y="420"/>
                  </a:cubicBezTo>
                  <a:cubicBezTo>
                    <a:pt x="966" y="420"/>
                    <a:pt x="573" y="152"/>
                    <a:pt x="382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27"/>
            <p:cNvSpPr/>
            <p:nvPr/>
          </p:nvSpPr>
          <p:spPr>
            <a:xfrm>
              <a:off x="2263876" y="6631500"/>
              <a:ext cx="272167" cy="485182"/>
            </a:xfrm>
            <a:custGeom>
              <a:avLst/>
              <a:gdLst/>
              <a:ahLst/>
              <a:cxnLst/>
              <a:rect l="l" t="t" r="r" b="b"/>
              <a:pathLst>
                <a:path w="1569" h="2797" extrusionOk="0">
                  <a:moveTo>
                    <a:pt x="20" y="0"/>
                  </a:moveTo>
                  <a:cubicBezTo>
                    <a:pt x="0" y="9"/>
                    <a:pt x="0" y="29"/>
                    <a:pt x="11" y="49"/>
                  </a:cubicBezTo>
                  <a:lnTo>
                    <a:pt x="1500" y="2783"/>
                  </a:lnTo>
                  <a:cubicBezTo>
                    <a:pt x="1507" y="2790"/>
                    <a:pt x="1518" y="2797"/>
                    <a:pt x="1532" y="2797"/>
                  </a:cubicBezTo>
                  <a:cubicBezTo>
                    <a:pt x="1537" y="2797"/>
                    <a:pt x="1543" y="2795"/>
                    <a:pt x="1549" y="2792"/>
                  </a:cubicBezTo>
                  <a:cubicBezTo>
                    <a:pt x="1559" y="2783"/>
                    <a:pt x="1568" y="2763"/>
                    <a:pt x="1559" y="2753"/>
                  </a:cubicBezTo>
                  <a:lnTo>
                    <a:pt x="59" y="20"/>
                  </a:lnTo>
                  <a:cubicBezTo>
                    <a:pt x="59" y="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27"/>
            <p:cNvSpPr/>
            <p:nvPr/>
          </p:nvSpPr>
          <p:spPr>
            <a:xfrm>
              <a:off x="2372638" y="6949286"/>
              <a:ext cx="90375" cy="34866"/>
            </a:xfrm>
            <a:custGeom>
              <a:avLst/>
              <a:gdLst/>
              <a:ahLst/>
              <a:cxnLst/>
              <a:rect l="l" t="t" r="r" b="b"/>
              <a:pathLst>
                <a:path w="521" h="201" extrusionOk="0">
                  <a:moveTo>
                    <a:pt x="40" y="0"/>
                  </a:moveTo>
                  <a:cubicBezTo>
                    <a:pt x="20" y="0"/>
                    <a:pt x="11" y="10"/>
                    <a:pt x="1" y="30"/>
                  </a:cubicBezTo>
                  <a:cubicBezTo>
                    <a:pt x="1" y="50"/>
                    <a:pt x="11" y="59"/>
                    <a:pt x="30" y="69"/>
                  </a:cubicBezTo>
                  <a:lnTo>
                    <a:pt x="471" y="196"/>
                  </a:lnTo>
                  <a:cubicBezTo>
                    <a:pt x="476" y="199"/>
                    <a:pt x="482" y="200"/>
                    <a:pt x="487" y="200"/>
                  </a:cubicBezTo>
                  <a:cubicBezTo>
                    <a:pt x="500" y="200"/>
                    <a:pt x="513" y="191"/>
                    <a:pt x="520" y="177"/>
                  </a:cubicBezTo>
                  <a:cubicBezTo>
                    <a:pt x="520" y="157"/>
                    <a:pt x="510" y="148"/>
                    <a:pt x="491" y="137"/>
                  </a:cubicBezTo>
                  <a:lnTo>
                    <a:pt x="50" y="10"/>
                  </a:lnTo>
                  <a:cubicBezTo>
                    <a:pt x="40" y="1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27"/>
            <p:cNvSpPr/>
            <p:nvPr/>
          </p:nvSpPr>
          <p:spPr>
            <a:xfrm>
              <a:off x="2406636" y="6816586"/>
              <a:ext cx="42672" cy="87600"/>
            </a:xfrm>
            <a:custGeom>
              <a:avLst/>
              <a:gdLst/>
              <a:ahLst/>
              <a:cxnLst/>
              <a:rect l="l" t="t" r="r" b="b"/>
              <a:pathLst>
                <a:path w="246" h="505" extrusionOk="0">
                  <a:moveTo>
                    <a:pt x="207" y="1"/>
                  </a:moveTo>
                  <a:cubicBezTo>
                    <a:pt x="197" y="1"/>
                    <a:pt x="177" y="11"/>
                    <a:pt x="177" y="20"/>
                  </a:cubicBezTo>
                  <a:lnTo>
                    <a:pt x="11" y="462"/>
                  </a:lnTo>
                  <a:cubicBezTo>
                    <a:pt x="1" y="481"/>
                    <a:pt x="11" y="501"/>
                    <a:pt x="30" y="501"/>
                  </a:cubicBezTo>
                  <a:cubicBezTo>
                    <a:pt x="33" y="503"/>
                    <a:pt x="36" y="505"/>
                    <a:pt x="40" y="505"/>
                  </a:cubicBezTo>
                  <a:cubicBezTo>
                    <a:pt x="50" y="505"/>
                    <a:pt x="62" y="496"/>
                    <a:pt x="70" y="481"/>
                  </a:cubicBezTo>
                  <a:lnTo>
                    <a:pt x="236" y="50"/>
                  </a:lnTo>
                  <a:cubicBezTo>
                    <a:pt x="246" y="31"/>
                    <a:pt x="236" y="11"/>
                    <a:pt x="21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27"/>
            <p:cNvSpPr/>
            <p:nvPr/>
          </p:nvSpPr>
          <p:spPr>
            <a:xfrm>
              <a:off x="2277406" y="6770791"/>
              <a:ext cx="87079" cy="33132"/>
            </a:xfrm>
            <a:custGeom>
              <a:avLst/>
              <a:gdLst/>
              <a:ahLst/>
              <a:cxnLst/>
              <a:rect l="l" t="t" r="r" b="b"/>
              <a:pathLst>
                <a:path w="502" h="191" extrusionOk="0">
                  <a:moveTo>
                    <a:pt x="40" y="1"/>
                  </a:moveTo>
                  <a:cubicBezTo>
                    <a:pt x="31" y="1"/>
                    <a:pt x="11" y="10"/>
                    <a:pt x="11" y="20"/>
                  </a:cubicBezTo>
                  <a:cubicBezTo>
                    <a:pt x="1" y="40"/>
                    <a:pt x="11" y="59"/>
                    <a:pt x="31" y="59"/>
                  </a:cubicBezTo>
                  <a:lnTo>
                    <a:pt x="452" y="186"/>
                  </a:lnTo>
                  <a:cubicBezTo>
                    <a:pt x="457" y="189"/>
                    <a:pt x="462" y="190"/>
                    <a:pt x="467" y="190"/>
                  </a:cubicBezTo>
                  <a:cubicBezTo>
                    <a:pt x="480" y="190"/>
                    <a:pt x="491" y="181"/>
                    <a:pt x="491" y="167"/>
                  </a:cubicBezTo>
                  <a:cubicBezTo>
                    <a:pt x="501" y="147"/>
                    <a:pt x="491" y="128"/>
                    <a:pt x="471" y="12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27"/>
            <p:cNvSpPr/>
            <p:nvPr/>
          </p:nvSpPr>
          <p:spPr>
            <a:xfrm>
              <a:off x="2306375" y="6633061"/>
              <a:ext cx="42672" cy="89334"/>
            </a:xfrm>
            <a:custGeom>
              <a:avLst/>
              <a:gdLst/>
              <a:ahLst/>
              <a:cxnLst/>
              <a:rect l="l" t="t" r="r" b="b"/>
              <a:pathLst>
                <a:path w="246" h="515" extrusionOk="0">
                  <a:moveTo>
                    <a:pt x="216" y="0"/>
                  </a:moveTo>
                  <a:cubicBezTo>
                    <a:pt x="197" y="0"/>
                    <a:pt x="187" y="11"/>
                    <a:pt x="177" y="20"/>
                  </a:cubicBezTo>
                  <a:lnTo>
                    <a:pt x="10" y="471"/>
                  </a:lnTo>
                  <a:cubicBezTo>
                    <a:pt x="1" y="481"/>
                    <a:pt x="10" y="501"/>
                    <a:pt x="30" y="510"/>
                  </a:cubicBezTo>
                  <a:cubicBezTo>
                    <a:pt x="35" y="513"/>
                    <a:pt x="40" y="514"/>
                    <a:pt x="44" y="514"/>
                  </a:cubicBezTo>
                  <a:cubicBezTo>
                    <a:pt x="55" y="514"/>
                    <a:pt x="62" y="505"/>
                    <a:pt x="69" y="490"/>
                  </a:cubicBezTo>
                  <a:lnTo>
                    <a:pt x="245" y="50"/>
                  </a:lnTo>
                  <a:cubicBezTo>
                    <a:pt x="245" y="30"/>
                    <a:pt x="236" y="11"/>
                    <a:pt x="22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27"/>
            <p:cNvSpPr/>
            <p:nvPr/>
          </p:nvSpPr>
          <p:spPr>
            <a:xfrm>
              <a:off x="2450870" y="6894818"/>
              <a:ext cx="40938" cy="89334"/>
            </a:xfrm>
            <a:custGeom>
              <a:avLst/>
              <a:gdLst/>
              <a:ahLst/>
              <a:cxnLst/>
              <a:rect l="l" t="t" r="r" b="b"/>
              <a:pathLst>
                <a:path w="236" h="515" extrusionOk="0">
                  <a:moveTo>
                    <a:pt x="196" y="1"/>
                  </a:moveTo>
                  <a:cubicBezTo>
                    <a:pt x="187" y="1"/>
                    <a:pt x="177" y="11"/>
                    <a:pt x="167" y="20"/>
                  </a:cubicBezTo>
                  <a:lnTo>
                    <a:pt x="0" y="471"/>
                  </a:lnTo>
                  <a:cubicBezTo>
                    <a:pt x="0" y="491"/>
                    <a:pt x="11" y="510"/>
                    <a:pt x="20" y="510"/>
                  </a:cubicBezTo>
                  <a:cubicBezTo>
                    <a:pt x="25" y="513"/>
                    <a:pt x="31" y="514"/>
                    <a:pt x="35" y="514"/>
                  </a:cubicBezTo>
                  <a:cubicBezTo>
                    <a:pt x="49" y="514"/>
                    <a:pt x="59" y="505"/>
                    <a:pt x="59" y="491"/>
                  </a:cubicBezTo>
                  <a:lnTo>
                    <a:pt x="226" y="40"/>
                  </a:lnTo>
                  <a:cubicBezTo>
                    <a:pt x="236" y="30"/>
                    <a:pt x="226" y="11"/>
                    <a:pt x="20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27"/>
            <p:cNvSpPr/>
            <p:nvPr/>
          </p:nvSpPr>
          <p:spPr>
            <a:xfrm>
              <a:off x="2325109" y="6869319"/>
              <a:ext cx="93671" cy="34866"/>
            </a:xfrm>
            <a:custGeom>
              <a:avLst/>
              <a:gdLst/>
              <a:ahLst/>
              <a:cxnLst/>
              <a:rect l="l" t="t" r="r" b="b"/>
              <a:pathLst>
                <a:path w="540" h="201" extrusionOk="0">
                  <a:moveTo>
                    <a:pt x="30" y="1"/>
                  </a:moveTo>
                  <a:cubicBezTo>
                    <a:pt x="20" y="1"/>
                    <a:pt x="0" y="10"/>
                    <a:pt x="0" y="30"/>
                  </a:cubicBezTo>
                  <a:cubicBezTo>
                    <a:pt x="0" y="50"/>
                    <a:pt x="10" y="60"/>
                    <a:pt x="20" y="69"/>
                  </a:cubicBezTo>
                  <a:lnTo>
                    <a:pt x="500" y="197"/>
                  </a:lnTo>
                  <a:cubicBezTo>
                    <a:pt x="506" y="199"/>
                    <a:pt x="510" y="201"/>
                    <a:pt x="514" y="201"/>
                  </a:cubicBezTo>
                  <a:cubicBezTo>
                    <a:pt x="525" y="201"/>
                    <a:pt x="532" y="192"/>
                    <a:pt x="540" y="177"/>
                  </a:cubicBezTo>
                  <a:cubicBezTo>
                    <a:pt x="540" y="158"/>
                    <a:pt x="529" y="148"/>
                    <a:pt x="520" y="138"/>
                  </a:cubicBezTo>
                  <a:lnTo>
                    <a:pt x="39" y="10"/>
                  </a:lnTo>
                  <a:cubicBezTo>
                    <a:pt x="39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27"/>
            <p:cNvSpPr/>
            <p:nvPr/>
          </p:nvSpPr>
          <p:spPr>
            <a:xfrm>
              <a:off x="2229877" y="6692559"/>
              <a:ext cx="90375" cy="29489"/>
            </a:xfrm>
            <a:custGeom>
              <a:avLst/>
              <a:gdLst/>
              <a:ahLst/>
              <a:cxnLst/>
              <a:rect l="l" t="t" r="r" b="b"/>
              <a:pathLst>
                <a:path w="521" h="170" extrusionOk="0">
                  <a:moveTo>
                    <a:pt x="40" y="1"/>
                  </a:moveTo>
                  <a:cubicBezTo>
                    <a:pt x="30" y="1"/>
                    <a:pt x="11" y="10"/>
                    <a:pt x="11" y="20"/>
                  </a:cubicBezTo>
                  <a:cubicBezTo>
                    <a:pt x="1" y="40"/>
                    <a:pt x="11" y="60"/>
                    <a:pt x="30" y="60"/>
                  </a:cubicBezTo>
                  <a:lnTo>
                    <a:pt x="471" y="167"/>
                  </a:lnTo>
                  <a:cubicBezTo>
                    <a:pt x="475" y="169"/>
                    <a:pt x="479" y="170"/>
                    <a:pt x="482" y="170"/>
                  </a:cubicBezTo>
                  <a:cubicBezTo>
                    <a:pt x="497" y="170"/>
                    <a:pt x="510" y="156"/>
                    <a:pt x="510" y="147"/>
                  </a:cubicBezTo>
                  <a:cubicBezTo>
                    <a:pt x="520" y="128"/>
                    <a:pt x="510" y="108"/>
                    <a:pt x="490" y="10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27"/>
            <p:cNvSpPr/>
            <p:nvPr/>
          </p:nvSpPr>
          <p:spPr>
            <a:xfrm>
              <a:off x="2352342" y="6726558"/>
              <a:ext cx="42672" cy="77365"/>
            </a:xfrm>
            <a:custGeom>
              <a:avLst/>
              <a:gdLst/>
              <a:ahLst/>
              <a:cxnLst/>
              <a:rect l="l" t="t" r="r" b="b"/>
              <a:pathLst>
                <a:path w="246" h="446" extrusionOk="0">
                  <a:moveTo>
                    <a:pt x="206" y="1"/>
                  </a:moveTo>
                  <a:cubicBezTo>
                    <a:pt x="196" y="1"/>
                    <a:pt x="176" y="1"/>
                    <a:pt x="176" y="20"/>
                  </a:cubicBezTo>
                  <a:lnTo>
                    <a:pt x="0" y="402"/>
                  </a:lnTo>
                  <a:cubicBezTo>
                    <a:pt x="0" y="412"/>
                    <a:pt x="0" y="432"/>
                    <a:pt x="20" y="441"/>
                  </a:cubicBezTo>
                  <a:cubicBezTo>
                    <a:pt x="25" y="444"/>
                    <a:pt x="30" y="445"/>
                    <a:pt x="35" y="445"/>
                  </a:cubicBezTo>
                  <a:cubicBezTo>
                    <a:pt x="48" y="445"/>
                    <a:pt x="59" y="436"/>
                    <a:pt x="59" y="422"/>
                  </a:cubicBezTo>
                  <a:lnTo>
                    <a:pt x="235" y="40"/>
                  </a:lnTo>
                  <a:cubicBezTo>
                    <a:pt x="245" y="30"/>
                    <a:pt x="235" y="10"/>
                    <a:pt x="21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27"/>
            <p:cNvSpPr/>
            <p:nvPr/>
          </p:nvSpPr>
          <p:spPr>
            <a:xfrm>
              <a:off x="1590838" y="5579094"/>
              <a:ext cx="215964" cy="363930"/>
            </a:xfrm>
            <a:custGeom>
              <a:avLst/>
              <a:gdLst/>
              <a:ahLst/>
              <a:cxnLst/>
              <a:rect l="l" t="t" r="r" b="b"/>
              <a:pathLst>
                <a:path w="1245" h="2098" extrusionOk="0">
                  <a:moveTo>
                    <a:pt x="598" y="1"/>
                  </a:moveTo>
                  <a:cubicBezTo>
                    <a:pt x="529" y="168"/>
                    <a:pt x="363" y="501"/>
                    <a:pt x="69" y="560"/>
                  </a:cubicBezTo>
                  <a:cubicBezTo>
                    <a:pt x="69" y="560"/>
                    <a:pt x="285" y="1059"/>
                    <a:pt x="0" y="1275"/>
                  </a:cubicBezTo>
                  <a:cubicBezTo>
                    <a:pt x="0" y="1275"/>
                    <a:pt x="353" y="1569"/>
                    <a:pt x="363" y="1902"/>
                  </a:cubicBezTo>
                  <a:cubicBezTo>
                    <a:pt x="363" y="1902"/>
                    <a:pt x="529" y="1951"/>
                    <a:pt x="647" y="2098"/>
                  </a:cubicBezTo>
                  <a:cubicBezTo>
                    <a:pt x="745" y="1951"/>
                    <a:pt x="921" y="1882"/>
                    <a:pt x="921" y="1882"/>
                  </a:cubicBezTo>
                  <a:cubicBezTo>
                    <a:pt x="912" y="1549"/>
                    <a:pt x="1245" y="1246"/>
                    <a:pt x="1245" y="1246"/>
                  </a:cubicBezTo>
                  <a:cubicBezTo>
                    <a:pt x="951" y="1040"/>
                    <a:pt x="1147" y="530"/>
                    <a:pt x="1147" y="530"/>
                  </a:cubicBezTo>
                  <a:cubicBezTo>
                    <a:pt x="843" y="491"/>
                    <a:pt x="666" y="158"/>
                    <a:pt x="59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27"/>
            <p:cNvSpPr/>
            <p:nvPr/>
          </p:nvSpPr>
          <p:spPr>
            <a:xfrm>
              <a:off x="1691100" y="5659061"/>
              <a:ext cx="17173" cy="319869"/>
            </a:xfrm>
            <a:custGeom>
              <a:avLst/>
              <a:gdLst/>
              <a:ahLst/>
              <a:cxnLst/>
              <a:rect l="l" t="t" r="r" b="b"/>
              <a:pathLst>
                <a:path w="99" h="1844" extrusionOk="0">
                  <a:moveTo>
                    <a:pt x="30" y="1"/>
                  </a:moveTo>
                  <a:cubicBezTo>
                    <a:pt x="10" y="1"/>
                    <a:pt x="1" y="21"/>
                    <a:pt x="1" y="30"/>
                  </a:cubicBezTo>
                  <a:lnTo>
                    <a:pt x="40" y="1813"/>
                  </a:lnTo>
                  <a:cubicBezTo>
                    <a:pt x="40" y="1833"/>
                    <a:pt x="49" y="1843"/>
                    <a:pt x="59" y="1843"/>
                  </a:cubicBezTo>
                  <a:lnTo>
                    <a:pt x="69" y="1843"/>
                  </a:lnTo>
                  <a:cubicBezTo>
                    <a:pt x="88" y="1843"/>
                    <a:pt x="99" y="1833"/>
                    <a:pt x="99" y="1813"/>
                  </a:cubicBezTo>
                  <a:lnTo>
                    <a:pt x="59" y="30"/>
                  </a:lnTo>
                  <a:cubicBezTo>
                    <a:pt x="59" y="10"/>
                    <a:pt x="49" y="1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27"/>
            <p:cNvSpPr/>
            <p:nvPr/>
          </p:nvSpPr>
          <p:spPr>
            <a:xfrm>
              <a:off x="1662132" y="5849871"/>
              <a:ext cx="46142" cy="43019"/>
            </a:xfrm>
            <a:custGeom>
              <a:avLst/>
              <a:gdLst/>
              <a:ahLst/>
              <a:cxnLst/>
              <a:rect l="l" t="t" r="r" b="b"/>
              <a:pathLst>
                <a:path w="266" h="248" extrusionOk="0">
                  <a:moveTo>
                    <a:pt x="30" y="1"/>
                  </a:moveTo>
                  <a:cubicBezTo>
                    <a:pt x="23" y="1"/>
                    <a:pt x="15" y="3"/>
                    <a:pt x="11" y="8"/>
                  </a:cubicBezTo>
                  <a:cubicBezTo>
                    <a:pt x="1" y="27"/>
                    <a:pt x="1" y="47"/>
                    <a:pt x="11" y="57"/>
                  </a:cubicBezTo>
                  <a:lnTo>
                    <a:pt x="207" y="243"/>
                  </a:lnTo>
                  <a:lnTo>
                    <a:pt x="216" y="243"/>
                  </a:lnTo>
                  <a:cubicBezTo>
                    <a:pt x="220" y="246"/>
                    <a:pt x="223" y="248"/>
                    <a:pt x="226" y="248"/>
                  </a:cubicBezTo>
                  <a:cubicBezTo>
                    <a:pt x="233" y="248"/>
                    <a:pt x="239" y="243"/>
                    <a:pt x="246" y="243"/>
                  </a:cubicBezTo>
                  <a:cubicBezTo>
                    <a:pt x="266" y="223"/>
                    <a:pt x="255" y="204"/>
                    <a:pt x="246" y="194"/>
                  </a:cubicBezTo>
                  <a:lnTo>
                    <a:pt x="50" y="8"/>
                  </a:lnTo>
                  <a:cubicBezTo>
                    <a:pt x="45" y="3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27"/>
            <p:cNvSpPr/>
            <p:nvPr/>
          </p:nvSpPr>
          <p:spPr>
            <a:xfrm>
              <a:off x="1694569" y="5798873"/>
              <a:ext cx="45968" cy="42325"/>
            </a:xfrm>
            <a:custGeom>
              <a:avLst/>
              <a:gdLst/>
              <a:ahLst/>
              <a:cxnLst/>
              <a:rect l="l" t="t" r="r" b="b"/>
              <a:pathLst>
                <a:path w="265" h="244" extrusionOk="0">
                  <a:moveTo>
                    <a:pt x="235" y="1"/>
                  </a:moveTo>
                  <a:cubicBezTo>
                    <a:pt x="228" y="1"/>
                    <a:pt x="220" y="3"/>
                    <a:pt x="216" y="8"/>
                  </a:cubicBezTo>
                  <a:lnTo>
                    <a:pt x="10" y="184"/>
                  </a:lnTo>
                  <a:cubicBezTo>
                    <a:pt x="0" y="194"/>
                    <a:pt x="0" y="214"/>
                    <a:pt x="10" y="234"/>
                  </a:cubicBezTo>
                  <a:lnTo>
                    <a:pt x="20" y="243"/>
                  </a:lnTo>
                  <a:cubicBezTo>
                    <a:pt x="29" y="243"/>
                    <a:pt x="49" y="243"/>
                    <a:pt x="49" y="234"/>
                  </a:cubicBezTo>
                  <a:lnTo>
                    <a:pt x="255" y="57"/>
                  </a:lnTo>
                  <a:cubicBezTo>
                    <a:pt x="264" y="47"/>
                    <a:pt x="264" y="27"/>
                    <a:pt x="255" y="8"/>
                  </a:cubicBezTo>
                  <a:cubicBezTo>
                    <a:pt x="250" y="3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27"/>
            <p:cNvSpPr/>
            <p:nvPr/>
          </p:nvSpPr>
          <p:spPr>
            <a:xfrm>
              <a:off x="1660570" y="5734344"/>
              <a:ext cx="44234" cy="40591"/>
            </a:xfrm>
            <a:custGeom>
              <a:avLst/>
              <a:gdLst/>
              <a:ahLst/>
              <a:cxnLst/>
              <a:rect l="l" t="t" r="r" b="b"/>
              <a:pathLst>
                <a:path w="255" h="234" extrusionOk="0">
                  <a:moveTo>
                    <a:pt x="38" y="0"/>
                  </a:moveTo>
                  <a:cubicBezTo>
                    <a:pt x="29" y="0"/>
                    <a:pt x="19" y="3"/>
                    <a:pt x="10" y="7"/>
                  </a:cubicBezTo>
                  <a:cubicBezTo>
                    <a:pt x="0" y="18"/>
                    <a:pt x="0" y="37"/>
                    <a:pt x="20" y="57"/>
                  </a:cubicBezTo>
                  <a:lnTo>
                    <a:pt x="196" y="223"/>
                  </a:lnTo>
                  <a:lnTo>
                    <a:pt x="206" y="233"/>
                  </a:lnTo>
                  <a:cubicBezTo>
                    <a:pt x="225" y="233"/>
                    <a:pt x="235" y="233"/>
                    <a:pt x="245" y="223"/>
                  </a:cubicBezTo>
                  <a:cubicBezTo>
                    <a:pt x="255" y="214"/>
                    <a:pt x="255" y="194"/>
                    <a:pt x="245" y="184"/>
                  </a:cubicBezTo>
                  <a:lnTo>
                    <a:pt x="59" y="7"/>
                  </a:lnTo>
                  <a:cubicBezTo>
                    <a:pt x="54" y="3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27"/>
            <p:cNvSpPr/>
            <p:nvPr/>
          </p:nvSpPr>
          <p:spPr>
            <a:xfrm>
              <a:off x="1691100" y="5679876"/>
              <a:ext cx="47703" cy="42325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244" y="1"/>
                  </a:moveTo>
                  <a:cubicBezTo>
                    <a:pt x="236" y="1"/>
                    <a:pt x="226" y="3"/>
                    <a:pt x="216" y="8"/>
                  </a:cubicBezTo>
                  <a:lnTo>
                    <a:pt x="10" y="184"/>
                  </a:lnTo>
                  <a:cubicBezTo>
                    <a:pt x="1" y="204"/>
                    <a:pt x="1" y="223"/>
                    <a:pt x="10" y="234"/>
                  </a:cubicBezTo>
                  <a:cubicBezTo>
                    <a:pt x="20" y="234"/>
                    <a:pt x="20" y="243"/>
                    <a:pt x="30" y="243"/>
                  </a:cubicBezTo>
                  <a:cubicBezTo>
                    <a:pt x="40" y="243"/>
                    <a:pt x="49" y="243"/>
                    <a:pt x="59" y="234"/>
                  </a:cubicBezTo>
                  <a:lnTo>
                    <a:pt x="265" y="57"/>
                  </a:lnTo>
                  <a:cubicBezTo>
                    <a:pt x="275" y="38"/>
                    <a:pt x="275" y="18"/>
                    <a:pt x="265" y="8"/>
                  </a:cubicBezTo>
                  <a:cubicBezTo>
                    <a:pt x="260" y="3"/>
                    <a:pt x="253" y="1"/>
                    <a:pt x="24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27"/>
            <p:cNvSpPr/>
            <p:nvPr/>
          </p:nvSpPr>
          <p:spPr>
            <a:xfrm>
              <a:off x="1696130" y="5849871"/>
              <a:ext cx="46142" cy="43019"/>
            </a:xfrm>
            <a:custGeom>
              <a:avLst/>
              <a:gdLst/>
              <a:ahLst/>
              <a:cxnLst/>
              <a:rect l="l" t="t" r="r" b="b"/>
              <a:pathLst>
                <a:path w="266" h="248" extrusionOk="0">
                  <a:moveTo>
                    <a:pt x="236" y="1"/>
                  </a:moveTo>
                  <a:cubicBezTo>
                    <a:pt x="229" y="1"/>
                    <a:pt x="221" y="3"/>
                    <a:pt x="216" y="8"/>
                  </a:cubicBezTo>
                  <a:lnTo>
                    <a:pt x="11" y="194"/>
                  </a:lnTo>
                  <a:cubicBezTo>
                    <a:pt x="1" y="204"/>
                    <a:pt x="1" y="223"/>
                    <a:pt x="11" y="234"/>
                  </a:cubicBezTo>
                  <a:cubicBezTo>
                    <a:pt x="11" y="243"/>
                    <a:pt x="20" y="243"/>
                    <a:pt x="20" y="243"/>
                  </a:cubicBezTo>
                  <a:cubicBezTo>
                    <a:pt x="24" y="246"/>
                    <a:pt x="27" y="248"/>
                    <a:pt x="30" y="248"/>
                  </a:cubicBezTo>
                  <a:cubicBezTo>
                    <a:pt x="37" y="248"/>
                    <a:pt x="43" y="243"/>
                    <a:pt x="50" y="243"/>
                  </a:cubicBezTo>
                  <a:lnTo>
                    <a:pt x="255" y="57"/>
                  </a:lnTo>
                  <a:cubicBezTo>
                    <a:pt x="266" y="38"/>
                    <a:pt x="266" y="18"/>
                    <a:pt x="255" y="8"/>
                  </a:cubicBezTo>
                  <a:cubicBezTo>
                    <a:pt x="251" y="3"/>
                    <a:pt x="243" y="1"/>
                    <a:pt x="23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27"/>
            <p:cNvSpPr/>
            <p:nvPr/>
          </p:nvSpPr>
          <p:spPr>
            <a:xfrm>
              <a:off x="1658662" y="5797138"/>
              <a:ext cx="47876" cy="44060"/>
            </a:xfrm>
            <a:custGeom>
              <a:avLst/>
              <a:gdLst/>
              <a:ahLst/>
              <a:cxnLst/>
              <a:rect l="l" t="t" r="r" b="b"/>
              <a:pathLst>
                <a:path w="276" h="254" extrusionOk="0">
                  <a:moveTo>
                    <a:pt x="30" y="1"/>
                  </a:moveTo>
                  <a:cubicBezTo>
                    <a:pt x="23" y="1"/>
                    <a:pt x="16" y="3"/>
                    <a:pt x="11" y="8"/>
                  </a:cubicBezTo>
                  <a:cubicBezTo>
                    <a:pt x="1" y="18"/>
                    <a:pt x="1" y="37"/>
                    <a:pt x="11" y="48"/>
                  </a:cubicBezTo>
                  <a:lnTo>
                    <a:pt x="217" y="244"/>
                  </a:lnTo>
                  <a:cubicBezTo>
                    <a:pt x="227" y="244"/>
                    <a:pt x="227" y="253"/>
                    <a:pt x="227" y="253"/>
                  </a:cubicBezTo>
                  <a:cubicBezTo>
                    <a:pt x="246" y="253"/>
                    <a:pt x="256" y="253"/>
                    <a:pt x="266" y="244"/>
                  </a:cubicBezTo>
                  <a:cubicBezTo>
                    <a:pt x="275" y="233"/>
                    <a:pt x="275" y="214"/>
                    <a:pt x="256" y="194"/>
                  </a:cubicBezTo>
                  <a:lnTo>
                    <a:pt x="50" y="8"/>
                  </a:lnTo>
                  <a:cubicBezTo>
                    <a:pt x="45" y="3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27"/>
            <p:cNvSpPr/>
            <p:nvPr/>
          </p:nvSpPr>
          <p:spPr>
            <a:xfrm>
              <a:off x="1657101" y="5681611"/>
              <a:ext cx="45968" cy="40591"/>
            </a:xfrm>
            <a:custGeom>
              <a:avLst/>
              <a:gdLst/>
              <a:ahLst/>
              <a:cxnLst/>
              <a:rect l="l" t="t" r="r" b="b"/>
              <a:pathLst>
                <a:path w="265" h="234" extrusionOk="0">
                  <a:moveTo>
                    <a:pt x="31" y="0"/>
                  </a:moveTo>
                  <a:cubicBezTo>
                    <a:pt x="23" y="0"/>
                    <a:pt x="15" y="3"/>
                    <a:pt x="10" y="8"/>
                  </a:cubicBezTo>
                  <a:cubicBezTo>
                    <a:pt x="1" y="28"/>
                    <a:pt x="1" y="47"/>
                    <a:pt x="20" y="57"/>
                  </a:cubicBezTo>
                  <a:lnTo>
                    <a:pt x="216" y="224"/>
                  </a:lnTo>
                  <a:cubicBezTo>
                    <a:pt x="216" y="224"/>
                    <a:pt x="216" y="233"/>
                    <a:pt x="226" y="233"/>
                  </a:cubicBezTo>
                  <a:cubicBezTo>
                    <a:pt x="236" y="233"/>
                    <a:pt x="245" y="233"/>
                    <a:pt x="255" y="224"/>
                  </a:cubicBezTo>
                  <a:cubicBezTo>
                    <a:pt x="265" y="213"/>
                    <a:pt x="265" y="194"/>
                    <a:pt x="255" y="174"/>
                  </a:cubicBezTo>
                  <a:lnTo>
                    <a:pt x="59" y="8"/>
                  </a:lnTo>
                  <a:cubicBezTo>
                    <a:pt x="50" y="3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27"/>
            <p:cNvSpPr/>
            <p:nvPr/>
          </p:nvSpPr>
          <p:spPr>
            <a:xfrm>
              <a:off x="1692661" y="5737813"/>
              <a:ext cx="44407" cy="37122"/>
            </a:xfrm>
            <a:custGeom>
              <a:avLst/>
              <a:gdLst/>
              <a:ahLst/>
              <a:cxnLst/>
              <a:rect l="l" t="t" r="r" b="b"/>
              <a:pathLst>
                <a:path w="256" h="214" extrusionOk="0">
                  <a:moveTo>
                    <a:pt x="222" y="1"/>
                  </a:moveTo>
                  <a:cubicBezTo>
                    <a:pt x="217" y="1"/>
                    <a:pt x="211" y="3"/>
                    <a:pt x="207" y="7"/>
                  </a:cubicBezTo>
                  <a:lnTo>
                    <a:pt x="11" y="164"/>
                  </a:lnTo>
                  <a:cubicBezTo>
                    <a:pt x="1" y="174"/>
                    <a:pt x="1" y="194"/>
                    <a:pt x="11" y="203"/>
                  </a:cubicBezTo>
                  <a:cubicBezTo>
                    <a:pt x="11" y="213"/>
                    <a:pt x="21" y="213"/>
                    <a:pt x="21" y="213"/>
                  </a:cubicBezTo>
                  <a:lnTo>
                    <a:pt x="50" y="213"/>
                  </a:lnTo>
                  <a:lnTo>
                    <a:pt x="246" y="56"/>
                  </a:lnTo>
                  <a:cubicBezTo>
                    <a:pt x="256" y="46"/>
                    <a:pt x="256" y="27"/>
                    <a:pt x="246" y="17"/>
                  </a:cubicBezTo>
                  <a:cubicBezTo>
                    <a:pt x="240" y="6"/>
                    <a:pt x="231" y="1"/>
                    <a:pt x="22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27"/>
            <p:cNvSpPr/>
            <p:nvPr/>
          </p:nvSpPr>
          <p:spPr>
            <a:xfrm>
              <a:off x="1725099" y="5837555"/>
              <a:ext cx="363930" cy="216137"/>
            </a:xfrm>
            <a:custGeom>
              <a:avLst/>
              <a:gdLst/>
              <a:ahLst/>
              <a:cxnLst/>
              <a:rect l="l" t="t" r="r" b="b"/>
              <a:pathLst>
                <a:path w="2098" h="1246" extrusionOk="0">
                  <a:moveTo>
                    <a:pt x="813" y="0"/>
                  </a:moveTo>
                  <a:cubicBezTo>
                    <a:pt x="813" y="0"/>
                    <a:pt x="530" y="353"/>
                    <a:pt x="197" y="363"/>
                  </a:cubicBezTo>
                  <a:cubicBezTo>
                    <a:pt x="197" y="363"/>
                    <a:pt x="147" y="540"/>
                    <a:pt x="1" y="657"/>
                  </a:cubicBezTo>
                  <a:cubicBezTo>
                    <a:pt x="157" y="755"/>
                    <a:pt x="216" y="922"/>
                    <a:pt x="216" y="922"/>
                  </a:cubicBezTo>
                  <a:cubicBezTo>
                    <a:pt x="221" y="921"/>
                    <a:pt x="225" y="921"/>
                    <a:pt x="230" y="921"/>
                  </a:cubicBezTo>
                  <a:cubicBezTo>
                    <a:pt x="558" y="921"/>
                    <a:pt x="863" y="1245"/>
                    <a:pt x="863" y="1245"/>
                  </a:cubicBezTo>
                  <a:cubicBezTo>
                    <a:pt x="951" y="1109"/>
                    <a:pt x="1104" y="1071"/>
                    <a:pt x="1246" y="1071"/>
                  </a:cubicBezTo>
                  <a:cubicBezTo>
                    <a:pt x="1420" y="1071"/>
                    <a:pt x="1578" y="1128"/>
                    <a:pt x="1578" y="1128"/>
                  </a:cubicBezTo>
                  <a:cubicBezTo>
                    <a:pt x="1608" y="824"/>
                    <a:pt x="1941" y="638"/>
                    <a:pt x="2098" y="569"/>
                  </a:cubicBezTo>
                  <a:cubicBezTo>
                    <a:pt x="1931" y="510"/>
                    <a:pt x="1588" y="344"/>
                    <a:pt x="1529" y="50"/>
                  </a:cubicBezTo>
                  <a:cubicBezTo>
                    <a:pt x="1529" y="50"/>
                    <a:pt x="1336" y="137"/>
                    <a:pt x="1138" y="137"/>
                  </a:cubicBezTo>
                  <a:cubicBezTo>
                    <a:pt x="1018" y="137"/>
                    <a:pt x="895" y="104"/>
                    <a:pt x="81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27"/>
            <p:cNvSpPr/>
            <p:nvPr/>
          </p:nvSpPr>
          <p:spPr>
            <a:xfrm>
              <a:off x="1689365" y="5934521"/>
              <a:ext cx="319696" cy="23938"/>
            </a:xfrm>
            <a:custGeom>
              <a:avLst/>
              <a:gdLst/>
              <a:ahLst/>
              <a:cxnLst/>
              <a:rect l="l" t="t" r="r" b="b"/>
              <a:pathLst>
                <a:path w="1843" h="138" extrusionOk="0">
                  <a:moveTo>
                    <a:pt x="1814" y="0"/>
                  </a:moveTo>
                  <a:lnTo>
                    <a:pt x="30" y="69"/>
                  </a:lnTo>
                  <a:cubicBezTo>
                    <a:pt x="11" y="79"/>
                    <a:pt x="0" y="88"/>
                    <a:pt x="0" y="108"/>
                  </a:cubicBezTo>
                  <a:cubicBezTo>
                    <a:pt x="0" y="118"/>
                    <a:pt x="11" y="127"/>
                    <a:pt x="20" y="138"/>
                  </a:cubicBezTo>
                  <a:lnTo>
                    <a:pt x="30" y="138"/>
                  </a:lnTo>
                  <a:lnTo>
                    <a:pt x="1814" y="59"/>
                  </a:lnTo>
                  <a:cubicBezTo>
                    <a:pt x="1833" y="59"/>
                    <a:pt x="1843" y="40"/>
                    <a:pt x="1843" y="29"/>
                  </a:cubicBezTo>
                  <a:cubicBezTo>
                    <a:pt x="1843" y="10"/>
                    <a:pt x="1823" y="0"/>
                    <a:pt x="1814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27"/>
            <p:cNvSpPr/>
            <p:nvPr/>
          </p:nvSpPr>
          <p:spPr>
            <a:xfrm>
              <a:off x="1774362" y="5943368"/>
              <a:ext cx="46142" cy="42325"/>
            </a:xfrm>
            <a:custGeom>
              <a:avLst/>
              <a:gdLst/>
              <a:ahLst/>
              <a:cxnLst/>
              <a:rect l="l" t="t" r="r" b="b"/>
              <a:pathLst>
                <a:path w="266" h="244" extrusionOk="0">
                  <a:moveTo>
                    <a:pt x="39" y="1"/>
                  </a:moveTo>
                  <a:cubicBezTo>
                    <a:pt x="30" y="1"/>
                    <a:pt x="20" y="3"/>
                    <a:pt x="11" y="8"/>
                  </a:cubicBezTo>
                  <a:cubicBezTo>
                    <a:pt x="0" y="28"/>
                    <a:pt x="0" y="47"/>
                    <a:pt x="20" y="57"/>
                  </a:cubicBezTo>
                  <a:lnTo>
                    <a:pt x="216" y="233"/>
                  </a:lnTo>
                  <a:cubicBezTo>
                    <a:pt x="216" y="243"/>
                    <a:pt x="226" y="243"/>
                    <a:pt x="226" y="243"/>
                  </a:cubicBezTo>
                  <a:cubicBezTo>
                    <a:pt x="236" y="243"/>
                    <a:pt x="246" y="243"/>
                    <a:pt x="255" y="233"/>
                  </a:cubicBezTo>
                  <a:cubicBezTo>
                    <a:pt x="265" y="224"/>
                    <a:pt x="265" y="204"/>
                    <a:pt x="255" y="194"/>
                  </a:cubicBezTo>
                  <a:lnTo>
                    <a:pt x="59" y="8"/>
                  </a:lnTo>
                  <a:cubicBezTo>
                    <a:pt x="54" y="3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27"/>
            <p:cNvSpPr/>
            <p:nvPr/>
          </p:nvSpPr>
          <p:spPr>
            <a:xfrm>
              <a:off x="1827095" y="5904512"/>
              <a:ext cx="40938" cy="47876"/>
            </a:xfrm>
            <a:custGeom>
              <a:avLst/>
              <a:gdLst/>
              <a:ahLst/>
              <a:cxnLst/>
              <a:rect l="l" t="t" r="r" b="b"/>
              <a:pathLst>
                <a:path w="236" h="276" extrusionOk="0">
                  <a:moveTo>
                    <a:pt x="200" y="0"/>
                  </a:moveTo>
                  <a:cubicBezTo>
                    <a:pt x="192" y="0"/>
                    <a:pt x="182" y="5"/>
                    <a:pt x="177" y="17"/>
                  </a:cubicBezTo>
                  <a:lnTo>
                    <a:pt x="10" y="222"/>
                  </a:lnTo>
                  <a:cubicBezTo>
                    <a:pt x="0" y="242"/>
                    <a:pt x="0" y="261"/>
                    <a:pt x="10" y="271"/>
                  </a:cubicBezTo>
                  <a:lnTo>
                    <a:pt x="20" y="271"/>
                  </a:lnTo>
                  <a:cubicBezTo>
                    <a:pt x="26" y="274"/>
                    <a:pt x="31" y="275"/>
                    <a:pt x="35" y="275"/>
                  </a:cubicBezTo>
                  <a:cubicBezTo>
                    <a:pt x="45" y="275"/>
                    <a:pt x="52" y="268"/>
                    <a:pt x="59" y="261"/>
                  </a:cubicBezTo>
                  <a:lnTo>
                    <a:pt x="225" y="46"/>
                  </a:lnTo>
                  <a:cubicBezTo>
                    <a:pt x="236" y="36"/>
                    <a:pt x="236" y="17"/>
                    <a:pt x="216" y="6"/>
                  </a:cubicBezTo>
                  <a:cubicBezTo>
                    <a:pt x="212" y="3"/>
                    <a:pt x="206" y="0"/>
                    <a:pt x="20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27"/>
            <p:cNvSpPr/>
            <p:nvPr/>
          </p:nvSpPr>
          <p:spPr>
            <a:xfrm>
              <a:off x="1891624" y="5938338"/>
              <a:ext cx="44407" cy="40591"/>
            </a:xfrm>
            <a:custGeom>
              <a:avLst/>
              <a:gdLst/>
              <a:ahLst/>
              <a:cxnLst/>
              <a:rect l="l" t="t" r="r" b="b"/>
              <a:pathLst>
                <a:path w="256" h="234" extrusionOk="0">
                  <a:moveTo>
                    <a:pt x="40" y="0"/>
                  </a:moveTo>
                  <a:cubicBezTo>
                    <a:pt x="32" y="0"/>
                    <a:pt x="25" y="3"/>
                    <a:pt x="20" y="7"/>
                  </a:cubicBezTo>
                  <a:cubicBezTo>
                    <a:pt x="1" y="27"/>
                    <a:pt x="10" y="47"/>
                    <a:pt x="20" y="57"/>
                  </a:cubicBezTo>
                  <a:lnTo>
                    <a:pt x="206" y="223"/>
                  </a:lnTo>
                  <a:cubicBezTo>
                    <a:pt x="206" y="233"/>
                    <a:pt x="216" y="233"/>
                    <a:pt x="216" y="233"/>
                  </a:cubicBezTo>
                  <a:cubicBezTo>
                    <a:pt x="226" y="233"/>
                    <a:pt x="236" y="233"/>
                    <a:pt x="245" y="223"/>
                  </a:cubicBezTo>
                  <a:cubicBezTo>
                    <a:pt x="256" y="214"/>
                    <a:pt x="256" y="194"/>
                    <a:pt x="245" y="174"/>
                  </a:cubicBezTo>
                  <a:lnTo>
                    <a:pt x="60" y="7"/>
                  </a:lnTo>
                  <a:cubicBezTo>
                    <a:pt x="55" y="3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27"/>
            <p:cNvSpPr/>
            <p:nvPr/>
          </p:nvSpPr>
          <p:spPr>
            <a:xfrm>
              <a:off x="1946091" y="5899135"/>
              <a:ext cx="40938" cy="48050"/>
            </a:xfrm>
            <a:custGeom>
              <a:avLst/>
              <a:gdLst/>
              <a:ahLst/>
              <a:cxnLst/>
              <a:rect l="l" t="t" r="r" b="b"/>
              <a:pathLst>
                <a:path w="236" h="277" extrusionOk="0">
                  <a:moveTo>
                    <a:pt x="196" y="1"/>
                  </a:moveTo>
                  <a:cubicBezTo>
                    <a:pt x="189" y="1"/>
                    <a:pt x="182" y="3"/>
                    <a:pt x="177" y="8"/>
                  </a:cubicBezTo>
                  <a:lnTo>
                    <a:pt x="10" y="224"/>
                  </a:lnTo>
                  <a:cubicBezTo>
                    <a:pt x="0" y="244"/>
                    <a:pt x="0" y="263"/>
                    <a:pt x="10" y="273"/>
                  </a:cubicBezTo>
                  <a:lnTo>
                    <a:pt x="20" y="273"/>
                  </a:lnTo>
                  <a:cubicBezTo>
                    <a:pt x="26" y="276"/>
                    <a:pt x="31" y="277"/>
                    <a:pt x="35" y="277"/>
                  </a:cubicBezTo>
                  <a:cubicBezTo>
                    <a:pt x="45" y="277"/>
                    <a:pt x="52" y="270"/>
                    <a:pt x="59" y="263"/>
                  </a:cubicBezTo>
                  <a:lnTo>
                    <a:pt x="225" y="48"/>
                  </a:lnTo>
                  <a:cubicBezTo>
                    <a:pt x="236" y="37"/>
                    <a:pt x="236" y="18"/>
                    <a:pt x="216" y="8"/>
                  </a:cubicBezTo>
                  <a:cubicBezTo>
                    <a:pt x="211" y="3"/>
                    <a:pt x="203" y="1"/>
                    <a:pt x="19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27"/>
            <p:cNvSpPr/>
            <p:nvPr/>
          </p:nvSpPr>
          <p:spPr>
            <a:xfrm>
              <a:off x="1774362" y="5906073"/>
              <a:ext cx="42672" cy="48050"/>
            </a:xfrm>
            <a:custGeom>
              <a:avLst/>
              <a:gdLst/>
              <a:ahLst/>
              <a:cxnLst/>
              <a:rect l="l" t="t" r="r" b="b"/>
              <a:pathLst>
                <a:path w="246" h="277" extrusionOk="0">
                  <a:moveTo>
                    <a:pt x="210" y="1"/>
                  </a:moveTo>
                  <a:cubicBezTo>
                    <a:pt x="201" y="1"/>
                    <a:pt x="192" y="6"/>
                    <a:pt x="187" y="17"/>
                  </a:cubicBezTo>
                  <a:lnTo>
                    <a:pt x="11" y="223"/>
                  </a:lnTo>
                  <a:cubicBezTo>
                    <a:pt x="0" y="243"/>
                    <a:pt x="0" y="262"/>
                    <a:pt x="20" y="272"/>
                  </a:cubicBezTo>
                  <a:lnTo>
                    <a:pt x="30" y="272"/>
                  </a:lnTo>
                  <a:cubicBezTo>
                    <a:pt x="33" y="275"/>
                    <a:pt x="36" y="276"/>
                    <a:pt x="39" y="276"/>
                  </a:cubicBezTo>
                  <a:cubicBezTo>
                    <a:pt x="45" y="276"/>
                    <a:pt x="52" y="269"/>
                    <a:pt x="59" y="262"/>
                  </a:cubicBezTo>
                  <a:lnTo>
                    <a:pt x="236" y="56"/>
                  </a:lnTo>
                  <a:cubicBezTo>
                    <a:pt x="246" y="37"/>
                    <a:pt x="246" y="17"/>
                    <a:pt x="226" y="8"/>
                  </a:cubicBezTo>
                  <a:cubicBezTo>
                    <a:pt x="222" y="3"/>
                    <a:pt x="216" y="1"/>
                    <a:pt x="21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27"/>
            <p:cNvSpPr/>
            <p:nvPr/>
          </p:nvSpPr>
          <p:spPr>
            <a:xfrm>
              <a:off x="1827095" y="5941633"/>
              <a:ext cx="47703" cy="44060"/>
            </a:xfrm>
            <a:custGeom>
              <a:avLst/>
              <a:gdLst/>
              <a:ahLst/>
              <a:cxnLst/>
              <a:rect l="l" t="t" r="r" b="b"/>
              <a:pathLst>
                <a:path w="275" h="254" extrusionOk="0">
                  <a:moveTo>
                    <a:pt x="31" y="1"/>
                  </a:moveTo>
                  <a:cubicBezTo>
                    <a:pt x="22" y="1"/>
                    <a:pt x="15" y="3"/>
                    <a:pt x="10" y="8"/>
                  </a:cubicBezTo>
                  <a:cubicBezTo>
                    <a:pt x="0" y="18"/>
                    <a:pt x="0" y="38"/>
                    <a:pt x="10" y="47"/>
                  </a:cubicBezTo>
                  <a:lnTo>
                    <a:pt x="216" y="243"/>
                  </a:lnTo>
                  <a:cubicBezTo>
                    <a:pt x="216" y="253"/>
                    <a:pt x="225" y="253"/>
                    <a:pt x="225" y="253"/>
                  </a:cubicBezTo>
                  <a:cubicBezTo>
                    <a:pt x="245" y="253"/>
                    <a:pt x="255" y="253"/>
                    <a:pt x="265" y="243"/>
                  </a:cubicBezTo>
                  <a:cubicBezTo>
                    <a:pt x="275" y="234"/>
                    <a:pt x="275" y="214"/>
                    <a:pt x="255" y="204"/>
                  </a:cubicBezTo>
                  <a:lnTo>
                    <a:pt x="59" y="8"/>
                  </a:lnTo>
                  <a:cubicBezTo>
                    <a:pt x="49" y="3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27"/>
            <p:cNvSpPr/>
            <p:nvPr/>
          </p:nvSpPr>
          <p:spPr>
            <a:xfrm>
              <a:off x="1946091" y="5936603"/>
              <a:ext cx="42672" cy="42325"/>
            </a:xfrm>
            <a:custGeom>
              <a:avLst/>
              <a:gdLst/>
              <a:ahLst/>
              <a:cxnLst/>
              <a:rect l="l" t="t" r="r" b="b"/>
              <a:pathLst>
                <a:path w="246" h="244" extrusionOk="0">
                  <a:moveTo>
                    <a:pt x="31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7"/>
                    <a:pt x="0" y="37"/>
                    <a:pt x="10" y="47"/>
                  </a:cubicBezTo>
                  <a:lnTo>
                    <a:pt x="196" y="233"/>
                  </a:lnTo>
                  <a:cubicBezTo>
                    <a:pt x="196" y="243"/>
                    <a:pt x="206" y="243"/>
                    <a:pt x="206" y="243"/>
                  </a:cubicBezTo>
                  <a:cubicBezTo>
                    <a:pt x="216" y="243"/>
                    <a:pt x="225" y="243"/>
                    <a:pt x="236" y="233"/>
                  </a:cubicBezTo>
                  <a:cubicBezTo>
                    <a:pt x="245" y="224"/>
                    <a:pt x="245" y="204"/>
                    <a:pt x="236" y="194"/>
                  </a:cubicBezTo>
                  <a:lnTo>
                    <a:pt x="59" y="8"/>
                  </a:lnTo>
                  <a:cubicBezTo>
                    <a:pt x="49" y="3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27"/>
            <p:cNvSpPr/>
            <p:nvPr/>
          </p:nvSpPr>
          <p:spPr>
            <a:xfrm>
              <a:off x="1891624" y="5904339"/>
              <a:ext cx="35907" cy="45621"/>
            </a:xfrm>
            <a:custGeom>
              <a:avLst/>
              <a:gdLst/>
              <a:ahLst/>
              <a:cxnLst/>
              <a:rect l="l" t="t" r="r" b="b"/>
              <a:pathLst>
                <a:path w="207" h="263" extrusionOk="0">
                  <a:moveTo>
                    <a:pt x="169" y="0"/>
                  </a:moveTo>
                  <a:cubicBezTo>
                    <a:pt x="160" y="0"/>
                    <a:pt x="153" y="3"/>
                    <a:pt x="147" y="7"/>
                  </a:cubicBezTo>
                  <a:lnTo>
                    <a:pt x="10" y="214"/>
                  </a:lnTo>
                  <a:cubicBezTo>
                    <a:pt x="1" y="223"/>
                    <a:pt x="10" y="243"/>
                    <a:pt x="20" y="253"/>
                  </a:cubicBezTo>
                  <a:cubicBezTo>
                    <a:pt x="20" y="253"/>
                    <a:pt x="30" y="253"/>
                    <a:pt x="30" y="262"/>
                  </a:cubicBezTo>
                  <a:cubicBezTo>
                    <a:pt x="40" y="262"/>
                    <a:pt x="60" y="253"/>
                    <a:pt x="69" y="243"/>
                  </a:cubicBezTo>
                  <a:lnTo>
                    <a:pt x="197" y="47"/>
                  </a:lnTo>
                  <a:cubicBezTo>
                    <a:pt x="206" y="37"/>
                    <a:pt x="206" y="18"/>
                    <a:pt x="197" y="7"/>
                  </a:cubicBezTo>
                  <a:cubicBezTo>
                    <a:pt x="187" y="3"/>
                    <a:pt x="177" y="0"/>
                    <a:pt x="16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27"/>
            <p:cNvSpPr/>
            <p:nvPr/>
          </p:nvSpPr>
          <p:spPr>
            <a:xfrm>
              <a:off x="1373142" y="5914747"/>
              <a:ext cx="227933" cy="206250"/>
            </a:xfrm>
            <a:custGeom>
              <a:avLst/>
              <a:gdLst/>
              <a:ahLst/>
              <a:cxnLst/>
              <a:rect l="l" t="t" r="r" b="b"/>
              <a:pathLst>
                <a:path w="1314" h="1189" extrusionOk="0">
                  <a:moveTo>
                    <a:pt x="653" y="0"/>
                  </a:moveTo>
                  <a:cubicBezTo>
                    <a:pt x="498" y="0"/>
                    <a:pt x="343" y="61"/>
                    <a:pt x="226" y="183"/>
                  </a:cubicBezTo>
                  <a:cubicBezTo>
                    <a:pt x="1" y="428"/>
                    <a:pt x="11" y="800"/>
                    <a:pt x="246" y="1025"/>
                  </a:cubicBezTo>
                  <a:cubicBezTo>
                    <a:pt x="360" y="1135"/>
                    <a:pt x="506" y="1189"/>
                    <a:pt x="653" y="1189"/>
                  </a:cubicBezTo>
                  <a:cubicBezTo>
                    <a:pt x="809" y="1189"/>
                    <a:pt x="967" y="1127"/>
                    <a:pt x="1089" y="1006"/>
                  </a:cubicBezTo>
                  <a:cubicBezTo>
                    <a:pt x="1314" y="771"/>
                    <a:pt x="1304" y="389"/>
                    <a:pt x="1059" y="163"/>
                  </a:cubicBezTo>
                  <a:cubicBezTo>
                    <a:pt x="945" y="54"/>
                    <a:pt x="799" y="0"/>
                    <a:pt x="65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27"/>
            <p:cNvSpPr/>
            <p:nvPr/>
          </p:nvSpPr>
          <p:spPr>
            <a:xfrm>
              <a:off x="1427609" y="5925501"/>
              <a:ext cx="85171" cy="77539"/>
            </a:xfrm>
            <a:custGeom>
              <a:avLst/>
              <a:gdLst/>
              <a:ahLst/>
              <a:cxnLst/>
              <a:rect l="l" t="t" r="r" b="b"/>
              <a:pathLst>
                <a:path w="491" h="447" extrusionOk="0">
                  <a:moveTo>
                    <a:pt x="251" y="1"/>
                  </a:moveTo>
                  <a:cubicBezTo>
                    <a:pt x="191" y="1"/>
                    <a:pt x="130" y="25"/>
                    <a:pt x="89" y="72"/>
                  </a:cubicBezTo>
                  <a:cubicBezTo>
                    <a:pt x="0" y="160"/>
                    <a:pt x="0" y="297"/>
                    <a:pt x="89" y="386"/>
                  </a:cubicBezTo>
                  <a:cubicBezTo>
                    <a:pt x="135" y="427"/>
                    <a:pt x="190" y="447"/>
                    <a:pt x="245" y="447"/>
                  </a:cubicBezTo>
                  <a:cubicBezTo>
                    <a:pt x="305" y="447"/>
                    <a:pt x="366" y="422"/>
                    <a:pt x="412" y="375"/>
                  </a:cubicBezTo>
                  <a:cubicBezTo>
                    <a:pt x="490" y="288"/>
                    <a:pt x="490" y="150"/>
                    <a:pt x="402" y="62"/>
                  </a:cubicBezTo>
                  <a:cubicBezTo>
                    <a:pt x="361" y="20"/>
                    <a:pt x="306" y="1"/>
                    <a:pt x="25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27"/>
            <p:cNvSpPr/>
            <p:nvPr/>
          </p:nvSpPr>
          <p:spPr>
            <a:xfrm>
              <a:off x="1458139" y="5935562"/>
              <a:ext cx="23938" cy="22030"/>
            </a:xfrm>
            <a:custGeom>
              <a:avLst/>
              <a:gdLst/>
              <a:ahLst/>
              <a:cxnLst/>
              <a:rect l="l" t="t" r="r" b="b"/>
              <a:pathLst>
                <a:path w="138" h="127" extrusionOk="0">
                  <a:moveTo>
                    <a:pt x="75" y="0"/>
                  </a:moveTo>
                  <a:cubicBezTo>
                    <a:pt x="56" y="0"/>
                    <a:pt x="37" y="7"/>
                    <a:pt x="20" y="23"/>
                  </a:cubicBezTo>
                  <a:cubicBezTo>
                    <a:pt x="1" y="43"/>
                    <a:pt x="1" y="82"/>
                    <a:pt x="20" y="112"/>
                  </a:cubicBezTo>
                  <a:cubicBezTo>
                    <a:pt x="35" y="122"/>
                    <a:pt x="52" y="127"/>
                    <a:pt x="70" y="127"/>
                  </a:cubicBezTo>
                  <a:cubicBezTo>
                    <a:pt x="87" y="127"/>
                    <a:pt x="104" y="122"/>
                    <a:pt x="118" y="112"/>
                  </a:cubicBezTo>
                  <a:cubicBezTo>
                    <a:pt x="138" y="82"/>
                    <a:pt x="138" y="43"/>
                    <a:pt x="118" y="14"/>
                  </a:cubicBezTo>
                  <a:cubicBezTo>
                    <a:pt x="105" y="5"/>
                    <a:pt x="90" y="0"/>
                    <a:pt x="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27"/>
            <p:cNvSpPr/>
            <p:nvPr/>
          </p:nvSpPr>
          <p:spPr>
            <a:xfrm>
              <a:off x="1505841" y="5934521"/>
              <a:ext cx="95232" cy="163404"/>
            </a:xfrm>
            <a:custGeom>
              <a:avLst/>
              <a:gdLst/>
              <a:ahLst/>
              <a:cxnLst/>
              <a:rect l="l" t="t" r="r" b="b"/>
              <a:pathLst>
                <a:path w="549" h="942" extrusionOk="0">
                  <a:moveTo>
                    <a:pt x="226" y="0"/>
                  </a:moveTo>
                  <a:lnTo>
                    <a:pt x="226" y="0"/>
                  </a:lnTo>
                  <a:cubicBezTo>
                    <a:pt x="0" y="275"/>
                    <a:pt x="20" y="676"/>
                    <a:pt x="265" y="941"/>
                  </a:cubicBezTo>
                  <a:cubicBezTo>
                    <a:pt x="285" y="922"/>
                    <a:pt x="304" y="911"/>
                    <a:pt x="324" y="892"/>
                  </a:cubicBezTo>
                  <a:cubicBezTo>
                    <a:pt x="549" y="657"/>
                    <a:pt x="539" y="275"/>
                    <a:pt x="294" y="49"/>
                  </a:cubicBezTo>
                  <a:cubicBezTo>
                    <a:pt x="274" y="29"/>
                    <a:pt x="255" y="10"/>
                    <a:pt x="22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27"/>
            <p:cNvSpPr/>
            <p:nvPr/>
          </p:nvSpPr>
          <p:spPr>
            <a:xfrm>
              <a:off x="1531340" y="6036171"/>
              <a:ext cx="232963" cy="205903"/>
            </a:xfrm>
            <a:custGeom>
              <a:avLst/>
              <a:gdLst/>
              <a:ahLst/>
              <a:cxnLst/>
              <a:rect l="l" t="t" r="r" b="b"/>
              <a:pathLst>
                <a:path w="1343" h="1187" extrusionOk="0">
                  <a:moveTo>
                    <a:pt x="669" y="0"/>
                  </a:moveTo>
                  <a:cubicBezTo>
                    <a:pt x="489" y="0"/>
                    <a:pt x="312" y="81"/>
                    <a:pt x="196" y="238"/>
                  </a:cubicBezTo>
                  <a:cubicBezTo>
                    <a:pt x="0" y="502"/>
                    <a:pt x="59" y="874"/>
                    <a:pt x="323" y="1070"/>
                  </a:cubicBezTo>
                  <a:cubicBezTo>
                    <a:pt x="429" y="1148"/>
                    <a:pt x="551" y="1186"/>
                    <a:pt x="671" y="1186"/>
                  </a:cubicBezTo>
                  <a:cubicBezTo>
                    <a:pt x="852" y="1186"/>
                    <a:pt x="1029" y="1102"/>
                    <a:pt x="1147" y="943"/>
                  </a:cubicBezTo>
                  <a:cubicBezTo>
                    <a:pt x="1343" y="678"/>
                    <a:pt x="1294" y="316"/>
                    <a:pt x="1029" y="120"/>
                  </a:cubicBezTo>
                  <a:cubicBezTo>
                    <a:pt x="921" y="40"/>
                    <a:pt x="794" y="0"/>
                    <a:pt x="66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27"/>
            <p:cNvSpPr/>
            <p:nvPr/>
          </p:nvSpPr>
          <p:spPr>
            <a:xfrm>
              <a:off x="1667336" y="6132617"/>
              <a:ext cx="73202" cy="64529"/>
            </a:xfrm>
            <a:custGeom>
              <a:avLst/>
              <a:gdLst/>
              <a:ahLst/>
              <a:cxnLst/>
              <a:rect l="l" t="t" r="r" b="b"/>
              <a:pathLst>
                <a:path w="422" h="372" extrusionOk="0">
                  <a:moveTo>
                    <a:pt x="209" y="0"/>
                  </a:moveTo>
                  <a:cubicBezTo>
                    <a:pt x="152" y="0"/>
                    <a:pt x="95" y="26"/>
                    <a:pt x="59" y="73"/>
                  </a:cubicBezTo>
                  <a:cubicBezTo>
                    <a:pt x="0" y="161"/>
                    <a:pt x="20" y="279"/>
                    <a:pt x="98" y="338"/>
                  </a:cubicBezTo>
                  <a:cubicBezTo>
                    <a:pt x="129" y="361"/>
                    <a:pt x="166" y="372"/>
                    <a:pt x="203" y="372"/>
                  </a:cubicBezTo>
                  <a:cubicBezTo>
                    <a:pt x="260" y="372"/>
                    <a:pt x="318" y="346"/>
                    <a:pt x="353" y="298"/>
                  </a:cubicBezTo>
                  <a:cubicBezTo>
                    <a:pt x="421" y="220"/>
                    <a:pt x="402" y="102"/>
                    <a:pt x="314" y="34"/>
                  </a:cubicBezTo>
                  <a:cubicBezTo>
                    <a:pt x="283" y="11"/>
                    <a:pt x="246" y="0"/>
                    <a:pt x="20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27"/>
            <p:cNvSpPr/>
            <p:nvPr/>
          </p:nvSpPr>
          <p:spPr>
            <a:xfrm>
              <a:off x="1708099" y="6153606"/>
              <a:ext cx="20642" cy="19081"/>
            </a:xfrm>
            <a:custGeom>
              <a:avLst/>
              <a:gdLst/>
              <a:ahLst/>
              <a:cxnLst/>
              <a:rect l="l" t="t" r="r" b="b"/>
              <a:pathLst>
                <a:path w="119" h="110" extrusionOk="0">
                  <a:moveTo>
                    <a:pt x="59" y="0"/>
                  </a:moveTo>
                  <a:cubicBezTo>
                    <a:pt x="41" y="0"/>
                    <a:pt x="22" y="9"/>
                    <a:pt x="10" y="21"/>
                  </a:cubicBezTo>
                  <a:cubicBezTo>
                    <a:pt x="1" y="50"/>
                    <a:pt x="1" y="79"/>
                    <a:pt x="30" y="99"/>
                  </a:cubicBezTo>
                  <a:cubicBezTo>
                    <a:pt x="37" y="107"/>
                    <a:pt x="46" y="110"/>
                    <a:pt x="56" y="110"/>
                  </a:cubicBezTo>
                  <a:cubicBezTo>
                    <a:pt x="71" y="110"/>
                    <a:pt x="87" y="102"/>
                    <a:pt x="99" y="90"/>
                  </a:cubicBezTo>
                  <a:cubicBezTo>
                    <a:pt x="118" y="60"/>
                    <a:pt x="108" y="31"/>
                    <a:pt x="88" y="11"/>
                  </a:cubicBezTo>
                  <a:cubicBezTo>
                    <a:pt x="81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27"/>
            <p:cNvSpPr/>
            <p:nvPr/>
          </p:nvSpPr>
          <p:spPr>
            <a:xfrm>
              <a:off x="1555105" y="6036171"/>
              <a:ext cx="181965" cy="96620"/>
            </a:xfrm>
            <a:custGeom>
              <a:avLst/>
              <a:gdLst/>
              <a:ahLst/>
              <a:cxnLst/>
              <a:rect l="l" t="t" r="r" b="b"/>
              <a:pathLst>
                <a:path w="1049" h="557" extrusionOk="0">
                  <a:moveTo>
                    <a:pt x="532" y="0"/>
                  </a:moveTo>
                  <a:cubicBezTo>
                    <a:pt x="352" y="0"/>
                    <a:pt x="175" y="81"/>
                    <a:pt x="59" y="238"/>
                  </a:cubicBezTo>
                  <a:cubicBezTo>
                    <a:pt x="40" y="267"/>
                    <a:pt x="20" y="306"/>
                    <a:pt x="1" y="336"/>
                  </a:cubicBezTo>
                  <a:lnTo>
                    <a:pt x="30" y="365"/>
                  </a:lnTo>
                  <a:cubicBezTo>
                    <a:pt x="162" y="492"/>
                    <a:pt x="333" y="556"/>
                    <a:pt x="503" y="556"/>
                  </a:cubicBezTo>
                  <a:cubicBezTo>
                    <a:pt x="686" y="556"/>
                    <a:pt x="868" y="482"/>
                    <a:pt x="1000" y="336"/>
                  </a:cubicBezTo>
                  <a:cubicBezTo>
                    <a:pt x="1020" y="325"/>
                    <a:pt x="1029" y="306"/>
                    <a:pt x="1049" y="286"/>
                  </a:cubicBezTo>
                  <a:cubicBezTo>
                    <a:pt x="1010" y="227"/>
                    <a:pt x="951" y="169"/>
                    <a:pt x="892" y="120"/>
                  </a:cubicBezTo>
                  <a:cubicBezTo>
                    <a:pt x="784" y="40"/>
                    <a:pt x="657" y="0"/>
                    <a:pt x="53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27"/>
            <p:cNvSpPr/>
            <p:nvPr/>
          </p:nvSpPr>
          <p:spPr>
            <a:xfrm>
              <a:off x="1529606" y="5909543"/>
              <a:ext cx="226198" cy="204689"/>
            </a:xfrm>
            <a:custGeom>
              <a:avLst/>
              <a:gdLst/>
              <a:ahLst/>
              <a:cxnLst/>
              <a:rect l="l" t="t" r="r" b="b"/>
              <a:pathLst>
                <a:path w="1304" h="1180" extrusionOk="0">
                  <a:moveTo>
                    <a:pt x="653" y="1"/>
                  </a:moveTo>
                  <a:cubicBezTo>
                    <a:pt x="498" y="1"/>
                    <a:pt x="342" y="62"/>
                    <a:pt x="226" y="184"/>
                  </a:cubicBezTo>
                  <a:cubicBezTo>
                    <a:pt x="0" y="419"/>
                    <a:pt x="0" y="791"/>
                    <a:pt x="246" y="1016"/>
                  </a:cubicBezTo>
                  <a:cubicBezTo>
                    <a:pt x="359" y="1125"/>
                    <a:pt x="505" y="1179"/>
                    <a:pt x="651" y="1179"/>
                  </a:cubicBezTo>
                  <a:cubicBezTo>
                    <a:pt x="807" y="1179"/>
                    <a:pt x="962" y="1118"/>
                    <a:pt x="1078" y="997"/>
                  </a:cubicBezTo>
                  <a:cubicBezTo>
                    <a:pt x="1304" y="761"/>
                    <a:pt x="1294" y="389"/>
                    <a:pt x="1059" y="164"/>
                  </a:cubicBezTo>
                  <a:cubicBezTo>
                    <a:pt x="945" y="55"/>
                    <a:pt x="799" y="1"/>
                    <a:pt x="65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27"/>
            <p:cNvSpPr/>
            <p:nvPr/>
          </p:nvSpPr>
          <p:spPr>
            <a:xfrm>
              <a:off x="1600899" y="5921165"/>
              <a:ext cx="86906" cy="77539"/>
            </a:xfrm>
            <a:custGeom>
              <a:avLst/>
              <a:gdLst/>
              <a:ahLst/>
              <a:cxnLst/>
              <a:rect l="l" t="t" r="r" b="b"/>
              <a:pathLst>
                <a:path w="501" h="447" extrusionOk="0">
                  <a:moveTo>
                    <a:pt x="251" y="0"/>
                  </a:moveTo>
                  <a:cubicBezTo>
                    <a:pt x="193" y="0"/>
                    <a:pt x="135" y="22"/>
                    <a:pt x="89" y="67"/>
                  </a:cubicBezTo>
                  <a:cubicBezTo>
                    <a:pt x="1" y="156"/>
                    <a:pt x="11" y="302"/>
                    <a:pt x="99" y="381"/>
                  </a:cubicBezTo>
                  <a:cubicBezTo>
                    <a:pt x="142" y="424"/>
                    <a:pt x="197" y="446"/>
                    <a:pt x="252" y="446"/>
                  </a:cubicBezTo>
                  <a:cubicBezTo>
                    <a:pt x="309" y="446"/>
                    <a:pt x="367" y="422"/>
                    <a:pt x="412" y="371"/>
                  </a:cubicBezTo>
                  <a:cubicBezTo>
                    <a:pt x="501" y="283"/>
                    <a:pt x="491" y="146"/>
                    <a:pt x="403" y="58"/>
                  </a:cubicBezTo>
                  <a:cubicBezTo>
                    <a:pt x="360" y="20"/>
                    <a:pt x="305" y="0"/>
                    <a:pt x="25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27"/>
            <p:cNvSpPr/>
            <p:nvPr/>
          </p:nvSpPr>
          <p:spPr>
            <a:xfrm>
              <a:off x="1631602" y="5930705"/>
              <a:ext cx="25673" cy="22377"/>
            </a:xfrm>
            <a:custGeom>
              <a:avLst/>
              <a:gdLst/>
              <a:ahLst/>
              <a:cxnLst/>
              <a:rect l="l" t="t" r="r" b="b"/>
              <a:pathLst>
                <a:path w="148" h="129" extrusionOk="0">
                  <a:moveTo>
                    <a:pt x="70" y="0"/>
                  </a:moveTo>
                  <a:cubicBezTo>
                    <a:pt x="54" y="0"/>
                    <a:pt x="40" y="7"/>
                    <a:pt x="30" y="22"/>
                  </a:cubicBezTo>
                  <a:cubicBezTo>
                    <a:pt x="0" y="42"/>
                    <a:pt x="0" y="91"/>
                    <a:pt x="30" y="110"/>
                  </a:cubicBezTo>
                  <a:cubicBezTo>
                    <a:pt x="39" y="124"/>
                    <a:pt x="53" y="129"/>
                    <a:pt x="69" y="129"/>
                  </a:cubicBezTo>
                  <a:cubicBezTo>
                    <a:pt x="87" y="129"/>
                    <a:pt x="107" y="121"/>
                    <a:pt x="118" y="110"/>
                  </a:cubicBezTo>
                  <a:cubicBezTo>
                    <a:pt x="148" y="81"/>
                    <a:pt x="148" y="42"/>
                    <a:pt x="118" y="22"/>
                  </a:cubicBezTo>
                  <a:cubicBezTo>
                    <a:pt x="103" y="7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27"/>
            <p:cNvSpPr/>
            <p:nvPr/>
          </p:nvSpPr>
          <p:spPr>
            <a:xfrm>
              <a:off x="4856113" y="6605827"/>
              <a:ext cx="345195" cy="216137"/>
            </a:xfrm>
            <a:custGeom>
              <a:avLst/>
              <a:gdLst/>
              <a:ahLst/>
              <a:cxnLst/>
              <a:rect l="l" t="t" r="r" b="b"/>
              <a:pathLst>
                <a:path w="1990" h="1246" extrusionOk="0">
                  <a:moveTo>
                    <a:pt x="618" y="1"/>
                  </a:moveTo>
                  <a:cubicBezTo>
                    <a:pt x="510" y="275"/>
                    <a:pt x="157" y="373"/>
                    <a:pt x="1" y="403"/>
                  </a:cubicBezTo>
                  <a:cubicBezTo>
                    <a:pt x="138" y="491"/>
                    <a:pt x="412" y="726"/>
                    <a:pt x="402" y="1020"/>
                  </a:cubicBezTo>
                  <a:cubicBezTo>
                    <a:pt x="402" y="1020"/>
                    <a:pt x="476" y="1006"/>
                    <a:pt x="576" y="1006"/>
                  </a:cubicBezTo>
                  <a:cubicBezTo>
                    <a:pt x="741" y="1006"/>
                    <a:pt x="977" y="1044"/>
                    <a:pt x="1068" y="1246"/>
                  </a:cubicBezTo>
                  <a:cubicBezTo>
                    <a:pt x="1068" y="1246"/>
                    <a:pt x="1354" y="1031"/>
                    <a:pt x="1640" y="1031"/>
                  </a:cubicBezTo>
                  <a:cubicBezTo>
                    <a:pt x="1672" y="1031"/>
                    <a:pt x="1703" y="1034"/>
                    <a:pt x="1735" y="1039"/>
                  </a:cubicBezTo>
                  <a:cubicBezTo>
                    <a:pt x="1735" y="1039"/>
                    <a:pt x="1823" y="893"/>
                    <a:pt x="1990" y="824"/>
                  </a:cubicBezTo>
                  <a:cubicBezTo>
                    <a:pt x="1863" y="687"/>
                    <a:pt x="1843" y="510"/>
                    <a:pt x="1843" y="510"/>
                  </a:cubicBezTo>
                  <a:cubicBezTo>
                    <a:pt x="1529" y="442"/>
                    <a:pt x="1314" y="59"/>
                    <a:pt x="1314" y="59"/>
                  </a:cubicBezTo>
                  <a:cubicBezTo>
                    <a:pt x="1241" y="127"/>
                    <a:pt x="1153" y="151"/>
                    <a:pt x="1064" y="151"/>
                  </a:cubicBezTo>
                  <a:cubicBezTo>
                    <a:pt x="843" y="151"/>
                    <a:pt x="618" y="1"/>
                    <a:pt x="61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27"/>
            <p:cNvSpPr/>
            <p:nvPr/>
          </p:nvSpPr>
          <p:spPr>
            <a:xfrm>
              <a:off x="4930876" y="6686835"/>
              <a:ext cx="304431" cy="72161"/>
            </a:xfrm>
            <a:custGeom>
              <a:avLst/>
              <a:gdLst/>
              <a:ahLst/>
              <a:cxnLst/>
              <a:rect l="l" t="t" r="r" b="b"/>
              <a:pathLst>
                <a:path w="1755" h="416" extrusionOk="0">
                  <a:moveTo>
                    <a:pt x="25" y="0"/>
                  </a:moveTo>
                  <a:cubicBezTo>
                    <a:pt x="11" y="0"/>
                    <a:pt x="1" y="9"/>
                    <a:pt x="1" y="24"/>
                  </a:cubicBezTo>
                  <a:cubicBezTo>
                    <a:pt x="1" y="43"/>
                    <a:pt x="10" y="53"/>
                    <a:pt x="20" y="63"/>
                  </a:cubicBezTo>
                  <a:lnTo>
                    <a:pt x="1715" y="416"/>
                  </a:lnTo>
                  <a:lnTo>
                    <a:pt x="1725" y="416"/>
                  </a:lnTo>
                  <a:cubicBezTo>
                    <a:pt x="1735" y="416"/>
                    <a:pt x="1745" y="406"/>
                    <a:pt x="1754" y="396"/>
                  </a:cubicBezTo>
                  <a:cubicBezTo>
                    <a:pt x="1754" y="376"/>
                    <a:pt x="1745" y="367"/>
                    <a:pt x="1725" y="357"/>
                  </a:cubicBezTo>
                  <a:lnTo>
                    <a:pt x="40" y="4"/>
                  </a:lnTo>
                  <a:cubicBezTo>
                    <a:pt x="35" y="2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27"/>
            <p:cNvSpPr/>
            <p:nvPr/>
          </p:nvSpPr>
          <p:spPr>
            <a:xfrm>
              <a:off x="5104339" y="6730894"/>
              <a:ext cx="49438" cy="36601"/>
            </a:xfrm>
            <a:custGeom>
              <a:avLst/>
              <a:gdLst/>
              <a:ahLst/>
              <a:cxnLst/>
              <a:rect l="l" t="t" r="r" b="b"/>
              <a:pathLst>
                <a:path w="285" h="211" extrusionOk="0">
                  <a:moveTo>
                    <a:pt x="246" y="1"/>
                  </a:moveTo>
                  <a:cubicBezTo>
                    <a:pt x="242" y="1"/>
                    <a:pt x="238" y="2"/>
                    <a:pt x="236" y="5"/>
                  </a:cubicBezTo>
                  <a:lnTo>
                    <a:pt x="20" y="152"/>
                  </a:lnTo>
                  <a:cubicBezTo>
                    <a:pt x="0" y="162"/>
                    <a:pt x="0" y="181"/>
                    <a:pt x="10" y="191"/>
                  </a:cubicBezTo>
                  <a:cubicBezTo>
                    <a:pt x="10" y="201"/>
                    <a:pt x="20" y="211"/>
                    <a:pt x="29" y="211"/>
                  </a:cubicBezTo>
                  <a:cubicBezTo>
                    <a:pt x="40" y="211"/>
                    <a:pt x="40" y="201"/>
                    <a:pt x="49" y="201"/>
                  </a:cubicBezTo>
                  <a:lnTo>
                    <a:pt x="265" y="64"/>
                  </a:lnTo>
                  <a:cubicBezTo>
                    <a:pt x="284" y="54"/>
                    <a:pt x="284" y="35"/>
                    <a:pt x="275" y="15"/>
                  </a:cubicBezTo>
                  <a:cubicBezTo>
                    <a:pt x="267" y="8"/>
                    <a:pt x="256" y="1"/>
                    <a:pt x="24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27"/>
            <p:cNvSpPr/>
            <p:nvPr/>
          </p:nvSpPr>
          <p:spPr>
            <a:xfrm>
              <a:off x="5070340" y="6681284"/>
              <a:ext cx="34173" cy="50478"/>
            </a:xfrm>
            <a:custGeom>
              <a:avLst/>
              <a:gdLst/>
              <a:ahLst/>
              <a:cxnLst/>
              <a:rect l="l" t="t" r="r" b="b"/>
              <a:pathLst>
                <a:path w="197" h="291" extrusionOk="0">
                  <a:moveTo>
                    <a:pt x="43" y="0"/>
                  </a:moveTo>
                  <a:cubicBezTo>
                    <a:pt x="36" y="0"/>
                    <a:pt x="28" y="3"/>
                    <a:pt x="20" y="7"/>
                  </a:cubicBezTo>
                  <a:cubicBezTo>
                    <a:pt x="10" y="16"/>
                    <a:pt x="0" y="27"/>
                    <a:pt x="10" y="46"/>
                  </a:cubicBezTo>
                  <a:lnTo>
                    <a:pt x="138" y="271"/>
                  </a:lnTo>
                  <a:cubicBezTo>
                    <a:pt x="138" y="281"/>
                    <a:pt x="147" y="291"/>
                    <a:pt x="157" y="291"/>
                  </a:cubicBezTo>
                  <a:lnTo>
                    <a:pt x="177" y="291"/>
                  </a:lnTo>
                  <a:cubicBezTo>
                    <a:pt x="186" y="281"/>
                    <a:pt x="196" y="262"/>
                    <a:pt x="186" y="242"/>
                  </a:cubicBezTo>
                  <a:lnTo>
                    <a:pt x="59" y="16"/>
                  </a:lnTo>
                  <a:cubicBezTo>
                    <a:pt x="59" y="5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27"/>
            <p:cNvSpPr/>
            <p:nvPr/>
          </p:nvSpPr>
          <p:spPr>
            <a:xfrm>
              <a:off x="4993843" y="6708344"/>
              <a:ext cx="47703" cy="33652"/>
            </a:xfrm>
            <a:custGeom>
              <a:avLst/>
              <a:gdLst/>
              <a:ahLst/>
              <a:cxnLst/>
              <a:rect l="l" t="t" r="r" b="b"/>
              <a:pathLst>
                <a:path w="275" h="194" extrusionOk="0">
                  <a:moveTo>
                    <a:pt x="245" y="0"/>
                  </a:moveTo>
                  <a:cubicBezTo>
                    <a:pt x="238" y="0"/>
                    <a:pt x="230" y="3"/>
                    <a:pt x="226" y="8"/>
                  </a:cubicBezTo>
                  <a:lnTo>
                    <a:pt x="20" y="135"/>
                  </a:lnTo>
                  <a:cubicBezTo>
                    <a:pt x="10" y="145"/>
                    <a:pt x="0" y="165"/>
                    <a:pt x="10" y="174"/>
                  </a:cubicBezTo>
                  <a:cubicBezTo>
                    <a:pt x="20" y="184"/>
                    <a:pt x="30" y="194"/>
                    <a:pt x="39" y="194"/>
                  </a:cubicBezTo>
                  <a:cubicBezTo>
                    <a:pt x="39" y="194"/>
                    <a:pt x="49" y="194"/>
                    <a:pt x="49" y="184"/>
                  </a:cubicBezTo>
                  <a:lnTo>
                    <a:pt x="255" y="56"/>
                  </a:lnTo>
                  <a:cubicBezTo>
                    <a:pt x="274" y="47"/>
                    <a:pt x="274" y="27"/>
                    <a:pt x="265" y="8"/>
                  </a:cubicBezTo>
                  <a:cubicBezTo>
                    <a:pt x="260" y="3"/>
                    <a:pt x="252" y="0"/>
                    <a:pt x="24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27"/>
            <p:cNvSpPr/>
            <p:nvPr/>
          </p:nvSpPr>
          <p:spPr>
            <a:xfrm>
              <a:off x="4956375" y="6656825"/>
              <a:ext cx="34173" cy="51172"/>
            </a:xfrm>
            <a:custGeom>
              <a:avLst/>
              <a:gdLst/>
              <a:ahLst/>
              <a:cxnLst/>
              <a:rect l="l" t="t" r="r" b="b"/>
              <a:pathLst>
                <a:path w="197" h="295" extrusionOk="0">
                  <a:moveTo>
                    <a:pt x="30" y="1"/>
                  </a:moveTo>
                  <a:cubicBezTo>
                    <a:pt x="11" y="11"/>
                    <a:pt x="0" y="30"/>
                    <a:pt x="11" y="50"/>
                  </a:cubicBezTo>
                  <a:lnTo>
                    <a:pt x="138" y="275"/>
                  </a:lnTo>
                  <a:cubicBezTo>
                    <a:pt x="148" y="285"/>
                    <a:pt x="157" y="295"/>
                    <a:pt x="167" y="295"/>
                  </a:cubicBezTo>
                  <a:lnTo>
                    <a:pt x="177" y="295"/>
                  </a:lnTo>
                  <a:cubicBezTo>
                    <a:pt x="196" y="285"/>
                    <a:pt x="196" y="266"/>
                    <a:pt x="196" y="246"/>
                  </a:cubicBezTo>
                  <a:lnTo>
                    <a:pt x="69" y="20"/>
                  </a:lnTo>
                  <a:cubicBezTo>
                    <a:pt x="59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27"/>
            <p:cNvSpPr/>
            <p:nvPr/>
          </p:nvSpPr>
          <p:spPr>
            <a:xfrm>
              <a:off x="5119604" y="6691518"/>
              <a:ext cx="34173" cy="50478"/>
            </a:xfrm>
            <a:custGeom>
              <a:avLst/>
              <a:gdLst/>
              <a:ahLst/>
              <a:cxnLst/>
              <a:rect l="l" t="t" r="r" b="b"/>
              <a:pathLst>
                <a:path w="197" h="291" extrusionOk="0">
                  <a:moveTo>
                    <a:pt x="36" y="0"/>
                  </a:moveTo>
                  <a:cubicBezTo>
                    <a:pt x="30" y="0"/>
                    <a:pt x="24" y="3"/>
                    <a:pt x="20" y="7"/>
                  </a:cubicBezTo>
                  <a:cubicBezTo>
                    <a:pt x="0" y="7"/>
                    <a:pt x="0" y="26"/>
                    <a:pt x="0" y="46"/>
                  </a:cubicBezTo>
                  <a:lnTo>
                    <a:pt x="137" y="281"/>
                  </a:lnTo>
                  <a:cubicBezTo>
                    <a:pt x="137" y="281"/>
                    <a:pt x="148" y="291"/>
                    <a:pt x="157" y="291"/>
                  </a:cubicBezTo>
                  <a:lnTo>
                    <a:pt x="177" y="291"/>
                  </a:lnTo>
                  <a:cubicBezTo>
                    <a:pt x="196" y="281"/>
                    <a:pt x="196" y="262"/>
                    <a:pt x="187" y="251"/>
                  </a:cubicBezTo>
                  <a:lnTo>
                    <a:pt x="59" y="16"/>
                  </a:lnTo>
                  <a:cubicBezTo>
                    <a:pt x="53" y="5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27"/>
            <p:cNvSpPr/>
            <p:nvPr/>
          </p:nvSpPr>
          <p:spPr>
            <a:xfrm>
              <a:off x="5053341" y="6720834"/>
              <a:ext cx="51172" cy="38162"/>
            </a:xfrm>
            <a:custGeom>
              <a:avLst/>
              <a:gdLst/>
              <a:ahLst/>
              <a:cxnLst/>
              <a:rect l="l" t="t" r="r" b="b"/>
              <a:pathLst>
                <a:path w="295" h="220" extrusionOk="0">
                  <a:moveTo>
                    <a:pt x="256" y="0"/>
                  </a:moveTo>
                  <a:cubicBezTo>
                    <a:pt x="252" y="0"/>
                    <a:pt x="248" y="1"/>
                    <a:pt x="245" y="4"/>
                  </a:cubicBezTo>
                  <a:lnTo>
                    <a:pt x="10" y="161"/>
                  </a:lnTo>
                  <a:cubicBezTo>
                    <a:pt x="0" y="171"/>
                    <a:pt x="0" y="191"/>
                    <a:pt x="10" y="200"/>
                  </a:cubicBezTo>
                  <a:cubicBezTo>
                    <a:pt x="10" y="210"/>
                    <a:pt x="20" y="220"/>
                    <a:pt x="29" y="220"/>
                  </a:cubicBezTo>
                  <a:cubicBezTo>
                    <a:pt x="40" y="220"/>
                    <a:pt x="40" y="210"/>
                    <a:pt x="49" y="210"/>
                  </a:cubicBezTo>
                  <a:lnTo>
                    <a:pt x="275" y="53"/>
                  </a:lnTo>
                  <a:cubicBezTo>
                    <a:pt x="294" y="43"/>
                    <a:pt x="294" y="34"/>
                    <a:pt x="284" y="14"/>
                  </a:cubicBezTo>
                  <a:cubicBezTo>
                    <a:pt x="277" y="7"/>
                    <a:pt x="266" y="0"/>
                    <a:pt x="25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27"/>
            <p:cNvSpPr/>
            <p:nvPr/>
          </p:nvSpPr>
          <p:spPr>
            <a:xfrm>
              <a:off x="4944579" y="6696896"/>
              <a:ext cx="45968" cy="36775"/>
            </a:xfrm>
            <a:custGeom>
              <a:avLst/>
              <a:gdLst/>
              <a:ahLst/>
              <a:cxnLst/>
              <a:rect l="l" t="t" r="r" b="b"/>
              <a:pathLst>
                <a:path w="265" h="212" extrusionOk="0">
                  <a:moveTo>
                    <a:pt x="231" y="1"/>
                  </a:moveTo>
                  <a:cubicBezTo>
                    <a:pt x="226" y="1"/>
                    <a:pt x="221" y="2"/>
                    <a:pt x="216" y="5"/>
                  </a:cubicBezTo>
                  <a:lnTo>
                    <a:pt x="10" y="152"/>
                  </a:lnTo>
                  <a:cubicBezTo>
                    <a:pt x="0" y="162"/>
                    <a:pt x="0" y="181"/>
                    <a:pt x="10" y="201"/>
                  </a:cubicBezTo>
                  <a:cubicBezTo>
                    <a:pt x="10" y="201"/>
                    <a:pt x="20" y="211"/>
                    <a:pt x="29" y="211"/>
                  </a:cubicBezTo>
                  <a:cubicBezTo>
                    <a:pt x="39" y="211"/>
                    <a:pt x="39" y="211"/>
                    <a:pt x="49" y="201"/>
                  </a:cubicBezTo>
                  <a:lnTo>
                    <a:pt x="255" y="54"/>
                  </a:lnTo>
                  <a:cubicBezTo>
                    <a:pt x="264" y="44"/>
                    <a:pt x="264" y="24"/>
                    <a:pt x="255" y="15"/>
                  </a:cubicBezTo>
                  <a:cubicBezTo>
                    <a:pt x="248" y="8"/>
                    <a:pt x="241" y="1"/>
                    <a:pt x="23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27"/>
            <p:cNvSpPr/>
            <p:nvPr/>
          </p:nvSpPr>
          <p:spPr>
            <a:xfrm>
              <a:off x="5012577" y="6671570"/>
              <a:ext cx="28969" cy="46662"/>
            </a:xfrm>
            <a:custGeom>
              <a:avLst/>
              <a:gdLst/>
              <a:ahLst/>
              <a:cxnLst/>
              <a:rect l="l" t="t" r="r" b="b"/>
              <a:pathLst>
                <a:path w="167" h="269" extrusionOk="0">
                  <a:moveTo>
                    <a:pt x="37" y="0"/>
                  </a:moveTo>
                  <a:cubicBezTo>
                    <a:pt x="31" y="0"/>
                    <a:pt x="26" y="1"/>
                    <a:pt x="20" y="4"/>
                  </a:cubicBezTo>
                  <a:cubicBezTo>
                    <a:pt x="10" y="14"/>
                    <a:pt x="0" y="24"/>
                    <a:pt x="10" y="43"/>
                  </a:cubicBezTo>
                  <a:lnTo>
                    <a:pt x="108" y="249"/>
                  </a:lnTo>
                  <a:cubicBezTo>
                    <a:pt x="108" y="268"/>
                    <a:pt x="118" y="268"/>
                    <a:pt x="137" y="268"/>
                  </a:cubicBezTo>
                  <a:lnTo>
                    <a:pt x="147" y="268"/>
                  </a:lnTo>
                  <a:cubicBezTo>
                    <a:pt x="166" y="259"/>
                    <a:pt x="166" y="239"/>
                    <a:pt x="157" y="229"/>
                  </a:cubicBezTo>
                  <a:lnTo>
                    <a:pt x="59" y="14"/>
                  </a:lnTo>
                  <a:cubicBezTo>
                    <a:pt x="59" y="7"/>
                    <a:pt x="49" y="0"/>
                    <a:pt x="37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27"/>
            <p:cNvSpPr/>
            <p:nvPr/>
          </p:nvSpPr>
          <p:spPr>
            <a:xfrm>
              <a:off x="5136603" y="6381538"/>
              <a:ext cx="216137" cy="346930"/>
            </a:xfrm>
            <a:custGeom>
              <a:avLst/>
              <a:gdLst/>
              <a:ahLst/>
              <a:cxnLst/>
              <a:rect l="l" t="t" r="r" b="b"/>
              <a:pathLst>
                <a:path w="1246" h="2000" extrusionOk="0">
                  <a:moveTo>
                    <a:pt x="823" y="0"/>
                  </a:moveTo>
                  <a:cubicBezTo>
                    <a:pt x="737" y="135"/>
                    <a:pt x="517" y="422"/>
                    <a:pt x="230" y="422"/>
                  </a:cubicBezTo>
                  <a:cubicBezTo>
                    <a:pt x="225" y="422"/>
                    <a:pt x="220" y="422"/>
                    <a:pt x="216" y="422"/>
                  </a:cubicBezTo>
                  <a:lnTo>
                    <a:pt x="216" y="422"/>
                  </a:lnTo>
                  <a:cubicBezTo>
                    <a:pt x="216" y="422"/>
                    <a:pt x="314" y="941"/>
                    <a:pt x="0" y="1088"/>
                  </a:cubicBezTo>
                  <a:cubicBezTo>
                    <a:pt x="0" y="1088"/>
                    <a:pt x="275" y="1441"/>
                    <a:pt x="216" y="1755"/>
                  </a:cubicBezTo>
                  <a:cubicBezTo>
                    <a:pt x="216" y="1755"/>
                    <a:pt x="363" y="1842"/>
                    <a:pt x="441" y="1999"/>
                  </a:cubicBezTo>
                  <a:cubicBezTo>
                    <a:pt x="568" y="1882"/>
                    <a:pt x="745" y="1853"/>
                    <a:pt x="745" y="1853"/>
                  </a:cubicBezTo>
                  <a:cubicBezTo>
                    <a:pt x="804" y="1539"/>
                    <a:pt x="1186" y="1313"/>
                    <a:pt x="1186" y="1313"/>
                  </a:cubicBezTo>
                  <a:cubicBezTo>
                    <a:pt x="951" y="1059"/>
                    <a:pt x="1245" y="618"/>
                    <a:pt x="1245" y="618"/>
                  </a:cubicBezTo>
                  <a:cubicBezTo>
                    <a:pt x="960" y="520"/>
                    <a:pt x="862" y="167"/>
                    <a:pt x="82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27"/>
            <p:cNvSpPr/>
            <p:nvPr/>
          </p:nvSpPr>
          <p:spPr>
            <a:xfrm>
              <a:off x="5201132" y="6458036"/>
              <a:ext cx="68172" cy="304431"/>
            </a:xfrm>
            <a:custGeom>
              <a:avLst/>
              <a:gdLst/>
              <a:ahLst/>
              <a:cxnLst/>
              <a:rect l="l" t="t" r="r" b="b"/>
              <a:pathLst>
                <a:path w="393" h="1755" extrusionOk="0">
                  <a:moveTo>
                    <a:pt x="373" y="1"/>
                  </a:moveTo>
                  <a:cubicBezTo>
                    <a:pt x="353" y="1"/>
                    <a:pt x="334" y="10"/>
                    <a:pt x="334" y="20"/>
                  </a:cubicBezTo>
                  <a:lnTo>
                    <a:pt x="11" y="1725"/>
                  </a:lnTo>
                  <a:cubicBezTo>
                    <a:pt x="1" y="1735"/>
                    <a:pt x="20" y="1754"/>
                    <a:pt x="30" y="1754"/>
                  </a:cubicBezTo>
                  <a:lnTo>
                    <a:pt x="40" y="1754"/>
                  </a:lnTo>
                  <a:cubicBezTo>
                    <a:pt x="50" y="1754"/>
                    <a:pt x="69" y="1745"/>
                    <a:pt x="69" y="1735"/>
                  </a:cubicBezTo>
                  <a:lnTo>
                    <a:pt x="392" y="30"/>
                  </a:lnTo>
                  <a:cubicBezTo>
                    <a:pt x="392" y="20"/>
                    <a:pt x="383" y="1"/>
                    <a:pt x="373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27"/>
            <p:cNvSpPr/>
            <p:nvPr/>
          </p:nvSpPr>
          <p:spPr>
            <a:xfrm>
              <a:off x="5218131" y="6645030"/>
              <a:ext cx="49611" cy="35734"/>
            </a:xfrm>
            <a:custGeom>
              <a:avLst/>
              <a:gdLst/>
              <a:ahLst/>
              <a:cxnLst/>
              <a:rect l="l" t="t" r="r" b="b"/>
              <a:pathLst>
                <a:path w="286" h="206" extrusionOk="0">
                  <a:moveTo>
                    <a:pt x="226" y="0"/>
                  </a:moveTo>
                  <a:lnTo>
                    <a:pt x="11" y="147"/>
                  </a:lnTo>
                  <a:cubicBezTo>
                    <a:pt x="1" y="157"/>
                    <a:pt x="1" y="177"/>
                    <a:pt x="11" y="196"/>
                  </a:cubicBezTo>
                  <a:cubicBezTo>
                    <a:pt x="11" y="196"/>
                    <a:pt x="20" y="206"/>
                    <a:pt x="30" y="206"/>
                  </a:cubicBezTo>
                  <a:cubicBezTo>
                    <a:pt x="40" y="206"/>
                    <a:pt x="40" y="206"/>
                    <a:pt x="50" y="196"/>
                  </a:cubicBezTo>
                  <a:lnTo>
                    <a:pt x="265" y="59"/>
                  </a:lnTo>
                  <a:cubicBezTo>
                    <a:pt x="275" y="49"/>
                    <a:pt x="285" y="29"/>
                    <a:pt x="275" y="10"/>
                  </a:cubicBezTo>
                  <a:cubicBezTo>
                    <a:pt x="265" y="0"/>
                    <a:pt x="246" y="0"/>
                    <a:pt x="22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27"/>
            <p:cNvSpPr/>
            <p:nvPr/>
          </p:nvSpPr>
          <p:spPr>
            <a:xfrm>
              <a:off x="5199570" y="6585185"/>
              <a:ext cx="39203" cy="46489"/>
            </a:xfrm>
            <a:custGeom>
              <a:avLst/>
              <a:gdLst/>
              <a:ahLst/>
              <a:cxnLst/>
              <a:rect l="l" t="t" r="r" b="b"/>
              <a:pathLst>
                <a:path w="226" h="268" extrusionOk="0">
                  <a:moveTo>
                    <a:pt x="26" y="1"/>
                  </a:moveTo>
                  <a:cubicBezTo>
                    <a:pt x="20" y="1"/>
                    <a:pt x="14" y="4"/>
                    <a:pt x="10" y="12"/>
                  </a:cubicBezTo>
                  <a:cubicBezTo>
                    <a:pt x="0" y="22"/>
                    <a:pt x="0" y="41"/>
                    <a:pt x="10" y="51"/>
                  </a:cubicBezTo>
                  <a:lnTo>
                    <a:pt x="166" y="257"/>
                  </a:lnTo>
                  <a:cubicBezTo>
                    <a:pt x="176" y="257"/>
                    <a:pt x="186" y="267"/>
                    <a:pt x="196" y="267"/>
                  </a:cubicBezTo>
                  <a:cubicBezTo>
                    <a:pt x="196" y="267"/>
                    <a:pt x="205" y="267"/>
                    <a:pt x="216" y="257"/>
                  </a:cubicBezTo>
                  <a:cubicBezTo>
                    <a:pt x="225" y="247"/>
                    <a:pt x="225" y="228"/>
                    <a:pt x="216" y="218"/>
                  </a:cubicBezTo>
                  <a:lnTo>
                    <a:pt x="49" y="12"/>
                  </a:lnTo>
                  <a:cubicBezTo>
                    <a:pt x="43" y="6"/>
                    <a:pt x="35" y="1"/>
                    <a:pt x="26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27"/>
            <p:cNvSpPr/>
            <p:nvPr/>
          </p:nvSpPr>
          <p:spPr>
            <a:xfrm>
              <a:off x="5238600" y="6533839"/>
              <a:ext cx="47703" cy="34866"/>
            </a:xfrm>
            <a:custGeom>
              <a:avLst/>
              <a:gdLst/>
              <a:ahLst/>
              <a:cxnLst/>
              <a:rect l="l" t="t" r="r" b="b"/>
              <a:pathLst>
                <a:path w="275" h="201" extrusionOk="0">
                  <a:moveTo>
                    <a:pt x="236" y="0"/>
                  </a:moveTo>
                  <a:cubicBezTo>
                    <a:pt x="232" y="0"/>
                    <a:pt x="229" y="1"/>
                    <a:pt x="226" y="4"/>
                  </a:cubicBezTo>
                  <a:lnTo>
                    <a:pt x="20" y="141"/>
                  </a:lnTo>
                  <a:cubicBezTo>
                    <a:pt x="10" y="152"/>
                    <a:pt x="0" y="171"/>
                    <a:pt x="10" y="191"/>
                  </a:cubicBezTo>
                  <a:cubicBezTo>
                    <a:pt x="20" y="191"/>
                    <a:pt x="30" y="200"/>
                    <a:pt x="39" y="200"/>
                  </a:cubicBezTo>
                  <a:cubicBezTo>
                    <a:pt x="39" y="200"/>
                    <a:pt x="49" y="200"/>
                    <a:pt x="49" y="191"/>
                  </a:cubicBezTo>
                  <a:lnTo>
                    <a:pt x="255" y="54"/>
                  </a:lnTo>
                  <a:cubicBezTo>
                    <a:pt x="274" y="43"/>
                    <a:pt x="274" y="24"/>
                    <a:pt x="265" y="14"/>
                  </a:cubicBezTo>
                  <a:cubicBezTo>
                    <a:pt x="258" y="7"/>
                    <a:pt x="246" y="0"/>
                    <a:pt x="236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27"/>
            <p:cNvSpPr/>
            <p:nvPr/>
          </p:nvSpPr>
          <p:spPr>
            <a:xfrm>
              <a:off x="5219866" y="6470872"/>
              <a:ext cx="40938" cy="46836"/>
            </a:xfrm>
            <a:custGeom>
              <a:avLst/>
              <a:gdLst/>
              <a:ahLst/>
              <a:cxnLst/>
              <a:rect l="l" t="t" r="r" b="b"/>
              <a:pathLst>
                <a:path w="236" h="270" extrusionOk="0">
                  <a:moveTo>
                    <a:pt x="31" y="1"/>
                  </a:moveTo>
                  <a:cubicBezTo>
                    <a:pt x="27" y="1"/>
                    <a:pt x="23" y="2"/>
                    <a:pt x="20" y="5"/>
                  </a:cubicBezTo>
                  <a:cubicBezTo>
                    <a:pt x="1" y="25"/>
                    <a:pt x="1" y="34"/>
                    <a:pt x="10" y="54"/>
                  </a:cubicBezTo>
                  <a:lnTo>
                    <a:pt x="177" y="260"/>
                  </a:lnTo>
                  <a:cubicBezTo>
                    <a:pt x="186" y="269"/>
                    <a:pt x="186" y="269"/>
                    <a:pt x="197" y="269"/>
                  </a:cubicBezTo>
                  <a:cubicBezTo>
                    <a:pt x="206" y="269"/>
                    <a:pt x="216" y="269"/>
                    <a:pt x="216" y="260"/>
                  </a:cubicBezTo>
                  <a:cubicBezTo>
                    <a:pt x="236" y="250"/>
                    <a:pt x="236" y="230"/>
                    <a:pt x="226" y="221"/>
                  </a:cubicBezTo>
                  <a:lnTo>
                    <a:pt x="59" y="14"/>
                  </a:lnTo>
                  <a:cubicBezTo>
                    <a:pt x="52" y="8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27"/>
            <p:cNvSpPr/>
            <p:nvPr/>
          </p:nvSpPr>
          <p:spPr>
            <a:xfrm>
              <a:off x="5189336" y="6633581"/>
              <a:ext cx="40938" cy="47182"/>
            </a:xfrm>
            <a:custGeom>
              <a:avLst/>
              <a:gdLst/>
              <a:ahLst/>
              <a:cxnLst/>
              <a:rect l="l" t="t" r="r" b="b"/>
              <a:pathLst>
                <a:path w="236" h="272" extrusionOk="0">
                  <a:moveTo>
                    <a:pt x="34" y="1"/>
                  </a:moveTo>
                  <a:cubicBezTo>
                    <a:pt x="26" y="1"/>
                    <a:pt x="18" y="3"/>
                    <a:pt x="10" y="8"/>
                  </a:cubicBezTo>
                  <a:cubicBezTo>
                    <a:pt x="0" y="17"/>
                    <a:pt x="0" y="37"/>
                    <a:pt x="10" y="47"/>
                  </a:cubicBezTo>
                  <a:lnTo>
                    <a:pt x="177" y="262"/>
                  </a:lnTo>
                  <a:cubicBezTo>
                    <a:pt x="177" y="272"/>
                    <a:pt x="186" y="272"/>
                    <a:pt x="196" y="272"/>
                  </a:cubicBezTo>
                  <a:cubicBezTo>
                    <a:pt x="206" y="272"/>
                    <a:pt x="206" y="272"/>
                    <a:pt x="216" y="262"/>
                  </a:cubicBezTo>
                  <a:cubicBezTo>
                    <a:pt x="225" y="252"/>
                    <a:pt x="235" y="233"/>
                    <a:pt x="225" y="223"/>
                  </a:cubicBezTo>
                  <a:lnTo>
                    <a:pt x="59" y="17"/>
                  </a:lnTo>
                  <a:cubicBezTo>
                    <a:pt x="53" y="6"/>
                    <a:pt x="44" y="1"/>
                    <a:pt x="34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27"/>
            <p:cNvSpPr/>
            <p:nvPr/>
          </p:nvSpPr>
          <p:spPr>
            <a:xfrm>
              <a:off x="5226631" y="6594552"/>
              <a:ext cx="52907" cy="37122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269" y="1"/>
                  </a:moveTo>
                  <a:cubicBezTo>
                    <a:pt x="262" y="1"/>
                    <a:pt x="254" y="3"/>
                    <a:pt x="245" y="7"/>
                  </a:cubicBezTo>
                  <a:lnTo>
                    <a:pt x="20" y="154"/>
                  </a:lnTo>
                  <a:cubicBezTo>
                    <a:pt x="10" y="164"/>
                    <a:pt x="1" y="183"/>
                    <a:pt x="10" y="193"/>
                  </a:cubicBezTo>
                  <a:cubicBezTo>
                    <a:pt x="20" y="203"/>
                    <a:pt x="30" y="213"/>
                    <a:pt x="40" y="213"/>
                  </a:cubicBezTo>
                  <a:cubicBezTo>
                    <a:pt x="40" y="213"/>
                    <a:pt x="49" y="213"/>
                    <a:pt x="49" y="203"/>
                  </a:cubicBezTo>
                  <a:lnTo>
                    <a:pt x="285" y="56"/>
                  </a:lnTo>
                  <a:cubicBezTo>
                    <a:pt x="295" y="46"/>
                    <a:pt x="304" y="26"/>
                    <a:pt x="295" y="17"/>
                  </a:cubicBezTo>
                  <a:cubicBezTo>
                    <a:pt x="289" y="6"/>
                    <a:pt x="280" y="1"/>
                    <a:pt x="26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27"/>
            <p:cNvSpPr/>
            <p:nvPr/>
          </p:nvSpPr>
          <p:spPr>
            <a:xfrm>
              <a:off x="5248661" y="6484055"/>
              <a:ext cx="49611" cy="33652"/>
            </a:xfrm>
            <a:custGeom>
              <a:avLst/>
              <a:gdLst/>
              <a:ahLst/>
              <a:cxnLst/>
              <a:rect l="l" t="t" r="r" b="b"/>
              <a:pathLst>
                <a:path w="286" h="194" extrusionOk="0">
                  <a:moveTo>
                    <a:pt x="252" y="1"/>
                  </a:moveTo>
                  <a:cubicBezTo>
                    <a:pt x="246" y="1"/>
                    <a:pt x="240" y="3"/>
                    <a:pt x="236" y="7"/>
                  </a:cubicBezTo>
                  <a:lnTo>
                    <a:pt x="20" y="134"/>
                  </a:lnTo>
                  <a:cubicBezTo>
                    <a:pt x="1" y="145"/>
                    <a:pt x="1" y="164"/>
                    <a:pt x="11" y="184"/>
                  </a:cubicBezTo>
                  <a:cubicBezTo>
                    <a:pt x="11" y="184"/>
                    <a:pt x="20" y="193"/>
                    <a:pt x="31" y="193"/>
                  </a:cubicBezTo>
                  <a:lnTo>
                    <a:pt x="50" y="193"/>
                  </a:lnTo>
                  <a:lnTo>
                    <a:pt x="266" y="56"/>
                  </a:lnTo>
                  <a:cubicBezTo>
                    <a:pt x="275" y="47"/>
                    <a:pt x="285" y="27"/>
                    <a:pt x="275" y="17"/>
                  </a:cubicBezTo>
                  <a:cubicBezTo>
                    <a:pt x="270" y="5"/>
                    <a:pt x="261" y="1"/>
                    <a:pt x="252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27"/>
            <p:cNvSpPr/>
            <p:nvPr/>
          </p:nvSpPr>
          <p:spPr>
            <a:xfrm>
              <a:off x="5211366" y="6528115"/>
              <a:ext cx="39377" cy="40591"/>
            </a:xfrm>
            <a:custGeom>
              <a:avLst/>
              <a:gdLst/>
              <a:ahLst/>
              <a:cxnLst/>
              <a:rect l="l" t="t" r="r" b="b"/>
              <a:pathLst>
                <a:path w="227" h="234" extrusionOk="0">
                  <a:moveTo>
                    <a:pt x="40" y="0"/>
                  </a:moveTo>
                  <a:cubicBezTo>
                    <a:pt x="32" y="0"/>
                    <a:pt x="25" y="3"/>
                    <a:pt x="20" y="8"/>
                  </a:cubicBezTo>
                  <a:cubicBezTo>
                    <a:pt x="0" y="18"/>
                    <a:pt x="0" y="37"/>
                    <a:pt x="10" y="47"/>
                  </a:cubicBezTo>
                  <a:lnTo>
                    <a:pt x="167" y="224"/>
                  </a:lnTo>
                  <a:cubicBezTo>
                    <a:pt x="177" y="233"/>
                    <a:pt x="187" y="233"/>
                    <a:pt x="196" y="233"/>
                  </a:cubicBezTo>
                  <a:cubicBezTo>
                    <a:pt x="196" y="233"/>
                    <a:pt x="206" y="233"/>
                    <a:pt x="216" y="224"/>
                  </a:cubicBezTo>
                  <a:cubicBezTo>
                    <a:pt x="226" y="214"/>
                    <a:pt x="226" y="194"/>
                    <a:pt x="216" y="185"/>
                  </a:cubicBezTo>
                  <a:lnTo>
                    <a:pt x="59" y="8"/>
                  </a:lnTo>
                  <a:cubicBezTo>
                    <a:pt x="54" y="3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27"/>
            <p:cNvSpPr/>
            <p:nvPr/>
          </p:nvSpPr>
          <p:spPr>
            <a:xfrm>
              <a:off x="5109369" y="6868972"/>
              <a:ext cx="227933" cy="199832"/>
            </a:xfrm>
            <a:custGeom>
              <a:avLst/>
              <a:gdLst/>
              <a:ahLst/>
              <a:cxnLst/>
              <a:rect l="l" t="t" r="r" b="b"/>
              <a:pathLst>
                <a:path w="1314" h="1152" extrusionOk="0">
                  <a:moveTo>
                    <a:pt x="656" y="1"/>
                  </a:moveTo>
                  <a:cubicBezTo>
                    <a:pt x="549" y="1"/>
                    <a:pt x="440" y="30"/>
                    <a:pt x="344" y="91"/>
                  </a:cubicBezTo>
                  <a:cubicBezTo>
                    <a:pt x="79" y="267"/>
                    <a:pt x="0" y="620"/>
                    <a:pt x="177" y="894"/>
                  </a:cubicBezTo>
                  <a:cubicBezTo>
                    <a:pt x="283" y="1063"/>
                    <a:pt x="467" y="1151"/>
                    <a:pt x="656" y="1151"/>
                  </a:cubicBezTo>
                  <a:cubicBezTo>
                    <a:pt x="764" y="1151"/>
                    <a:pt x="874" y="1122"/>
                    <a:pt x="971" y="1061"/>
                  </a:cubicBezTo>
                  <a:cubicBezTo>
                    <a:pt x="1235" y="885"/>
                    <a:pt x="1313" y="532"/>
                    <a:pt x="1137" y="258"/>
                  </a:cubicBezTo>
                  <a:cubicBezTo>
                    <a:pt x="1025" y="90"/>
                    <a:pt x="842" y="1"/>
                    <a:pt x="65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27"/>
            <p:cNvSpPr/>
            <p:nvPr/>
          </p:nvSpPr>
          <p:spPr>
            <a:xfrm>
              <a:off x="5126369" y="6934194"/>
              <a:ext cx="85171" cy="76151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248" y="1"/>
                  </a:moveTo>
                  <a:cubicBezTo>
                    <a:pt x="206" y="1"/>
                    <a:pt x="164" y="13"/>
                    <a:pt x="128" y="39"/>
                  </a:cubicBezTo>
                  <a:cubicBezTo>
                    <a:pt x="30" y="107"/>
                    <a:pt x="0" y="235"/>
                    <a:pt x="59" y="342"/>
                  </a:cubicBezTo>
                  <a:cubicBezTo>
                    <a:pt x="103" y="404"/>
                    <a:pt x="173" y="438"/>
                    <a:pt x="244" y="438"/>
                  </a:cubicBezTo>
                  <a:cubicBezTo>
                    <a:pt x="285" y="438"/>
                    <a:pt x="327" y="426"/>
                    <a:pt x="363" y="401"/>
                  </a:cubicBezTo>
                  <a:cubicBezTo>
                    <a:pt x="461" y="333"/>
                    <a:pt x="490" y="205"/>
                    <a:pt x="432" y="97"/>
                  </a:cubicBezTo>
                  <a:cubicBezTo>
                    <a:pt x="389" y="36"/>
                    <a:pt x="318" y="1"/>
                    <a:pt x="24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27"/>
            <p:cNvSpPr/>
            <p:nvPr/>
          </p:nvSpPr>
          <p:spPr>
            <a:xfrm>
              <a:off x="5139899" y="6957612"/>
              <a:ext cx="23938" cy="22550"/>
            </a:xfrm>
            <a:custGeom>
              <a:avLst/>
              <a:gdLst/>
              <a:ahLst/>
              <a:cxnLst/>
              <a:rect l="l" t="t" r="r" b="b"/>
              <a:pathLst>
                <a:path w="138" h="130" extrusionOk="0">
                  <a:moveTo>
                    <a:pt x="66" y="1"/>
                  </a:moveTo>
                  <a:cubicBezTo>
                    <a:pt x="56" y="1"/>
                    <a:pt x="47" y="4"/>
                    <a:pt x="40" y="11"/>
                  </a:cubicBezTo>
                  <a:cubicBezTo>
                    <a:pt x="11" y="31"/>
                    <a:pt x="1" y="70"/>
                    <a:pt x="20" y="100"/>
                  </a:cubicBezTo>
                  <a:cubicBezTo>
                    <a:pt x="33" y="118"/>
                    <a:pt x="54" y="129"/>
                    <a:pt x="72" y="129"/>
                  </a:cubicBezTo>
                  <a:cubicBezTo>
                    <a:pt x="83" y="129"/>
                    <a:pt x="92" y="126"/>
                    <a:pt x="99" y="119"/>
                  </a:cubicBezTo>
                  <a:cubicBezTo>
                    <a:pt x="129" y="100"/>
                    <a:pt x="138" y="60"/>
                    <a:pt x="118" y="31"/>
                  </a:cubicBezTo>
                  <a:cubicBezTo>
                    <a:pt x="106" y="12"/>
                    <a:pt x="85" y="1"/>
                    <a:pt x="6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27"/>
            <p:cNvSpPr/>
            <p:nvPr/>
          </p:nvSpPr>
          <p:spPr>
            <a:xfrm>
              <a:off x="5156898" y="6868972"/>
              <a:ext cx="156639" cy="72161"/>
            </a:xfrm>
            <a:custGeom>
              <a:avLst/>
              <a:gdLst/>
              <a:ahLst/>
              <a:cxnLst/>
              <a:rect l="l" t="t" r="r" b="b"/>
              <a:pathLst>
                <a:path w="903" h="416" extrusionOk="0">
                  <a:moveTo>
                    <a:pt x="382" y="1"/>
                  </a:moveTo>
                  <a:cubicBezTo>
                    <a:pt x="275" y="1"/>
                    <a:pt x="166" y="30"/>
                    <a:pt x="70" y="91"/>
                  </a:cubicBezTo>
                  <a:cubicBezTo>
                    <a:pt x="40" y="110"/>
                    <a:pt x="20" y="130"/>
                    <a:pt x="1" y="150"/>
                  </a:cubicBezTo>
                  <a:cubicBezTo>
                    <a:pt x="138" y="325"/>
                    <a:pt x="344" y="416"/>
                    <a:pt x="553" y="416"/>
                  </a:cubicBezTo>
                  <a:cubicBezTo>
                    <a:pt x="672" y="416"/>
                    <a:pt x="792" y="386"/>
                    <a:pt x="902" y="326"/>
                  </a:cubicBezTo>
                  <a:cubicBezTo>
                    <a:pt x="883" y="306"/>
                    <a:pt x="873" y="277"/>
                    <a:pt x="863" y="258"/>
                  </a:cubicBezTo>
                  <a:cubicBezTo>
                    <a:pt x="751" y="90"/>
                    <a:pt x="568" y="1"/>
                    <a:pt x="38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27"/>
            <p:cNvSpPr/>
            <p:nvPr/>
          </p:nvSpPr>
          <p:spPr>
            <a:xfrm>
              <a:off x="5262364" y="6743731"/>
              <a:ext cx="222903" cy="198791"/>
            </a:xfrm>
            <a:custGeom>
              <a:avLst/>
              <a:gdLst/>
              <a:ahLst/>
              <a:cxnLst/>
              <a:rect l="l" t="t" r="r" b="b"/>
              <a:pathLst>
                <a:path w="1285" h="1146" extrusionOk="0">
                  <a:moveTo>
                    <a:pt x="640" y="0"/>
                  </a:moveTo>
                  <a:cubicBezTo>
                    <a:pt x="510" y="0"/>
                    <a:pt x="380" y="45"/>
                    <a:pt x="275" y="137"/>
                  </a:cubicBezTo>
                  <a:cubicBezTo>
                    <a:pt x="30" y="342"/>
                    <a:pt x="0" y="705"/>
                    <a:pt x="206" y="941"/>
                  </a:cubicBezTo>
                  <a:cubicBezTo>
                    <a:pt x="315" y="1076"/>
                    <a:pt x="475" y="1146"/>
                    <a:pt x="637" y="1146"/>
                  </a:cubicBezTo>
                  <a:cubicBezTo>
                    <a:pt x="768" y="1146"/>
                    <a:pt x="901" y="1101"/>
                    <a:pt x="1010" y="1009"/>
                  </a:cubicBezTo>
                  <a:cubicBezTo>
                    <a:pt x="1255" y="813"/>
                    <a:pt x="1284" y="451"/>
                    <a:pt x="1078" y="205"/>
                  </a:cubicBezTo>
                  <a:cubicBezTo>
                    <a:pt x="964" y="70"/>
                    <a:pt x="802" y="0"/>
                    <a:pt x="64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27"/>
            <p:cNvSpPr/>
            <p:nvPr/>
          </p:nvSpPr>
          <p:spPr>
            <a:xfrm>
              <a:off x="5376330" y="6765934"/>
              <a:ext cx="69733" cy="62274"/>
            </a:xfrm>
            <a:custGeom>
              <a:avLst/>
              <a:gdLst/>
              <a:ahLst/>
              <a:cxnLst/>
              <a:rect l="l" t="t" r="r" b="b"/>
              <a:pathLst>
                <a:path w="402" h="359" extrusionOk="0">
                  <a:moveTo>
                    <a:pt x="193" y="0"/>
                  </a:moveTo>
                  <a:cubicBezTo>
                    <a:pt x="153" y="0"/>
                    <a:pt x="112" y="13"/>
                    <a:pt x="79" y="38"/>
                  </a:cubicBezTo>
                  <a:cubicBezTo>
                    <a:pt x="10" y="107"/>
                    <a:pt x="0" y="214"/>
                    <a:pt x="59" y="293"/>
                  </a:cubicBezTo>
                  <a:cubicBezTo>
                    <a:pt x="97" y="336"/>
                    <a:pt x="146" y="358"/>
                    <a:pt x="196" y="358"/>
                  </a:cubicBezTo>
                  <a:cubicBezTo>
                    <a:pt x="237" y="358"/>
                    <a:pt x="279" y="343"/>
                    <a:pt x="314" y="312"/>
                  </a:cubicBezTo>
                  <a:cubicBezTo>
                    <a:pt x="392" y="254"/>
                    <a:pt x="402" y="136"/>
                    <a:pt x="333" y="68"/>
                  </a:cubicBezTo>
                  <a:cubicBezTo>
                    <a:pt x="300" y="23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27"/>
            <p:cNvSpPr/>
            <p:nvPr/>
          </p:nvSpPr>
          <p:spPr>
            <a:xfrm>
              <a:off x="5401655" y="6773393"/>
              <a:ext cx="20642" cy="18561"/>
            </a:xfrm>
            <a:custGeom>
              <a:avLst/>
              <a:gdLst/>
              <a:ahLst/>
              <a:cxnLst/>
              <a:rect l="l" t="t" r="r" b="b"/>
              <a:pathLst>
                <a:path w="119" h="107" extrusionOk="0">
                  <a:moveTo>
                    <a:pt x="59" y="1"/>
                  </a:moveTo>
                  <a:cubicBezTo>
                    <a:pt x="47" y="1"/>
                    <a:pt x="34" y="6"/>
                    <a:pt x="20" y="15"/>
                  </a:cubicBezTo>
                  <a:cubicBezTo>
                    <a:pt x="1" y="34"/>
                    <a:pt x="1" y="64"/>
                    <a:pt x="20" y="84"/>
                  </a:cubicBezTo>
                  <a:cubicBezTo>
                    <a:pt x="31" y="100"/>
                    <a:pt x="45" y="107"/>
                    <a:pt x="59" y="107"/>
                  </a:cubicBezTo>
                  <a:cubicBezTo>
                    <a:pt x="70" y="107"/>
                    <a:pt x="81" y="102"/>
                    <a:pt x="89" y="93"/>
                  </a:cubicBezTo>
                  <a:cubicBezTo>
                    <a:pt x="109" y="73"/>
                    <a:pt x="118" y="44"/>
                    <a:pt x="99" y="25"/>
                  </a:cubicBezTo>
                  <a:cubicBezTo>
                    <a:pt x="88" y="8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27"/>
            <p:cNvSpPr/>
            <p:nvPr/>
          </p:nvSpPr>
          <p:spPr>
            <a:xfrm>
              <a:off x="5262364" y="6748588"/>
              <a:ext cx="122466" cy="171904"/>
            </a:xfrm>
            <a:custGeom>
              <a:avLst/>
              <a:gdLst/>
              <a:ahLst/>
              <a:cxnLst/>
              <a:rect l="l" t="t" r="r" b="b"/>
              <a:pathLst>
                <a:path w="706" h="991" extrusionOk="0">
                  <a:moveTo>
                    <a:pt x="471" y="1"/>
                  </a:moveTo>
                  <a:cubicBezTo>
                    <a:pt x="402" y="20"/>
                    <a:pt x="333" y="60"/>
                    <a:pt x="275" y="109"/>
                  </a:cubicBezTo>
                  <a:cubicBezTo>
                    <a:pt x="30" y="314"/>
                    <a:pt x="0" y="677"/>
                    <a:pt x="206" y="913"/>
                  </a:cubicBezTo>
                  <a:cubicBezTo>
                    <a:pt x="226" y="942"/>
                    <a:pt x="255" y="971"/>
                    <a:pt x="285" y="991"/>
                  </a:cubicBezTo>
                  <a:cubicBezTo>
                    <a:pt x="294" y="991"/>
                    <a:pt x="304" y="981"/>
                    <a:pt x="304" y="981"/>
                  </a:cubicBezTo>
                  <a:cubicBezTo>
                    <a:pt x="618" y="775"/>
                    <a:pt x="706" y="354"/>
                    <a:pt x="500" y="50"/>
                  </a:cubicBezTo>
                  <a:cubicBezTo>
                    <a:pt x="490" y="31"/>
                    <a:pt x="481" y="11"/>
                    <a:pt x="47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27"/>
            <p:cNvSpPr/>
            <p:nvPr/>
          </p:nvSpPr>
          <p:spPr>
            <a:xfrm>
              <a:off x="5138338" y="6720313"/>
              <a:ext cx="227933" cy="199658"/>
            </a:xfrm>
            <a:custGeom>
              <a:avLst/>
              <a:gdLst/>
              <a:ahLst/>
              <a:cxnLst/>
              <a:rect l="l" t="t" r="r" b="b"/>
              <a:pathLst>
                <a:path w="1314" h="1151" extrusionOk="0">
                  <a:moveTo>
                    <a:pt x="655" y="1"/>
                  </a:moveTo>
                  <a:cubicBezTo>
                    <a:pt x="548" y="1"/>
                    <a:pt x="439" y="31"/>
                    <a:pt x="343" y="96"/>
                  </a:cubicBezTo>
                  <a:cubicBezTo>
                    <a:pt x="79" y="272"/>
                    <a:pt x="0" y="625"/>
                    <a:pt x="177" y="889"/>
                  </a:cubicBezTo>
                  <a:cubicBezTo>
                    <a:pt x="289" y="1058"/>
                    <a:pt x="473" y="1151"/>
                    <a:pt x="659" y="1151"/>
                  </a:cubicBezTo>
                  <a:cubicBezTo>
                    <a:pt x="766" y="1151"/>
                    <a:pt x="874" y="1120"/>
                    <a:pt x="970" y="1056"/>
                  </a:cubicBezTo>
                  <a:cubicBezTo>
                    <a:pt x="1235" y="889"/>
                    <a:pt x="1313" y="527"/>
                    <a:pt x="1137" y="262"/>
                  </a:cubicBezTo>
                  <a:cubicBezTo>
                    <a:pt x="1025" y="94"/>
                    <a:pt x="841" y="1"/>
                    <a:pt x="65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27"/>
            <p:cNvSpPr/>
            <p:nvPr/>
          </p:nvSpPr>
          <p:spPr>
            <a:xfrm>
              <a:off x="5160368" y="6769403"/>
              <a:ext cx="85171" cy="74763"/>
            </a:xfrm>
            <a:custGeom>
              <a:avLst/>
              <a:gdLst/>
              <a:ahLst/>
              <a:cxnLst/>
              <a:rect l="l" t="t" r="r" b="b"/>
              <a:pathLst>
                <a:path w="491" h="431" extrusionOk="0">
                  <a:moveTo>
                    <a:pt x="248" y="0"/>
                  </a:moveTo>
                  <a:cubicBezTo>
                    <a:pt x="206" y="0"/>
                    <a:pt x="164" y="12"/>
                    <a:pt x="128" y="38"/>
                  </a:cubicBezTo>
                  <a:cubicBezTo>
                    <a:pt x="30" y="96"/>
                    <a:pt x="0" y="234"/>
                    <a:pt x="69" y="332"/>
                  </a:cubicBezTo>
                  <a:cubicBezTo>
                    <a:pt x="108" y="396"/>
                    <a:pt x="180" y="431"/>
                    <a:pt x="253" y="431"/>
                  </a:cubicBezTo>
                  <a:cubicBezTo>
                    <a:pt x="291" y="431"/>
                    <a:pt x="329" y="421"/>
                    <a:pt x="363" y="401"/>
                  </a:cubicBezTo>
                  <a:cubicBezTo>
                    <a:pt x="471" y="332"/>
                    <a:pt x="490" y="194"/>
                    <a:pt x="431" y="96"/>
                  </a:cubicBezTo>
                  <a:cubicBezTo>
                    <a:pt x="389" y="35"/>
                    <a:pt x="318" y="0"/>
                    <a:pt x="24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27"/>
            <p:cNvSpPr/>
            <p:nvPr/>
          </p:nvSpPr>
          <p:spPr>
            <a:xfrm>
              <a:off x="5173898" y="6792648"/>
              <a:ext cx="23938" cy="20816"/>
            </a:xfrm>
            <a:custGeom>
              <a:avLst/>
              <a:gdLst/>
              <a:ahLst/>
              <a:cxnLst/>
              <a:rect l="l" t="t" r="r" b="b"/>
              <a:pathLst>
                <a:path w="138" h="120" extrusionOk="0">
                  <a:moveTo>
                    <a:pt x="77" y="1"/>
                  </a:moveTo>
                  <a:cubicBezTo>
                    <a:pt x="64" y="1"/>
                    <a:pt x="51" y="4"/>
                    <a:pt x="40" y="12"/>
                  </a:cubicBezTo>
                  <a:cubicBezTo>
                    <a:pt x="11" y="31"/>
                    <a:pt x="1" y="71"/>
                    <a:pt x="20" y="90"/>
                  </a:cubicBezTo>
                  <a:cubicBezTo>
                    <a:pt x="33" y="109"/>
                    <a:pt x="54" y="120"/>
                    <a:pt x="75" y="120"/>
                  </a:cubicBezTo>
                  <a:cubicBezTo>
                    <a:pt x="87" y="120"/>
                    <a:pt x="98" y="117"/>
                    <a:pt x="109" y="110"/>
                  </a:cubicBezTo>
                  <a:cubicBezTo>
                    <a:pt x="138" y="90"/>
                    <a:pt x="138" y="51"/>
                    <a:pt x="129" y="21"/>
                  </a:cubicBezTo>
                  <a:cubicBezTo>
                    <a:pt x="116" y="9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27"/>
            <p:cNvSpPr/>
            <p:nvPr/>
          </p:nvSpPr>
          <p:spPr>
            <a:xfrm>
              <a:off x="6368887" y="6827340"/>
              <a:ext cx="350399" cy="312410"/>
            </a:xfrm>
            <a:custGeom>
              <a:avLst/>
              <a:gdLst/>
              <a:ahLst/>
              <a:cxnLst/>
              <a:rect l="l" t="t" r="r" b="b"/>
              <a:pathLst>
                <a:path w="2020" h="1801" extrusionOk="0">
                  <a:moveTo>
                    <a:pt x="1442" y="1"/>
                  </a:moveTo>
                  <a:cubicBezTo>
                    <a:pt x="1129" y="1"/>
                    <a:pt x="743" y="85"/>
                    <a:pt x="471" y="439"/>
                  </a:cubicBezTo>
                  <a:cubicBezTo>
                    <a:pt x="50" y="988"/>
                    <a:pt x="10" y="1595"/>
                    <a:pt x="1" y="1801"/>
                  </a:cubicBezTo>
                  <a:cubicBezTo>
                    <a:pt x="21" y="1801"/>
                    <a:pt x="44" y="1801"/>
                    <a:pt x="70" y="1801"/>
                  </a:cubicBezTo>
                  <a:cubicBezTo>
                    <a:pt x="320" y="1801"/>
                    <a:pt x="861" y="1785"/>
                    <a:pt x="1402" y="1448"/>
                  </a:cubicBezTo>
                  <a:cubicBezTo>
                    <a:pt x="2020" y="1056"/>
                    <a:pt x="1941" y="282"/>
                    <a:pt x="1911" y="56"/>
                  </a:cubicBezTo>
                  <a:cubicBezTo>
                    <a:pt x="1822" y="37"/>
                    <a:pt x="1648" y="1"/>
                    <a:pt x="144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27"/>
            <p:cNvSpPr/>
            <p:nvPr/>
          </p:nvSpPr>
          <p:spPr>
            <a:xfrm>
              <a:off x="6458915" y="6839309"/>
              <a:ext cx="238167" cy="218913"/>
            </a:xfrm>
            <a:custGeom>
              <a:avLst/>
              <a:gdLst/>
              <a:ahLst/>
              <a:cxnLst/>
              <a:rect l="l" t="t" r="r" b="b"/>
              <a:pathLst>
                <a:path w="1373" h="1262" extrusionOk="0">
                  <a:moveTo>
                    <a:pt x="1236" y="1"/>
                  </a:moveTo>
                  <a:cubicBezTo>
                    <a:pt x="1126" y="1"/>
                    <a:pt x="1019" y="24"/>
                    <a:pt x="913" y="46"/>
                  </a:cubicBezTo>
                  <a:cubicBezTo>
                    <a:pt x="775" y="96"/>
                    <a:pt x="658" y="154"/>
                    <a:pt x="540" y="233"/>
                  </a:cubicBezTo>
                  <a:cubicBezTo>
                    <a:pt x="432" y="311"/>
                    <a:pt x="325" y="399"/>
                    <a:pt x="236" y="497"/>
                  </a:cubicBezTo>
                  <a:cubicBezTo>
                    <a:pt x="188" y="556"/>
                    <a:pt x="148" y="605"/>
                    <a:pt x="109" y="664"/>
                  </a:cubicBezTo>
                  <a:cubicBezTo>
                    <a:pt x="70" y="713"/>
                    <a:pt x="40" y="771"/>
                    <a:pt x="1" y="830"/>
                  </a:cubicBezTo>
                  <a:cubicBezTo>
                    <a:pt x="40" y="782"/>
                    <a:pt x="90" y="732"/>
                    <a:pt x="129" y="673"/>
                  </a:cubicBezTo>
                  <a:cubicBezTo>
                    <a:pt x="177" y="625"/>
                    <a:pt x="217" y="575"/>
                    <a:pt x="266" y="536"/>
                  </a:cubicBezTo>
                  <a:cubicBezTo>
                    <a:pt x="314" y="488"/>
                    <a:pt x="364" y="438"/>
                    <a:pt x="423" y="409"/>
                  </a:cubicBezTo>
                  <a:cubicBezTo>
                    <a:pt x="471" y="360"/>
                    <a:pt x="521" y="331"/>
                    <a:pt x="579" y="292"/>
                  </a:cubicBezTo>
                  <a:cubicBezTo>
                    <a:pt x="697" y="223"/>
                    <a:pt x="815" y="164"/>
                    <a:pt x="942" y="135"/>
                  </a:cubicBezTo>
                  <a:cubicBezTo>
                    <a:pt x="1031" y="105"/>
                    <a:pt x="1132" y="92"/>
                    <a:pt x="1227" y="92"/>
                  </a:cubicBezTo>
                  <a:cubicBezTo>
                    <a:pt x="1242" y="92"/>
                    <a:pt x="1256" y="92"/>
                    <a:pt x="1270" y="93"/>
                  </a:cubicBezTo>
                  <a:lnTo>
                    <a:pt x="1270" y="93"/>
                  </a:lnTo>
                  <a:cubicBezTo>
                    <a:pt x="1257" y="188"/>
                    <a:pt x="1232" y="289"/>
                    <a:pt x="1207" y="390"/>
                  </a:cubicBezTo>
                  <a:cubicBezTo>
                    <a:pt x="1167" y="497"/>
                    <a:pt x="1128" y="605"/>
                    <a:pt x="1079" y="703"/>
                  </a:cubicBezTo>
                  <a:cubicBezTo>
                    <a:pt x="1050" y="762"/>
                    <a:pt x="1020" y="811"/>
                    <a:pt x="991" y="860"/>
                  </a:cubicBezTo>
                  <a:cubicBezTo>
                    <a:pt x="952" y="909"/>
                    <a:pt x="922" y="958"/>
                    <a:pt x="883" y="1007"/>
                  </a:cubicBezTo>
                  <a:cubicBezTo>
                    <a:pt x="815" y="1095"/>
                    <a:pt x="726" y="1173"/>
                    <a:pt x="638" y="1261"/>
                  </a:cubicBezTo>
                  <a:cubicBezTo>
                    <a:pt x="746" y="1193"/>
                    <a:pt x="834" y="1115"/>
                    <a:pt x="922" y="1026"/>
                  </a:cubicBezTo>
                  <a:cubicBezTo>
                    <a:pt x="1000" y="938"/>
                    <a:pt x="1069" y="840"/>
                    <a:pt x="1138" y="742"/>
                  </a:cubicBezTo>
                  <a:cubicBezTo>
                    <a:pt x="1196" y="634"/>
                    <a:pt x="1246" y="527"/>
                    <a:pt x="1285" y="409"/>
                  </a:cubicBezTo>
                  <a:cubicBezTo>
                    <a:pt x="1324" y="292"/>
                    <a:pt x="1353" y="183"/>
                    <a:pt x="1363" y="56"/>
                  </a:cubicBezTo>
                  <a:cubicBezTo>
                    <a:pt x="1373" y="27"/>
                    <a:pt x="1353" y="7"/>
                    <a:pt x="1334" y="7"/>
                  </a:cubicBezTo>
                  <a:cubicBezTo>
                    <a:pt x="1301" y="3"/>
                    <a:pt x="1268" y="1"/>
                    <a:pt x="123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27"/>
            <p:cNvSpPr/>
            <p:nvPr/>
          </p:nvSpPr>
          <p:spPr>
            <a:xfrm>
              <a:off x="6438619" y="6840177"/>
              <a:ext cx="258463" cy="236780"/>
            </a:xfrm>
            <a:custGeom>
              <a:avLst/>
              <a:gdLst/>
              <a:ahLst/>
              <a:cxnLst/>
              <a:rect l="l" t="t" r="r" b="b"/>
              <a:pathLst>
                <a:path w="1490" h="1365" extrusionOk="0">
                  <a:moveTo>
                    <a:pt x="1440" y="1"/>
                  </a:moveTo>
                  <a:cubicBezTo>
                    <a:pt x="1430" y="1"/>
                    <a:pt x="1420" y="4"/>
                    <a:pt x="1411" y="12"/>
                  </a:cubicBezTo>
                  <a:cubicBezTo>
                    <a:pt x="1284" y="120"/>
                    <a:pt x="1167" y="237"/>
                    <a:pt x="1049" y="345"/>
                  </a:cubicBezTo>
                  <a:lnTo>
                    <a:pt x="696" y="679"/>
                  </a:lnTo>
                  <a:lnTo>
                    <a:pt x="344" y="1012"/>
                  </a:lnTo>
                  <a:cubicBezTo>
                    <a:pt x="226" y="1129"/>
                    <a:pt x="109" y="1247"/>
                    <a:pt x="0" y="1364"/>
                  </a:cubicBezTo>
                  <a:cubicBezTo>
                    <a:pt x="128" y="1256"/>
                    <a:pt x="246" y="1149"/>
                    <a:pt x="373" y="1051"/>
                  </a:cubicBezTo>
                  <a:lnTo>
                    <a:pt x="745" y="727"/>
                  </a:lnTo>
                  <a:lnTo>
                    <a:pt x="1108" y="404"/>
                  </a:lnTo>
                  <a:cubicBezTo>
                    <a:pt x="1176" y="342"/>
                    <a:pt x="1246" y="280"/>
                    <a:pt x="1317" y="218"/>
                  </a:cubicBezTo>
                  <a:lnTo>
                    <a:pt x="1317" y="218"/>
                  </a:lnTo>
                  <a:cubicBezTo>
                    <a:pt x="1283" y="282"/>
                    <a:pt x="1246" y="344"/>
                    <a:pt x="1206" y="404"/>
                  </a:cubicBezTo>
                  <a:cubicBezTo>
                    <a:pt x="1137" y="531"/>
                    <a:pt x="1049" y="639"/>
                    <a:pt x="961" y="757"/>
                  </a:cubicBezTo>
                  <a:cubicBezTo>
                    <a:pt x="873" y="864"/>
                    <a:pt x="775" y="973"/>
                    <a:pt x="677" y="1070"/>
                  </a:cubicBezTo>
                  <a:cubicBezTo>
                    <a:pt x="569" y="1178"/>
                    <a:pt x="471" y="1266"/>
                    <a:pt x="353" y="1364"/>
                  </a:cubicBezTo>
                  <a:cubicBezTo>
                    <a:pt x="481" y="1286"/>
                    <a:pt x="588" y="1197"/>
                    <a:pt x="706" y="1100"/>
                  </a:cubicBezTo>
                  <a:cubicBezTo>
                    <a:pt x="814" y="1012"/>
                    <a:pt x="912" y="904"/>
                    <a:pt x="1010" y="796"/>
                  </a:cubicBezTo>
                  <a:cubicBezTo>
                    <a:pt x="1206" y="581"/>
                    <a:pt x="1372" y="335"/>
                    <a:pt x="1480" y="61"/>
                  </a:cubicBezTo>
                  <a:cubicBezTo>
                    <a:pt x="1490" y="51"/>
                    <a:pt x="1480" y="32"/>
                    <a:pt x="1470" y="12"/>
                  </a:cubicBezTo>
                  <a:cubicBezTo>
                    <a:pt x="1465" y="6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27"/>
            <p:cNvSpPr/>
            <p:nvPr/>
          </p:nvSpPr>
          <p:spPr>
            <a:xfrm>
              <a:off x="6467588" y="6855788"/>
              <a:ext cx="212495" cy="151435"/>
            </a:xfrm>
            <a:custGeom>
              <a:avLst/>
              <a:gdLst/>
              <a:ahLst/>
              <a:cxnLst/>
              <a:rect l="l" t="t" r="r" b="b"/>
              <a:pathLst>
                <a:path w="1225" h="873" extrusionOk="0">
                  <a:moveTo>
                    <a:pt x="1225" y="1"/>
                  </a:moveTo>
                  <a:lnTo>
                    <a:pt x="1225" y="1"/>
                  </a:lnTo>
                  <a:cubicBezTo>
                    <a:pt x="1098" y="30"/>
                    <a:pt x="970" y="69"/>
                    <a:pt x="863" y="128"/>
                  </a:cubicBezTo>
                  <a:cubicBezTo>
                    <a:pt x="745" y="186"/>
                    <a:pt x="637" y="255"/>
                    <a:pt x="529" y="334"/>
                  </a:cubicBezTo>
                  <a:cubicBezTo>
                    <a:pt x="431" y="402"/>
                    <a:pt x="333" y="491"/>
                    <a:pt x="245" y="578"/>
                  </a:cubicBezTo>
                  <a:cubicBezTo>
                    <a:pt x="157" y="676"/>
                    <a:pt x="69" y="765"/>
                    <a:pt x="0" y="872"/>
                  </a:cubicBezTo>
                  <a:cubicBezTo>
                    <a:pt x="196" y="716"/>
                    <a:pt x="382" y="549"/>
                    <a:pt x="588" y="402"/>
                  </a:cubicBezTo>
                  <a:cubicBezTo>
                    <a:pt x="686" y="324"/>
                    <a:pt x="784" y="255"/>
                    <a:pt x="892" y="186"/>
                  </a:cubicBezTo>
                  <a:cubicBezTo>
                    <a:pt x="1000" y="118"/>
                    <a:pt x="1107" y="59"/>
                    <a:pt x="122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27"/>
            <p:cNvSpPr/>
            <p:nvPr/>
          </p:nvSpPr>
          <p:spPr>
            <a:xfrm>
              <a:off x="6613817" y="6837054"/>
              <a:ext cx="319696" cy="408163"/>
            </a:xfrm>
            <a:custGeom>
              <a:avLst/>
              <a:gdLst/>
              <a:ahLst/>
              <a:cxnLst/>
              <a:rect l="l" t="t" r="r" b="b"/>
              <a:pathLst>
                <a:path w="1843" h="2353" extrusionOk="0">
                  <a:moveTo>
                    <a:pt x="499" y="0"/>
                  </a:moveTo>
                  <a:cubicBezTo>
                    <a:pt x="382" y="196"/>
                    <a:pt x="0" y="873"/>
                    <a:pt x="421" y="1480"/>
                  </a:cubicBezTo>
                  <a:cubicBezTo>
                    <a:pt x="813" y="2058"/>
                    <a:pt x="1381" y="2284"/>
                    <a:pt x="1568" y="2352"/>
                  </a:cubicBezTo>
                  <a:cubicBezTo>
                    <a:pt x="1636" y="2166"/>
                    <a:pt x="1842" y="1598"/>
                    <a:pt x="1666" y="912"/>
                  </a:cubicBezTo>
                  <a:cubicBezTo>
                    <a:pt x="1490" y="207"/>
                    <a:pt x="725" y="40"/>
                    <a:pt x="49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27"/>
            <p:cNvSpPr/>
            <p:nvPr/>
          </p:nvSpPr>
          <p:spPr>
            <a:xfrm>
              <a:off x="6685111" y="6843126"/>
              <a:ext cx="185434" cy="267830"/>
            </a:xfrm>
            <a:custGeom>
              <a:avLst/>
              <a:gdLst/>
              <a:ahLst/>
              <a:cxnLst/>
              <a:rect l="l" t="t" r="r" b="b"/>
              <a:pathLst>
                <a:path w="1069" h="1544" extrusionOk="0">
                  <a:moveTo>
                    <a:pt x="130" y="1"/>
                  </a:moveTo>
                  <a:cubicBezTo>
                    <a:pt x="113" y="1"/>
                    <a:pt x="96" y="10"/>
                    <a:pt x="88" y="24"/>
                  </a:cubicBezTo>
                  <a:cubicBezTo>
                    <a:pt x="30" y="161"/>
                    <a:pt x="10" y="299"/>
                    <a:pt x="1" y="436"/>
                  </a:cubicBezTo>
                  <a:cubicBezTo>
                    <a:pt x="1" y="573"/>
                    <a:pt x="20" y="720"/>
                    <a:pt x="59" y="847"/>
                  </a:cubicBezTo>
                  <a:cubicBezTo>
                    <a:pt x="99" y="985"/>
                    <a:pt x="157" y="1102"/>
                    <a:pt x="226" y="1220"/>
                  </a:cubicBezTo>
                  <a:cubicBezTo>
                    <a:pt x="255" y="1278"/>
                    <a:pt x="295" y="1337"/>
                    <a:pt x="334" y="1387"/>
                  </a:cubicBezTo>
                  <a:cubicBezTo>
                    <a:pt x="373" y="1445"/>
                    <a:pt x="422" y="1494"/>
                    <a:pt x="461" y="1543"/>
                  </a:cubicBezTo>
                  <a:cubicBezTo>
                    <a:pt x="432" y="1494"/>
                    <a:pt x="393" y="1435"/>
                    <a:pt x="353" y="1376"/>
                  </a:cubicBezTo>
                  <a:lnTo>
                    <a:pt x="265" y="1200"/>
                  </a:lnTo>
                  <a:cubicBezTo>
                    <a:pt x="236" y="1141"/>
                    <a:pt x="206" y="1083"/>
                    <a:pt x="186" y="1014"/>
                  </a:cubicBezTo>
                  <a:cubicBezTo>
                    <a:pt x="157" y="956"/>
                    <a:pt x="147" y="897"/>
                    <a:pt x="128" y="828"/>
                  </a:cubicBezTo>
                  <a:cubicBezTo>
                    <a:pt x="99" y="701"/>
                    <a:pt x="79" y="573"/>
                    <a:pt x="88" y="446"/>
                  </a:cubicBezTo>
                  <a:cubicBezTo>
                    <a:pt x="97" y="332"/>
                    <a:pt x="114" y="212"/>
                    <a:pt x="152" y="111"/>
                  </a:cubicBezTo>
                  <a:lnTo>
                    <a:pt x="152" y="111"/>
                  </a:lnTo>
                  <a:cubicBezTo>
                    <a:pt x="243" y="151"/>
                    <a:pt x="327" y="209"/>
                    <a:pt x="412" y="259"/>
                  </a:cubicBezTo>
                  <a:cubicBezTo>
                    <a:pt x="510" y="328"/>
                    <a:pt x="598" y="407"/>
                    <a:pt x="676" y="485"/>
                  </a:cubicBezTo>
                  <a:cubicBezTo>
                    <a:pt x="716" y="524"/>
                    <a:pt x="755" y="573"/>
                    <a:pt x="794" y="622"/>
                  </a:cubicBezTo>
                  <a:cubicBezTo>
                    <a:pt x="833" y="662"/>
                    <a:pt x="872" y="710"/>
                    <a:pt x="902" y="760"/>
                  </a:cubicBezTo>
                  <a:cubicBezTo>
                    <a:pt x="970" y="858"/>
                    <a:pt x="1020" y="965"/>
                    <a:pt x="1068" y="1073"/>
                  </a:cubicBezTo>
                  <a:cubicBezTo>
                    <a:pt x="1039" y="956"/>
                    <a:pt x="990" y="838"/>
                    <a:pt x="931" y="740"/>
                  </a:cubicBezTo>
                  <a:cubicBezTo>
                    <a:pt x="872" y="632"/>
                    <a:pt x="804" y="534"/>
                    <a:pt x="726" y="446"/>
                  </a:cubicBezTo>
                  <a:cubicBezTo>
                    <a:pt x="647" y="348"/>
                    <a:pt x="559" y="270"/>
                    <a:pt x="461" y="201"/>
                  </a:cubicBezTo>
                  <a:cubicBezTo>
                    <a:pt x="363" y="122"/>
                    <a:pt x="265" y="63"/>
                    <a:pt x="147" y="5"/>
                  </a:cubicBezTo>
                  <a:cubicBezTo>
                    <a:pt x="142" y="2"/>
                    <a:pt x="136" y="1"/>
                    <a:pt x="13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27"/>
            <p:cNvSpPr/>
            <p:nvPr/>
          </p:nvSpPr>
          <p:spPr>
            <a:xfrm>
              <a:off x="6698814" y="6843819"/>
              <a:ext cx="168261" cy="316400"/>
            </a:xfrm>
            <a:custGeom>
              <a:avLst/>
              <a:gdLst/>
              <a:ahLst/>
              <a:cxnLst/>
              <a:rect l="l" t="t" r="r" b="b"/>
              <a:pathLst>
                <a:path w="970" h="1824" extrusionOk="0">
                  <a:moveTo>
                    <a:pt x="29" y="1"/>
                  </a:moveTo>
                  <a:cubicBezTo>
                    <a:pt x="9" y="11"/>
                    <a:pt x="0" y="40"/>
                    <a:pt x="9" y="59"/>
                  </a:cubicBezTo>
                  <a:cubicBezTo>
                    <a:pt x="78" y="216"/>
                    <a:pt x="147" y="364"/>
                    <a:pt x="216" y="510"/>
                  </a:cubicBezTo>
                  <a:lnTo>
                    <a:pt x="421" y="952"/>
                  </a:lnTo>
                  <a:lnTo>
                    <a:pt x="637" y="1383"/>
                  </a:lnTo>
                  <a:cubicBezTo>
                    <a:pt x="706" y="1529"/>
                    <a:pt x="774" y="1677"/>
                    <a:pt x="852" y="1823"/>
                  </a:cubicBezTo>
                  <a:cubicBezTo>
                    <a:pt x="793" y="1666"/>
                    <a:pt x="735" y="1520"/>
                    <a:pt x="676" y="1372"/>
                  </a:cubicBezTo>
                  <a:lnTo>
                    <a:pt x="490" y="922"/>
                  </a:lnTo>
                  <a:lnTo>
                    <a:pt x="294" y="471"/>
                  </a:lnTo>
                  <a:lnTo>
                    <a:pt x="171" y="208"/>
                  </a:lnTo>
                  <a:lnTo>
                    <a:pt x="171" y="208"/>
                  </a:lnTo>
                  <a:cubicBezTo>
                    <a:pt x="225" y="260"/>
                    <a:pt x="276" y="315"/>
                    <a:pt x="323" y="373"/>
                  </a:cubicBezTo>
                  <a:cubicBezTo>
                    <a:pt x="412" y="481"/>
                    <a:pt x="499" y="599"/>
                    <a:pt x="578" y="716"/>
                  </a:cubicBezTo>
                  <a:cubicBezTo>
                    <a:pt x="656" y="834"/>
                    <a:pt x="725" y="961"/>
                    <a:pt x="793" y="1089"/>
                  </a:cubicBezTo>
                  <a:cubicBezTo>
                    <a:pt x="852" y="1216"/>
                    <a:pt x="911" y="1353"/>
                    <a:pt x="970" y="1481"/>
                  </a:cubicBezTo>
                  <a:cubicBezTo>
                    <a:pt x="931" y="1343"/>
                    <a:pt x="882" y="1206"/>
                    <a:pt x="823" y="1069"/>
                  </a:cubicBezTo>
                  <a:cubicBezTo>
                    <a:pt x="774" y="941"/>
                    <a:pt x="706" y="814"/>
                    <a:pt x="637" y="687"/>
                  </a:cubicBezTo>
                  <a:cubicBezTo>
                    <a:pt x="490" y="432"/>
                    <a:pt x="303" y="197"/>
                    <a:pt x="78" y="11"/>
                  </a:cubicBezTo>
                  <a:cubicBezTo>
                    <a:pt x="68" y="1"/>
                    <a:pt x="49" y="1"/>
                    <a:pt x="2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27"/>
            <p:cNvSpPr/>
            <p:nvPr/>
          </p:nvSpPr>
          <p:spPr>
            <a:xfrm>
              <a:off x="6708875" y="6862554"/>
              <a:ext cx="81875" cy="248402"/>
            </a:xfrm>
            <a:custGeom>
              <a:avLst/>
              <a:gdLst/>
              <a:ahLst/>
              <a:cxnLst/>
              <a:rect l="l" t="t" r="r" b="b"/>
              <a:pathLst>
                <a:path w="472" h="1432" extrusionOk="0">
                  <a:moveTo>
                    <a:pt x="20" y="1"/>
                  </a:moveTo>
                  <a:cubicBezTo>
                    <a:pt x="1" y="128"/>
                    <a:pt x="10" y="256"/>
                    <a:pt x="30" y="383"/>
                  </a:cubicBezTo>
                  <a:cubicBezTo>
                    <a:pt x="49" y="510"/>
                    <a:pt x="79" y="637"/>
                    <a:pt x="118" y="755"/>
                  </a:cubicBezTo>
                  <a:cubicBezTo>
                    <a:pt x="158" y="883"/>
                    <a:pt x="206" y="1000"/>
                    <a:pt x="265" y="1108"/>
                  </a:cubicBezTo>
                  <a:cubicBezTo>
                    <a:pt x="324" y="1225"/>
                    <a:pt x="393" y="1333"/>
                    <a:pt x="471" y="1431"/>
                  </a:cubicBezTo>
                  <a:cubicBezTo>
                    <a:pt x="373" y="1196"/>
                    <a:pt x="285" y="971"/>
                    <a:pt x="206" y="726"/>
                  </a:cubicBezTo>
                  <a:cubicBezTo>
                    <a:pt x="158" y="608"/>
                    <a:pt x="128" y="491"/>
                    <a:pt x="99" y="373"/>
                  </a:cubicBezTo>
                  <a:cubicBezTo>
                    <a:pt x="69" y="245"/>
                    <a:pt x="40" y="128"/>
                    <a:pt x="2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27"/>
            <p:cNvSpPr/>
            <p:nvPr/>
          </p:nvSpPr>
          <p:spPr>
            <a:xfrm>
              <a:off x="6700376" y="6692385"/>
              <a:ext cx="445458" cy="244412"/>
            </a:xfrm>
            <a:custGeom>
              <a:avLst/>
              <a:gdLst/>
              <a:ahLst/>
              <a:cxnLst/>
              <a:rect l="l" t="t" r="r" b="b"/>
              <a:pathLst>
                <a:path w="2568" h="1409" extrusionOk="0">
                  <a:moveTo>
                    <a:pt x="1173" y="0"/>
                  </a:moveTo>
                  <a:cubicBezTo>
                    <a:pt x="478" y="0"/>
                    <a:pt x="106" y="635"/>
                    <a:pt x="0" y="834"/>
                  </a:cubicBezTo>
                  <a:cubicBezTo>
                    <a:pt x="126" y="976"/>
                    <a:pt x="527" y="1408"/>
                    <a:pt x="1077" y="1408"/>
                  </a:cubicBezTo>
                  <a:cubicBezTo>
                    <a:pt x="1174" y="1408"/>
                    <a:pt x="1276" y="1395"/>
                    <a:pt x="1382" y="1364"/>
                  </a:cubicBezTo>
                  <a:cubicBezTo>
                    <a:pt x="2058" y="1168"/>
                    <a:pt x="2441" y="697"/>
                    <a:pt x="2568" y="540"/>
                  </a:cubicBezTo>
                  <a:cubicBezTo>
                    <a:pt x="2411" y="423"/>
                    <a:pt x="1931" y="50"/>
                    <a:pt x="1235" y="2"/>
                  </a:cubicBezTo>
                  <a:cubicBezTo>
                    <a:pt x="1214" y="1"/>
                    <a:pt x="1194" y="0"/>
                    <a:pt x="117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27"/>
            <p:cNvSpPr/>
            <p:nvPr/>
          </p:nvSpPr>
          <p:spPr>
            <a:xfrm>
              <a:off x="6708875" y="6734364"/>
              <a:ext cx="273901" cy="155598"/>
            </a:xfrm>
            <a:custGeom>
              <a:avLst/>
              <a:gdLst/>
              <a:ahLst/>
              <a:cxnLst/>
              <a:rect l="l" t="t" r="r" b="b"/>
              <a:pathLst>
                <a:path w="1579" h="897" extrusionOk="0">
                  <a:moveTo>
                    <a:pt x="1210" y="1"/>
                  </a:moveTo>
                  <a:cubicBezTo>
                    <a:pt x="1123" y="1"/>
                    <a:pt x="1037" y="10"/>
                    <a:pt x="951" y="24"/>
                  </a:cubicBezTo>
                  <a:cubicBezTo>
                    <a:pt x="833" y="44"/>
                    <a:pt x="716" y="83"/>
                    <a:pt x="608" y="132"/>
                  </a:cubicBezTo>
                  <a:cubicBezTo>
                    <a:pt x="491" y="181"/>
                    <a:pt x="383" y="240"/>
                    <a:pt x="285" y="309"/>
                  </a:cubicBezTo>
                  <a:cubicBezTo>
                    <a:pt x="187" y="377"/>
                    <a:pt x="99" y="455"/>
                    <a:pt x="10" y="544"/>
                  </a:cubicBezTo>
                  <a:cubicBezTo>
                    <a:pt x="1" y="563"/>
                    <a:pt x="1" y="592"/>
                    <a:pt x="10" y="612"/>
                  </a:cubicBezTo>
                  <a:cubicBezTo>
                    <a:pt x="118" y="710"/>
                    <a:pt x="245" y="769"/>
                    <a:pt x="373" y="818"/>
                  </a:cubicBezTo>
                  <a:cubicBezTo>
                    <a:pt x="510" y="867"/>
                    <a:pt x="648" y="886"/>
                    <a:pt x="785" y="897"/>
                  </a:cubicBezTo>
                  <a:cubicBezTo>
                    <a:pt x="922" y="897"/>
                    <a:pt x="1059" y="877"/>
                    <a:pt x="1186" y="847"/>
                  </a:cubicBezTo>
                  <a:cubicBezTo>
                    <a:pt x="1255" y="838"/>
                    <a:pt x="1323" y="818"/>
                    <a:pt x="1382" y="799"/>
                  </a:cubicBezTo>
                  <a:cubicBezTo>
                    <a:pt x="1451" y="769"/>
                    <a:pt x="1510" y="749"/>
                    <a:pt x="1578" y="720"/>
                  </a:cubicBezTo>
                  <a:lnTo>
                    <a:pt x="1578" y="720"/>
                  </a:lnTo>
                  <a:cubicBezTo>
                    <a:pt x="1510" y="740"/>
                    <a:pt x="1441" y="759"/>
                    <a:pt x="1382" y="769"/>
                  </a:cubicBezTo>
                  <a:cubicBezTo>
                    <a:pt x="1314" y="779"/>
                    <a:pt x="1245" y="799"/>
                    <a:pt x="1186" y="808"/>
                  </a:cubicBezTo>
                  <a:cubicBezTo>
                    <a:pt x="1131" y="808"/>
                    <a:pt x="1076" y="821"/>
                    <a:pt x="1020" y="821"/>
                  </a:cubicBezTo>
                  <a:cubicBezTo>
                    <a:pt x="1007" y="821"/>
                    <a:pt x="994" y="820"/>
                    <a:pt x="981" y="818"/>
                  </a:cubicBezTo>
                  <a:cubicBezTo>
                    <a:pt x="951" y="823"/>
                    <a:pt x="919" y="825"/>
                    <a:pt x="886" y="825"/>
                  </a:cubicBezTo>
                  <a:cubicBezTo>
                    <a:pt x="853" y="825"/>
                    <a:pt x="819" y="823"/>
                    <a:pt x="785" y="818"/>
                  </a:cubicBezTo>
                  <a:cubicBezTo>
                    <a:pt x="657" y="808"/>
                    <a:pt x="530" y="779"/>
                    <a:pt x="402" y="740"/>
                  </a:cubicBezTo>
                  <a:cubicBezTo>
                    <a:pt x="298" y="696"/>
                    <a:pt x="193" y="645"/>
                    <a:pt x="110" y="572"/>
                  </a:cubicBezTo>
                  <a:lnTo>
                    <a:pt x="110" y="572"/>
                  </a:lnTo>
                  <a:cubicBezTo>
                    <a:pt x="180" y="504"/>
                    <a:pt x="257" y="437"/>
                    <a:pt x="334" y="377"/>
                  </a:cubicBezTo>
                  <a:cubicBezTo>
                    <a:pt x="432" y="309"/>
                    <a:pt x="530" y="250"/>
                    <a:pt x="637" y="191"/>
                  </a:cubicBezTo>
                  <a:cubicBezTo>
                    <a:pt x="687" y="161"/>
                    <a:pt x="735" y="142"/>
                    <a:pt x="794" y="122"/>
                  </a:cubicBezTo>
                  <a:cubicBezTo>
                    <a:pt x="844" y="102"/>
                    <a:pt x="902" y="83"/>
                    <a:pt x="961" y="63"/>
                  </a:cubicBezTo>
                  <a:cubicBezTo>
                    <a:pt x="1069" y="24"/>
                    <a:pt x="1186" y="15"/>
                    <a:pt x="1304" y="4"/>
                  </a:cubicBezTo>
                  <a:cubicBezTo>
                    <a:pt x="1272" y="2"/>
                    <a:pt x="1241" y="1"/>
                    <a:pt x="121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27"/>
            <p:cNvSpPr/>
            <p:nvPr/>
          </p:nvSpPr>
          <p:spPr>
            <a:xfrm>
              <a:off x="6708875" y="6759516"/>
              <a:ext cx="343634" cy="82916"/>
            </a:xfrm>
            <a:custGeom>
              <a:avLst/>
              <a:gdLst/>
              <a:ahLst/>
              <a:cxnLst/>
              <a:rect l="l" t="t" r="r" b="b"/>
              <a:pathLst>
                <a:path w="1981" h="478" extrusionOk="0">
                  <a:moveTo>
                    <a:pt x="1515" y="0"/>
                  </a:moveTo>
                  <a:cubicBezTo>
                    <a:pt x="1432" y="0"/>
                    <a:pt x="1350" y="5"/>
                    <a:pt x="1265" y="16"/>
                  </a:cubicBezTo>
                  <a:cubicBezTo>
                    <a:pt x="1118" y="26"/>
                    <a:pt x="981" y="46"/>
                    <a:pt x="833" y="75"/>
                  </a:cubicBezTo>
                  <a:cubicBezTo>
                    <a:pt x="550" y="134"/>
                    <a:pt x="265" y="232"/>
                    <a:pt x="20" y="399"/>
                  </a:cubicBezTo>
                  <a:cubicBezTo>
                    <a:pt x="10" y="408"/>
                    <a:pt x="1" y="418"/>
                    <a:pt x="1" y="438"/>
                  </a:cubicBezTo>
                  <a:cubicBezTo>
                    <a:pt x="1" y="458"/>
                    <a:pt x="30" y="477"/>
                    <a:pt x="49" y="477"/>
                  </a:cubicBezTo>
                  <a:cubicBezTo>
                    <a:pt x="216" y="458"/>
                    <a:pt x="373" y="438"/>
                    <a:pt x="539" y="418"/>
                  </a:cubicBezTo>
                  <a:lnTo>
                    <a:pt x="1020" y="360"/>
                  </a:lnTo>
                  <a:lnTo>
                    <a:pt x="1500" y="291"/>
                  </a:lnTo>
                  <a:cubicBezTo>
                    <a:pt x="1667" y="271"/>
                    <a:pt x="1823" y="242"/>
                    <a:pt x="1980" y="212"/>
                  </a:cubicBezTo>
                  <a:lnTo>
                    <a:pt x="1980" y="212"/>
                  </a:lnTo>
                  <a:cubicBezTo>
                    <a:pt x="1823" y="222"/>
                    <a:pt x="1656" y="232"/>
                    <a:pt x="1500" y="251"/>
                  </a:cubicBezTo>
                  <a:lnTo>
                    <a:pt x="1010" y="291"/>
                  </a:lnTo>
                  <a:lnTo>
                    <a:pt x="530" y="340"/>
                  </a:lnTo>
                  <a:cubicBezTo>
                    <a:pt x="433" y="345"/>
                    <a:pt x="340" y="354"/>
                    <a:pt x="246" y="365"/>
                  </a:cubicBezTo>
                  <a:lnTo>
                    <a:pt x="246" y="365"/>
                  </a:lnTo>
                  <a:cubicBezTo>
                    <a:pt x="310" y="332"/>
                    <a:pt x="376" y="301"/>
                    <a:pt x="441" y="271"/>
                  </a:cubicBezTo>
                  <a:cubicBezTo>
                    <a:pt x="579" y="222"/>
                    <a:pt x="716" y="173"/>
                    <a:pt x="853" y="134"/>
                  </a:cubicBezTo>
                  <a:cubicBezTo>
                    <a:pt x="990" y="105"/>
                    <a:pt x="1127" y="75"/>
                    <a:pt x="1265" y="55"/>
                  </a:cubicBezTo>
                  <a:cubicBezTo>
                    <a:pt x="1412" y="26"/>
                    <a:pt x="1549" y="16"/>
                    <a:pt x="1696" y="7"/>
                  </a:cubicBezTo>
                  <a:cubicBezTo>
                    <a:pt x="1634" y="3"/>
                    <a:pt x="1574" y="0"/>
                    <a:pt x="151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27"/>
            <p:cNvSpPr/>
            <p:nvPr/>
          </p:nvSpPr>
          <p:spPr>
            <a:xfrm>
              <a:off x="6729344" y="6833585"/>
              <a:ext cx="260198" cy="23938"/>
            </a:xfrm>
            <a:custGeom>
              <a:avLst/>
              <a:gdLst/>
              <a:ahLst/>
              <a:cxnLst/>
              <a:rect l="l" t="t" r="r" b="b"/>
              <a:pathLst>
                <a:path w="1500" h="138" extrusionOk="0">
                  <a:moveTo>
                    <a:pt x="0" y="1"/>
                  </a:moveTo>
                  <a:lnTo>
                    <a:pt x="0" y="1"/>
                  </a:lnTo>
                  <a:cubicBezTo>
                    <a:pt x="118" y="50"/>
                    <a:pt x="236" y="89"/>
                    <a:pt x="363" y="109"/>
                  </a:cubicBezTo>
                  <a:cubicBezTo>
                    <a:pt x="490" y="129"/>
                    <a:pt x="617" y="138"/>
                    <a:pt x="745" y="138"/>
                  </a:cubicBezTo>
                  <a:cubicBezTo>
                    <a:pt x="872" y="138"/>
                    <a:pt x="1000" y="129"/>
                    <a:pt x="1127" y="109"/>
                  </a:cubicBezTo>
                  <a:cubicBezTo>
                    <a:pt x="1255" y="79"/>
                    <a:pt x="1382" y="50"/>
                    <a:pt x="1499" y="11"/>
                  </a:cubicBezTo>
                  <a:lnTo>
                    <a:pt x="1499" y="11"/>
                  </a:lnTo>
                  <a:cubicBezTo>
                    <a:pt x="1244" y="31"/>
                    <a:pt x="1000" y="50"/>
                    <a:pt x="745" y="50"/>
                  </a:cubicBezTo>
                  <a:cubicBezTo>
                    <a:pt x="617" y="50"/>
                    <a:pt x="500" y="50"/>
                    <a:pt x="373" y="40"/>
                  </a:cubicBezTo>
                  <a:cubicBezTo>
                    <a:pt x="245" y="31"/>
                    <a:pt x="127" y="2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27"/>
            <p:cNvSpPr/>
            <p:nvPr/>
          </p:nvSpPr>
          <p:spPr>
            <a:xfrm>
              <a:off x="6583114" y="6396803"/>
              <a:ext cx="283962" cy="440428"/>
            </a:xfrm>
            <a:custGeom>
              <a:avLst/>
              <a:gdLst/>
              <a:ahLst/>
              <a:cxnLst/>
              <a:rect l="l" t="t" r="r" b="b"/>
              <a:pathLst>
                <a:path w="1637" h="2539" extrusionOk="0">
                  <a:moveTo>
                    <a:pt x="1196" y="1"/>
                  </a:moveTo>
                  <a:cubicBezTo>
                    <a:pt x="1029" y="118"/>
                    <a:pt x="530" y="452"/>
                    <a:pt x="275" y="1108"/>
                  </a:cubicBezTo>
                  <a:cubicBezTo>
                    <a:pt x="1" y="1794"/>
                    <a:pt x="520" y="2372"/>
                    <a:pt x="676" y="2538"/>
                  </a:cubicBezTo>
                  <a:cubicBezTo>
                    <a:pt x="883" y="2451"/>
                    <a:pt x="1588" y="2117"/>
                    <a:pt x="1617" y="1382"/>
                  </a:cubicBezTo>
                  <a:cubicBezTo>
                    <a:pt x="1637" y="687"/>
                    <a:pt x="1304" y="177"/>
                    <a:pt x="119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27"/>
            <p:cNvSpPr/>
            <p:nvPr/>
          </p:nvSpPr>
          <p:spPr>
            <a:xfrm>
              <a:off x="6657877" y="6575297"/>
              <a:ext cx="153170" cy="252739"/>
            </a:xfrm>
            <a:custGeom>
              <a:avLst/>
              <a:gdLst/>
              <a:ahLst/>
              <a:cxnLst/>
              <a:rect l="l" t="t" r="r" b="b"/>
              <a:pathLst>
                <a:path w="883" h="1457" extrusionOk="0">
                  <a:moveTo>
                    <a:pt x="873" y="0"/>
                  </a:moveTo>
                  <a:cubicBezTo>
                    <a:pt x="863" y="69"/>
                    <a:pt x="863" y="137"/>
                    <a:pt x="863" y="206"/>
                  </a:cubicBezTo>
                  <a:cubicBezTo>
                    <a:pt x="853" y="275"/>
                    <a:pt x="844" y="333"/>
                    <a:pt x="833" y="402"/>
                  </a:cubicBezTo>
                  <a:cubicBezTo>
                    <a:pt x="814" y="471"/>
                    <a:pt x="804" y="529"/>
                    <a:pt x="785" y="598"/>
                  </a:cubicBezTo>
                  <a:cubicBezTo>
                    <a:pt x="775" y="657"/>
                    <a:pt x="746" y="725"/>
                    <a:pt x="726" y="784"/>
                  </a:cubicBezTo>
                  <a:cubicBezTo>
                    <a:pt x="667" y="902"/>
                    <a:pt x="608" y="1019"/>
                    <a:pt x="530" y="1117"/>
                  </a:cubicBezTo>
                  <a:cubicBezTo>
                    <a:pt x="461" y="1204"/>
                    <a:pt x="368" y="1291"/>
                    <a:pt x="280" y="1350"/>
                  </a:cubicBezTo>
                  <a:lnTo>
                    <a:pt x="280" y="1350"/>
                  </a:lnTo>
                  <a:cubicBezTo>
                    <a:pt x="232" y="1264"/>
                    <a:pt x="191" y="1171"/>
                    <a:pt x="158" y="1078"/>
                  </a:cubicBezTo>
                  <a:cubicBezTo>
                    <a:pt x="128" y="961"/>
                    <a:pt x="99" y="853"/>
                    <a:pt x="79" y="736"/>
                  </a:cubicBezTo>
                  <a:cubicBezTo>
                    <a:pt x="69" y="677"/>
                    <a:pt x="60" y="618"/>
                    <a:pt x="60" y="559"/>
                  </a:cubicBezTo>
                  <a:cubicBezTo>
                    <a:pt x="60" y="500"/>
                    <a:pt x="49" y="442"/>
                    <a:pt x="60" y="383"/>
                  </a:cubicBezTo>
                  <a:cubicBezTo>
                    <a:pt x="60" y="265"/>
                    <a:pt x="79" y="157"/>
                    <a:pt x="108" y="40"/>
                  </a:cubicBezTo>
                  <a:lnTo>
                    <a:pt x="108" y="40"/>
                  </a:lnTo>
                  <a:cubicBezTo>
                    <a:pt x="60" y="148"/>
                    <a:pt x="30" y="265"/>
                    <a:pt x="20" y="383"/>
                  </a:cubicBezTo>
                  <a:cubicBezTo>
                    <a:pt x="1" y="500"/>
                    <a:pt x="1" y="627"/>
                    <a:pt x="10" y="745"/>
                  </a:cubicBezTo>
                  <a:cubicBezTo>
                    <a:pt x="20" y="863"/>
                    <a:pt x="49" y="980"/>
                    <a:pt x="79" y="1098"/>
                  </a:cubicBezTo>
                  <a:cubicBezTo>
                    <a:pt x="118" y="1215"/>
                    <a:pt x="167" y="1324"/>
                    <a:pt x="226" y="1431"/>
                  </a:cubicBezTo>
                  <a:cubicBezTo>
                    <a:pt x="232" y="1450"/>
                    <a:pt x="246" y="1457"/>
                    <a:pt x="260" y="1457"/>
                  </a:cubicBezTo>
                  <a:cubicBezTo>
                    <a:pt x="269" y="1457"/>
                    <a:pt x="277" y="1454"/>
                    <a:pt x="285" y="1451"/>
                  </a:cubicBezTo>
                  <a:cubicBezTo>
                    <a:pt x="412" y="1382"/>
                    <a:pt x="510" y="1284"/>
                    <a:pt x="598" y="1176"/>
                  </a:cubicBezTo>
                  <a:cubicBezTo>
                    <a:pt x="677" y="1059"/>
                    <a:pt x="746" y="941"/>
                    <a:pt x="794" y="804"/>
                  </a:cubicBezTo>
                  <a:cubicBezTo>
                    <a:pt x="833" y="677"/>
                    <a:pt x="863" y="540"/>
                    <a:pt x="873" y="412"/>
                  </a:cubicBezTo>
                  <a:cubicBezTo>
                    <a:pt x="883" y="344"/>
                    <a:pt x="883" y="275"/>
                    <a:pt x="883" y="206"/>
                  </a:cubicBezTo>
                  <a:cubicBezTo>
                    <a:pt x="883" y="137"/>
                    <a:pt x="883" y="69"/>
                    <a:pt x="873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27"/>
            <p:cNvSpPr/>
            <p:nvPr/>
          </p:nvSpPr>
          <p:spPr>
            <a:xfrm>
              <a:off x="6681815" y="6488565"/>
              <a:ext cx="90028" cy="340165"/>
            </a:xfrm>
            <a:custGeom>
              <a:avLst/>
              <a:gdLst/>
              <a:ahLst/>
              <a:cxnLst/>
              <a:rect l="l" t="t" r="r" b="b"/>
              <a:pathLst>
                <a:path w="519" h="1961" extrusionOk="0">
                  <a:moveTo>
                    <a:pt x="519" y="1"/>
                  </a:moveTo>
                  <a:cubicBezTo>
                    <a:pt x="470" y="158"/>
                    <a:pt x="441" y="315"/>
                    <a:pt x="401" y="471"/>
                  </a:cubicBezTo>
                  <a:lnTo>
                    <a:pt x="284" y="951"/>
                  </a:lnTo>
                  <a:lnTo>
                    <a:pt x="176" y="1421"/>
                  </a:lnTo>
                  <a:cubicBezTo>
                    <a:pt x="159" y="1519"/>
                    <a:pt x="142" y="1613"/>
                    <a:pt x="123" y="1706"/>
                  </a:cubicBezTo>
                  <a:lnTo>
                    <a:pt x="123" y="1706"/>
                  </a:lnTo>
                  <a:cubicBezTo>
                    <a:pt x="111" y="1633"/>
                    <a:pt x="103" y="1558"/>
                    <a:pt x="98" y="1480"/>
                  </a:cubicBezTo>
                  <a:cubicBezTo>
                    <a:pt x="88" y="1343"/>
                    <a:pt x="88" y="1196"/>
                    <a:pt x="98" y="1059"/>
                  </a:cubicBezTo>
                  <a:cubicBezTo>
                    <a:pt x="98" y="912"/>
                    <a:pt x="118" y="775"/>
                    <a:pt x="137" y="637"/>
                  </a:cubicBezTo>
                  <a:cubicBezTo>
                    <a:pt x="166" y="491"/>
                    <a:pt x="196" y="354"/>
                    <a:pt x="225" y="206"/>
                  </a:cubicBezTo>
                  <a:lnTo>
                    <a:pt x="225" y="206"/>
                  </a:lnTo>
                  <a:cubicBezTo>
                    <a:pt x="176" y="344"/>
                    <a:pt x="137" y="481"/>
                    <a:pt x="98" y="628"/>
                  </a:cubicBezTo>
                  <a:cubicBezTo>
                    <a:pt x="68" y="765"/>
                    <a:pt x="49" y="912"/>
                    <a:pt x="29" y="1049"/>
                  </a:cubicBezTo>
                  <a:cubicBezTo>
                    <a:pt x="0" y="1343"/>
                    <a:pt x="9" y="1637"/>
                    <a:pt x="78" y="1922"/>
                  </a:cubicBezTo>
                  <a:cubicBezTo>
                    <a:pt x="88" y="1941"/>
                    <a:pt x="98" y="1951"/>
                    <a:pt x="118" y="1961"/>
                  </a:cubicBezTo>
                  <a:cubicBezTo>
                    <a:pt x="137" y="1961"/>
                    <a:pt x="166" y="1951"/>
                    <a:pt x="166" y="1922"/>
                  </a:cubicBezTo>
                  <a:cubicBezTo>
                    <a:pt x="205" y="1765"/>
                    <a:pt x="235" y="1598"/>
                    <a:pt x="264" y="1441"/>
                  </a:cubicBezTo>
                  <a:lnTo>
                    <a:pt x="353" y="961"/>
                  </a:lnTo>
                  <a:lnTo>
                    <a:pt x="441" y="481"/>
                  </a:lnTo>
                  <a:cubicBezTo>
                    <a:pt x="470" y="324"/>
                    <a:pt x="499" y="167"/>
                    <a:pt x="51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27"/>
            <p:cNvSpPr/>
            <p:nvPr/>
          </p:nvSpPr>
          <p:spPr>
            <a:xfrm>
              <a:off x="6705580" y="6561594"/>
              <a:ext cx="83263" cy="246841"/>
            </a:xfrm>
            <a:custGeom>
              <a:avLst/>
              <a:gdLst/>
              <a:ahLst/>
              <a:cxnLst/>
              <a:rect l="l" t="t" r="r" b="b"/>
              <a:pathLst>
                <a:path w="480" h="1423" extrusionOk="0">
                  <a:moveTo>
                    <a:pt x="480" y="1"/>
                  </a:moveTo>
                  <a:cubicBezTo>
                    <a:pt x="421" y="246"/>
                    <a:pt x="362" y="491"/>
                    <a:pt x="284" y="726"/>
                  </a:cubicBezTo>
                  <a:cubicBezTo>
                    <a:pt x="245" y="844"/>
                    <a:pt x="206" y="961"/>
                    <a:pt x="157" y="1079"/>
                  </a:cubicBezTo>
                  <a:cubicBezTo>
                    <a:pt x="118" y="1196"/>
                    <a:pt x="59" y="1305"/>
                    <a:pt x="0" y="1422"/>
                  </a:cubicBezTo>
                  <a:cubicBezTo>
                    <a:pt x="88" y="1334"/>
                    <a:pt x="166" y="1226"/>
                    <a:pt x="225" y="1109"/>
                  </a:cubicBezTo>
                  <a:cubicBezTo>
                    <a:pt x="284" y="991"/>
                    <a:pt x="333" y="873"/>
                    <a:pt x="373" y="756"/>
                  </a:cubicBezTo>
                  <a:cubicBezTo>
                    <a:pt x="402" y="628"/>
                    <a:pt x="431" y="510"/>
                    <a:pt x="451" y="383"/>
                  </a:cubicBezTo>
                  <a:cubicBezTo>
                    <a:pt x="471" y="256"/>
                    <a:pt x="480" y="129"/>
                    <a:pt x="48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27"/>
            <p:cNvSpPr/>
            <p:nvPr/>
          </p:nvSpPr>
          <p:spPr>
            <a:xfrm>
              <a:off x="6309389" y="6597674"/>
              <a:ext cx="391164" cy="273034"/>
            </a:xfrm>
            <a:custGeom>
              <a:avLst/>
              <a:gdLst/>
              <a:ahLst/>
              <a:cxnLst/>
              <a:rect l="l" t="t" r="r" b="b"/>
              <a:pathLst>
                <a:path w="2255" h="1574" extrusionOk="0">
                  <a:moveTo>
                    <a:pt x="705" y="0"/>
                  </a:moveTo>
                  <a:cubicBezTo>
                    <a:pt x="378" y="0"/>
                    <a:pt x="123" y="68"/>
                    <a:pt x="1" y="97"/>
                  </a:cubicBezTo>
                  <a:cubicBezTo>
                    <a:pt x="59" y="293"/>
                    <a:pt x="226" y="871"/>
                    <a:pt x="765" y="1322"/>
                  </a:cubicBezTo>
                  <a:cubicBezTo>
                    <a:pt x="995" y="1512"/>
                    <a:pt x="1248" y="1574"/>
                    <a:pt x="1483" y="1574"/>
                  </a:cubicBezTo>
                  <a:cubicBezTo>
                    <a:pt x="1828" y="1574"/>
                    <a:pt x="2132" y="1439"/>
                    <a:pt x="2254" y="1380"/>
                  </a:cubicBezTo>
                  <a:cubicBezTo>
                    <a:pt x="2235" y="1155"/>
                    <a:pt x="2137" y="381"/>
                    <a:pt x="1451" y="126"/>
                  </a:cubicBezTo>
                  <a:cubicBezTo>
                    <a:pt x="1182" y="31"/>
                    <a:pt x="927" y="0"/>
                    <a:pt x="70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27"/>
            <p:cNvSpPr/>
            <p:nvPr/>
          </p:nvSpPr>
          <p:spPr>
            <a:xfrm>
              <a:off x="6450588" y="6651795"/>
              <a:ext cx="243198" cy="190638"/>
            </a:xfrm>
            <a:custGeom>
              <a:avLst/>
              <a:gdLst/>
              <a:ahLst/>
              <a:cxnLst/>
              <a:rect l="l" t="t" r="r" b="b"/>
              <a:pathLst>
                <a:path w="1402" h="1099" extrusionOk="0">
                  <a:moveTo>
                    <a:pt x="206" y="1"/>
                  </a:moveTo>
                  <a:lnTo>
                    <a:pt x="206" y="1"/>
                  </a:lnTo>
                  <a:cubicBezTo>
                    <a:pt x="265" y="30"/>
                    <a:pt x="333" y="49"/>
                    <a:pt x="392" y="79"/>
                  </a:cubicBezTo>
                  <a:lnTo>
                    <a:pt x="569" y="167"/>
                  </a:lnTo>
                  <a:cubicBezTo>
                    <a:pt x="627" y="197"/>
                    <a:pt x="686" y="226"/>
                    <a:pt x="745" y="275"/>
                  </a:cubicBezTo>
                  <a:cubicBezTo>
                    <a:pt x="794" y="304"/>
                    <a:pt x="843" y="343"/>
                    <a:pt x="902" y="393"/>
                  </a:cubicBezTo>
                  <a:cubicBezTo>
                    <a:pt x="1000" y="471"/>
                    <a:pt x="1088" y="569"/>
                    <a:pt x="1157" y="676"/>
                  </a:cubicBezTo>
                  <a:cubicBezTo>
                    <a:pt x="1217" y="772"/>
                    <a:pt x="1270" y="882"/>
                    <a:pt x="1302" y="987"/>
                  </a:cubicBezTo>
                  <a:lnTo>
                    <a:pt x="1302" y="987"/>
                  </a:lnTo>
                  <a:cubicBezTo>
                    <a:pt x="1206" y="1002"/>
                    <a:pt x="1103" y="1010"/>
                    <a:pt x="1000" y="1010"/>
                  </a:cubicBezTo>
                  <a:cubicBezTo>
                    <a:pt x="882" y="1010"/>
                    <a:pt x="774" y="1000"/>
                    <a:pt x="656" y="990"/>
                  </a:cubicBezTo>
                  <a:cubicBezTo>
                    <a:pt x="598" y="981"/>
                    <a:pt x="539" y="961"/>
                    <a:pt x="480" y="951"/>
                  </a:cubicBezTo>
                  <a:cubicBezTo>
                    <a:pt x="431" y="931"/>
                    <a:pt x="373" y="922"/>
                    <a:pt x="314" y="902"/>
                  </a:cubicBezTo>
                  <a:cubicBezTo>
                    <a:pt x="206" y="863"/>
                    <a:pt x="98" y="804"/>
                    <a:pt x="0" y="745"/>
                  </a:cubicBezTo>
                  <a:lnTo>
                    <a:pt x="0" y="745"/>
                  </a:lnTo>
                  <a:cubicBezTo>
                    <a:pt x="88" y="824"/>
                    <a:pt x="186" y="883"/>
                    <a:pt x="304" y="941"/>
                  </a:cubicBezTo>
                  <a:cubicBezTo>
                    <a:pt x="412" y="990"/>
                    <a:pt x="519" y="1029"/>
                    <a:pt x="647" y="1049"/>
                  </a:cubicBezTo>
                  <a:cubicBezTo>
                    <a:pt x="765" y="1079"/>
                    <a:pt x="882" y="1088"/>
                    <a:pt x="1000" y="1098"/>
                  </a:cubicBezTo>
                  <a:cubicBezTo>
                    <a:pt x="1127" y="1098"/>
                    <a:pt x="1244" y="1088"/>
                    <a:pt x="1362" y="1059"/>
                  </a:cubicBezTo>
                  <a:cubicBezTo>
                    <a:pt x="1392" y="1059"/>
                    <a:pt x="1401" y="1039"/>
                    <a:pt x="1401" y="1010"/>
                  </a:cubicBezTo>
                  <a:cubicBezTo>
                    <a:pt x="1372" y="872"/>
                    <a:pt x="1303" y="745"/>
                    <a:pt x="1225" y="628"/>
                  </a:cubicBezTo>
                  <a:cubicBezTo>
                    <a:pt x="1146" y="520"/>
                    <a:pt x="1048" y="422"/>
                    <a:pt x="941" y="334"/>
                  </a:cubicBezTo>
                  <a:cubicBezTo>
                    <a:pt x="833" y="245"/>
                    <a:pt x="715" y="177"/>
                    <a:pt x="588" y="128"/>
                  </a:cubicBezTo>
                  <a:cubicBezTo>
                    <a:pt x="529" y="99"/>
                    <a:pt x="460" y="79"/>
                    <a:pt x="402" y="59"/>
                  </a:cubicBezTo>
                  <a:cubicBezTo>
                    <a:pt x="333" y="40"/>
                    <a:pt x="275" y="20"/>
                    <a:pt x="20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27"/>
            <p:cNvSpPr/>
            <p:nvPr/>
          </p:nvSpPr>
          <p:spPr>
            <a:xfrm>
              <a:off x="6390917" y="6662029"/>
              <a:ext cx="304605" cy="175200"/>
            </a:xfrm>
            <a:custGeom>
              <a:avLst/>
              <a:gdLst/>
              <a:ahLst/>
              <a:cxnLst/>
              <a:rect l="l" t="t" r="r" b="b"/>
              <a:pathLst>
                <a:path w="1756" h="1010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88"/>
                    <a:pt x="275" y="167"/>
                    <a:pt x="413" y="255"/>
                  </a:cubicBezTo>
                  <a:lnTo>
                    <a:pt x="834" y="510"/>
                  </a:lnTo>
                  <a:lnTo>
                    <a:pt x="1255" y="755"/>
                  </a:lnTo>
                  <a:cubicBezTo>
                    <a:pt x="1334" y="805"/>
                    <a:pt x="1416" y="853"/>
                    <a:pt x="1497" y="899"/>
                  </a:cubicBezTo>
                  <a:lnTo>
                    <a:pt x="1497" y="899"/>
                  </a:lnTo>
                  <a:cubicBezTo>
                    <a:pt x="1426" y="888"/>
                    <a:pt x="1355" y="873"/>
                    <a:pt x="1285" y="853"/>
                  </a:cubicBezTo>
                  <a:cubicBezTo>
                    <a:pt x="1148" y="824"/>
                    <a:pt x="1011" y="774"/>
                    <a:pt x="883" y="726"/>
                  </a:cubicBezTo>
                  <a:cubicBezTo>
                    <a:pt x="746" y="676"/>
                    <a:pt x="619" y="617"/>
                    <a:pt x="491" y="549"/>
                  </a:cubicBezTo>
                  <a:cubicBezTo>
                    <a:pt x="364" y="490"/>
                    <a:pt x="236" y="412"/>
                    <a:pt x="119" y="334"/>
                  </a:cubicBezTo>
                  <a:lnTo>
                    <a:pt x="119" y="334"/>
                  </a:lnTo>
                  <a:cubicBezTo>
                    <a:pt x="227" y="432"/>
                    <a:pt x="344" y="510"/>
                    <a:pt x="471" y="588"/>
                  </a:cubicBezTo>
                  <a:cubicBezTo>
                    <a:pt x="589" y="657"/>
                    <a:pt x="717" y="726"/>
                    <a:pt x="854" y="784"/>
                  </a:cubicBezTo>
                  <a:cubicBezTo>
                    <a:pt x="1118" y="902"/>
                    <a:pt x="1403" y="990"/>
                    <a:pt x="1697" y="1009"/>
                  </a:cubicBezTo>
                  <a:cubicBezTo>
                    <a:pt x="1716" y="1009"/>
                    <a:pt x="1726" y="1000"/>
                    <a:pt x="1736" y="980"/>
                  </a:cubicBezTo>
                  <a:cubicBezTo>
                    <a:pt x="1755" y="961"/>
                    <a:pt x="1745" y="931"/>
                    <a:pt x="1726" y="922"/>
                  </a:cubicBezTo>
                  <a:cubicBezTo>
                    <a:pt x="1579" y="843"/>
                    <a:pt x="1442" y="765"/>
                    <a:pt x="1294" y="686"/>
                  </a:cubicBezTo>
                  <a:lnTo>
                    <a:pt x="873" y="451"/>
                  </a:lnTo>
                  <a:lnTo>
                    <a:pt x="442" y="216"/>
                  </a:lnTo>
                  <a:cubicBezTo>
                    <a:pt x="295" y="147"/>
                    <a:pt x="148" y="69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27"/>
            <p:cNvSpPr/>
            <p:nvPr/>
          </p:nvSpPr>
          <p:spPr>
            <a:xfrm>
              <a:off x="6465853" y="6668794"/>
              <a:ext cx="209199" cy="153170"/>
            </a:xfrm>
            <a:custGeom>
              <a:avLst/>
              <a:gdLst/>
              <a:ahLst/>
              <a:cxnLst/>
              <a:rect l="l" t="t" r="r" b="b"/>
              <a:pathLst>
                <a:path w="1206" h="883" extrusionOk="0">
                  <a:moveTo>
                    <a:pt x="0" y="1"/>
                  </a:moveTo>
                  <a:lnTo>
                    <a:pt x="0" y="1"/>
                  </a:lnTo>
                  <a:cubicBezTo>
                    <a:pt x="216" y="128"/>
                    <a:pt x="431" y="255"/>
                    <a:pt x="627" y="402"/>
                  </a:cubicBezTo>
                  <a:cubicBezTo>
                    <a:pt x="735" y="471"/>
                    <a:pt x="833" y="549"/>
                    <a:pt x="931" y="628"/>
                  </a:cubicBezTo>
                  <a:cubicBezTo>
                    <a:pt x="1029" y="716"/>
                    <a:pt x="1117" y="794"/>
                    <a:pt x="1206" y="883"/>
                  </a:cubicBezTo>
                  <a:cubicBezTo>
                    <a:pt x="1147" y="774"/>
                    <a:pt x="1069" y="676"/>
                    <a:pt x="980" y="578"/>
                  </a:cubicBezTo>
                  <a:cubicBezTo>
                    <a:pt x="882" y="491"/>
                    <a:pt x="784" y="402"/>
                    <a:pt x="686" y="334"/>
                  </a:cubicBezTo>
                  <a:cubicBezTo>
                    <a:pt x="579" y="255"/>
                    <a:pt x="470" y="186"/>
                    <a:pt x="353" y="138"/>
                  </a:cubicBezTo>
                  <a:cubicBezTo>
                    <a:pt x="245" y="79"/>
                    <a:pt x="118" y="3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27"/>
            <p:cNvSpPr/>
            <p:nvPr/>
          </p:nvSpPr>
          <p:spPr>
            <a:xfrm>
              <a:off x="6577910" y="6726905"/>
              <a:ext cx="243371" cy="218913"/>
            </a:xfrm>
            <a:custGeom>
              <a:avLst/>
              <a:gdLst/>
              <a:ahLst/>
              <a:cxnLst/>
              <a:rect l="l" t="t" r="r" b="b"/>
              <a:pathLst>
                <a:path w="1403" h="1262" extrusionOk="0">
                  <a:moveTo>
                    <a:pt x="708" y="0"/>
                  </a:moveTo>
                  <a:cubicBezTo>
                    <a:pt x="557" y="0"/>
                    <a:pt x="405" y="54"/>
                    <a:pt x="285" y="165"/>
                  </a:cubicBezTo>
                  <a:cubicBezTo>
                    <a:pt x="20" y="400"/>
                    <a:pt x="1" y="802"/>
                    <a:pt x="236" y="1057"/>
                  </a:cubicBezTo>
                  <a:cubicBezTo>
                    <a:pt x="361" y="1192"/>
                    <a:pt x="532" y="1261"/>
                    <a:pt x="704" y="1261"/>
                  </a:cubicBezTo>
                  <a:cubicBezTo>
                    <a:pt x="856" y="1261"/>
                    <a:pt x="1008" y="1207"/>
                    <a:pt x="1128" y="1096"/>
                  </a:cubicBezTo>
                  <a:cubicBezTo>
                    <a:pt x="1392" y="861"/>
                    <a:pt x="1403" y="469"/>
                    <a:pt x="1167" y="204"/>
                  </a:cubicBezTo>
                  <a:cubicBezTo>
                    <a:pt x="1048" y="69"/>
                    <a:pt x="879" y="0"/>
                    <a:pt x="70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27"/>
            <p:cNvSpPr/>
            <p:nvPr/>
          </p:nvSpPr>
          <p:spPr>
            <a:xfrm>
              <a:off x="6666377" y="6889440"/>
              <a:ext cx="34173" cy="29836"/>
            </a:xfrm>
            <a:custGeom>
              <a:avLst/>
              <a:gdLst/>
              <a:ahLst/>
              <a:cxnLst/>
              <a:rect l="l" t="t" r="r" b="b"/>
              <a:pathLst>
                <a:path w="197" h="172" extrusionOk="0">
                  <a:moveTo>
                    <a:pt x="98" y="1"/>
                  </a:moveTo>
                  <a:cubicBezTo>
                    <a:pt x="78" y="1"/>
                    <a:pt x="58" y="8"/>
                    <a:pt x="40" y="22"/>
                  </a:cubicBezTo>
                  <a:cubicBezTo>
                    <a:pt x="11" y="61"/>
                    <a:pt x="0" y="110"/>
                    <a:pt x="40" y="149"/>
                  </a:cubicBezTo>
                  <a:cubicBezTo>
                    <a:pt x="55" y="164"/>
                    <a:pt x="74" y="171"/>
                    <a:pt x="95" y="171"/>
                  </a:cubicBezTo>
                  <a:cubicBezTo>
                    <a:pt x="116" y="171"/>
                    <a:pt x="138" y="164"/>
                    <a:pt x="157" y="149"/>
                  </a:cubicBezTo>
                  <a:cubicBezTo>
                    <a:pt x="187" y="120"/>
                    <a:pt x="196" y="61"/>
                    <a:pt x="157" y="32"/>
                  </a:cubicBezTo>
                  <a:cubicBezTo>
                    <a:pt x="142" y="11"/>
                    <a:pt x="120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27"/>
            <p:cNvSpPr/>
            <p:nvPr/>
          </p:nvSpPr>
          <p:spPr>
            <a:xfrm>
              <a:off x="6732640" y="6772179"/>
              <a:ext cx="32438" cy="29836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92" y="1"/>
                  </a:moveTo>
                  <a:cubicBezTo>
                    <a:pt x="70" y="1"/>
                    <a:pt x="48" y="8"/>
                    <a:pt x="30" y="22"/>
                  </a:cubicBezTo>
                  <a:cubicBezTo>
                    <a:pt x="1" y="61"/>
                    <a:pt x="1" y="110"/>
                    <a:pt x="30" y="149"/>
                  </a:cubicBezTo>
                  <a:cubicBezTo>
                    <a:pt x="45" y="164"/>
                    <a:pt x="67" y="171"/>
                    <a:pt x="89" y="171"/>
                  </a:cubicBezTo>
                  <a:cubicBezTo>
                    <a:pt x="111" y="171"/>
                    <a:pt x="133" y="164"/>
                    <a:pt x="148" y="149"/>
                  </a:cubicBezTo>
                  <a:cubicBezTo>
                    <a:pt x="187" y="120"/>
                    <a:pt x="187" y="71"/>
                    <a:pt x="158" y="32"/>
                  </a:cubicBezTo>
                  <a:cubicBezTo>
                    <a:pt x="142" y="11"/>
                    <a:pt x="117" y="1"/>
                    <a:pt x="92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27"/>
            <p:cNvSpPr/>
            <p:nvPr/>
          </p:nvSpPr>
          <p:spPr>
            <a:xfrm>
              <a:off x="6722579" y="6863247"/>
              <a:ext cx="32264" cy="29489"/>
            </a:xfrm>
            <a:custGeom>
              <a:avLst/>
              <a:gdLst/>
              <a:ahLst/>
              <a:cxnLst/>
              <a:rect l="l" t="t" r="r" b="b"/>
              <a:pathLst>
                <a:path w="186" h="170" extrusionOk="0">
                  <a:moveTo>
                    <a:pt x="93" y="0"/>
                  </a:moveTo>
                  <a:cubicBezTo>
                    <a:pt x="73" y="0"/>
                    <a:pt x="53" y="8"/>
                    <a:pt x="39" y="26"/>
                  </a:cubicBezTo>
                  <a:cubicBezTo>
                    <a:pt x="0" y="56"/>
                    <a:pt x="0" y="104"/>
                    <a:pt x="29" y="143"/>
                  </a:cubicBezTo>
                  <a:cubicBezTo>
                    <a:pt x="50" y="159"/>
                    <a:pt x="74" y="169"/>
                    <a:pt x="98" y="169"/>
                  </a:cubicBezTo>
                  <a:cubicBezTo>
                    <a:pt x="118" y="169"/>
                    <a:pt x="139" y="162"/>
                    <a:pt x="157" y="143"/>
                  </a:cubicBezTo>
                  <a:cubicBezTo>
                    <a:pt x="186" y="114"/>
                    <a:pt x="186" y="65"/>
                    <a:pt x="157" y="26"/>
                  </a:cubicBezTo>
                  <a:cubicBezTo>
                    <a:pt x="141" y="10"/>
                    <a:pt x="117" y="0"/>
                    <a:pt x="9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27"/>
            <p:cNvSpPr/>
            <p:nvPr/>
          </p:nvSpPr>
          <p:spPr>
            <a:xfrm>
              <a:off x="6753108" y="6824912"/>
              <a:ext cx="32438" cy="29836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98" y="0"/>
                  </a:moveTo>
                  <a:cubicBezTo>
                    <a:pt x="78" y="0"/>
                    <a:pt x="58" y="8"/>
                    <a:pt x="40" y="22"/>
                  </a:cubicBezTo>
                  <a:cubicBezTo>
                    <a:pt x="1" y="61"/>
                    <a:pt x="1" y="110"/>
                    <a:pt x="30" y="149"/>
                  </a:cubicBezTo>
                  <a:cubicBezTo>
                    <a:pt x="49" y="164"/>
                    <a:pt x="71" y="171"/>
                    <a:pt x="93" y="171"/>
                  </a:cubicBezTo>
                  <a:cubicBezTo>
                    <a:pt x="116" y="171"/>
                    <a:pt x="138" y="164"/>
                    <a:pt x="157" y="149"/>
                  </a:cubicBezTo>
                  <a:cubicBezTo>
                    <a:pt x="186" y="120"/>
                    <a:pt x="186" y="61"/>
                    <a:pt x="157" y="31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27"/>
            <p:cNvSpPr/>
            <p:nvPr/>
          </p:nvSpPr>
          <p:spPr>
            <a:xfrm>
              <a:off x="6610348" y="6831677"/>
              <a:ext cx="32438" cy="29836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94" y="1"/>
                  </a:moveTo>
                  <a:cubicBezTo>
                    <a:pt x="73" y="1"/>
                    <a:pt x="53" y="8"/>
                    <a:pt x="40" y="22"/>
                  </a:cubicBezTo>
                  <a:cubicBezTo>
                    <a:pt x="0" y="61"/>
                    <a:pt x="0" y="110"/>
                    <a:pt x="29" y="149"/>
                  </a:cubicBezTo>
                  <a:cubicBezTo>
                    <a:pt x="44" y="164"/>
                    <a:pt x="66" y="171"/>
                    <a:pt x="89" y="171"/>
                  </a:cubicBezTo>
                  <a:cubicBezTo>
                    <a:pt x="111" y="171"/>
                    <a:pt x="133" y="164"/>
                    <a:pt x="147" y="149"/>
                  </a:cubicBezTo>
                  <a:cubicBezTo>
                    <a:pt x="186" y="120"/>
                    <a:pt x="186" y="71"/>
                    <a:pt x="157" y="31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27"/>
            <p:cNvSpPr/>
            <p:nvPr/>
          </p:nvSpPr>
          <p:spPr>
            <a:xfrm>
              <a:off x="6674877" y="6794382"/>
              <a:ext cx="34173" cy="29663"/>
            </a:xfrm>
            <a:custGeom>
              <a:avLst/>
              <a:gdLst/>
              <a:ahLst/>
              <a:cxnLst/>
              <a:rect l="l" t="t" r="r" b="b"/>
              <a:pathLst>
                <a:path w="197" h="171" extrusionOk="0">
                  <a:moveTo>
                    <a:pt x="99" y="0"/>
                  </a:moveTo>
                  <a:cubicBezTo>
                    <a:pt x="79" y="0"/>
                    <a:pt x="58" y="8"/>
                    <a:pt x="40" y="21"/>
                  </a:cubicBezTo>
                  <a:cubicBezTo>
                    <a:pt x="10" y="50"/>
                    <a:pt x="1" y="109"/>
                    <a:pt x="40" y="148"/>
                  </a:cubicBezTo>
                  <a:cubicBezTo>
                    <a:pt x="55" y="163"/>
                    <a:pt x="74" y="171"/>
                    <a:pt x="95" y="171"/>
                  </a:cubicBezTo>
                  <a:cubicBezTo>
                    <a:pt x="116" y="171"/>
                    <a:pt x="138" y="163"/>
                    <a:pt x="158" y="148"/>
                  </a:cubicBezTo>
                  <a:cubicBezTo>
                    <a:pt x="197" y="119"/>
                    <a:pt x="197" y="61"/>
                    <a:pt x="167" y="31"/>
                  </a:cubicBezTo>
                  <a:cubicBezTo>
                    <a:pt x="146" y="10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27"/>
            <p:cNvSpPr/>
            <p:nvPr/>
          </p:nvSpPr>
          <p:spPr>
            <a:xfrm>
              <a:off x="6710610" y="6899328"/>
              <a:ext cx="22204" cy="20122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9" y="0"/>
                  </a:moveTo>
                  <a:cubicBezTo>
                    <a:pt x="46" y="0"/>
                    <a:pt x="33" y="5"/>
                    <a:pt x="20" y="14"/>
                  </a:cubicBezTo>
                  <a:cubicBezTo>
                    <a:pt x="0" y="33"/>
                    <a:pt x="0" y="73"/>
                    <a:pt x="20" y="92"/>
                  </a:cubicBezTo>
                  <a:cubicBezTo>
                    <a:pt x="31" y="109"/>
                    <a:pt x="47" y="116"/>
                    <a:pt x="64" y="116"/>
                  </a:cubicBezTo>
                  <a:cubicBezTo>
                    <a:pt x="77" y="116"/>
                    <a:pt x="89" y="111"/>
                    <a:pt x="98" y="102"/>
                  </a:cubicBezTo>
                  <a:cubicBezTo>
                    <a:pt x="128" y="83"/>
                    <a:pt x="128" y="44"/>
                    <a:pt x="108" y="24"/>
                  </a:cubicBezTo>
                  <a:cubicBezTo>
                    <a:pt x="92" y="8"/>
                    <a:pt x="76" y="0"/>
                    <a:pt x="5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27"/>
            <p:cNvSpPr/>
            <p:nvPr/>
          </p:nvSpPr>
          <p:spPr>
            <a:xfrm>
              <a:off x="6719110" y="6821616"/>
              <a:ext cx="22204" cy="19948"/>
            </a:xfrm>
            <a:custGeom>
              <a:avLst/>
              <a:gdLst/>
              <a:ahLst/>
              <a:cxnLst/>
              <a:rect l="l" t="t" r="r" b="b"/>
              <a:pathLst>
                <a:path w="128" h="115" extrusionOk="0">
                  <a:moveTo>
                    <a:pt x="58" y="0"/>
                  </a:moveTo>
                  <a:cubicBezTo>
                    <a:pt x="47" y="0"/>
                    <a:pt x="37" y="4"/>
                    <a:pt x="30" y="11"/>
                  </a:cubicBezTo>
                  <a:cubicBezTo>
                    <a:pt x="1" y="41"/>
                    <a:pt x="1" y="70"/>
                    <a:pt x="20" y="100"/>
                  </a:cubicBezTo>
                  <a:cubicBezTo>
                    <a:pt x="30" y="109"/>
                    <a:pt x="45" y="114"/>
                    <a:pt x="59" y="114"/>
                  </a:cubicBezTo>
                  <a:cubicBezTo>
                    <a:pt x="74" y="114"/>
                    <a:pt x="89" y="109"/>
                    <a:pt x="99" y="100"/>
                  </a:cubicBezTo>
                  <a:cubicBezTo>
                    <a:pt x="128" y="80"/>
                    <a:pt x="128" y="41"/>
                    <a:pt x="108" y="21"/>
                  </a:cubicBezTo>
                  <a:cubicBezTo>
                    <a:pt x="96" y="9"/>
                    <a:pt x="76" y="0"/>
                    <a:pt x="5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27"/>
            <p:cNvSpPr/>
            <p:nvPr/>
          </p:nvSpPr>
          <p:spPr>
            <a:xfrm>
              <a:off x="6664816" y="6763332"/>
              <a:ext cx="22204" cy="20469"/>
            </a:xfrm>
            <a:custGeom>
              <a:avLst/>
              <a:gdLst/>
              <a:ahLst/>
              <a:cxnLst/>
              <a:rect l="l" t="t" r="r" b="b"/>
              <a:pathLst>
                <a:path w="128" h="118" extrusionOk="0">
                  <a:moveTo>
                    <a:pt x="64" y="0"/>
                  </a:moveTo>
                  <a:cubicBezTo>
                    <a:pt x="51" y="0"/>
                    <a:pt x="38" y="5"/>
                    <a:pt x="29" y="14"/>
                  </a:cubicBezTo>
                  <a:cubicBezTo>
                    <a:pt x="0" y="44"/>
                    <a:pt x="0" y="73"/>
                    <a:pt x="20" y="102"/>
                  </a:cubicBezTo>
                  <a:cubicBezTo>
                    <a:pt x="29" y="112"/>
                    <a:pt x="44" y="117"/>
                    <a:pt x="59" y="117"/>
                  </a:cubicBezTo>
                  <a:cubicBezTo>
                    <a:pt x="74" y="117"/>
                    <a:pt x="88" y="112"/>
                    <a:pt x="98" y="102"/>
                  </a:cubicBezTo>
                  <a:cubicBezTo>
                    <a:pt x="127" y="83"/>
                    <a:pt x="127" y="44"/>
                    <a:pt x="107" y="24"/>
                  </a:cubicBezTo>
                  <a:cubicBezTo>
                    <a:pt x="97" y="8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27"/>
            <p:cNvSpPr/>
            <p:nvPr/>
          </p:nvSpPr>
          <p:spPr>
            <a:xfrm>
              <a:off x="6676611" y="6849891"/>
              <a:ext cx="22204" cy="19428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9" y="0"/>
                  </a:moveTo>
                  <a:cubicBezTo>
                    <a:pt x="55" y="0"/>
                    <a:pt x="40" y="5"/>
                    <a:pt x="30" y="15"/>
                  </a:cubicBezTo>
                  <a:cubicBezTo>
                    <a:pt x="10" y="35"/>
                    <a:pt x="0" y="74"/>
                    <a:pt x="30" y="93"/>
                  </a:cubicBezTo>
                  <a:cubicBezTo>
                    <a:pt x="41" y="104"/>
                    <a:pt x="54" y="112"/>
                    <a:pt x="69" y="112"/>
                  </a:cubicBezTo>
                  <a:cubicBezTo>
                    <a:pt x="82" y="112"/>
                    <a:pt x="95" y="107"/>
                    <a:pt x="108" y="93"/>
                  </a:cubicBezTo>
                  <a:cubicBezTo>
                    <a:pt x="128" y="74"/>
                    <a:pt x="128" y="44"/>
                    <a:pt x="108" y="15"/>
                  </a:cubicBezTo>
                  <a:cubicBezTo>
                    <a:pt x="99" y="5"/>
                    <a:pt x="84" y="0"/>
                    <a:pt x="6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27"/>
            <p:cNvSpPr/>
            <p:nvPr/>
          </p:nvSpPr>
          <p:spPr>
            <a:xfrm>
              <a:off x="6652847" y="6829595"/>
              <a:ext cx="22204" cy="20122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65" y="1"/>
                  </a:moveTo>
                  <a:cubicBezTo>
                    <a:pt x="51" y="1"/>
                    <a:pt x="39" y="6"/>
                    <a:pt x="30" y="14"/>
                  </a:cubicBezTo>
                  <a:cubicBezTo>
                    <a:pt x="10" y="34"/>
                    <a:pt x="0" y="73"/>
                    <a:pt x="30" y="93"/>
                  </a:cubicBezTo>
                  <a:cubicBezTo>
                    <a:pt x="41" y="109"/>
                    <a:pt x="54" y="116"/>
                    <a:pt x="69" y="116"/>
                  </a:cubicBezTo>
                  <a:cubicBezTo>
                    <a:pt x="81" y="116"/>
                    <a:pt x="95" y="111"/>
                    <a:pt x="108" y="102"/>
                  </a:cubicBezTo>
                  <a:cubicBezTo>
                    <a:pt x="128" y="83"/>
                    <a:pt x="128" y="43"/>
                    <a:pt x="108" y="24"/>
                  </a:cubicBezTo>
                  <a:cubicBezTo>
                    <a:pt x="97" y="8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27"/>
            <p:cNvSpPr/>
            <p:nvPr/>
          </p:nvSpPr>
          <p:spPr>
            <a:xfrm>
              <a:off x="6634113" y="6877471"/>
              <a:ext cx="25673" cy="23244"/>
            </a:xfrm>
            <a:custGeom>
              <a:avLst/>
              <a:gdLst/>
              <a:ahLst/>
              <a:cxnLst/>
              <a:rect l="l" t="t" r="r" b="b"/>
              <a:pathLst>
                <a:path w="148" h="134" extrusionOk="0">
                  <a:moveTo>
                    <a:pt x="79" y="0"/>
                  </a:moveTo>
                  <a:cubicBezTo>
                    <a:pt x="62" y="0"/>
                    <a:pt x="45" y="8"/>
                    <a:pt x="30" y="22"/>
                  </a:cubicBezTo>
                  <a:cubicBezTo>
                    <a:pt x="1" y="42"/>
                    <a:pt x="1" y="81"/>
                    <a:pt x="30" y="111"/>
                  </a:cubicBezTo>
                  <a:cubicBezTo>
                    <a:pt x="40" y="127"/>
                    <a:pt x="60" y="134"/>
                    <a:pt x="79" y="134"/>
                  </a:cubicBezTo>
                  <a:cubicBezTo>
                    <a:pt x="94" y="134"/>
                    <a:pt x="109" y="129"/>
                    <a:pt x="118" y="120"/>
                  </a:cubicBezTo>
                  <a:cubicBezTo>
                    <a:pt x="147" y="91"/>
                    <a:pt x="147" y="52"/>
                    <a:pt x="128" y="22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27"/>
            <p:cNvSpPr/>
            <p:nvPr/>
          </p:nvSpPr>
          <p:spPr>
            <a:xfrm>
              <a:off x="6627348" y="6785709"/>
              <a:ext cx="25673" cy="23244"/>
            </a:xfrm>
            <a:custGeom>
              <a:avLst/>
              <a:gdLst/>
              <a:ahLst/>
              <a:cxnLst/>
              <a:rect l="l" t="t" r="r" b="b"/>
              <a:pathLst>
                <a:path w="148" h="134" extrusionOk="0">
                  <a:moveTo>
                    <a:pt x="74" y="0"/>
                  </a:moveTo>
                  <a:cubicBezTo>
                    <a:pt x="56" y="0"/>
                    <a:pt x="39" y="8"/>
                    <a:pt x="29" y="22"/>
                  </a:cubicBezTo>
                  <a:cubicBezTo>
                    <a:pt x="0" y="42"/>
                    <a:pt x="0" y="91"/>
                    <a:pt x="20" y="111"/>
                  </a:cubicBezTo>
                  <a:cubicBezTo>
                    <a:pt x="36" y="127"/>
                    <a:pt x="55" y="134"/>
                    <a:pt x="74" y="134"/>
                  </a:cubicBezTo>
                  <a:cubicBezTo>
                    <a:pt x="89" y="134"/>
                    <a:pt x="105" y="129"/>
                    <a:pt x="118" y="120"/>
                  </a:cubicBezTo>
                  <a:cubicBezTo>
                    <a:pt x="147" y="91"/>
                    <a:pt x="147" y="52"/>
                    <a:pt x="118" y="22"/>
                  </a:cubicBezTo>
                  <a:cubicBezTo>
                    <a:pt x="108" y="8"/>
                    <a:pt x="91" y="0"/>
                    <a:pt x="7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27"/>
            <p:cNvSpPr/>
            <p:nvPr/>
          </p:nvSpPr>
          <p:spPr>
            <a:xfrm>
              <a:off x="6702110" y="6745465"/>
              <a:ext cx="25673" cy="23591"/>
            </a:xfrm>
            <a:custGeom>
              <a:avLst/>
              <a:gdLst/>
              <a:ahLst/>
              <a:cxnLst/>
              <a:rect l="l" t="t" r="r" b="b"/>
              <a:pathLst>
                <a:path w="148" h="136" extrusionOk="0">
                  <a:moveTo>
                    <a:pt x="74" y="0"/>
                  </a:moveTo>
                  <a:cubicBezTo>
                    <a:pt x="59" y="0"/>
                    <a:pt x="43" y="6"/>
                    <a:pt x="30" y="19"/>
                  </a:cubicBezTo>
                  <a:cubicBezTo>
                    <a:pt x="10" y="49"/>
                    <a:pt x="1" y="88"/>
                    <a:pt x="30" y="117"/>
                  </a:cubicBezTo>
                  <a:cubicBezTo>
                    <a:pt x="40" y="128"/>
                    <a:pt x="60" y="136"/>
                    <a:pt x="79" y="136"/>
                  </a:cubicBezTo>
                  <a:cubicBezTo>
                    <a:pt x="95" y="136"/>
                    <a:pt x="109" y="130"/>
                    <a:pt x="118" y="117"/>
                  </a:cubicBezTo>
                  <a:cubicBezTo>
                    <a:pt x="147" y="97"/>
                    <a:pt x="147" y="49"/>
                    <a:pt x="128" y="19"/>
                  </a:cubicBezTo>
                  <a:cubicBezTo>
                    <a:pt x="112" y="8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27"/>
            <p:cNvSpPr/>
            <p:nvPr/>
          </p:nvSpPr>
          <p:spPr>
            <a:xfrm>
              <a:off x="2163614" y="6033569"/>
              <a:ext cx="350399" cy="312410"/>
            </a:xfrm>
            <a:custGeom>
              <a:avLst/>
              <a:gdLst/>
              <a:ahLst/>
              <a:cxnLst/>
              <a:rect l="l" t="t" r="r" b="b"/>
              <a:pathLst>
                <a:path w="2020" h="1801" extrusionOk="0">
                  <a:moveTo>
                    <a:pt x="1445" y="0"/>
                  </a:moveTo>
                  <a:cubicBezTo>
                    <a:pt x="1133" y="0"/>
                    <a:pt x="746" y="84"/>
                    <a:pt x="481" y="438"/>
                  </a:cubicBezTo>
                  <a:cubicBezTo>
                    <a:pt x="49" y="987"/>
                    <a:pt x="10" y="1595"/>
                    <a:pt x="1" y="1801"/>
                  </a:cubicBezTo>
                  <a:cubicBezTo>
                    <a:pt x="20" y="1801"/>
                    <a:pt x="43" y="1801"/>
                    <a:pt x="70" y="1801"/>
                  </a:cubicBezTo>
                  <a:cubicBezTo>
                    <a:pt x="320" y="1801"/>
                    <a:pt x="861" y="1785"/>
                    <a:pt x="1402" y="1448"/>
                  </a:cubicBezTo>
                  <a:cubicBezTo>
                    <a:pt x="2019" y="1056"/>
                    <a:pt x="1941" y="282"/>
                    <a:pt x="1911" y="57"/>
                  </a:cubicBezTo>
                  <a:cubicBezTo>
                    <a:pt x="1825" y="37"/>
                    <a:pt x="1651" y="0"/>
                    <a:pt x="144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27"/>
            <p:cNvSpPr/>
            <p:nvPr/>
          </p:nvSpPr>
          <p:spPr>
            <a:xfrm>
              <a:off x="2253642" y="6045538"/>
              <a:ext cx="238167" cy="218913"/>
            </a:xfrm>
            <a:custGeom>
              <a:avLst/>
              <a:gdLst/>
              <a:ahLst/>
              <a:cxnLst/>
              <a:rect l="l" t="t" r="r" b="b"/>
              <a:pathLst>
                <a:path w="1373" h="1262" extrusionOk="0">
                  <a:moveTo>
                    <a:pt x="1238" y="1"/>
                  </a:moveTo>
                  <a:cubicBezTo>
                    <a:pt x="1126" y="1"/>
                    <a:pt x="1019" y="25"/>
                    <a:pt x="912" y="56"/>
                  </a:cubicBezTo>
                  <a:cubicBezTo>
                    <a:pt x="785" y="95"/>
                    <a:pt x="658" y="154"/>
                    <a:pt x="540" y="232"/>
                  </a:cubicBezTo>
                  <a:cubicBezTo>
                    <a:pt x="432" y="311"/>
                    <a:pt x="324" y="399"/>
                    <a:pt x="236" y="507"/>
                  </a:cubicBezTo>
                  <a:cubicBezTo>
                    <a:pt x="187" y="556"/>
                    <a:pt x="157" y="615"/>
                    <a:pt x="109" y="663"/>
                  </a:cubicBezTo>
                  <a:cubicBezTo>
                    <a:pt x="70" y="722"/>
                    <a:pt x="40" y="771"/>
                    <a:pt x="1" y="830"/>
                  </a:cubicBezTo>
                  <a:cubicBezTo>
                    <a:pt x="50" y="781"/>
                    <a:pt x="89" y="732"/>
                    <a:pt x="128" y="673"/>
                  </a:cubicBezTo>
                  <a:cubicBezTo>
                    <a:pt x="177" y="634"/>
                    <a:pt x="216" y="575"/>
                    <a:pt x="266" y="536"/>
                  </a:cubicBezTo>
                  <a:cubicBezTo>
                    <a:pt x="324" y="487"/>
                    <a:pt x="364" y="448"/>
                    <a:pt x="422" y="409"/>
                  </a:cubicBezTo>
                  <a:cubicBezTo>
                    <a:pt x="471" y="360"/>
                    <a:pt x="530" y="330"/>
                    <a:pt x="579" y="291"/>
                  </a:cubicBezTo>
                  <a:cubicBezTo>
                    <a:pt x="697" y="223"/>
                    <a:pt x="814" y="173"/>
                    <a:pt x="941" y="134"/>
                  </a:cubicBezTo>
                  <a:cubicBezTo>
                    <a:pt x="1031" y="104"/>
                    <a:pt x="1133" y="92"/>
                    <a:pt x="1229" y="92"/>
                  </a:cubicBezTo>
                  <a:cubicBezTo>
                    <a:pt x="1245" y="92"/>
                    <a:pt x="1261" y="92"/>
                    <a:pt x="1277" y="93"/>
                  </a:cubicBezTo>
                  <a:lnTo>
                    <a:pt x="1277" y="93"/>
                  </a:lnTo>
                  <a:cubicBezTo>
                    <a:pt x="1260" y="193"/>
                    <a:pt x="1240" y="287"/>
                    <a:pt x="1206" y="389"/>
                  </a:cubicBezTo>
                  <a:cubicBezTo>
                    <a:pt x="1177" y="497"/>
                    <a:pt x="1128" y="604"/>
                    <a:pt x="1079" y="713"/>
                  </a:cubicBezTo>
                  <a:lnTo>
                    <a:pt x="991" y="859"/>
                  </a:lnTo>
                  <a:cubicBezTo>
                    <a:pt x="952" y="909"/>
                    <a:pt x="922" y="957"/>
                    <a:pt x="883" y="1007"/>
                  </a:cubicBezTo>
                  <a:cubicBezTo>
                    <a:pt x="814" y="1094"/>
                    <a:pt x="736" y="1183"/>
                    <a:pt x="647" y="1261"/>
                  </a:cubicBezTo>
                  <a:cubicBezTo>
                    <a:pt x="745" y="1192"/>
                    <a:pt x="834" y="1114"/>
                    <a:pt x="922" y="1026"/>
                  </a:cubicBezTo>
                  <a:cubicBezTo>
                    <a:pt x="1000" y="948"/>
                    <a:pt x="1079" y="850"/>
                    <a:pt x="1137" y="742"/>
                  </a:cubicBezTo>
                  <a:cubicBezTo>
                    <a:pt x="1196" y="634"/>
                    <a:pt x="1246" y="526"/>
                    <a:pt x="1285" y="409"/>
                  </a:cubicBezTo>
                  <a:cubicBezTo>
                    <a:pt x="1324" y="301"/>
                    <a:pt x="1353" y="184"/>
                    <a:pt x="1373" y="56"/>
                  </a:cubicBezTo>
                  <a:cubicBezTo>
                    <a:pt x="1373" y="36"/>
                    <a:pt x="1353" y="7"/>
                    <a:pt x="1333" y="7"/>
                  </a:cubicBezTo>
                  <a:cubicBezTo>
                    <a:pt x="1301" y="3"/>
                    <a:pt x="1269" y="1"/>
                    <a:pt x="123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27"/>
            <p:cNvSpPr/>
            <p:nvPr/>
          </p:nvSpPr>
          <p:spPr>
            <a:xfrm>
              <a:off x="2233347" y="6047273"/>
              <a:ext cx="258463" cy="235739"/>
            </a:xfrm>
            <a:custGeom>
              <a:avLst/>
              <a:gdLst/>
              <a:ahLst/>
              <a:cxnLst/>
              <a:rect l="l" t="t" r="r" b="b"/>
              <a:pathLst>
                <a:path w="1490" h="1359" extrusionOk="0">
                  <a:moveTo>
                    <a:pt x="1438" y="0"/>
                  </a:moveTo>
                  <a:cubicBezTo>
                    <a:pt x="1429" y="0"/>
                    <a:pt x="1419" y="3"/>
                    <a:pt x="1411" y="7"/>
                  </a:cubicBezTo>
                  <a:cubicBezTo>
                    <a:pt x="1294" y="115"/>
                    <a:pt x="1176" y="232"/>
                    <a:pt x="1049" y="340"/>
                  </a:cubicBezTo>
                  <a:lnTo>
                    <a:pt x="696" y="673"/>
                  </a:lnTo>
                  <a:lnTo>
                    <a:pt x="343" y="1006"/>
                  </a:lnTo>
                  <a:cubicBezTo>
                    <a:pt x="226" y="1124"/>
                    <a:pt x="108" y="1241"/>
                    <a:pt x="0" y="1359"/>
                  </a:cubicBezTo>
                  <a:cubicBezTo>
                    <a:pt x="128" y="1251"/>
                    <a:pt x="255" y="1153"/>
                    <a:pt x="372" y="1045"/>
                  </a:cubicBezTo>
                  <a:lnTo>
                    <a:pt x="745" y="722"/>
                  </a:lnTo>
                  <a:lnTo>
                    <a:pt x="1108" y="399"/>
                  </a:lnTo>
                  <a:cubicBezTo>
                    <a:pt x="1180" y="337"/>
                    <a:pt x="1249" y="276"/>
                    <a:pt x="1317" y="215"/>
                  </a:cubicBezTo>
                  <a:lnTo>
                    <a:pt x="1317" y="215"/>
                  </a:lnTo>
                  <a:cubicBezTo>
                    <a:pt x="1285" y="279"/>
                    <a:pt x="1250" y="344"/>
                    <a:pt x="1215" y="409"/>
                  </a:cubicBezTo>
                  <a:cubicBezTo>
                    <a:pt x="1137" y="526"/>
                    <a:pt x="1049" y="644"/>
                    <a:pt x="960" y="751"/>
                  </a:cubicBezTo>
                  <a:cubicBezTo>
                    <a:pt x="873" y="859"/>
                    <a:pt x="775" y="967"/>
                    <a:pt x="677" y="1065"/>
                  </a:cubicBezTo>
                  <a:cubicBezTo>
                    <a:pt x="579" y="1173"/>
                    <a:pt x="470" y="1261"/>
                    <a:pt x="353" y="1359"/>
                  </a:cubicBezTo>
                  <a:cubicBezTo>
                    <a:pt x="481" y="1280"/>
                    <a:pt x="588" y="1193"/>
                    <a:pt x="706" y="1095"/>
                  </a:cubicBezTo>
                  <a:cubicBezTo>
                    <a:pt x="814" y="1006"/>
                    <a:pt x="912" y="899"/>
                    <a:pt x="1010" y="790"/>
                  </a:cubicBezTo>
                  <a:cubicBezTo>
                    <a:pt x="1206" y="575"/>
                    <a:pt x="1372" y="330"/>
                    <a:pt x="1480" y="56"/>
                  </a:cubicBezTo>
                  <a:cubicBezTo>
                    <a:pt x="1490" y="46"/>
                    <a:pt x="1490" y="26"/>
                    <a:pt x="1470" y="17"/>
                  </a:cubicBezTo>
                  <a:cubicBezTo>
                    <a:pt x="1464" y="5"/>
                    <a:pt x="1452" y="0"/>
                    <a:pt x="143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27"/>
            <p:cNvSpPr/>
            <p:nvPr/>
          </p:nvSpPr>
          <p:spPr>
            <a:xfrm>
              <a:off x="2262315" y="6061844"/>
              <a:ext cx="212495" cy="153170"/>
            </a:xfrm>
            <a:custGeom>
              <a:avLst/>
              <a:gdLst/>
              <a:ahLst/>
              <a:cxnLst/>
              <a:rect l="l" t="t" r="r" b="b"/>
              <a:pathLst>
                <a:path w="1225" h="883" extrusionOk="0">
                  <a:moveTo>
                    <a:pt x="1225" y="1"/>
                  </a:moveTo>
                  <a:lnTo>
                    <a:pt x="1225" y="1"/>
                  </a:lnTo>
                  <a:cubicBezTo>
                    <a:pt x="1098" y="31"/>
                    <a:pt x="970" y="70"/>
                    <a:pt x="862" y="129"/>
                  </a:cubicBezTo>
                  <a:cubicBezTo>
                    <a:pt x="745" y="188"/>
                    <a:pt x="637" y="256"/>
                    <a:pt x="529" y="334"/>
                  </a:cubicBezTo>
                  <a:cubicBezTo>
                    <a:pt x="431" y="413"/>
                    <a:pt x="333" y="491"/>
                    <a:pt x="245" y="579"/>
                  </a:cubicBezTo>
                  <a:cubicBezTo>
                    <a:pt x="157" y="677"/>
                    <a:pt x="68" y="775"/>
                    <a:pt x="0" y="883"/>
                  </a:cubicBezTo>
                  <a:cubicBezTo>
                    <a:pt x="196" y="717"/>
                    <a:pt x="382" y="550"/>
                    <a:pt x="588" y="403"/>
                  </a:cubicBezTo>
                  <a:cubicBezTo>
                    <a:pt x="686" y="325"/>
                    <a:pt x="793" y="256"/>
                    <a:pt x="891" y="188"/>
                  </a:cubicBezTo>
                  <a:cubicBezTo>
                    <a:pt x="1000" y="119"/>
                    <a:pt x="1107" y="60"/>
                    <a:pt x="1225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27"/>
            <p:cNvSpPr/>
            <p:nvPr/>
          </p:nvSpPr>
          <p:spPr>
            <a:xfrm>
              <a:off x="2410106" y="6043283"/>
              <a:ext cx="318135" cy="408163"/>
            </a:xfrm>
            <a:custGeom>
              <a:avLst/>
              <a:gdLst/>
              <a:ahLst/>
              <a:cxnLst/>
              <a:rect l="l" t="t" r="r" b="b"/>
              <a:pathLst>
                <a:path w="1834" h="2353" extrusionOk="0">
                  <a:moveTo>
                    <a:pt x="490" y="1"/>
                  </a:moveTo>
                  <a:cubicBezTo>
                    <a:pt x="373" y="197"/>
                    <a:pt x="0" y="872"/>
                    <a:pt x="412" y="1480"/>
                  </a:cubicBezTo>
                  <a:cubicBezTo>
                    <a:pt x="804" y="2058"/>
                    <a:pt x="1372" y="2283"/>
                    <a:pt x="1559" y="2352"/>
                  </a:cubicBezTo>
                  <a:cubicBezTo>
                    <a:pt x="1627" y="2166"/>
                    <a:pt x="1833" y="1597"/>
                    <a:pt x="1657" y="922"/>
                  </a:cubicBezTo>
                  <a:cubicBezTo>
                    <a:pt x="1480" y="206"/>
                    <a:pt x="716" y="40"/>
                    <a:pt x="49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27"/>
            <p:cNvSpPr/>
            <p:nvPr/>
          </p:nvSpPr>
          <p:spPr>
            <a:xfrm>
              <a:off x="2479838" y="6049355"/>
              <a:ext cx="185434" cy="269565"/>
            </a:xfrm>
            <a:custGeom>
              <a:avLst/>
              <a:gdLst/>
              <a:ahLst/>
              <a:cxnLst/>
              <a:rect l="l" t="t" r="r" b="b"/>
              <a:pathLst>
                <a:path w="1069" h="1554" extrusionOk="0">
                  <a:moveTo>
                    <a:pt x="131" y="1"/>
                  </a:moveTo>
                  <a:cubicBezTo>
                    <a:pt x="114" y="1"/>
                    <a:pt x="96" y="12"/>
                    <a:pt x="88" y="34"/>
                  </a:cubicBezTo>
                  <a:cubicBezTo>
                    <a:pt x="29" y="162"/>
                    <a:pt x="10" y="299"/>
                    <a:pt x="0" y="436"/>
                  </a:cubicBezTo>
                  <a:cubicBezTo>
                    <a:pt x="0" y="582"/>
                    <a:pt x="20" y="720"/>
                    <a:pt x="59" y="847"/>
                  </a:cubicBezTo>
                  <a:cubicBezTo>
                    <a:pt x="98" y="985"/>
                    <a:pt x="157" y="1102"/>
                    <a:pt x="225" y="1220"/>
                  </a:cubicBezTo>
                  <a:cubicBezTo>
                    <a:pt x="255" y="1279"/>
                    <a:pt x="304" y="1337"/>
                    <a:pt x="334" y="1396"/>
                  </a:cubicBezTo>
                  <a:cubicBezTo>
                    <a:pt x="382" y="1445"/>
                    <a:pt x="421" y="1494"/>
                    <a:pt x="461" y="1553"/>
                  </a:cubicBezTo>
                  <a:cubicBezTo>
                    <a:pt x="432" y="1494"/>
                    <a:pt x="392" y="1435"/>
                    <a:pt x="353" y="1377"/>
                  </a:cubicBezTo>
                  <a:lnTo>
                    <a:pt x="265" y="1200"/>
                  </a:lnTo>
                  <a:cubicBezTo>
                    <a:pt x="236" y="1141"/>
                    <a:pt x="206" y="1083"/>
                    <a:pt x="186" y="1024"/>
                  </a:cubicBezTo>
                  <a:cubicBezTo>
                    <a:pt x="167" y="955"/>
                    <a:pt x="147" y="896"/>
                    <a:pt x="127" y="828"/>
                  </a:cubicBezTo>
                  <a:cubicBezTo>
                    <a:pt x="98" y="700"/>
                    <a:pt x="88" y="573"/>
                    <a:pt x="88" y="445"/>
                  </a:cubicBezTo>
                  <a:cubicBezTo>
                    <a:pt x="97" y="332"/>
                    <a:pt x="114" y="211"/>
                    <a:pt x="152" y="110"/>
                  </a:cubicBezTo>
                  <a:lnTo>
                    <a:pt x="152" y="110"/>
                  </a:lnTo>
                  <a:cubicBezTo>
                    <a:pt x="238" y="155"/>
                    <a:pt x="325" y="209"/>
                    <a:pt x="412" y="269"/>
                  </a:cubicBezTo>
                  <a:cubicBezTo>
                    <a:pt x="510" y="328"/>
                    <a:pt x="598" y="406"/>
                    <a:pt x="676" y="495"/>
                  </a:cubicBezTo>
                  <a:cubicBezTo>
                    <a:pt x="726" y="534"/>
                    <a:pt x="755" y="573"/>
                    <a:pt x="794" y="622"/>
                  </a:cubicBezTo>
                  <a:cubicBezTo>
                    <a:pt x="833" y="661"/>
                    <a:pt x="872" y="710"/>
                    <a:pt x="902" y="759"/>
                  </a:cubicBezTo>
                  <a:cubicBezTo>
                    <a:pt x="970" y="857"/>
                    <a:pt x="1020" y="965"/>
                    <a:pt x="1068" y="1072"/>
                  </a:cubicBezTo>
                  <a:cubicBezTo>
                    <a:pt x="1039" y="955"/>
                    <a:pt x="1000" y="847"/>
                    <a:pt x="931" y="739"/>
                  </a:cubicBezTo>
                  <a:cubicBezTo>
                    <a:pt x="882" y="632"/>
                    <a:pt x="804" y="534"/>
                    <a:pt x="726" y="445"/>
                  </a:cubicBezTo>
                  <a:cubicBezTo>
                    <a:pt x="647" y="358"/>
                    <a:pt x="559" y="269"/>
                    <a:pt x="461" y="201"/>
                  </a:cubicBezTo>
                  <a:cubicBezTo>
                    <a:pt x="363" y="122"/>
                    <a:pt x="265" y="64"/>
                    <a:pt x="147" y="14"/>
                  </a:cubicBezTo>
                  <a:lnTo>
                    <a:pt x="147" y="5"/>
                  </a:lnTo>
                  <a:cubicBezTo>
                    <a:pt x="142" y="2"/>
                    <a:pt x="136" y="1"/>
                    <a:pt x="13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27"/>
            <p:cNvSpPr/>
            <p:nvPr/>
          </p:nvSpPr>
          <p:spPr>
            <a:xfrm>
              <a:off x="2493368" y="6050569"/>
              <a:ext cx="168435" cy="315880"/>
            </a:xfrm>
            <a:custGeom>
              <a:avLst/>
              <a:gdLst/>
              <a:ahLst/>
              <a:cxnLst/>
              <a:rect l="l" t="t" r="r" b="b"/>
              <a:pathLst>
                <a:path w="971" h="1821" extrusionOk="0">
                  <a:moveTo>
                    <a:pt x="58" y="0"/>
                  </a:moveTo>
                  <a:cubicBezTo>
                    <a:pt x="49" y="0"/>
                    <a:pt x="40" y="2"/>
                    <a:pt x="30" y="7"/>
                  </a:cubicBezTo>
                  <a:cubicBezTo>
                    <a:pt x="10" y="17"/>
                    <a:pt x="1" y="37"/>
                    <a:pt x="10" y="57"/>
                  </a:cubicBezTo>
                  <a:lnTo>
                    <a:pt x="10" y="66"/>
                  </a:lnTo>
                  <a:lnTo>
                    <a:pt x="216" y="507"/>
                  </a:lnTo>
                  <a:lnTo>
                    <a:pt x="422" y="948"/>
                  </a:lnTo>
                  <a:lnTo>
                    <a:pt x="637" y="1389"/>
                  </a:lnTo>
                  <a:cubicBezTo>
                    <a:pt x="706" y="1526"/>
                    <a:pt x="785" y="1673"/>
                    <a:pt x="853" y="1820"/>
                  </a:cubicBezTo>
                  <a:cubicBezTo>
                    <a:pt x="804" y="1664"/>
                    <a:pt x="735" y="1516"/>
                    <a:pt x="677" y="1370"/>
                  </a:cubicBezTo>
                  <a:lnTo>
                    <a:pt x="491" y="919"/>
                  </a:lnTo>
                  <a:lnTo>
                    <a:pt x="295" y="468"/>
                  </a:lnTo>
                  <a:lnTo>
                    <a:pt x="170" y="201"/>
                  </a:lnTo>
                  <a:lnTo>
                    <a:pt x="170" y="201"/>
                  </a:lnTo>
                  <a:cubicBezTo>
                    <a:pt x="224" y="255"/>
                    <a:pt x="276" y="311"/>
                    <a:pt x="324" y="370"/>
                  </a:cubicBezTo>
                  <a:cubicBezTo>
                    <a:pt x="422" y="478"/>
                    <a:pt x="500" y="595"/>
                    <a:pt x="579" y="713"/>
                  </a:cubicBezTo>
                  <a:cubicBezTo>
                    <a:pt x="657" y="840"/>
                    <a:pt x="726" y="958"/>
                    <a:pt x="794" y="1085"/>
                  </a:cubicBezTo>
                  <a:cubicBezTo>
                    <a:pt x="853" y="1213"/>
                    <a:pt x="912" y="1350"/>
                    <a:pt x="971" y="1477"/>
                  </a:cubicBezTo>
                  <a:cubicBezTo>
                    <a:pt x="931" y="1340"/>
                    <a:pt x="883" y="1203"/>
                    <a:pt x="833" y="1076"/>
                  </a:cubicBezTo>
                  <a:cubicBezTo>
                    <a:pt x="775" y="938"/>
                    <a:pt x="706" y="811"/>
                    <a:pt x="637" y="684"/>
                  </a:cubicBezTo>
                  <a:cubicBezTo>
                    <a:pt x="491" y="429"/>
                    <a:pt x="304" y="194"/>
                    <a:pt x="79" y="7"/>
                  </a:cubicBezTo>
                  <a:cubicBezTo>
                    <a:pt x="74" y="2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27"/>
            <p:cNvSpPr/>
            <p:nvPr/>
          </p:nvSpPr>
          <p:spPr>
            <a:xfrm>
              <a:off x="2505164" y="6068783"/>
              <a:ext cx="81875" cy="248228"/>
            </a:xfrm>
            <a:custGeom>
              <a:avLst/>
              <a:gdLst/>
              <a:ahLst/>
              <a:cxnLst/>
              <a:rect l="l" t="t" r="r" b="b"/>
              <a:pathLst>
                <a:path w="472" h="143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128"/>
                    <a:pt x="1" y="255"/>
                    <a:pt x="21" y="383"/>
                  </a:cubicBezTo>
                  <a:cubicBezTo>
                    <a:pt x="40" y="510"/>
                    <a:pt x="70" y="637"/>
                    <a:pt x="109" y="755"/>
                  </a:cubicBezTo>
                  <a:cubicBezTo>
                    <a:pt x="148" y="882"/>
                    <a:pt x="197" y="1000"/>
                    <a:pt x="256" y="1108"/>
                  </a:cubicBezTo>
                  <a:cubicBezTo>
                    <a:pt x="325" y="1225"/>
                    <a:pt x="384" y="1333"/>
                    <a:pt x="471" y="1431"/>
                  </a:cubicBezTo>
                  <a:cubicBezTo>
                    <a:pt x="373" y="1196"/>
                    <a:pt x="275" y="971"/>
                    <a:pt x="197" y="735"/>
                  </a:cubicBezTo>
                  <a:cubicBezTo>
                    <a:pt x="158" y="618"/>
                    <a:pt x="119" y="490"/>
                    <a:pt x="90" y="373"/>
                  </a:cubicBezTo>
                  <a:cubicBezTo>
                    <a:pt x="60" y="255"/>
                    <a:pt x="31" y="128"/>
                    <a:pt x="1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27"/>
            <p:cNvSpPr/>
            <p:nvPr/>
          </p:nvSpPr>
          <p:spPr>
            <a:xfrm>
              <a:off x="2495103" y="5898441"/>
              <a:ext cx="445458" cy="245106"/>
            </a:xfrm>
            <a:custGeom>
              <a:avLst/>
              <a:gdLst/>
              <a:ahLst/>
              <a:cxnLst/>
              <a:rect l="l" t="t" r="r" b="b"/>
              <a:pathLst>
                <a:path w="2568" h="1413" extrusionOk="0">
                  <a:moveTo>
                    <a:pt x="1174" y="1"/>
                  </a:moveTo>
                  <a:cubicBezTo>
                    <a:pt x="479" y="1"/>
                    <a:pt x="105" y="645"/>
                    <a:pt x="0" y="836"/>
                  </a:cubicBezTo>
                  <a:cubicBezTo>
                    <a:pt x="125" y="976"/>
                    <a:pt x="530" y="1412"/>
                    <a:pt x="1079" y="1412"/>
                  </a:cubicBezTo>
                  <a:cubicBezTo>
                    <a:pt x="1179" y="1412"/>
                    <a:pt x="1283" y="1398"/>
                    <a:pt x="1392" y="1365"/>
                  </a:cubicBezTo>
                  <a:cubicBezTo>
                    <a:pt x="2058" y="1169"/>
                    <a:pt x="2441" y="708"/>
                    <a:pt x="2568" y="551"/>
                  </a:cubicBezTo>
                  <a:cubicBezTo>
                    <a:pt x="2411" y="424"/>
                    <a:pt x="1931" y="52"/>
                    <a:pt x="1235" y="2"/>
                  </a:cubicBezTo>
                  <a:cubicBezTo>
                    <a:pt x="1214" y="1"/>
                    <a:pt x="1194" y="1"/>
                    <a:pt x="117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27"/>
            <p:cNvSpPr/>
            <p:nvPr/>
          </p:nvSpPr>
          <p:spPr>
            <a:xfrm>
              <a:off x="2503602" y="5940593"/>
              <a:ext cx="273728" cy="155425"/>
            </a:xfrm>
            <a:custGeom>
              <a:avLst/>
              <a:gdLst/>
              <a:ahLst/>
              <a:cxnLst/>
              <a:rect l="l" t="t" r="r" b="b"/>
              <a:pathLst>
                <a:path w="1578" h="896" extrusionOk="0">
                  <a:moveTo>
                    <a:pt x="1208" y="1"/>
                  </a:moveTo>
                  <a:cubicBezTo>
                    <a:pt x="1122" y="1"/>
                    <a:pt x="1037" y="10"/>
                    <a:pt x="951" y="24"/>
                  </a:cubicBezTo>
                  <a:cubicBezTo>
                    <a:pt x="833" y="44"/>
                    <a:pt x="716" y="83"/>
                    <a:pt x="608" y="132"/>
                  </a:cubicBezTo>
                  <a:cubicBezTo>
                    <a:pt x="491" y="181"/>
                    <a:pt x="393" y="240"/>
                    <a:pt x="295" y="308"/>
                  </a:cubicBezTo>
                  <a:cubicBezTo>
                    <a:pt x="186" y="377"/>
                    <a:pt x="99" y="455"/>
                    <a:pt x="10" y="553"/>
                  </a:cubicBezTo>
                  <a:cubicBezTo>
                    <a:pt x="1" y="563"/>
                    <a:pt x="1" y="593"/>
                    <a:pt x="20" y="612"/>
                  </a:cubicBezTo>
                  <a:cubicBezTo>
                    <a:pt x="128" y="710"/>
                    <a:pt x="245" y="769"/>
                    <a:pt x="382" y="818"/>
                  </a:cubicBezTo>
                  <a:cubicBezTo>
                    <a:pt x="510" y="867"/>
                    <a:pt x="647" y="887"/>
                    <a:pt x="785" y="896"/>
                  </a:cubicBezTo>
                  <a:cubicBezTo>
                    <a:pt x="922" y="896"/>
                    <a:pt x="1059" y="876"/>
                    <a:pt x="1196" y="857"/>
                  </a:cubicBezTo>
                  <a:cubicBezTo>
                    <a:pt x="1255" y="837"/>
                    <a:pt x="1323" y="818"/>
                    <a:pt x="1392" y="798"/>
                  </a:cubicBezTo>
                  <a:cubicBezTo>
                    <a:pt x="1451" y="778"/>
                    <a:pt x="1510" y="749"/>
                    <a:pt x="1578" y="720"/>
                  </a:cubicBezTo>
                  <a:lnTo>
                    <a:pt x="1578" y="720"/>
                  </a:lnTo>
                  <a:cubicBezTo>
                    <a:pt x="1510" y="739"/>
                    <a:pt x="1441" y="759"/>
                    <a:pt x="1382" y="769"/>
                  </a:cubicBezTo>
                  <a:cubicBezTo>
                    <a:pt x="1314" y="789"/>
                    <a:pt x="1255" y="798"/>
                    <a:pt x="1186" y="808"/>
                  </a:cubicBezTo>
                  <a:cubicBezTo>
                    <a:pt x="1118" y="818"/>
                    <a:pt x="1049" y="828"/>
                    <a:pt x="990" y="828"/>
                  </a:cubicBezTo>
                  <a:cubicBezTo>
                    <a:pt x="922" y="828"/>
                    <a:pt x="853" y="828"/>
                    <a:pt x="785" y="818"/>
                  </a:cubicBezTo>
                  <a:cubicBezTo>
                    <a:pt x="657" y="808"/>
                    <a:pt x="530" y="789"/>
                    <a:pt x="412" y="739"/>
                  </a:cubicBezTo>
                  <a:cubicBezTo>
                    <a:pt x="300" y="697"/>
                    <a:pt x="196" y="646"/>
                    <a:pt x="113" y="575"/>
                  </a:cubicBezTo>
                  <a:lnTo>
                    <a:pt x="113" y="575"/>
                  </a:lnTo>
                  <a:cubicBezTo>
                    <a:pt x="182" y="501"/>
                    <a:pt x="258" y="435"/>
                    <a:pt x="334" y="377"/>
                  </a:cubicBezTo>
                  <a:cubicBezTo>
                    <a:pt x="432" y="308"/>
                    <a:pt x="530" y="249"/>
                    <a:pt x="637" y="190"/>
                  </a:cubicBezTo>
                  <a:cubicBezTo>
                    <a:pt x="687" y="161"/>
                    <a:pt x="735" y="142"/>
                    <a:pt x="794" y="122"/>
                  </a:cubicBezTo>
                  <a:cubicBezTo>
                    <a:pt x="853" y="103"/>
                    <a:pt x="902" y="83"/>
                    <a:pt x="961" y="63"/>
                  </a:cubicBezTo>
                  <a:cubicBezTo>
                    <a:pt x="1068" y="24"/>
                    <a:pt x="1186" y="14"/>
                    <a:pt x="1303" y="5"/>
                  </a:cubicBezTo>
                  <a:cubicBezTo>
                    <a:pt x="1272" y="2"/>
                    <a:pt x="1240" y="1"/>
                    <a:pt x="120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27"/>
            <p:cNvSpPr/>
            <p:nvPr/>
          </p:nvSpPr>
          <p:spPr>
            <a:xfrm>
              <a:off x="2503602" y="5966092"/>
              <a:ext cx="345195" cy="82396"/>
            </a:xfrm>
            <a:custGeom>
              <a:avLst/>
              <a:gdLst/>
              <a:ahLst/>
              <a:cxnLst/>
              <a:rect l="l" t="t" r="r" b="b"/>
              <a:pathLst>
                <a:path w="1990" h="475" extrusionOk="0">
                  <a:moveTo>
                    <a:pt x="1574" y="0"/>
                  </a:moveTo>
                  <a:cubicBezTo>
                    <a:pt x="1473" y="0"/>
                    <a:pt x="1369" y="7"/>
                    <a:pt x="1264" y="14"/>
                  </a:cubicBezTo>
                  <a:cubicBezTo>
                    <a:pt x="1118" y="24"/>
                    <a:pt x="980" y="43"/>
                    <a:pt x="833" y="73"/>
                  </a:cubicBezTo>
                  <a:cubicBezTo>
                    <a:pt x="549" y="132"/>
                    <a:pt x="275" y="230"/>
                    <a:pt x="20" y="396"/>
                  </a:cubicBezTo>
                  <a:cubicBezTo>
                    <a:pt x="10" y="406"/>
                    <a:pt x="1" y="416"/>
                    <a:pt x="1" y="435"/>
                  </a:cubicBezTo>
                  <a:cubicBezTo>
                    <a:pt x="10" y="465"/>
                    <a:pt x="30" y="475"/>
                    <a:pt x="49" y="475"/>
                  </a:cubicBezTo>
                  <a:cubicBezTo>
                    <a:pt x="216" y="455"/>
                    <a:pt x="373" y="435"/>
                    <a:pt x="539" y="416"/>
                  </a:cubicBezTo>
                  <a:lnTo>
                    <a:pt x="1020" y="357"/>
                  </a:lnTo>
                  <a:lnTo>
                    <a:pt x="1499" y="289"/>
                  </a:lnTo>
                  <a:cubicBezTo>
                    <a:pt x="1666" y="269"/>
                    <a:pt x="1823" y="239"/>
                    <a:pt x="1989" y="210"/>
                  </a:cubicBezTo>
                  <a:lnTo>
                    <a:pt x="1989" y="210"/>
                  </a:lnTo>
                  <a:cubicBezTo>
                    <a:pt x="1823" y="220"/>
                    <a:pt x="1656" y="239"/>
                    <a:pt x="1499" y="250"/>
                  </a:cubicBezTo>
                  <a:lnTo>
                    <a:pt x="1009" y="289"/>
                  </a:lnTo>
                  <a:lnTo>
                    <a:pt x="530" y="337"/>
                  </a:lnTo>
                  <a:cubicBezTo>
                    <a:pt x="433" y="343"/>
                    <a:pt x="339" y="352"/>
                    <a:pt x="246" y="363"/>
                  </a:cubicBezTo>
                  <a:lnTo>
                    <a:pt x="246" y="363"/>
                  </a:lnTo>
                  <a:cubicBezTo>
                    <a:pt x="310" y="330"/>
                    <a:pt x="376" y="299"/>
                    <a:pt x="441" y="269"/>
                  </a:cubicBezTo>
                  <a:cubicBezTo>
                    <a:pt x="578" y="220"/>
                    <a:pt x="716" y="171"/>
                    <a:pt x="853" y="141"/>
                  </a:cubicBezTo>
                  <a:cubicBezTo>
                    <a:pt x="990" y="102"/>
                    <a:pt x="1127" y="73"/>
                    <a:pt x="1274" y="54"/>
                  </a:cubicBezTo>
                  <a:cubicBezTo>
                    <a:pt x="1412" y="24"/>
                    <a:pt x="1558" y="14"/>
                    <a:pt x="1695" y="4"/>
                  </a:cubicBezTo>
                  <a:cubicBezTo>
                    <a:pt x="1656" y="1"/>
                    <a:pt x="1615" y="0"/>
                    <a:pt x="1574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27"/>
            <p:cNvSpPr/>
            <p:nvPr/>
          </p:nvSpPr>
          <p:spPr>
            <a:xfrm>
              <a:off x="2524071" y="6039814"/>
              <a:ext cx="260197" cy="24112"/>
            </a:xfrm>
            <a:custGeom>
              <a:avLst/>
              <a:gdLst/>
              <a:ahLst/>
              <a:cxnLst/>
              <a:rect l="l" t="t" r="r" b="b"/>
              <a:pathLst>
                <a:path w="1500" h="139" extrusionOk="0">
                  <a:moveTo>
                    <a:pt x="0" y="1"/>
                  </a:moveTo>
                  <a:cubicBezTo>
                    <a:pt x="118" y="50"/>
                    <a:pt x="235" y="89"/>
                    <a:pt x="362" y="108"/>
                  </a:cubicBezTo>
                  <a:cubicBezTo>
                    <a:pt x="490" y="128"/>
                    <a:pt x="617" y="138"/>
                    <a:pt x="745" y="138"/>
                  </a:cubicBezTo>
                  <a:cubicBezTo>
                    <a:pt x="882" y="138"/>
                    <a:pt x="1009" y="128"/>
                    <a:pt x="1127" y="108"/>
                  </a:cubicBezTo>
                  <a:cubicBezTo>
                    <a:pt x="1254" y="89"/>
                    <a:pt x="1381" y="60"/>
                    <a:pt x="1499" y="10"/>
                  </a:cubicBezTo>
                  <a:lnTo>
                    <a:pt x="1499" y="10"/>
                  </a:lnTo>
                  <a:cubicBezTo>
                    <a:pt x="1244" y="30"/>
                    <a:pt x="1000" y="50"/>
                    <a:pt x="745" y="50"/>
                  </a:cubicBezTo>
                  <a:cubicBezTo>
                    <a:pt x="627" y="50"/>
                    <a:pt x="500" y="50"/>
                    <a:pt x="373" y="40"/>
                  </a:cubicBezTo>
                  <a:cubicBezTo>
                    <a:pt x="245" y="30"/>
                    <a:pt x="127" y="21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27"/>
            <p:cNvSpPr/>
            <p:nvPr/>
          </p:nvSpPr>
          <p:spPr>
            <a:xfrm>
              <a:off x="2377842" y="5603032"/>
              <a:ext cx="283962" cy="440428"/>
            </a:xfrm>
            <a:custGeom>
              <a:avLst/>
              <a:gdLst/>
              <a:ahLst/>
              <a:cxnLst/>
              <a:rect l="l" t="t" r="r" b="b"/>
              <a:pathLst>
                <a:path w="1637" h="2539" extrusionOk="0">
                  <a:moveTo>
                    <a:pt x="1196" y="0"/>
                  </a:moveTo>
                  <a:cubicBezTo>
                    <a:pt x="1029" y="118"/>
                    <a:pt x="530" y="461"/>
                    <a:pt x="275" y="1108"/>
                  </a:cubicBezTo>
                  <a:cubicBezTo>
                    <a:pt x="0" y="1794"/>
                    <a:pt x="519" y="2372"/>
                    <a:pt x="676" y="2539"/>
                  </a:cubicBezTo>
                  <a:cubicBezTo>
                    <a:pt x="882" y="2450"/>
                    <a:pt x="1597" y="2117"/>
                    <a:pt x="1617" y="1382"/>
                  </a:cubicBezTo>
                  <a:cubicBezTo>
                    <a:pt x="1637" y="686"/>
                    <a:pt x="1303" y="177"/>
                    <a:pt x="119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27"/>
            <p:cNvSpPr/>
            <p:nvPr/>
          </p:nvSpPr>
          <p:spPr>
            <a:xfrm>
              <a:off x="2452604" y="5781526"/>
              <a:ext cx="153170" cy="252739"/>
            </a:xfrm>
            <a:custGeom>
              <a:avLst/>
              <a:gdLst/>
              <a:ahLst/>
              <a:cxnLst/>
              <a:rect l="l" t="t" r="r" b="b"/>
              <a:pathLst>
                <a:path w="883" h="1457" extrusionOk="0">
                  <a:moveTo>
                    <a:pt x="872" y="0"/>
                  </a:moveTo>
                  <a:cubicBezTo>
                    <a:pt x="872" y="69"/>
                    <a:pt x="863" y="138"/>
                    <a:pt x="863" y="206"/>
                  </a:cubicBezTo>
                  <a:cubicBezTo>
                    <a:pt x="853" y="275"/>
                    <a:pt x="843" y="343"/>
                    <a:pt x="833" y="402"/>
                  </a:cubicBezTo>
                  <a:cubicBezTo>
                    <a:pt x="824" y="471"/>
                    <a:pt x="804" y="530"/>
                    <a:pt x="785" y="598"/>
                  </a:cubicBezTo>
                  <a:cubicBezTo>
                    <a:pt x="774" y="657"/>
                    <a:pt x="745" y="726"/>
                    <a:pt x="726" y="784"/>
                  </a:cubicBezTo>
                  <a:cubicBezTo>
                    <a:pt x="676" y="902"/>
                    <a:pt x="608" y="1020"/>
                    <a:pt x="530" y="1118"/>
                  </a:cubicBezTo>
                  <a:cubicBezTo>
                    <a:pt x="460" y="1213"/>
                    <a:pt x="375" y="1294"/>
                    <a:pt x="281" y="1352"/>
                  </a:cubicBezTo>
                  <a:lnTo>
                    <a:pt x="281" y="1352"/>
                  </a:lnTo>
                  <a:cubicBezTo>
                    <a:pt x="232" y="1265"/>
                    <a:pt x="193" y="1171"/>
                    <a:pt x="167" y="1078"/>
                  </a:cubicBezTo>
                  <a:cubicBezTo>
                    <a:pt x="128" y="961"/>
                    <a:pt x="99" y="853"/>
                    <a:pt x="79" y="735"/>
                  </a:cubicBezTo>
                  <a:cubicBezTo>
                    <a:pt x="69" y="676"/>
                    <a:pt x="69" y="617"/>
                    <a:pt x="59" y="559"/>
                  </a:cubicBezTo>
                  <a:cubicBezTo>
                    <a:pt x="59" y="500"/>
                    <a:pt x="49" y="441"/>
                    <a:pt x="59" y="392"/>
                  </a:cubicBezTo>
                  <a:cubicBezTo>
                    <a:pt x="59" y="265"/>
                    <a:pt x="79" y="157"/>
                    <a:pt x="108" y="40"/>
                  </a:cubicBezTo>
                  <a:lnTo>
                    <a:pt x="108" y="40"/>
                  </a:lnTo>
                  <a:cubicBezTo>
                    <a:pt x="59" y="147"/>
                    <a:pt x="30" y="265"/>
                    <a:pt x="20" y="382"/>
                  </a:cubicBezTo>
                  <a:cubicBezTo>
                    <a:pt x="1" y="500"/>
                    <a:pt x="1" y="628"/>
                    <a:pt x="10" y="745"/>
                  </a:cubicBezTo>
                  <a:cubicBezTo>
                    <a:pt x="20" y="863"/>
                    <a:pt x="49" y="980"/>
                    <a:pt x="88" y="1098"/>
                  </a:cubicBezTo>
                  <a:cubicBezTo>
                    <a:pt x="118" y="1216"/>
                    <a:pt x="167" y="1323"/>
                    <a:pt x="226" y="1441"/>
                  </a:cubicBezTo>
                  <a:cubicBezTo>
                    <a:pt x="232" y="1452"/>
                    <a:pt x="244" y="1457"/>
                    <a:pt x="258" y="1457"/>
                  </a:cubicBezTo>
                  <a:cubicBezTo>
                    <a:pt x="267" y="1457"/>
                    <a:pt x="276" y="1455"/>
                    <a:pt x="284" y="1451"/>
                  </a:cubicBezTo>
                  <a:cubicBezTo>
                    <a:pt x="412" y="1382"/>
                    <a:pt x="510" y="1284"/>
                    <a:pt x="598" y="1176"/>
                  </a:cubicBezTo>
                  <a:cubicBezTo>
                    <a:pt x="676" y="1059"/>
                    <a:pt x="745" y="941"/>
                    <a:pt x="794" y="813"/>
                  </a:cubicBezTo>
                  <a:cubicBezTo>
                    <a:pt x="833" y="676"/>
                    <a:pt x="863" y="549"/>
                    <a:pt x="883" y="412"/>
                  </a:cubicBezTo>
                  <a:lnTo>
                    <a:pt x="883" y="206"/>
                  </a:lnTo>
                  <a:cubicBezTo>
                    <a:pt x="883" y="138"/>
                    <a:pt x="883" y="69"/>
                    <a:pt x="87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27"/>
            <p:cNvSpPr/>
            <p:nvPr/>
          </p:nvSpPr>
          <p:spPr>
            <a:xfrm>
              <a:off x="2476542" y="5694794"/>
              <a:ext cx="90028" cy="340165"/>
            </a:xfrm>
            <a:custGeom>
              <a:avLst/>
              <a:gdLst/>
              <a:ahLst/>
              <a:cxnLst/>
              <a:rect l="l" t="t" r="r" b="b"/>
              <a:pathLst>
                <a:path w="519" h="1961" extrusionOk="0">
                  <a:moveTo>
                    <a:pt x="519" y="0"/>
                  </a:moveTo>
                  <a:lnTo>
                    <a:pt x="519" y="0"/>
                  </a:lnTo>
                  <a:cubicBezTo>
                    <a:pt x="480" y="157"/>
                    <a:pt x="440" y="314"/>
                    <a:pt x="401" y="481"/>
                  </a:cubicBezTo>
                  <a:lnTo>
                    <a:pt x="284" y="951"/>
                  </a:lnTo>
                  <a:lnTo>
                    <a:pt x="186" y="1431"/>
                  </a:lnTo>
                  <a:cubicBezTo>
                    <a:pt x="162" y="1523"/>
                    <a:pt x="143" y="1616"/>
                    <a:pt x="123" y="1708"/>
                  </a:cubicBezTo>
                  <a:lnTo>
                    <a:pt x="123" y="1708"/>
                  </a:lnTo>
                  <a:cubicBezTo>
                    <a:pt x="111" y="1635"/>
                    <a:pt x="103" y="1563"/>
                    <a:pt x="98" y="1490"/>
                  </a:cubicBezTo>
                  <a:cubicBezTo>
                    <a:pt x="88" y="1343"/>
                    <a:pt x="88" y="1206"/>
                    <a:pt x="98" y="1059"/>
                  </a:cubicBezTo>
                  <a:cubicBezTo>
                    <a:pt x="98" y="921"/>
                    <a:pt x="117" y="775"/>
                    <a:pt x="146" y="638"/>
                  </a:cubicBezTo>
                  <a:cubicBezTo>
                    <a:pt x="166" y="490"/>
                    <a:pt x="196" y="353"/>
                    <a:pt x="225" y="216"/>
                  </a:cubicBezTo>
                  <a:lnTo>
                    <a:pt x="225" y="216"/>
                  </a:lnTo>
                  <a:cubicBezTo>
                    <a:pt x="176" y="344"/>
                    <a:pt x="137" y="490"/>
                    <a:pt x="98" y="627"/>
                  </a:cubicBezTo>
                  <a:cubicBezTo>
                    <a:pt x="68" y="765"/>
                    <a:pt x="48" y="912"/>
                    <a:pt x="29" y="1059"/>
                  </a:cubicBezTo>
                  <a:cubicBezTo>
                    <a:pt x="1" y="1334"/>
                    <a:pt x="9" y="1618"/>
                    <a:pt x="80" y="1893"/>
                  </a:cubicBezTo>
                  <a:lnTo>
                    <a:pt x="80" y="1893"/>
                  </a:lnTo>
                  <a:cubicBezTo>
                    <a:pt x="80" y="1896"/>
                    <a:pt x="79" y="1899"/>
                    <a:pt x="78" y="1901"/>
                  </a:cubicBezTo>
                  <a:lnTo>
                    <a:pt x="82" y="1901"/>
                  </a:lnTo>
                  <a:cubicBezTo>
                    <a:pt x="84" y="1908"/>
                    <a:pt x="86" y="1914"/>
                    <a:pt x="88" y="1921"/>
                  </a:cubicBezTo>
                  <a:cubicBezTo>
                    <a:pt x="88" y="1941"/>
                    <a:pt x="98" y="1951"/>
                    <a:pt x="117" y="1960"/>
                  </a:cubicBezTo>
                  <a:cubicBezTo>
                    <a:pt x="137" y="1960"/>
                    <a:pt x="166" y="1951"/>
                    <a:pt x="166" y="1921"/>
                  </a:cubicBezTo>
                  <a:cubicBezTo>
                    <a:pt x="205" y="1764"/>
                    <a:pt x="235" y="1607"/>
                    <a:pt x="264" y="1441"/>
                  </a:cubicBezTo>
                  <a:lnTo>
                    <a:pt x="362" y="971"/>
                  </a:lnTo>
                  <a:lnTo>
                    <a:pt x="440" y="481"/>
                  </a:lnTo>
                  <a:cubicBezTo>
                    <a:pt x="470" y="324"/>
                    <a:pt x="499" y="167"/>
                    <a:pt x="519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27"/>
            <p:cNvSpPr/>
            <p:nvPr/>
          </p:nvSpPr>
          <p:spPr>
            <a:xfrm>
              <a:off x="2501868" y="5767996"/>
              <a:ext cx="83437" cy="246494"/>
            </a:xfrm>
            <a:custGeom>
              <a:avLst/>
              <a:gdLst/>
              <a:ahLst/>
              <a:cxnLst/>
              <a:rect l="l" t="t" r="r" b="b"/>
              <a:pathLst>
                <a:path w="481" h="1421" extrusionOk="0">
                  <a:moveTo>
                    <a:pt x="471" y="0"/>
                  </a:moveTo>
                  <a:lnTo>
                    <a:pt x="471" y="0"/>
                  </a:lnTo>
                  <a:cubicBezTo>
                    <a:pt x="412" y="245"/>
                    <a:pt x="353" y="490"/>
                    <a:pt x="275" y="725"/>
                  </a:cubicBezTo>
                  <a:cubicBezTo>
                    <a:pt x="236" y="843"/>
                    <a:pt x="196" y="960"/>
                    <a:pt x="148" y="1078"/>
                  </a:cubicBezTo>
                  <a:cubicBezTo>
                    <a:pt x="109" y="1196"/>
                    <a:pt x="50" y="1313"/>
                    <a:pt x="0" y="1421"/>
                  </a:cubicBezTo>
                  <a:cubicBezTo>
                    <a:pt x="79" y="1333"/>
                    <a:pt x="157" y="1225"/>
                    <a:pt x="216" y="1107"/>
                  </a:cubicBezTo>
                  <a:cubicBezTo>
                    <a:pt x="275" y="1000"/>
                    <a:pt x="324" y="872"/>
                    <a:pt x="363" y="754"/>
                  </a:cubicBezTo>
                  <a:cubicBezTo>
                    <a:pt x="403" y="627"/>
                    <a:pt x="432" y="510"/>
                    <a:pt x="451" y="382"/>
                  </a:cubicBezTo>
                  <a:cubicBezTo>
                    <a:pt x="461" y="255"/>
                    <a:pt x="481" y="127"/>
                    <a:pt x="47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27"/>
            <p:cNvSpPr/>
            <p:nvPr/>
          </p:nvSpPr>
          <p:spPr>
            <a:xfrm>
              <a:off x="2105851" y="5804944"/>
              <a:ext cx="389429" cy="271993"/>
            </a:xfrm>
            <a:custGeom>
              <a:avLst/>
              <a:gdLst/>
              <a:ahLst/>
              <a:cxnLst/>
              <a:rect l="l" t="t" r="r" b="b"/>
              <a:pathLst>
                <a:path w="2245" h="1568" extrusionOk="0">
                  <a:moveTo>
                    <a:pt x="675" y="0"/>
                  </a:moveTo>
                  <a:cubicBezTo>
                    <a:pt x="359" y="0"/>
                    <a:pt x="115" y="62"/>
                    <a:pt x="1" y="90"/>
                  </a:cubicBezTo>
                  <a:cubicBezTo>
                    <a:pt x="49" y="286"/>
                    <a:pt x="226" y="865"/>
                    <a:pt x="765" y="1316"/>
                  </a:cubicBezTo>
                  <a:cubicBezTo>
                    <a:pt x="990" y="1506"/>
                    <a:pt x="1242" y="1568"/>
                    <a:pt x="1475" y="1568"/>
                  </a:cubicBezTo>
                  <a:cubicBezTo>
                    <a:pt x="1818" y="1568"/>
                    <a:pt x="2122" y="1433"/>
                    <a:pt x="2244" y="1375"/>
                  </a:cubicBezTo>
                  <a:cubicBezTo>
                    <a:pt x="2225" y="1149"/>
                    <a:pt x="2127" y="375"/>
                    <a:pt x="1441" y="130"/>
                  </a:cubicBezTo>
                  <a:cubicBezTo>
                    <a:pt x="1163" y="32"/>
                    <a:pt x="901" y="0"/>
                    <a:pt x="67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27"/>
            <p:cNvSpPr/>
            <p:nvPr/>
          </p:nvSpPr>
          <p:spPr>
            <a:xfrm>
              <a:off x="2245316" y="5859758"/>
              <a:ext cx="243024" cy="188730"/>
            </a:xfrm>
            <a:custGeom>
              <a:avLst/>
              <a:gdLst/>
              <a:ahLst/>
              <a:cxnLst/>
              <a:rect l="l" t="t" r="r" b="b"/>
              <a:pathLst>
                <a:path w="1401" h="1088" extrusionOk="0">
                  <a:moveTo>
                    <a:pt x="205" y="0"/>
                  </a:moveTo>
                  <a:lnTo>
                    <a:pt x="205" y="0"/>
                  </a:lnTo>
                  <a:cubicBezTo>
                    <a:pt x="264" y="20"/>
                    <a:pt x="333" y="49"/>
                    <a:pt x="392" y="68"/>
                  </a:cubicBezTo>
                  <a:cubicBezTo>
                    <a:pt x="451" y="98"/>
                    <a:pt x="519" y="127"/>
                    <a:pt x="568" y="157"/>
                  </a:cubicBezTo>
                  <a:cubicBezTo>
                    <a:pt x="627" y="196"/>
                    <a:pt x="686" y="225"/>
                    <a:pt x="745" y="264"/>
                  </a:cubicBezTo>
                  <a:cubicBezTo>
                    <a:pt x="793" y="294"/>
                    <a:pt x="852" y="333"/>
                    <a:pt x="902" y="382"/>
                  </a:cubicBezTo>
                  <a:cubicBezTo>
                    <a:pt x="1000" y="471"/>
                    <a:pt x="1087" y="558"/>
                    <a:pt x="1156" y="667"/>
                  </a:cubicBezTo>
                  <a:cubicBezTo>
                    <a:pt x="1225" y="761"/>
                    <a:pt x="1271" y="872"/>
                    <a:pt x="1302" y="977"/>
                  </a:cubicBezTo>
                  <a:lnTo>
                    <a:pt x="1302" y="977"/>
                  </a:lnTo>
                  <a:cubicBezTo>
                    <a:pt x="1206" y="992"/>
                    <a:pt x="1103" y="1000"/>
                    <a:pt x="1000" y="1000"/>
                  </a:cubicBezTo>
                  <a:cubicBezTo>
                    <a:pt x="971" y="1002"/>
                    <a:pt x="941" y="1003"/>
                    <a:pt x="911" y="1003"/>
                  </a:cubicBezTo>
                  <a:cubicBezTo>
                    <a:pt x="829" y="1003"/>
                    <a:pt x="743" y="995"/>
                    <a:pt x="656" y="980"/>
                  </a:cubicBezTo>
                  <a:cubicBezTo>
                    <a:pt x="597" y="970"/>
                    <a:pt x="539" y="950"/>
                    <a:pt x="480" y="941"/>
                  </a:cubicBezTo>
                  <a:cubicBezTo>
                    <a:pt x="431" y="921"/>
                    <a:pt x="372" y="911"/>
                    <a:pt x="314" y="892"/>
                  </a:cubicBezTo>
                  <a:cubicBezTo>
                    <a:pt x="205" y="852"/>
                    <a:pt x="107" y="794"/>
                    <a:pt x="0" y="735"/>
                  </a:cubicBezTo>
                  <a:lnTo>
                    <a:pt x="0" y="735"/>
                  </a:lnTo>
                  <a:cubicBezTo>
                    <a:pt x="88" y="813"/>
                    <a:pt x="196" y="882"/>
                    <a:pt x="303" y="931"/>
                  </a:cubicBezTo>
                  <a:cubicBezTo>
                    <a:pt x="412" y="980"/>
                    <a:pt x="529" y="1019"/>
                    <a:pt x="647" y="1048"/>
                  </a:cubicBezTo>
                  <a:cubicBezTo>
                    <a:pt x="764" y="1068"/>
                    <a:pt x="882" y="1088"/>
                    <a:pt x="1000" y="1088"/>
                  </a:cubicBezTo>
                  <a:cubicBezTo>
                    <a:pt x="1127" y="1088"/>
                    <a:pt x="1244" y="1078"/>
                    <a:pt x="1372" y="1059"/>
                  </a:cubicBezTo>
                  <a:cubicBezTo>
                    <a:pt x="1392" y="1048"/>
                    <a:pt x="1401" y="1029"/>
                    <a:pt x="1401" y="1009"/>
                  </a:cubicBezTo>
                  <a:cubicBezTo>
                    <a:pt x="1372" y="863"/>
                    <a:pt x="1313" y="735"/>
                    <a:pt x="1235" y="617"/>
                  </a:cubicBezTo>
                  <a:cubicBezTo>
                    <a:pt x="1146" y="510"/>
                    <a:pt x="1048" y="412"/>
                    <a:pt x="950" y="323"/>
                  </a:cubicBezTo>
                  <a:cubicBezTo>
                    <a:pt x="833" y="235"/>
                    <a:pt x="715" y="177"/>
                    <a:pt x="588" y="118"/>
                  </a:cubicBezTo>
                  <a:cubicBezTo>
                    <a:pt x="529" y="88"/>
                    <a:pt x="460" y="68"/>
                    <a:pt x="401" y="49"/>
                  </a:cubicBezTo>
                  <a:cubicBezTo>
                    <a:pt x="333" y="29"/>
                    <a:pt x="274" y="10"/>
                    <a:pt x="20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27"/>
            <p:cNvSpPr/>
            <p:nvPr/>
          </p:nvSpPr>
          <p:spPr>
            <a:xfrm>
              <a:off x="2185644" y="5868085"/>
              <a:ext cx="304605" cy="175373"/>
            </a:xfrm>
            <a:custGeom>
              <a:avLst/>
              <a:gdLst/>
              <a:ahLst/>
              <a:cxnLst/>
              <a:rect l="l" t="t" r="r" b="b"/>
              <a:pathLst>
                <a:path w="1756" h="1011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89"/>
                    <a:pt x="285" y="177"/>
                    <a:pt x="422" y="256"/>
                  </a:cubicBezTo>
                  <a:lnTo>
                    <a:pt x="834" y="510"/>
                  </a:lnTo>
                  <a:lnTo>
                    <a:pt x="1255" y="756"/>
                  </a:lnTo>
                  <a:cubicBezTo>
                    <a:pt x="1334" y="806"/>
                    <a:pt x="1417" y="854"/>
                    <a:pt x="1499" y="900"/>
                  </a:cubicBezTo>
                  <a:lnTo>
                    <a:pt x="1499" y="900"/>
                  </a:lnTo>
                  <a:cubicBezTo>
                    <a:pt x="1427" y="889"/>
                    <a:pt x="1356" y="874"/>
                    <a:pt x="1285" y="854"/>
                  </a:cubicBezTo>
                  <a:cubicBezTo>
                    <a:pt x="1148" y="824"/>
                    <a:pt x="1010" y="775"/>
                    <a:pt x="883" y="726"/>
                  </a:cubicBezTo>
                  <a:cubicBezTo>
                    <a:pt x="745" y="677"/>
                    <a:pt x="618" y="619"/>
                    <a:pt x="491" y="550"/>
                  </a:cubicBezTo>
                  <a:cubicBezTo>
                    <a:pt x="364" y="491"/>
                    <a:pt x="236" y="412"/>
                    <a:pt x="118" y="334"/>
                  </a:cubicBezTo>
                  <a:lnTo>
                    <a:pt x="118" y="334"/>
                  </a:lnTo>
                  <a:cubicBezTo>
                    <a:pt x="227" y="432"/>
                    <a:pt x="344" y="510"/>
                    <a:pt x="471" y="589"/>
                  </a:cubicBezTo>
                  <a:cubicBezTo>
                    <a:pt x="589" y="667"/>
                    <a:pt x="726" y="726"/>
                    <a:pt x="854" y="785"/>
                  </a:cubicBezTo>
                  <a:cubicBezTo>
                    <a:pt x="1118" y="913"/>
                    <a:pt x="1402" y="991"/>
                    <a:pt x="1696" y="1011"/>
                  </a:cubicBezTo>
                  <a:cubicBezTo>
                    <a:pt x="1716" y="1011"/>
                    <a:pt x="1736" y="1000"/>
                    <a:pt x="1736" y="981"/>
                  </a:cubicBezTo>
                  <a:cubicBezTo>
                    <a:pt x="1755" y="961"/>
                    <a:pt x="1745" y="942"/>
                    <a:pt x="1725" y="922"/>
                  </a:cubicBezTo>
                  <a:cubicBezTo>
                    <a:pt x="1579" y="844"/>
                    <a:pt x="1442" y="765"/>
                    <a:pt x="1294" y="687"/>
                  </a:cubicBezTo>
                  <a:lnTo>
                    <a:pt x="873" y="452"/>
                  </a:lnTo>
                  <a:lnTo>
                    <a:pt x="442" y="216"/>
                  </a:lnTo>
                  <a:cubicBezTo>
                    <a:pt x="295" y="148"/>
                    <a:pt x="148" y="7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27"/>
            <p:cNvSpPr/>
            <p:nvPr/>
          </p:nvSpPr>
          <p:spPr>
            <a:xfrm>
              <a:off x="2260407" y="5875023"/>
              <a:ext cx="209372" cy="154904"/>
            </a:xfrm>
            <a:custGeom>
              <a:avLst/>
              <a:gdLst/>
              <a:ahLst/>
              <a:cxnLst/>
              <a:rect l="l" t="t" r="r" b="b"/>
              <a:pathLst>
                <a:path w="1207" h="893" extrusionOk="0">
                  <a:moveTo>
                    <a:pt x="1" y="0"/>
                  </a:moveTo>
                  <a:lnTo>
                    <a:pt x="1" y="0"/>
                  </a:lnTo>
                  <a:cubicBezTo>
                    <a:pt x="216" y="128"/>
                    <a:pt x="432" y="265"/>
                    <a:pt x="638" y="402"/>
                  </a:cubicBezTo>
                  <a:lnTo>
                    <a:pt x="932" y="637"/>
                  </a:lnTo>
                  <a:cubicBezTo>
                    <a:pt x="1030" y="716"/>
                    <a:pt x="1118" y="804"/>
                    <a:pt x="1207" y="892"/>
                  </a:cubicBezTo>
                  <a:cubicBezTo>
                    <a:pt x="1148" y="775"/>
                    <a:pt x="1069" y="677"/>
                    <a:pt x="981" y="579"/>
                  </a:cubicBezTo>
                  <a:cubicBezTo>
                    <a:pt x="893" y="490"/>
                    <a:pt x="795" y="412"/>
                    <a:pt x="687" y="333"/>
                  </a:cubicBezTo>
                  <a:cubicBezTo>
                    <a:pt x="579" y="255"/>
                    <a:pt x="471" y="196"/>
                    <a:pt x="354" y="137"/>
                  </a:cubicBezTo>
                  <a:cubicBezTo>
                    <a:pt x="246" y="78"/>
                    <a:pt x="129" y="3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27"/>
            <p:cNvSpPr/>
            <p:nvPr/>
          </p:nvSpPr>
          <p:spPr>
            <a:xfrm>
              <a:off x="2374372" y="5933307"/>
              <a:ext cx="243198" cy="218566"/>
            </a:xfrm>
            <a:custGeom>
              <a:avLst/>
              <a:gdLst/>
              <a:ahLst/>
              <a:cxnLst/>
              <a:rect l="l" t="t" r="r" b="b"/>
              <a:pathLst>
                <a:path w="1402" h="1260" extrusionOk="0">
                  <a:moveTo>
                    <a:pt x="695" y="0"/>
                  </a:moveTo>
                  <a:cubicBezTo>
                    <a:pt x="544" y="0"/>
                    <a:pt x="394" y="55"/>
                    <a:pt x="275" y="164"/>
                  </a:cubicBezTo>
                  <a:cubicBezTo>
                    <a:pt x="20" y="399"/>
                    <a:pt x="1" y="801"/>
                    <a:pt x="236" y="1056"/>
                  </a:cubicBezTo>
                  <a:cubicBezTo>
                    <a:pt x="361" y="1191"/>
                    <a:pt x="529" y="1260"/>
                    <a:pt x="698" y="1260"/>
                  </a:cubicBezTo>
                  <a:cubicBezTo>
                    <a:pt x="848" y="1260"/>
                    <a:pt x="998" y="1205"/>
                    <a:pt x="1118" y="1095"/>
                  </a:cubicBezTo>
                  <a:cubicBezTo>
                    <a:pt x="1382" y="860"/>
                    <a:pt x="1402" y="468"/>
                    <a:pt x="1167" y="213"/>
                  </a:cubicBezTo>
                  <a:cubicBezTo>
                    <a:pt x="1041" y="72"/>
                    <a:pt x="868" y="0"/>
                    <a:pt x="69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27"/>
            <p:cNvSpPr/>
            <p:nvPr/>
          </p:nvSpPr>
          <p:spPr>
            <a:xfrm>
              <a:off x="2462839" y="6096537"/>
              <a:ext cx="32438" cy="29663"/>
            </a:xfrm>
            <a:custGeom>
              <a:avLst/>
              <a:gdLst/>
              <a:ahLst/>
              <a:cxnLst/>
              <a:rect l="l" t="t" r="r" b="b"/>
              <a:pathLst>
                <a:path w="187" h="171" extrusionOk="0">
                  <a:moveTo>
                    <a:pt x="89" y="1"/>
                  </a:moveTo>
                  <a:cubicBezTo>
                    <a:pt x="68" y="1"/>
                    <a:pt x="48" y="8"/>
                    <a:pt x="29" y="27"/>
                  </a:cubicBezTo>
                  <a:cubicBezTo>
                    <a:pt x="0" y="56"/>
                    <a:pt x="0" y="105"/>
                    <a:pt x="29" y="144"/>
                  </a:cubicBezTo>
                  <a:cubicBezTo>
                    <a:pt x="45" y="160"/>
                    <a:pt x="67" y="170"/>
                    <a:pt x="89" y="170"/>
                  </a:cubicBezTo>
                  <a:cubicBezTo>
                    <a:pt x="109" y="170"/>
                    <a:pt x="129" y="162"/>
                    <a:pt x="147" y="144"/>
                  </a:cubicBezTo>
                  <a:cubicBezTo>
                    <a:pt x="186" y="115"/>
                    <a:pt x="186" y="66"/>
                    <a:pt x="157" y="27"/>
                  </a:cubicBezTo>
                  <a:cubicBezTo>
                    <a:pt x="136" y="11"/>
                    <a:pt x="112" y="1"/>
                    <a:pt x="8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27"/>
            <p:cNvSpPr/>
            <p:nvPr/>
          </p:nvSpPr>
          <p:spPr>
            <a:xfrm>
              <a:off x="2527367" y="5979275"/>
              <a:ext cx="32438" cy="29489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4" y="0"/>
                  </a:moveTo>
                  <a:cubicBezTo>
                    <a:pt x="73" y="0"/>
                    <a:pt x="53" y="8"/>
                    <a:pt x="40" y="26"/>
                  </a:cubicBezTo>
                  <a:cubicBezTo>
                    <a:pt x="1" y="56"/>
                    <a:pt x="1" y="105"/>
                    <a:pt x="30" y="144"/>
                  </a:cubicBezTo>
                  <a:cubicBezTo>
                    <a:pt x="46" y="160"/>
                    <a:pt x="70" y="170"/>
                    <a:pt x="93" y="170"/>
                  </a:cubicBezTo>
                  <a:cubicBezTo>
                    <a:pt x="114" y="170"/>
                    <a:pt x="134" y="162"/>
                    <a:pt x="147" y="144"/>
                  </a:cubicBezTo>
                  <a:cubicBezTo>
                    <a:pt x="187" y="115"/>
                    <a:pt x="187" y="65"/>
                    <a:pt x="158" y="26"/>
                  </a:cubicBezTo>
                  <a:cubicBezTo>
                    <a:pt x="142" y="11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27"/>
            <p:cNvSpPr/>
            <p:nvPr/>
          </p:nvSpPr>
          <p:spPr>
            <a:xfrm>
              <a:off x="2517133" y="6069303"/>
              <a:ext cx="32438" cy="29663"/>
            </a:xfrm>
            <a:custGeom>
              <a:avLst/>
              <a:gdLst/>
              <a:ahLst/>
              <a:cxnLst/>
              <a:rect l="l" t="t" r="r" b="b"/>
              <a:pathLst>
                <a:path w="187" h="171" extrusionOk="0">
                  <a:moveTo>
                    <a:pt x="98" y="1"/>
                  </a:moveTo>
                  <a:cubicBezTo>
                    <a:pt x="79" y="1"/>
                    <a:pt x="58" y="9"/>
                    <a:pt x="40" y="27"/>
                  </a:cubicBezTo>
                  <a:cubicBezTo>
                    <a:pt x="1" y="56"/>
                    <a:pt x="1" y="105"/>
                    <a:pt x="30" y="145"/>
                  </a:cubicBezTo>
                  <a:cubicBezTo>
                    <a:pt x="51" y="160"/>
                    <a:pt x="75" y="170"/>
                    <a:pt x="99" y="170"/>
                  </a:cubicBezTo>
                  <a:cubicBezTo>
                    <a:pt x="119" y="170"/>
                    <a:pt x="140" y="163"/>
                    <a:pt x="158" y="145"/>
                  </a:cubicBezTo>
                  <a:cubicBezTo>
                    <a:pt x="187" y="115"/>
                    <a:pt x="187" y="66"/>
                    <a:pt x="158" y="27"/>
                  </a:cubicBezTo>
                  <a:cubicBezTo>
                    <a:pt x="142" y="11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27"/>
            <p:cNvSpPr/>
            <p:nvPr/>
          </p:nvSpPr>
          <p:spPr>
            <a:xfrm>
              <a:off x="2547836" y="6031141"/>
              <a:ext cx="34173" cy="30356"/>
            </a:xfrm>
            <a:custGeom>
              <a:avLst/>
              <a:gdLst/>
              <a:ahLst/>
              <a:cxnLst/>
              <a:rect l="l" t="t" r="r" b="b"/>
              <a:pathLst>
                <a:path w="197" h="175" extrusionOk="0">
                  <a:moveTo>
                    <a:pt x="97" y="1"/>
                  </a:moveTo>
                  <a:cubicBezTo>
                    <a:pt x="78" y="1"/>
                    <a:pt x="58" y="8"/>
                    <a:pt x="40" y="21"/>
                  </a:cubicBezTo>
                  <a:cubicBezTo>
                    <a:pt x="10" y="60"/>
                    <a:pt x="0" y="110"/>
                    <a:pt x="40" y="149"/>
                  </a:cubicBezTo>
                  <a:cubicBezTo>
                    <a:pt x="55" y="165"/>
                    <a:pt x="77" y="175"/>
                    <a:pt x="99" y="175"/>
                  </a:cubicBezTo>
                  <a:cubicBezTo>
                    <a:pt x="119" y="175"/>
                    <a:pt x="139" y="167"/>
                    <a:pt x="157" y="149"/>
                  </a:cubicBezTo>
                  <a:cubicBezTo>
                    <a:pt x="186" y="119"/>
                    <a:pt x="196" y="71"/>
                    <a:pt x="157" y="31"/>
                  </a:cubicBezTo>
                  <a:cubicBezTo>
                    <a:pt x="141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27"/>
            <p:cNvSpPr/>
            <p:nvPr/>
          </p:nvSpPr>
          <p:spPr>
            <a:xfrm>
              <a:off x="2405075" y="6038773"/>
              <a:ext cx="32438" cy="29489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3" y="1"/>
                  </a:moveTo>
                  <a:cubicBezTo>
                    <a:pt x="73" y="1"/>
                    <a:pt x="53" y="8"/>
                    <a:pt x="39" y="27"/>
                  </a:cubicBezTo>
                  <a:cubicBezTo>
                    <a:pt x="0" y="56"/>
                    <a:pt x="0" y="105"/>
                    <a:pt x="29" y="144"/>
                  </a:cubicBezTo>
                  <a:cubicBezTo>
                    <a:pt x="45" y="160"/>
                    <a:pt x="70" y="170"/>
                    <a:pt x="93" y="170"/>
                  </a:cubicBezTo>
                  <a:cubicBezTo>
                    <a:pt x="114" y="170"/>
                    <a:pt x="133" y="162"/>
                    <a:pt x="147" y="144"/>
                  </a:cubicBezTo>
                  <a:cubicBezTo>
                    <a:pt x="186" y="114"/>
                    <a:pt x="186" y="66"/>
                    <a:pt x="157" y="27"/>
                  </a:cubicBezTo>
                  <a:cubicBezTo>
                    <a:pt x="141" y="11"/>
                    <a:pt x="117" y="1"/>
                    <a:pt x="9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27"/>
            <p:cNvSpPr/>
            <p:nvPr/>
          </p:nvSpPr>
          <p:spPr>
            <a:xfrm>
              <a:off x="2471165" y="6000611"/>
              <a:ext cx="32611" cy="29663"/>
            </a:xfrm>
            <a:custGeom>
              <a:avLst/>
              <a:gdLst/>
              <a:ahLst/>
              <a:cxnLst/>
              <a:rect l="l" t="t" r="r" b="b"/>
              <a:pathLst>
                <a:path w="188" h="171" extrusionOk="0">
                  <a:moveTo>
                    <a:pt x="89" y="0"/>
                  </a:moveTo>
                  <a:cubicBezTo>
                    <a:pt x="69" y="0"/>
                    <a:pt x="49" y="7"/>
                    <a:pt x="31" y="21"/>
                  </a:cubicBezTo>
                  <a:cubicBezTo>
                    <a:pt x="1" y="60"/>
                    <a:pt x="1" y="109"/>
                    <a:pt x="31" y="149"/>
                  </a:cubicBezTo>
                  <a:cubicBezTo>
                    <a:pt x="45" y="163"/>
                    <a:pt x="67" y="170"/>
                    <a:pt x="89" y="170"/>
                  </a:cubicBezTo>
                  <a:cubicBezTo>
                    <a:pt x="111" y="170"/>
                    <a:pt x="133" y="163"/>
                    <a:pt x="148" y="149"/>
                  </a:cubicBezTo>
                  <a:cubicBezTo>
                    <a:pt x="188" y="119"/>
                    <a:pt x="188" y="70"/>
                    <a:pt x="158" y="31"/>
                  </a:cubicBezTo>
                  <a:cubicBezTo>
                    <a:pt x="137" y="10"/>
                    <a:pt x="113" y="0"/>
                    <a:pt x="89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27"/>
            <p:cNvSpPr/>
            <p:nvPr/>
          </p:nvSpPr>
          <p:spPr>
            <a:xfrm>
              <a:off x="2505164" y="6105557"/>
              <a:ext cx="22377" cy="20295"/>
            </a:xfrm>
            <a:custGeom>
              <a:avLst/>
              <a:gdLst/>
              <a:ahLst/>
              <a:cxnLst/>
              <a:rect l="l" t="t" r="r" b="b"/>
              <a:pathLst>
                <a:path w="129" h="117" extrusionOk="0">
                  <a:moveTo>
                    <a:pt x="66" y="0"/>
                  </a:moveTo>
                  <a:cubicBezTo>
                    <a:pt x="52" y="0"/>
                    <a:pt x="40" y="5"/>
                    <a:pt x="31" y="14"/>
                  </a:cubicBezTo>
                  <a:cubicBezTo>
                    <a:pt x="1" y="43"/>
                    <a:pt x="1" y="73"/>
                    <a:pt x="21" y="102"/>
                  </a:cubicBezTo>
                  <a:cubicBezTo>
                    <a:pt x="30" y="112"/>
                    <a:pt x="45" y="116"/>
                    <a:pt x="60" y="116"/>
                  </a:cubicBezTo>
                  <a:cubicBezTo>
                    <a:pt x="74" y="116"/>
                    <a:pt x="89" y="112"/>
                    <a:pt x="99" y="102"/>
                  </a:cubicBezTo>
                  <a:cubicBezTo>
                    <a:pt x="129" y="82"/>
                    <a:pt x="129" y="43"/>
                    <a:pt x="109" y="23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27"/>
            <p:cNvSpPr/>
            <p:nvPr/>
          </p:nvSpPr>
          <p:spPr>
            <a:xfrm>
              <a:off x="2513837" y="6028192"/>
              <a:ext cx="22204" cy="19428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64" y="0"/>
                  </a:moveTo>
                  <a:cubicBezTo>
                    <a:pt x="51" y="0"/>
                    <a:pt x="38" y="5"/>
                    <a:pt x="29" y="19"/>
                  </a:cubicBezTo>
                  <a:cubicBezTo>
                    <a:pt x="0" y="38"/>
                    <a:pt x="0" y="68"/>
                    <a:pt x="20" y="97"/>
                  </a:cubicBezTo>
                  <a:cubicBezTo>
                    <a:pt x="34" y="107"/>
                    <a:pt x="49" y="112"/>
                    <a:pt x="64" y="112"/>
                  </a:cubicBezTo>
                  <a:cubicBezTo>
                    <a:pt x="79" y="112"/>
                    <a:pt x="93" y="107"/>
                    <a:pt x="108" y="97"/>
                  </a:cubicBezTo>
                  <a:cubicBezTo>
                    <a:pt x="127" y="77"/>
                    <a:pt x="127" y="38"/>
                    <a:pt x="108" y="19"/>
                  </a:cubicBezTo>
                  <a:cubicBezTo>
                    <a:pt x="97" y="8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27"/>
            <p:cNvSpPr/>
            <p:nvPr/>
          </p:nvSpPr>
          <p:spPr>
            <a:xfrm>
              <a:off x="2459369" y="5970255"/>
              <a:ext cx="22204" cy="19602"/>
            </a:xfrm>
            <a:custGeom>
              <a:avLst/>
              <a:gdLst/>
              <a:ahLst/>
              <a:cxnLst/>
              <a:rect l="l" t="t" r="r" b="b"/>
              <a:pathLst>
                <a:path w="128" h="113" extrusionOk="0">
                  <a:moveTo>
                    <a:pt x="65" y="1"/>
                  </a:moveTo>
                  <a:cubicBezTo>
                    <a:pt x="52" y="1"/>
                    <a:pt x="39" y="6"/>
                    <a:pt x="30" y="19"/>
                  </a:cubicBezTo>
                  <a:cubicBezTo>
                    <a:pt x="10" y="39"/>
                    <a:pt x="1" y="69"/>
                    <a:pt x="20" y="98"/>
                  </a:cubicBezTo>
                  <a:cubicBezTo>
                    <a:pt x="35" y="108"/>
                    <a:pt x="50" y="112"/>
                    <a:pt x="64" y="112"/>
                  </a:cubicBezTo>
                  <a:cubicBezTo>
                    <a:pt x="79" y="112"/>
                    <a:pt x="94" y="108"/>
                    <a:pt x="108" y="98"/>
                  </a:cubicBezTo>
                  <a:cubicBezTo>
                    <a:pt x="128" y="78"/>
                    <a:pt x="128" y="39"/>
                    <a:pt x="108" y="19"/>
                  </a:cubicBezTo>
                  <a:cubicBezTo>
                    <a:pt x="97" y="9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27"/>
            <p:cNvSpPr/>
            <p:nvPr/>
          </p:nvSpPr>
          <p:spPr>
            <a:xfrm>
              <a:off x="2473073" y="6055946"/>
              <a:ext cx="20469" cy="20469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9" y="1"/>
                  </a:moveTo>
                  <a:cubicBezTo>
                    <a:pt x="44" y="1"/>
                    <a:pt x="30" y="6"/>
                    <a:pt x="20" y="15"/>
                  </a:cubicBezTo>
                  <a:cubicBezTo>
                    <a:pt x="0" y="35"/>
                    <a:pt x="0" y="74"/>
                    <a:pt x="20" y="94"/>
                  </a:cubicBezTo>
                  <a:cubicBezTo>
                    <a:pt x="31" y="110"/>
                    <a:pt x="47" y="118"/>
                    <a:pt x="64" y="118"/>
                  </a:cubicBezTo>
                  <a:cubicBezTo>
                    <a:pt x="77" y="118"/>
                    <a:pt x="89" y="113"/>
                    <a:pt x="98" y="104"/>
                  </a:cubicBezTo>
                  <a:cubicBezTo>
                    <a:pt x="118" y="74"/>
                    <a:pt x="118" y="45"/>
                    <a:pt x="98" y="15"/>
                  </a:cubicBezTo>
                  <a:cubicBezTo>
                    <a:pt x="88" y="6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27"/>
            <p:cNvSpPr/>
            <p:nvPr/>
          </p:nvSpPr>
          <p:spPr>
            <a:xfrm>
              <a:off x="2449135" y="6035824"/>
              <a:ext cx="20642" cy="20469"/>
            </a:xfrm>
            <a:custGeom>
              <a:avLst/>
              <a:gdLst/>
              <a:ahLst/>
              <a:cxnLst/>
              <a:rect l="l" t="t" r="r" b="b"/>
              <a:pathLst>
                <a:path w="119" h="118" extrusionOk="0">
                  <a:moveTo>
                    <a:pt x="55" y="0"/>
                  </a:moveTo>
                  <a:cubicBezTo>
                    <a:pt x="42" y="0"/>
                    <a:pt x="29" y="5"/>
                    <a:pt x="21" y="14"/>
                  </a:cubicBezTo>
                  <a:cubicBezTo>
                    <a:pt x="1" y="44"/>
                    <a:pt x="1" y="73"/>
                    <a:pt x="21" y="102"/>
                  </a:cubicBezTo>
                  <a:cubicBezTo>
                    <a:pt x="30" y="112"/>
                    <a:pt x="43" y="117"/>
                    <a:pt x="56" y="117"/>
                  </a:cubicBezTo>
                  <a:cubicBezTo>
                    <a:pt x="69" y="117"/>
                    <a:pt x="84" y="112"/>
                    <a:pt x="99" y="102"/>
                  </a:cubicBezTo>
                  <a:cubicBezTo>
                    <a:pt x="119" y="83"/>
                    <a:pt x="119" y="44"/>
                    <a:pt x="99" y="24"/>
                  </a:cubicBezTo>
                  <a:cubicBezTo>
                    <a:pt x="88" y="7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27"/>
            <p:cNvSpPr/>
            <p:nvPr/>
          </p:nvSpPr>
          <p:spPr>
            <a:xfrm>
              <a:off x="2428840" y="6083527"/>
              <a:ext cx="27407" cy="23418"/>
            </a:xfrm>
            <a:custGeom>
              <a:avLst/>
              <a:gdLst/>
              <a:ahLst/>
              <a:cxnLst/>
              <a:rect l="l" t="t" r="r" b="b"/>
              <a:pathLst>
                <a:path w="158" h="135" extrusionOk="0">
                  <a:moveTo>
                    <a:pt x="79" y="1"/>
                  </a:moveTo>
                  <a:cubicBezTo>
                    <a:pt x="62" y="1"/>
                    <a:pt x="44" y="8"/>
                    <a:pt x="29" y="23"/>
                  </a:cubicBezTo>
                  <a:cubicBezTo>
                    <a:pt x="10" y="43"/>
                    <a:pt x="0" y="92"/>
                    <a:pt x="29" y="111"/>
                  </a:cubicBezTo>
                  <a:cubicBezTo>
                    <a:pt x="40" y="128"/>
                    <a:pt x="60" y="135"/>
                    <a:pt x="81" y="135"/>
                  </a:cubicBezTo>
                  <a:cubicBezTo>
                    <a:pt x="97" y="135"/>
                    <a:pt x="114" y="130"/>
                    <a:pt x="127" y="121"/>
                  </a:cubicBezTo>
                  <a:cubicBezTo>
                    <a:pt x="147" y="92"/>
                    <a:pt x="157" y="52"/>
                    <a:pt x="127" y="23"/>
                  </a:cubicBezTo>
                  <a:cubicBezTo>
                    <a:pt x="113" y="8"/>
                    <a:pt x="96" y="1"/>
                    <a:pt x="7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27"/>
            <p:cNvSpPr/>
            <p:nvPr/>
          </p:nvSpPr>
          <p:spPr>
            <a:xfrm>
              <a:off x="2422075" y="5992458"/>
              <a:ext cx="25499" cy="22897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73" y="0"/>
                  </a:moveTo>
                  <a:cubicBezTo>
                    <a:pt x="58" y="0"/>
                    <a:pt x="43" y="6"/>
                    <a:pt x="29" y="19"/>
                  </a:cubicBezTo>
                  <a:cubicBezTo>
                    <a:pt x="0" y="39"/>
                    <a:pt x="0" y="87"/>
                    <a:pt x="20" y="117"/>
                  </a:cubicBezTo>
                  <a:cubicBezTo>
                    <a:pt x="34" y="127"/>
                    <a:pt x="51" y="132"/>
                    <a:pt x="69" y="132"/>
                  </a:cubicBezTo>
                  <a:cubicBezTo>
                    <a:pt x="86" y="132"/>
                    <a:pt x="103" y="127"/>
                    <a:pt x="118" y="117"/>
                  </a:cubicBezTo>
                  <a:cubicBezTo>
                    <a:pt x="147" y="87"/>
                    <a:pt x="147" y="48"/>
                    <a:pt x="118" y="19"/>
                  </a:cubicBezTo>
                  <a:cubicBezTo>
                    <a:pt x="107" y="8"/>
                    <a:pt x="90" y="0"/>
                    <a:pt x="73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27"/>
            <p:cNvSpPr/>
            <p:nvPr/>
          </p:nvSpPr>
          <p:spPr>
            <a:xfrm>
              <a:off x="2496837" y="5952562"/>
              <a:ext cx="27407" cy="23244"/>
            </a:xfrm>
            <a:custGeom>
              <a:avLst/>
              <a:gdLst/>
              <a:ahLst/>
              <a:cxnLst/>
              <a:rect l="l" t="t" r="r" b="b"/>
              <a:pathLst>
                <a:path w="158" h="134" extrusionOk="0">
                  <a:moveTo>
                    <a:pt x="77" y="0"/>
                  </a:moveTo>
                  <a:cubicBezTo>
                    <a:pt x="60" y="0"/>
                    <a:pt x="43" y="5"/>
                    <a:pt x="29" y="14"/>
                  </a:cubicBezTo>
                  <a:cubicBezTo>
                    <a:pt x="10" y="43"/>
                    <a:pt x="0" y="82"/>
                    <a:pt x="29" y="112"/>
                  </a:cubicBezTo>
                  <a:cubicBezTo>
                    <a:pt x="44" y="126"/>
                    <a:pt x="62" y="134"/>
                    <a:pt x="79" y="134"/>
                  </a:cubicBezTo>
                  <a:cubicBezTo>
                    <a:pt x="96" y="134"/>
                    <a:pt x="113" y="126"/>
                    <a:pt x="127" y="112"/>
                  </a:cubicBezTo>
                  <a:cubicBezTo>
                    <a:pt x="147" y="92"/>
                    <a:pt x="157" y="43"/>
                    <a:pt x="127" y="23"/>
                  </a:cubicBezTo>
                  <a:cubicBezTo>
                    <a:pt x="117" y="7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27"/>
            <p:cNvSpPr/>
            <p:nvPr/>
          </p:nvSpPr>
          <p:spPr>
            <a:xfrm>
              <a:off x="4691149" y="6104516"/>
              <a:ext cx="698890" cy="217699"/>
            </a:xfrm>
            <a:custGeom>
              <a:avLst/>
              <a:gdLst/>
              <a:ahLst/>
              <a:cxnLst/>
              <a:rect l="l" t="t" r="r" b="b"/>
              <a:pathLst>
                <a:path w="4029" h="1255" extrusionOk="0">
                  <a:moveTo>
                    <a:pt x="1" y="0"/>
                  </a:moveTo>
                  <a:lnTo>
                    <a:pt x="1" y="88"/>
                  </a:lnTo>
                  <a:cubicBezTo>
                    <a:pt x="2372" y="98"/>
                    <a:pt x="3960" y="1244"/>
                    <a:pt x="3979" y="1255"/>
                  </a:cubicBezTo>
                  <a:lnTo>
                    <a:pt x="4029" y="1186"/>
                  </a:lnTo>
                  <a:cubicBezTo>
                    <a:pt x="4018" y="1166"/>
                    <a:pt x="2402" y="10"/>
                    <a:pt x="1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27"/>
            <p:cNvSpPr/>
            <p:nvPr/>
          </p:nvSpPr>
          <p:spPr>
            <a:xfrm>
              <a:off x="4925845" y="6203044"/>
              <a:ext cx="254994" cy="156639"/>
            </a:xfrm>
            <a:custGeom>
              <a:avLst/>
              <a:gdLst/>
              <a:ahLst/>
              <a:cxnLst/>
              <a:rect l="l" t="t" r="r" b="b"/>
              <a:pathLst>
                <a:path w="1470" h="903" extrusionOk="0">
                  <a:moveTo>
                    <a:pt x="1470" y="1"/>
                  </a:moveTo>
                  <a:cubicBezTo>
                    <a:pt x="1450" y="1"/>
                    <a:pt x="1254" y="10"/>
                    <a:pt x="960" y="128"/>
                  </a:cubicBezTo>
                  <a:cubicBezTo>
                    <a:pt x="696" y="245"/>
                    <a:pt x="343" y="451"/>
                    <a:pt x="0" y="843"/>
                  </a:cubicBezTo>
                  <a:lnTo>
                    <a:pt x="69" y="902"/>
                  </a:lnTo>
                  <a:cubicBezTo>
                    <a:pt x="755" y="128"/>
                    <a:pt x="1470" y="88"/>
                    <a:pt x="1470" y="88"/>
                  </a:cubicBezTo>
                  <a:lnTo>
                    <a:pt x="147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27"/>
            <p:cNvSpPr/>
            <p:nvPr/>
          </p:nvSpPr>
          <p:spPr>
            <a:xfrm>
              <a:off x="4890112" y="5922552"/>
              <a:ext cx="180404" cy="248402"/>
            </a:xfrm>
            <a:custGeom>
              <a:avLst/>
              <a:gdLst/>
              <a:ahLst/>
              <a:cxnLst/>
              <a:rect l="l" t="t" r="r" b="b"/>
              <a:pathLst>
                <a:path w="1040" h="1432" extrusionOk="0">
                  <a:moveTo>
                    <a:pt x="40" y="0"/>
                  </a:moveTo>
                  <a:lnTo>
                    <a:pt x="1" y="79"/>
                  </a:lnTo>
                  <a:cubicBezTo>
                    <a:pt x="804" y="490"/>
                    <a:pt x="951" y="1422"/>
                    <a:pt x="951" y="1431"/>
                  </a:cubicBezTo>
                  <a:lnTo>
                    <a:pt x="1039" y="1422"/>
                  </a:lnTo>
                  <a:cubicBezTo>
                    <a:pt x="1039" y="1411"/>
                    <a:pt x="892" y="432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27"/>
            <p:cNvSpPr/>
            <p:nvPr/>
          </p:nvSpPr>
          <p:spPr>
            <a:xfrm>
              <a:off x="4716822" y="6119781"/>
              <a:ext cx="158200" cy="141201"/>
            </a:xfrm>
            <a:custGeom>
              <a:avLst/>
              <a:gdLst/>
              <a:ahLst/>
              <a:cxnLst/>
              <a:rect l="l" t="t" r="r" b="b"/>
              <a:pathLst>
                <a:path w="912" h="814" extrusionOk="0">
                  <a:moveTo>
                    <a:pt x="833" y="0"/>
                  </a:moveTo>
                  <a:cubicBezTo>
                    <a:pt x="833" y="10"/>
                    <a:pt x="637" y="549"/>
                    <a:pt x="0" y="735"/>
                  </a:cubicBezTo>
                  <a:lnTo>
                    <a:pt x="20" y="814"/>
                  </a:lnTo>
                  <a:cubicBezTo>
                    <a:pt x="706" y="618"/>
                    <a:pt x="902" y="59"/>
                    <a:pt x="911" y="30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27"/>
            <p:cNvSpPr/>
            <p:nvPr/>
          </p:nvSpPr>
          <p:spPr>
            <a:xfrm>
              <a:off x="4577357" y="6048314"/>
              <a:ext cx="129405" cy="126109"/>
            </a:xfrm>
            <a:custGeom>
              <a:avLst/>
              <a:gdLst/>
              <a:ahLst/>
              <a:cxnLst/>
              <a:rect l="l" t="t" r="r" b="b"/>
              <a:pathLst>
                <a:path w="746" h="727" extrusionOk="0">
                  <a:moveTo>
                    <a:pt x="363" y="1"/>
                  </a:moveTo>
                  <a:cubicBezTo>
                    <a:pt x="157" y="11"/>
                    <a:pt x="1" y="177"/>
                    <a:pt x="10" y="383"/>
                  </a:cubicBezTo>
                  <a:cubicBezTo>
                    <a:pt x="20" y="573"/>
                    <a:pt x="176" y="726"/>
                    <a:pt x="364" y="726"/>
                  </a:cubicBezTo>
                  <a:cubicBezTo>
                    <a:pt x="370" y="726"/>
                    <a:pt x="376" y="726"/>
                    <a:pt x="382" y="726"/>
                  </a:cubicBezTo>
                  <a:cubicBezTo>
                    <a:pt x="589" y="716"/>
                    <a:pt x="745" y="549"/>
                    <a:pt x="735" y="353"/>
                  </a:cubicBezTo>
                  <a:cubicBezTo>
                    <a:pt x="726" y="148"/>
                    <a:pt x="559" y="1"/>
                    <a:pt x="36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27"/>
            <p:cNvSpPr/>
            <p:nvPr/>
          </p:nvSpPr>
          <p:spPr>
            <a:xfrm>
              <a:off x="4597826" y="6070517"/>
              <a:ext cx="49264" cy="49438"/>
            </a:xfrm>
            <a:custGeom>
              <a:avLst/>
              <a:gdLst/>
              <a:ahLst/>
              <a:cxnLst/>
              <a:rect l="l" t="t" r="r" b="b"/>
              <a:pathLst>
                <a:path w="284" h="285" extrusionOk="0">
                  <a:moveTo>
                    <a:pt x="137" y="0"/>
                  </a:moveTo>
                  <a:cubicBezTo>
                    <a:pt x="59" y="0"/>
                    <a:pt x="0" y="69"/>
                    <a:pt x="0" y="147"/>
                  </a:cubicBezTo>
                  <a:cubicBezTo>
                    <a:pt x="0" y="225"/>
                    <a:pt x="68" y="284"/>
                    <a:pt x="147" y="284"/>
                  </a:cubicBezTo>
                  <a:cubicBezTo>
                    <a:pt x="225" y="284"/>
                    <a:pt x="284" y="216"/>
                    <a:pt x="284" y="138"/>
                  </a:cubicBezTo>
                  <a:cubicBezTo>
                    <a:pt x="284" y="59"/>
                    <a:pt x="216" y="0"/>
                    <a:pt x="13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27"/>
            <p:cNvSpPr/>
            <p:nvPr/>
          </p:nvSpPr>
          <p:spPr>
            <a:xfrm>
              <a:off x="4604591" y="6078843"/>
              <a:ext cx="18734" cy="20642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49" y="1"/>
                  </a:moveTo>
                  <a:cubicBezTo>
                    <a:pt x="20" y="11"/>
                    <a:pt x="0" y="31"/>
                    <a:pt x="0" y="60"/>
                  </a:cubicBezTo>
                  <a:cubicBezTo>
                    <a:pt x="0" y="90"/>
                    <a:pt x="29" y="119"/>
                    <a:pt x="59" y="119"/>
                  </a:cubicBezTo>
                  <a:cubicBezTo>
                    <a:pt x="88" y="119"/>
                    <a:pt x="108" y="90"/>
                    <a:pt x="108" y="60"/>
                  </a:cubicBezTo>
                  <a:cubicBezTo>
                    <a:pt x="108" y="31"/>
                    <a:pt x="88" y="1"/>
                    <a:pt x="4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27"/>
            <p:cNvSpPr/>
            <p:nvPr/>
          </p:nvSpPr>
          <p:spPr>
            <a:xfrm>
              <a:off x="4606152" y="6199401"/>
              <a:ext cx="142935" cy="124374"/>
            </a:xfrm>
            <a:custGeom>
              <a:avLst/>
              <a:gdLst/>
              <a:ahLst/>
              <a:cxnLst/>
              <a:rect l="l" t="t" r="r" b="b"/>
              <a:pathLst>
                <a:path w="824" h="717" extrusionOk="0">
                  <a:moveTo>
                    <a:pt x="418" y="1"/>
                  </a:moveTo>
                  <a:cubicBezTo>
                    <a:pt x="370" y="1"/>
                    <a:pt x="321" y="11"/>
                    <a:pt x="275" y="31"/>
                  </a:cubicBezTo>
                  <a:cubicBezTo>
                    <a:pt x="89" y="100"/>
                    <a:pt x="1" y="316"/>
                    <a:pt x="79" y="501"/>
                  </a:cubicBezTo>
                  <a:cubicBezTo>
                    <a:pt x="138" y="634"/>
                    <a:pt x="274" y="717"/>
                    <a:pt x="413" y="717"/>
                  </a:cubicBezTo>
                  <a:cubicBezTo>
                    <a:pt x="459" y="717"/>
                    <a:pt x="506" y="708"/>
                    <a:pt x="550" y="688"/>
                  </a:cubicBezTo>
                  <a:cubicBezTo>
                    <a:pt x="736" y="610"/>
                    <a:pt x="824" y="403"/>
                    <a:pt x="746" y="218"/>
                  </a:cubicBezTo>
                  <a:cubicBezTo>
                    <a:pt x="688" y="80"/>
                    <a:pt x="555" y="1"/>
                    <a:pt x="4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27"/>
            <p:cNvSpPr/>
            <p:nvPr/>
          </p:nvSpPr>
          <p:spPr>
            <a:xfrm>
              <a:off x="4624886" y="6228369"/>
              <a:ext cx="56203" cy="49611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68" y="0"/>
                  </a:moveTo>
                  <a:cubicBezTo>
                    <a:pt x="149" y="0"/>
                    <a:pt x="128" y="4"/>
                    <a:pt x="108" y="11"/>
                  </a:cubicBezTo>
                  <a:cubicBezTo>
                    <a:pt x="40" y="40"/>
                    <a:pt x="1" y="129"/>
                    <a:pt x="40" y="197"/>
                  </a:cubicBezTo>
                  <a:cubicBezTo>
                    <a:pt x="62" y="250"/>
                    <a:pt x="114" y="286"/>
                    <a:pt x="168" y="286"/>
                  </a:cubicBezTo>
                  <a:cubicBezTo>
                    <a:pt x="184" y="286"/>
                    <a:pt x="201" y="283"/>
                    <a:pt x="217" y="276"/>
                  </a:cubicBezTo>
                  <a:cubicBezTo>
                    <a:pt x="295" y="247"/>
                    <a:pt x="324" y="158"/>
                    <a:pt x="295" y="90"/>
                  </a:cubicBezTo>
                  <a:cubicBezTo>
                    <a:pt x="273" y="32"/>
                    <a:pt x="224" y="0"/>
                    <a:pt x="168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27"/>
            <p:cNvSpPr/>
            <p:nvPr/>
          </p:nvSpPr>
          <p:spPr>
            <a:xfrm>
              <a:off x="4633386" y="6241553"/>
              <a:ext cx="22377" cy="18387"/>
            </a:xfrm>
            <a:custGeom>
              <a:avLst/>
              <a:gdLst/>
              <a:ahLst/>
              <a:cxnLst/>
              <a:rect l="l" t="t" r="r" b="b"/>
              <a:pathLst>
                <a:path w="129" h="106" extrusionOk="0">
                  <a:moveTo>
                    <a:pt x="61" y="0"/>
                  </a:moveTo>
                  <a:cubicBezTo>
                    <a:pt x="54" y="0"/>
                    <a:pt x="47" y="1"/>
                    <a:pt x="40" y="4"/>
                  </a:cubicBezTo>
                  <a:cubicBezTo>
                    <a:pt x="11" y="14"/>
                    <a:pt x="1" y="43"/>
                    <a:pt x="11" y="73"/>
                  </a:cubicBezTo>
                  <a:cubicBezTo>
                    <a:pt x="18" y="94"/>
                    <a:pt x="36" y="105"/>
                    <a:pt x="57" y="105"/>
                  </a:cubicBezTo>
                  <a:cubicBezTo>
                    <a:pt x="64" y="105"/>
                    <a:pt x="72" y="104"/>
                    <a:pt x="79" y="102"/>
                  </a:cubicBezTo>
                  <a:cubicBezTo>
                    <a:pt x="109" y="92"/>
                    <a:pt x="128" y="62"/>
                    <a:pt x="109" y="33"/>
                  </a:cubicBezTo>
                  <a:cubicBezTo>
                    <a:pt x="101" y="11"/>
                    <a:pt x="83" y="0"/>
                    <a:pt x="6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27"/>
            <p:cNvSpPr/>
            <p:nvPr/>
          </p:nvSpPr>
          <p:spPr>
            <a:xfrm>
              <a:off x="4799911" y="5846922"/>
              <a:ext cx="143109" cy="125068"/>
            </a:xfrm>
            <a:custGeom>
              <a:avLst/>
              <a:gdLst/>
              <a:ahLst/>
              <a:cxnLst/>
              <a:rect l="l" t="t" r="r" b="b"/>
              <a:pathLst>
                <a:path w="825" h="721" extrusionOk="0">
                  <a:moveTo>
                    <a:pt x="418" y="1"/>
                  </a:moveTo>
                  <a:cubicBezTo>
                    <a:pt x="278" y="1"/>
                    <a:pt x="139" y="80"/>
                    <a:pt x="79" y="221"/>
                  </a:cubicBezTo>
                  <a:cubicBezTo>
                    <a:pt x="1" y="407"/>
                    <a:pt x="89" y="613"/>
                    <a:pt x="266" y="691"/>
                  </a:cubicBezTo>
                  <a:cubicBezTo>
                    <a:pt x="312" y="711"/>
                    <a:pt x="361" y="720"/>
                    <a:pt x="408" y="720"/>
                  </a:cubicBezTo>
                  <a:cubicBezTo>
                    <a:pt x="551" y="720"/>
                    <a:pt x="687" y="638"/>
                    <a:pt x="746" y="505"/>
                  </a:cubicBezTo>
                  <a:cubicBezTo>
                    <a:pt x="824" y="319"/>
                    <a:pt x="736" y="103"/>
                    <a:pt x="550" y="25"/>
                  </a:cubicBezTo>
                  <a:cubicBezTo>
                    <a:pt x="507" y="8"/>
                    <a:pt x="463" y="1"/>
                    <a:pt x="41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27"/>
            <p:cNvSpPr/>
            <p:nvPr/>
          </p:nvSpPr>
          <p:spPr>
            <a:xfrm>
              <a:off x="4832348" y="5861320"/>
              <a:ext cx="56203" cy="49784"/>
            </a:xfrm>
            <a:custGeom>
              <a:avLst/>
              <a:gdLst/>
              <a:ahLst/>
              <a:cxnLst/>
              <a:rect l="l" t="t" r="r" b="b"/>
              <a:pathLst>
                <a:path w="324" h="287" extrusionOk="0">
                  <a:moveTo>
                    <a:pt x="166" y="1"/>
                  </a:moveTo>
                  <a:cubicBezTo>
                    <a:pt x="110" y="1"/>
                    <a:pt x="52" y="36"/>
                    <a:pt x="29" y="89"/>
                  </a:cubicBezTo>
                  <a:cubicBezTo>
                    <a:pt x="0" y="157"/>
                    <a:pt x="40" y="246"/>
                    <a:pt x="108" y="275"/>
                  </a:cubicBezTo>
                  <a:cubicBezTo>
                    <a:pt x="126" y="283"/>
                    <a:pt x="144" y="286"/>
                    <a:pt x="163" y="286"/>
                  </a:cubicBezTo>
                  <a:cubicBezTo>
                    <a:pt x="218" y="286"/>
                    <a:pt x="272" y="255"/>
                    <a:pt x="294" y="197"/>
                  </a:cubicBezTo>
                  <a:cubicBezTo>
                    <a:pt x="323" y="128"/>
                    <a:pt x="294" y="40"/>
                    <a:pt x="216" y="11"/>
                  </a:cubicBezTo>
                  <a:cubicBezTo>
                    <a:pt x="200" y="4"/>
                    <a:pt x="183" y="1"/>
                    <a:pt x="166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27"/>
            <p:cNvSpPr/>
            <p:nvPr/>
          </p:nvSpPr>
          <p:spPr>
            <a:xfrm>
              <a:off x="4844144" y="5867564"/>
              <a:ext cx="22377" cy="20122"/>
            </a:xfrm>
            <a:custGeom>
              <a:avLst/>
              <a:gdLst/>
              <a:ahLst/>
              <a:cxnLst/>
              <a:rect l="l" t="t" r="r" b="b"/>
              <a:pathLst>
                <a:path w="129" h="116" extrusionOk="0">
                  <a:moveTo>
                    <a:pt x="67" y="0"/>
                  </a:moveTo>
                  <a:cubicBezTo>
                    <a:pt x="46" y="0"/>
                    <a:pt x="26" y="11"/>
                    <a:pt x="11" y="34"/>
                  </a:cubicBezTo>
                  <a:cubicBezTo>
                    <a:pt x="1" y="63"/>
                    <a:pt x="20" y="92"/>
                    <a:pt x="40" y="112"/>
                  </a:cubicBezTo>
                  <a:cubicBezTo>
                    <a:pt x="47" y="114"/>
                    <a:pt x="55" y="116"/>
                    <a:pt x="63" y="116"/>
                  </a:cubicBezTo>
                  <a:cubicBezTo>
                    <a:pt x="87" y="116"/>
                    <a:pt x="111" y="105"/>
                    <a:pt x="118" y="82"/>
                  </a:cubicBezTo>
                  <a:cubicBezTo>
                    <a:pt x="128" y="53"/>
                    <a:pt x="118" y="23"/>
                    <a:pt x="89" y="4"/>
                  </a:cubicBezTo>
                  <a:cubicBezTo>
                    <a:pt x="82" y="1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27"/>
            <p:cNvSpPr/>
            <p:nvPr/>
          </p:nvSpPr>
          <p:spPr>
            <a:xfrm>
              <a:off x="4816910" y="6309551"/>
              <a:ext cx="141374" cy="124895"/>
            </a:xfrm>
            <a:custGeom>
              <a:avLst/>
              <a:gdLst/>
              <a:ahLst/>
              <a:cxnLst/>
              <a:rect l="l" t="t" r="r" b="b"/>
              <a:pathLst>
                <a:path w="815" h="720" extrusionOk="0">
                  <a:moveTo>
                    <a:pt x="412" y="1"/>
                  </a:moveTo>
                  <a:cubicBezTo>
                    <a:pt x="304" y="1"/>
                    <a:pt x="198" y="49"/>
                    <a:pt x="129" y="141"/>
                  </a:cubicBezTo>
                  <a:cubicBezTo>
                    <a:pt x="1" y="298"/>
                    <a:pt x="31" y="523"/>
                    <a:pt x="197" y="641"/>
                  </a:cubicBezTo>
                  <a:cubicBezTo>
                    <a:pt x="262" y="694"/>
                    <a:pt x="340" y="720"/>
                    <a:pt x="416" y="720"/>
                  </a:cubicBezTo>
                  <a:cubicBezTo>
                    <a:pt x="523" y="720"/>
                    <a:pt x="628" y="669"/>
                    <a:pt x="697" y="572"/>
                  </a:cubicBezTo>
                  <a:cubicBezTo>
                    <a:pt x="815" y="415"/>
                    <a:pt x="785" y="190"/>
                    <a:pt x="628" y="73"/>
                  </a:cubicBezTo>
                  <a:cubicBezTo>
                    <a:pt x="563" y="24"/>
                    <a:pt x="487" y="1"/>
                    <a:pt x="41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27"/>
            <p:cNvSpPr/>
            <p:nvPr/>
          </p:nvSpPr>
          <p:spPr>
            <a:xfrm>
              <a:off x="4835818" y="6351876"/>
              <a:ext cx="54468" cy="48917"/>
            </a:xfrm>
            <a:custGeom>
              <a:avLst/>
              <a:gdLst/>
              <a:ahLst/>
              <a:cxnLst/>
              <a:rect l="l" t="t" r="r" b="b"/>
              <a:pathLst>
                <a:path w="314" h="282" extrusionOk="0">
                  <a:moveTo>
                    <a:pt x="157" y="1"/>
                  </a:moveTo>
                  <a:cubicBezTo>
                    <a:pt x="113" y="1"/>
                    <a:pt x="72" y="18"/>
                    <a:pt x="49" y="54"/>
                  </a:cubicBezTo>
                  <a:cubicBezTo>
                    <a:pt x="0" y="123"/>
                    <a:pt x="9" y="210"/>
                    <a:pt x="68" y="250"/>
                  </a:cubicBezTo>
                  <a:cubicBezTo>
                    <a:pt x="98" y="271"/>
                    <a:pt x="131" y="281"/>
                    <a:pt x="164" y="281"/>
                  </a:cubicBezTo>
                  <a:cubicBezTo>
                    <a:pt x="206" y="281"/>
                    <a:pt x="246" y="263"/>
                    <a:pt x="274" y="230"/>
                  </a:cubicBezTo>
                  <a:cubicBezTo>
                    <a:pt x="314" y="162"/>
                    <a:pt x="303" y="73"/>
                    <a:pt x="245" y="25"/>
                  </a:cubicBezTo>
                  <a:cubicBezTo>
                    <a:pt x="217" y="9"/>
                    <a:pt x="187" y="1"/>
                    <a:pt x="15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27"/>
            <p:cNvSpPr/>
            <p:nvPr/>
          </p:nvSpPr>
          <p:spPr>
            <a:xfrm>
              <a:off x="4842583" y="6369396"/>
              <a:ext cx="22204" cy="19255"/>
            </a:xfrm>
            <a:custGeom>
              <a:avLst/>
              <a:gdLst/>
              <a:ahLst/>
              <a:cxnLst/>
              <a:rect l="l" t="t" r="r" b="b"/>
              <a:pathLst>
                <a:path w="128" h="111" extrusionOk="0">
                  <a:moveTo>
                    <a:pt x="65" y="1"/>
                  </a:moveTo>
                  <a:cubicBezTo>
                    <a:pt x="48" y="1"/>
                    <a:pt x="32" y="9"/>
                    <a:pt x="20" y="22"/>
                  </a:cubicBezTo>
                  <a:cubicBezTo>
                    <a:pt x="0" y="51"/>
                    <a:pt x="0" y="80"/>
                    <a:pt x="29" y="100"/>
                  </a:cubicBezTo>
                  <a:cubicBezTo>
                    <a:pt x="37" y="107"/>
                    <a:pt x="47" y="111"/>
                    <a:pt x="58" y="111"/>
                  </a:cubicBezTo>
                  <a:cubicBezTo>
                    <a:pt x="76" y="111"/>
                    <a:pt x="95" y="102"/>
                    <a:pt x="108" y="90"/>
                  </a:cubicBezTo>
                  <a:cubicBezTo>
                    <a:pt x="127" y="61"/>
                    <a:pt x="118" y="31"/>
                    <a:pt x="98" y="11"/>
                  </a:cubicBez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27"/>
            <p:cNvSpPr/>
            <p:nvPr/>
          </p:nvSpPr>
          <p:spPr>
            <a:xfrm>
              <a:off x="4811880" y="6021080"/>
              <a:ext cx="115875" cy="114140"/>
            </a:xfrm>
            <a:custGeom>
              <a:avLst/>
              <a:gdLst/>
              <a:ahLst/>
              <a:cxnLst/>
              <a:rect l="l" t="t" r="r" b="b"/>
              <a:pathLst>
                <a:path w="668" h="658" extrusionOk="0">
                  <a:moveTo>
                    <a:pt x="30" y="1"/>
                  </a:moveTo>
                  <a:lnTo>
                    <a:pt x="1" y="79"/>
                  </a:lnTo>
                  <a:cubicBezTo>
                    <a:pt x="412" y="216"/>
                    <a:pt x="579" y="648"/>
                    <a:pt x="579" y="658"/>
                  </a:cubicBezTo>
                  <a:lnTo>
                    <a:pt x="667" y="619"/>
                  </a:lnTo>
                  <a:cubicBezTo>
                    <a:pt x="657" y="599"/>
                    <a:pt x="481" y="148"/>
                    <a:pt x="30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27"/>
            <p:cNvSpPr/>
            <p:nvPr/>
          </p:nvSpPr>
          <p:spPr>
            <a:xfrm>
              <a:off x="4703118" y="5957072"/>
              <a:ext cx="125936" cy="111365"/>
            </a:xfrm>
            <a:custGeom>
              <a:avLst/>
              <a:gdLst/>
              <a:ahLst/>
              <a:cxnLst/>
              <a:rect l="l" t="t" r="r" b="b"/>
              <a:pathLst>
                <a:path w="726" h="642" extrusionOk="0">
                  <a:moveTo>
                    <a:pt x="359" y="1"/>
                  </a:moveTo>
                  <a:cubicBezTo>
                    <a:pt x="291" y="1"/>
                    <a:pt x="223" y="22"/>
                    <a:pt x="167" y="66"/>
                  </a:cubicBezTo>
                  <a:cubicBezTo>
                    <a:pt x="20" y="174"/>
                    <a:pt x="1" y="380"/>
                    <a:pt x="108" y="517"/>
                  </a:cubicBezTo>
                  <a:cubicBezTo>
                    <a:pt x="172" y="598"/>
                    <a:pt x="269" y="641"/>
                    <a:pt x="367" y="641"/>
                  </a:cubicBezTo>
                  <a:cubicBezTo>
                    <a:pt x="435" y="641"/>
                    <a:pt x="502" y="620"/>
                    <a:pt x="559" y="576"/>
                  </a:cubicBezTo>
                  <a:cubicBezTo>
                    <a:pt x="696" y="468"/>
                    <a:pt x="726" y="262"/>
                    <a:pt x="618" y="125"/>
                  </a:cubicBezTo>
                  <a:cubicBezTo>
                    <a:pt x="554" y="44"/>
                    <a:pt x="457" y="1"/>
                    <a:pt x="35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27"/>
            <p:cNvSpPr/>
            <p:nvPr/>
          </p:nvSpPr>
          <p:spPr>
            <a:xfrm>
              <a:off x="4718383" y="5988469"/>
              <a:ext cx="49611" cy="43887"/>
            </a:xfrm>
            <a:custGeom>
              <a:avLst/>
              <a:gdLst/>
              <a:ahLst/>
              <a:cxnLst/>
              <a:rect l="l" t="t" r="r" b="b"/>
              <a:pathLst>
                <a:path w="286" h="253" extrusionOk="0">
                  <a:moveTo>
                    <a:pt x="145" y="1"/>
                  </a:moveTo>
                  <a:cubicBezTo>
                    <a:pt x="117" y="1"/>
                    <a:pt x="91" y="11"/>
                    <a:pt x="70" y="32"/>
                  </a:cubicBezTo>
                  <a:cubicBezTo>
                    <a:pt x="11" y="71"/>
                    <a:pt x="1" y="150"/>
                    <a:pt x="40" y="208"/>
                  </a:cubicBezTo>
                  <a:cubicBezTo>
                    <a:pt x="68" y="237"/>
                    <a:pt x="107" y="252"/>
                    <a:pt x="144" y="252"/>
                  </a:cubicBezTo>
                  <a:cubicBezTo>
                    <a:pt x="170" y="252"/>
                    <a:pt x="196" y="244"/>
                    <a:pt x="216" y="228"/>
                  </a:cubicBezTo>
                  <a:cubicBezTo>
                    <a:pt x="275" y="189"/>
                    <a:pt x="285" y="110"/>
                    <a:pt x="246" y="52"/>
                  </a:cubicBezTo>
                  <a:cubicBezTo>
                    <a:pt x="218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27"/>
            <p:cNvSpPr/>
            <p:nvPr/>
          </p:nvSpPr>
          <p:spPr>
            <a:xfrm>
              <a:off x="4725148" y="6002346"/>
              <a:ext cx="18908" cy="17346"/>
            </a:xfrm>
            <a:custGeom>
              <a:avLst/>
              <a:gdLst/>
              <a:ahLst/>
              <a:cxnLst/>
              <a:rect l="l" t="t" r="r" b="b"/>
              <a:pathLst>
                <a:path w="109" h="100" extrusionOk="0">
                  <a:moveTo>
                    <a:pt x="48" y="0"/>
                  </a:moveTo>
                  <a:cubicBezTo>
                    <a:pt x="38" y="0"/>
                    <a:pt x="28" y="3"/>
                    <a:pt x="20" y="11"/>
                  </a:cubicBezTo>
                  <a:cubicBezTo>
                    <a:pt x="1" y="30"/>
                    <a:pt x="1" y="60"/>
                    <a:pt x="11" y="80"/>
                  </a:cubicBezTo>
                  <a:cubicBezTo>
                    <a:pt x="23" y="92"/>
                    <a:pt x="39" y="100"/>
                    <a:pt x="53" y="100"/>
                  </a:cubicBezTo>
                  <a:cubicBezTo>
                    <a:pt x="63" y="100"/>
                    <a:pt x="72" y="97"/>
                    <a:pt x="79" y="89"/>
                  </a:cubicBezTo>
                  <a:cubicBezTo>
                    <a:pt x="109" y="70"/>
                    <a:pt x="109" y="41"/>
                    <a:pt x="89" y="21"/>
                  </a:cubicBezTo>
                  <a:cubicBezTo>
                    <a:pt x="83" y="9"/>
                    <a:pt x="65" y="0"/>
                    <a:pt x="4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27"/>
            <p:cNvSpPr/>
            <p:nvPr/>
          </p:nvSpPr>
          <p:spPr>
            <a:xfrm>
              <a:off x="7050598" y="6135046"/>
              <a:ext cx="605219" cy="396194"/>
            </a:xfrm>
            <a:custGeom>
              <a:avLst/>
              <a:gdLst/>
              <a:ahLst/>
              <a:cxnLst/>
              <a:rect l="l" t="t" r="r" b="b"/>
              <a:pathLst>
                <a:path w="3489" h="2284" extrusionOk="0">
                  <a:moveTo>
                    <a:pt x="3430" y="1"/>
                  </a:moveTo>
                  <a:cubicBezTo>
                    <a:pt x="1901" y="1754"/>
                    <a:pt x="20" y="2196"/>
                    <a:pt x="0" y="2196"/>
                  </a:cubicBezTo>
                  <a:lnTo>
                    <a:pt x="20" y="2284"/>
                  </a:lnTo>
                  <a:cubicBezTo>
                    <a:pt x="39" y="2274"/>
                    <a:pt x="1940" y="1833"/>
                    <a:pt x="3489" y="59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27"/>
            <p:cNvSpPr/>
            <p:nvPr/>
          </p:nvSpPr>
          <p:spPr>
            <a:xfrm>
              <a:off x="7256326" y="6160545"/>
              <a:ext cx="91936" cy="284136"/>
            </a:xfrm>
            <a:custGeom>
              <a:avLst/>
              <a:gdLst/>
              <a:ahLst/>
              <a:cxnLst/>
              <a:rect l="l" t="t" r="r" b="b"/>
              <a:pathLst>
                <a:path w="530" h="1638" extrusionOk="0">
                  <a:moveTo>
                    <a:pt x="392" y="0"/>
                  </a:moveTo>
                  <a:lnTo>
                    <a:pt x="304" y="10"/>
                  </a:lnTo>
                  <a:cubicBezTo>
                    <a:pt x="431" y="1030"/>
                    <a:pt x="10" y="1578"/>
                    <a:pt x="0" y="1578"/>
                  </a:cubicBezTo>
                  <a:lnTo>
                    <a:pt x="68" y="1637"/>
                  </a:lnTo>
                  <a:cubicBezTo>
                    <a:pt x="88" y="1607"/>
                    <a:pt x="529" y="1049"/>
                    <a:pt x="392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27"/>
            <p:cNvSpPr/>
            <p:nvPr/>
          </p:nvSpPr>
          <p:spPr>
            <a:xfrm>
              <a:off x="7365087" y="6371304"/>
              <a:ext cx="294197" cy="64702"/>
            </a:xfrm>
            <a:custGeom>
              <a:avLst/>
              <a:gdLst/>
              <a:ahLst/>
              <a:cxnLst/>
              <a:rect l="l" t="t" r="r" b="b"/>
              <a:pathLst>
                <a:path w="1696" h="373" extrusionOk="0">
                  <a:moveTo>
                    <a:pt x="49" y="0"/>
                  </a:moveTo>
                  <a:lnTo>
                    <a:pt x="0" y="69"/>
                  </a:lnTo>
                  <a:cubicBezTo>
                    <a:pt x="7" y="76"/>
                    <a:pt x="475" y="372"/>
                    <a:pt x="1073" y="372"/>
                  </a:cubicBezTo>
                  <a:cubicBezTo>
                    <a:pt x="1270" y="372"/>
                    <a:pt x="1482" y="340"/>
                    <a:pt x="1695" y="255"/>
                  </a:cubicBezTo>
                  <a:lnTo>
                    <a:pt x="1666" y="167"/>
                  </a:lnTo>
                  <a:cubicBezTo>
                    <a:pt x="1458" y="252"/>
                    <a:pt x="1252" y="283"/>
                    <a:pt x="1061" y="283"/>
                  </a:cubicBezTo>
                  <a:cubicBezTo>
                    <a:pt x="496" y="283"/>
                    <a:pt x="57" y="8"/>
                    <a:pt x="4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27"/>
            <p:cNvSpPr/>
            <p:nvPr/>
          </p:nvSpPr>
          <p:spPr>
            <a:xfrm>
              <a:off x="7472114" y="6065313"/>
              <a:ext cx="64702" cy="202607"/>
            </a:xfrm>
            <a:custGeom>
              <a:avLst/>
              <a:gdLst/>
              <a:ahLst/>
              <a:cxnLst/>
              <a:rect l="l" t="t" r="r" b="b"/>
              <a:pathLst>
                <a:path w="373" h="1168" extrusionOk="0">
                  <a:moveTo>
                    <a:pt x="285" y="1"/>
                  </a:moveTo>
                  <a:cubicBezTo>
                    <a:pt x="0" y="638"/>
                    <a:pt x="285" y="1147"/>
                    <a:pt x="294" y="1167"/>
                  </a:cubicBezTo>
                  <a:lnTo>
                    <a:pt x="373" y="1128"/>
                  </a:lnTo>
                  <a:cubicBezTo>
                    <a:pt x="373" y="1118"/>
                    <a:pt x="98" y="628"/>
                    <a:pt x="373" y="40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27"/>
            <p:cNvSpPr/>
            <p:nvPr/>
          </p:nvSpPr>
          <p:spPr>
            <a:xfrm>
              <a:off x="7614875" y="6042069"/>
              <a:ext cx="137905" cy="123334"/>
            </a:xfrm>
            <a:custGeom>
              <a:avLst/>
              <a:gdLst/>
              <a:ahLst/>
              <a:cxnLst/>
              <a:rect l="l" t="t" r="r" b="b"/>
              <a:pathLst>
                <a:path w="795" h="711" extrusionOk="0">
                  <a:moveTo>
                    <a:pt x="400" y="0"/>
                  </a:moveTo>
                  <a:cubicBezTo>
                    <a:pt x="296" y="0"/>
                    <a:pt x="191" y="45"/>
                    <a:pt x="118" y="135"/>
                  </a:cubicBezTo>
                  <a:cubicBezTo>
                    <a:pt x="0" y="282"/>
                    <a:pt x="20" y="507"/>
                    <a:pt x="177" y="635"/>
                  </a:cubicBezTo>
                  <a:cubicBezTo>
                    <a:pt x="244" y="685"/>
                    <a:pt x="322" y="710"/>
                    <a:pt x="399" y="710"/>
                  </a:cubicBezTo>
                  <a:cubicBezTo>
                    <a:pt x="502" y="710"/>
                    <a:pt x="604" y="665"/>
                    <a:pt x="677" y="576"/>
                  </a:cubicBezTo>
                  <a:cubicBezTo>
                    <a:pt x="795" y="429"/>
                    <a:pt x="775" y="204"/>
                    <a:pt x="618" y="76"/>
                  </a:cubicBezTo>
                  <a:cubicBezTo>
                    <a:pt x="555" y="25"/>
                    <a:pt x="478" y="0"/>
                    <a:pt x="40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27"/>
            <p:cNvSpPr/>
            <p:nvPr/>
          </p:nvSpPr>
          <p:spPr>
            <a:xfrm>
              <a:off x="7681138" y="6075201"/>
              <a:ext cx="54641" cy="48397"/>
            </a:xfrm>
            <a:custGeom>
              <a:avLst/>
              <a:gdLst/>
              <a:ahLst/>
              <a:cxnLst/>
              <a:rect l="l" t="t" r="r" b="b"/>
              <a:pathLst>
                <a:path w="315" h="279" extrusionOk="0">
                  <a:moveTo>
                    <a:pt x="159" y="1"/>
                  </a:moveTo>
                  <a:cubicBezTo>
                    <a:pt x="118" y="1"/>
                    <a:pt x="78" y="18"/>
                    <a:pt x="50" y="52"/>
                  </a:cubicBezTo>
                  <a:cubicBezTo>
                    <a:pt x="1" y="111"/>
                    <a:pt x="10" y="198"/>
                    <a:pt x="69" y="248"/>
                  </a:cubicBezTo>
                  <a:cubicBezTo>
                    <a:pt x="95" y="269"/>
                    <a:pt x="126" y="279"/>
                    <a:pt x="157" y="279"/>
                  </a:cubicBezTo>
                  <a:cubicBezTo>
                    <a:pt x="197" y="279"/>
                    <a:pt x="238" y="261"/>
                    <a:pt x="265" y="228"/>
                  </a:cubicBezTo>
                  <a:cubicBezTo>
                    <a:pt x="315" y="169"/>
                    <a:pt x="304" y="81"/>
                    <a:pt x="246" y="32"/>
                  </a:cubicBezTo>
                  <a:cubicBezTo>
                    <a:pt x="220" y="11"/>
                    <a:pt x="189" y="1"/>
                    <a:pt x="159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27"/>
            <p:cNvSpPr/>
            <p:nvPr/>
          </p:nvSpPr>
          <p:spPr>
            <a:xfrm>
              <a:off x="7708371" y="6088037"/>
              <a:ext cx="20642" cy="18908"/>
            </a:xfrm>
            <a:custGeom>
              <a:avLst/>
              <a:gdLst/>
              <a:ahLst/>
              <a:cxnLst/>
              <a:rect l="l" t="t" r="r" b="b"/>
              <a:pathLst>
                <a:path w="119" h="109" extrusionOk="0">
                  <a:moveTo>
                    <a:pt x="57" y="1"/>
                  </a:moveTo>
                  <a:cubicBezTo>
                    <a:pt x="40" y="1"/>
                    <a:pt x="22" y="5"/>
                    <a:pt x="10" y="17"/>
                  </a:cubicBezTo>
                  <a:cubicBezTo>
                    <a:pt x="1" y="46"/>
                    <a:pt x="1" y="76"/>
                    <a:pt x="20" y="95"/>
                  </a:cubicBezTo>
                  <a:cubicBezTo>
                    <a:pt x="33" y="104"/>
                    <a:pt x="46" y="109"/>
                    <a:pt x="59" y="109"/>
                  </a:cubicBezTo>
                  <a:cubicBezTo>
                    <a:pt x="74" y="109"/>
                    <a:pt x="88" y="102"/>
                    <a:pt x="99" y="85"/>
                  </a:cubicBezTo>
                  <a:cubicBezTo>
                    <a:pt x="118" y="66"/>
                    <a:pt x="118" y="26"/>
                    <a:pt x="89" y="7"/>
                  </a:cubicBezTo>
                  <a:cubicBezTo>
                    <a:pt x="81" y="3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27"/>
            <p:cNvSpPr/>
            <p:nvPr/>
          </p:nvSpPr>
          <p:spPr>
            <a:xfrm>
              <a:off x="7480614" y="5972337"/>
              <a:ext cx="137731" cy="122293"/>
            </a:xfrm>
            <a:custGeom>
              <a:avLst/>
              <a:gdLst/>
              <a:ahLst/>
              <a:cxnLst/>
              <a:rect l="l" t="t" r="r" b="b"/>
              <a:pathLst>
                <a:path w="794" h="705" extrusionOk="0">
                  <a:moveTo>
                    <a:pt x="400" y="1"/>
                  </a:moveTo>
                  <a:cubicBezTo>
                    <a:pt x="249" y="1"/>
                    <a:pt x="107" y="93"/>
                    <a:pt x="59" y="243"/>
                  </a:cubicBezTo>
                  <a:cubicBezTo>
                    <a:pt x="1" y="429"/>
                    <a:pt x="108" y="625"/>
                    <a:pt x="295" y="684"/>
                  </a:cubicBezTo>
                  <a:cubicBezTo>
                    <a:pt x="331" y="698"/>
                    <a:pt x="368" y="705"/>
                    <a:pt x="406" y="705"/>
                  </a:cubicBezTo>
                  <a:cubicBezTo>
                    <a:pt x="549" y="705"/>
                    <a:pt x="688" y="606"/>
                    <a:pt x="735" y="458"/>
                  </a:cubicBezTo>
                  <a:cubicBezTo>
                    <a:pt x="794" y="272"/>
                    <a:pt x="696" y="76"/>
                    <a:pt x="510" y="18"/>
                  </a:cubicBezTo>
                  <a:cubicBezTo>
                    <a:pt x="474" y="6"/>
                    <a:pt x="436" y="1"/>
                    <a:pt x="40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27"/>
            <p:cNvSpPr/>
            <p:nvPr/>
          </p:nvSpPr>
          <p:spPr>
            <a:xfrm>
              <a:off x="7545316" y="5996448"/>
              <a:ext cx="52733" cy="48744"/>
            </a:xfrm>
            <a:custGeom>
              <a:avLst/>
              <a:gdLst/>
              <a:ahLst/>
              <a:cxnLst/>
              <a:rect l="l" t="t" r="r" b="b"/>
              <a:pathLst>
                <a:path w="304" h="281" extrusionOk="0">
                  <a:moveTo>
                    <a:pt x="155" y="1"/>
                  </a:moveTo>
                  <a:cubicBezTo>
                    <a:pt x="92" y="1"/>
                    <a:pt x="36" y="37"/>
                    <a:pt x="20" y="94"/>
                  </a:cubicBezTo>
                  <a:cubicBezTo>
                    <a:pt x="0" y="173"/>
                    <a:pt x="39" y="251"/>
                    <a:pt x="107" y="271"/>
                  </a:cubicBezTo>
                  <a:cubicBezTo>
                    <a:pt x="125" y="277"/>
                    <a:pt x="142" y="280"/>
                    <a:pt x="159" y="280"/>
                  </a:cubicBezTo>
                  <a:cubicBezTo>
                    <a:pt x="218" y="280"/>
                    <a:pt x="269" y="243"/>
                    <a:pt x="284" y="182"/>
                  </a:cubicBezTo>
                  <a:cubicBezTo>
                    <a:pt x="303" y="114"/>
                    <a:pt x="264" y="35"/>
                    <a:pt x="196" y="6"/>
                  </a:cubicBezTo>
                  <a:cubicBezTo>
                    <a:pt x="182" y="2"/>
                    <a:pt x="169" y="1"/>
                    <a:pt x="15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27"/>
            <p:cNvSpPr/>
            <p:nvPr/>
          </p:nvSpPr>
          <p:spPr>
            <a:xfrm>
              <a:off x="7569080" y="6005468"/>
              <a:ext cx="20469" cy="19775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63" y="0"/>
                  </a:moveTo>
                  <a:cubicBezTo>
                    <a:pt x="39" y="0"/>
                    <a:pt x="18" y="18"/>
                    <a:pt x="10" y="42"/>
                  </a:cubicBezTo>
                  <a:cubicBezTo>
                    <a:pt x="0" y="71"/>
                    <a:pt x="20" y="101"/>
                    <a:pt x="49" y="110"/>
                  </a:cubicBezTo>
                  <a:cubicBezTo>
                    <a:pt x="52" y="112"/>
                    <a:pt x="57" y="113"/>
                    <a:pt x="61" y="113"/>
                  </a:cubicBezTo>
                  <a:cubicBezTo>
                    <a:pt x="82" y="113"/>
                    <a:pt x="109" y="96"/>
                    <a:pt x="118" y="71"/>
                  </a:cubicBezTo>
                  <a:cubicBezTo>
                    <a:pt x="118" y="42"/>
                    <a:pt x="108" y="12"/>
                    <a:pt x="79" y="3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27"/>
            <p:cNvSpPr/>
            <p:nvPr/>
          </p:nvSpPr>
          <p:spPr>
            <a:xfrm>
              <a:off x="7616609" y="6342509"/>
              <a:ext cx="139639" cy="122987"/>
            </a:xfrm>
            <a:custGeom>
              <a:avLst/>
              <a:gdLst/>
              <a:ahLst/>
              <a:cxnLst/>
              <a:rect l="l" t="t" r="r" b="b"/>
              <a:pathLst>
                <a:path w="805" h="709" extrusionOk="0">
                  <a:moveTo>
                    <a:pt x="407" y="1"/>
                  </a:moveTo>
                  <a:cubicBezTo>
                    <a:pt x="353" y="1"/>
                    <a:pt x="297" y="13"/>
                    <a:pt x="245" y="39"/>
                  </a:cubicBezTo>
                  <a:cubicBezTo>
                    <a:pt x="69" y="118"/>
                    <a:pt x="1" y="333"/>
                    <a:pt x="79" y="510"/>
                  </a:cubicBezTo>
                  <a:cubicBezTo>
                    <a:pt x="142" y="637"/>
                    <a:pt x="273" y="708"/>
                    <a:pt x="406" y="708"/>
                  </a:cubicBezTo>
                  <a:cubicBezTo>
                    <a:pt x="458" y="708"/>
                    <a:pt x="510" y="698"/>
                    <a:pt x="559" y="676"/>
                  </a:cubicBezTo>
                  <a:cubicBezTo>
                    <a:pt x="726" y="588"/>
                    <a:pt x="804" y="373"/>
                    <a:pt x="716" y="196"/>
                  </a:cubicBezTo>
                  <a:cubicBezTo>
                    <a:pt x="660" y="72"/>
                    <a:pt x="537" y="1"/>
                    <a:pt x="40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27"/>
            <p:cNvSpPr/>
            <p:nvPr/>
          </p:nvSpPr>
          <p:spPr>
            <a:xfrm>
              <a:off x="7682872" y="6386915"/>
              <a:ext cx="54468" cy="48050"/>
            </a:xfrm>
            <a:custGeom>
              <a:avLst/>
              <a:gdLst/>
              <a:ahLst/>
              <a:cxnLst/>
              <a:rect l="l" t="t" r="r" b="b"/>
              <a:pathLst>
                <a:path w="314" h="277" extrusionOk="0">
                  <a:moveTo>
                    <a:pt x="163" y="1"/>
                  </a:moveTo>
                  <a:cubicBezTo>
                    <a:pt x="142" y="1"/>
                    <a:pt x="120" y="7"/>
                    <a:pt x="98" y="19"/>
                  </a:cubicBezTo>
                  <a:cubicBezTo>
                    <a:pt x="30" y="48"/>
                    <a:pt x="0" y="126"/>
                    <a:pt x="30" y="195"/>
                  </a:cubicBezTo>
                  <a:cubicBezTo>
                    <a:pt x="58" y="250"/>
                    <a:pt x="105" y="276"/>
                    <a:pt x="155" y="276"/>
                  </a:cubicBezTo>
                  <a:cubicBezTo>
                    <a:pt x="175" y="276"/>
                    <a:pt x="196" y="272"/>
                    <a:pt x="216" y="263"/>
                  </a:cubicBezTo>
                  <a:cubicBezTo>
                    <a:pt x="285" y="234"/>
                    <a:pt x="314" y="146"/>
                    <a:pt x="285" y="77"/>
                  </a:cubicBezTo>
                  <a:cubicBezTo>
                    <a:pt x="258" y="30"/>
                    <a:pt x="212" y="1"/>
                    <a:pt x="16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27"/>
            <p:cNvSpPr/>
            <p:nvPr/>
          </p:nvSpPr>
          <p:spPr>
            <a:xfrm>
              <a:off x="7708371" y="6403048"/>
              <a:ext cx="22204" cy="19602"/>
            </a:xfrm>
            <a:custGeom>
              <a:avLst/>
              <a:gdLst/>
              <a:ahLst/>
              <a:cxnLst/>
              <a:rect l="l" t="t" r="r" b="b"/>
              <a:pathLst>
                <a:path w="128" h="113" extrusionOk="0">
                  <a:moveTo>
                    <a:pt x="62" y="0"/>
                  </a:moveTo>
                  <a:cubicBezTo>
                    <a:pt x="55" y="0"/>
                    <a:pt x="47" y="1"/>
                    <a:pt x="40" y="4"/>
                  </a:cubicBezTo>
                  <a:cubicBezTo>
                    <a:pt x="10" y="24"/>
                    <a:pt x="1" y="53"/>
                    <a:pt x="20" y="82"/>
                  </a:cubicBezTo>
                  <a:cubicBezTo>
                    <a:pt x="26" y="101"/>
                    <a:pt x="41" y="112"/>
                    <a:pt x="59" y="112"/>
                  </a:cubicBezTo>
                  <a:cubicBezTo>
                    <a:pt x="68" y="112"/>
                    <a:pt x="78" y="109"/>
                    <a:pt x="89" y="102"/>
                  </a:cubicBezTo>
                  <a:cubicBezTo>
                    <a:pt x="118" y="92"/>
                    <a:pt x="128" y="63"/>
                    <a:pt x="118" y="33"/>
                  </a:cubicBezTo>
                  <a:cubicBezTo>
                    <a:pt x="104" y="11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27"/>
            <p:cNvSpPr/>
            <p:nvPr/>
          </p:nvSpPr>
          <p:spPr>
            <a:xfrm>
              <a:off x="7264652" y="6057160"/>
              <a:ext cx="134609" cy="122293"/>
            </a:xfrm>
            <a:custGeom>
              <a:avLst/>
              <a:gdLst/>
              <a:ahLst/>
              <a:cxnLst/>
              <a:rect l="l" t="t" r="r" b="b"/>
              <a:pathLst>
                <a:path w="776" h="705" extrusionOk="0">
                  <a:moveTo>
                    <a:pt x="389" y="1"/>
                  </a:moveTo>
                  <a:cubicBezTo>
                    <a:pt x="365" y="1"/>
                    <a:pt x="340" y="3"/>
                    <a:pt x="314" y="8"/>
                  </a:cubicBezTo>
                  <a:cubicBezTo>
                    <a:pt x="129" y="48"/>
                    <a:pt x="1" y="234"/>
                    <a:pt x="40" y="420"/>
                  </a:cubicBezTo>
                  <a:cubicBezTo>
                    <a:pt x="73" y="587"/>
                    <a:pt x="221" y="705"/>
                    <a:pt x="380" y="705"/>
                  </a:cubicBezTo>
                  <a:cubicBezTo>
                    <a:pt x="407" y="705"/>
                    <a:pt x="434" y="701"/>
                    <a:pt x="462" y="694"/>
                  </a:cubicBezTo>
                  <a:cubicBezTo>
                    <a:pt x="658" y="655"/>
                    <a:pt x="775" y="469"/>
                    <a:pt x="736" y="283"/>
                  </a:cubicBezTo>
                  <a:cubicBezTo>
                    <a:pt x="702" y="112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27"/>
            <p:cNvSpPr/>
            <p:nvPr/>
          </p:nvSpPr>
          <p:spPr>
            <a:xfrm>
              <a:off x="7319120" y="6073119"/>
              <a:ext cx="52907" cy="47529"/>
            </a:xfrm>
            <a:custGeom>
              <a:avLst/>
              <a:gdLst/>
              <a:ahLst/>
              <a:cxnLst/>
              <a:rect l="l" t="t" r="r" b="b"/>
              <a:pathLst>
                <a:path w="305" h="274" extrusionOk="0">
                  <a:moveTo>
                    <a:pt x="153" y="1"/>
                  </a:moveTo>
                  <a:cubicBezTo>
                    <a:pt x="141" y="1"/>
                    <a:pt x="130" y="2"/>
                    <a:pt x="118" y="5"/>
                  </a:cubicBezTo>
                  <a:cubicBezTo>
                    <a:pt x="50" y="14"/>
                    <a:pt x="0" y="93"/>
                    <a:pt x="11" y="162"/>
                  </a:cubicBezTo>
                  <a:cubicBezTo>
                    <a:pt x="27" y="228"/>
                    <a:pt x="86" y="273"/>
                    <a:pt x="146" y="273"/>
                  </a:cubicBezTo>
                  <a:cubicBezTo>
                    <a:pt x="156" y="273"/>
                    <a:pt x="166" y="272"/>
                    <a:pt x="177" y="269"/>
                  </a:cubicBezTo>
                  <a:cubicBezTo>
                    <a:pt x="255" y="260"/>
                    <a:pt x="304" y="181"/>
                    <a:pt x="285" y="112"/>
                  </a:cubicBezTo>
                  <a:cubicBezTo>
                    <a:pt x="276" y="46"/>
                    <a:pt x="218" y="1"/>
                    <a:pt x="15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27"/>
            <p:cNvSpPr/>
            <p:nvPr/>
          </p:nvSpPr>
          <p:spPr>
            <a:xfrm>
              <a:off x="7339415" y="6078497"/>
              <a:ext cx="20642" cy="19428"/>
            </a:xfrm>
            <a:custGeom>
              <a:avLst/>
              <a:gdLst/>
              <a:ahLst/>
              <a:cxnLst/>
              <a:rect l="l" t="t" r="r" b="b"/>
              <a:pathLst>
                <a:path w="119" h="112" extrusionOk="0">
                  <a:moveTo>
                    <a:pt x="65" y="1"/>
                  </a:moveTo>
                  <a:cubicBezTo>
                    <a:pt x="60" y="1"/>
                    <a:pt x="55" y="1"/>
                    <a:pt x="50" y="3"/>
                  </a:cubicBezTo>
                  <a:cubicBezTo>
                    <a:pt x="21" y="3"/>
                    <a:pt x="1" y="33"/>
                    <a:pt x="1" y="62"/>
                  </a:cubicBezTo>
                  <a:cubicBezTo>
                    <a:pt x="11" y="92"/>
                    <a:pt x="40" y="111"/>
                    <a:pt x="70" y="111"/>
                  </a:cubicBezTo>
                  <a:cubicBezTo>
                    <a:pt x="99" y="101"/>
                    <a:pt x="119" y="72"/>
                    <a:pt x="109" y="42"/>
                  </a:cubicBezTo>
                  <a:cubicBezTo>
                    <a:pt x="109" y="18"/>
                    <a:pt x="89" y="1"/>
                    <a:pt x="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27"/>
            <p:cNvSpPr/>
            <p:nvPr/>
          </p:nvSpPr>
          <p:spPr>
            <a:xfrm>
              <a:off x="7487379" y="6279541"/>
              <a:ext cx="151435" cy="34520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4" y="0"/>
                  </a:moveTo>
                  <a:cubicBezTo>
                    <a:pt x="676" y="88"/>
                    <a:pt x="517" y="114"/>
                    <a:pt x="380" y="114"/>
                  </a:cubicBezTo>
                  <a:cubicBezTo>
                    <a:pt x="181" y="114"/>
                    <a:pt x="30" y="59"/>
                    <a:pt x="30" y="59"/>
                  </a:cubicBezTo>
                  <a:lnTo>
                    <a:pt x="1" y="137"/>
                  </a:lnTo>
                  <a:cubicBezTo>
                    <a:pt x="12" y="143"/>
                    <a:pt x="167" y="198"/>
                    <a:pt x="373" y="198"/>
                  </a:cubicBezTo>
                  <a:cubicBezTo>
                    <a:pt x="524" y="198"/>
                    <a:pt x="703" y="169"/>
                    <a:pt x="873" y="69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27"/>
            <p:cNvSpPr/>
            <p:nvPr/>
          </p:nvSpPr>
          <p:spPr>
            <a:xfrm>
              <a:off x="7620078" y="6204605"/>
              <a:ext cx="113967" cy="109109"/>
            </a:xfrm>
            <a:custGeom>
              <a:avLst/>
              <a:gdLst/>
              <a:ahLst/>
              <a:cxnLst/>
              <a:rect l="l" t="t" r="r" b="b"/>
              <a:pathLst>
                <a:path w="657" h="629" extrusionOk="0">
                  <a:moveTo>
                    <a:pt x="335" y="1"/>
                  </a:moveTo>
                  <a:cubicBezTo>
                    <a:pt x="166" y="1"/>
                    <a:pt x="28" y="125"/>
                    <a:pt x="10" y="295"/>
                  </a:cubicBezTo>
                  <a:cubicBezTo>
                    <a:pt x="0" y="471"/>
                    <a:pt x="137" y="619"/>
                    <a:pt x="314" y="628"/>
                  </a:cubicBezTo>
                  <a:cubicBezTo>
                    <a:pt x="320" y="629"/>
                    <a:pt x="327" y="629"/>
                    <a:pt x="333" y="629"/>
                  </a:cubicBezTo>
                  <a:cubicBezTo>
                    <a:pt x="501" y="629"/>
                    <a:pt x="637" y="504"/>
                    <a:pt x="647" y="334"/>
                  </a:cubicBezTo>
                  <a:cubicBezTo>
                    <a:pt x="656" y="158"/>
                    <a:pt x="519" y="11"/>
                    <a:pt x="353" y="1"/>
                  </a:cubicBezTo>
                  <a:cubicBezTo>
                    <a:pt x="347" y="1"/>
                    <a:pt x="341" y="1"/>
                    <a:pt x="33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27"/>
            <p:cNvSpPr/>
            <p:nvPr/>
          </p:nvSpPr>
          <p:spPr>
            <a:xfrm>
              <a:off x="7671077" y="6221778"/>
              <a:ext cx="44234" cy="44234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137" y="0"/>
                  </a:moveTo>
                  <a:cubicBezTo>
                    <a:pt x="68" y="0"/>
                    <a:pt x="10" y="49"/>
                    <a:pt x="10" y="118"/>
                  </a:cubicBezTo>
                  <a:cubicBezTo>
                    <a:pt x="0" y="187"/>
                    <a:pt x="49" y="245"/>
                    <a:pt x="118" y="255"/>
                  </a:cubicBezTo>
                  <a:cubicBezTo>
                    <a:pt x="186" y="255"/>
                    <a:pt x="245" y="206"/>
                    <a:pt x="255" y="137"/>
                  </a:cubicBezTo>
                  <a:cubicBezTo>
                    <a:pt x="255" y="69"/>
                    <a:pt x="206" y="10"/>
                    <a:pt x="13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27"/>
            <p:cNvSpPr/>
            <p:nvPr/>
          </p:nvSpPr>
          <p:spPr>
            <a:xfrm>
              <a:off x="7689637" y="6228543"/>
              <a:ext cx="18908" cy="17173"/>
            </a:xfrm>
            <a:custGeom>
              <a:avLst/>
              <a:gdLst/>
              <a:ahLst/>
              <a:cxnLst/>
              <a:rect l="l" t="t" r="r" b="b"/>
              <a:pathLst>
                <a:path w="109" h="99" extrusionOk="0">
                  <a:moveTo>
                    <a:pt x="59" y="0"/>
                  </a:moveTo>
                  <a:cubicBezTo>
                    <a:pt x="30" y="0"/>
                    <a:pt x="11" y="20"/>
                    <a:pt x="11" y="50"/>
                  </a:cubicBezTo>
                  <a:cubicBezTo>
                    <a:pt x="1" y="69"/>
                    <a:pt x="20" y="98"/>
                    <a:pt x="50" y="98"/>
                  </a:cubicBezTo>
                  <a:cubicBezTo>
                    <a:pt x="79" y="98"/>
                    <a:pt x="99" y="79"/>
                    <a:pt x="99" y="50"/>
                  </a:cubicBezTo>
                  <a:cubicBezTo>
                    <a:pt x="109" y="20"/>
                    <a:pt x="89" y="0"/>
                    <a:pt x="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27"/>
            <p:cNvSpPr/>
            <p:nvPr/>
          </p:nvSpPr>
          <p:spPr>
            <a:xfrm>
              <a:off x="740868" y="6468270"/>
              <a:ext cx="340165" cy="851713"/>
            </a:xfrm>
            <a:custGeom>
              <a:avLst/>
              <a:gdLst/>
              <a:ahLst/>
              <a:cxnLst/>
              <a:rect l="l" t="t" r="r" b="b"/>
              <a:pathLst>
                <a:path w="1961" h="4910" extrusionOk="0">
                  <a:moveTo>
                    <a:pt x="1872" y="0"/>
                  </a:moveTo>
                  <a:cubicBezTo>
                    <a:pt x="59" y="2391"/>
                    <a:pt x="0" y="4890"/>
                    <a:pt x="0" y="4909"/>
                  </a:cubicBezTo>
                  <a:lnTo>
                    <a:pt x="109" y="4909"/>
                  </a:lnTo>
                  <a:cubicBezTo>
                    <a:pt x="109" y="4890"/>
                    <a:pt x="167" y="2431"/>
                    <a:pt x="1960" y="69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27"/>
            <p:cNvSpPr/>
            <p:nvPr/>
          </p:nvSpPr>
          <p:spPr>
            <a:xfrm>
              <a:off x="793600" y="6886318"/>
              <a:ext cx="340165" cy="156639"/>
            </a:xfrm>
            <a:custGeom>
              <a:avLst/>
              <a:gdLst/>
              <a:ahLst/>
              <a:cxnLst/>
              <a:rect l="l" t="t" r="r" b="b"/>
              <a:pathLst>
                <a:path w="1961" h="903" extrusionOk="0">
                  <a:moveTo>
                    <a:pt x="1950" y="1"/>
                  </a:moveTo>
                  <a:cubicBezTo>
                    <a:pt x="608" y="108"/>
                    <a:pt x="20" y="804"/>
                    <a:pt x="1" y="834"/>
                  </a:cubicBezTo>
                  <a:lnTo>
                    <a:pt x="79" y="902"/>
                  </a:lnTo>
                  <a:cubicBezTo>
                    <a:pt x="88" y="892"/>
                    <a:pt x="657" y="217"/>
                    <a:pt x="1960" y="108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27"/>
            <p:cNvSpPr/>
            <p:nvPr/>
          </p:nvSpPr>
          <p:spPr>
            <a:xfrm>
              <a:off x="691604" y="6534533"/>
              <a:ext cx="164965" cy="358899"/>
            </a:xfrm>
            <a:custGeom>
              <a:avLst/>
              <a:gdLst/>
              <a:ahLst/>
              <a:cxnLst/>
              <a:rect l="l" t="t" r="r" b="b"/>
              <a:pathLst>
                <a:path w="951" h="2069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" y="1167"/>
                    <a:pt x="863" y="2058"/>
                    <a:pt x="872" y="2068"/>
                  </a:cubicBezTo>
                  <a:lnTo>
                    <a:pt x="951" y="1990"/>
                  </a:lnTo>
                  <a:cubicBezTo>
                    <a:pt x="941" y="1980"/>
                    <a:pt x="118" y="1137"/>
                    <a:pt x="314" y="2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27"/>
            <p:cNvSpPr/>
            <p:nvPr/>
          </p:nvSpPr>
          <p:spPr>
            <a:xfrm>
              <a:off x="946595" y="6599062"/>
              <a:ext cx="253432" cy="76151"/>
            </a:xfrm>
            <a:custGeom>
              <a:avLst/>
              <a:gdLst/>
              <a:ahLst/>
              <a:cxnLst/>
              <a:rect l="l" t="t" r="r" b="b"/>
              <a:pathLst>
                <a:path w="1461" h="439" extrusionOk="0">
                  <a:moveTo>
                    <a:pt x="1401" y="0"/>
                  </a:moveTo>
                  <a:cubicBezTo>
                    <a:pt x="1038" y="269"/>
                    <a:pt x="673" y="331"/>
                    <a:pt x="412" y="331"/>
                  </a:cubicBezTo>
                  <a:cubicBezTo>
                    <a:pt x="187" y="331"/>
                    <a:pt x="40" y="285"/>
                    <a:pt x="40" y="285"/>
                  </a:cubicBezTo>
                  <a:lnTo>
                    <a:pt x="1" y="383"/>
                  </a:lnTo>
                  <a:cubicBezTo>
                    <a:pt x="14" y="387"/>
                    <a:pt x="177" y="439"/>
                    <a:pt x="419" y="439"/>
                  </a:cubicBezTo>
                  <a:cubicBezTo>
                    <a:pt x="697" y="439"/>
                    <a:pt x="1079" y="371"/>
                    <a:pt x="1460" y="89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27"/>
            <p:cNvSpPr/>
            <p:nvPr/>
          </p:nvSpPr>
          <p:spPr>
            <a:xfrm>
              <a:off x="1023092" y="6344070"/>
              <a:ext cx="175200" cy="157159"/>
            </a:xfrm>
            <a:custGeom>
              <a:avLst/>
              <a:gdLst/>
              <a:ahLst/>
              <a:cxnLst/>
              <a:rect l="l" t="t" r="r" b="b"/>
              <a:pathLst>
                <a:path w="1010" h="906" extrusionOk="0">
                  <a:moveTo>
                    <a:pt x="503" y="0"/>
                  </a:moveTo>
                  <a:cubicBezTo>
                    <a:pt x="373" y="0"/>
                    <a:pt x="245" y="58"/>
                    <a:pt x="157" y="168"/>
                  </a:cubicBezTo>
                  <a:cubicBezTo>
                    <a:pt x="0" y="364"/>
                    <a:pt x="30" y="647"/>
                    <a:pt x="216" y="804"/>
                  </a:cubicBezTo>
                  <a:cubicBezTo>
                    <a:pt x="301" y="873"/>
                    <a:pt x="404" y="906"/>
                    <a:pt x="505" y="906"/>
                  </a:cubicBezTo>
                  <a:cubicBezTo>
                    <a:pt x="636" y="906"/>
                    <a:pt x="765" y="851"/>
                    <a:pt x="853" y="745"/>
                  </a:cubicBezTo>
                  <a:cubicBezTo>
                    <a:pt x="1010" y="549"/>
                    <a:pt x="980" y="266"/>
                    <a:pt x="794" y="109"/>
                  </a:cubicBezTo>
                  <a:cubicBezTo>
                    <a:pt x="708" y="35"/>
                    <a:pt x="605" y="0"/>
                    <a:pt x="50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27"/>
            <p:cNvSpPr/>
            <p:nvPr/>
          </p:nvSpPr>
          <p:spPr>
            <a:xfrm>
              <a:off x="1074091" y="6360029"/>
              <a:ext cx="69906" cy="61927"/>
            </a:xfrm>
            <a:custGeom>
              <a:avLst/>
              <a:gdLst/>
              <a:ahLst/>
              <a:cxnLst/>
              <a:rect l="l" t="t" r="r" b="b"/>
              <a:pathLst>
                <a:path w="403" h="357" extrusionOk="0">
                  <a:moveTo>
                    <a:pt x="197" y="0"/>
                  </a:moveTo>
                  <a:cubicBezTo>
                    <a:pt x="148" y="0"/>
                    <a:pt x="101" y="22"/>
                    <a:pt x="69" y="65"/>
                  </a:cubicBezTo>
                  <a:cubicBezTo>
                    <a:pt x="0" y="144"/>
                    <a:pt x="10" y="252"/>
                    <a:pt x="89" y="311"/>
                  </a:cubicBezTo>
                  <a:cubicBezTo>
                    <a:pt x="124" y="342"/>
                    <a:pt x="165" y="356"/>
                    <a:pt x="205" y="356"/>
                  </a:cubicBezTo>
                  <a:cubicBezTo>
                    <a:pt x="254" y="356"/>
                    <a:pt x="301" y="334"/>
                    <a:pt x="333" y="291"/>
                  </a:cubicBezTo>
                  <a:cubicBezTo>
                    <a:pt x="402" y="213"/>
                    <a:pt x="392" y="105"/>
                    <a:pt x="314" y="46"/>
                  </a:cubicBezTo>
                  <a:cubicBezTo>
                    <a:pt x="278" y="15"/>
                    <a:pt x="237" y="0"/>
                    <a:pt x="197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27"/>
            <p:cNvSpPr/>
            <p:nvPr/>
          </p:nvSpPr>
          <p:spPr>
            <a:xfrm>
              <a:off x="1096121" y="6366620"/>
              <a:ext cx="27407" cy="24285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7" y="0"/>
                  </a:moveTo>
                  <a:cubicBezTo>
                    <a:pt x="58" y="0"/>
                    <a:pt x="37" y="11"/>
                    <a:pt x="20" y="27"/>
                  </a:cubicBezTo>
                  <a:cubicBezTo>
                    <a:pt x="1" y="57"/>
                    <a:pt x="1" y="96"/>
                    <a:pt x="30" y="125"/>
                  </a:cubicBezTo>
                  <a:cubicBezTo>
                    <a:pt x="43" y="134"/>
                    <a:pt x="61" y="139"/>
                    <a:pt x="77" y="139"/>
                  </a:cubicBezTo>
                  <a:cubicBezTo>
                    <a:pt x="98" y="139"/>
                    <a:pt x="117" y="132"/>
                    <a:pt x="128" y="116"/>
                  </a:cubicBezTo>
                  <a:cubicBezTo>
                    <a:pt x="158" y="86"/>
                    <a:pt x="147" y="38"/>
                    <a:pt x="118" y="18"/>
                  </a:cubicBezTo>
                  <a:cubicBezTo>
                    <a:pt x="106" y="6"/>
                    <a:pt x="92" y="0"/>
                    <a:pt x="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27"/>
            <p:cNvSpPr/>
            <p:nvPr/>
          </p:nvSpPr>
          <p:spPr>
            <a:xfrm>
              <a:off x="1143823" y="6493249"/>
              <a:ext cx="178495" cy="157506"/>
            </a:xfrm>
            <a:custGeom>
              <a:avLst/>
              <a:gdLst/>
              <a:ahLst/>
              <a:cxnLst/>
              <a:rect l="l" t="t" r="r" b="b"/>
              <a:pathLst>
                <a:path w="1029" h="908" extrusionOk="0">
                  <a:moveTo>
                    <a:pt x="517" y="1"/>
                  </a:moveTo>
                  <a:cubicBezTo>
                    <a:pt x="441" y="1"/>
                    <a:pt x="365" y="20"/>
                    <a:pt x="294" y="62"/>
                  </a:cubicBezTo>
                  <a:cubicBezTo>
                    <a:pt x="79" y="190"/>
                    <a:pt x="0" y="464"/>
                    <a:pt x="127" y="679"/>
                  </a:cubicBezTo>
                  <a:cubicBezTo>
                    <a:pt x="206" y="824"/>
                    <a:pt x="356" y="907"/>
                    <a:pt x="514" y="907"/>
                  </a:cubicBezTo>
                  <a:cubicBezTo>
                    <a:pt x="592" y="907"/>
                    <a:pt x="671" y="888"/>
                    <a:pt x="745" y="846"/>
                  </a:cubicBezTo>
                  <a:cubicBezTo>
                    <a:pt x="961" y="728"/>
                    <a:pt x="1029" y="444"/>
                    <a:pt x="911" y="229"/>
                  </a:cubicBezTo>
                  <a:cubicBezTo>
                    <a:pt x="826" y="84"/>
                    <a:pt x="673" y="1"/>
                    <a:pt x="51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27"/>
            <p:cNvSpPr/>
            <p:nvPr/>
          </p:nvSpPr>
          <p:spPr>
            <a:xfrm>
              <a:off x="1208351" y="6511636"/>
              <a:ext cx="69733" cy="61060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200" y="1"/>
                  </a:moveTo>
                  <a:cubicBezTo>
                    <a:pt x="169" y="1"/>
                    <a:pt x="138" y="8"/>
                    <a:pt x="108" y="25"/>
                  </a:cubicBezTo>
                  <a:cubicBezTo>
                    <a:pt x="30" y="64"/>
                    <a:pt x="1" y="182"/>
                    <a:pt x="49" y="260"/>
                  </a:cubicBezTo>
                  <a:cubicBezTo>
                    <a:pt x="82" y="319"/>
                    <a:pt x="142" y="352"/>
                    <a:pt x="201" y="352"/>
                  </a:cubicBezTo>
                  <a:cubicBezTo>
                    <a:pt x="230" y="352"/>
                    <a:pt x="259" y="344"/>
                    <a:pt x="284" y="328"/>
                  </a:cubicBezTo>
                  <a:cubicBezTo>
                    <a:pt x="373" y="280"/>
                    <a:pt x="402" y="171"/>
                    <a:pt x="353" y="84"/>
                  </a:cubicBezTo>
                  <a:cubicBezTo>
                    <a:pt x="320" y="31"/>
                    <a:pt x="262" y="1"/>
                    <a:pt x="20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27"/>
            <p:cNvSpPr/>
            <p:nvPr/>
          </p:nvSpPr>
          <p:spPr>
            <a:xfrm>
              <a:off x="1233851" y="6517881"/>
              <a:ext cx="27234" cy="24979"/>
            </a:xfrm>
            <a:custGeom>
              <a:avLst/>
              <a:gdLst/>
              <a:ahLst/>
              <a:cxnLst/>
              <a:rect l="l" t="t" r="r" b="b"/>
              <a:pathLst>
                <a:path w="157" h="144" extrusionOk="0">
                  <a:moveTo>
                    <a:pt x="77" y="0"/>
                  </a:moveTo>
                  <a:cubicBezTo>
                    <a:pt x="67" y="0"/>
                    <a:pt x="58" y="3"/>
                    <a:pt x="50" y="8"/>
                  </a:cubicBezTo>
                  <a:cubicBezTo>
                    <a:pt x="10" y="28"/>
                    <a:pt x="0" y="77"/>
                    <a:pt x="20" y="106"/>
                  </a:cubicBezTo>
                  <a:cubicBezTo>
                    <a:pt x="34" y="127"/>
                    <a:pt x="58" y="143"/>
                    <a:pt x="85" y="143"/>
                  </a:cubicBezTo>
                  <a:cubicBezTo>
                    <a:pt x="96" y="143"/>
                    <a:pt x="107" y="141"/>
                    <a:pt x="118" y="135"/>
                  </a:cubicBezTo>
                  <a:cubicBezTo>
                    <a:pt x="148" y="116"/>
                    <a:pt x="157" y="67"/>
                    <a:pt x="137" y="37"/>
                  </a:cubicBezTo>
                  <a:cubicBezTo>
                    <a:pt x="131" y="16"/>
                    <a:pt x="103" y="0"/>
                    <a:pt x="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27"/>
            <p:cNvSpPr/>
            <p:nvPr/>
          </p:nvSpPr>
          <p:spPr>
            <a:xfrm>
              <a:off x="649105" y="6420047"/>
              <a:ext cx="171904" cy="156639"/>
            </a:xfrm>
            <a:custGeom>
              <a:avLst/>
              <a:gdLst/>
              <a:ahLst/>
              <a:cxnLst/>
              <a:rect l="l" t="t" r="r" b="b"/>
              <a:pathLst>
                <a:path w="991" h="903" extrusionOk="0">
                  <a:moveTo>
                    <a:pt x="499" y="0"/>
                  </a:moveTo>
                  <a:cubicBezTo>
                    <a:pt x="294" y="0"/>
                    <a:pt x="109" y="137"/>
                    <a:pt x="59" y="337"/>
                  </a:cubicBezTo>
                  <a:cubicBezTo>
                    <a:pt x="0" y="582"/>
                    <a:pt x="148" y="827"/>
                    <a:pt x="383" y="886"/>
                  </a:cubicBezTo>
                  <a:cubicBezTo>
                    <a:pt x="423" y="897"/>
                    <a:pt x="464" y="903"/>
                    <a:pt x="504" y="903"/>
                  </a:cubicBezTo>
                  <a:cubicBezTo>
                    <a:pt x="704" y="903"/>
                    <a:pt x="883" y="767"/>
                    <a:pt x="932" y="562"/>
                  </a:cubicBezTo>
                  <a:cubicBezTo>
                    <a:pt x="990" y="318"/>
                    <a:pt x="843" y="72"/>
                    <a:pt x="608" y="13"/>
                  </a:cubicBezTo>
                  <a:cubicBezTo>
                    <a:pt x="571" y="5"/>
                    <a:pt x="535" y="0"/>
                    <a:pt x="49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27"/>
            <p:cNvSpPr/>
            <p:nvPr/>
          </p:nvSpPr>
          <p:spPr>
            <a:xfrm>
              <a:off x="686400" y="6439648"/>
              <a:ext cx="68172" cy="61580"/>
            </a:xfrm>
            <a:custGeom>
              <a:avLst/>
              <a:gdLst/>
              <a:ahLst/>
              <a:cxnLst/>
              <a:rect l="l" t="t" r="r" b="b"/>
              <a:pathLst>
                <a:path w="393" h="355" extrusionOk="0">
                  <a:moveTo>
                    <a:pt x="184" y="1"/>
                  </a:moveTo>
                  <a:cubicBezTo>
                    <a:pt x="106" y="1"/>
                    <a:pt x="37" y="55"/>
                    <a:pt x="20" y="136"/>
                  </a:cubicBezTo>
                  <a:cubicBezTo>
                    <a:pt x="1" y="224"/>
                    <a:pt x="50" y="322"/>
                    <a:pt x="148" y="351"/>
                  </a:cubicBezTo>
                  <a:cubicBezTo>
                    <a:pt x="161" y="354"/>
                    <a:pt x="174" y="355"/>
                    <a:pt x="186" y="355"/>
                  </a:cubicBezTo>
                  <a:cubicBezTo>
                    <a:pt x="270" y="355"/>
                    <a:pt x="347" y="299"/>
                    <a:pt x="364" y="214"/>
                  </a:cubicBezTo>
                  <a:cubicBezTo>
                    <a:pt x="393" y="126"/>
                    <a:pt x="334" y="28"/>
                    <a:pt x="236" y="9"/>
                  </a:cubicBezTo>
                  <a:cubicBezTo>
                    <a:pt x="219" y="3"/>
                    <a:pt x="201" y="1"/>
                    <a:pt x="18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27"/>
            <p:cNvSpPr/>
            <p:nvPr/>
          </p:nvSpPr>
          <p:spPr>
            <a:xfrm>
              <a:off x="701838" y="6445720"/>
              <a:ext cx="27407" cy="24805"/>
            </a:xfrm>
            <a:custGeom>
              <a:avLst/>
              <a:gdLst/>
              <a:ahLst/>
              <a:cxnLst/>
              <a:rect l="l" t="t" r="r" b="b"/>
              <a:pathLst>
                <a:path w="158" h="143" extrusionOk="0">
                  <a:moveTo>
                    <a:pt x="77" y="1"/>
                  </a:moveTo>
                  <a:cubicBezTo>
                    <a:pt x="50" y="1"/>
                    <a:pt x="19" y="27"/>
                    <a:pt x="10" y="61"/>
                  </a:cubicBezTo>
                  <a:cubicBezTo>
                    <a:pt x="0" y="91"/>
                    <a:pt x="20" y="130"/>
                    <a:pt x="59" y="140"/>
                  </a:cubicBezTo>
                  <a:cubicBezTo>
                    <a:pt x="66" y="142"/>
                    <a:pt x="73" y="142"/>
                    <a:pt x="80" y="142"/>
                  </a:cubicBezTo>
                  <a:cubicBezTo>
                    <a:pt x="111" y="142"/>
                    <a:pt x="139" y="123"/>
                    <a:pt x="147" y="91"/>
                  </a:cubicBezTo>
                  <a:cubicBezTo>
                    <a:pt x="157" y="52"/>
                    <a:pt x="127" y="13"/>
                    <a:pt x="88" y="3"/>
                  </a:cubicBezTo>
                  <a:cubicBezTo>
                    <a:pt x="84" y="1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27"/>
            <p:cNvSpPr/>
            <p:nvPr/>
          </p:nvSpPr>
          <p:spPr>
            <a:xfrm>
              <a:off x="1104620" y="6787791"/>
              <a:ext cx="158374" cy="156639"/>
            </a:xfrm>
            <a:custGeom>
              <a:avLst/>
              <a:gdLst/>
              <a:ahLst/>
              <a:cxnLst/>
              <a:rect l="l" t="t" r="r" b="b"/>
              <a:pathLst>
                <a:path w="913" h="903" extrusionOk="0">
                  <a:moveTo>
                    <a:pt x="451" y="1"/>
                  </a:moveTo>
                  <a:cubicBezTo>
                    <a:pt x="207" y="1"/>
                    <a:pt x="0" y="197"/>
                    <a:pt x="0" y="451"/>
                  </a:cubicBezTo>
                  <a:cubicBezTo>
                    <a:pt x="0" y="696"/>
                    <a:pt x="207" y="902"/>
                    <a:pt x="451" y="902"/>
                  </a:cubicBezTo>
                  <a:cubicBezTo>
                    <a:pt x="706" y="902"/>
                    <a:pt x="902" y="706"/>
                    <a:pt x="902" y="451"/>
                  </a:cubicBezTo>
                  <a:cubicBezTo>
                    <a:pt x="912" y="206"/>
                    <a:pt x="706" y="1"/>
                    <a:pt x="45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27"/>
            <p:cNvSpPr/>
            <p:nvPr/>
          </p:nvSpPr>
          <p:spPr>
            <a:xfrm>
              <a:off x="1176087" y="6813290"/>
              <a:ext cx="61233" cy="61233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0"/>
                  </a:moveTo>
                  <a:cubicBezTo>
                    <a:pt x="78" y="0"/>
                    <a:pt x="0" y="79"/>
                    <a:pt x="0" y="177"/>
                  </a:cubicBezTo>
                  <a:cubicBezTo>
                    <a:pt x="0" y="275"/>
                    <a:pt x="78" y="353"/>
                    <a:pt x="176" y="353"/>
                  </a:cubicBezTo>
                  <a:cubicBezTo>
                    <a:pt x="274" y="353"/>
                    <a:pt x="353" y="275"/>
                    <a:pt x="353" y="177"/>
                  </a:cubicBezTo>
                  <a:cubicBezTo>
                    <a:pt x="353" y="79"/>
                    <a:pt x="274" y="0"/>
                    <a:pt x="17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27"/>
            <p:cNvSpPr/>
            <p:nvPr/>
          </p:nvSpPr>
          <p:spPr>
            <a:xfrm>
              <a:off x="1204882" y="6825259"/>
              <a:ext cx="24112" cy="23938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69" y="0"/>
                  </a:moveTo>
                  <a:cubicBezTo>
                    <a:pt x="30" y="0"/>
                    <a:pt x="1" y="29"/>
                    <a:pt x="1" y="68"/>
                  </a:cubicBezTo>
                  <a:cubicBezTo>
                    <a:pt x="1" y="108"/>
                    <a:pt x="30" y="137"/>
                    <a:pt x="69" y="137"/>
                  </a:cubicBezTo>
                  <a:cubicBezTo>
                    <a:pt x="108" y="137"/>
                    <a:pt x="138" y="108"/>
                    <a:pt x="138" y="68"/>
                  </a:cubicBezTo>
                  <a:cubicBezTo>
                    <a:pt x="138" y="29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27"/>
            <p:cNvSpPr/>
            <p:nvPr/>
          </p:nvSpPr>
          <p:spPr>
            <a:xfrm>
              <a:off x="853098" y="6529503"/>
              <a:ext cx="74937" cy="192199"/>
            </a:xfrm>
            <a:custGeom>
              <a:avLst/>
              <a:gdLst/>
              <a:ahLst/>
              <a:cxnLst/>
              <a:rect l="l" t="t" r="r" b="b"/>
              <a:pathLst>
                <a:path w="432" h="1108" extrusionOk="0">
                  <a:moveTo>
                    <a:pt x="196" y="0"/>
                  </a:moveTo>
                  <a:lnTo>
                    <a:pt x="196" y="0"/>
                  </a:lnTo>
                  <a:cubicBezTo>
                    <a:pt x="0" y="549"/>
                    <a:pt x="324" y="1078"/>
                    <a:pt x="333" y="1107"/>
                  </a:cubicBezTo>
                  <a:lnTo>
                    <a:pt x="431" y="1048"/>
                  </a:lnTo>
                  <a:cubicBezTo>
                    <a:pt x="431" y="1039"/>
                    <a:pt x="128" y="539"/>
                    <a:pt x="304" y="29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27"/>
            <p:cNvSpPr/>
            <p:nvPr/>
          </p:nvSpPr>
          <p:spPr>
            <a:xfrm>
              <a:off x="839395" y="6401139"/>
              <a:ext cx="156639" cy="141201"/>
            </a:xfrm>
            <a:custGeom>
              <a:avLst/>
              <a:gdLst/>
              <a:ahLst/>
              <a:cxnLst/>
              <a:rect l="l" t="t" r="r" b="b"/>
              <a:pathLst>
                <a:path w="903" h="814" extrusionOk="0">
                  <a:moveTo>
                    <a:pt x="451" y="1"/>
                  </a:moveTo>
                  <a:cubicBezTo>
                    <a:pt x="416" y="1"/>
                    <a:pt x="380" y="5"/>
                    <a:pt x="344" y="15"/>
                  </a:cubicBezTo>
                  <a:cubicBezTo>
                    <a:pt x="129" y="74"/>
                    <a:pt x="1" y="299"/>
                    <a:pt x="60" y="514"/>
                  </a:cubicBezTo>
                  <a:cubicBezTo>
                    <a:pt x="109" y="694"/>
                    <a:pt x="274" y="813"/>
                    <a:pt x="453" y="813"/>
                  </a:cubicBezTo>
                  <a:cubicBezTo>
                    <a:pt x="488" y="813"/>
                    <a:pt x="524" y="809"/>
                    <a:pt x="560" y="799"/>
                  </a:cubicBezTo>
                  <a:cubicBezTo>
                    <a:pt x="775" y="740"/>
                    <a:pt x="902" y="514"/>
                    <a:pt x="843" y="299"/>
                  </a:cubicBezTo>
                  <a:cubicBezTo>
                    <a:pt x="794" y="119"/>
                    <a:pt x="630" y="1"/>
                    <a:pt x="45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27"/>
            <p:cNvSpPr/>
            <p:nvPr/>
          </p:nvSpPr>
          <p:spPr>
            <a:xfrm>
              <a:off x="902362" y="6419874"/>
              <a:ext cx="61407" cy="55162"/>
            </a:xfrm>
            <a:custGeom>
              <a:avLst/>
              <a:gdLst/>
              <a:ahLst/>
              <a:cxnLst/>
              <a:rect l="l" t="t" r="r" b="b"/>
              <a:pathLst>
                <a:path w="354" h="318" extrusionOk="0">
                  <a:moveTo>
                    <a:pt x="174" y="1"/>
                  </a:moveTo>
                  <a:cubicBezTo>
                    <a:pt x="162" y="1"/>
                    <a:pt x="150" y="2"/>
                    <a:pt x="138" y="5"/>
                  </a:cubicBezTo>
                  <a:cubicBezTo>
                    <a:pt x="49" y="25"/>
                    <a:pt x="1" y="112"/>
                    <a:pt x="20" y="201"/>
                  </a:cubicBezTo>
                  <a:cubicBezTo>
                    <a:pt x="44" y="271"/>
                    <a:pt x="105" y="317"/>
                    <a:pt x="169" y="317"/>
                  </a:cubicBezTo>
                  <a:cubicBezTo>
                    <a:pt x="185" y="317"/>
                    <a:pt x="201" y="314"/>
                    <a:pt x="216" y="308"/>
                  </a:cubicBezTo>
                  <a:cubicBezTo>
                    <a:pt x="304" y="289"/>
                    <a:pt x="353" y="201"/>
                    <a:pt x="334" y="112"/>
                  </a:cubicBezTo>
                  <a:cubicBezTo>
                    <a:pt x="309" y="46"/>
                    <a:pt x="241" y="1"/>
                    <a:pt x="17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27"/>
            <p:cNvSpPr/>
            <p:nvPr/>
          </p:nvSpPr>
          <p:spPr>
            <a:xfrm>
              <a:off x="927861" y="6426986"/>
              <a:ext cx="23938" cy="23071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75" y="0"/>
                  </a:moveTo>
                  <a:cubicBezTo>
                    <a:pt x="70" y="0"/>
                    <a:pt x="64" y="1"/>
                    <a:pt x="59" y="3"/>
                  </a:cubicBezTo>
                  <a:cubicBezTo>
                    <a:pt x="20" y="13"/>
                    <a:pt x="0" y="52"/>
                    <a:pt x="11" y="82"/>
                  </a:cubicBezTo>
                  <a:cubicBezTo>
                    <a:pt x="18" y="114"/>
                    <a:pt x="40" y="133"/>
                    <a:pt x="69" y="133"/>
                  </a:cubicBezTo>
                  <a:cubicBezTo>
                    <a:pt x="75" y="133"/>
                    <a:pt x="82" y="132"/>
                    <a:pt x="89" y="130"/>
                  </a:cubicBezTo>
                  <a:cubicBezTo>
                    <a:pt x="118" y="121"/>
                    <a:pt x="138" y="82"/>
                    <a:pt x="128" y="52"/>
                  </a:cubicBezTo>
                  <a:cubicBezTo>
                    <a:pt x="120" y="19"/>
                    <a:pt x="99" y="0"/>
                    <a:pt x="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27"/>
            <p:cNvSpPr/>
            <p:nvPr/>
          </p:nvSpPr>
          <p:spPr>
            <a:xfrm>
              <a:off x="7665873" y="5703294"/>
              <a:ext cx="321431" cy="145884"/>
            </a:xfrm>
            <a:custGeom>
              <a:avLst/>
              <a:gdLst/>
              <a:ahLst/>
              <a:cxnLst/>
              <a:rect l="l" t="t" r="r" b="b"/>
              <a:pathLst>
                <a:path w="1853" h="841" extrusionOk="0">
                  <a:moveTo>
                    <a:pt x="1745" y="1"/>
                  </a:moveTo>
                  <a:cubicBezTo>
                    <a:pt x="1735" y="1"/>
                    <a:pt x="1725" y="1"/>
                    <a:pt x="1716" y="10"/>
                  </a:cubicBezTo>
                  <a:lnTo>
                    <a:pt x="1411" y="108"/>
                  </a:lnTo>
                  <a:cubicBezTo>
                    <a:pt x="1372" y="118"/>
                    <a:pt x="1333" y="138"/>
                    <a:pt x="1294" y="157"/>
                  </a:cubicBezTo>
                  <a:cubicBezTo>
                    <a:pt x="1265" y="167"/>
                    <a:pt x="1226" y="177"/>
                    <a:pt x="1196" y="186"/>
                  </a:cubicBezTo>
                  <a:cubicBezTo>
                    <a:pt x="853" y="314"/>
                    <a:pt x="442" y="491"/>
                    <a:pt x="69" y="667"/>
                  </a:cubicBezTo>
                  <a:cubicBezTo>
                    <a:pt x="20" y="696"/>
                    <a:pt x="0" y="745"/>
                    <a:pt x="30" y="794"/>
                  </a:cubicBezTo>
                  <a:cubicBezTo>
                    <a:pt x="44" y="823"/>
                    <a:pt x="74" y="841"/>
                    <a:pt x="109" y="841"/>
                  </a:cubicBezTo>
                  <a:cubicBezTo>
                    <a:pt x="121" y="841"/>
                    <a:pt x="135" y="838"/>
                    <a:pt x="148" y="833"/>
                  </a:cubicBezTo>
                  <a:cubicBezTo>
                    <a:pt x="510" y="657"/>
                    <a:pt x="921" y="480"/>
                    <a:pt x="1255" y="353"/>
                  </a:cubicBezTo>
                  <a:cubicBezTo>
                    <a:pt x="1294" y="343"/>
                    <a:pt x="1324" y="334"/>
                    <a:pt x="1353" y="324"/>
                  </a:cubicBezTo>
                  <a:cubicBezTo>
                    <a:pt x="1392" y="304"/>
                    <a:pt x="1431" y="295"/>
                    <a:pt x="1470" y="284"/>
                  </a:cubicBezTo>
                  <a:lnTo>
                    <a:pt x="1774" y="177"/>
                  </a:lnTo>
                  <a:cubicBezTo>
                    <a:pt x="1823" y="167"/>
                    <a:pt x="1853" y="108"/>
                    <a:pt x="1833" y="59"/>
                  </a:cubicBezTo>
                  <a:cubicBezTo>
                    <a:pt x="1823" y="30"/>
                    <a:pt x="1784" y="1"/>
                    <a:pt x="174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27"/>
            <p:cNvSpPr/>
            <p:nvPr/>
          </p:nvSpPr>
          <p:spPr>
            <a:xfrm>
              <a:off x="7781399" y="5767996"/>
              <a:ext cx="353695" cy="109977"/>
            </a:xfrm>
            <a:custGeom>
              <a:avLst/>
              <a:gdLst/>
              <a:ahLst/>
              <a:cxnLst/>
              <a:rect l="l" t="t" r="r" b="b"/>
              <a:pathLst>
                <a:path w="2039" h="634" extrusionOk="0">
                  <a:moveTo>
                    <a:pt x="1921" y="0"/>
                  </a:moveTo>
                  <a:lnTo>
                    <a:pt x="1765" y="29"/>
                  </a:lnTo>
                  <a:cubicBezTo>
                    <a:pt x="1725" y="39"/>
                    <a:pt x="1677" y="49"/>
                    <a:pt x="1618" y="59"/>
                  </a:cubicBezTo>
                  <a:cubicBezTo>
                    <a:pt x="1540" y="78"/>
                    <a:pt x="1451" y="88"/>
                    <a:pt x="1353" y="118"/>
                  </a:cubicBezTo>
                  <a:cubicBezTo>
                    <a:pt x="952" y="196"/>
                    <a:pt x="481" y="323"/>
                    <a:pt x="70" y="460"/>
                  </a:cubicBezTo>
                  <a:cubicBezTo>
                    <a:pt x="20" y="470"/>
                    <a:pt x="1" y="529"/>
                    <a:pt x="11" y="568"/>
                  </a:cubicBezTo>
                  <a:cubicBezTo>
                    <a:pt x="26" y="607"/>
                    <a:pt x="60" y="633"/>
                    <a:pt x="97" y="633"/>
                  </a:cubicBezTo>
                  <a:cubicBezTo>
                    <a:pt x="108" y="633"/>
                    <a:pt x="118" y="631"/>
                    <a:pt x="128" y="627"/>
                  </a:cubicBezTo>
                  <a:cubicBezTo>
                    <a:pt x="530" y="499"/>
                    <a:pt x="991" y="372"/>
                    <a:pt x="1392" y="294"/>
                  </a:cubicBezTo>
                  <a:cubicBezTo>
                    <a:pt x="1490" y="274"/>
                    <a:pt x="1579" y="255"/>
                    <a:pt x="1647" y="235"/>
                  </a:cubicBezTo>
                  <a:cubicBezTo>
                    <a:pt x="1706" y="225"/>
                    <a:pt x="1765" y="216"/>
                    <a:pt x="1804" y="205"/>
                  </a:cubicBezTo>
                  <a:lnTo>
                    <a:pt x="1961" y="176"/>
                  </a:lnTo>
                  <a:cubicBezTo>
                    <a:pt x="2010" y="166"/>
                    <a:pt x="2039" y="118"/>
                    <a:pt x="2030" y="68"/>
                  </a:cubicBezTo>
                  <a:cubicBezTo>
                    <a:pt x="2019" y="29"/>
                    <a:pt x="1990" y="0"/>
                    <a:pt x="1941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27"/>
            <p:cNvSpPr/>
            <p:nvPr/>
          </p:nvSpPr>
          <p:spPr>
            <a:xfrm>
              <a:off x="7888600" y="5851085"/>
              <a:ext cx="385960" cy="71988"/>
            </a:xfrm>
            <a:custGeom>
              <a:avLst/>
              <a:gdLst/>
              <a:ahLst/>
              <a:cxnLst/>
              <a:rect l="l" t="t" r="r" b="b"/>
              <a:pathLst>
                <a:path w="2225" h="415" extrusionOk="0">
                  <a:moveTo>
                    <a:pt x="2126" y="1"/>
                  </a:moveTo>
                  <a:cubicBezTo>
                    <a:pt x="2126" y="1"/>
                    <a:pt x="2117" y="1"/>
                    <a:pt x="2117" y="11"/>
                  </a:cubicBezTo>
                  <a:cubicBezTo>
                    <a:pt x="2117" y="11"/>
                    <a:pt x="2058" y="11"/>
                    <a:pt x="1950" y="20"/>
                  </a:cubicBezTo>
                  <a:lnTo>
                    <a:pt x="1510" y="50"/>
                  </a:lnTo>
                  <a:cubicBezTo>
                    <a:pt x="1166" y="79"/>
                    <a:pt x="637" y="138"/>
                    <a:pt x="79" y="236"/>
                  </a:cubicBezTo>
                  <a:cubicBezTo>
                    <a:pt x="29" y="246"/>
                    <a:pt x="0" y="285"/>
                    <a:pt x="10" y="344"/>
                  </a:cubicBezTo>
                  <a:cubicBezTo>
                    <a:pt x="19" y="386"/>
                    <a:pt x="56" y="414"/>
                    <a:pt x="99" y="414"/>
                  </a:cubicBezTo>
                  <a:cubicBezTo>
                    <a:pt x="105" y="414"/>
                    <a:pt x="112" y="414"/>
                    <a:pt x="118" y="412"/>
                  </a:cubicBezTo>
                  <a:cubicBezTo>
                    <a:pt x="657" y="314"/>
                    <a:pt x="1176" y="266"/>
                    <a:pt x="1519" y="236"/>
                  </a:cubicBezTo>
                  <a:lnTo>
                    <a:pt x="1970" y="197"/>
                  </a:lnTo>
                  <a:cubicBezTo>
                    <a:pt x="2078" y="197"/>
                    <a:pt x="2137" y="187"/>
                    <a:pt x="2137" y="187"/>
                  </a:cubicBezTo>
                  <a:cubicBezTo>
                    <a:pt x="2185" y="177"/>
                    <a:pt x="2224" y="138"/>
                    <a:pt x="2215" y="89"/>
                  </a:cubicBezTo>
                  <a:cubicBezTo>
                    <a:pt x="2215" y="40"/>
                    <a:pt x="2176" y="1"/>
                    <a:pt x="212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27"/>
            <p:cNvSpPr/>
            <p:nvPr/>
          </p:nvSpPr>
          <p:spPr>
            <a:xfrm>
              <a:off x="7988862" y="5948052"/>
              <a:ext cx="413194" cy="35907"/>
            </a:xfrm>
            <a:custGeom>
              <a:avLst/>
              <a:gdLst/>
              <a:ahLst/>
              <a:cxnLst/>
              <a:rect l="l" t="t" r="r" b="b"/>
              <a:pathLst>
                <a:path w="2382" h="207" extrusionOk="0">
                  <a:moveTo>
                    <a:pt x="932" y="1"/>
                  </a:moveTo>
                  <a:cubicBezTo>
                    <a:pt x="667" y="1"/>
                    <a:pt x="383" y="1"/>
                    <a:pt x="89" y="20"/>
                  </a:cubicBezTo>
                  <a:cubicBezTo>
                    <a:pt x="39" y="20"/>
                    <a:pt x="0" y="60"/>
                    <a:pt x="0" y="108"/>
                  </a:cubicBezTo>
                  <a:cubicBezTo>
                    <a:pt x="0" y="158"/>
                    <a:pt x="50" y="197"/>
                    <a:pt x="98" y="197"/>
                  </a:cubicBezTo>
                  <a:cubicBezTo>
                    <a:pt x="392" y="187"/>
                    <a:pt x="667" y="187"/>
                    <a:pt x="932" y="187"/>
                  </a:cubicBezTo>
                  <a:cubicBezTo>
                    <a:pt x="1235" y="187"/>
                    <a:pt x="1450" y="187"/>
                    <a:pt x="1637" y="197"/>
                  </a:cubicBezTo>
                  <a:lnTo>
                    <a:pt x="1980" y="206"/>
                  </a:lnTo>
                  <a:lnTo>
                    <a:pt x="2284" y="206"/>
                  </a:lnTo>
                  <a:cubicBezTo>
                    <a:pt x="2332" y="206"/>
                    <a:pt x="2372" y="167"/>
                    <a:pt x="2372" y="118"/>
                  </a:cubicBezTo>
                  <a:cubicBezTo>
                    <a:pt x="2382" y="69"/>
                    <a:pt x="2332" y="30"/>
                    <a:pt x="2284" y="30"/>
                  </a:cubicBezTo>
                  <a:lnTo>
                    <a:pt x="1637" y="10"/>
                  </a:lnTo>
                  <a:cubicBezTo>
                    <a:pt x="1461" y="10"/>
                    <a:pt x="1235" y="1"/>
                    <a:pt x="93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27"/>
            <p:cNvSpPr/>
            <p:nvPr/>
          </p:nvSpPr>
          <p:spPr>
            <a:xfrm>
              <a:off x="8080624" y="6022815"/>
              <a:ext cx="438693" cy="75110"/>
            </a:xfrm>
            <a:custGeom>
              <a:avLst/>
              <a:gdLst/>
              <a:ahLst/>
              <a:cxnLst/>
              <a:rect l="l" t="t" r="r" b="b"/>
              <a:pathLst>
                <a:path w="2529" h="433" extrusionOk="0">
                  <a:moveTo>
                    <a:pt x="98" y="1"/>
                  </a:moveTo>
                  <a:cubicBezTo>
                    <a:pt x="50" y="1"/>
                    <a:pt x="11" y="40"/>
                    <a:pt x="11" y="89"/>
                  </a:cubicBezTo>
                  <a:cubicBezTo>
                    <a:pt x="0" y="138"/>
                    <a:pt x="40" y="177"/>
                    <a:pt x="89" y="187"/>
                  </a:cubicBezTo>
                  <a:cubicBezTo>
                    <a:pt x="588" y="226"/>
                    <a:pt x="1069" y="275"/>
                    <a:pt x="1451" y="324"/>
                  </a:cubicBezTo>
                  <a:cubicBezTo>
                    <a:pt x="1549" y="334"/>
                    <a:pt x="1647" y="344"/>
                    <a:pt x="1745" y="363"/>
                  </a:cubicBezTo>
                  <a:lnTo>
                    <a:pt x="1921" y="383"/>
                  </a:lnTo>
                  <a:cubicBezTo>
                    <a:pt x="2049" y="393"/>
                    <a:pt x="2156" y="402"/>
                    <a:pt x="2245" y="413"/>
                  </a:cubicBezTo>
                  <a:cubicBezTo>
                    <a:pt x="2362" y="422"/>
                    <a:pt x="2431" y="432"/>
                    <a:pt x="2431" y="432"/>
                  </a:cubicBezTo>
                  <a:cubicBezTo>
                    <a:pt x="2480" y="432"/>
                    <a:pt x="2519" y="393"/>
                    <a:pt x="2519" y="344"/>
                  </a:cubicBezTo>
                  <a:cubicBezTo>
                    <a:pt x="2529" y="295"/>
                    <a:pt x="2489" y="246"/>
                    <a:pt x="2441" y="246"/>
                  </a:cubicBezTo>
                  <a:cubicBezTo>
                    <a:pt x="2431" y="246"/>
                    <a:pt x="2372" y="246"/>
                    <a:pt x="2254" y="226"/>
                  </a:cubicBezTo>
                  <a:cubicBezTo>
                    <a:pt x="2176" y="226"/>
                    <a:pt x="2068" y="217"/>
                    <a:pt x="1941" y="197"/>
                  </a:cubicBezTo>
                  <a:lnTo>
                    <a:pt x="1764" y="177"/>
                  </a:lnTo>
                  <a:cubicBezTo>
                    <a:pt x="1666" y="167"/>
                    <a:pt x="1578" y="158"/>
                    <a:pt x="1470" y="148"/>
                  </a:cubicBezTo>
                  <a:cubicBezTo>
                    <a:pt x="1088" y="99"/>
                    <a:pt x="608" y="40"/>
                    <a:pt x="10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27"/>
            <p:cNvSpPr/>
            <p:nvPr/>
          </p:nvSpPr>
          <p:spPr>
            <a:xfrm>
              <a:off x="8165621" y="6106077"/>
              <a:ext cx="460897" cy="112752"/>
            </a:xfrm>
            <a:custGeom>
              <a:avLst/>
              <a:gdLst/>
              <a:ahLst/>
              <a:cxnLst/>
              <a:rect l="l" t="t" r="r" b="b"/>
              <a:pathLst>
                <a:path w="2657" h="650" extrusionOk="0">
                  <a:moveTo>
                    <a:pt x="98" y="1"/>
                  </a:moveTo>
                  <a:cubicBezTo>
                    <a:pt x="59" y="1"/>
                    <a:pt x="20" y="31"/>
                    <a:pt x="11" y="70"/>
                  </a:cubicBezTo>
                  <a:cubicBezTo>
                    <a:pt x="0" y="118"/>
                    <a:pt x="40" y="168"/>
                    <a:pt x="89" y="177"/>
                  </a:cubicBezTo>
                  <a:cubicBezTo>
                    <a:pt x="471" y="255"/>
                    <a:pt x="834" y="324"/>
                    <a:pt x="1157" y="393"/>
                  </a:cubicBezTo>
                  <a:cubicBezTo>
                    <a:pt x="1411" y="451"/>
                    <a:pt x="1637" y="491"/>
                    <a:pt x="1833" y="530"/>
                  </a:cubicBezTo>
                  <a:cubicBezTo>
                    <a:pt x="2058" y="579"/>
                    <a:pt x="2235" y="608"/>
                    <a:pt x="2362" y="628"/>
                  </a:cubicBezTo>
                  <a:cubicBezTo>
                    <a:pt x="2480" y="647"/>
                    <a:pt x="2548" y="647"/>
                    <a:pt x="2548" y="647"/>
                  </a:cubicBezTo>
                  <a:cubicBezTo>
                    <a:pt x="2553" y="649"/>
                    <a:pt x="2559" y="649"/>
                    <a:pt x="2564" y="649"/>
                  </a:cubicBezTo>
                  <a:cubicBezTo>
                    <a:pt x="2608" y="649"/>
                    <a:pt x="2647" y="613"/>
                    <a:pt x="2656" y="569"/>
                  </a:cubicBezTo>
                  <a:cubicBezTo>
                    <a:pt x="2656" y="520"/>
                    <a:pt x="2617" y="471"/>
                    <a:pt x="2568" y="471"/>
                  </a:cubicBezTo>
                  <a:cubicBezTo>
                    <a:pt x="2568" y="471"/>
                    <a:pt x="2500" y="462"/>
                    <a:pt x="2382" y="442"/>
                  </a:cubicBezTo>
                  <a:cubicBezTo>
                    <a:pt x="2264" y="422"/>
                    <a:pt x="2088" y="393"/>
                    <a:pt x="1872" y="353"/>
                  </a:cubicBezTo>
                  <a:cubicBezTo>
                    <a:pt x="1676" y="314"/>
                    <a:pt x="1451" y="266"/>
                    <a:pt x="1196" y="216"/>
                  </a:cubicBezTo>
                  <a:cubicBezTo>
                    <a:pt x="873" y="148"/>
                    <a:pt x="510" y="70"/>
                    <a:pt x="11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27"/>
            <p:cNvSpPr/>
            <p:nvPr/>
          </p:nvSpPr>
          <p:spPr>
            <a:xfrm>
              <a:off x="8243853" y="6197840"/>
              <a:ext cx="481192" cy="150221"/>
            </a:xfrm>
            <a:custGeom>
              <a:avLst/>
              <a:gdLst/>
              <a:ahLst/>
              <a:cxnLst/>
              <a:rect l="l" t="t" r="r" b="b"/>
              <a:pathLst>
                <a:path w="2774" h="866" extrusionOk="0">
                  <a:moveTo>
                    <a:pt x="108" y="1"/>
                  </a:moveTo>
                  <a:cubicBezTo>
                    <a:pt x="69" y="1"/>
                    <a:pt x="30" y="31"/>
                    <a:pt x="20" y="70"/>
                  </a:cubicBezTo>
                  <a:cubicBezTo>
                    <a:pt x="0" y="118"/>
                    <a:pt x="30" y="168"/>
                    <a:pt x="78" y="177"/>
                  </a:cubicBezTo>
                  <a:cubicBezTo>
                    <a:pt x="285" y="236"/>
                    <a:pt x="481" y="295"/>
                    <a:pt x="677" y="354"/>
                  </a:cubicBezTo>
                  <a:cubicBezTo>
                    <a:pt x="1167" y="491"/>
                    <a:pt x="1588" y="619"/>
                    <a:pt x="1921" y="697"/>
                  </a:cubicBezTo>
                  <a:cubicBezTo>
                    <a:pt x="2097" y="746"/>
                    <a:pt x="2274" y="785"/>
                    <a:pt x="2460" y="834"/>
                  </a:cubicBezTo>
                  <a:cubicBezTo>
                    <a:pt x="2587" y="854"/>
                    <a:pt x="2665" y="863"/>
                    <a:pt x="2665" y="863"/>
                  </a:cubicBezTo>
                  <a:cubicBezTo>
                    <a:pt x="2672" y="865"/>
                    <a:pt x="2678" y="865"/>
                    <a:pt x="2685" y="865"/>
                  </a:cubicBezTo>
                  <a:cubicBezTo>
                    <a:pt x="2727" y="865"/>
                    <a:pt x="2765" y="837"/>
                    <a:pt x="2774" y="795"/>
                  </a:cubicBezTo>
                  <a:cubicBezTo>
                    <a:pt x="2774" y="746"/>
                    <a:pt x="2744" y="697"/>
                    <a:pt x="2695" y="687"/>
                  </a:cubicBezTo>
                  <a:cubicBezTo>
                    <a:pt x="2695" y="687"/>
                    <a:pt x="2626" y="677"/>
                    <a:pt x="2499" y="648"/>
                  </a:cubicBezTo>
                  <a:cubicBezTo>
                    <a:pt x="2323" y="608"/>
                    <a:pt x="2147" y="569"/>
                    <a:pt x="1960" y="521"/>
                  </a:cubicBezTo>
                  <a:cubicBezTo>
                    <a:pt x="1637" y="442"/>
                    <a:pt x="1215" y="314"/>
                    <a:pt x="725" y="177"/>
                  </a:cubicBezTo>
                  <a:cubicBezTo>
                    <a:pt x="529" y="118"/>
                    <a:pt x="333" y="60"/>
                    <a:pt x="128" y="11"/>
                  </a:cubicBezTo>
                  <a:cubicBezTo>
                    <a:pt x="128" y="1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27"/>
            <p:cNvSpPr/>
            <p:nvPr/>
          </p:nvSpPr>
          <p:spPr>
            <a:xfrm>
              <a:off x="8316881" y="6298275"/>
              <a:ext cx="499926" cy="185781"/>
            </a:xfrm>
            <a:custGeom>
              <a:avLst/>
              <a:gdLst/>
              <a:ahLst/>
              <a:cxnLst/>
              <a:rect l="l" t="t" r="r" b="b"/>
              <a:pathLst>
                <a:path w="2882" h="1071" extrusionOk="0">
                  <a:moveTo>
                    <a:pt x="108" y="0"/>
                  </a:moveTo>
                  <a:cubicBezTo>
                    <a:pt x="69" y="0"/>
                    <a:pt x="30" y="20"/>
                    <a:pt x="20" y="59"/>
                  </a:cubicBezTo>
                  <a:cubicBezTo>
                    <a:pt x="1" y="108"/>
                    <a:pt x="30" y="157"/>
                    <a:pt x="79" y="177"/>
                  </a:cubicBezTo>
                  <a:lnTo>
                    <a:pt x="343" y="275"/>
                  </a:lnTo>
                  <a:cubicBezTo>
                    <a:pt x="628" y="382"/>
                    <a:pt x="892" y="480"/>
                    <a:pt x="1138" y="569"/>
                  </a:cubicBezTo>
                  <a:cubicBezTo>
                    <a:pt x="1471" y="686"/>
                    <a:pt x="1755" y="784"/>
                    <a:pt x="1990" y="853"/>
                  </a:cubicBezTo>
                  <a:cubicBezTo>
                    <a:pt x="2264" y="941"/>
                    <a:pt x="2451" y="990"/>
                    <a:pt x="2558" y="1020"/>
                  </a:cubicBezTo>
                  <a:cubicBezTo>
                    <a:pt x="2686" y="1049"/>
                    <a:pt x="2764" y="1068"/>
                    <a:pt x="2764" y="1068"/>
                  </a:cubicBezTo>
                  <a:cubicBezTo>
                    <a:pt x="2771" y="1069"/>
                    <a:pt x="2777" y="1070"/>
                    <a:pt x="2783" y="1070"/>
                  </a:cubicBezTo>
                  <a:cubicBezTo>
                    <a:pt x="2825" y="1070"/>
                    <a:pt x="2863" y="1042"/>
                    <a:pt x="2872" y="1000"/>
                  </a:cubicBezTo>
                  <a:cubicBezTo>
                    <a:pt x="2882" y="951"/>
                    <a:pt x="2843" y="902"/>
                    <a:pt x="2793" y="892"/>
                  </a:cubicBezTo>
                  <a:cubicBezTo>
                    <a:pt x="2793" y="892"/>
                    <a:pt x="2725" y="872"/>
                    <a:pt x="2597" y="843"/>
                  </a:cubicBezTo>
                  <a:lnTo>
                    <a:pt x="2048" y="686"/>
                  </a:lnTo>
                  <a:cubicBezTo>
                    <a:pt x="1813" y="608"/>
                    <a:pt x="1530" y="510"/>
                    <a:pt x="1206" y="392"/>
                  </a:cubicBezTo>
                  <a:cubicBezTo>
                    <a:pt x="961" y="304"/>
                    <a:pt x="696" y="206"/>
                    <a:pt x="412" y="108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27"/>
            <p:cNvSpPr/>
            <p:nvPr/>
          </p:nvSpPr>
          <p:spPr>
            <a:xfrm>
              <a:off x="8384879" y="6403568"/>
              <a:ext cx="515191" cy="219780"/>
            </a:xfrm>
            <a:custGeom>
              <a:avLst/>
              <a:gdLst/>
              <a:ahLst/>
              <a:cxnLst/>
              <a:rect l="l" t="t" r="r" b="b"/>
              <a:pathLst>
                <a:path w="2970" h="1267" extrusionOk="0">
                  <a:moveTo>
                    <a:pt x="99" y="1"/>
                  </a:moveTo>
                  <a:cubicBezTo>
                    <a:pt x="69" y="1"/>
                    <a:pt x="30" y="21"/>
                    <a:pt x="20" y="60"/>
                  </a:cubicBezTo>
                  <a:cubicBezTo>
                    <a:pt x="1" y="99"/>
                    <a:pt x="20" y="158"/>
                    <a:pt x="60" y="177"/>
                  </a:cubicBezTo>
                  <a:cubicBezTo>
                    <a:pt x="922" y="559"/>
                    <a:pt x="1588" y="844"/>
                    <a:pt x="2048" y="1010"/>
                  </a:cubicBezTo>
                  <a:cubicBezTo>
                    <a:pt x="2333" y="1108"/>
                    <a:pt x="2519" y="1177"/>
                    <a:pt x="2636" y="1206"/>
                  </a:cubicBezTo>
                  <a:cubicBezTo>
                    <a:pt x="2774" y="1245"/>
                    <a:pt x="2852" y="1265"/>
                    <a:pt x="2852" y="1265"/>
                  </a:cubicBezTo>
                  <a:cubicBezTo>
                    <a:pt x="2859" y="1266"/>
                    <a:pt x="2865" y="1267"/>
                    <a:pt x="2871" y="1267"/>
                  </a:cubicBezTo>
                  <a:cubicBezTo>
                    <a:pt x="2914" y="1267"/>
                    <a:pt x="2951" y="1239"/>
                    <a:pt x="2960" y="1196"/>
                  </a:cubicBezTo>
                  <a:cubicBezTo>
                    <a:pt x="2970" y="1147"/>
                    <a:pt x="2941" y="1098"/>
                    <a:pt x="2891" y="1088"/>
                  </a:cubicBezTo>
                  <a:cubicBezTo>
                    <a:pt x="2891" y="1088"/>
                    <a:pt x="2813" y="1069"/>
                    <a:pt x="2686" y="1030"/>
                  </a:cubicBezTo>
                  <a:cubicBezTo>
                    <a:pt x="2529" y="990"/>
                    <a:pt x="2323" y="922"/>
                    <a:pt x="2117" y="844"/>
                  </a:cubicBezTo>
                  <a:cubicBezTo>
                    <a:pt x="1656" y="677"/>
                    <a:pt x="990" y="393"/>
                    <a:pt x="138" y="10"/>
                  </a:cubicBezTo>
                  <a:cubicBezTo>
                    <a:pt x="12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27"/>
            <p:cNvSpPr/>
            <p:nvPr/>
          </p:nvSpPr>
          <p:spPr>
            <a:xfrm>
              <a:off x="8446111" y="6514065"/>
              <a:ext cx="530456" cy="252045"/>
            </a:xfrm>
            <a:custGeom>
              <a:avLst/>
              <a:gdLst/>
              <a:ahLst/>
              <a:cxnLst/>
              <a:rect l="l" t="t" r="r" b="b"/>
              <a:pathLst>
                <a:path w="3058" h="1453" extrusionOk="0">
                  <a:moveTo>
                    <a:pt x="108" y="1"/>
                  </a:moveTo>
                  <a:cubicBezTo>
                    <a:pt x="69" y="1"/>
                    <a:pt x="40" y="20"/>
                    <a:pt x="20" y="50"/>
                  </a:cubicBezTo>
                  <a:cubicBezTo>
                    <a:pt x="1" y="99"/>
                    <a:pt x="20" y="157"/>
                    <a:pt x="59" y="177"/>
                  </a:cubicBezTo>
                  <a:cubicBezTo>
                    <a:pt x="902" y="618"/>
                    <a:pt x="1608" y="951"/>
                    <a:pt x="2117" y="1157"/>
                  </a:cubicBezTo>
                  <a:cubicBezTo>
                    <a:pt x="2392" y="1274"/>
                    <a:pt x="2597" y="1343"/>
                    <a:pt x="2715" y="1383"/>
                  </a:cubicBezTo>
                  <a:cubicBezTo>
                    <a:pt x="2862" y="1431"/>
                    <a:pt x="2940" y="1451"/>
                    <a:pt x="2940" y="1451"/>
                  </a:cubicBezTo>
                  <a:cubicBezTo>
                    <a:pt x="2947" y="1452"/>
                    <a:pt x="2953" y="1453"/>
                    <a:pt x="2960" y="1453"/>
                  </a:cubicBezTo>
                  <a:cubicBezTo>
                    <a:pt x="3001" y="1453"/>
                    <a:pt x="3040" y="1426"/>
                    <a:pt x="3048" y="1392"/>
                  </a:cubicBezTo>
                  <a:cubicBezTo>
                    <a:pt x="3058" y="1343"/>
                    <a:pt x="3028" y="1294"/>
                    <a:pt x="2980" y="1274"/>
                  </a:cubicBezTo>
                  <a:lnTo>
                    <a:pt x="2773" y="1216"/>
                  </a:lnTo>
                  <a:cubicBezTo>
                    <a:pt x="2656" y="1176"/>
                    <a:pt x="2450" y="1098"/>
                    <a:pt x="2185" y="991"/>
                  </a:cubicBezTo>
                  <a:cubicBezTo>
                    <a:pt x="1686" y="784"/>
                    <a:pt x="981" y="451"/>
                    <a:pt x="147" y="11"/>
                  </a:cubicBezTo>
                  <a:cubicBezTo>
                    <a:pt x="128" y="11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27"/>
            <p:cNvSpPr/>
            <p:nvPr/>
          </p:nvSpPr>
          <p:spPr>
            <a:xfrm>
              <a:off x="8502140" y="6629592"/>
              <a:ext cx="545894" cy="283442"/>
            </a:xfrm>
            <a:custGeom>
              <a:avLst/>
              <a:gdLst/>
              <a:ahLst/>
              <a:cxnLst/>
              <a:rect l="l" t="t" r="r" b="b"/>
              <a:pathLst>
                <a:path w="3147" h="1634" extrusionOk="0">
                  <a:moveTo>
                    <a:pt x="109" y="1"/>
                  </a:moveTo>
                  <a:cubicBezTo>
                    <a:pt x="79" y="1"/>
                    <a:pt x="50" y="20"/>
                    <a:pt x="30" y="50"/>
                  </a:cubicBezTo>
                  <a:cubicBezTo>
                    <a:pt x="1" y="89"/>
                    <a:pt x="20" y="148"/>
                    <a:pt x="59" y="168"/>
                  </a:cubicBezTo>
                  <a:cubicBezTo>
                    <a:pt x="873" y="648"/>
                    <a:pt x="1627" y="1050"/>
                    <a:pt x="2176" y="1294"/>
                  </a:cubicBezTo>
                  <a:cubicBezTo>
                    <a:pt x="2461" y="1422"/>
                    <a:pt x="2666" y="1510"/>
                    <a:pt x="2794" y="1549"/>
                  </a:cubicBezTo>
                  <a:cubicBezTo>
                    <a:pt x="2940" y="1608"/>
                    <a:pt x="3019" y="1628"/>
                    <a:pt x="3019" y="1628"/>
                  </a:cubicBezTo>
                  <a:cubicBezTo>
                    <a:pt x="3029" y="1632"/>
                    <a:pt x="3040" y="1634"/>
                    <a:pt x="3051" y="1634"/>
                  </a:cubicBezTo>
                  <a:cubicBezTo>
                    <a:pt x="3091" y="1634"/>
                    <a:pt x="3129" y="1608"/>
                    <a:pt x="3136" y="1569"/>
                  </a:cubicBezTo>
                  <a:cubicBezTo>
                    <a:pt x="3146" y="1520"/>
                    <a:pt x="3117" y="1471"/>
                    <a:pt x="3068" y="1451"/>
                  </a:cubicBezTo>
                  <a:cubicBezTo>
                    <a:pt x="3068" y="1451"/>
                    <a:pt x="2999" y="1432"/>
                    <a:pt x="2862" y="1383"/>
                  </a:cubicBezTo>
                  <a:cubicBezTo>
                    <a:pt x="2735" y="1334"/>
                    <a:pt x="2529" y="1255"/>
                    <a:pt x="2254" y="1128"/>
                  </a:cubicBezTo>
                  <a:cubicBezTo>
                    <a:pt x="1706" y="883"/>
                    <a:pt x="961" y="491"/>
                    <a:pt x="157" y="11"/>
                  </a:cubicBezTo>
                  <a:cubicBezTo>
                    <a:pt x="138" y="1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27"/>
            <p:cNvSpPr/>
            <p:nvPr/>
          </p:nvSpPr>
          <p:spPr>
            <a:xfrm>
              <a:off x="8554873" y="6748588"/>
              <a:ext cx="559425" cy="313451"/>
            </a:xfrm>
            <a:custGeom>
              <a:avLst/>
              <a:gdLst/>
              <a:ahLst/>
              <a:cxnLst/>
              <a:rect l="l" t="t" r="r" b="b"/>
              <a:pathLst>
                <a:path w="3225" h="1807" extrusionOk="0">
                  <a:moveTo>
                    <a:pt x="99" y="1"/>
                  </a:moveTo>
                  <a:cubicBezTo>
                    <a:pt x="69" y="1"/>
                    <a:pt x="40" y="11"/>
                    <a:pt x="30" y="40"/>
                  </a:cubicBezTo>
                  <a:cubicBezTo>
                    <a:pt x="1" y="79"/>
                    <a:pt x="10" y="138"/>
                    <a:pt x="49" y="168"/>
                  </a:cubicBezTo>
                  <a:cubicBezTo>
                    <a:pt x="872" y="697"/>
                    <a:pt x="1647" y="1148"/>
                    <a:pt x="2225" y="1432"/>
                  </a:cubicBezTo>
                  <a:cubicBezTo>
                    <a:pt x="2519" y="1579"/>
                    <a:pt x="2734" y="1667"/>
                    <a:pt x="2862" y="1716"/>
                  </a:cubicBezTo>
                  <a:cubicBezTo>
                    <a:pt x="3009" y="1775"/>
                    <a:pt x="3087" y="1804"/>
                    <a:pt x="3097" y="1804"/>
                  </a:cubicBezTo>
                  <a:cubicBezTo>
                    <a:pt x="3106" y="1806"/>
                    <a:pt x="3114" y="1807"/>
                    <a:pt x="3122" y="1807"/>
                  </a:cubicBezTo>
                  <a:cubicBezTo>
                    <a:pt x="3162" y="1807"/>
                    <a:pt x="3197" y="1786"/>
                    <a:pt x="3205" y="1745"/>
                  </a:cubicBezTo>
                  <a:cubicBezTo>
                    <a:pt x="3224" y="1696"/>
                    <a:pt x="3195" y="1647"/>
                    <a:pt x="3146" y="1628"/>
                  </a:cubicBezTo>
                  <a:cubicBezTo>
                    <a:pt x="3146" y="1628"/>
                    <a:pt x="3067" y="1608"/>
                    <a:pt x="2930" y="1549"/>
                  </a:cubicBezTo>
                  <a:cubicBezTo>
                    <a:pt x="2803" y="1501"/>
                    <a:pt x="2597" y="1412"/>
                    <a:pt x="2303" y="1265"/>
                  </a:cubicBezTo>
                  <a:cubicBezTo>
                    <a:pt x="1735" y="991"/>
                    <a:pt x="970" y="540"/>
                    <a:pt x="147" y="11"/>
                  </a:cubicBezTo>
                  <a:cubicBezTo>
                    <a:pt x="138" y="1"/>
                    <a:pt x="118" y="1"/>
                    <a:pt x="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27"/>
            <p:cNvSpPr/>
            <p:nvPr/>
          </p:nvSpPr>
          <p:spPr>
            <a:xfrm>
              <a:off x="7676107" y="5487331"/>
              <a:ext cx="311196" cy="248055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108" y="1"/>
                  </a:moveTo>
                  <a:cubicBezTo>
                    <a:pt x="69" y="1"/>
                    <a:pt x="39" y="20"/>
                    <a:pt x="20" y="60"/>
                  </a:cubicBezTo>
                  <a:cubicBezTo>
                    <a:pt x="0" y="109"/>
                    <a:pt x="30" y="158"/>
                    <a:pt x="69" y="177"/>
                  </a:cubicBezTo>
                  <a:cubicBezTo>
                    <a:pt x="637" y="412"/>
                    <a:pt x="1029" y="736"/>
                    <a:pt x="1254" y="961"/>
                  </a:cubicBezTo>
                  <a:cubicBezTo>
                    <a:pt x="1313" y="1020"/>
                    <a:pt x="1372" y="1079"/>
                    <a:pt x="1421" y="1138"/>
                  </a:cubicBezTo>
                  <a:cubicBezTo>
                    <a:pt x="1461" y="1187"/>
                    <a:pt x="1500" y="1236"/>
                    <a:pt x="1529" y="1275"/>
                  </a:cubicBezTo>
                  <a:cubicBezTo>
                    <a:pt x="1588" y="1344"/>
                    <a:pt x="1617" y="1383"/>
                    <a:pt x="1617" y="1392"/>
                  </a:cubicBezTo>
                  <a:cubicBezTo>
                    <a:pt x="1629" y="1416"/>
                    <a:pt x="1656" y="1429"/>
                    <a:pt x="1683" y="1429"/>
                  </a:cubicBezTo>
                  <a:cubicBezTo>
                    <a:pt x="1701" y="1429"/>
                    <a:pt x="1720" y="1424"/>
                    <a:pt x="1735" y="1412"/>
                  </a:cubicBezTo>
                  <a:cubicBezTo>
                    <a:pt x="1784" y="1383"/>
                    <a:pt x="1794" y="1333"/>
                    <a:pt x="1764" y="1285"/>
                  </a:cubicBezTo>
                  <a:cubicBezTo>
                    <a:pt x="1764" y="1285"/>
                    <a:pt x="1735" y="1236"/>
                    <a:pt x="1676" y="1157"/>
                  </a:cubicBezTo>
                  <a:cubicBezTo>
                    <a:pt x="1637" y="1118"/>
                    <a:pt x="1607" y="1069"/>
                    <a:pt x="1559" y="1020"/>
                  </a:cubicBezTo>
                  <a:cubicBezTo>
                    <a:pt x="1509" y="961"/>
                    <a:pt x="1450" y="902"/>
                    <a:pt x="1392" y="834"/>
                  </a:cubicBezTo>
                  <a:cubicBezTo>
                    <a:pt x="1147" y="599"/>
                    <a:pt x="735" y="256"/>
                    <a:pt x="137" y="11"/>
                  </a:cubicBezTo>
                  <a:cubicBezTo>
                    <a:pt x="128" y="1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27"/>
            <p:cNvSpPr/>
            <p:nvPr/>
          </p:nvSpPr>
          <p:spPr>
            <a:xfrm>
              <a:off x="7846101" y="5489066"/>
              <a:ext cx="290901" cy="310676"/>
            </a:xfrm>
            <a:custGeom>
              <a:avLst/>
              <a:gdLst/>
              <a:ahLst/>
              <a:cxnLst/>
              <a:rect l="l" t="t" r="r" b="b"/>
              <a:pathLst>
                <a:path w="1677" h="1791" extrusionOk="0">
                  <a:moveTo>
                    <a:pt x="98" y="1"/>
                  </a:moveTo>
                  <a:cubicBezTo>
                    <a:pt x="69" y="1"/>
                    <a:pt x="39" y="10"/>
                    <a:pt x="20" y="40"/>
                  </a:cubicBezTo>
                  <a:cubicBezTo>
                    <a:pt x="0" y="89"/>
                    <a:pt x="10" y="138"/>
                    <a:pt x="59" y="167"/>
                  </a:cubicBezTo>
                  <a:cubicBezTo>
                    <a:pt x="637" y="520"/>
                    <a:pt x="1000" y="932"/>
                    <a:pt x="1196" y="1226"/>
                  </a:cubicBezTo>
                  <a:cubicBezTo>
                    <a:pt x="1294" y="1363"/>
                    <a:pt x="1363" y="1480"/>
                    <a:pt x="1411" y="1578"/>
                  </a:cubicBezTo>
                  <a:lnTo>
                    <a:pt x="1421" y="1588"/>
                  </a:lnTo>
                  <a:cubicBezTo>
                    <a:pt x="1461" y="1686"/>
                    <a:pt x="1490" y="1735"/>
                    <a:pt x="1490" y="1735"/>
                  </a:cubicBezTo>
                  <a:cubicBezTo>
                    <a:pt x="1505" y="1766"/>
                    <a:pt x="1538" y="1791"/>
                    <a:pt x="1576" y="1791"/>
                  </a:cubicBezTo>
                  <a:cubicBezTo>
                    <a:pt x="1586" y="1791"/>
                    <a:pt x="1597" y="1789"/>
                    <a:pt x="1607" y="1784"/>
                  </a:cubicBezTo>
                  <a:cubicBezTo>
                    <a:pt x="1646" y="1765"/>
                    <a:pt x="1676" y="1706"/>
                    <a:pt x="1657" y="1667"/>
                  </a:cubicBezTo>
                  <a:cubicBezTo>
                    <a:pt x="1657" y="1657"/>
                    <a:pt x="1627" y="1608"/>
                    <a:pt x="1578" y="1510"/>
                  </a:cubicBezTo>
                  <a:lnTo>
                    <a:pt x="1568" y="1490"/>
                  </a:lnTo>
                  <a:cubicBezTo>
                    <a:pt x="1519" y="1402"/>
                    <a:pt x="1450" y="1265"/>
                    <a:pt x="1343" y="1118"/>
                  </a:cubicBezTo>
                  <a:cubicBezTo>
                    <a:pt x="1137" y="814"/>
                    <a:pt x="755" y="383"/>
                    <a:pt x="147" y="10"/>
                  </a:cubicBezTo>
                  <a:cubicBezTo>
                    <a:pt x="137" y="1"/>
                    <a:pt x="118" y="1"/>
                    <a:pt x="9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27"/>
            <p:cNvSpPr/>
            <p:nvPr/>
          </p:nvSpPr>
          <p:spPr>
            <a:xfrm>
              <a:off x="8014361" y="5516300"/>
              <a:ext cx="260198" cy="367746"/>
            </a:xfrm>
            <a:custGeom>
              <a:avLst/>
              <a:gdLst/>
              <a:ahLst/>
              <a:cxnLst/>
              <a:rect l="l" t="t" r="r" b="b"/>
              <a:pathLst>
                <a:path w="1500" h="2120" extrusionOk="0">
                  <a:moveTo>
                    <a:pt x="108" y="1"/>
                  </a:moveTo>
                  <a:cubicBezTo>
                    <a:pt x="79" y="1"/>
                    <a:pt x="49" y="10"/>
                    <a:pt x="40" y="30"/>
                  </a:cubicBezTo>
                  <a:cubicBezTo>
                    <a:pt x="1" y="69"/>
                    <a:pt x="10" y="128"/>
                    <a:pt x="49" y="158"/>
                  </a:cubicBezTo>
                  <a:cubicBezTo>
                    <a:pt x="500" y="530"/>
                    <a:pt x="853" y="971"/>
                    <a:pt x="1098" y="1471"/>
                  </a:cubicBezTo>
                  <a:cubicBezTo>
                    <a:pt x="1196" y="1676"/>
                    <a:pt x="1245" y="1813"/>
                    <a:pt x="1264" y="1892"/>
                  </a:cubicBezTo>
                  <a:cubicBezTo>
                    <a:pt x="1303" y="1990"/>
                    <a:pt x="1314" y="2048"/>
                    <a:pt x="1314" y="2048"/>
                  </a:cubicBezTo>
                  <a:cubicBezTo>
                    <a:pt x="1322" y="2092"/>
                    <a:pt x="1361" y="2119"/>
                    <a:pt x="1403" y="2119"/>
                  </a:cubicBezTo>
                  <a:cubicBezTo>
                    <a:pt x="1409" y="2119"/>
                    <a:pt x="1415" y="2119"/>
                    <a:pt x="1421" y="2117"/>
                  </a:cubicBezTo>
                  <a:cubicBezTo>
                    <a:pt x="1470" y="2098"/>
                    <a:pt x="1499" y="2048"/>
                    <a:pt x="1490" y="2000"/>
                  </a:cubicBezTo>
                  <a:cubicBezTo>
                    <a:pt x="1490" y="2000"/>
                    <a:pt x="1470" y="1941"/>
                    <a:pt x="1441" y="1843"/>
                  </a:cubicBezTo>
                  <a:cubicBezTo>
                    <a:pt x="1401" y="1715"/>
                    <a:pt x="1343" y="1569"/>
                    <a:pt x="1255" y="1392"/>
                  </a:cubicBezTo>
                  <a:cubicBezTo>
                    <a:pt x="1000" y="873"/>
                    <a:pt x="637" y="412"/>
                    <a:pt x="167" y="20"/>
                  </a:cubicBezTo>
                  <a:cubicBezTo>
                    <a:pt x="147" y="1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27"/>
            <p:cNvSpPr/>
            <p:nvPr/>
          </p:nvSpPr>
          <p:spPr>
            <a:xfrm>
              <a:off x="8179151" y="5565564"/>
              <a:ext cx="222903" cy="418571"/>
            </a:xfrm>
            <a:custGeom>
              <a:avLst/>
              <a:gdLst/>
              <a:ahLst/>
              <a:cxnLst/>
              <a:rect l="l" t="t" r="r" b="b"/>
              <a:pathLst>
                <a:path w="1285" h="2413" extrusionOk="0">
                  <a:moveTo>
                    <a:pt x="99" y="1"/>
                  </a:moveTo>
                  <a:cubicBezTo>
                    <a:pt x="79" y="1"/>
                    <a:pt x="50" y="11"/>
                    <a:pt x="40" y="30"/>
                  </a:cubicBezTo>
                  <a:cubicBezTo>
                    <a:pt x="1" y="59"/>
                    <a:pt x="1" y="118"/>
                    <a:pt x="31" y="157"/>
                  </a:cubicBezTo>
                  <a:cubicBezTo>
                    <a:pt x="462" y="618"/>
                    <a:pt x="756" y="1128"/>
                    <a:pt x="952" y="1696"/>
                  </a:cubicBezTo>
                  <a:cubicBezTo>
                    <a:pt x="1020" y="1902"/>
                    <a:pt x="1050" y="2058"/>
                    <a:pt x="1069" y="2167"/>
                  </a:cubicBezTo>
                  <a:cubicBezTo>
                    <a:pt x="1089" y="2274"/>
                    <a:pt x="1098" y="2333"/>
                    <a:pt x="1098" y="2333"/>
                  </a:cubicBezTo>
                  <a:cubicBezTo>
                    <a:pt x="1098" y="2377"/>
                    <a:pt x="1138" y="2413"/>
                    <a:pt x="1181" y="2413"/>
                  </a:cubicBezTo>
                  <a:cubicBezTo>
                    <a:pt x="1186" y="2413"/>
                    <a:pt x="1191" y="2412"/>
                    <a:pt x="1196" y="2411"/>
                  </a:cubicBezTo>
                  <a:cubicBezTo>
                    <a:pt x="1246" y="2411"/>
                    <a:pt x="1285" y="2363"/>
                    <a:pt x="1275" y="2313"/>
                  </a:cubicBezTo>
                  <a:cubicBezTo>
                    <a:pt x="1275" y="2313"/>
                    <a:pt x="1275" y="2245"/>
                    <a:pt x="1255" y="2127"/>
                  </a:cubicBezTo>
                  <a:cubicBezTo>
                    <a:pt x="1226" y="2019"/>
                    <a:pt x="1196" y="1853"/>
                    <a:pt x="1118" y="1637"/>
                  </a:cubicBezTo>
                  <a:cubicBezTo>
                    <a:pt x="922" y="1039"/>
                    <a:pt x="608" y="520"/>
                    <a:pt x="168" y="30"/>
                  </a:cubicBezTo>
                  <a:cubicBezTo>
                    <a:pt x="148" y="11"/>
                    <a:pt x="118" y="1"/>
                    <a:pt x="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27"/>
            <p:cNvSpPr/>
            <p:nvPr/>
          </p:nvSpPr>
          <p:spPr>
            <a:xfrm>
              <a:off x="8332146" y="5635296"/>
              <a:ext cx="185608" cy="462631"/>
            </a:xfrm>
            <a:custGeom>
              <a:avLst/>
              <a:gdLst/>
              <a:ahLst/>
              <a:cxnLst/>
              <a:rect l="l" t="t" r="r" b="b"/>
              <a:pathLst>
                <a:path w="1070" h="2667" extrusionOk="0">
                  <a:moveTo>
                    <a:pt x="109" y="1"/>
                  </a:moveTo>
                  <a:cubicBezTo>
                    <a:pt x="89" y="1"/>
                    <a:pt x="70" y="10"/>
                    <a:pt x="50" y="20"/>
                  </a:cubicBezTo>
                  <a:cubicBezTo>
                    <a:pt x="11" y="49"/>
                    <a:pt x="1" y="108"/>
                    <a:pt x="30" y="147"/>
                  </a:cubicBezTo>
                  <a:cubicBezTo>
                    <a:pt x="422" y="687"/>
                    <a:pt x="677" y="1264"/>
                    <a:pt x="814" y="1892"/>
                  </a:cubicBezTo>
                  <a:cubicBezTo>
                    <a:pt x="854" y="2107"/>
                    <a:pt x="873" y="2284"/>
                    <a:pt x="883" y="2392"/>
                  </a:cubicBezTo>
                  <a:cubicBezTo>
                    <a:pt x="893" y="2509"/>
                    <a:pt x="893" y="2568"/>
                    <a:pt x="893" y="2568"/>
                  </a:cubicBezTo>
                  <a:cubicBezTo>
                    <a:pt x="893" y="2617"/>
                    <a:pt x="932" y="2656"/>
                    <a:pt x="981" y="2666"/>
                  </a:cubicBezTo>
                  <a:cubicBezTo>
                    <a:pt x="1030" y="2666"/>
                    <a:pt x="1069" y="2617"/>
                    <a:pt x="1069" y="2568"/>
                  </a:cubicBezTo>
                  <a:lnTo>
                    <a:pt x="1069" y="2382"/>
                  </a:lnTo>
                  <a:cubicBezTo>
                    <a:pt x="1050" y="2255"/>
                    <a:pt x="1039" y="2078"/>
                    <a:pt x="991" y="1852"/>
                  </a:cubicBezTo>
                  <a:cubicBezTo>
                    <a:pt x="843" y="1196"/>
                    <a:pt x="579" y="608"/>
                    <a:pt x="177" y="40"/>
                  </a:cubicBezTo>
                  <a:cubicBezTo>
                    <a:pt x="168" y="20"/>
                    <a:pt x="138" y="1"/>
                    <a:pt x="10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27"/>
            <p:cNvSpPr/>
            <p:nvPr/>
          </p:nvSpPr>
          <p:spPr>
            <a:xfrm>
              <a:off x="8476641" y="5720293"/>
              <a:ext cx="151435" cy="498538"/>
            </a:xfrm>
            <a:custGeom>
              <a:avLst/>
              <a:gdLst/>
              <a:ahLst/>
              <a:cxnLst/>
              <a:rect l="l" t="t" r="r" b="b"/>
              <a:pathLst>
                <a:path w="873" h="2874" extrusionOk="0">
                  <a:moveTo>
                    <a:pt x="108" y="1"/>
                  </a:moveTo>
                  <a:cubicBezTo>
                    <a:pt x="89" y="1"/>
                    <a:pt x="79" y="10"/>
                    <a:pt x="60" y="20"/>
                  </a:cubicBezTo>
                  <a:cubicBezTo>
                    <a:pt x="21" y="40"/>
                    <a:pt x="1" y="99"/>
                    <a:pt x="30" y="138"/>
                  </a:cubicBezTo>
                  <a:cubicBezTo>
                    <a:pt x="373" y="755"/>
                    <a:pt x="579" y="1382"/>
                    <a:pt x="657" y="2059"/>
                  </a:cubicBezTo>
                  <a:cubicBezTo>
                    <a:pt x="687" y="2303"/>
                    <a:pt x="687" y="2490"/>
                    <a:pt x="687" y="2588"/>
                  </a:cubicBezTo>
                  <a:cubicBezTo>
                    <a:pt x="687" y="2715"/>
                    <a:pt x="677" y="2773"/>
                    <a:pt x="677" y="2773"/>
                  </a:cubicBezTo>
                  <a:cubicBezTo>
                    <a:pt x="677" y="2823"/>
                    <a:pt x="707" y="2871"/>
                    <a:pt x="755" y="2871"/>
                  </a:cubicBezTo>
                  <a:cubicBezTo>
                    <a:pt x="761" y="2873"/>
                    <a:pt x="768" y="2873"/>
                    <a:pt x="773" y="2873"/>
                  </a:cubicBezTo>
                  <a:cubicBezTo>
                    <a:pt x="822" y="2873"/>
                    <a:pt x="854" y="2837"/>
                    <a:pt x="863" y="2793"/>
                  </a:cubicBezTo>
                  <a:cubicBezTo>
                    <a:pt x="863" y="2793"/>
                    <a:pt x="863" y="2725"/>
                    <a:pt x="873" y="2597"/>
                  </a:cubicBezTo>
                  <a:cubicBezTo>
                    <a:pt x="873" y="2490"/>
                    <a:pt x="873" y="2294"/>
                    <a:pt x="844" y="2039"/>
                  </a:cubicBezTo>
                  <a:cubicBezTo>
                    <a:pt x="755" y="1333"/>
                    <a:pt x="540" y="687"/>
                    <a:pt x="187" y="49"/>
                  </a:cubicBezTo>
                  <a:cubicBezTo>
                    <a:pt x="167" y="20"/>
                    <a:pt x="138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27"/>
            <p:cNvSpPr/>
            <p:nvPr/>
          </p:nvSpPr>
          <p:spPr>
            <a:xfrm>
              <a:off x="8610901" y="5817086"/>
              <a:ext cx="122640" cy="530976"/>
            </a:xfrm>
            <a:custGeom>
              <a:avLst/>
              <a:gdLst/>
              <a:ahLst/>
              <a:cxnLst/>
              <a:rect l="l" t="t" r="r" b="b"/>
              <a:pathLst>
                <a:path w="707" h="3061" extrusionOk="0">
                  <a:moveTo>
                    <a:pt x="109" y="1"/>
                  </a:moveTo>
                  <a:cubicBezTo>
                    <a:pt x="89" y="1"/>
                    <a:pt x="79" y="11"/>
                    <a:pt x="70" y="11"/>
                  </a:cubicBezTo>
                  <a:cubicBezTo>
                    <a:pt x="20" y="31"/>
                    <a:pt x="1" y="89"/>
                    <a:pt x="20" y="129"/>
                  </a:cubicBezTo>
                  <a:cubicBezTo>
                    <a:pt x="197" y="521"/>
                    <a:pt x="324" y="902"/>
                    <a:pt x="403" y="1314"/>
                  </a:cubicBezTo>
                  <a:cubicBezTo>
                    <a:pt x="471" y="1608"/>
                    <a:pt x="501" y="1892"/>
                    <a:pt x="510" y="2206"/>
                  </a:cubicBezTo>
                  <a:cubicBezTo>
                    <a:pt x="520" y="2461"/>
                    <a:pt x="510" y="2657"/>
                    <a:pt x="501" y="2764"/>
                  </a:cubicBezTo>
                  <a:cubicBezTo>
                    <a:pt x="491" y="2892"/>
                    <a:pt x="471" y="2951"/>
                    <a:pt x="471" y="2960"/>
                  </a:cubicBezTo>
                  <a:cubicBezTo>
                    <a:pt x="462" y="3010"/>
                    <a:pt x="501" y="3049"/>
                    <a:pt x="549" y="3058"/>
                  </a:cubicBezTo>
                  <a:cubicBezTo>
                    <a:pt x="556" y="3060"/>
                    <a:pt x="562" y="3060"/>
                    <a:pt x="568" y="3060"/>
                  </a:cubicBezTo>
                  <a:cubicBezTo>
                    <a:pt x="609" y="3060"/>
                    <a:pt x="639" y="3032"/>
                    <a:pt x="647" y="2990"/>
                  </a:cubicBezTo>
                  <a:cubicBezTo>
                    <a:pt x="658" y="2990"/>
                    <a:pt x="667" y="2912"/>
                    <a:pt x="677" y="2784"/>
                  </a:cubicBezTo>
                  <a:cubicBezTo>
                    <a:pt x="687" y="2666"/>
                    <a:pt x="706" y="2470"/>
                    <a:pt x="697" y="2196"/>
                  </a:cubicBezTo>
                  <a:cubicBezTo>
                    <a:pt x="687" y="1882"/>
                    <a:pt x="647" y="1579"/>
                    <a:pt x="589" y="1275"/>
                  </a:cubicBezTo>
                  <a:cubicBezTo>
                    <a:pt x="501" y="854"/>
                    <a:pt x="364" y="452"/>
                    <a:pt x="187" y="60"/>
                  </a:cubicBezTo>
                  <a:cubicBezTo>
                    <a:pt x="177" y="20"/>
                    <a:pt x="138" y="1"/>
                    <a:pt x="10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27"/>
            <p:cNvSpPr/>
            <p:nvPr/>
          </p:nvSpPr>
          <p:spPr>
            <a:xfrm>
              <a:off x="8736662" y="5924287"/>
              <a:ext cx="97140" cy="559772"/>
            </a:xfrm>
            <a:custGeom>
              <a:avLst/>
              <a:gdLst/>
              <a:ahLst/>
              <a:cxnLst/>
              <a:rect l="l" t="t" r="r" b="b"/>
              <a:pathLst>
                <a:path w="560" h="3227" extrusionOk="0">
                  <a:moveTo>
                    <a:pt x="70" y="1"/>
                  </a:moveTo>
                  <a:cubicBezTo>
                    <a:pt x="20" y="20"/>
                    <a:pt x="1" y="69"/>
                    <a:pt x="11" y="118"/>
                  </a:cubicBezTo>
                  <a:cubicBezTo>
                    <a:pt x="168" y="539"/>
                    <a:pt x="266" y="951"/>
                    <a:pt x="325" y="1392"/>
                  </a:cubicBezTo>
                  <a:cubicBezTo>
                    <a:pt x="364" y="1706"/>
                    <a:pt x="383" y="2029"/>
                    <a:pt x="373" y="2333"/>
                  </a:cubicBezTo>
                  <a:cubicBezTo>
                    <a:pt x="364" y="2538"/>
                    <a:pt x="344" y="2725"/>
                    <a:pt x="314" y="2911"/>
                  </a:cubicBezTo>
                  <a:cubicBezTo>
                    <a:pt x="295" y="3038"/>
                    <a:pt x="275" y="3107"/>
                    <a:pt x="275" y="3107"/>
                  </a:cubicBezTo>
                  <a:cubicBezTo>
                    <a:pt x="256" y="3156"/>
                    <a:pt x="285" y="3205"/>
                    <a:pt x="334" y="3224"/>
                  </a:cubicBezTo>
                  <a:cubicBezTo>
                    <a:pt x="341" y="3225"/>
                    <a:pt x="347" y="3226"/>
                    <a:pt x="353" y="3226"/>
                  </a:cubicBezTo>
                  <a:cubicBezTo>
                    <a:pt x="396" y="3226"/>
                    <a:pt x="435" y="3198"/>
                    <a:pt x="452" y="3156"/>
                  </a:cubicBezTo>
                  <a:cubicBezTo>
                    <a:pt x="452" y="3156"/>
                    <a:pt x="471" y="3078"/>
                    <a:pt x="491" y="2940"/>
                  </a:cubicBezTo>
                  <a:cubicBezTo>
                    <a:pt x="521" y="2744"/>
                    <a:pt x="540" y="2548"/>
                    <a:pt x="550" y="2342"/>
                  </a:cubicBezTo>
                  <a:cubicBezTo>
                    <a:pt x="560" y="2019"/>
                    <a:pt x="550" y="1695"/>
                    <a:pt x="501" y="1362"/>
                  </a:cubicBezTo>
                  <a:cubicBezTo>
                    <a:pt x="442" y="922"/>
                    <a:pt x="344" y="491"/>
                    <a:pt x="187" y="59"/>
                  </a:cubicBezTo>
                  <a:cubicBezTo>
                    <a:pt x="168" y="20"/>
                    <a:pt x="138" y="1"/>
                    <a:pt x="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27"/>
            <p:cNvSpPr/>
            <p:nvPr/>
          </p:nvSpPr>
          <p:spPr>
            <a:xfrm>
              <a:off x="8852362" y="6036518"/>
              <a:ext cx="80141" cy="587006"/>
            </a:xfrm>
            <a:custGeom>
              <a:avLst/>
              <a:gdLst/>
              <a:ahLst/>
              <a:cxnLst/>
              <a:rect l="l" t="t" r="r" b="b"/>
              <a:pathLst>
                <a:path w="462" h="3384" extrusionOk="0">
                  <a:moveTo>
                    <a:pt x="79" y="0"/>
                  </a:moveTo>
                  <a:cubicBezTo>
                    <a:pt x="30" y="20"/>
                    <a:pt x="0" y="69"/>
                    <a:pt x="10" y="118"/>
                  </a:cubicBezTo>
                  <a:cubicBezTo>
                    <a:pt x="137" y="569"/>
                    <a:pt x="216" y="1009"/>
                    <a:pt x="255" y="1470"/>
                  </a:cubicBezTo>
                  <a:cubicBezTo>
                    <a:pt x="275" y="1813"/>
                    <a:pt x="275" y="2146"/>
                    <a:pt x="235" y="2460"/>
                  </a:cubicBezTo>
                  <a:cubicBezTo>
                    <a:pt x="216" y="2675"/>
                    <a:pt x="187" y="2871"/>
                    <a:pt x="148" y="3058"/>
                  </a:cubicBezTo>
                  <a:lnTo>
                    <a:pt x="89" y="3263"/>
                  </a:lnTo>
                  <a:cubicBezTo>
                    <a:pt x="69" y="3312"/>
                    <a:pt x="98" y="3361"/>
                    <a:pt x="148" y="3381"/>
                  </a:cubicBezTo>
                  <a:cubicBezTo>
                    <a:pt x="156" y="3382"/>
                    <a:pt x="164" y="3383"/>
                    <a:pt x="172" y="3383"/>
                  </a:cubicBezTo>
                  <a:cubicBezTo>
                    <a:pt x="212" y="3383"/>
                    <a:pt x="249" y="3363"/>
                    <a:pt x="265" y="3322"/>
                  </a:cubicBezTo>
                  <a:cubicBezTo>
                    <a:pt x="265" y="3322"/>
                    <a:pt x="285" y="3243"/>
                    <a:pt x="324" y="3106"/>
                  </a:cubicBezTo>
                  <a:cubicBezTo>
                    <a:pt x="363" y="2910"/>
                    <a:pt x="402" y="2695"/>
                    <a:pt x="422" y="2479"/>
                  </a:cubicBezTo>
                  <a:cubicBezTo>
                    <a:pt x="451" y="2156"/>
                    <a:pt x="461" y="1813"/>
                    <a:pt x="431" y="1460"/>
                  </a:cubicBezTo>
                  <a:cubicBezTo>
                    <a:pt x="402" y="990"/>
                    <a:pt x="324" y="530"/>
                    <a:pt x="187" y="69"/>
                  </a:cubicBezTo>
                  <a:cubicBezTo>
                    <a:pt x="177" y="29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27"/>
            <p:cNvSpPr/>
            <p:nvPr/>
          </p:nvSpPr>
          <p:spPr>
            <a:xfrm>
              <a:off x="8942390" y="6153780"/>
              <a:ext cx="90202" cy="613372"/>
            </a:xfrm>
            <a:custGeom>
              <a:avLst/>
              <a:gdLst/>
              <a:ahLst/>
              <a:cxnLst/>
              <a:rect l="l" t="t" r="r" b="b"/>
              <a:pathLst>
                <a:path w="520" h="3536" extrusionOk="0">
                  <a:moveTo>
                    <a:pt x="206" y="0"/>
                  </a:moveTo>
                  <a:cubicBezTo>
                    <a:pt x="197" y="0"/>
                    <a:pt x="187" y="10"/>
                    <a:pt x="187" y="10"/>
                  </a:cubicBezTo>
                  <a:cubicBezTo>
                    <a:pt x="138" y="20"/>
                    <a:pt x="108" y="69"/>
                    <a:pt x="119" y="118"/>
                  </a:cubicBezTo>
                  <a:cubicBezTo>
                    <a:pt x="304" y="971"/>
                    <a:pt x="334" y="1774"/>
                    <a:pt x="217" y="2578"/>
                  </a:cubicBezTo>
                  <a:cubicBezTo>
                    <a:pt x="187" y="2803"/>
                    <a:pt x="138" y="3018"/>
                    <a:pt x="79" y="3205"/>
                  </a:cubicBezTo>
                  <a:cubicBezTo>
                    <a:pt x="50" y="3332"/>
                    <a:pt x="21" y="3410"/>
                    <a:pt x="21" y="3410"/>
                  </a:cubicBezTo>
                  <a:cubicBezTo>
                    <a:pt x="1" y="3449"/>
                    <a:pt x="21" y="3508"/>
                    <a:pt x="69" y="3528"/>
                  </a:cubicBezTo>
                  <a:cubicBezTo>
                    <a:pt x="79" y="3533"/>
                    <a:pt x="91" y="3535"/>
                    <a:pt x="102" y="3535"/>
                  </a:cubicBezTo>
                  <a:cubicBezTo>
                    <a:pt x="136" y="3535"/>
                    <a:pt x="172" y="3515"/>
                    <a:pt x="187" y="3479"/>
                  </a:cubicBezTo>
                  <a:cubicBezTo>
                    <a:pt x="187" y="3469"/>
                    <a:pt x="217" y="3401"/>
                    <a:pt x="256" y="3253"/>
                  </a:cubicBezTo>
                  <a:cubicBezTo>
                    <a:pt x="315" y="3057"/>
                    <a:pt x="363" y="2842"/>
                    <a:pt x="402" y="2607"/>
                  </a:cubicBezTo>
                  <a:cubicBezTo>
                    <a:pt x="520" y="1784"/>
                    <a:pt x="481" y="951"/>
                    <a:pt x="295" y="78"/>
                  </a:cubicBezTo>
                  <a:cubicBezTo>
                    <a:pt x="285" y="30"/>
                    <a:pt x="246" y="0"/>
                    <a:pt x="206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27"/>
            <p:cNvSpPr/>
            <p:nvPr/>
          </p:nvSpPr>
          <p:spPr>
            <a:xfrm>
              <a:off x="9012122" y="6276072"/>
              <a:ext cx="103906" cy="637310"/>
            </a:xfrm>
            <a:custGeom>
              <a:avLst/>
              <a:gdLst/>
              <a:ahLst/>
              <a:cxnLst/>
              <a:rect l="l" t="t" r="r" b="b"/>
              <a:pathLst>
                <a:path w="599" h="3674" extrusionOk="0">
                  <a:moveTo>
                    <a:pt x="383" y="1"/>
                  </a:moveTo>
                  <a:cubicBezTo>
                    <a:pt x="383" y="1"/>
                    <a:pt x="373" y="1"/>
                    <a:pt x="373" y="11"/>
                  </a:cubicBezTo>
                  <a:cubicBezTo>
                    <a:pt x="324" y="11"/>
                    <a:pt x="285" y="59"/>
                    <a:pt x="294" y="109"/>
                  </a:cubicBezTo>
                  <a:cubicBezTo>
                    <a:pt x="383" y="618"/>
                    <a:pt x="422" y="1128"/>
                    <a:pt x="402" y="1618"/>
                  </a:cubicBezTo>
                  <a:cubicBezTo>
                    <a:pt x="392" y="1990"/>
                    <a:pt x="344" y="2352"/>
                    <a:pt x="275" y="2696"/>
                  </a:cubicBezTo>
                  <a:cubicBezTo>
                    <a:pt x="236" y="2921"/>
                    <a:pt x="177" y="3136"/>
                    <a:pt x="109" y="3332"/>
                  </a:cubicBezTo>
                  <a:cubicBezTo>
                    <a:pt x="59" y="3470"/>
                    <a:pt x="30" y="3539"/>
                    <a:pt x="30" y="3539"/>
                  </a:cubicBezTo>
                  <a:cubicBezTo>
                    <a:pt x="0" y="3587"/>
                    <a:pt x="20" y="3646"/>
                    <a:pt x="69" y="3666"/>
                  </a:cubicBezTo>
                  <a:cubicBezTo>
                    <a:pt x="82" y="3671"/>
                    <a:pt x="95" y="3673"/>
                    <a:pt x="107" y="3673"/>
                  </a:cubicBezTo>
                  <a:cubicBezTo>
                    <a:pt x="141" y="3673"/>
                    <a:pt x="172" y="3653"/>
                    <a:pt x="187" y="3617"/>
                  </a:cubicBezTo>
                  <a:cubicBezTo>
                    <a:pt x="196" y="3617"/>
                    <a:pt x="226" y="3539"/>
                    <a:pt x="275" y="3391"/>
                  </a:cubicBezTo>
                  <a:cubicBezTo>
                    <a:pt x="353" y="3186"/>
                    <a:pt x="412" y="2970"/>
                    <a:pt x="461" y="2725"/>
                  </a:cubicBezTo>
                  <a:cubicBezTo>
                    <a:pt x="529" y="2372"/>
                    <a:pt x="569" y="2010"/>
                    <a:pt x="579" y="1627"/>
                  </a:cubicBezTo>
                  <a:cubicBezTo>
                    <a:pt x="598" y="1128"/>
                    <a:pt x="559" y="599"/>
                    <a:pt x="481" y="79"/>
                  </a:cubicBezTo>
                  <a:cubicBezTo>
                    <a:pt x="471" y="4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27"/>
            <p:cNvSpPr/>
            <p:nvPr/>
          </p:nvSpPr>
          <p:spPr>
            <a:xfrm>
              <a:off x="9078385" y="6403568"/>
              <a:ext cx="126109" cy="658820"/>
            </a:xfrm>
            <a:custGeom>
              <a:avLst/>
              <a:gdLst/>
              <a:ahLst/>
              <a:cxnLst/>
              <a:rect l="l" t="t" r="r" b="b"/>
              <a:pathLst>
                <a:path w="727" h="3798" extrusionOk="0">
                  <a:moveTo>
                    <a:pt x="539" y="1"/>
                  </a:moveTo>
                  <a:cubicBezTo>
                    <a:pt x="491" y="1"/>
                    <a:pt x="452" y="50"/>
                    <a:pt x="461" y="99"/>
                  </a:cubicBezTo>
                  <a:cubicBezTo>
                    <a:pt x="530" y="638"/>
                    <a:pt x="539" y="1157"/>
                    <a:pt x="500" y="1676"/>
                  </a:cubicBezTo>
                  <a:cubicBezTo>
                    <a:pt x="471" y="2068"/>
                    <a:pt x="412" y="2441"/>
                    <a:pt x="324" y="2793"/>
                  </a:cubicBezTo>
                  <a:cubicBezTo>
                    <a:pt x="265" y="3029"/>
                    <a:pt x="197" y="3244"/>
                    <a:pt x="118" y="3450"/>
                  </a:cubicBezTo>
                  <a:cubicBezTo>
                    <a:pt x="60" y="3587"/>
                    <a:pt x="20" y="3656"/>
                    <a:pt x="20" y="3666"/>
                  </a:cubicBezTo>
                  <a:cubicBezTo>
                    <a:pt x="1" y="3705"/>
                    <a:pt x="20" y="3764"/>
                    <a:pt x="60" y="3783"/>
                  </a:cubicBezTo>
                  <a:cubicBezTo>
                    <a:pt x="75" y="3793"/>
                    <a:pt x="91" y="3797"/>
                    <a:pt x="106" y="3797"/>
                  </a:cubicBezTo>
                  <a:cubicBezTo>
                    <a:pt x="138" y="3797"/>
                    <a:pt x="167" y="3777"/>
                    <a:pt x="187" y="3744"/>
                  </a:cubicBezTo>
                  <a:cubicBezTo>
                    <a:pt x="187" y="3744"/>
                    <a:pt x="226" y="3666"/>
                    <a:pt x="285" y="3519"/>
                  </a:cubicBezTo>
                  <a:cubicBezTo>
                    <a:pt x="373" y="3313"/>
                    <a:pt x="441" y="3078"/>
                    <a:pt x="500" y="2833"/>
                  </a:cubicBezTo>
                  <a:cubicBezTo>
                    <a:pt x="589" y="2480"/>
                    <a:pt x="657" y="2088"/>
                    <a:pt x="687" y="1696"/>
                  </a:cubicBezTo>
                  <a:cubicBezTo>
                    <a:pt x="726" y="1167"/>
                    <a:pt x="706" y="618"/>
                    <a:pt x="648" y="79"/>
                  </a:cubicBezTo>
                  <a:cubicBezTo>
                    <a:pt x="637" y="30"/>
                    <a:pt x="598" y="1"/>
                    <a:pt x="55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27"/>
            <p:cNvSpPr/>
            <p:nvPr/>
          </p:nvSpPr>
          <p:spPr>
            <a:xfrm>
              <a:off x="7618170" y="5655071"/>
              <a:ext cx="1613398" cy="1686774"/>
            </a:xfrm>
            <a:custGeom>
              <a:avLst/>
              <a:gdLst/>
              <a:ahLst/>
              <a:cxnLst/>
              <a:rect l="l" t="t" r="r" b="b"/>
              <a:pathLst>
                <a:path w="9301" h="9724" extrusionOk="0">
                  <a:moveTo>
                    <a:pt x="250" y="1"/>
                  </a:moveTo>
                  <a:cubicBezTo>
                    <a:pt x="180" y="1"/>
                    <a:pt x="110" y="2"/>
                    <a:pt x="40" y="4"/>
                  </a:cubicBezTo>
                  <a:cubicBezTo>
                    <a:pt x="11" y="14"/>
                    <a:pt x="1" y="24"/>
                    <a:pt x="1" y="53"/>
                  </a:cubicBezTo>
                  <a:cubicBezTo>
                    <a:pt x="1" y="69"/>
                    <a:pt x="14" y="85"/>
                    <a:pt x="30" y="85"/>
                  </a:cubicBezTo>
                  <a:cubicBezTo>
                    <a:pt x="33" y="85"/>
                    <a:pt x="37" y="84"/>
                    <a:pt x="40" y="83"/>
                  </a:cubicBezTo>
                  <a:cubicBezTo>
                    <a:pt x="334" y="83"/>
                    <a:pt x="619" y="92"/>
                    <a:pt x="913" y="131"/>
                  </a:cubicBezTo>
                  <a:cubicBezTo>
                    <a:pt x="1196" y="171"/>
                    <a:pt x="1481" y="229"/>
                    <a:pt x="1765" y="308"/>
                  </a:cubicBezTo>
                  <a:cubicBezTo>
                    <a:pt x="2324" y="475"/>
                    <a:pt x="2853" y="729"/>
                    <a:pt x="3343" y="1043"/>
                  </a:cubicBezTo>
                  <a:cubicBezTo>
                    <a:pt x="4323" y="1660"/>
                    <a:pt x="5146" y="2513"/>
                    <a:pt x="5851" y="3434"/>
                  </a:cubicBezTo>
                  <a:cubicBezTo>
                    <a:pt x="6566" y="4355"/>
                    <a:pt x="7165" y="5355"/>
                    <a:pt x="7684" y="6393"/>
                  </a:cubicBezTo>
                  <a:cubicBezTo>
                    <a:pt x="8193" y="7432"/>
                    <a:pt x="8644" y="8519"/>
                    <a:pt x="9007" y="9617"/>
                  </a:cubicBezTo>
                  <a:cubicBezTo>
                    <a:pt x="9030" y="9680"/>
                    <a:pt x="9085" y="9724"/>
                    <a:pt x="9141" y="9724"/>
                  </a:cubicBezTo>
                  <a:cubicBezTo>
                    <a:pt x="9155" y="9724"/>
                    <a:pt x="9169" y="9721"/>
                    <a:pt x="9183" y="9715"/>
                  </a:cubicBezTo>
                  <a:cubicBezTo>
                    <a:pt x="9262" y="9695"/>
                    <a:pt x="9301" y="9608"/>
                    <a:pt x="9271" y="9529"/>
                  </a:cubicBezTo>
                  <a:cubicBezTo>
                    <a:pt x="8889" y="8412"/>
                    <a:pt x="8428" y="7334"/>
                    <a:pt x="7890" y="6295"/>
                  </a:cubicBezTo>
                  <a:cubicBezTo>
                    <a:pt x="7350" y="5247"/>
                    <a:pt x="6733" y="4238"/>
                    <a:pt x="5998" y="3316"/>
                  </a:cubicBezTo>
                  <a:cubicBezTo>
                    <a:pt x="5273" y="2395"/>
                    <a:pt x="4421" y="1553"/>
                    <a:pt x="3411" y="935"/>
                  </a:cubicBezTo>
                  <a:cubicBezTo>
                    <a:pt x="2912" y="621"/>
                    <a:pt x="2363" y="377"/>
                    <a:pt x="1795" y="210"/>
                  </a:cubicBezTo>
                  <a:cubicBezTo>
                    <a:pt x="1510" y="131"/>
                    <a:pt x="1216" y="73"/>
                    <a:pt x="922" y="44"/>
                  </a:cubicBezTo>
                  <a:cubicBezTo>
                    <a:pt x="698" y="14"/>
                    <a:pt x="474" y="1"/>
                    <a:pt x="25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27"/>
            <p:cNvSpPr/>
            <p:nvPr/>
          </p:nvSpPr>
          <p:spPr>
            <a:xfrm>
              <a:off x="7523112" y="5649694"/>
              <a:ext cx="346930" cy="44060"/>
            </a:xfrm>
            <a:custGeom>
              <a:avLst/>
              <a:gdLst/>
              <a:ahLst/>
              <a:cxnLst/>
              <a:rect l="l" t="t" r="r" b="b"/>
              <a:pathLst>
                <a:path w="2000" h="254" extrusionOk="0">
                  <a:moveTo>
                    <a:pt x="710" y="0"/>
                  </a:moveTo>
                  <a:cubicBezTo>
                    <a:pt x="501" y="0"/>
                    <a:pt x="292" y="9"/>
                    <a:pt x="89" y="35"/>
                  </a:cubicBezTo>
                  <a:cubicBezTo>
                    <a:pt x="30" y="35"/>
                    <a:pt x="0" y="84"/>
                    <a:pt x="10" y="133"/>
                  </a:cubicBezTo>
                  <a:cubicBezTo>
                    <a:pt x="10" y="168"/>
                    <a:pt x="49" y="203"/>
                    <a:pt x="92" y="203"/>
                  </a:cubicBezTo>
                  <a:cubicBezTo>
                    <a:pt x="98" y="203"/>
                    <a:pt x="103" y="203"/>
                    <a:pt x="108" y="202"/>
                  </a:cubicBezTo>
                  <a:cubicBezTo>
                    <a:pt x="412" y="162"/>
                    <a:pt x="706" y="153"/>
                    <a:pt x="1010" y="153"/>
                  </a:cubicBezTo>
                  <a:cubicBezTo>
                    <a:pt x="1167" y="153"/>
                    <a:pt x="1313" y="173"/>
                    <a:pt x="1461" y="182"/>
                  </a:cubicBezTo>
                  <a:cubicBezTo>
                    <a:pt x="1617" y="202"/>
                    <a:pt x="1764" y="221"/>
                    <a:pt x="1911" y="251"/>
                  </a:cubicBezTo>
                  <a:cubicBezTo>
                    <a:pt x="1918" y="253"/>
                    <a:pt x="1925" y="253"/>
                    <a:pt x="1931" y="253"/>
                  </a:cubicBezTo>
                  <a:cubicBezTo>
                    <a:pt x="1960" y="253"/>
                    <a:pt x="1981" y="236"/>
                    <a:pt x="1990" y="212"/>
                  </a:cubicBezTo>
                  <a:cubicBezTo>
                    <a:pt x="1999" y="173"/>
                    <a:pt x="1980" y="143"/>
                    <a:pt x="1940" y="133"/>
                  </a:cubicBezTo>
                  <a:cubicBezTo>
                    <a:pt x="1784" y="94"/>
                    <a:pt x="1637" y="75"/>
                    <a:pt x="1480" y="45"/>
                  </a:cubicBezTo>
                  <a:cubicBezTo>
                    <a:pt x="1324" y="35"/>
                    <a:pt x="1176" y="16"/>
                    <a:pt x="1019" y="6"/>
                  </a:cubicBezTo>
                  <a:cubicBezTo>
                    <a:pt x="916" y="2"/>
                    <a:pt x="813" y="0"/>
                    <a:pt x="71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27"/>
            <p:cNvSpPr/>
            <p:nvPr/>
          </p:nvSpPr>
          <p:spPr>
            <a:xfrm>
              <a:off x="7635170" y="5661836"/>
              <a:ext cx="214403" cy="104773"/>
            </a:xfrm>
            <a:custGeom>
              <a:avLst/>
              <a:gdLst/>
              <a:ahLst/>
              <a:cxnLst/>
              <a:rect l="l" t="t" r="r" b="b"/>
              <a:pathLst>
                <a:path w="1236" h="604" extrusionOk="0">
                  <a:moveTo>
                    <a:pt x="1137" y="0"/>
                  </a:moveTo>
                  <a:cubicBezTo>
                    <a:pt x="1121" y="0"/>
                    <a:pt x="1105" y="5"/>
                    <a:pt x="1089" y="14"/>
                  </a:cubicBezTo>
                  <a:cubicBezTo>
                    <a:pt x="1089" y="14"/>
                    <a:pt x="1040" y="34"/>
                    <a:pt x="971" y="63"/>
                  </a:cubicBezTo>
                  <a:cubicBezTo>
                    <a:pt x="902" y="92"/>
                    <a:pt x="805" y="132"/>
                    <a:pt x="707" y="181"/>
                  </a:cubicBezTo>
                  <a:cubicBezTo>
                    <a:pt x="648" y="210"/>
                    <a:pt x="599" y="230"/>
                    <a:pt x="540" y="249"/>
                  </a:cubicBezTo>
                  <a:cubicBezTo>
                    <a:pt x="491" y="279"/>
                    <a:pt x="432" y="308"/>
                    <a:pt x="384" y="327"/>
                  </a:cubicBezTo>
                  <a:cubicBezTo>
                    <a:pt x="275" y="367"/>
                    <a:pt x="168" y="406"/>
                    <a:pt x="90" y="425"/>
                  </a:cubicBezTo>
                  <a:cubicBezTo>
                    <a:pt x="31" y="436"/>
                    <a:pt x="1" y="475"/>
                    <a:pt x="11" y="534"/>
                  </a:cubicBezTo>
                  <a:cubicBezTo>
                    <a:pt x="19" y="576"/>
                    <a:pt x="58" y="604"/>
                    <a:pt x="99" y="604"/>
                  </a:cubicBezTo>
                  <a:cubicBezTo>
                    <a:pt x="106" y="604"/>
                    <a:pt x="112" y="603"/>
                    <a:pt x="119" y="602"/>
                  </a:cubicBezTo>
                  <a:cubicBezTo>
                    <a:pt x="305" y="563"/>
                    <a:pt x="550" y="455"/>
                    <a:pt x="765" y="357"/>
                  </a:cubicBezTo>
                  <a:cubicBezTo>
                    <a:pt x="991" y="269"/>
                    <a:pt x="1167" y="190"/>
                    <a:pt x="1177" y="181"/>
                  </a:cubicBezTo>
                  <a:cubicBezTo>
                    <a:pt x="1207" y="171"/>
                    <a:pt x="1226" y="142"/>
                    <a:pt x="1236" y="112"/>
                  </a:cubicBezTo>
                  <a:cubicBezTo>
                    <a:pt x="1236" y="92"/>
                    <a:pt x="1236" y="73"/>
                    <a:pt x="1226" y="53"/>
                  </a:cubicBezTo>
                  <a:cubicBezTo>
                    <a:pt x="1206" y="20"/>
                    <a:pt x="1172" y="0"/>
                    <a:pt x="1137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27"/>
            <p:cNvSpPr/>
            <p:nvPr/>
          </p:nvSpPr>
          <p:spPr>
            <a:xfrm>
              <a:off x="7630139" y="5558452"/>
              <a:ext cx="219433" cy="135997"/>
            </a:xfrm>
            <a:custGeom>
              <a:avLst/>
              <a:gdLst/>
              <a:ahLst/>
              <a:cxnLst/>
              <a:rect l="l" t="t" r="r" b="b"/>
              <a:pathLst>
                <a:path w="1265" h="784" extrusionOk="0">
                  <a:moveTo>
                    <a:pt x="120" y="1"/>
                  </a:moveTo>
                  <a:cubicBezTo>
                    <a:pt x="68" y="1"/>
                    <a:pt x="20" y="37"/>
                    <a:pt x="10" y="81"/>
                  </a:cubicBezTo>
                  <a:cubicBezTo>
                    <a:pt x="1" y="130"/>
                    <a:pt x="50" y="179"/>
                    <a:pt x="108" y="189"/>
                  </a:cubicBezTo>
                  <a:cubicBezTo>
                    <a:pt x="206" y="198"/>
                    <a:pt x="324" y="238"/>
                    <a:pt x="442" y="296"/>
                  </a:cubicBezTo>
                  <a:cubicBezTo>
                    <a:pt x="491" y="326"/>
                    <a:pt x="550" y="355"/>
                    <a:pt x="609" y="385"/>
                  </a:cubicBezTo>
                  <a:cubicBezTo>
                    <a:pt x="657" y="414"/>
                    <a:pt x="716" y="453"/>
                    <a:pt x="765" y="483"/>
                  </a:cubicBezTo>
                  <a:cubicBezTo>
                    <a:pt x="863" y="551"/>
                    <a:pt x="942" y="620"/>
                    <a:pt x="1000" y="669"/>
                  </a:cubicBezTo>
                  <a:cubicBezTo>
                    <a:pt x="1029" y="699"/>
                    <a:pt x="1049" y="718"/>
                    <a:pt x="1069" y="728"/>
                  </a:cubicBezTo>
                  <a:cubicBezTo>
                    <a:pt x="1079" y="747"/>
                    <a:pt x="1088" y="757"/>
                    <a:pt x="1088" y="757"/>
                  </a:cubicBezTo>
                  <a:cubicBezTo>
                    <a:pt x="1109" y="773"/>
                    <a:pt x="1139" y="783"/>
                    <a:pt x="1168" y="783"/>
                  </a:cubicBezTo>
                  <a:cubicBezTo>
                    <a:pt x="1193" y="783"/>
                    <a:pt x="1218" y="775"/>
                    <a:pt x="1236" y="757"/>
                  </a:cubicBezTo>
                  <a:cubicBezTo>
                    <a:pt x="1245" y="747"/>
                    <a:pt x="1265" y="728"/>
                    <a:pt x="1265" y="708"/>
                  </a:cubicBezTo>
                  <a:cubicBezTo>
                    <a:pt x="1265" y="679"/>
                    <a:pt x="1265" y="649"/>
                    <a:pt x="1236" y="630"/>
                  </a:cubicBezTo>
                  <a:cubicBezTo>
                    <a:pt x="1225" y="610"/>
                    <a:pt x="1088" y="473"/>
                    <a:pt x="873" y="326"/>
                  </a:cubicBezTo>
                  <a:cubicBezTo>
                    <a:pt x="657" y="179"/>
                    <a:pt x="373" y="32"/>
                    <a:pt x="138" y="2"/>
                  </a:cubicBezTo>
                  <a:cubicBezTo>
                    <a:pt x="132" y="1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27"/>
            <p:cNvSpPr/>
            <p:nvPr/>
          </p:nvSpPr>
          <p:spPr>
            <a:xfrm>
              <a:off x="950064" y="5703294"/>
              <a:ext cx="321257" cy="145884"/>
            </a:xfrm>
            <a:custGeom>
              <a:avLst/>
              <a:gdLst/>
              <a:ahLst/>
              <a:cxnLst/>
              <a:rect l="l" t="t" r="r" b="b"/>
              <a:pathLst>
                <a:path w="1852" h="841" extrusionOk="0">
                  <a:moveTo>
                    <a:pt x="108" y="1"/>
                  </a:moveTo>
                  <a:cubicBezTo>
                    <a:pt x="68" y="1"/>
                    <a:pt x="29" y="30"/>
                    <a:pt x="20" y="59"/>
                  </a:cubicBezTo>
                  <a:cubicBezTo>
                    <a:pt x="0" y="108"/>
                    <a:pt x="29" y="167"/>
                    <a:pt x="78" y="177"/>
                  </a:cubicBezTo>
                  <a:lnTo>
                    <a:pt x="382" y="284"/>
                  </a:lnTo>
                  <a:cubicBezTo>
                    <a:pt x="421" y="295"/>
                    <a:pt x="460" y="304"/>
                    <a:pt x="499" y="324"/>
                  </a:cubicBezTo>
                  <a:cubicBezTo>
                    <a:pt x="529" y="334"/>
                    <a:pt x="558" y="343"/>
                    <a:pt x="597" y="353"/>
                  </a:cubicBezTo>
                  <a:cubicBezTo>
                    <a:pt x="941" y="480"/>
                    <a:pt x="1342" y="657"/>
                    <a:pt x="1705" y="833"/>
                  </a:cubicBezTo>
                  <a:cubicBezTo>
                    <a:pt x="1718" y="838"/>
                    <a:pt x="1731" y="841"/>
                    <a:pt x="1744" y="841"/>
                  </a:cubicBezTo>
                  <a:cubicBezTo>
                    <a:pt x="1779" y="841"/>
                    <a:pt x="1811" y="823"/>
                    <a:pt x="1832" y="794"/>
                  </a:cubicBezTo>
                  <a:cubicBezTo>
                    <a:pt x="1852" y="745"/>
                    <a:pt x="1832" y="696"/>
                    <a:pt x="1784" y="667"/>
                  </a:cubicBezTo>
                  <a:cubicBezTo>
                    <a:pt x="1421" y="491"/>
                    <a:pt x="1009" y="314"/>
                    <a:pt x="656" y="186"/>
                  </a:cubicBezTo>
                  <a:lnTo>
                    <a:pt x="568" y="157"/>
                  </a:lnTo>
                  <a:cubicBezTo>
                    <a:pt x="519" y="138"/>
                    <a:pt x="480" y="118"/>
                    <a:pt x="441" y="108"/>
                  </a:cubicBezTo>
                  <a:lnTo>
                    <a:pt x="137" y="10"/>
                  </a:lnTo>
                  <a:cubicBezTo>
                    <a:pt x="127" y="1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27"/>
            <p:cNvSpPr/>
            <p:nvPr/>
          </p:nvSpPr>
          <p:spPr>
            <a:xfrm>
              <a:off x="802100" y="5767996"/>
              <a:ext cx="355430" cy="109977"/>
            </a:xfrm>
            <a:custGeom>
              <a:avLst/>
              <a:gdLst/>
              <a:ahLst/>
              <a:cxnLst/>
              <a:rect l="l" t="t" r="r" b="b"/>
              <a:pathLst>
                <a:path w="2049" h="634" extrusionOk="0">
                  <a:moveTo>
                    <a:pt x="98" y="0"/>
                  </a:moveTo>
                  <a:cubicBezTo>
                    <a:pt x="59" y="0"/>
                    <a:pt x="20" y="29"/>
                    <a:pt x="10" y="68"/>
                  </a:cubicBezTo>
                  <a:cubicBezTo>
                    <a:pt x="0" y="118"/>
                    <a:pt x="30" y="166"/>
                    <a:pt x="79" y="176"/>
                  </a:cubicBezTo>
                  <a:lnTo>
                    <a:pt x="235" y="205"/>
                  </a:lnTo>
                  <a:cubicBezTo>
                    <a:pt x="275" y="216"/>
                    <a:pt x="333" y="225"/>
                    <a:pt x="392" y="235"/>
                  </a:cubicBezTo>
                  <a:cubicBezTo>
                    <a:pt x="461" y="255"/>
                    <a:pt x="549" y="274"/>
                    <a:pt x="647" y="294"/>
                  </a:cubicBezTo>
                  <a:cubicBezTo>
                    <a:pt x="1049" y="372"/>
                    <a:pt x="1509" y="499"/>
                    <a:pt x="1911" y="627"/>
                  </a:cubicBezTo>
                  <a:cubicBezTo>
                    <a:pt x="1922" y="631"/>
                    <a:pt x="1932" y="633"/>
                    <a:pt x="1942" y="633"/>
                  </a:cubicBezTo>
                  <a:cubicBezTo>
                    <a:pt x="1980" y="633"/>
                    <a:pt x="2014" y="607"/>
                    <a:pt x="2029" y="568"/>
                  </a:cubicBezTo>
                  <a:cubicBezTo>
                    <a:pt x="2049" y="529"/>
                    <a:pt x="2019" y="470"/>
                    <a:pt x="1970" y="460"/>
                  </a:cubicBezTo>
                  <a:cubicBezTo>
                    <a:pt x="1559" y="323"/>
                    <a:pt x="1088" y="196"/>
                    <a:pt x="686" y="118"/>
                  </a:cubicBezTo>
                  <a:cubicBezTo>
                    <a:pt x="588" y="88"/>
                    <a:pt x="500" y="78"/>
                    <a:pt x="422" y="59"/>
                  </a:cubicBezTo>
                  <a:cubicBezTo>
                    <a:pt x="363" y="49"/>
                    <a:pt x="314" y="39"/>
                    <a:pt x="275" y="29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27"/>
            <p:cNvSpPr/>
            <p:nvPr/>
          </p:nvSpPr>
          <p:spPr>
            <a:xfrm>
              <a:off x="662636" y="5851085"/>
              <a:ext cx="386133" cy="71988"/>
            </a:xfrm>
            <a:custGeom>
              <a:avLst/>
              <a:gdLst/>
              <a:ahLst/>
              <a:cxnLst/>
              <a:rect l="l" t="t" r="r" b="b"/>
              <a:pathLst>
                <a:path w="2226" h="415" extrusionOk="0">
                  <a:moveTo>
                    <a:pt x="99" y="1"/>
                  </a:moveTo>
                  <a:cubicBezTo>
                    <a:pt x="50" y="1"/>
                    <a:pt x="11" y="40"/>
                    <a:pt x="11" y="89"/>
                  </a:cubicBezTo>
                  <a:cubicBezTo>
                    <a:pt x="1" y="138"/>
                    <a:pt x="40" y="177"/>
                    <a:pt x="89" y="187"/>
                  </a:cubicBezTo>
                  <a:cubicBezTo>
                    <a:pt x="89" y="187"/>
                    <a:pt x="148" y="197"/>
                    <a:pt x="255" y="197"/>
                  </a:cubicBezTo>
                  <a:lnTo>
                    <a:pt x="706" y="236"/>
                  </a:lnTo>
                  <a:cubicBezTo>
                    <a:pt x="1050" y="266"/>
                    <a:pt x="1569" y="314"/>
                    <a:pt x="2117" y="412"/>
                  </a:cubicBezTo>
                  <a:cubicBezTo>
                    <a:pt x="2124" y="414"/>
                    <a:pt x="2130" y="414"/>
                    <a:pt x="2136" y="414"/>
                  </a:cubicBezTo>
                  <a:cubicBezTo>
                    <a:pt x="2176" y="414"/>
                    <a:pt x="2207" y="386"/>
                    <a:pt x="2215" y="344"/>
                  </a:cubicBezTo>
                  <a:cubicBezTo>
                    <a:pt x="2225" y="285"/>
                    <a:pt x="2196" y="246"/>
                    <a:pt x="2147" y="236"/>
                  </a:cubicBezTo>
                  <a:cubicBezTo>
                    <a:pt x="1588" y="138"/>
                    <a:pt x="1069" y="79"/>
                    <a:pt x="716" y="50"/>
                  </a:cubicBezTo>
                  <a:lnTo>
                    <a:pt x="275" y="20"/>
                  </a:lnTo>
                  <a:cubicBezTo>
                    <a:pt x="168" y="11"/>
                    <a:pt x="109" y="11"/>
                    <a:pt x="109" y="11"/>
                  </a:cubicBezTo>
                  <a:cubicBezTo>
                    <a:pt x="109" y="1"/>
                    <a:pt x="99" y="1"/>
                    <a:pt x="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27"/>
            <p:cNvSpPr/>
            <p:nvPr/>
          </p:nvSpPr>
          <p:spPr>
            <a:xfrm>
              <a:off x="536875" y="5948052"/>
              <a:ext cx="411459" cy="35907"/>
            </a:xfrm>
            <a:custGeom>
              <a:avLst/>
              <a:gdLst/>
              <a:ahLst/>
              <a:cxnLst/>
              <a:rect l="l" t="t" r="r" b="b"/>
              <a:pathLst>
                <a:path w="2372" h="207" extrusionOk="0">
                  <a:moveTo>
                    <a:pt x="1441" y="1"/>
                  </a:moveTo>
                  <a:cubicBezTo>
                    <a:pt x="1137" y="1"/>
                    <a:pt x="912" y="10"/>
                    <a:pt x="736" y="10"/>
                  </a:cubicBezTo>
                  <a:lnTo>
                    <a:pt x="89" y="30"/>
                  </a:lnTo>
                  <a:cubicBezTo>
                    <a:pt x="40" y="30"/>
                    <a:pt x="1" y="69"/>
                    <a:pt x="1" y="118"/>
                  </a:cubicBezTo>
                  <a:cubicBezTo>
                    <a:pt x="1" y="167"/>
                    <a:pt x="40" y="206"/>
                    <a:pt x="89" y="206"/>
                  </a:cubicBezTo>
                  <a:lnTo>
                    <a:pt x="392" y="206"/>
                  </a:lnTo>
                  <a:lnTo>
                    <a:pt x="745" y="197"/>
                  </a:lnTo>
                  <a:cubicBezTo>
                    <a:pt x="922" y="187"/>
                    <a:pt x="1137" y="187"/>
                    <a:pt x="1441" y="187"/>
                  </a:cubicBezTo>
                  <a:cubicBezTo>
                    <a:pt x="1706" y="187"/>
                    <a:pt x="1980" y="187"/>
                    <a:pt x="2274" y="197"/>
                  </a:cubicBezTo>
                  <a:cubicBezTo>
                    <a:pt x="2323" y="197"/>
                    <a:pt x="2372" y="158"/>
                    <a:pt x="2372" y="108"/>
                  </a:cubicBezTo>
                  <a:cubicBezTo>
                    <a:pt x="2372" y="60"/>
                    <a:pt x="2333" y="20"/>
                    <a:pt x="2284" y="20"/>
                  </a:cubicBezTo>
                  <a:cubicBezTo>
                    <a:pt x="1990" y="1"/>
                    <a:pt x="1706" y="1"/>
                    <a:pt x="144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27"/>
            <p:cNvSpPr/>
            <p:nvPr/>
          </p:nvSpPr>
          <p:spPr>
            <a:xfrm>
              <a:off x="417879" y="6022815"/>
              <a:ext cx="438693" cy="75110"/>
            </a:xfrm>
            <a:custGeom>
              <a:avLst/>
              <a:gdLst/>
              <a:ahLst/>
              <a:cxnLst/>
              <a:rect l="l" t="t" r="r" b="b"/>
              <a:pathLst>
                <a:path w="2529" h="433" extrusionOk="0">
                  <a:moveTo>
                    <a:pt x="2421" y="1"/>
                  </a:moveTo>
                  <a:cubicBezTo>
                    <a:pt x="1921" y="40"/>
                    <a:pt x="1441" y="99"/>
                    <a:pt x="1059" y="148"/>
                  </a:cubicBezTo>
                  <a:cubicBezTo>
                    <a:pt x="961" y="158"/>
                    <a:pt x="863" y="167"/>
                    <a:pt x="775" y="177"/>
                  </a:cubicBezTo>
                  <a:lnTo>
                    <a:pt x="589" y="197"/>
                  </a:lnTo>
                  <a:cubicBezTo>
                    <a:pt x="462" y="217"/>
                    <a:pt x="353" y="226"/>
                    <a:pt x="275" y="226"/>
                  </a:cubicBezTo>
                  <a:cubicBezTo>
                    <a:pt x="157" y="246"/>
                    <a:pt x="99" y="246"/>
                    <a:pt x="99" y="246"/>
                  </a:cubicBezTo>
                  <a:cubicBezTo>
                    <a:pt x="40" y="246"/>
                    <a:pt x="1" y="295"/>
                    <a:pt x="11" y="344"/>
                  </a:cubicBezTo>
                  <a:cubicBezTo>
                    <a:pt x="11" y="393"/>
                    <a:pt x="59" y="432"/>
                    <a:pt x="99" y="432"/>
                  </a:cubicBezTo>
                  <a:cubicBezTo>
                    <a:pt x="99" y="432"/>
                    <a:pt x="168" y="422"/>
                    <a:pt x="285" y="413"/>
                  </a:cubicBezTo>
                  <a:cubicBezTo>
                    <a:pt x="373" y="402"/>
                    <a:pt x="481" y="393"/>
                    <a:pt x="608" y="383"/>
                  </a:cubicBezTo>
                  <a:lnTo>
                    <a:pt x="795" y="363"/>
                  </a:lnTo>
                  <a:cubicBezTo>
                    <a:pt x="882" y="344"/>
                    <a:pt x="980" y="334"/>
                    <a:pt x="1078" y="324"/>
                  </a:cubicBezTo>
                  <a:cubicBezTo>
                    <a:pt x="1461" y="275"/>
                    <a:pt x="1941" y="226"/>
                    <a:pt x="2441" y="187"/>
                  </a:cubicBezTo>
                  <a:cubicBezTo>
                    <a:pt x="2490" y="177"/>
                    <a:pt x="2529" y="138"/>
                    <a:pt x="2519" y="89"/>
                  </a:cubicBezTo>
                  <a:cubicBezTo>
                    <a:pt x="2519" y="40"/>
                    <a:pt x="2480" y="1"/>
                    <a:pt x="243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27"/>
            <p:cNvSpPr/>
            <p:nvPr/>
          </p:nvSpPr>
          <p:spPr>
            <a:xfrm>
              <a:off x="310852" y="6106077"/>
              <a:ext cx="460723" cy="112752"/>
            </a:xfrm>
            <a:custGeom>
              <a:avLst/>
              <a:gdLst/>
              <a:ahLst/>
              <a:cxnLst/>
              <a:rect l="l" t="t" r="r" b="b"/>
              <a:pathLst>
                <a:path w="2656" h="650" extrusionOk="0">
                  <a:moveTo>
                    <a:pt x="2538" y="1"/>
                  </a:moveTo>
                  <a:cubicBezTo>
                    <a:pt x="2156" y="70"/>
                    <a:pt x="1784" y="148"/>
                    <a:pt x="1460" y="216"/>
                  </a:cubicBezTo>
                  <a:cubicBezTo>
                    <a:pt x="1206" y="266"/>
                    <a:pt x="981" y="314"/>
                    <a:pt x="794" y="353"/>
                  </a:cubicBezTo>
                  <a:cubicBezTo>
                    <a:pt x="569" y="393"/>
                    <a:pt x="393" y="422"/>
                    <a:pt x="275" y="442"/>
                  </a:cubicBezTo>
                  <a:cubicBezTo>
                    <a:pt x="157" y="462"/>
                    <a:pt x="88" y="471"/>
                    <a:pt x="88" y="471"/>
                  </a:cubicBezTo>
                  <a:cubicBezTo>
                    <a:pt x="40" y="471"/>
                    <a:pt x="1" y="520"/>
                    <a:pt x="10" y="569"/>
                  </a:cubicBezTo>
                  <a:cubicBezTo>
                    <a:pt x="10" y="613"/>
                    <a:pt x="49" y="649"/>
                    <a:pt x="92" y="649"/>
                  </a:cubicBezTo>
                  <a:cubicBezTo>
                    <a:pt x="98" y="649"/>
                    <a:pt x="103" y="649"/>
                    <a:pt x="108" y="647"/>
                  </a:cubicBezTo>
                  <a:cubicBezTo>
                    <a:pt x="108" y="647"/>
                    <a:pt x="177" y="647"/>
                    <a:pt x="304" y="628"/>
                  </a:cubicBezTo>
                  <a:cubicBezTo>
                    <a:pt x="422" y="608"/>
                    <a:pt x="598" y="579"/>
                    <a:pt x="824" y="530"/>
                  </a:cubicBezTo>
                  <a:cubicBezTo>
                    <a:pt x="1020" y="491"/>
                    <a:pt x="1245" y="451"/>
                    <a:pt x="1499" y="393"/>
                  </a:cubicBezTo>
                  <a:cubicBezTo>
                    <a:pt x="1823" y="324"/>
                    <a:pt x="2185" y="255"/>
                    <a:pt x="2577" y="177"/>
                  </a:cubicBezTo>
                  <a:cubicBezTo>
                    <a:pt x="2627" y="168"/>
                    <a:pt x="2656" y="118"/>
                    <a:pt x="2646" y="70"/>
                  </a:cubicBezTo>
                  <a:cubicBezTo>
                    <a:pt x="2636" y="31"/>
                    <a:pt x="2597" y="1"/>
                    <a:pt x="255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27"/>
            <p:cNvSpPr/>
            <p:nvPr/>
          </p:nvSpPr>
          <p:spPr>
            <a:xfrm>
              <a:off x="212325" y="6197840"/>
              <a:ext cx="481192" cy="150221"/>
            </a:xfrm>
            <a:custGeom>
              <a:avLst/>
              <a:gdLst/>
              <a:ahLst/>
              <a:cxnLst/>
              <a:rect l="l" t="t" r="r" b="b"/>
              <a:pathLst>
                <a:path w="2774" h="866" extrusionOk="0">
                  <a:moveTo>
                    <a:pt x="2666" y="1"/>
                  </a:moveTo>
                  <a:cubicBezTo>
                    <a:pt x="2655" y="1"/>
                    <a:pt x="2655" y="1"/>
                    <a:pt x="2646" y="11"/>
                  </a:cubicBezTo>
                  <a:cubicBezTo>
                    <a:pt x="2440" y="60"/>
                    <a:pt x="2244" y="118"/>
                    <a:pt x="2048" y="177"/>
                  </a:cubicBezTo>
                  <a:cubicBezTo>
                    <a:pt x="1558" y="314"/>
                    <a:pt x="1137" y="442"/>
                    <a:pt x="813" y="521"/>
                  </a:cubicBezTo>
                  <a:cubicBezTo>
                    <a:pt x="627" y="569"/>
                    <a:pt x="460" y="608"/>
                    <a:pt x="275" y="648"/>
                  </a:cubicBezTo>
                  <a:cubicBezTo>
                    <a:pt x="147" y="677"/>
                    <a:pt x="79" y="687"/>
                    <a:pt x="79" y="687"/>
                  </a:cubicBezTo>
                  <a:cubicBezTo>
                    <a:pt x="29" y="697"/>
                    <a:pt x="0" y="746"/>
                    <a:pt x="10" y="795"/>
                  </a:cubicBezTo>
                  <a:cubicBezTo>
                    <a:pt x="10" y="837"/>
                    <a:pt x="47" y="865"/>
                    <a:pt x="88" y="865"/>
                  </a:cubicBezTo>
                  <a:cubicBezTo>
                    <a:pt x="95" y="865"/>
                    <a:pt x="101" y="865"/>
                    <a:pt x="108" y="863"/>
                  </a:cubicBezTo>
                  <a:cubicBezTo>
                    <a:pt x="108" y="863"/>
                    <a:pt x="186" y="854"/>
                    <a:pt x="314" y="834"/>
                  </a:cubicBezTo>
                  <a:cubicBezTo>
                    <a:pt x="500" y="785"/>
                    <a:pt x="676" y="746"/>
                    <a:pt x="852" y="697"/>
                  </a:cubicBezTo>
                  <a:cubicBezTo>
                    <a:pt x="1186" y="619"/>
                    <a:pt x="1607" y="491"/>
                    <a:pt x="2107" y="354"/>
                  </a:cubicBezTo>
                  <a:cubicBezTo>
                    <a:pt x="2293" y="295"/>
                    <a:pt x="2489" y="236"/>
                    <a:pt x="2695" y="177"/>
                  </a:cubicBezTo>
                  <a:cubicBezTo>
                    <a:pt x="2744" y="168"/>
                    <a:pt x="2773" y="118"/>
                    <a:pt x="2753" y="70"/>
                  </a:cubicBezTo>
                  <a:cubicBezTo>
                    <a:pt x="2744" y="31"/>
                    <a:pt x="2705" y="1"/>
                    <a:pt x="266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27"/>
            <p:cNvSpPr/>
            <p:nvPr/>
          </p:nvSpPr>
          <p:spPr>
            <a:xfrm>
              <a:off x="120563" y="6298275"/>
              <a:ext cx="499926" cy="185781"/>
            </a:xfrm>
            <a:custGeom>
              <a:avLst/>
              <a:gdLst/>
              <a:ahLst/>
              <a:cxnLst/>
              <a:rect l="l" t="t" r="r" b="b"/>
              <a:pathLst>
                <a:path w="2882" h="1071" extrusionOk="0">
                  <a:moveTo>
                    <a:pt x="2744" y="0"/>
                  </a:moveTo>
                  <a:lnTo>
                    <a:pt x="2469" y="108"/>
                  </a:lnTo>
                  <a:cubicBezTo>
                    <a:pt x="2195" y="206"/>
                    <a:pt x="1930" y="304"/>
                    <a:pt x="1686" y="392"/>
                  </a:cubicBezTo>
                  <a:cubicBezTo>
                    <a:pt x="1352" y="510"/>
                    <a:pt x="1068" y="608"/>
                    <a:pt x="833" y="686"/>
                  </a:cubicBezTo>
                  <a:cubicBezTo>
                    <a:pt x="627" y="745"/>
                    <a:pt x="431" y="804"/>
                    <a:pt x="284" y="843"/>
                  </a:cubicBezTo>
                  <a:cubicBezTo>
                    <a:pt x="157" y="872"/>
                    <a:pt x="88" y="892"/>
                    <a:pt x="88" y="892"/>
                  </a:cubicBezTo>
                  <a:cubicBezTo>
                    <a:pt x="39" y="902"/>
                    <a:pt x="0" y="951"/>
                    <a:pt x="10" y="1000"/>
                  </a:cubicBezTo>
                  <a:cubicBezTo>
                    <a:pt x="18" y="1042"/>
                    <a:pt x="56" y="1070"/>
                    <a:pt x="98" y="1070"/>
                  </a:cubicBezTo>
                  <a:cubicBezTo>
                    <a:pt x="105" y="1070"/>
                    <a:pt x="111" y="1069"/>
                    <a:pt x="118" y="1068"/>
                  </a:cubicBezTo>
                  <a:cubicBezTo>
                    <a:pt x="127" y="1068"/>
                    <a:pt x="196" y="1049"/>
                    <a:pt x="323" y="1020"/>
                  </a:cubicBezTo>
                  <a:cubicBezTo>
                    <a:pt x="431" y="990"/>
                    <a:pt x="617" y="941"/>
                    <a:pt x="891" y="853"/>
                  </a:cubicBezTo>
                  <a:cubicBezTo>
                    <a:pt x="1127" y="784"/>
                    <a:pt x="1411" y="686"/>
                    <a:pt x="1744" y="569"/>
                  </a:cubicBezTo>
                  <a:cubicBezTo>
                    <a:pt x="1989" y="480"/>
                    <a:pt x="2254" y="382"/>
                    <a:pt x="2538" y="275"/>
                  </a:cubicBezTo>
                  <a:lnTo>
                    <a:pt x="2812" y="177"/>
                  </a:lnTo>
                  <a:cubicBezTo>
                    <a:pt x="2851" y="157"/>
                    <a:pt x="2881" y="108"/>
                    <a:pt x="2861" y="59"/>
                  </a:cubicBezTo>
                  <a:cubicBezTo>
                    <a:pt x="2851" y="20"/>
                    <a:pt x="2812" y="0"/>
                    <a:pt x="277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27"/>
            <p:cNvSpPr/>
            <p:nvPr/>
          </p:nvSpPr>
          <p:spPr>
            <a:xfrm>
              <a:off x="37127" y="6403568"/>
              <a:ext cx="515365" cy="219780"/>
            </a:xfrm>
            <a:custGeom>
              <a:avLst/>
              <a:gdLst/>
              <a:ahLst/>
              <a:cxnLst/>
              <a:rect l="l" t="t" r="r" b="b"/>
              <a:pathLst>
                <a:path w="2971" h="1267" extrusionOk="0">
                  <a:moveTo>
                    <a:pt x="2872" y="1"/>
                  </a:moveTo>
                  <a:cubicBezTo>
                    <a:pt x="2862" y="1"/>
                    <a:pt x="2842" y="1"/>
                    <a:pt x="2833" y="10"/>
                  </a:cubicBezTo>
                  <a:cubicBezTo>
                    <a:pt x="1980" y="393"/>
                    <a:pt x="1314" y="677"/>
                    <a:pt x="853" y="844"/>
                  </a:cubicBezTo>
                  <a:cubicBezTo>
                    <a:pt x="647" y="922"/>
                    <a:pt x="442" y="990"/>
                    <a:pt x="285" y="1030"/>
                  </a:cubicBezTo>
                  <a:cubicBezTo>
                    <a:pt x="157" y="1069"/>
                    <a:pt x="79" y="1088"/>
                    <a:pt x="79" y="1088"/>
                  </a:cubicBezTo>
                  <a:cubicBezTo>
                    <a:pt x="30" y="1098"/>
                    <a:pt x="1" y="1147"/>
                    <a:pt x="11" y="1196"/>
                  </a:cubicBezTo>
                  <a:cubicBezTo>
                    <a:pt x="19" y="1239"/>
                    <a:pt x="57" y="1267"/>
                    <a:pt x="99" y="1267"/>
                  </a:cubicBezTo>
                  <a:cubicBezTo>
                    <a:pt x="105" y="1267"/>
                    <a:pt x="112" y="1266"/>
                    <a:pt x="118" y="1265"/>
                  </a:cubicBezTo>
                  <a:cubicBezTo>
                    <a:pt x="128" y="1265"/>
                    <a:pt x="197" y="1245"/>
                    <a:pt x="334" y="1206"/>
                  </a:cubicBezTo>
                  <a:cubicBezTo>
                    <a:pt x="451" y="1177"/>
                    <a:pt x="647" y="1108"/>
                    <a:pt x="922" y="1010"/>
                  </a:cubicBezTo>
                  <a:cubicBezTo>
                    <a:pt x="1383" y="844"/>
                    <a:pt x="2049" y="559"/>
                    <a:pt x="2911" y="177"/>
                  </a:cubicBezTo>
                  <a:cubicBezTo>
                    <a:pt x="2950" y="158"/>
                    <a:pt x="2970" y="99"/>
                    <a:pt x="2950" y="60"/>
                  </a:cubicBezTo>
                  <a:cubicBezTo>
                    <a:pt x="2940" y="21"/>
                    <a:pt x="2901" y="1"/>
                    <a:pt x="287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27"/>
            <p:cNvSpPr/>
            <p:nvPr/>
          </p:nvSpPr>
          <p:spPr>
            <a:xfrm>
              <a:off x="-39371" y="6514065"/>
              <a:ext cx="530629" cy="252045"/>
            </a:xfrm>
            <a:custGeom>
              <a:avLst/>
              <a:gdLst/>
              <a:ahLst/>
              <a:cxnLst/>
              <a:rect l="l" t="t" r="r" b="b"/>
              <a:pathLst>
                <a:path w="3059" h="1453" extrusionOk="0">
                  <a:moveTo>
                    <a:pt x="2960" y="1"/>
                  </a:moveTo>
                  <a:cubicBezTo>
                    <a:pt x="2941" y="1"/>
                    <a:pt x="2931" y="11"/>
                    <a:pt x="2911" y="11"/>
                  </a:cubicBezTo>
                  <a:cubicBezTo>
                    <a:pt x="2078" y="451"/>
                    <a:pt x="1373" y="784"/>
                    <a:pt x="873" y="991"/>
                  </a:cubicBezTo>
                  <a:cubicBezTo>
                    <a:pt x="609" y="1098"/>
                    <a:pt x="402" y="1176"/>
                    <a:pt x="285" y="1216"/>
                  </a:cubicBezTo>
                  <a:lnTo>
                    <a:pt x="79" y="1274"/>
                  </a:lnTo>
                  <a:cubicBezTo>
                    <a:pt x="30" y="1294"/>
                    <a:pt x="1" y="1343"/>
                    <a:pt x="10" y="1392"/>
                  </a:cubicBezTo>
                  <a:cubicBezTo>
                    <a:pt x="19" y="1426"/>
                    <a:pt x="57" y="1453"/>
                    <a:pt x="99" y="1453"/>
                  </a:cubicBezTo>
                  <a:cubicBezTo>
                    <a:pt x="105" y="1453"/>
                    <a:pt x="112" y="1452"/>
                    <a:pt x="119" y="1451"/>
                  </a:cubicBezTo>
                  <a:cubicBezTo>
                    <a:pt x="128" y="1451"/>
                    <a:pt x="197" y="1431"/>
                    <a:pt x="344" y="1383"/>
                  </a:cubicBezTo>
                  <a:cubicBezTo>
                    <a:pt x="471" y="1343"/>
                    <a:pt x="667" y="1274"/>
                    <a:pt x="942" y="1157"/>
                  </a:cubicBezTo>
                  <a:cubicBezTo>
                    <a:pt x="1451" y="951"/>
                    <a:pt x="2157" y="618"/>
                    <a:pt x="3000" y="177"/>
                  </a:cubicBezTo>
                  <a:cubicBezTo>
                    <a:pt x="3039" y="157"/>
                    <a:pt x="3058" y="99"/>
                    <a:pt x="3039" y="50"/>
                  </a:cubicBezTo>
                  <a:cubicBezTo>
                    <a:pt x="3019" y="20"/>
                    <a:pt x="2989" y="1"/>
                    <a:pt x="296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27"/>
            <p:cNvSpPr/>
            <p:nvPr/>
          </p:nvSpPr>
          <p:spPr>
            <a:xfrm>
              <a:off x="-110664" y="6629592"/>
              <a:ext cx="545721" cy="283442"/>
            </a:xfrm>
            <a:custGeom>
              <a:avLst/>
              <a:gdLst/>
              <a:ahLst/>
              <a:cxnLst/>
              <a:rect l="l" t="t" r="r" b="b"/>
              <a:pathLst>
                <a:path w="3146" h="1634" extrusionOk="0">
                  <a:moveTo>
                    <a:pt x="3038" y="1"/>
                  </a:moveTo>
                  <a:cubicBezTo>
                    <a:pt x="3028" y="1"/>
                    <a:pt x="3008" y="1"/>
                    <a:pt x="2999" y="11"/>
                  </a:cubicBezTo>
                  <a:cubicBezTo>
                    <a:pt x="2185" y="491"/>
                    <a:pt x="1440" y="883"/>
                    <a:pt x="892" y="1128"/>
                  </a:cubicBezTo>
                  <a:cubicBezTo>
                    <a:pt x="617" y="1255"/>
                    <a:pt x="412" y="1334"/>
                    <a:pt x="294" y="1383"/>
                  </a:cubicBezTo>
                  <a:cubicBezTo>
                    <a:pt x="147" y="1432"/>
                    <a:pt x="79" y="1451"/>
                    <a:pt x="79" y="1451"/>
                  </a:cubicBezTo>
                  <a:cubicBezTo>
                    <a:pt x="29" y="1471"/>
                    <a:pt x="0" y="1520"/>
                    <a:pt x="10" y="1569"/>
                  </a:cubicBezTo>
                  <a:cubicBezTo>
                    <a:pt x="25" y="1608"/>
                    <a:pt x="59" y="1634"/>
                    <a:pt x="96" y="1634"/>
                  </a:cubicBezTo>
                  <a:cubicBezTo>
                    <a:pt x="106" y="1634"/>
                    <a:pt x="117" y="1632"/>
                    <a:pt x="127" y="1628"/>
                  </a:cubicBezTo>
                  <a:cubicBezTo>
                    <a:pt x="127" y="1628"/>
                    <a:pt x="206" y="1608"/>
                    <a:pt x="353" y="1549"/>
                  </a:cubicBezTo>
                  <a:cubicBezTo>
                    <a:pt x="480" y="1510"/>
                    <a:pt x="686" y="1422"/>
                    <a:pt x="970" y="1294"/>
                  </a:cubicBezTo>
                  <a:cubicBezTo>
                    <a:pt x="1519" y="1050"/>
                    <a:pt x="2274" y="648"/>
                    <a:pt x="3087" y="168"/>
                  </a:cubicBezTo>
                  <a:cubicBezTo>
                    <a:pt x="3126" y="148"/>
                    <a:pt x="3146" y="89"/>
                    <a:pt x="3117" y="50"/>
                  </a:cubicBezTo>
                  <a:cubicBezTo>
                    <a:pt x="3106" y="20"/>
                    <a:pt x="3067" y="1"/>
                    <a:pt x="303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27"/>
            <p:cNvSpPr/>
            <p:nvPr/>
          </p:nvSpPr>
          <p:spPr>
            <a:xfrm>
              <a:off x="-177101" y="6748588"/>
              <a:ext cx="559598" cy="313451"/>
            </a:xfrm>
            <a:custGeom>
              <a:avLst/>
              <a:gdLst/>
              <a:ahLst/>
              <a:cxnLst/>
              <a:rect l="l" t="t" r="r" b="b"/>
              <a:pathLst>
                <a:path w="3226" h="1807" extrusionOk="0">
                  <a:moveTo>
                    <a:pt x="3127" y="1"/>
                  </a:moveTo>
                  <a:cubicBezTo>
                    <a:pt x="3108" y="1"/>
                    <a:pt x="3088" y="1"/>
                    <a:pt x="3078" y="11"/>
                  </a:cubicBezTo>
                  <a:cubicBezTo>
                    <a:pt x="2265" y="540"/>
                    <a:pt x="1490" y="991"/>
                    <a:pt x="922" y="1265"/>
                  </a:cubicBezTo>
                  <a:cubicBezTo>
                    <a:pt x="628" y="1412"/>
                    <a:pt x="423" y="1501"/>
                    <a:pt x="295" y="1549"/>
                  </a:cubicBezTo>
                  <a:cubicBezTo>
                    <a:pt x="158" y="1608"/>
                    <a:pt x="79" y="1628"/>
                    <a:pt x="79" y="1628"/>
                  </a:cubicBezTo>
                  <a:cubicBezTo>
                    <a:pt x="31" y="1647"/>
                    <a:pt x="1" y="1696"/>
                    <a:pt x="20" y="1745"/>
                  </a:cubicBezTo>
                  <a:cubicBezTo>
                    <a:pt x="29" y="1786"/>
                    <a:pt x="64" y="1807"/>
                    <a:pt x="104" y="1807"/>
                  </a:cubicBezTo>
                  <a:cubicBezTo>
                    <a:pt x="112" y="1807"/>
                    <a:pt x="120" y="1806"/>
                    <a:pt x="129" y="1804"/>
                  </a:cubicBezTo>
                  <a:cubicBezTo>
                    <a:pt x="138" y="1804"/>
                    <a:pt x="216" y="1775"/>
                    <a:pt x="364" y="1716"/>
                  </a:cubicBezTo>
                  <a:cubicBezTo>
                    <a:pt x="491" y="1667"/>
                    <a:pt x="706" y="1579"/>
                    <a:pt x="1000" y="1432"/>
                  </a:cubicBezTo>
                  <a:cubicBezTo>
                    <a:pt x="1579" y="1148"/>
                    <a:pt x="2353" y="697"/>
                    <a:pt x="3176" y="168"/>
                  </a:cubicBezTo>
                  <a:cubicBezTo>
                    <a:pt x="3215" y="138"/>
                    <a:pt x="3225" y="79"/>
                    <a:pt x="3206" y="40"/>
                  </a:cubicBezTo>
                  <a:cubicBezTo>
                    <a:pt x="3186" y="11"/>
                    <a:pt x="3156" y="1"/>
                    <a:pt x="312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27"/>
            <p:cNvSpPr/>
            <p:nvPr/>
          </p:nvSpPr>
          <p:spPr>
            <a:xfrm>
              <a:off x="950064" y="5487331"/>
              <a:ext cx="311023" cy="248055"/>
            </a:xfrm>
            <a:custGeom>
              <a:avLst/>
              <a:gdLst/>
              <a:ahLst/>
              <a:cxnLst/>
              <a:rect l="l" t="t" r="r" b="b"/>
              <a:pathLst>
                <a:path w="1793" h="1430" extrusionOk="0">
                  <a:moveTo>
                    <a:pt x="1686" y="1"/>
                  </a:moveTo>
                  <a:cubicBezTo>
                    <a:pt x="1675" y="1"/>
                    <a:pt x="1666" y="1"/>
                    <a:pt x="1656" y="11"/>
                  </a:cubicBezTo>
                  <a:cubicBezTo>
                    <a:pt x="1058" y="256"/>
                    <a:pt x="647" y="599"/>
                    <a:pt x="401" y="834"/>
                  </a:cubicBezTo>
                  <a:cubicBezTo>
                    <a:pt x="343" y="902"/>
                    <a:pt x="284" y="961"/>
                    <a:pt x="235" y="1020"/>
                  </a:cubicBezTo>
                  <a:cubicBezTo>
                    <a:pt x="196" y="1069"/>
                    <a:pt x="157" y="1118"/>
                    <a:pt x="127" y="1157"/>
                  </a:cubicBezTo>
                  <a:cubicBezTo>
                    <a:pt x="59" y="1236"/>
                    <a:pt x="29" y="1285"/>
                    <a:pt x="29" y="1285"/>
                  </a:cubicBezTo>
                  <a:cubicBezTo>
                    <a:pt x="0" y="1333"/>
                    <a:pt x="10" y="1383"/>
                    <a:pt x="59" y="1412"/>
                  </a:cubicBezTo>
                  <a:cubicBezTo>
                    <a:pt x="74" y="1424"/>
                    <a:pt x="93" y="1429"/>
                    <a:pt x="111" y="1429"/>
                  </a:cubicBezTo>
                  <a:cubicBezTo>
                    <a:pt x="140" y="1429"/>
                    <a:pt x="168" y="1416"/>
                    <a:pt x="186" y="1392"/>
                  </a:cubicBezTo>
                  <a:cubicBezTo>
                    <a:pt x="186" y="1383"/>
                    <a:pt x="205" y="1344"/>
                    <a:pt x="264" y="1275"/>
                  </a:cubicBezTo>
                  <a:cubicBezTo>
                    <a:pt x="294" y="1236"/>
                    <a:pt x="333" y="1187"/>
                    <a:pt x="372" y="1138"/>
                  </a:cubicBezTo>
                  <a:cubicBezTo>
                    <a:pt x="421" y="1079"/>
                    <a:pt x="480" y="1020"/>
                    <a:pt x="539" y="961"/>
                  </a:cubicBezTo>
                  <a:cubicBezTo>
                    <a:pt x="764" y="736"/>
                    <a:pt x="1156" y="412"/>
                    <a:pt x="1725" y="177"/>
                  </a:cubicBezTo>
                  <a:cubicBezTo>
                    <a:pt x="1773" y="158"/>
                    <a:pt x="1793" y="109"/>
                    <a:pt x="1773" y="60"/>
                  </a:cubicBezTo>
                  <a:cubicBezTo>
                    <a:pt x="1754" y="20"/>
                    <a:pt x="1725" y="1"/>
                    <a:pt x="168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27"/>
            <p:cNvSpPr/>
            <p:nvPr/>
          </p:nvSpPr>
          <p:spPr>
            <a:xfrm>
              <a:off x="800366" y="5489066"/>
              <a:ext cx="290901" cy="310676"/>
            </a:xfrm>
            <a:custGeom>
              <a:avLst/>
              <a:gdLst/>
              <a:ahLst/>
              <a:cxnLst/>
              <a:rect l="l" t="t" r="r" b="b"/>
              <a:pathLst>
                <a:path w="1677" h="1791" extrusionOk="0">
                  <a:moveTo>
                    <a:pt x="1578" y="1"/>
                  </a:moveTo>
                  <a:cubicBezTo>
                    <a:pt x="1558" y="1"/>
                    <a:pt x="1539" y="1"/>
                    <a:pt x="1529" y="10"/>
                  </a:cubicBezTo>
                  <a:cubicBezTo>
                    <a:pt x="922" y="383"/>
                    <a:pt x="539" y="814"/>
                    <a:pt x="334" y="1118"/>
                  </a:cubicBezTo>
                  <a:cubicBezTo>
                    <a:pt x="226" y="1265"/>
                    <a:pt x="158" y="1402"/>
                    <a:pt x="108" y="1490"/>
                  </a:cubicBezTo>
                  <a:lnTo>
                    <a:pt x="99" y="1510"/>
                  </a:lnTo>
                  <a:cubicBezTo>
                    <a:pt x="49" y="1608"/>
                    <a:pt x="20" y="1657"/>
                    <a:pt x="20" y="1667"/>
                  </a:cubicBezTo>
                  <a:cubicBezTo>
                    <a:pt x="1" y="1706"/>
                    <a:pt x="30" y="1765"/>
                    <a:pt x="69" y="1784"/>
                  </a:cubicBezTo>
                  <a:cubicBezTo>
                    <a:pt x="80" y="1789"/>
                    <a:pt x="91" y="1791"/>
                    <a:pt x="102" y="1791"/>
                  </a:cubicBezTo>
                  <a:cubicBezTo>
                    <a:pt x="142" y="1791"/>
                    <a:pt x="179" y="1766"/>
                    <a:pt x="187" y="1735"/>
                  </a:cubicBezTo>
                  <a:cubicBezTo>
                    <a:pt x="197" y="1735"/>
                    <a:pt x="216" y="1686"/>
                    <a:pt x="256" y="1588"/>
                  </a:cubicBezTo>
                  <a:lnTo>
                    <a:pt x="265" y="1578"/>
                  </a:lnTo>
                  <a:cubicBezTo>
                    <a:pt x="314" y="1480"/>
                    <a:pt x="383" y="1363"/>
                    <a:pt x="481" y="1226"/>
                  </a:cubicBezTo>
                  <a:cubicBezTo>
                    <a:pt x="677" y="932"/>
                    <a:pt x="1039" y="520"/>
                    <a:pt x="1617" y="167"/>
                  </a:cubicBezTo>
                  <a:cubicBezTo>
                    <a:pt x="1667" y="138"/>
                    <a:pt x="1676" y="89"/>
                    <a:pt x="1656" y="40"/>
                  </a:cubicBezTo>
                  <a:cubicBezTo>
                    <a:pt x="1637" y="10"/>
                    <a:pt x="1608" y="1"/>
                    <a:pt x="1578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27"/>
            <p:cNvSpPr/>
            <p:nvPr/>
          </p:nvSpPr>
          <p:spPr>
            <a:xfrm>
              <a:off x="662636" y="5516300"/>
              <a:ext cx="260371" cy="367746"/>
            </a:xfrm>
            <a:custGeom>
              <a:avLst/>
              <a:gdLst/>
              <a:ahLst/>
              <a:cxnLst/>
              <a:rect l="l" t="t" r="r" b="b"/>
              <a:pathLst>
                <a:path w="1501" h="2120" extrusionOk="0">
                  <a:moveTo>
                    <a:pt x="1392" y="1"/>
                  </a:moveTo>
                  <a:cubicBezTo>
                    <a:pt x="1373" y="1"/>
                    <a:pt x="1353" y="1"/>
                    <a:pt x="1333" y="20"/>
                  </a:cubicBezTo>
                  <a:cubicBezTo>
                    <a:pt x="863" y="412"/>
                    <a:pt x="501" y="873"/>
                    <a:pt x="246" y="1392"/>
                  </a:cubicBezTo>
                  <a:cubicBezTo>
                    <a:pt x="157" y="1569"/>
                    <a:pt x="99" y="1715"/>
                    <a:pt x="59" y="1843"/>
                  </a:cubicBezTo>
                  <a:cubicBezTo>
                    <a:pt x="30" y="1941"/>
                    <a:pt x="11" y="2000"/>
                    <a:pt x="11" y="2000"/>
                  </a:cubicBezTo>
                  <a:cubicBezTo>
                    <a:pt x="1" y="2048"/>
                    <a:pt x="30" y="2098"/>
                    <a:pt x="79" y="2117"/>
                  </a:cubicBezTo>
                  <a:cubicBezTo>
                    <a:pt x="85" y="2119"/>
                    <a:pt x="91" y="2119"/>
                    <a:pt x="98" y="2119"/>
                  </a:cubicBezTo>
                  <a:cubicBezTo>
                    <a:pt x="140" y="2119"/>
                    <a:pt x="178" y="2092"/>
                    <a:pt x="187" y="2048"/>
                  </a:cubicBezTo>
                  <a:cubicBezTo>
                    <a:pt x="187" y="2048"/>
                    <a:pt x="207" y="1990"/>
                    <a:pt x="236" y="1892"/>
                  </a:cubicBezTo>
                  <a:cubicBezTo>
                    <a:pt x="255" y="1813"/>
                    <a:pt x="305" y="1676"/>
                    <a:pt x="412" y="1471"/>
                  </a:cubicBezTo>
                  <a:cubicBezTo>
                    <a:pt x="647" y="971"/>
                    <a:pt x="1000" y="530"/>
                    <a:pt x="1451" y="158"/>
                  </a:cubicBezTo>
                  <a:cubicBezTo>
                    <a:pt x="1490" y="128"/>
                    <a:pt x="1500" y="69"/>
                    <a:pt x="1471" y="30"/>
                  </a:cubicBezTo>
                  <a:cubicBezTo>
                    <a:pt x="1451" y="10"/>
                    <a:pt x="1422" y="1"/>
                    <a:pt x="1392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27"/>
            <p:cNvSpPr/>
            <p:nvPr/>
          </p:nvSpPr>
          <p:spPr>
            <a:xfrm>
              <a:off x="535313" y="5565564"/>
              <a:ext cx="224464" cy="418571"/>
            </a:xfrm>
            <a:custGeom>
              <a:avLst/>
              <a:gdLst/>
              <a:ahLst/>
              <a:cxnLst/>
              <a:rect l="l" t="t" r="r" b="b"/>
              <a:pathLst>
                <a:path w="1294" h="2413" extrusionOk="0">
                  <a:moveTo>
                    <a:pt x="1185" y="1"/>
                  </a:moveTo>
                  <a:cubicBezTo>
                    <a:pt x="1166" y="1"/>
                    <a:pt x="1137" y="11"/>
                    <a:pt x="1117" y="30"/>
                  </a:cubicBezTo>
                  <a:cubicBezTo>
                    <a:pt x="676" y="520"/>
                    <a:pt x="362" y="1039"/>
                    <a:pt x="166" y="1637"/>
                  </a:cubicBezTo>
                  <a:cubicBezTo>
                    <a:pt x="88" y="1853"/>
                    <a:pt x="59" y="2019"/>
                    <a:pt x="39" y="2127"/>
                  </a:cubicBezTo>
                  <a:cubicBezTo>
                    <a:pt x="10" y="2245"/>
                    <a:pt x="10" y="2313"/>
                    <a:pt x="10" y="2313"/>
                  </a:cubicBezTo>
                  <a:cubicBezTo>
                    <a:pt x="0" y="2363"/>
                    <a:pt x="39" y="2411"/>
                    <a:pt x="88" y="2411"/>
                  </a:cubicBezTo>
                  <a:cubicBezTo>
                    <a:pt x="93" y="2412"/>
                    <a:pt x="99" y="2413"/>
                    <a:pt x="104" y="2413"/>
                  </a:cubicBezTo>
                  <a:cubicBezTo>
                    <a:pt x="147" y="2413"/>
                    <a:pt x="186" y="2377"/>
                    <a:pt x="186" y="2333"/>
                  </a:cubicBezTo>
                  <a:cubicBezTo>
                    <a:pt x="186" y="2333"/>
                    <a:pt x="196" y="2274"/>
                    <a:pt x="216" y="2167"/>
                  </a:cubicBezTo>
                  <a:cubicBezTo>
                    <a:pt x="235" y="2058"/>
                    <a:pt x="264" y="1902"/>
                    <a:pt x="333" y="1696"/>
                  </a:cubicBezTo>
                  <a:cubicBezTo>
                    <a:pt x="529" y="1128"/>
                    <a:pt x="833" y="618"/>
                    <a:pt x="1254" y="157"/>
                  </a:cubicBezTo>
                  <a:cubicBezTo>
                    <a:pt x="1294" y="118"/>
                    <a:pt x="1283" y="59"/>
                    <a:pt x="1254" y="30"/>
                  </a:cubicBezTo>
                  <a:cubicBezTo>
                    <a:pt x="1235" y="11"/>
                    <a:pt x="1205" y="1"/>
                    <a:pt x="118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27"/>
            <p:cNvSpPr/>
            <p:nvPr/>
          </p:nvSpPr>
          <p:spPr>
            <a:xfrm>
              <a:off x="419613" y="5635296"/>
              <a:ext cx="185434" cy="462631"/>
            </a:xfrm>
            <a:custGeom>
              <a:avLst/>
              <a:gdLst/>
              <a:ahLst/>
              <a:cxnLst/>
              <a:rect l="l" t="t" r="r" b="b"/>
              <a:pathLst>
                <a:path w="1069" h="2667" extrusionOk="0">
                  <a:moveTo>
                    <a:pt x="961" y="1"/>
                  </a:moveTo>
                  <a:cubicBezTo>
                    <a:pt x="931" y="1"/>
                    <a:pt x="912" y="20"/>
                    <a:pt x="892" y="40"/>
                  </a:cubicBezTo>
                  <a:cubicBezTo>
                    <a:pt x="491" y="608"/>
                    <a:pt x="226" y="1196"/>
                    <a:pt x="79" y="1852"/>
                  </a:cubicBezTo>
                  <a:cubicBezTo>
                    <a:pt x="30" y="2078"/>
                    <a:pt x="20" y="2255"/>
                    <a:pt x="10" y="2382"/>
                  </a:cubicBezTo>
                  <a:cubicBezTo>
                    <a:pt x="1" y="2499"/>
                    <a:pt x="1" y="2568"/>
                    <a:pt x="1" y="2568"/>
                  </a:cubicBezTo>
                  <a:cubicBezTo>
                    <a:pt x="1" y="2617"/>
                    <a:pt x="40" y="2666"/>
                    <a:pt x="89" y="2666"/>
                  </a:cubicBezTo>
                  <a:cubicBezTo>
                    <a:pt x="138" y="2656"/>
                    <a:pt x="177" y="2617"/>
                    <a:pt x="177" y="2568"/>
                  </a:cubicBezTo>
                  <a:cubicBezTo>
                    <a:pt x="177" y="2568"/>
                    <a:pt x="177" y="2509"/>
                    <a:pt x="187" y="2392"/>
                  </a:cubicBezTo>
                  <a:cubicBezTo>
                    <a:pt x="197" y="2284"/>
                    <a:pt x="216" y="2107"/>
                    <a:pt x="265" y="1892"/>
                  </a:cubicBezTo>
                  <a:cubicBezTo>
                    <a:pt x="393" y="1264"/>
                    <a:pt x="647" y="687"/>
                    <a:pt x="1039" y="147"/>
                  </a:cubicBezTo>
                  <a:cubicBezTo>
                    <a:pt x="1068" y="108"/>
                    <a:pt x="1059" y="49"/>
                    <a:pt x="1020" y="20"/>
                  </a:cubicBezTo>
                  <a:cubicBezTo>
                    <a:pt x="1000" y="10"/>
                    <a:pt x="981" y="1"/>
                    <a:pt x="96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27"/>
            <p:cNvSpPr/>
            <p:nvPr/>
          </p:nvSpPr>
          <p:spPr>
            <a:xfrm>
              <a:off x="309117" y="5720293"/>
              <a:ext cx="151435" cy="498538"/>
            </a:xfrm>
            <a:custGeom>
              <a:avLst/>
              <a:gdLst/>
              <a:ahLst/>
              <a:cxnLst/>
              <a:rect l="l" t="t" r="r" b="b"/>
              <a:pathLst>
                <a:path w="873" h="2874" extrusionOk="0">
                  <a:moveTo>
                    <a:pt x="765" y="1"/>
                  </a:moveTo>
                  <a:cubicBezTo>
                    <a:pt x="736" y="1"/>
                    <a:pt x="706" y="20"/>
                    <a:pt x="686" y="49"/>
                  </a:cubicBezTo>
                  <a:cubicBezTo>
                    <a:pt x="334" y="687"/>
                    <a:pt x="118" y="1333"/>
                    <a:pt x="30" y="2039"/>
                  </a:cubicBezTo>
                  <a:cubicBezTo>
                    <a:pt x="11" y="2294"/>
                    <a:pt x="0" y="2490"/>
                    <a:pt x="11" y="2597"/>
                  </a:cubicBezTo>
                  <a:cubicBezTo>
                    <a:pt x="11" y="2725"/>
                    <a:pt x="20" y="2793"/>
                    <a:pt x="20" y="2793"/>
                  </a:cubicBezTo>
                  <a:cubicBezTo>
                    <a:pt x="20" y="2837"/>
                    <a:pt x="59" y="2873"/>
                    <a:pt x="102" y="2873"/>
                  </a:cubicBezTo>
                  <a:cubicBezTo>
                    <a:pt x="108" y="2873"/>
                    <a:pt x="113" y="2873"/>
                    <a:pt x="118" y="2871"/>
                  </a:cubicBezTo>
                  <a:cubicBezTo>
                    <a:pt x="167" y="2871"/>
                    <a:pt x="207" y="2823"/>
                    <a:pt x="196" y="2773"/>
                  </a:cubicBezTo>
                  <a:cubicBezTo>
                    <a:pt x="196" y="2773"/>
                    <a:pt x="187" y="2715"/>
                    <a:pt x="187" y="2588"/>
                  </a:cubicBezTo>
                  <a:cubicBezTo>
                    <a:pt x="187" y="2490"/>
                    <a:pt x="187" y="2303"/>
                    <a:pt x="216" y="2059"/>
                  </a:cubicBezTo>
                  <a:cubicBezTo>
                    <a:pt x="294" y="1382"/>
                    <a:pt x="501" y="755"/>
                    <a:pt x="843" y="138"/>
                  </a:cubicBezTo>
                  <a:cubicBezTo>
                    <a:pt x="873" y="99"/>
                    <a:pt x="853" y="40"/>
                    <a:pt x="814" y="20"/>
                  </a:cubicBezTo>
                  <a:cubicBezTo>
                    <a:pt x="795" y="10"/>
                    <a:pt x="784" y="1"/>
                    <a:pt x="76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27"/>
            <p:cNvSpPr/>
            <p:nvPr/>
          </p:nvSpPr>
          <p:spPr>
            <a:xfrm>
              <a:off x="203651" y="5817086"/>
              <a:ext cx="122640" cy="530976"/>
            </a:xfrm>
            <a:custGeom>
              <a:avLst/>
              <a:gdLst/>
              <a:ahLst/>
              <a:cxnLst/>
              <a:rect l="l" t="t" r="r" b="b"/>
              <a:pathLst>
                <a:path w="707" h="3061" extrusionOk="0">
                  <a:moveTo>
                    <a:pt x="599" y="1"/>
                  </a:moveTo>
                  <a:cubicBezTo>
                    <a:pt x="569" y="1"/>
                    <a:pt x="530" y="20"/>
                    <a:pt x="521" y="60"/>
                  </a:cubicBezTo>
                  <a:cubicBezTo>
                    <a:pt x="344" y="452"/>
                    <a:pt x="207" y="854"/>
                    <a:pt x="118" y="1275"/>
                  </a:cubicBezTo>
                  <a:cubicBezTo>
                    <a:pt x="60" y="1579"/>
                    <a:pt x="20" y="1882"/>
                    <a:pt x="11" y="2196"/>
                  </a:cubicBezTo>
                  <a:cubicBezTo>
                    <a:pt x="1" y="2470"/>
                    <a:pt x="20" y="2666"/>
                    <a:pt x="31" y="2784"/>
                  </a:cubicBezTo>
                  <a:cubicBezTo>
                    <a:pt x="40" y="2912"/>
                    <a:pt x="60" y="2990"/>
                    <a:pt x="60" y="2990"/>
                  </a:cubicBezTo>
                  <a:cubicBezTo>
                    <a:pt x="69" y="3032"/>
                    <a:pt x="99" y="3060"/>
                    <a:pt x="146" y="3060"/>
                  </a:cubicBezTo>
                  <a:cubicBezTo>
                    <a:pt x="153" y="3060"/>
                    <a:pt x="160" y="3060"/>
                    <a:pt x="168" y="3058"/>
                  </a:cubicBezTo>
                  <a:cubicBezTo>
                    <a:pt x="216" y="3049"/>
                    <a:pt x="246" y="3010"/>
                    <a:pt x="236" y="2960"/>
                  </a:cubicBezTo>
                  <a:cubicBezTo>
                    <a:pt x="236" y="2951"/>
                    <a:pt x="227" y="2892"/>
                    <a:pt x="207" y="2764"/>
                  </a:cubicBezTo>
                  <a:cubicBezTo>
                    <a:pt x="197" y="2657"/>
                    <a:pt x="187" y="2461"/>
                    <a:pt x="197" y="2206"/>
                  </a:cubicBezTo>
                  <a:cubicBezTo>
                    <a:pt x="207" y="1892"/>
                    <a:pt x="236" y="1608"/>
                    <a:pt x="305" y="1314"/>
                  </a:cubicBezTo>
                  <a:cubicBezTo>
                    <a:pt x="383" y="902"/>
                    <a:pt x="510" y="521"/>
                    <a:pt x="687" y="129"/>
                  </a:cubicBezTo>
                  <a:cubicBezTo>
                    <a:pt x="706" y="89"/>
                    <a:pt x="687" y="31"/>
                    <a:pt x="638" y="11"/>
                  </a:cubicBezTo>
                  <a:cubicBezTo>
                    <a:pt x="628" y="11"/>
                    <a:pt x="619" y="1"/>
                    <a:pt x="599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27"/>
            <p:cNvSpPr/>
            <p:nvPr/>
          </p:nvSpPr>
          <p:spPr>
            <a:xfrm>
              <a:off x="103563" y="5924287"/>
              <a:ext cx="98702" cy="559772"/>
            </a:xfrm>
            <a:custGeom>
              <a:avLst/>
              <a:gdLst/>
              <a:ahLst/>
              <a:cxnLst/>
              <a:rect l="l" t="t" r="r" b="b"/>
              <a:pathLst>
                <a:path w="569" h="3227" extrusionOk="0">
                  <a:moveTo>
                    <a:pt x="460" y="1"/>
                  </a:moveTo>
                  <a:cubicBezTo>
                    <a:pt x="421" y="1"/>
                    <a:pt x="392" y="20"/>
                    <a:pt x="372" y="59"/>
                  </a:cubicBezTo>
                  <a:cubicBezTo>
                    <a:pt x="225" y="491"/>
                    <a:pt x="118" y="922"/>
                    <a:pt x="59" y="1362"/>
                  </a:cubicBezTo>
                  <a:cubicBezTo>
                    <a:pt x="10" y="1695"/>
                    <a:pt x="0" y="2019"/>
                    <a:pt x="10" y="2342"/>
                  </a:cubicBezTo>
                  <a:cubicBezTo>
                    <a:pt x="20" y="2548"/>
                    <a:pt x="39" y="2744"/>
                    <a:pt x="68" y="2940"/>
                  </a:cubicBezTo>
                  <a:cubicBezTo>
                    <a:pt x="88" y="3078"/>
                    <a:pt x="108" y="3156"/>
                    <a:pt x="118" y="3156"/>
                  </a:cubicBezTo>
                  <a:cubicBezTo>
                    <a:pt x="126" y="3198"/>
                    <a:pt x="164" y="3226"/>
                    <a:pt x="206" y="3226"/>
                  </a:cubicBezTo>
                  <a:cubicBezTo>
                    <a:pt x="212" y="3226"/>
                    <a:pt x="219" y="3225"/>
                    <a:pt x="225" y="3224"/>
                  </a:cubicBezTo>
                  <a:cubicBezTo>
                    <a:pt x="274" y="3205"/>
                    <a:pt x="303" y="3156"/>
                    <a:pt x="284" y="3107"/>
                  </a:cubicBezTo>
                  <a:cubicBezTo>
                    <a:pt x="284" y="3107"/>
                    <a:pt x="274" y="3038"/>
                    <a:pt x="245" y="2911"/>
                  </a:cubicBezTo>
                  <a:cubicBezTo>
                    <a:pt x="216" y="2725"/>
                    <a:pt x="196" y="2538"/>
                    <a:pt x="186" y="2333"/>
                  </a:cubicBezTo>
                  <a:cubicBezTo>
                    <a:pt x="176" y="2029"/>
                    <a:pt x="196" y="1706"/>
                    <a:pt x="235" y="1392"/>
                  </a:cubicBezTo>
                  <a:cubicBezTo>
                    <a:pt x="294" y="951"/>
                    <a:pt x="392" y="539"/>
                    <a:pt x="549" y="118"/>
                  </a:cubicBezTo>
                  <a:cubicBezTo>
                    <a:pt x="568" y="69"/>
                    <a:pt x="539" y="20"/>
                    <a:pt x="490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27"/>
            <p:cNvSpPr/>
            <p:nvPr/>
          </p:nvSpPr>
          <p:spPr>
            <a:xfrm>
              <a:off x="4862" y="6036518"/>
              <a:ext cx="79967" cy="587006"/>
            </a:xfrm>
            <a:custGeom>
              <a:avLst/>
              <a:gdLst/>
              <a:ahLst/>
              <a:cxnLst/>
              <a:rect l="l" t="t" r="r" b="b"/>
              <a:pathLst>
                <a:path w="461" h="3384" extrusionOk="0">
                  <a:moveTo>
                    <a:pt x="363" y="0"/>
                  </a:moveTo>
                  <a:cubicBezTo>
                    <a:pt x="324" y="0"/>
                    <a:pt x="285" y="29"/>
                    <a:pt x="275" y="69"/>
                  </a:cubicBezTo>
                  <a:cubicBezTo>
                    <a:pt x="138" y="530"/>
                    <a:pt x="60" y="990"/>
                    <a:pt x="30" y="1460"/>
                  </a:cubicBezTo>
                  <a:cubicBezTo>
                    <a:pt x="1" y="1813"/>
                    <a:pt x="10" y="2156"/>
                    <a:pt x="40" y="2479"/>
                  </a:cubicBezTo>
                  <a:cubicBezTo>
                    <a:pt x="60" y="2695"/>
                    <a:pt x="99" y="2910"/>
                    <a:pt x="138" y="3106"/>
                  </a:cubicBezTo>
                  <a:cubicBezTo>
                    <a:pt x="177" y="3243"/>
                    <a:pt x="197" y="3322"/>
                    <a:pt x="206" y="3322"/>
                  </a:cubicBezTo>
                  <a:cubicBezTo>
                    <a:pt x="215" y="3363"/>
                    <a:pt x="249" y="3383"/>
                    <a:pt x="289" y="3383"/>
                  </a:cubicBezTo>
                  <a:cubicBezTo>
                    <a:pt x="297" y="3383"/>
                    <a:pt x="306" y="3382"/>
                    <a:pt x="314" y="3381"/>
                  </a:cubicBezTo>
                  <a:cubicBezTo>
                    <a:pt x="363" y="3361"/>
                    <a:pt x="393" y="3312"/>
                    <a:pt x="373" y="3263"/>
                  </a:cubicBezTo>
                  <a:cubicBezTo>
                    <a:pt x="373" y="3263"/>
                    <a:pt x="354" y="3195"/>
                    <a:pt x="324" y="3058"/>
                  </a:cubicBezTo>
                  <a:cubicBezTo>
                    <a:pt x="275" y="2871"/>
                    <a:pt x="245" y="2675"/>
                    <a:pt x="226" y="2460"/>
                  </a:cubicBezTo>
                  <a:cubicBezTo>
                    <a:pt x="187" y="2146"/>
                    <a:pt x="187" y="1813"/>
                    <a:pt x="206" y="1470"/>
                  </a:cubicBezTo>
                  <a:cubicBezTo>
                    <a:pt x="245" y="1009"/>
                    <a:pt x="324" y="569"/>
                    <a:pt x="452" y="118"/>
                  </a:cubicBezTo>
                  <a:cubicBezTo>
                    <a:pt x="461" y="69"/>
                    <a:pt x="432" y="20"/>
                    <a:pt x="383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27"/>
            <p:cNvSpPr/>
            <p:nvPr/>
          </p:nvSpPr>
          <p:spPr>
            <a:xfrm>
              <a:off x="-95399" y="6153780"/>
              <a:ext cx="90202" cy="613372"/>
            </a:xfrm>
            <a:custGeom>
              <a:avLst/>
              <a:gdLst/>
              <a:ahLst/>
              <a:cxnLst/>
              <a:rect l="l" t="t" r="r" b="b"/>
              <a:pathLst>
                <a:path w="520" h="3536" extrusionOk="0">
                  <a:moveTo>
                    <a:pt x="314" y="0"/>
                  </a:moveTo>
                  <a:cubicBezTo>
                    <a:pt x="275" y="0"/>
                    <a:pt x="235" y="30"/>
                    <a:pt x="226" y="78"/>
                  </a:cubicBezTo>
                  <a:cubicBezTo>
                    <a:pt x="39" y="951"/>
                    <a:pt x="0" y="1784"/>
                    <a:pt x="118" y="2607"/>
                  </a:cubicBezTo>
                  <a:cubicBezTo>
                    <a:pt x="157" y="2842"/>
                    <a:pt x="206" y="3057"/>
                    <a:pt x="265" y="3253"/>
                  </a:cubicBezTo>
                  <a:cubicBezTo>
                    <a:pt x="304" y="3401"/>
                    <a:pt x="333" y="3469"/>
                    <a:pt x="333" y="3479"/>
                  </a:cubicBezTo>
                  <a:cubicBezTo>
                    <a:pt x="348" y="3515"/>
                    <a:pt x="384" y="3535"/>
                    <a:pt x="422" y="3535"/>
                  </a:cubicBezTo>
                  <a:cubicBezTo>
                    <a:pt x="435" y="3535"/>
                    <a:pt x="448" y="3533"/>
                    <a:pt x="461" y="3528"/>
                  </a:cubicBezTo>
                  <a:cubicBezTo>
                    <a:pt x="500" y="3508"/>
                    <a:pt x="520" y="3449"/>
                    <a:pt x="510" y="3410"/>
                  </a:cubicBezTo>
                  <a:cubicBezTo>
                    <a:pt x="510" y="3410"/>
                    <a:pt x="481" y="3332"/>
                    <a:pt x="442" y="3205"/>
                  </a:cubicBezTo>
                  <a:cubicBezTo>
                    <a:pt x="383" y="3018"/>
                    <a:pt x="333" y="2803"/>
                    <a:pt x="304" y="2578"/>
                  </a:cubicBezTo>
                  <a:cubicBezTo>
                    <a:pt x="187" y="1774"/>
                    <a:pt x="216" y="971"/>
                    <a:pt x="402" y="118"/>
                  </a:cubicBezTo>
                  <a:cubicBezTo>
                    <a:pt x="412" y="69"/>
                    <a:pt x="383" y="20"/>
                    <a:pt x="333" y="10"/>
                  </a:cubicBezTo>
                  <a:cubicBezTo>
                    <a:pt x="333" y="10"/>
                    <a:pt x="324" y="0"/>
                    <a:pt x="314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27"/>
            <p:cNvSpPr/>
            <p:nvPr/>
          </p:nvSpPr>
          <p:spPr>
            <a:xfrm>
              <a:off x="-178662" y="6276072"/>
              <a:ext cx="103732" cy="637310"/>
            </a:xfrm>
            <a:custGeom>
              <a:avLst/>
              <a:gdLst/>
              <a:ahLst/>
              <a:cxnLst/>
              <a:rect l="l" t="t" r="r" b="b"/>
              <a:pathLst>
                <a:path w="598" h="3674" extrusionOk="0">
                  <a:moveTo>
                    <a:pt x="216" y="1"/>
                  </a:moveTo>
                  <a:cubicBezTo>
                    <a:pt x="167" y="1"/>
                    <a:pt x="127" y="40"/>
                    <a:pt x="127" y="79"/>
                  </a:cubicBezTo>
                  <a:cubicBezTo>
                    <a:pt x="40" y="599"/>
                    <a:pt x="0" y="1128"/>
                    <a:pt x="20" y="1627"/>
                  </a:cubicBezTo>
                  <a:cubicBezTo>
                    <a:pt x="29" y="2010"/>
                    <a:pt x="69" y="2372"/>
                    <a:pt x="138" y="2725"/>
                  </a:cubicBezTo>
                  <a:cubicBezTo>
                    <a:pt x="186" y="2970"/>
                    <a:pt x="245" y="3186"/>
                    <a:pt x="323" y="3391"/>
                  </a:cubicBezTo>
                  <a:cubicBezTo>
                    <a:pt x="373" y="3539"/>
                    <a:pt x="412" y="3617"/>
                    <a:pt x="412" y="3617"/>
                  </a:cubicBezTo>
                  <a:cubicBezTo>
                    <a:pt x="427" y="3653"/>
                    <a:pt x="457" y="3673"/>
                    <a:pt x="492" y="3673"/>
                  </a:cubicBezTo>
                  <a:cubicBezTo>
                    <a:pt x="504" y="3673"/>
                    <a:pt x="517" y="3671"/>
                    <a:pt x="530" y="3666"/>
                  </a:cubicBezTo>
                  <a:cubicBezTo>
                    <a:pt x="578" y="3646"/>
                    <a:pt x="598" y="3587"/>
                    <a:pt x="578" y="3539"/>
                  </a:cubicBezTo>
                  <a:cubicBezTo>
                    <a:pt x="569" y="3539"/>
                    <a:pt x="539" y="3470"/>
                    <a:pt x="490" y="3332"/>
                  </a:cubicBezTo>
                  <a:cubicBezTo>
                    <a:pt x="421" y="3136"/>
                    <a:pt x="363" y="2921"/>
                    <a:pt x="323" y="2696"/>
                  </a:cubicBezTo>
                  <a:cubicBezTo>
                    <a:pt x="255" y="2352"/>
                    <a:pt x="206" y="1990"/>
                    <a:pt x="196" y="1618"/>
                  </a:cubicBezTo>
                  <a:cubicBezTo>
                    <a:pt x="186" y="1128"/>
                    <a:pt x="216" y="618"/>
                    <a:pt x="304" y="109"/>
                  </a:cubicBezTo>
                  <a:cubicBezTo>
                    <a:pt x="314" y="59"/>
                    <a:pt x="275" y="11"/>
                    <a:pt x="225" y="11"/>
                  </a:cubicBezTo>
                  <a:cubicBezTo>
                    <a:pt x="225" y="1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27"/>
            <p:cNvSpPr/>
            <p:nvPr/>
          </p:nvSpPr>
          <p:spPr>
            <a:xfrm>
              <a:off x="-267128" y="6403568"/>
              <a:ext cx="126109" cy="658820"/>
            </a:xfrm>
            <a:custGeom>
              <a:avLst/>
              <a:gdLst/>
              <a:ahLst/>
              <a:cxnLst/>
              <a:rect l="l" t="t" r="r" b="b"/>
              <a:pathLst>
                <a:path w="727" h="3798" extrusionOk="0">
                  <a:moveTo>
                    <a:pt x="177" y="1"/>
                  </a:moveTo>
                  <a:cubicBezTo>
                    <a:pt x="128" y="1"/>
                    <a:pt x="89" y="30"/>
                    <a:pt x="89" y="79"/>
                  </a:cubicBezTo>
                  <a:cubicBezTo>
                    <a:pt x="20" y="618"/>
                    <a:pt x="1" y="1167"/>
                    <a:pt x="40" y="1696"/>
                  </a:cubicBezTo>
                  <a:cubicBezTo>
                    <a:pt x="79" y="2088"/>
                    <a:pt x="138" y="2480"/>
                    <a:pt x="226" y="2833"/>
                  </a:cubicBezTo>
                  <a:cubicBezTo>
                    <a:pt x="285" y="3078"/>
                    <a:pt x="354" y="3313"/>
                    <a:pt x="441" y="3519"/>
                  </a:cubicBezTo>
                  <a:cubicBezTo>
                    <a:pt x="500" y="3666"/>
                    <a:pt x="539" y="3744"/>
                    <a:pt x="539" y="3744"/>
                  </a:cubicBezTo>
                  <a:cubicBezTo>
                    <a:pt x="560" y="3777"/>
                    <a:pt x="593" y="3797"/>
                    <a:pt x="625" y="3797"/>
                  </a:cubicBezTo>
                  <a:cubicBezTo>
                    <a:pt x="640" y="3797"/>
                    <a:pt x="655" y="3793"/>
                    <a:pt x="667" y="3783"/>
                  </a:cubicBezTo>
                  <a:cubicBezTo>
                    <a:pt x="716" y="3764"/>
                    <a:pt x="726" y="3705"/>
                    <a:pt x="706" y="3666"/>
                  </a:cubicBezTo>
                  <a:cubicBezTo>
                    <a:pt x="706" y="3656"/>
                    <a:pt x="667" y="3587"/>
                    <a:pt x="608" y="3450"/>
                  </a:cubicBezTo>
                  <a:cubicBezTo>
                    <a:pt x="530" y="3244"/>
                    <a:pt x="461" y="3029"/>
                    <a:pt x="402" y="2793"/>
                  </a:cubicBezTo>
                  <a:cubicBezTo>
                    <a:pt x="314" y="2441"/>
                    <a:pt x="256" y="2068"/>
                    <a:pt x="226" y="1676"/>
                  </a:cubicBezTo>
                  <a:cubicBezTo>
                    <a:pt x="187" y="1157"/>
                    <a:pt x="197" y="638"/>
                    <a:pt x="265" y="99"/>
                  </a:cubicBezTo>
                  <a:cubicBezTo>
                    <a:pt x="275" y="50"/>
                    <a:pt x="236" y="1"/>
                    <a:pt x="187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27"/>
            <p:cNvSpPr/>
            <p:nvPr/>
          </p:nvSpPr>
          <p:spPr>
            <a:xfrm>
              <a:off x="-294188" y="5655071"/>
              <a:ext cx="1614959" cy="1686774"/>
            </a:xfrm>
            <a:custGeom>
              <a:avLst/>
              <a:gdLst/>
              <a:ahLst/>
              <a:cxnLst/>
              <a:rect l="l" t="t" r="r" b="b"/>
              <a:pathLst>
                <a:path w="9310" h="9724" extrusionOk="0">
                  <a:moveTo>
                    <a:pt x="9050" y="1"/>
                  </a:moveTo>
                  <a:cubicBezTo>
                    <a:pt x="8826" y="1"/>
                    <a:pt x="8602" y="14"/>
                    <a:pt x="8378" y="44"/>
                  </a:cubicBezTo>
                  <a:cubicBezTo>
                    <a:pt x="8084" y="73"/>
                    <a:pt x="7790" y="131"/>
                    <a:pt x="7506" y="210"/>
                  </a:cubicBezTo>
                  <a:cubicBezTo>
                    <a:pt x="6938" y="377"/>
                    <a:pt x="6389" y="621"/>
                    <a:pt x="5889" y="935"/>
                  </a:cubicBezTo>
                  <a:cubicBezTo>
                    <a:pt x="4880" y="1553"/>
                    <a:pt x="4037" y="2395"/>
                    <a:pt x="3302" y="3316"/>
                  </a:cubicBezTo>
                  <a:cubicBezTo>
                    <a:pt x="2577" y="4238"/>
                    <a:pt x="1960" y="5247"/>
                    <a:pt x="1411" y="6295"/>
                  </a:cubicBezTo>
                  <a:cubicBezTo>
                    <a:pt x="882" y="7334"/>
                    <a:pt x="412" y="8412"/>
                    <a:pt x="29" y="9529"/>
                  </a:cubicBezTo>
                  <a:cubicBezTo>
                    <a:pt x="0" y="9608"/>
                    <a:pt x="39" y="9695"/>
                    <a:pt x="118" y="9715"/>
                  </a:cubicBezTo>
                  <a:cubicBezTo>
                    <a:pt x="131" y="9721"/>
                    <a:pt x="146" y="9724"/>
                    <a:pt x="161" y="9724"/>
                  </a:cubicBezTo>
                  <a:cubicBezTo>
                    <a:pt x="219" y="9724"/>
                    <a:pt x="278" y="9680"/>
                    <a:pt x="294" y="9617"/>
                  </a:cubicBezTo>
                  <a:cubicBezTo>
                    <a:pt x="656" y="8519"/>
                    <a:pt x="1107" y="7432"/>
                    <a:pt x="1627" y="6393"/>
                  </a:cubicBezTo>
                  <a:cubicBezTo>
                    <a:pt x="2146" y="5355"/>
                    <a:pt x="2734" y="4355"/>
                    <a:pt x="3449" y="3434"/>
                  </a:cubicBezTo>
                  <a:cubicBezTo>
                    <a:pt x="4155" y="2513"/>
                    <a:pt x="4978" y="1660"/>
                    <a:pt x="5958" y="1043"/>
                  </a:cubicBezTo>
                  <a:cubicBezTo>
                    <a:pt x="6448" y="729"/>
                    <a:pt x="6977" y="475"/>
                    <a:pt x="7535" y="308"/>
                  </a:cubicBezTo>
                  <a:cubicBezTo>
                    <a:pt x="7820" y="229"/>
                    <a:pt x="8104" y="171"/>
                    <a:pt x="8388" y="131"/>
                  </a:cubicBezTo>
                  <a:cubicBezTo>
                    <a:pt x="8682" y="92"/>
                    <a:pt x="8966" y="83"/>
                    <a:pt x="9260" y="83"/>
                  </a:cubicBezTo>
                  <a:cubicBezTo>
                    <a:pt x="9263" y="84"/>
                    <a:pt x="9267" y="85"/>
                    <a:pt x="9270" y="85"/>
                  </a:cubicBezTo>
                  <a:cubicBezTo>
                    <a:pt x="9286" y="85"/>
                    <a:pt x="9301" y="69"/>
                    <a:pt x="9309" y="53"/>
                  </a:cubicBezTo>
                  <a:cubicBezTo>
                    <a:pt x="9309" y="24"/>
                    <a:pt x="9290" y="14"/>
                    <a:pt x="9260" y="4"/>
                  </a:cubicBezTo>
                  <a:cubicBezTo>
                    <a:pt x="9190" y="2"/>
                    <a:pt x="9120" y="1"/>
                    <a:pt x="905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27"/>
            <p:cNvSpPr/>
            <p:nvPr/>
          </p:nvSpPr>
          <p:spPr>
            <a:xfrm>
              <a:off x="1067152" y="5649694"/>
              <a:ext cx="346930" cy="44060"/>
            </a:xfrm>
            <a:custGeom>
              <a:avLst/>
              <a:gdLst/>
              <a:ahLst/>
              <a:cxnLst/>
              <a:rect l="l" t="t" r="r" b="b"/>
              <a:pathLst>
                <a:path w="2000" h="254" extrusionOk="0">
                  <a:moveTo>
                    <a:pt x="1290" y="0"/>
                  </a:moveTo>
                  <a:cubicBezTo>
                    <a:pt x="1187" y="0"/>
                    <a:pt x="1084" y="2"/>
                    <a:pt x="981" y="6"/>
                  </a:cubicBezTo>
                  <a:cubicBezTo>
                    <a:pt x="824" y="16"/>
                    <a:pt x="677" y="35"/>
                    <a:pt x="521" y="45"/>
                  </a:cubicBezTo>
                  <a:cubicBezTo>
                    <a:pt x="364" y="75"/>
                    <a:pt x="216" y="94"/>
                    <a:pt x="60" y="133"/>
                  </a:cubicBezTo>
                  <a:cubicBezTo>
                    <a:pt x="31" y="143"/>
                    <a:pt x="1" y="173"/>
                    <a:pt x="11" y="212"/>
                  </a:cubicBezTo>
                  <a:cubicBezTo>
                    <a:pt x="19" y="236"/>
                    <a:pt x="41" y="253"/>
                    <a:pt x="70" y="253"/>
                  </a:cubicBezTo>
                  <a:cubicBezTo>
                    <a:pt x="76" y="253"/>
                    <a:pt x="83" y="253"/>
                    <a:pt x="89" y="251"/>
                  </a:cubicBezTo>
                  <a:cubicBezTo>
                    <a:pt x="236" y="221"/>
                    <a:pt x="383" y="202"/>
                    <a:pt x="540" y="182"/>
                  </a:cubicBezTo>
                  <a:cubicBezTo>
                    <a:pt x="687" y="173"/>
                    <a:pt x="834" y="153"/>
                    <a:pt x="991" y="153"/>
                  </a:cubicBezTo>
                  <a:cubicBezTo>
                    <a:pt x="1294" y="153"/>
                    <a:pt x="1599" y="162"/>
                    <a:pt x="1892" y="202"/>
                  </a:cubicBezTo>
                  <a:cubicBezTo>
                    <a:pt x="1898" y="203"/>
                    <a:pt x="1903" y="203"/>
                    <a:pt x="1908" y="203"/>
                  </a:cubicBezTo>
                  <a:cubicBezTo>
                    <a:pt x="1951" y="203"/>
                    <a:pt x="1992" y="168"/>
                    <a:pt x="2000" y="133"/>
                  </a:cubicBezTo>
                  <a:cubicBezTo>
                    <a:pt x="2000" y="84"/>
                    <a:pt x="1971" y="35"/>
                    <a:pt x="1912" y="35"/>
                  </a:cubicBezTo>
                  <a:cubicBezTo>
                    <a:pt x="1708" y="9"/>
                    <a:pt x="1500" y="0"/>
                    <a:pt x="1290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27"/>
            <p:cNvSpPr/>
            <p:nvPr/>
          </p:nvSpPr>
          <p:spPr>
            <a:xfrm>
              <a:off x="1087621" y="5661836"/>
              <a:ext cx="214403" cy="104773"/>
            </a:xfrm>
            <a:custGeom>
              <a:avLst/>
              <a:gdLst/>
              <a:ahLst/>
              <a:cxnLst/>
              <a:rect l="l" t="t" r="r" b="b"/>
              <a:pathLst>
                <a:path w="1236" h="604" extrusionOk="0">
                  <a:moveTo>
                    <a:pt x="99" y="0"/>
                  </a:moveTo>
                  <a:cubicBezTo>
                    <a:pt x="64" y="0"/>
                    <a:pt x="30" y="20"/>
                    <a:pt x="11" y="53"/>
                  </a:cubicBezTo>
                  <a:cubicBezTo>
                    <a:pt x="0" y="73"/>
                    <a:pt x="0" y="92"/>
                    <a:pt x="0" y="112"/>
                  </a:cubicBezTo>
                  <a:cubicBezTo>
                    <a:pt x="11" y="142"/>
                    <a:pt x="30" y="171"/>
                    <a:pt x="59" y="181"/>
                  </a:cubicBezTo>
                  <a:cubicBezTo>
                    <a:pt x="69" y="190"/>
                    <a:pt x="246" y="269"/>
                    <a:pt x="471" y="357"/>
                  </a:cubicBezTo>
                  <a:cubicBezTo>
                    <a:pt x="686" y="455"/>
                    <a:pt x="932" y="563"/>
                    <a:pt x="1118" y="602"/>
                  </a:cubicBezTo>
                  <a:cubicBezTo>
                    <a:pt x="1124" y="603"/>
                    <a:pt x="1131" y="604"/>
                    <a:pt x="1137" y="604"/>
                  </a:cubicBezTo>
                  <a:cubicBezTo>
                    <a:pt x="1179" y="604"/>
                    <a:pt x="1217" y="576"/>
                    <a:pt x="1226" y="534"/>
                  </a:cubicBezTo>
                  <a:cubicBezTo>
                    <a:pt x="1235" y="475"/>
                    <a:pt x="1206" y="436"/>
                    <a:pt x="1157" y="425"/>
                  </a:cubicBezTo>
                  <a:cubicBezTo>
                    <a:pt x="1069" y="406"/>
                    <a:pt x="961" y="367"/>
                    <a:pt x="853" y="327"/>
                  </a:cubicBezTo>
                  <a:cubicBezTo>
                    <a:pt x="804" y="308"/>
                    <a:pt x="745" y="279"/>
                    <a:pt x="697" y="249"/>
                  </a:cubicBezTo>
                  <a:cubicBezTo>
                    <a:pt x="638" y="230"/>
                    <a:pt x="588" y="210"/>
                    <a:pt x="540" y="181"/>
                  </a:cubicBezTo>
                  <a:cubicBezTo>
                    <a:pt x="432" y="132"/>
                    <a:pt x="334" y="92"/>
                    <a:pt x="265" y="63"/>
                  </a:cubicBezTo>
                  <a:cubicBezTo>
                    <a:pt x="196" y="34"/>
                    <a:pt x="148" y="14"/>
                    <a:pt x="148" y="14"/>
                  </a:cubicBezTo>
                  <a:cubicBezTo>
                    <a:pt x="132" y="5"/>
                    <a:pt x="115" y="0"/>
                    <a:pt x="99" y="0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27"/>
            <p:cNvSpPr/>
            <p:nvPr/>
          </p:nvSpPr>
          <p:spPr>
            <a:xfrm>
              <a:off x="1087621" y="5558452"/>
              <a:ext cx="219433" cy="135997"/>
            </a:xfrm>
            <a:custGeom>
              <a:avLst/>
              <a:gdLst/>
              <a:ahLst/>
              <a:cxnLst/>
              <a:rect l="l" t="t" r="r" b="b"/>
              <a:pathLst>
                <a:path w="1265" h="784" extrusionOk="0">
                  <a:moveTo>
                    <a:pt x="1145" y="1"/>
                  </a:moveTo>
                  <a:cubicBezTo>
                    <a:pt x="1140" y="1"/>
                    <a:pt x="1134" y="1"/>
                    <a:pt x="1128" y="2"/>
                  </a:cubicBezTo>
                  <a:cubicBezTo>
                    <a:pt x="893" y="32"/>
                    <a:pt x="608" y="179"/>
                    <a:pt x="392" y="326"/>
                  </a:cubicBezTo>
                  <a:cubicBezTo>
                    <a:pt x="177" y="473"/>
                    <a:pt x="40" y="610"/>
                    <a:pt x="30" y="630"/>
                  </a:cubicBezTo>
                  <a:cubicBezTo>
                    <a:pt x="0" y="649"/>
                    <a:pt x="0" y="679"/>
                    <a:pt x="0" y="708"/>
                  </a:cubicBezTo>
                  <a:cubicBezTo>
                    <a:pt x="11" y="728"/>
                    <a:pt x="20" y="747"/>
                    <a:pt x="30" y="757"/>
                  </a:cubicBezTo>
                  <a:cubicBezTo>
                    <a:pt x="48" y="775"/>
                    <a:pt x="73" y="783"/>
                    <a:pt x="98" y="783"/>
                  </a:cubicBezTo>
                  <a:cubicBezTo>
                    <a:pt x="126" y="783"/>
                    <a:pt x="156" y="773"/>
                    <a:pt x="177" y="757"/>
                  </a:cubicBezTo>
                  <a:cubicBezTo>
                    <a:pt x="177" y="757"/>
                    <a:pt x="187" y="747"/>
                    <a:pt x="196" y="728"/>
                  </a:cubicBezTo>
                  <a:cubicBezTo>
                    <a:pt x="216" y="718"/>
                    <a:pt x="236" y="699"/>
                    <a:pt x="265" y="669"/>
                  </a:cubicBezTo>
                  <a:cubicBezTo>
                    <a:pt x="324" y="620"/>
                    <a:pt x="403" y="551"/>
                    <a:pt x="501" y="483"/>
                  </a:cubicBezTo>
                  <a:cubicBezTo>
                    <a:pt x="549" y="453"/>
                    <a:pt x="608" y="414"/>
                    <a:pt x="657" y="385"/>
                  </a:cubicBezTo>
                  <a:lnTo>
                    <a:pt x="834" y="296"/>
                  </a:lnTo>
                  <a:cubicBezTo>
                    <a:pt x="941" y="238"/>
                    <a:pt x="1059" y="198"/>
                    <a:pt x="1167" y="189"/>
                  </a:cubicBezTo>
                  <a:cubicBezTo>
                    <a:pt x="1226" y="179"/>
                    <a:pt x="1265" y="130"/>
                    <a:pt x="1255" y="81"/>
                  </a:cubicBezTo>
                  <a:cubicBezTo>
                    <a:pt x="1246" y="37"/>
                    <a:pt x="1198" y="1"/>
                    <a:pt x="1145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27"/>
            <p:cNvSpPr/>
            <p:nvPr/>
          </p:nvSpPr>
          <p:spPr>
            <a:xfrm>
              <a:off x="2986351" y="6061844"/>
              <a:ext cx="396194" cy="1499431"/>
            </a:xfrm>
            <a:custGeom>
              <a:avLst/>
              <a:gdLst/>
              <a:ahLst/>
              <a:cxnLst/>
              <a:rect l="l" t="t" r="r" b="b"/>
              <a:pathLst>
                <a:path w="2284" h="8644" extrusionOk="0">
                  <a:moveTo>
                    <a:pt x="2215" y="1"/>
                  </a:moveTo>
                  <a:cubicBezTo>
                    <a:pt x="1" y="4273"/>
                    <a:pt x="432" y="8595"/>
                    <a:pt x="432" y="8644"/>
                  </a:cubicBezTo>
                  <a:lnTo>
                    <a:pt x="510" y="8634"/>
                  </a:lnTo>
                  <a:cubicBezTo>
                    <a:pt x="500" y="8595"/>
                    <a:pt x="79" y="4293"/>
                    <a:pt x="2283" y="40"/>
                  </a:cubicBezTo>
                  <a:lnTo>
                    <a:pt x="2215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27"/>
            <p:cNvSpPr/>
            <p:nvPr/>
          </p:nvSpPr>
          <p:spPr>
            <a:xfrm>
              <a:off x="3203874" y="6310071"/>
              <a:ext cx="299401" cy="176934"/>
            </a:xfrm>
            <a:custGeom>
              <a:avLst/>
              <a:gdLst/>
              <a:ahLst/>
              <a:cxnLst/>
              <a:rect l="l" t="t" r="r" b="b"/>
              <a:pathLst>
                <a:path w="1726" h="1020" extrusionOk="0">
                  <a:moveTo>
                    <a:pt x="1676" y="1"/>
                  </a:moveTo>
                  <a:cubicBezTo>
                    <a:pt x="696" y="922"/>
                    <a:pt x="10" y="941"/>
                    <a:pt x="1" y="952"/>
                  </a:cubicBezTo>
                  <a:lnTo>
                    <a:pt x="1" y="1020"/>
                  </a:lnTo>
                  <a:cubicBezTo>
                    <a:pt x="30" y="1020"/>
                    <a:pt x="716" y="1000"/>
                    <a:pt x="1726" y="50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27"/>
            <p:cNvSpPr/>
            <p:nvPr/>
          </p:nvSpPr>
          <p:spPr>
            <a:xfrm>
              <a:off x="2923384" y="6359508"/>
              <a:ext cx="214403" cy="363930"/>
            </a:xfrm>
            <a:custGeom>
              <a:avLst/>
              <a:gdLst/>
              <a:ahLst/>
              <a:cxnLst/>
              <a:rect l="l" t="t" r="r" b="b"/>
              <a:pathLst>
                <a:path w="1236" h="2098" extrusionOk="0">
                  <a:moveTo>
                    <a:pt x="99" y="0"/>
                  </a:moveTo>
                  <a:cubicBezTo>
                    <a:pt x="1" y="1725"/>
                    <a:pt x="1206" y="2097"/>
                    <a:pt x="1216" y="2097"/>
                  </a:cubicBezTo>
                  <a:lnTo>
                    <a:pt x="1235" y="2028"/>
                  </a:lnTo>
                  <a:cubicBezTo>
                    <a:pt x="1235" y="2028"/>
                    <a:pt x="941" y="1940"/>
                    <a:pt x="667" y="1646"/>
                  </a:cubicBezTo>
                  <a:cubicBezTo>
                    <a:pt x="412" y="1381"/>
                    <a:pt x="118" y="872"/>
                    <a:pt x="168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27"/>
            <p:cNvSpPr/>
            <p:nvPr/>
          </p:nvSpPr>
          <p:spPr>
            <a:xfrm>
              <a:off x="3078113" y="6745292"/>
              <a:ext cx="379194" cy="316227"/>
            </a:xfrm>
            <a:custGeom>
              <a:avLst/>
              <a:gdLst/>
              <a:ahLst/>
              <a:cxnLst/>
              <a:rect l="l" t="t" r="r" b="b"/>
              <a:pathLst>
                <a:path w="2186" h="1823" extrusionOk="0">
                  <a:moveTo>
                    <a:pt x="2117" y="0"/>
                  </a:moveTo>
                  <a:cubicBezTo>
                    <a:pt x="1451" y="1235"/>
                    <a:pt x="20" y="1744"/>
                    <a:pt x="1" y="1755"/>
                  </a:cubicBezTo>
                  <a:lnTo>
                    <a:pt x="30" y="1823"/>
                  </a:lnTo>
                  <a:cubicBezTo>
                    <a:pt x="40" y="1813"/>
                    <a:pt x="1500" y="1294"/>
                    <a:pt x="2186" y="30"/>
                  </a:cubicBezTo>
                  <a:lnTo>
                    <a:pt x="2117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27"/>
            <p:cNvSpPr/>
            <p:nvPr/>
          </p:nvSpPr>
          <p:spPr>
            <a:xfrm>
              <a:off x="2801092" y="6905052"/>
              <a:ext cx="265228" cy="319696"/>
            </a:xfrm>
            <a:custGeom>
              <a:avLst/>
              <a:gdLst/>
              <a:ahLst/>
              <a:cxnLst/>
              <a:rect l="l" t="t" r="r" b="b"/>
              <a:pathLst>
                <a:path w="1529" h="1843" extrusionOk="0">
                  <a:moveTo>
                    <a:pt x="69" y="0"/>
                  </a:moveTo>
                  <a:lnTo>
                    <a:pt x="0" y="11"/>
                  </a:lnTo>
                  <a:cubicBezTo>
                    <a:pt x="147" y="1470"/>
                    <a:pt x="1500" y="1843"/>
                    <a:pt x="1509" y="1843"/>
                  </a:cubicBezTo>
                  <a:lnTo>
                    <a:pt x="1529" y="1774"/>
                  </a:lnTo>
                  <a:cubicBezTo>
                    <a:pt x="1519" y="1774"/>
                    <a:pt x="216" y="1422"/>
                    <a:pt x="6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27"/>
            <p:cNvSpPr/>
            <p:nvPr/>
          </p:nvSpPr>
          <p:spPr>
            <a:xfrm>
              <a:off x="3149580" y="6111281"/>
              <a:ext cx="112405" cy="207638"/>
            </a:xfrm>
            <a:custGeom>
              <a:avLst/>
              <a:gdLst/>
              <a:ahLst/>
              <a:cxnLst/>
              <a:rect l="l" t="t" r="r" b="b"/>
              <a:pathLst>
                <a:path w="648" h="1197" extrusionOk="0">
                  <a:moveTo>
                    <a:pt x="59" y="1"/>
                  </a:moveTo>
                  <a:cubicBezTo>
                    <a:pt x="0" y="794"/>
                    <a:pt x="608" y="1196"/>
                    <a:pt x="608" y="1196"/>
                  </a:cubicBezTo>
                  <a:lnTo>
                    <a:pt x="647" y="1137"/>
                  </a:lnTo>
                  <a:cubicBezTo>
                    <a:pt x="647" y="1137"/>
                    <a:pt x="68" y="755"/>
                    <a:pt x="127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27"/>
            <p:cNvSpPr/>
            <p:nvPr/>
          </p:nvSpPr>
          <p:spPr>
            <a:xfrm>
              <a:off x="3462335" y="6252307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09" y="0"/>
                  </a:moveTo>
                  <a:cubicBezTo>
                    <a:pt x="228" y="0"/>
                    <a:pt x="146" y="39"/>
                    <a:pt x="88" y="109"/>
                  </a:cubicBezTo>
                  <a:cubicBezTo>
                    <a:pt x="0" y="226"/>
                    <a:pt x="20" y="392"/>
                    <a:pt x="138" y="481"/>
                  </a:cubicBezTo>
                  <a:cubicBezTo>
                    <a:pt x="186" y="518"/>
                    <a:pt x="246" y="536"/>
                    <a:pt x="304" y="536"/>
                  </a:cubicBezTo>
                  <a:cubicBezTo>
                    <a:pt x="387" y="536"/>
                    <a:pt x="468" y="500"/>
                    <a:pt x="519" y="432"/>
                  </a:cubicBezTo>
                  <a:cubicBezTo>
                    <a:pt x="608" y="314"/>
                    <a:pt x="588" y="148"/>
                    <a:pt x="471" y="59"/>
                  </a:cubicBezTo>
                  <a:cubicBezTo>
                    <a:pt x="423" y="19"/>
                    <a:pt x="366" y="0"/>
                    <a:pt x="3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27"/>
            <p:cNvSpPr/>
            <p:nvPr/>
          </p:nvSpPr>
          <p:spPr>
            <a:xfrm>
              <a:off x="3343339" y="6181187"/>
              <a:ext cx="90202" cy="81529"/>
            </a:xfrm>
            <a:custGeom>
              <a:avLst/>
              <a:gdLst/>
              <a:ahLst/>
              <a:cxnLst/>
              <a:rect l="l" t="t" r="r" b="b"/>
              <a:pathLst>
                <a:path w="520" h="470" extrusionOk="0">
                  <a:moveTo>
                    <a:pt x="265" y="1"/>
                  </a:moveTo>
                  <a:cubicBezTo>
                    <a:pt x="195" y="1"/>
                    <a:pt x="125" y="33"/>
                    <a:pt x="79" y="97"/>
                  </a:cubicBezTo>
                  <a:cubicBezTo>
                    <a:pt x="0" y="195"/>
                    <a:pt x="20" y="342"/>
                    <a:pt x="118" y="421"/>
                  </a:cubicBezTo>
                  <a:cubicBezTo>
                    <a:pt x="163" y="453"/>
                    <a:pt x="213" y="469"/>
                    <a:pt x="262" y="469"/>
                  </a:cubicBezTo>
                  <a:cubicBezTo>
                    <a:pt x="330" y="469"/>
                    <a:pt x="395" y="439"/>
                    <a:pt x="441" y="381"/>
                  </a:cubicBezTo>
                  <a:cubicBezTo>
                    <a:pt x="519" y="273"/>
                    <a:pt x="500" y="127"/>
                    <a:pt x="402" y="48"/>
                  </a:cubicBezTo>
                  <a:cubicBezTo>
                    <a:pt x="362" y="16"/>
                    <a:pt x="314" y="1"/>
                    <a:pt x="26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27"/>
            <p:cNvSpPr/>
            <p:nvPr/>
          </p:nvSpPr>
          <p:spPr>
            <a:xfrm>
              <a:off x="3305871" y="6247277"/>
              <a:ext cx="68172" cy="188730"/>
            </a:xfrm>
            <a:custGeom>
              <a:avLst/>
              <a:gdLst/>
              <a:ahLst/>
              <a:cxnLst/>
              <a:rect l="l" t="t" r="r" b="b"/>
              <a:pathLst>
                <a:path w="393" h="1088" extrusionOk="0">
                  <a:moveTo>
                    <a:pt x="334" y="0"/>
                  </a:moveTo>
                  <a:cubicBezTo>
                    <a:pt x="1" y="637"/>
                    <a:pt x="128" y="1068"/>
                    <a:pt x="138" y="1088"/>
                  </a:cubicBezTo>
                  <a:lnTo>
                    <a:pt x="206" y="1068"/>
                  </a:lnTo>
                  <a:cubicBezTo>
                    <a:pt x="206" y="1068"/>
                    <a:pt x="79" y="637"/>
                    <a:pt x="393" y="29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27"/>
            <p:cNvSpPr/>
            <p:nvPr/>
          </p:nvSpPr>
          <p:spPr>
            <a:xfrm>
              <a:off x="3370572" y="6405303"/>
              <a:ext cx="144496" cy="71641"/>
            </a:xfrm>
            <a:custGeom>
              <a:avLst/>
              <a:gdLst/>
              <a:ahLst/>
              <a:cxnLst/>
              <a:rect l="l" t="t" r="r" b="b"/>
              <a:pathLst>
                <a:path w="833" h="413" extrusionOk="0">
                  <a:moveTo>
                    <a:pt x="49" y="0"/>
                  </a:moveTo>
                  <a:lnTo>
                    <a:pt x="0" y="50"/>
                  </a:lnTo>
                  <a:cubicBezTo>
                    <a:pt x="17" y="67"/>
                    <a:pt x="310" y="412"/>
                    <a:pt x="681" y="412"/>
                  </a:cubicBezTo>
                  <a:cubicBezTo>
                    <a:pt x="730" y="412"/>
                    <a:pt x="781" y="406"/>
                    <a:pt x="833" y="392"/>
                  </a:cubicBezTo>
                  <a:lnTo>
                    <a:pt x="813" y="324"/>
                  </a:lnTo>
                  <a:cubicBezTo>
                    <a:pt x="771" y="335"/>
                    <a:pt x="730" y="339"/>
                    <a:pt x="690" y="339"/>
                  </a:cubicBezTo>
                  <a:cubicBezTo>
                    <a:pt x="348" y="339"/>
                    <a:pt x="58" y="9"/>
                    <a:pt x="4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27"/>
            <p:cNvSpPr/>
            <p:nvPr/>
          </p:nvSpPr>
          <p:spPr>
            <a:xfrm>
              <a:off x="3202140" y="6753792"/>
              <a:ext cx="63141" cy="207638"/>
            </a:xfrm>
            <a:custGeom>
              <a:avLst/>
              <a:gdLst/>
              <a:ahLst/>
              <a:cxnLst/>
              <a:rect l="l" t="t" r="r" b="b"/>
              <a:pathLst>
                <a:path w="364" h="1197" extrusionOk="0">
                  <a:moveTo>
                    <a:pt x="305" y="1"/>
                  </a:moveTo>
                  <a:cubicBezTo>
                    <a:pt x="1" y="696"/>
                    <a:pt x="207" y="1177"/>
                    <a:pt x="216" y="1196"/>
                  </a:cubicBezTo>
                  <a:lnTo>
                    <a:pt x="275" y="1166"/>
                  </a:lnTo>
                  <a:cubicBezTo>
                    <a:pt x="275" y="1166"/>
                    <a:pt x="79" y="696"/>
                    <a:pt x="364" y="30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27"/>
            <p:cNvSpPr/>
            <p:nvPr/>
          </p:nvSpPr>
          <p:spPr>
            <a:xfrm>
              <a:off x="3492864" y="6401833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301" y="1"/>
                  </a:moveTo>
                  <a:cubicBezTo>
                    <a:pt x="220" y="1"/>
                    <a:pt x="141" y="40"/>
                    <a:pt x="89" y="109"/>
                  </a:cubicBezTo>
                  <a:cubicBezTo>
                    <a:pt x="1" y="227"/>
                    <a:pt x="20" y="393"/>
                    <a:pt x="138" y="481"/>
                  </a:cubicBezTo>
                  <a:cubicBezTo>
                    <a:pt x="187" y="518"/>
                    <a:pt x="244" y="536"/>
                    <a:pt x="302" y="536"/>
                  </a:cubicBezTo>
                  <a:cubicBezTo>
                    <a:pt x="382" y="536"/>
                    <a:pt x="462" y="501"/>
                    <a:pt x="520" y="432"/>
                  </a:cubicBezTo>
                  <a:cubicBezTo>
                    <a:pt x="608" y="314"/>
                    <a:pt x="589" y="148"/>
                    <a:pt x="461" y="60"/>
                  </a:cubicBezTo>
                  <a:cubicBezTo>
                    <a:pt x="413" y="19"/>
                    <a:pt x="356" y="1"/>
                    <a:pt x="30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27"/>
            <p:cNvSpPr/>
            <p:nvPr/>
          </p:nvSpPr>
          <p:spPr>
            <a:xfrm>
              <a:off x="3353573" y="6872788"/>
              <a:ext cx="171730" cy="41979"/>
            </a:xfrm>
            <a:custGeom>
              <a:avLst/>
              <a:gdLst/>
              <a:ahLst/>
              <a:cxnLst/>
              <a:rect l="l" t="t" r="r" b="b"/>
              <a:pathLst>
                <a:path w="990" h="242" extrusionOk="0">
                  <a:moveTo>
                    <a:pt x="39" y="1"/>
                  </a:moveTo>
                  <a:lnTo>
                    <a:pt x="0" y="49"/>
                  </a:lnTo>
                  <a:cubicBezTo>
                    <a:pt x="0" y="49"/>
                    <a:pt x="217" y="242"/>
                    <a:pt x="542" y="242"/>
                  </a:cubicBezTo>
                  <a:cubicBezTo>
                    <a:pt x="676" y="242"/>
                    <a:pt x="827" y="209"/>
                    <a:pt x="990" y="118"/>
                  </a:cubicBezTo>
                  <a:lnTo>
                    <a:pt x="960" y="59"/>
                  </a:lnTo>
                  <a:cubicBezTo>
                    <a:pt x="806" y="144"/>
                    <a:pt x="664" y="174"/>
                    <a:pt x="539" y="174"/>
                  </a:cubicBezTo>
                  <a:cubicBezTo>
                    <a:pt x="246" y="174"/>
                    <a:pt x="53" y="7"/>
                    <a:pt x="3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27"/>
            <p:cNvSpPr/>
            <p:nvPr/>
          </p:nvSpPr>
          <p:spPr>
            <a:xfrm>
              <a:off x="3414632" y="6675559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300" y="1"/>
                  </a:moveTo>
                  <a:cubicBezTo>
                    <a:pt x="220" y="1"/>
                    <a:pt x="141" y="39"/>
                    <a:pt x="89" y="108"/>
                  </a:cubicBezTo>
                  <a:cubicBezTo>
                    <a:pt x="1" y="226"/>
                    <a:pt x="21" y="393"/>
                    <a:pt x="138" y="481"/>
                  </a:cubicBezTo>
                  <a:cubicBezTo>
                    <a:pt x="187" y="518"/>
                    <a:pt x="245" y="536"/>
                    <a:pt x="302" y="536"/>
                  </a:cubicBezTo>
                  <a:cubicBezTo>
                    <a:pt x="381" y="536"/>
                    <a:pt x="459" y="501"/>
                    <a:pt x="511" y="432"/>
                  </a:cubicBezTo>
                  <a:cubicBezTo>
                    <a:pt x="608" y="314"/>
                    <a:pt x="579" y="147"/>
                    <a:pt x="461" y="60"/>
                  </a:cubicBezTo>
                  <a:cubicBezTo>
                    <a:pt x="413" y="19"/>
                    <a:pt x="356" y="1"/>
                    <a:pt x="3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27"/>
            <p:cNvSpPr/>
            <p:nvPr/>
          </p:nvSpPr>
          <p:spPr>
            <a:xfrm>
              <a:off x="2887824" y="6292031"/>
              <a:ext cx="105467" cy="94018"/>
            </a:xfrm>
            <a:custGeom>
              <a:avLst/>
              <a:gdLst/>
              <a:ahLst/>
              <a:cxnLst/>
              <a:rect l="l" t="t" r="r" b="b"/>
              <a:pathLst>
                <a:path w="608" h="542" extrusionOk="0">
                  <a:moveTo>
                    <a:pt x="303" y="1"/>
                  </a:moveTo>
                  <a:cubicBezTo>
                    <a:pt x="221" y="1"/>
                    <a:pt x="140" y="36"/>
                    <a:pt x="88" y="105"/>
                  </a:cubicBezTo>
                  <a:cubicBezTo>
                    <a:pt x="0" y="222"/>
                    <a:pt x="20" y="389"/>
                    <a:pt x="137" y="487"/>
                  </a:cubicBezTo>
                  <a:cubicBezTo>
                    <a:pt x="186" y="524"/>
                    <a:pt x="244" y="542"/>
                    <a:pt x="301" y="542"/>
                  </a:cubicBezTo>
                  <a:cubicBezTo>
                    <a:pt x="382" y="542"/>
                    <a:pt x="462" y="506"/>
                    <a:pt x="519" y="438"/>
                  </a:cubicBezTo>
                  <a:cubicBezTo>
                    <a:pt x="608" y="320"/>
                    <a:pt x="588" y="144"/>
                    <a:pt x="471" y="56"/>
                  </a:cubicBezTo>
                  <a:cubicBezTo>
                    <a:pt x="421" y="19"/>
                    <a:pt x="362" y="1"/>
                    <a:pt x="30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27"/>
            <p:cNvSpPr/>
            <p:nvPr/>
          </p:nvSpPr>
          <p:spPr>
            <a:xfrm>
              <a:off x="3212374" y="6679723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298" y="0"/>
                  </a:moveTo>
                  <a:cubicBezTo>
                    <a:pt x="218" y="0"/>
                    <a:pt x="140" y="35"/>
                    <a:pt x="89" y="104"/>
                  </a:cubicBezTo>
                  <a:cubicBezTo>
                    <a:pt x="0" y="221"/>
                    <a:pt x="20" y="388"/>
                    <a:pt x="138" y="476"/>
                  </a:cubicBezTo>
                  <a:cubicBezTo>
                    <a:pt x="186" y="517"/>
                    <a:pt x="243" y="535"/>
                    <a:pt x="299" y="535"/>
                  </a:cubicBezTo>
                  <a:cubicBezTo>
                    <a:pt x="379" y="535"/>
                    <a:pt x="458" y="497"/>
                    <a:pt x="510" y="428"/>
                  </a:cubicBezTo>
                  <a:cubicBezTo>
                    <a:pt x="608" y="310"/>
                    <a:pt x="579" y="143"/>
                    <a:pt x="461" y="55"/>
                  </a:cubicBezTo>
                  <a:cubicBezTo>
                    <a:pt x="412" y="18"/>
                    <a:pt x="355" y="0"/>
                    <a:pt x="29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27"/>
            <p:cNvSpPr/>
            <p:nvPr/>
          </p:nvSpPr>
          <p:spPr>
            <a:xfrm>
              <a:off x="2779062" y="6560726"/>
              <a:ext cx="105467" cy="93845"/>
            </a:xfrm>
            <a:custGeom>
              <a:avLst/>
              <a:gdLst/>
              <a:ahLst/>
              <a:cxnLst/>
              <a:rect l="l" t="t" r="r" b="b"/>
              <a:pathLst>
                <a:path w="608" h="541" extrusionOk="0">
                  <a:moveTo>
                    <a:pt x="306" y="0"/>
                  </a:moveTo>
                  <a:cubicBezTo>
                    <a:pt x="225" y="0"/>
                    <a:pt x="145" y="35"/>
                    <a:pt x="88" y="104"/>
                  </a:cubicBezTo>
                  <a:cubicBezTo>
                    <a:pt x="0" y="221"/>
                    <a:pt x="20" y="388"/>
                    <a:pt x="137" y="486"/>
                  </a:cubicBezTo>
                  <a:cubicBezTo>
                    <a:pt x="186" y="523"/>
                    <a:pt x="245" y="541"/>
                    <a:pt x="304" y="541"/>
                  </a:cubicBezTo>
                  <a:cubicBezTo>
                    <a:pt x="386" y="541"/>
                    <a:pt x="468" y="506"/>
                    <a:pt x="519" y="437"/>
                  </a:cubicBezTo>
                  <a:cubicBezTo>
                    <a:pt x="608" y="319"/>
                    <a:pt x="588" y="143"/>
                    <a:pt x="470" y="55"/>
                  </a:cubicBezTo>
                  <a:cubicBezTo>
                    <a:pt x="421" y="18"/>
                    <a:pt x="364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27"/>
            <p:cNvSpPr/>
            <p:nvPr/>
          </p:nvSpPr>
          <p:spPr>
            <a:xfrm>
              <a:off x="3492864" y="6827514"/>
              <a:ext cx="105640" cy="94018"/>
            </a:xfrm>
            <a:custGeom>
              <a:avLst/>
              <a:gdLst/>
              <a:ahLst/>
              <a:cxnLst/>
              <a:rect l="l" t="t" r="r" b="b"/>
              <a:pathLst>
                <a:path w="609" h="542" extrusionOk="0">
                  <a:moveTo>
                    <a:pt x="304" y="1"/>
                  </a:moveTo>
                  <a:cubicBezTo>
                    <a:pt x="222" y="1"/>
                    <a:pt x="140" y="36"/>
                    <a:pt x="89" y="105"/>
                  </a:cubicBezTo>
                  <a:cubicBezTo>
                    <a:pt x="1" y="222"/>
                    <a:pt x="20" y="399"/>
                    <a:pt x="138" y="487"/>
                  </a:cubicBezTo>
                  <a:cubicBezTo>
                    <a:pt x="187" y="524"/>
                    <a:pt x="245" y="542"/>
                    <a:pt x="302" y="542"/>
                  </a:cubicBezTo>
                  <a:cubicBezTo>
                    <a:pt x="382" y="542"/>
                    <a:pt x="463" y="506"/>
                    <a:pt x="520" y="438"/>
                  </a:cubicBezTo>
                  <a:cubicBezTo>
                    <a:pt x="608" y="320"/>
                    <a:pt x="589" y="144"/>
                    <a:pt x="471" y="55"/>
                  </a:cubicBezTo>
                  <a:cubicBezTo>
                    <a:pt x="422" y="19"/>
                    <a:pt x="363" y="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27"/>
            <p:cNvSpPr/>
            <p:nvPr/>
          </p:nvSpPr>
          <p:spPr>
            <a:xfrm>
              <a:off x="2967617" y="6415537"/>
              <a:ext cx="100436" cy="120905"/>
            </a:xfrm>
            <a:custGeom>
              <a:avLst/>
              <a:gdLst/>
              <a:ahLst/>
              <a:cxnLst/>
              <a:rect l="l" t="t" r="r" b="b"/>
              <a:pathLst>
                <a:path w="579" h="697" extrusionOk="0">
                  <a:moveTo>
                    <a:pt x="520" y="0"/>
                  </a:moveTo>
                  <a:cubicBezTo>
                    <a:pt x="246" y="529"/>
                    <a:pt x="11" y="627"/>
                    <a:pt x="0" y="627"/>
                  </a:cubicBezTo>
                  <a:lnTo>
                    <a:pt x="30" y="696"/>
                  </a:lnTo>
                  <a:cubicBezTo>
                    <a:pt x="40" y="696"/>
                    <a:pt x="294" y="588"/>
                    <a:pt x="579" y="30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27"/>
            <p:cNvSpPr/>
            <p:nvPr/>
          </p:nvSpPr>
          <p:spPr>
            <a:xfrm>
              <a:off x="2855386" y="6619531"/>
              <a:ext cx="175373" cy="39723"/>
            </a:xfrm>
            <a:custGeom>
              <a:avLst/>
              <a:gdLst/>
              <a:ahLst/>
              <a:cxnLst/>
              <a:rect l="l" t="t" r="r" b="b"/>
              <a:pathLst>
                <a:path w="1011" h="229" extrusionOk="0">
                  <a:moveTo>
                    <a:pt x="40" y="0"/>
                  </a:moveTo>
                  <a:lnTo>
                    <a:pt x="1" y="59"/>
                  </a:lnTo>
                  <a:cubicBezTo>
                    <a:pt x="203" y="191"/>
                    <a:pt x="423" y="228"/>
                    <a:pt x="607" y="228"/>
                  </a:cubicBezTo>
                  <a:cubicBezTo>
                    <a:pt x="831" y="228"/>
                    <a:pt x="1000" y="172"/>
                    <a:pt x="1010" y="167"/>
                  </a:cubicBezTo>
                  <a:lnTo>
                    <a:pt x="991" y="98"/>
                  </a:lnTo>
                  <a:cubicBezTo>
                    <a:pt x="985" y="98"/>
                    <a:pt x="818" y="154"/>
                    <a:pt x="598" y="154"/>
                  </a:cubicBezTo>
                  <a:cubicBezTo>
                    <a:pt x="427" y="154"/>
                    <a:pt x="224" y="120"/>
                    <a:pt x="40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27"/>
            <p:cNvSpPr/>
            <p:nvPr/>
          </p:nvSpPr>
          <p:spPr>
            <a:xfrm>
              <a:off x="3018615" y="6344070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10" y="1"/>
                  </a:moveTo>
                  <a:cubicBezTo>
                    <a:pt x="230" y="1"/>
                    <a:pt x="151" y="39"/>
                    <a:pt x="98" y="109"/>
                  </a:cubicBezTo>
                  <a:cubicBezTo>
                    <a:pt x="0" y="226"/>
                    <a:pt x="30" y="393"/>
                    <a:pt x="148" y="481"/>
                  </a:cubicBezTo>
                  <a:cubicBezTo>
                    <a:pt x="197" y="518"/>
                    <a:pt x="254" y="536"/>
                    <a:pt x="311" y="536"/>
                  </a:cubicBezTo>
                  <a:cubicBezTo>
                    <a:pt x="390" y="536"/>
                    <a:pt x="468" y="500"/>
                    <a:pt x="520" y="432"/>
                  </a:cubicBezTo>
                  <a:cubicBezTo>
                    <a:pt x="608" y="314"/>
                    <a:pt x="588" y="148"/>
                    <a:pt x="471" y="59"/>
                  </a:cubicBezTo>
                  <a:cubicBezTo>
                    <a:pt x="423" y="19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27"/>
            <p:cNvSpPr/>
            <p:nvPr/>
          </p:nvSpPr>
          <p:spPr>
            <a:xfrm>
              <a:off x="3190344" y="6152045"/>
              <a:ext cx="64702" cy="98875"/>
            </a:xfrm>
            <a:custGeom>
              <a:avLst/>
              <a:gdLst/>
              <a:ahLst/>
              <a:cxnLst/>
              <a:rect l="l" t="t" r="r" b="b"/>
              <a:pathLst>
                <a:path w="373" h="570" extrusionOk="0">
                  <a:moveTo>
                    <a:pt x="304" y="1"/>
                  </a:moveTo>
                  <a:cubicBezTo>
                    <a:pt x="255" y="304"/>
                    <a:pt x="10" y="520"/>
                    <a:pt x="0" y="520"/>
                  </a:cubicBezTo>
                  <a:lnTo>
                    <a:pt x="49" y="569"/>
                  </a:lnTo>
                  <a:cubicBezTo>
                    <a:pt x="59" y="559"/>
                    <a:pt x="323" y="334"/>
                    <a:pt x="373" y="10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27"/>
            <p:cNvSpPr/>
            <p:nvPr/>
          </p:nvSpPr>
          <p:spPr>
            <a:xfrm>
              <a:off x="3071348" y="6158810"/>
              <a:ext cx="100436" cy="47703"/>
            </a:xfrm>
            <a:custGeom>
              <a:avLst/>
              <a:gdLst/>
              <a:ahLst/>
              <a:cxnLst/>
              <a:rect l="l" t="t" r="r" b="b"/>
              <a:pathLst>
                <a:path w="579" h="275" extrusionOk="0">
                  <a:moveTo>
                    <a:pt x="49" y="1"/>
                  </a:moveTo>
                  <a:lnTo>
                    <a:pt x="1" y="49"/>
                  </a:lnTo>
                  <a:cubicBezTo>
                    <a:pt x="183" y="233"/>
                    <a:pt x="341" y="275"/>
                    <a:pt x="446" y="275"/>
                  </a:cubicBezTo>
                  <a:cubicBezTo>
                    <a:pt x="526" y="275"/>
                    <a:pt x="574" y="250"/>
                    <a:pt x="578" y="245"/>
                  </a:cubicBezTo>
                  <a:lnTo>
                    <a:pt x="549" y="187"/>
                  </a:lnTo>
                  <a:cubicBezTo>
                    <a:pt x="549" y="187"/>
                    <a:pt x="511" y="206"/>
                    <a:pt x="444" y="206"/>
                  </a:cubicBezTo>
                  <a:cubicBezTo>
                    <a:pt x="354" y="206"/>
                    <a:pt x="213" y="170"/>
                    <a:pt x="4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27"/>
            <p:cNvSpPr/>
            <p:nvPr/>
          </p:nvSpPr>
          <p:spPr>
            <a:xfrm>
              <a:off x="2925119" y="6990050"/>
              <a:ext cx="69906" cy="156465"/>
            </a:xfrm>
            <a:custGeom>
              <a:avLst/>
              <a:gdLst/>
              <a:ahLst/>
              <a:cxnLst/>
              <a:rect l="l" t="t" r="r" b="b"/>
              <a:pathLst>
                <a:path w="403" h="902" extrusionOk="0">
                  <a:moveTo>
                    <a:pt x="285" y="0"/>
                  </a:moveTo>
                  <a:lnTo>
                    <a:pt x="216" y="20"/>
                  </a:lnTo>
                  <a:cubicBezTo>
                    <a:pt x="324" y="520"/>
                    <a:pt x="1" y="843"/>
                    <a:pt x="1" y="853"/>
                  </a:cubicBezTo>
                  <a:lnTo>
                    <a:pt x="49" y="902"/>
                  </a:lnTo>
                  <a:cubicBezTo>
                    <a:pt x="60" y="882"/>
                    <a:pt x="402" y="549"/>
                    <a:pt x="285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27"/>
            <p:cNvSpPr/>
            <p:nvPr/>
          </p:nvSpPr>
          <p:spPr>
            <a:xfrm>
              <a:off x="2694065" y="7007049"/>
              <a:ext cx="164965" cy="60019"/>
            </a:xfrm>
            <a:custGeom>
              <a:avLst/>
              <a:gdLst/>
              <a:ahLst/>
              <a:cxnLst/>
              <a:rect l="l" t="t" r="r" b="b"/>
              <a:pathLst>
                <a:path w="951" h="346" extrusionOk="0">
                  <a:moveTo>
                    <a:pt x="59" y="0"/>
                  </a:moveTo>
                  <a:lnTo>
                    <a:pt x="0" y="50"/>
                  </a:lnTo>
                  <a:cubicBezTo>
                    <a:pt x="232" y="293"/>
                    <a:pt x="504" y="346"/>
                    <a:pt x="698" y="346"/>
                  </a:cubicBezTo>
                  <a:cubicBezTo>
                    <a:pt x="848" y="346"/>
                    <a:pt x="950" y="314"/>
                    <a:pt x="950" y="314"/>
                  </a:cubicBezTo>
                  <a:lnTo>
                    <a:pt x="931" y="246"/>
                  </a:lnTo>
                  <a:cubicBezTo>
                    <a:pt x="922" y="250"/>
                    <a:pt x="827" y="280"/>
                    <a:pt x="692" y="280"/>
                  </a:cubicBezTo>
                  <a:cubicBezTo>
                    <a:pt x="516" y="280"/>
                    <a:pt x="270" y="228"/>
                    <a:pt x="59" y="0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27"/>
            <p:cNvSpPr/>
            <p:nvPr/>
          </p:nvSpPr>
          <p:spPr>
            <a:xfrm>
              <a:off x="3059379" y="7192309"/>
              <a:ext cx="282401" cy="192199"/>
            </a:xfrm>
            <a:custGeom>
              <a:avLst/>
              <a:gdLst/>
              <a:ahLst/>
              <a:cxnLst/>
              <a:rect l="l" t="t" r="r" b="b"/>
              <a:pathLst>
                <a:path w="1628" h="1108" extrusionOk="0">
                  <a:moveTo>
                    <a:pt x="1559" y="1"/>
                  </a:moveTo>
                  <a:cubicBezTo>
                    <a:pt x="1098" y="912"/>
                    <a:pt x="11" y="1029"/>
                    <a:pt x="1" y="1029"/>
                  </a:cubicBezTo>
                  <a:lnTo>
                    <a:pt x="11" y="1108"/>
                  </a:lnTo>
                  <a:cubicBezTo>
                    <a:pt x="20" y="1098"/>
                    <a:pt x="1147" y="971"/>
                    <a:pt x="1627" y="30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27"/>
            <p:cNvSpPr/>
            <p:nvPr/>
          </p:nvSpPr>
          <p:spPr>
            <a:xfrm>
              <a:off x="3149580" y="7182248"/>
              <a:ext cx="56203" cy="159935"/>
            </a:xfrm>
            <a:custGeom>
              <a:avLst/>
              <a:gdLst/>
              <a:ahLst/>
              <a:cxnLst/>
              <a:rect l="l" t="t" r="r" b="b"/>
              <a:pathLst>
                <a:path w="324" h="922" extrusionOk="0">
                  <a:moveTo>
                    <a:pt x="255" y="0"/>
                  </a:moveTo>
                  <a:cubicBezTo>
                    <a:pt x="0" y="549"/>
                    <a:pt x="68" y="911"/>
                    <a:pt x="68" y="921"/>
                  </a:cubicBezTo>
                  <a:lnTo>
                    <a:pt x="137" y="911"/>
                  </a:lnTo>
                  <a:cubicBezTo>
                    <a:pt x="137" y="902"/>
                    <a:pt x="68" y="549"/>
                    <a:pt x="323" y="29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27"/>
            <p:cNvSpPr/>
            <p:nvPr/>
          </p:nvSpPr>
          <p:spPr>
            <a:xfrm>
              <a:off x="3248107" y="7287540"/>
              <a:ext cx="124201" cy="43366"/>
            </a:xfrm>
            <a:custGeom>
              <a:avLst/>
              <a:gdLst/>
              <a:ahLst/>
              <a:cxnLst/>
              <a:rect l="l" t="t" r="r" b="b"/>
              <a:pathLst>
                <a:path w="716" h="250" extrusionOk="0">
                  <a:moveTo>
                    <a:pt x="49" y="1"/>
                  </a:moveTo>
                  <a:lnTo>
                    <a:pt x="1" y="49"/>
                  </a:lnTo>
                  <a:cubicBezTo>
                    <a:pt x="1" y="49"/>
                    <a:pt x="201" y="250"/>
                    <a:pt x="487" y="250"/>
                  </a:cubicBezTo>
                  <a:cubicBezTo>
                    <a:pt x="559" y="250"/>
                    <a:pt x="635" y="237"/>
                    <a:pt x="716" y="206"/>
                  </a:cubicBezTo>
                  <a:lnTo>
                    <a:pt x="687" y="147"/>
                  </a:lnTo>
                  <a:cubicBezTo>
                    <a:pt x="616" y="175"/>
                    <a:pt x="549" y="186"/>
                    <a:pt x="486" y="186"/>
                  </a:cubicBezTo>
                  <a:cubicBezTo>
                    <a:pt x="235" y="186"/>
                    <a:pt x="57" y="8"/>
                    <a:pt x="49" y="1"/>
                  </a:cubicBezTo>
                  <a:close/>
                </a:path>
              </a:pathLst>
            </a:custGeom>
            <a:solidFill>
              <a:srgbClr val="DE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27"/>
            <p:cNvSpPr/>
            <p:nvPr/>
          </p:nvSpPr>
          <p:spPr>
            <a:xfrm>
              <a:off x="3350104" y="7269500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298" y="1"/>
                  </a:moveTo>
                  <a:cubicBezTo>
                    <a:pt x="218" y="1"/>
                    <a:pt x="140" y="36"/>
                    <a:pt x="88" y="105"/>
                  </a:cubicBezTo>
                  <a:cubicBezTo>
                    <a:pt x="1" y="222"/>
                    <a:pt x="20" y="388"/>
                    <a:pt x="138" y="477"/>
                  </a:cubicBezTo>
                  <a:cubicBezTo>
                    <a:pt x="186" y="517"/>
                    <a:pt x="242" y="536"/>
                    <a:pt x="298" y="536"/>
                  </a:cubicBezTo>
                  <a:cubicBezTo>
                    <a:pt x="379" y="536"/>
                    <a:pt x="458" y="497"/>
                    <a:pt x="510" y="428"/>
                  </a:cubicBezTo>
                  <a:cubicBezTo>
                    <a:pt x="608" y="310"/>
                    <a:pt x="578" y="144"/>
                    <a:pt x="461" y="55"/>
                  </a:cubicBezTo>
                  <a:cubicBezTo>
                    <a:pt x="412" y="19"/>
                    <a:pt x="354" y="1"/>
                    <a:pt x="29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27"/>
            <p:cNvSpPr/>
            <p:nvPr/>
          </p:nvSpPr>
          <p:spPr>
            <a:xfrm>
              <a:off x="3300840" y="7115811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10" y="0"/>
                  </a:moveTo>
                  <a:cubicBezTo>
                    <a:pt x="230" y="0"/>
                    <a:pt x="150" y="39"/>
                    <a:pt x="98" y="109"/>
                  </a:cubicBezTo>
                  <a:cubicBezTo>
                    <a:pt x="0" y="226"/>
                    <a:pt x="30" y="392"/>
                    <a:pt x="147" y="481"/>
                  </a:cubicBezTo>
                  <a:cubicBezTo>
                    <a:pt x="196" y="518"/>
                    <a:pt x="254" y="536"/>
                    <a:pt x="310" y="536"/>
                  </a:cubicBezTo>
                  <a:cubicBezTo>
                    <a:pt x="390" y="536"/>
                    <a:pt x="468" y="500"/>
                    <a:pt x="520" y="432"/>
                  </a:cubicBezTo>
                  <a:cubicBezTo>
                    <a:pt x="608" y="314"/>
                    <a:pt x="588" y="148"/>
                    <a:pt x="470" y="59"/>
                  </a:cubicBezTo>
                  <a:cubicBezTo>
                    <a:pt x="422" y="19"/>
                    <a:pt x="366" y="0"/>
                    <a:pt x="3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27"/>
            <p:cNvSpPr/>
            <p:nvPr/>
          </p:nvSpPr>
          <p:spPr>
            <a:xfrm>
              <a:off x="2753390" y="6832718"/>
              <a:ext cx="105640" cy="92977"/>
            </a:xfrm>
            <a:custGeom>
              <a:avLst/>
              <a:gdLst/>
              <a:ahLst/>
              <a:cxnLst/>
              <a:rect l="l" t="t" r="r" b="b"/>
              <a:pathLst>
                <a:path w="609" h="536" extrusionOk="0">
                  <a:moveTo>
                    <a:pt x="307" y="0"/>
                  </a:moveTo>
                  <a:cubicBezTo>
                    <a:pt x="227" y="0"/>
                    <a:pt x="146" y="35"/>
                    <a:pt x="89" y="104"/>
                  </a:cubicBezTo>
                  <a:cubicBezTo>
                    <a:pt x="1" y="221"/>
                    <a:pt x="20" y="388"/>
                    <a:pt x="138" y="476"/>
                  </a:cubicBezTo>
                  <a:cubicBezTo>
                    <a:pt x="190" y="516"/>
                    <a:pt x="249" y="535"/>
                    <a:pt x="307" y="535"/>
                  </a:cubicBezTo>
                  <a:cubicBezTo>
                    <a:pt x="389" y="535"/>
                    <a:pt x="468" y="497"/>
                    <a:pt x="520" y="428"/>
                  </a:cubicBezTo>
                  <a:cubicBezTo>
                    <a:pt x="608" y="310"/>
                    <a:pt x="589" y="143"/>
                    <a:pt x="471" y="55"/>
                  </a:cubicBezTo>
                  <a:cubicBezTo>
                    <a:pt x="422" y="18"/>
                    <a:pt x="36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27"/>
            <p:cNvSpPr/>
            <p:nvPr/>
          </p:nvSpPr>
          <p:spPr>
            <a:xfrm>
              <a:off x="2909854" y="6915980"/>
              <a:ext cx="105467" cy="94018"/>
            </a:xfrm>
            <a:custGeom>
              <a:avLst/>
              <a:gdLst/>
              <a:ahLst/>
              <a:cxnLst/>
              <a:rect l="l" t="t" r="r" b="b"/>
              <a:pathLst>
                <a:path w="608" h="542" extrusionOk="0">
                  <a:moveTo>
                    <a:pt x="307" y="0"/>
                  </a:moveTo>
                  <a:cubicBezTo>
                    <a:pt x="226" y="0"/>
                    <a:pt x="146" y="36"/>
                    <a:pt x="89" y="104"/>
                  </a:cubicBezTo>
                  <a:cubicBezTo>
                    <a:pt x="0" y="222"/>
                    <a:pt x="20" y="388"/>
                    <a:pt x="137" y="486"/>
                  </a:cubicBezTo>
                  <a:cubicBezTo>
                    <a:pt x="186" y="523"/>
                    <a:pt x="246" y="541"/>
                    <a:pt x="305" y="541"/>
                  </a:cubicBezTo>
                  <a:cubicBezTo>
                    <a:pt x="387" y="541"/>
                    <a:pt x="468" y="506"/>
                    <a:pt x="520" y="438"/>
                  </a:cubicBezTo>
                  <a:cubicBezTo>
                    <a:pt x="608" y="320"/>
                    <a:pt x="588" y="144"/>
                    <a:pt x="471" y="55"/>
                  </a:cubicBezTo>
                  <a:cubicBezTo>
                    <a:pt x="422" y="18"/>
                    <a:pt x="36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27"/>
            <p:cNvSpPr/>
            <p:nvPr/>
          </p:nvSpPr>
          <p:spPr>
            <a:xfrm>
              <a:off x="3120612" y="6029580"/>
              <a:ext cx="105467" cy="93151"/>
            </a:xfrm>
            <a:custGeom>
              <a:avLst/>
              <a:gdLst/>
              <a:ahLst/>
              <a:cxnLst/>
              <a:rect l="l" t="t" r="r" b="b"/>
              <a:pathLst>
                <a:path w="608" h="537" extrusionOk="0">
                  <a:moveTo>
                    <a:pt x="300" y="1"/>
                  </a:moveTo>
                  <a:cubicBezTo>
                    <a:pt x="220" y="1"/>
                    <a:pt x="141" y="39"/>
                    <a:pt x="89" y="109"/>
                  </a:cubicBezTo>
                  <a:cubicBezTo>
                    <a:pt x="0" y="226"/>
                    <a:pt x="20" y="393"/>
                    <a:pt x="137" y="481"/>
                  </a:cubicBezTo>
                  <a:cubicBezTo>
                    <a:pt x="187" y="518"/>
                    <a:pt x="244" y="536"/>
                    <a:pt x="301" y="536"/>
                  </a:cubicBezTo>
                  <a:cubicBezTo>
                    <a:pt x="381" y="536"/>
                    <a:pt x="459" y="501"/>
                    <a:pt x="510" y="432"/>
                  </a:cubicBezTo>
                  <a:cubicBezTo>
                    <a:pt x="608" y="315"/>
                    <a:pt x="579" y="148"/>
                    <a:pt x="461" y="60"/>
                  </a:cubicBezTo>
                  <a:cubicBezTo>
                    <a:pt x="413" y="20"/>
                    <a:pt x="356" y="1"/>
                    <a:pt x="30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27"/>
            <p:cNvSpPr/>
            <p:nvPr/>
          </p:nvSpPr>
          <p:spPr>
            <a:xfrm>
              <a:off x="3336574" y="5993846"/>
              <a:ext cx="105467" cy="93151"/>
            </a:xfrm>
            <a:custGeom>
              <a:avLst/>
              <a:gdLst/>
              <a:ahLst/>
              <a:cxnLst/>
              <a:rect l="l" t="t" r="r" b="b"/>
              <a:pathLst>
                <a:path w="608" h="537" extrusionOk="0">
                  <a:moveTo>
                    <a:pt x="306" y="1"/>
                  </a:moveTo>
                  <a:cubicBezTo>
                    <a:pt x="223" y="1"/>
                    <a:pt x="140" y="40"/>
                    <a:pt x="88" y="109"/>
                  </a:cubicBezTo>
                  <a:cubicBezTo>
                    <a:pt x="0" y="227"/>
                    <a:pt x="20" y="393"/>
                    <a:pt x="137" y="482"/>
                  </a:cubicBezTo>
                  <a:cubicBezTo>
                    <a:pt x="186" y="518"/>
                    <a:pt x="244" y="536"/>
                    <a:pt x="301" y="536"/>
                  </a:cubicBezTo>
                  <a:cubicBezTo>
                    <a:pt x="382" y="536"/>
                    <a:pt x="462" y="501"/>
                    <a:pt x="519" y="432"/>
                  </a:cubicBezTo>
                  <a:cubicBezTo>
                    <a:pt x="608" y="315"/>
                    <a:pt x="588" y="148"/>
                    <a:pt x="471" y="60"/>
                  </a:cubicBezTo>
                  <a:cubicBezTo>
                    <a:pt x="422" y="20"/>
                    <a:pt x="364" y="1"/>
                    <a:pt x="30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27"/>
            <p:cNvSpPr/>
            <p:nvPr/>
          </p:nvSpPr>
          <p:spPr>
            <a:xfrm>
              <a:off x="3001616" y="6100006"/>
              <a:ext cx="105467" cy="94018"/>
            </a:xfrm>
            <a:custGeom>
              <a:avLst/>
              <a:gdLst/>
              <a:ahLst/>
              <a:cxnLst/>
              <a:rect l="l" t="t" r="r" b="b"/>
              <a:pathLst>
                <a:path w="608" h="542" extrusionOk="0">
                  <a:moveTo>
                    <a:pt x="304" y="1"/>
                  </a:moveTo>
                  <a:cubicBezTo>
                    <a:pt x="222" y="1"/>
                    <a:pt x="140" y="36"/>
                    <a:pt x="89" y="105"/>
                  </a:cubicBezTo>
                  <a:cubicBezTo>
                    <a:pt x="0" y="222"/>
                    <a:pt x="20" y="399"/>
                    <a:pt x="138" y="486"/>
                  </a:cubicBezTo>
                  <a:cubicBezTo>
                    <a:pt x="187" y="523"/>
                    <a:pt x="244" y="542"/>
                    <a:pt x="302" y="542"/>
                  </a:cubicBezTo>
                  <a:cubicBezTo>
                    <a:pt x="383" y="542"/>
                    <a:pt x="463" y="506"/>
                    <a:pt x="520" y="438"/>
                  </a:cubicBezTo>
                  <a:cubicBezTo>
                    <a:pt x="608" y="320"/>
                    <a:pt x="588" y="153"/>
                    <a:pt x="471" y="55"/>
                  </a:cubicBezTo>
                  <a:cubicBezTo>
                    <a:pt x="422" y="19"/>
                    <a:pt x="363" y="1"/>
                    <a:pt x="30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27"/>
            <p:cNvSpPr/>
            <p:nvPr/>
          </p:nvSpPr>
          <p:spPr>
            <a:xfrm>
              <a:off x="3220874" y="6087517"/>
              <a:ext cx="90202" cy="78233"/>
            </a:xfrm>
            <a:custGeom>
              <a:avLst/>
              <a:gdLst/>
              <a:ahLst/>
              <a:cxnLst/>
              <a:rect l="l" t="t" r="r" b="b"/>
              <a:pathLst>
                <a:path w="520" h="451" extrusionOk="0">
                  <a:moveTo>
                    <a:pt x="263" y="1"/>
                  </a:moveTo>
                  <a:cubicBezTo>
                    <a:pt x="194" y="1"/>
                    <a:pt x="125" y="31"/>
                    <a:pt x="79" y="88"/>
                  </a:cubicBezTo>
                  <a:cubicBezTo>
                    <a:pt x="1" y="186"/>
                    <a:pt x="20" y="333"/>
                    <a:pt x="118" y="402"/>
                  </a:cubicBezTo>
                  <a:cubicBezTo>
                    <a:pt x="159" y="434"/>
                    <a:pt x="209" y="450"/>
                    <a:pt x="258" y="450"/>
                  </a:cubicBezTo>
                  <a:cubicBezTo>
                    <a:pt x="327" y="450"/>
                    <a:pt x="396" y="420"/>
                    <a:pt x="441" y="362"/>
                  </a:cubicBezTo>
                  <a:cubicBezTo>
                    <a:pt x="520" y="265"/>
                    <a:pt x="500" y="118"/>
                    <a:pt x="402" y="49"/>
                  </a:cubicBezTo>
                  <a:cubicBezTo>
                    <a:pt x="361" y="16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27"/>
            <p:cNvSpPr/>
            <p:nvPr/>
          </p:nvSpPr>
          <p:spPr>
            <a:xfrm>
              <a:off x="3157906" y="7106270"/>
              <a:ext cx="105640" cy="94018"/>
            </a:xfrm>
            <a:custGeom>
              <a:avLst/>
              <a:gdLst/>
              <a:ahLst/>
              <a:cxnLst/>
              <a:rect l="l" t="t" r="r" b="b"/>
              <a:pathLst>
                <a:path w="609" h="542" extrusionOk="0">
                  <a:moveTo>
                    <a:pt x="308" y="1"/>
                  </a:moveTo>
                  <a:cubicBezTo>
                    <a:pt x="229" y="1"/>
                    <a:pt x="151" y="36"/>
                    <a:pt x="99" y="105"/>
                  </a:cubicBezTo>
                  <a:cubicBezTo>
                    <a:pt x="1" y="222"/>
                    <a:pt x="31" y="399"/>
                    <a:pt x="148" y="487"/>
                  </a:cubicBezTo>
                  <a:cubicBezTo>
                    <a:pt x="197" y="524"/>
                    <a:pt x="255" y="542"/>
                    <a:pt x="312" y="542"/>
                  </a:cubicBezTo>
                  <a:cubicBezTo>
                    <a:pt x="391" y="542"/>
                    <a:pt x="469" y="507"/>
                    <a:pt x="521" y="438"/>
                  </a:cubicBezTo>
                  <a:cubicBezTo>
                    <a:pt x="608" y="320"/>
                    <a:pt x="589" y="153"/>
                    <a:pt x="471" y="55"/>
                  </a:cubicBezTo>
                  <a:cubicBezTo>
                    <a:pt x="422" y="19"/>
                    <a:pt x="365" y="1"/>
                    <a:pt x="308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27"/>
            <p:cNvSpPr/>
            <p:nvPr/>
          </p:nvSpPr>
          <p:spPr>
            <a:xfrm>
              <a:off x="2626068" y="6945816"/>
              <a:ext cx="105467" cy="92977"/>
            </a:xfrm>
            <a:custGeom>
              <a:avLst/>
              <a:gdLst/>
              <a:ahLst/>
              <a:cxnLst/>
              <a:rect l="l" t="t" r="r" b="b"/>
              <a:pathLst>
                <a:path w="608" h="536" extrusionOk="0">
                  <a:moveTo>
                    <a:pt x="310" y="0"/>
                  </a:moveTo>
                  <a:cubicBezTo>
                    <a:pt x="229" y="0"/>
                    <a:pt x="150" y="39"/>
                    <a:pt x="98" y="109"/>
                  </a:cubicBezTo>
                  <a:cubicBezTo>
                    <a:pt x="0" y="226"/>
                    <a:pt x="29" y="393"/>
                    <a:pt x="147" y="481"/>
                  </a:cubicBezTo>
                  <a:cubicBezTo>
                    <a:pt x="196" y="518"/>
                    <a:pt x="253" y="536"/>
                    <a:pt x="310" y="536"/>
                  </a:cubicBezTo>
                  <a:cubicBezTo>
                    <a:pt x="390" y="536"/>
                    <a:pt x="468" y="500"/>
                    <a:pt x="519" y="432"/>
                  </a:cubicBezTo>
                  <a:cubicBezTo>
                    <a:pt x="608" y="314"/>
                    <a:pt x="588" y="148"/>
                    <a:pt x="470" y="59"/>
                  </a:cubicBezTo>
                  <a:cubicBezTo>
                    <a:pt x="422" y="19"/>
                    <a:pt x="366" y="0"/>
                    <a:pt x="31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27"/>
            <p:cNvSpPr/>
            <p:nvPr/>
          </p:nvSpPr>
          <p:spPr>
            <a:xfrm>
              <a:off x="5476418" y="6442597"/>
              <a:ext cx="251871" cy="275809"/>
            </a:xfrm>
            <a:custGeom>
              <a:avLst/>
              <a:gdLst/>
              <a:ahLst/>
              <a:cxnLst/>
              <a:rect l="l" t="t" r="r" b="b"/>
              <a:pathLst>
                <a:path w="1452" h="1590" extrusionOk="0">
                  <a:moveTo>
                    <a:pt x="1246" y="1"/>
                  </a:moveTo>
                  <a:cubicBezTo>
                    <a:pt x="1196" y="21"/>
                    <a:pt x="79" y="599"/>
                    <a:pt x="11" y="1118"/>
                  </a:cubicBezTo>
                  <a:cubicBezTo>
                    <a:pt x="1" y="1255"/>
                    <a:pt x="50" y="1373"/>
                    <a:pt x="168" y="1481"/>
                  </a:cubicBezTo>
                  <a:cubicBezTo>
                    <a:pt x="257" y="1555"/>
                    <a:pt x="351" y="1590"/>
                    <a:pt x="447" y="1590"/>
                  </a:cubicBezTo>
                  <a:cubicBezTo>
                    <a:pt x="478" y="1590"/>
                    <a:pt x="509" y="1586"/>
                    <a:pt x="540" y="1579"/>
                  </a:cubicBezTo>
                  <a:cubicBezTo>
                    <a:pt x="1040" y="1432"/>
                    <a:pt x="1432" y="227"/>
                    <a:pt x="1451" y="177"/>
                  </a:cubicBezTo>
                  <a:lnTo>
                    <a:pt x="1334" y="138"/>
                  </a:lnTo>
                  <a:cubicBezTo>
                    <a:pt x="1226" y="471"/>
                    <a:pt x="874" y="1353"/>
                    <a:pt x="511" y="1461"/>
                  </a:cubicBezTo>
                  <a:cubicBezTo>
                    <a:pt x="487" y="1466"/>
                    <a:pt x="465" y="1469"/>
                    <a:pt x="444" y="1469"/>
                  </a:cubicBezTo>
                  <a:cubicBezTo>
                    <a:pt x="375" y="1469"/>
                    <a:pt x="313" y="1443"/>
                    <a:pt x="246" y="1383"/>
                  </a:cubicBezTo>
                  <a:cubicBezTo>
                    <a:pt x="158" y="1314"/>
                    <a:pt x="129" y="1226"/>
                    <a:pt x="138" y="1138"/>
                  </a:cubicBezTo>
                  <a:cubicBezTo>
                    <a:pt x="188" y="756"/>
                    <a:pt x="991" y="266"/>
                    <a:pt x="1305" y="109"/>
                  </a:cubicBezTo>
                  <a:lnTo>
                    <a:pt x="1246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27"/>
            <p:cNvSpPr/>
            <p:nvPr/>
          </p:nvSpPr>
          <p:spPr>
            <a:xfrm>
              <a:off x="5622648" y="6310071"/>
              <a:ext cx="231402" cy="214750"/>
            </a:xfrm>
            <a:custGeom>
              <a:avLst/>
              <a:gdLst/>
              <a:ahLst/>
              <a:cxnLst/>
              <a:rect l="l" t="t" r="r" b="b"/>
              <a:pathLst>
                <a:path w="1334" h="1238" extrusionOk="0">
                  <a:moveTo>
                    <a:pt x="432" y="1"/>
                  </a:moveTo>
                  <a:lnTo>
                    <a:pt x="70" y="422"/>
                  </a:lnTo>
                  <a:cubicBezTo>
                    <a:pt x="1" y="510"/>
                    <a:pt x="138" y="756"/>
                    <a:pt x="393" y="971"/>
                  </a:cubicBezTo>
                  <a:cubicBezTo>
                    <a:pt x="580" y="1136"/>
                    <a:pt x="778" y="1237"/>
                    <a:pt x="892" y="1237"/>
                  </a:cubicBezTo>
                  <a:cubicBezTo>
                    <a:pt x="927" y="1237"/>
                    <a:pt x="955" y="1227"/>
                    <a:pt x="971" y="1206"/>
                  </a:cubicBezTo>
                  <a:lnTo>
                    <a:pt x="1333" y="785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27"/>
            <p:cNvSpPr/>
            <p:nvPr/>
          </p:nvSpPr>
          <p:spPr>
            <a:xfrm>
              <a:off x="5581884" y="5578400"/>
              <a:ext cx="965680" cy="915548"/>
            </a:xfrm>
            <a:custGeom>
              <a:avLst/>
              <a:gdLst/>
              <a:ahLst/>
              <a:cxnLst/>
              <a:rect l="l" t="t" r="r" b="b"/>
              <a:pathLst>
                <a:path w="5567" h="5278" extrusionOk="0">
                  <a:moveTo>
                    <a:pt x="2741" y="1"/>
                  </a:moveTo>
                  <a:cubicBezTo>
                    <a:pt x="2369" y="1"/>
                    <a:pt x="1999" y="78"/>
                    <a:pt x="1657" y="231"/>
                  </a:cubicBezTo>
                  <a:cubicBezTo>
                    <a:pt x="1481" y="309"/>
                    <a:pt x="1324" y="407"/>
                    <a:pt x="1167" y="515"/>
                  </a:cubicBezTo>
                  <a:cubicBezTo>
                    <a:pt x="1030" y="623"/>
                    <a:pt x="902" y="740"/>
                    <a:pt x="775" y="877"/>
                  </a:cubicBezTo>
                  <a:cubicBezTo>
                    <a:pt x="530" y="1152"/>
                    <a:pt x="353" y="1455"/>
                    <a:pt x="246" y="1788"/>
                  </a:cubicBezTo>
                  <a:cubicBezTo>
                    <a:pt x="197" y="1926"/>
                    <a:pt x="168" y="2073"/>
                    <a:pt x="138" y="2210"/>
                  </a:cubicBezTo>
                  <a:cubicBezTo>
                    <a:pt x="1" y="3073"/>
                    <a:pt x="285" y="3974"/>
                    <a:pt x="980" y="4601"/>
                  </a:cubicBezTo>
                  <a:cubicBezTo>
                    <a:pt x="1483" y="5054"/>
                    <a:pt x="2109" y="5277"/>
                    <a:pt x="2735" y="5277"/>
                  </a:cubicBezTo>
                  <a:cubicBezTo>
                    <a:pt x="2975" y="5277"/>
                    <a:pt x="3216" y="5244"/>
                    <a:pt x="3450" y="5179"/>
                  </a:cubicBezTo>
                  <a:cubicBezTo>
                    <a:pt x="3587" y="5140"/>
                    <a:pt x="3724" y="5091"/>
                    <a:pt x="3861" y="5022"/>
                  </a:cubicBezTo>
                  <a:cubicBezTo>
                    <a:pt x="4175" y="4885"/>
                    <a:pt x="4460" y="4669"/>
                    <a:pt x="4704" y="4395"/>
                  </a:cubicBezTo>
                  <a:cubicBezTo>
                    <a:pt x="4832" y="4268"/>
                    <a:pt x="4930" y="4121"/>
                    <a:pt x="5018" y="3974"/>
                  </a:cubicBezTo>
                  <a:cubicBezTo>
                    <a:pt x="5116" y="3807"/>
                    <a:pt x="5194" y="3631"/>
                    <a:pt x="5253" y="3454"/>
                  </a:cubicBezTo>
                  <a:cubicBezTo>
                    <a:pt x="5566" y="2494"/>
                    <a:pt x="5312" y="1396"/>
                    <a:pt x="4508" y="671"/>
                  </a:cubicBezTo>
                  <a:cubicBezTo>
                    <a:pt x="4003" y="222"/>
                    <a:pt x="3370" y="1"/>
                    <a:pt x="2741" y="1"/>
                  </a:cubicBezTo>
                  <a:close/>
                </a:path>
              </a:pathLst>
            </a:custGeom>
            <a:solidFill>
              <a:srgbClr val="55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27"/>
            <p:cNvSpPr/>
            <p:nvPr/>
          </p:nvSpPr>
          <p:spPr>
            <a:xfrm>
              <a:off x="5605648" y="5888554"/>
              <a:ext cx="646157" cy="588220"/>
            </a:xfrm>
            <a:custGeom>
              <a:avLst/>
              <a:gdLst/>
              <a:ahLst/>
              <a:cxnLst/>
              <a:rect l="l" t="t" r="r" b="b"/>
              <a:pathLst>
                <a:path w="3725" h="3391" extrusionOk="0">
                  <a:moveTo>
                    <a:pt x="109" y="0"/>
                  </a:moveTo>
                  <a:cubicBezTo>
                    <a:pt x="60" y="138"/>
                    <a:pt x="31" y="285"/>
                    <a:pt x="1" y="422"/>
                  </a:cubicBezTo>
                  <a:cubicBezTo>
                    <a:pt x="628" y="686"/>
                    <a:pt x="1294" y="1098"/>
                    <a:pt x="1902" y="1637"/>
                  </a:cubicBezTo>
                  <a:cubicBezTo>
                    <a:pt x="2509" y="2186"/>
                    <a:pt x="2990" y="2794"/>
                    <a:pt x="3313" y="3391"/>
                  </a:cubicBezTo>
                  <a:cubicBezTo>
                    <a:pt x="3450" y="3352"/>
                    <a:pt x="3587" y="3303"/>
                    <a:pt x="3724" y="3234"/>
                  </a:cubicBezTo>
                  <a:cubicBezTo>
                    <a:pt x="3372" y="2587"/>
                    <a:pt x="2853" y="1921"/>
                    <a:pt x="2186" y="1324"/>
                  </a:cubicBezTo>
                  <a:cubicBezTo>
                    <a:pt x="1510" y="716"/>
                    <a:pt x="795" y="275"/>
                    <a:pt x="1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27"/>
            <p:cNvSpPr/>
            <p:nvPr/>
          </p:nvSpPr>
          <p:spPr>
            <a:xfrm>
              <a:off x="5784315" y="5618297"/>
              <a:ext cx="708778" cy="649626"/>
            </a:xfrm>
            <a:custGeom>
              <a:avLst/>
              <a:gdLst/>
              <a:ahLst/>
              <a:cxnLst/>
              <a:rect l="l" t="t" r="r" b="b"/>
              <a:pathLst>
                <a:path w="4086" h="3745" extrusionOk="0">
                  <a:moveTo>
                    <a:pt x="490" y="1"/>
                  </a:moveTo>
                  <a:cubicBezTo>
                    <a:pt x="314" y="79"/>
                    <a:pt x="157" y="177"/>
                    <a:pt x="0" y="285"/>
                  </a:cubicBezTo>
                  <a:cubicBezTo>
                    <a:pt x="735" y="530"/>
                    <a:pt x="1538" y="990"/>
                    <a:pt x="2263" y="1637"/>
                  </a:cubicBezTo>
                  <a:cubicBezTo>
                    <a:pt x="2988" y="2294"/>
                    <a:pt x="3537" y="3038"/>
                    <a:pt x="3851" y="3744"/>
                  </a:cubicBezTo>
                  <a:cubicBezTo>
                    <a:pt x="3949" y="3577"/>
                    <a:pt x="4027" y="3401"/>
                    <a:pt x="4086" y="3224"/>
                  </a:cubicBezTo>
                  <a:cubicBezTo>
                    <a:pt x="3733" y="2578"/>
                    <a:pt x="3214" y="1921"/>
                    <a:pt x="2548" y="1323"/>
                  </a:cubicBezTo>
                  <a:cubicBezTo>
                    <a:pt x="1881" y="726"/>
                    <a:pt x="1166" y="275"/>
                    <a:pt x="490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27"/>
            <p:cNvSpPr/>
            <p:nvPr/>
          </p:nvSpPr>
          <p:spPr>
            <a:xfrm>
              <a:off x="6018838" y="5962623"/>
              <a:ext cx="115701" cy="105293"/>
            </a:xfrm>
            <a:custGeom>
              <a:avLst/>
              <a:gdLst/>
              <a:ahLst/>
              <a:cxnLst/>
              <a:rect l="l" t="t" r="r" b="b"/>
              <a:pathLst>
                <a:path w="667" h="607" extrusionOk="0">
                  <a:moveTo>
                    <a:pt x="329" y="1"/>
                  </a:moveTo>
                  <a:cubicBezTo>
                    <a:pt x="247" y="1"/>
                    <a:pt x="165" y="35"/>
                    <a:pt x="108" y="103"/>
                  </a:cubicBezTo>
                  <a:cubicBezTo>
                    <a:pt x="0" y="230"/>
                    <a:pt x="10" y="416"/>
                    <a:pt x="127" y="524"/>
                  </a:cubicBezTo>
                  <a:cubicBezTo>
                    <a:pt x="187" y="580"/>
                    <a:pt x="260" y="607"/>
                    <a:pt x="333" y="607"/>
                  </a:cubicBezTo>
                  <a:cubicBezTo>
                    <a:pt x="415" y="607"/>
                    <a:pt x="496" y="572"/>
                    <a:pt x="558" y="505"/>
                  </a:cubicBezTo>
                  <a:cubicBezTo>
                    <a:pt x="667" y="377"/>
                    <a:pt x="656" y="191"/>
                    <a:pt x="529" y="83"/>
                  </a:cubicBezTo>
                  <a:cubicBezTo>
                    <a:pt x="474" y="28"/>
                    <a:pt x="402" y="1"/>
                    <a:pt x="329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27"/>
            <p:cNvSpPr/>
            <p:nvPr/>
          </p:nvSpPr>
          <p:spPr>
            <a:xfrm>
              <a:off x="6146160" y="6114751"/>
              <a:ext cx="102171" cy="91763"/>
            </a:xfrm>
            <a:custGeom>
              <a:avLst/>
              <a:gdLst/>
              <a:ahLst/>
              <a:cxnLst/>
              <a:rect l="l" t="t" r="r" b="b"/>
              <a:pathLst>
                <a:path w="589" h="529" extrusionOk="0">
                  <a:moveTo>
                    <a:pt x="296" y="1"/>
                  </a:moveTo>
                  <a:cubicBezTo>
                    <a:pt x="224" y="1"/>
                    <a:pt x="151" y="30"/>
                    <a:pt x="99" y="88"/>
                  </a:cubicBezTo>
                  <a:cubicBezTo>
                    <a:pt x="1" y="196"/>
                    <a:pt x="11" y="362"/>
                    <a:pt x="118" y="460"/>
                  </a:cubicBezTo>
                  <a:cubicBezTo>
                    <a:pt x="169" y="506"/>
                    <a:pt x="232" y="528"/>
                    <a:pt x="294" y="528"/>
                  </a:cubicBezTo>
                  <a:cubicBezTo>
                    <a:pt x="366" y="528"/>
                    <a:pt x="438" y="499"/>
                    <a:pt x="491" y="441"/>
                  </a:cubicBezTo>
                  <a:cubicBezTo>
                    <a:pt x="589" y="333"/>
                    <a:pt x="579" y="166"/>
                    <a:pt x="471" y="68"/>
                  </a:cubicBezTo>
                  <a:cubicBezTo>
                    <a:pt x="421" y="23"/>
                    <a:pt x="359" y="1"/>
                    <a:pt x="296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27"/>
            <p:cNvSpPr/>
            <p:nvPr/>
          </p:nvSpPr>
          <p:spPr>
            <a:xfrm>
              <a:off x="6243126" y="6254216"/>
              <a:ext cx="102171" cy="90028"/>
            </a:xfrm>
            <a:custGeom>
              <a:avLst/>
              <a:gdLst/>
              <a:ahLst/>
              <a:cxnLst/>
              <a:rect l="l" t="t" r="r" b="b"/>
              <a:pathLst>
                <a:path w="589" h="519" extrusionOk="0">
                  <a:moveTo>
                    <a:pt x="296" y="0"/>
                  </a:moveTo>
                  <a:cubicBezTo>
                    <a:pt x="224" y="0"/>
                    <a:pt x="151" y="30"/>
                    <a:pt x="99" y="87"/>
                  </a:cubicBezTo>
                  <a:cubicBezTo>
                    <a:pt x="1" y="196"/>
                    <a:pt x="10" y="362"/>
                    <a:pt x="118" y="450"/>
                  </a:cubicBezTo>
                  <a:cubicBezTo>
                    <a:pt x="168" y="496"/>
                    <a:pt x="231" y="518"/>
                    <a:pt x="293" y="518"/>
                  </a:cubicBezTo>
                  <a:cubicBezTo>
                    <a:pt x="366" y="518"/>
                    <a:pt x="438" y="488"/>
                    <a:pt x="491" y="431"/>
                  </a:cubicBezTo>
                  <a:cubicBezTo>
                    <a:pt x="589" y="323"/>
                    <a:pt x="579" y="156"/>
                    <a:pt x="471" y="68"/>
                  </a:cubicBezTo>
                  <a:cubicBezTo>
                    <a:pt x="421" y="22"/>
                    <a:pt x="358" y="0"/>
                    <a:pt x="2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27"/>
            <p:cNvSpPr/>
            <p:nvPr/>
          </p:nvSpPr>
          <p:spPr>
            <a:xfrm>
              <a:off x="5867404" y="5864962"/>
              <a:ext cx="102171" cy="91590"/>
            </a:xfrm>
            <a:custGeom>
              <a:avLst/>
              <a:gdLst/>
              <a:ahLst/>
              <a:cxnLst/>
              <a:rect l="l" t="t" r="r" b="b"/>
              <a:pathLst>
                <a:path w="589" h="528" extrusionOk="0">
                  <a:moveTo>
                    <a:pt x="296" y="0"/>
                  </a:moveTo>
                  <a:cubicBezTo>
                    <a:pt x="223" y="0"/>
                    <a:pt x="151" y="30"/>
                    <a:pt x="99" y="88"/>
                  </a:cubicBezTo>
                  <a:cubicBezTo>
                    <a:pt x="1" y="195"/>
                    <a:pt x="11" y="362"/>
                    <a:pt x="118" y="460"/>
                  </a:cubicBezTo>
                  <a:cubicBezTo>
                    <a:pt x="169" y="506"/>
                    <a:pt x="231" y="528"/>
                    <a:pt x="294" y="528"/>
                  </a:cubicBezTo>
                  <a:cubicBezTo>
                    <a:pt x="366" y="528"/>
                    <a:pt x="438" y="498"/>
                    <a:pt x="491" y="441"/>
                  </a:cubicBezTo>
                  <a:cubicBezTo>
                    <a:pt x="589" y="332"/>
                    <a:pt x="579" y="166"/>
                    <a:pt x="471" y="68"/>
                  </a:cubicBezTo>
                  <a:cubicBezTo>
                    <a:pt x="421" y="23"/>
                    <a:pt x="358" y="0"/>
                    <a:pt x="29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27"/>
            <p:cNvSpPr/>
            <p:nvPr/>
          </p:nvSpPr>
          <p:spPr>
            <a:xfrm>
              <a:off x="5719614" y="5784822"/>
              <a:ext cx="102171" cy="90202"/>
            </a:xfrm>
            <a:custGeom>
              <a:avLst/>
              <a:gdLst/>
              <a:ahLst/>
              <a:cxnLst/>
              <a:rect l="l" t="t" r="r" b="b"/>
              <a:pathLst>
                <a:path w="589" h="520" extrusionOk="0">
                  <a:moveTo>
                    <a:pt x="301" y="0"/>
                  </a:moveTo>
                  <a:cubicBezTo>
                    <a:pt x="227" y="0"/>
                    <a:pt x="153" y="30"/>
                    <a:pt x="99" y="89"/>
                  </a:cubicBezTo>
                  <a:cubicBezTo>
                    <a:pt x="1" y="197"/>
                    <a:pt x="10" y="363"/>
                    <a:pt x="118" y="452"/>
                  </a:cubicBezTo>
                  <a:cubicBezTo>
                    <a:pt x="168" y="497"/>
                    <a:pt x="231" y="519"/>
                    <a:pt x="293" y="519"/>
                  </a:cubicBezTo>
                  <a:cubicBezTo>
                    <a:pt x="366" y="519"/>
                    <a:pt x="438" y="490"/>
                    <a:pt x="491" y="432"/>
                  </a:cubicBezTo>
                  <a:cubicBezTo>
                    <a:pt x="589" y="324"/>
                    <a:pt x="578" y="158"/>
                    <a:pt x="471" y="60"/>
                  </a:cubicBezTo>
                  <a:cubicBezTo>
                    <a:pt x="422" y="20"/>
                    <a:pt x="362" y="0"/>
                    <a:pt x="30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27"/>
            <p:cNvSpPr/>
            <p:nvPr/>
          </p:nvSpPr>
          <p:spPr>
            <a:xfrm>
              <a:off x="5631321" y="6199401"/>
              <a:ext cx="345022" cy="286044"/>
            </a:xfrm>
            <a:custGeom>
              <a:avLst/>
              <a:gdLst/>
              <a:ahLst/>
              <a:cxnLst/>
              <a:rect l="l" t="t" r="r" b="b"/>
              <a:pathLst>
                <a:path w="1989" h="1649" extrusionOk="0">
                  <a:moveTo>
                    <a:pt x="43" y="1"/>
                  </a:moveTo>
                  <a:cubicBezTo>
                    <a:pt x="28" y="1"/>
                    <a:pt x="14" y="1"/>
                    <a:pt x="0" y="2"/>
                  </a:cubicBezTo>
                  <a:cubicBezTo>
                    <a:pt x="137" y="374"/>
                    <a:pt x="372" y="727"/>
                    <a:pt x="695" y="1021"/>
                  </a:cubicBezTo>
                  <a:cubicBezTo>
                    <a:pt x="1078" y="1364"/>
                    <a:pt x="1529" y="1570"/>
                    <a:pt x="1989" y="1648"/>
                  </a:cubicBezTo>
                  <a:cubicBezTo>
                    <a:pt x="1911" y="1335"/>
                    <a:pt x="1656" y="943"/>
                    <a:pt x="1274" y="599"/>
                  </a:cubicBezTo>
                  <a:cubicBezTo>
                    <a:pt x="842" y="215"/>
                    <a:pt x="374" y="1"/>
                    <a:pt x="4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27"/>
            <p:cNvSpPr/>
            <p:nvPr/>
          </p:nvSpPr>
          <p:spPr>
            <a:xfrm>
              <a:off x="6173394" y="5592797"/>
              <a:ext cx="323165" cy="312931"/>
            </a:xfrm>
            <a:custGeom>
              <a:avLst/>
              <a:gdLst/>
              <a:ahLst/>
              <a:cxnLst/>
              <a:rect l="l" t="t" r="r" b="b"/>
              <a:pathLst>
                <a:path w="1863" h="1804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334"/>
                    <a:pt x="295" y="804"/>
                    <a:pt x="745" y="1206"/>
                  </a:cubicBezTo>
                  <a:cubicBezTo>
                    <a:pt x="1128" y="1549"/>
                    <a:pt x="1540" y="1764"/>
                    <a:pt x="1863" y="1803"/>
                  </a:cubicBezTo>
                  <a:cubicBezTo>
                    <a:pt x="1725" y="1353"/>
                    <a:pt x="1471" y="932"/>
                    <a:pt x="1098" y="588"/>
                  </a:cubicBezTo>
                  <a:cubicBezTo>
                    <a:pt x="775" y="305"/>
                    <a:pt x="393" y="109"/>
                    <a:pt x="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5" name="Google Shape;11255;p27"/>
          <p:cNvSpPr txBox="1">
            <a:spLocks noGrp="1"/>
          </p:cNvSpPr>
          <p:nvPr>
            <p:ph type="subTitle" idx="1"/>
          </p:nvPr>
        </p:nvSpPr>
        <p:spPr>
          <a:xfrm>
            <a:off x="1373350" y="3666450"/>
            <a:ext cx="63975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BE233C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11256" name="Google Shape;11256;p27"/>
          <p:cNvSpPr txBox="1">
            <a:spLocks noGrp="1"/>
          </p:cNvSpPr>
          <p:nvPr>
            <p:ph type="title"/>
          </p:nvPr>
        </p:nvSpPr>
        <p:spPr>
          <a:xfrm>
            <a:off x="1373325" y="2539950"/>
            <a:ext cx="63975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6000">
                <a:solidFill>
                  <a:srgbClr val="BE233C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7">
  <p:cSld name="CUSTOM_17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1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" name="Google Shape;11572;p29"/>
          <p:cNvSpPr txBox="1">
            <a:spLocks noGrp="1"/>
          </p:cNvSpPr>
          <p:nvPr>
            <p:ph type="title"/>
          </p:nvPr>
        </p:nvSpPr>
        <p:spPr>
          <a:xfrm>
            <a:off x="540000" y="1207200"/>
            <a:ext cx="80640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Vidaloka"/>
              <a:buNone/>
              <a:defRPr sz="7500">
                <a:solidFill>
                  <a:srgbClr val="557E80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2800"/>
              <a:buFont typeface="Berkshire Swash"/>
              <a:buNone/>
              <a:defRPr>
                <a:solidFill>
                  <a:srgbClr val="557E80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1573" name="Google Shape;11573;p29"/>
          <p:cNvSpPr txBox="1">
            <a:spLocks noGrp="1"/>
          </p:cNvSpPr>
          <p:nvPr>
            <p:ph type="subTitle" idx="1"/>
          </p:nvPr>
        </p:nvSpPr>
        <p:spPr>
          <a:xfrm>
            <a:off x="2037150" y="2485200"/>
            <a:ext cx="50697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18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557E80"/>
              </a:buClr>
              <a:buSzPts val="14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grpSp>
        <p:nvGrpSpPr>
          <p:cNvPr id="11574" name="Google Shape;11574;p29"/>
          <p:cNvGrpSpPr/>
          <p:nvPr/>
        </p:nvGrpSpPr>
        <p:grpSpPr>
          <a:xfrm>
            <a:off x="-370456" y="-47147"/>
            <a:ext cx="9618082" cy="7748449"/>
            <a:chOff x="-370456" y="-47147"/>
            <a:chExt cx="9618082" cy="7748449"/>
          </a:xfrm>
        </p:grpSpPr>
        <p:sp>
          <p:nvSpPr>
            <p:cNvPr id="11575" name="Google Shape;11575;p29"/>
            <p:cNvSpPr/>
            <p:nvPr/>
          </p:nvSpPr>
          <p:spPr>
            <a:xfrm>
              <a:off x="8173106" y="3287789"/>
              <a:ext cx="346161" cy="703012"/>
            </a:xfrm>
            <a:custGeom>
              <a:avLst/>
              <a:gdLst/>
              <a:ahLst/>
              <a:cxnLst/>
              <a:rect l="l" t="t" r="r" b="b"/>
              <a:pathLst>
                <a:path w="4954" h="10061" extrusionOk="0">
                  <a:moveTo>
                    <a:pt x="2174" y="1"/>
                  </a:moveTo>
                  <a:cubicBezTo>
                    <a:pt x="1073" y="1"/>
                    <a:pt x="623" y="1397"/>
                    <a:pt x="462" y="2356"/>
                  </a:cubicBezTo>
                  <a:cubicBezTo>
                    <a:pt x="0" y="5938"/>
                    <a:pt x="2024" y="7369"/>
                    <a:pt x="4102" y="9253"/>
                  </a:cubicBezTo>
                  <a:lnTo>
                    <a:pt x="4102" y="9253"/>
                  </a:lnTo>
                  <a:cubicBezTo>
                    <a:pt x="3470" y="7892"/>
                    <a:pt x="4178" y="5079"/>
                    <a:pt x="4093" y="3740"/>
                  </a:cubicBezTo>
                  <a:cubicBezTo>
                    <a:pt x="4093" y="2625"/>
                    <a:pt x="3918" y="378"/>
                    <a:pt x="2452" y="29"/>
                  </a:cubicBezTo>
                  <a:cubicBezTo>
                    <a:pt x="2355" y="10"/>
                    <a:pt x="2263" y="1"/>
                    <a:pt x="2174" y="1"/>
                  </a:cubicBezTo>
                  <a:close/>
                  <a:moveTo>
                    <a:pt x="4102" y="9253"/>
                  </a:moveTo>
                  <a:cubicBezTo>
                    <a:pt x="4168" y="9396"/>
                    <a:pt x="4249" y="9523"/>
                    <a:pt x="4348" y="9630"/>
                  </a:cubicBezTo>
                  <a:cubicBezTo>
                    <a:pt x="4420" y="9630"/>
                    <a:pt x="4539" y="9732"/>
                    <a:pt x="4669" y="9781"/>
                  </a:cubicBezTo>
                  <a:lnTo>
                    <a:pt x="4669" y="9781"/>
                  </a:lnTo>
                  <a:cubicBezTo>
                    <a:pt x="4481" y="9600"/>
                    <a:pt x="4291" y="9424"/>
                    <a:pt x="4102" y="9253"/>
                  </a:cubicBezTo>
                  <a:close/>
                  <a:moveTo>
                    <a:pt x="4669" y="9781"/>
                  </a:moveTo>
                  <a:lnTo>
                    <a:pt x="4669" y="9781"/>
                  </a:lnTo>
                  <a:cubicBezTo>
                    <a:pt x="4764" y="9872"/>
                    <a:pt x="4859" y="9966"/>
                    <a:pt x="4954" y="10061"/>
                  </a:cubicBezTo>
                  <a:lnTo>
                    <a:pt x="4792" y="9806"/>
                  </a:lnTo>
                  <a:cubicBezTo>
                    <a:pt x="4751" y="9806"/>
                    <a:pt x="4709" y="9796"/>
                    <a:pt x="4669" y="978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29"/>
            <p:cNvSpPr/>
            <p:nvPr/>
          </p:nvSpPr>
          <p:spPr>
            <a:xfrm>
              <a:off x="8422302" y="3915421"/>
              <a:ext cx="136049" cy="104775"/>
            </a:xfrm>
            <a:custGeom>
              <a:avLst/>
              <a:gdLst/>
              <a:ahLst/>
              <a:cxnLst/>
              <a:rect l="l" t="t" r="r" b="b"/>
              <a:pathLst>
                <a:path w="1118" h="861" extrusionOk="0">
                  <a:moveTo>
                    <a:pt x="565" y="0"/>
                  </a:moveTo>
                  <a:cubicBezTo>
                    <a:pt x="0" y="0"/>
                    <a:pt x="0" y="861"/>
                    <a:pt x="565" y="861"/>
                  </a:cubicBezTo>
                  <a:cubicBezTo>
                    <a:pt x="1117" y="861"/>
                    <a:pt x="1117" y="0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29"/>
            <p:cNvSpPr/>
            <p:nvPr/>
          </p:nvSpPr>
          <p:spPr>
            <a:xfrm>
              <a:off x="4999295" y="4727617"/>
              <a:ext cx="1163803" cy="1181509"/>
            </a:xfrm>
            <a:custGeom>
              <a:avLst/>
              <a:gdLst/>
              <a:ahLst/>
              <a:cxnLst/>
              <a:rect l="l" t="t" r="r" b="b"/>
              <a:pathLst>
                <a:path w="21625" h="21954" extrusionOk="0">
                  <a:moveTo>
                    <a:pt x="21274" y="1"/>
                  </a:moveTo>
                  <a:lnTo>
                    <a:pt x="21274" y="1"/>
                  </a:lnTo>
                  <a:cubicBezTo>
                    <a:pt x="13152" y="5177"/>
                    <a:pt x="0" y="8822"/>
                    <a:pt x="1210" y="20925"/>
                  </a:cubicBezTo>
                  <a:lnTo>
                    <a:pt x="1560" y="21449"/>
                  </a:lnTo>
                  <a:cubicBezTo>
                    <a:pt x="2535" y="21796"/>
                    <a:pt x="3602" y="21954"/>
                    <a:pt x="4707" y="21954"/>
                  </a:cubicBezTo>
                  <a:cubicBezTo>
                    <a:pt x="9089" y="21954"/>
                    <a:pt x="14082" y="19472"/>
                    <a:pt x="16433" y="16434"/>
                  </a:cubicBezTo>
                  <a:cubicBezTo>
                    <a:pt x="20414" y="11928"/>
                    <a:pt x="21624" y="5702"/>
                    <a:pt x="21274" y="1"/>
                  </a:cubicBezTo>
                  <a:close/>
                </a:path>
              </a:pathLst>
            </a:custGeom>
            <a:solidFill>
              <a:srgbClr val="627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29"/>
            <p:cNvSpPr/>
            <p:nvPr/>
          </p:nvSpPr>
          <p:spPr>
            <a:xfrm>
              <a:off x="5049237" y="4918023"/>
              <a:ext cx="1018119" cy="977756"/>
            </a:xfrm>
            <a:custGeom>
              <a:avLst/>
              <a:gdLst/>
              <a:ahLst/>
              <a:cxnLst/>
              <a:rect l="l" t="t" r="r" b="b"/>
              <a:pathLst>
                <a:path w="18918" h="18168" extrusionOk="0">
                  <a:moveTo>
                    <a:pt x="18789" y="1"/>
                  </a:moveTo>
                  <a:cubicBezTo>
                    <a:pt x="18770" y="1"/>
                    <a:pt x="18750" y="8"/>
                    <a:pt x="18733" y="26"/>
                  </a:cubicBezTo>
                  <a:cubicBezTo>
                    <a:pt x="17590" y="1062"/>
                    <a:pt x="16595" y="2258"/>
                    <a:pt x="15640" y="3468"/>
                  </a:cubicBezTo>
                  <a:cubicBezTo>
                    <a:pt x="14524" y="4867"/>
                    <a:pt x="13461" y="6319"/>
                    <a:pt x="12385" y="7759"/>
                  </a:cubicBezTo>
                  <a:cubicBezTo>
                    <a:pt x="10180" y="10676"/>
                    <a:pt x="7894" y="13715"/>
                    <a:pt x="4922" y="15908"/>
                  </a:cubicBezTo>
                  <a:cubicBezTo>
                    <a:pt x="3497" y="16943"/>
                    <a:pt x="1883" y="17777"/>
                    <a:pt x="108" y="17992"/>
                  </a:cubicBezTo>
                  <a:cubicBezTo>
                    <a:pt x="4" y="18005"/>
                    <a:pt x="1" y="18168"/>
                    <a:pt x="97" y="18168"/>
                  </a:cubicBezTo>
                  <a:cubicBezTo>
                    <a:pt x="101" y="18168"/>
                    <a:pt x="104" y="18168"/>
                    <a:pt x="108" y="18167"/>
                  </a:cubicBezTo>
                  <a:cubicBezTo>
                    <a:pt x="3389" y="17777"/>
                    <a:pt x="6079" y="15424"/>
                    <a:pt x="8243" y="13097"/>
                  </a:cubicBezTo>
                  <a:cubicBezTo>
                    <a:pt x="10825" y="10327"/>
                    <a:pt x="12977" y="7194"/>
                    <a:pt x="15290" y="4194"/>
                  </a:cubicBezTo>
                  <a:cubicBezTo>
                    <a:pt x="16380" y="2783"/>
                    <a:pt x="17522" y="1358"/>
                    <a:pt x="18854" y="147"/>
                  </a:cubicBezTo>
                  <a:cubicBezTo>
                    <a:pt x="18917" y="94"/>
                    <a:pt x="18857" y="1"/>
                    <a:pt x="18789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29"/>
            <p:cNvSpPr/>
            <p:nvPr/>
          </p:nvSpPr>
          <p:spPr>
            <a:xfrm>
              <a:off x="5217846" y="5439514"/>
              <a:ext cx="272478" cy="403416"/>
            </a:xfrm>
            <a:custGeom>
              <a:avLst/>
              <a:gdLst/>
              <a:ahLst/>
              <a:cxnLst/>
              <a:rect l="l" t="t" r="r" b="b"/>
              <a:pathLst>
                <a:path w="5063" h="7496" extrusionOk="0">
                  <a:moveTo>
                    <a:pt x="1636" y="0"/>
                  </a:moveTo>
                  <a:cubicBezTo>
                    <a:pt x="1602" y="0"/>
                    <a:pt x="1571" y="18"/>
                    <a:pt x="1560" y="59"/>
                  </a:cubicBezTo>
                  <a:cubicBezTo>
                    <a:pt x="834" y="2426"/>
                    <a:pt x="377" y="4886"/>
                    <a:pt x="0" y="7321"/>
                  </a:cubicBezTo>
                  <a:cubicBezTo>
                    <a:pt x="0" y="7387"/>
                    <a:pt x="27" y="7441"/>
                    <a:pt x="95" y="7441"/>
                  </a:cubicBezTo>
                  <a:cubicBezTo>
                    <a:pt x="923" y="7441"/>
                    <a:pt x="1774" y="7495"/>
                    <a:pt x="2622" y="7495"/>
                  </a:cubicBezTo>
                  <a:cubicBezTo>
                    <a:pt x="3411" y="7495"/>
                    <a:pt x="4198" y="7448"/>
                    <a:pt x="4963" y="7267"/>
                  </a:cubicBezTo>
                  <a:cubicBezTo>
                    <a:pt x="5063" y="7242"/>
                    <a:pt x="5024" y="7089"/>
                    <a:pt x="4931" y="7089"/>
                  </a:cubicBezTo>
                  <a:cubicBezTo>
                    <a:pt x="4924" y="7089"/>
                    <a:pt x="4917" y="7090"/>
                    <a:pt x="4909" y="7091"/>
                  </a:cubicBezTo>
                  <a:cubicBezTo>
                    <a:pt x="4155" y="7273"/>
                    <a:pt x="3376" y="7321"/>
                    <a:pt x="2593" y="7321"/>
                  </a:cubicBezTo>
                  <a:cubicBezTo>
                    <a:pt x="1789" y="7321"/>
                    <a:pt x="981" y="7271"/>
                    <a:pt x="192" y="7267"/>
                  </a:cubicBezTo>
                  <a:lnTo>
                    <a:pt x="192" y="7267"/>
                  </a:lnTo>
                  <a:cubicBezTo>
                    <a:pt x="566" y="4855"/>
                    <a:pt x="1020" y="2445"/>
                    <a:pt x="1736" y="113"/>
                  </a:cubicBezTo>
                  <a:cubicBezTo>
                    <a:pt x="1752" y="46"/>
                    <a:pt x="1692" y="0"/>
                    <a:pt x="1636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29"/>
            <p:cNvSpPr/>
            <p:nvPr/>
          </p:nvSpPr>
          <p:spPr>
            <a:xfrm>
              <a:off x="5468420" y="5272034"/>
              <a:ext cx="300786" cy="372848"/>
            </a:xfrm>
            <a:custGeom>
              <a:avLst/>
              <a:gdLst/>
              <a:ahLst/>
              <a:cxnLst/>
              <a:rect l="l" t="t" r="r" b="b"/>
              <a:pathLst>
                <a:path w="5589" h="6928" extrusionOk="0">
                  <a:moveTo>
                    <a:pt x="618" y="0"/>
                  </a:moveTo>
                  <a:cubicBezTo>
                    <a:pt x="573" y="0"/>
                    <a:pt x="529" y="31"/>
                    <a:pt x="535" y="91"/>
                  </a:cubicBezTo>
                  <a:cubicBezTo>
                    <a:pt x="696" y="2337"/>
                    <a:pt x="562" y="4623"/>
                    <a:pt x="24" y="6802"/>
                  </a:cubicBezTo>
                  <a:cubicBezTo>
                    <a:pt x="1" y="6859"/>
                    <a:pt x="48" y="6928"/>
                    <a:pt x="105" y="6928"/>
                  </a:cubicBezTo>
                  <a:cubicBezTo>
                    <a:pt x="114" y="6928"/>
                    <a:pt x="123" y="6926"/>
                    <a:pt x="132" y="6922"/>
                  </a:cubicBezTo>
                  <a:cubicBezTo>
                    <a:pt x="1867" y="6237"/>
                    <a:pt x="3965" y="6304"/>
                    <a:pt x="5511" y="5174"/>
                  </a:cubicBezTo>
                  <a:cubicBezTo>
                    <a:pt x="5589" y="5119"/>
                    <a:pt x="5539" y="5009"/>
                    <a:pt x="5466" y="5009"/>
                  </a:cubicBezTo>
                  <a:cubicBezTo>
                    <a:pt x="5451" y="5009"/>
                    <a:pt x="5434" y="5015"/>
                    <a:pt x="5417" y="5027"/>
                  </a:cubicBezTo>
                  <a:cubicBezTo>
                    <a:pt x="3928" y="6111"/>
                    <a:pt x="1917" y="6078"/>
                    <a:pt x="226" y="6692"/>
                  </a:cubicBezTo>
                  <a:lnTo>
                    <a:pt x="226" y="6692"/>
                  </a:lnTo>
                  <a:cubicBezTo>
                    <a:pt x="744" y="4537"/>
                    <a:pt x="880" y="2294"/>
                    <a:pt x="710" y="91"/>
                  </a:cubicBezTo>
                  <a:cubicBezTo>
                    <a:pt x="710" y="31"/>
                    <a:pt x="663" y="0"/>
                    <a:pt x="618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29"/>
            <p:cNvSpPr/>
            <p:nvPr/>
          </p:nvSpPr>
          <p:spPr>
            <a:xfrm>
              <a:off x="5702040" y="5104124"/>
              <a:ext cx="235398" cy="233030"/>
            </a:xfrm>
            <a:custGeom>
              <a:avLst/>
              <a:gdLst/>
              <a:ahLst/>
              <a:cxnLst/>
              <a:rect l="l" t="t" r="r" b="b"/>
              <a:pathLst>
                <a:path w="4374" h="4330" extrusionOk="0">
                  <a:moveTo>
                    <a:pt x="88" y="1"/>
                  </a:moveTo>
                  <a:cubicBezTo>
                    <a:pt x="44" y="1"/>
                    <a:pt x="0" y="31"/>
                    <a:pt x="0" y="91"/>
                  </a:cubicBezTo>
                  <a:cubicBezTo>
                    <a:pt x="0" y="1477"/>
                    <a:pt x="162" y="2861"/>
                    <a:pt x="175" y="4247"/>
                  </a:cubicBezTo>
                  <a:cubicBezTo>
                    <a:pt x="175" y="4294"/>
                    <a:pt x="216" y="4330"/>
                    <a:pt x="262" y="4330"/>
                  </a:cubicBezTo>
                  <a:cubicBezTo>
                    <a:pt x="268" y="4330"/>
                    <a:pt x="275" y="4329"/>
                    <a:pt x="282" y="4328"/>
                  </a:cubicBezTo>
                  <a:cubicBezTo>
                    <a:pt x="1668" y="4125"/>
                    <a:pt x="3013" y="3655"/>
                    <a:pt x="4290" y="3103"/>
                  </a:cubicBezTo>
                  <a:cubicBezTo>
                    <a:pt x="4373" y="3068"/>
                    <a:pt x="4320" y="2949"/>
                    <a:pt x="4233" y="2949"/>
                  </a:cubicBezTo>
                  <a:cubicBezTo>
                    <a:pt x="4221" y="2949"/>
                    <a:pt x="4209" y="2951"/>
                    <a:pt x="4196" y="2956"/>
                  </a:cubicBezTo>
                  <a:cubicBezTo>
                    <a:pt x="2965" y="3480"/>
                    <a:pt x="1670" y="3927"/>
                    <a:pt x="350" y="4136"/>
                  </a:cubicBezTo>
                  <a:lnTo>
                    <a:pt x="350" y="4136"/>
                  </a:lnTo>
                  <a:cubicBezTo>
                    <a:pt x="341" y="2787"/>
                    <a:pt x="188" y="1440"/>
                    <a:pt x="175" y="91"/>
                  </a:cubicBezTo>
                  <a:cubicBezTo>
                    <a:pt x="175" y="31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29"/>
            <p:cNvSpPr/>
            <p:nvPr/>
          </p:nvSpPr>
          <p:spPr>
            <a:xfrm>
              <a:off x="5888733" y="4946062"/>
              <a:ext cx="168664" cy="149344"/>
            </a:xfrm>
            <a:custGeom>
              <a:avLst/>
              <a:gdLst/>
              <a:ahLst/>
              <a:cxnLst/>
              <a:rect l="l" t="t" r="r" b="b"/>
              <a:pathLst>
                <a:path w="3134" h="2775" extrusionOk="0">
                  <a:moveTo>
                    <a:pt x="243" y="1"/>
                  </a:moveTo>
                  <a:cubicBezTo>
                    <a:pt x="208" y="1"/>
                    <a:pt x="173" y="21"/>
                    <a:pt x="162" y="70"/>
                  </a:cubicBezTo>
                  <a:cubicBezTo>
                    <a:pt x="1" y="930"/>
                    <a:pt x="148" y="1805"/>
                    <a:pt x="162" y="2678"/>
                  </a:cubicBezTo>
                  <a:cubicBezTo>
                    <a:pt x="162" y="2727"/>
                    <a:pt x="206" y="2775"/>
                    <a:pt x="253" y="2775"/>
                  </a:cubicBezTo>
                  <a:cubicBezTo>
                    <a:pt x="259" y="2775"/>
                    <a:pt x="264" y="2774"/>
                    <a:pt x="270" y="2773"/>
                  </a:cubicBezTo>
                  <a:cubicBezTo>
                    <a:pt x="1157" y="2423"/>
                    <a:pt x="2072" y="2262"/>
                    <a:pt x="3013" y="2248"/>
                  </a:cubicBezTo>
                  <a:cubicBezTo>
                    <a:pt x="3134" y="2248"/>
                    <a:pt x="3134" y="2074"/>
                    <a:pt x="3013" y="2074"/>
                  </a:cubicBezTo>
                  <a:cubicBezTo>
                    <a:pt x="2095" y="2074"/>
                    <a:pt x="1204" y="2235"/>
                    <a:pt x="336" y="2557"/>
                  </a:cubicBezTo>
                  <a:lnTo>
                    <a:pt x="336" y="2557"/>
                  </a:lnTo>
                  <a:cubicBezTo>
                    <a:pt x="323" y="1738"/>
                    <a:pt x="196" y="931"/>
                    <a:pt x="337" y="110"/>
                  </a:cubicBezTo>
                  <a:cubicBezTo>
                    <a:pt x="353" y="46"/>
                    <a:pt x="297" y="1"/>
                    <a:pt x="243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29"/>
            <p:cNvSpPr/>
            <p:nvPr/>
          </p:nvSpPr>
          <p:spPr>
            <a:xfrm>
              <a:off x="8070857" y="4974640"/>
              <a:ext cx="762200" cy="1308904"/>
            </a:xfrm>
            <a:custGeom>
              <a:avLst/>
              <a:gdLst/>
              <a:ahLst/>
              <a:cxnLst/>
              <a:rect l="l" t="t" r="r" b="b"/>
              <a:pathLst>
                <a:path w="10908" h="18732" extrusionOk="0">
                  <a:moveTo>
                    <a:pt x="106" y="0"/>
                  </a:moveTo>
                  <a:cubicBezTo>
                    <a:pt x="37" y="0"/>
                    <a:pt x="1" y="102"/>
                    <a:pt x="68" y="147"/>
                  </a:cubicBezTo>
                  <a:cubicBezTo>
                    <a:pt x="2596" y="1721"/>
                    <a:pt x="4897" y="3657"/>
                    <a:pt x="6685" y="6024"/>
                  </a:cubicBezTo>
                  <a:cubicBezTo>
                    <a:pt x="8379" y="8269"/>
                    <a:pt x="9576" y="10851"/>
                    <a:pt x="10208" y="13582"/>
                  </a:cubicBezTo>
                  <a:cubicBezTo>
                    <a:pt x="10584" y="15249"/>
                    <a:pt x="10746" y="16944"/>
                    <a:pt x="10760" y="18651"/>
                  </a:cubicBezTo>
                  <a:cubicBezTo>
                    <a:pt x="10760" y="18705"/>
                    <a:pt x="10797" y="18732"/>
                    <a:pt x="10833" y="18732"/>
                  </a:cubicBezTo>
                  <a:cubicBezTo>
                    <a:pt x="10870" y="18732"/>
                    <a:pt x="10907" y="18705"/>
                    <a:pt x="10907" y="18651"/>
                  </a:cubicBezTo>
                  <a:cubicBezTo>
                    <a:pt x="10907" y="15707"/>
                    <a:pt x="10396" y="12775"/>
                    <a:pt x="9227" y="10071"/>
                  </a:cubicBezTo>
                  <a:cubicBezTo>
                    <a:pt x="8097" y="7423"/>
                    <a:pt x="6362" y="5069"/>
                    <a:pt x="4264" y="3120"/>
                  </a:cubicBezTo>
                  <a:cubicBezTo>
                    <a:pt x="3000" y="1949"/>
                    <a:pt x="1615" y="927"/>
                    <a:pt x="149" y="13"/>
                  </a:cubicBezTo>
                  <a:cubicBezTo>
                    <a:pt x="134" y="4"/>
                    <a:pt x="119" y="0"/>
                    <a:pt x="106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29"/>
            <p:cNvSpPr/>
            <p:nvPr/>
          </p:nvSpPr>
          <p:spPr>
            <a:xfrm>
              <a:off x="7739231" y="4797088"/>
              <a:ext cx="352241" cy="193065"/>
            </a:xfrm>
            <a:custGeom>
              <a:avLst/>
              <a:gdLst/>
              <a:ahLst/>
              <a:cxnLst/>
              <a:rect l="l" t="t" r="r" b="b"/>
              <a:pathLst>
                <a:path w="5041" h="2763" extrusionOk="0">
                  <a:moveTo>
                    <a:pt x="969" y="0"/>
                  </a:moveTo>
                  <a:cubicBezTo>
                    <a:pt x="915" y="0"/>
                    <a:pt x="861" y="4"/>
                    <a:pt x="807" y="13"/>
                  </a:cubicBezTo>
                  <a:cubicBezTo>
                    <a:pt x="296" y="79"/>
                    <a:pt x="122" y="550"/>
                    <a:pt x="457" y="913"/>
                  </a:cubicBezTo>
                  <a:cubicBezTo>
                    <a:pt x="968" y="1451"/>
                    <a:pt x="1789" y="1747"/>
                    <a:pt x="2448" y="2003"/>
                  </a:cubicBezTo>
                  <a:cubicBezTo>
                    <a:pt x="3174" y="2299"/>
                    <a:pt x="3900" y="2554"/>
                    <a:pt x="4653" y="2756"/>
                  </a:cubicBezTo>
                  <a:cubicBezTo>
                    <a:pt x="4663" y="2760"/>
                    <a:pt x="4673" y="2762"/>
                    <a:pt x="4682" y="2762"/>
                  </a:cubicBezTo>
                  <a:cubicBezTo>
                    <a:pt x="4755" y="2762"/>
                    <a:pt x="4777" y="2631"/>
                    <a:pt x="4694" y="2607"/>
                  </a:cubicBezTo>
                  <a:cubicBezTo>
                    <a:pt x="3457" y="2258"/>
                    <a:pt x="2152" y="1841"/>
                    <a:pt x="1063" y="1169"/>
                  </a:cubicBezTo>
                  <a:cubicBezTo>
                    <a:pt x="753" y="981"/>
                    <a:pt x="0" y="389"/>
                    <a:pt x="753" y="187"/>
                  </a:cubicBezTo>
                  <a:cubicBezTo>
                    <a:pt x="824" y="166"/>
                    <a:pt x="898" y="157"/>
                    <a:pt x="974" y="157"/>
                  </a:cubicBezTo>
                  <a:cubicBezTo>
                    <a:pt x="1243" y="157"/>
                    <a:pt x="1531" y="270"/>
                    <a:pt x="1762" y="375"/>
                  </a:cubicBezTo>
                  <a:cubicBezTo>
                    <a:pt x="2152" y="536"/>
                    <a:pt x="2528" y="766"/>
                    <a:pt x="2892" y="1008"/>
                  </a:cubicBezTo>
                  <a:cubicBezTo>
                    <a:pt x="3577" y="1451"/>
                    <a:pt x="4357" y="1976"/>
                    <a:pt x="4855" y="2634"/>
                  </a:cubicBezTo>
                  <a:cubicBezTo>
                    <a:pt x="4875" y="2658"/>
                    <a:pt x="4900" y="2668"/>
                    <a:pt x="4925" y="2668"/>
                  </a:cubicBezTo>
                  <a:cubicBezTo>
                    <a:pt x="4985" y="2668"/>
                    <a:pt x="5041" y="2611"/>
                    <a:pt x="5003" y="2554"/>
                  </a:cubicBezTo>
                  <a:cubicBezTo>
                    <a:pt x="4518" y="1935"/>
                    <a:pt x="3806" y="1424"/>
                    <a:pt x="3161" y="994"/>
                  </a:cubicBezTo>
                  <a:cubicBezTo>
                    <a:pt x="2743" y="712"/>
                    <a:pt x="2300" y="443"/>
                    <a:pt x="1843" y="241"/>
                  </a:cubicBezTo>
                  <a:cubicBezTo>
                    <a:pt x="1570" y="116"/>
                    <a:pt x="1267" y="0"/>
                    <a:pt x="969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29"/>
            <p:cNvSpPr/>
            <p:nvPr/>
          </p:nvSpPr>
          <p:spPr>
            <a:xfrm>
              <a:off x="8105725" y="4776964"/>
              <a:ext cx="164486" cy="330720"/>
            </a:xfrm>
            <a:custGeom>
              <a:avLst/>
              <a:gdLst/>
              <a:ahLst/>
              <a:cxnLst/>
              <a:rect l="l" t="t" r="r" b="b"/>
              <a:pathLst>
                <a:path w="2354" h="4733" extrusionOk="0">
                  <a:moveTo>
                    <a:pt x="395" y="155"/>
                  </a:moveTo>
                  <a:cubicBezTo>
                    <a:pt x="453" y="155"/>
                    <a:pt x="526" y="179"/>
                    <a:pt x="618" y="233"/>
                  </a:cubicBezTo>
                  <a:cubicBezTo>
                    <a:pt x="901" y="394"/>
                    <a:pt x="1089" y="717"/>
                    <a:pt x="1224" y="1000"/>
                  </a:cubicBezTo>
                  <a:cubicBezTo>
                    <a:pt x="1425" y="1376"/>
                    <a:pt x="1574" y="1793"/>
                    <a:pt x="1708" y="2196"/>
                  </a:cubicBezTo>
                  <a:cubicBezTo>
                    <a:pt x="1949" y="2959"/>
                    <a:pt x="2190" y="3801"/>
                    <a:pt x="2205" y="4604"/>
                  </a:cubicBezTo>
                  <a:lnTo>
                    <a:pt x="2205" y="4604"/>
                  </a:lnTo>
                  <a:cubicBezTo>
                    <a:pt x="1802" y="4240"/>
                    <a:pt x="1520" y="3675"/>
                    <a:pt x="1264" y="3205"/>
                  </a:cubicBezTo>
                  <a:cubicBezTo>
                    <a:pt x="887" y="2560"/>
                    <a:pt x="538" y="1860"/>
                    <a:pt x="322" y="1147"/>
                  </a:cubicBezTo>
                  <a:cubicBezTo>
                    <a:pt x="254" y="918"/>
                    <a:pt x="68" y="155"/>
                    <a:pt x="395" y="155"/>
                  </a:cubicBezTo>
                  <a:close/>
                  <a:moveTo>
                    <a:pt x="418" y="1"/>
                  </a:moveTo>
                  <a:cubicBezTo>
                    <a:pt x="152" y="1"/>
                    <a:pt x="1" y="275"/>
                    <a:pt x="41" y="623"/>
                  </a:cubicBezTo>
                  <a:cubicBezTo>
                    <a:pt x="121" y="1376"/>
                    <a:pt x="511" y="2115"/>
                    <a:pt x="847" y="2775"/>
                  </a:cubicBezTo>
                  <a:cubicBezTo>
                    <a:pt x="1063" y="3191"/>
                    <a:pt x="1291" y="3609"/>
                    <a:pt x="1547" y="3998"/>
                  </a:cubicBezTo>
                  <a:cubicBezTo>
                    <a:pt x="1708" y="4240"/>
                    <a:pt x="1869" y="4523"/>
                    <a:pt x="2097" y="4711"/>
                  </a:cubicBezTo>
                  <a:cubicBezTo>
                    <a:pt x="2113" y="4726"/>
                    <a:pt x="2130" y="4732"/>
                    <a:pt x="2148" y="4732"/>
                  </a:cubicBezTo>
                  <a:cubicBezTo>
                    <a:pt x="2182" y="4732"/>
                    <a:pt x="2216" y="4708"/>
                    <a:pt x="2228" y="4677"/>
                  </a:cubicBezTo>
                  <a:lnTo>
                    <a:pt x="2228" y="4677"/>
                  </a:lnTo>
                  <a:cubicBezTo>
                    <a:pt x="2242" y="4691"/>
                    <a:pt x="2261" y="4697"/>
                    <a:pt x="2279" y="4697"/>
                  </a:cubicBezTo>
                  <a:cubicBezTo>
                    <a:pt x="2316" y="4697"/>
                    <a:pt x="2354" y="4670"/>
                    <a:pt x="2354" y="4617"/>
                  </a:cubicBezTo>
                  <a:cubicBezTo>
                    <a:pt x="2354" y="3810"/>
                    <a:pt x="2111" y="2990"/>
                    <a:pt x="1882" y="2223"/>
                  </a:cubicBezTo>
                  <a:cubicBezTo>
                    <a:pt x="1667" y="1538"/>
                    <a:pt x="1385" y="529"/>
                    <a:pt x="740" y="112"/>
                  </a:cubicBezTo>
                  <a:cubicBezTo>
                    <a:pt x="620" y="35"/>
                    <a:pt x="512" y="1"/>
                    <a:pt x="418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29"/>
            <p:cNvSpPr/>
            <p:nvPr/>
          </p:nvSpPr>
          <p:spPr>
            <a:xfrm>
              <a:off x="7877373" y="5106075"/>
              <a:ext cx="450626" cy="99502"/>
            </a:xfrm>
            <a:custGeom>
              <a:avLst/>
              <a:gdLst/>
              <a:ahLst/>
              <a:cxnLst/>
              <a:rect l="l" t="t" r="r" b="b"/>
              <a:pathLst>
                <a:path w="6449" h="1424" extrusionOk="0">
                  <a:moveTo>
                    <a:pt x="2357" y="160"/>
                  </a:moveTo>
                  <a:cubicBezTo>
                    <a:pt x="2419" y="160"/>
                    <a:pt x="2480" y="161"/>
                    <a:pt x="2541" y="163"/>
                  </a:cubicBezTo>
                  <a:cubicBezTo>
                    <a:pt x="3742" y="188"/>
                    <a:pt x="4966" y="462"/>
                    <a:pt x="6125" y="785"/>
                  </a:cubicBezTo>
                  <a:lnTo>
                    <a:pt x="6125" y="785"/>
                  </a:lnTo>
                  <a:cubicBezTo>
                    <a:pt x="5188" y="960"/>
                    <a:pt x="4241" y="992"/>
                    <a:pt x="3295" y="1117"/>
                  </a:cubicBezTo>
                  <a:cubicBezTo>
                    <a:pt x="2856" y="1181"/>
                    <a:pt x="2359" y="1274"/>
                    <a:pt x="1876" y="1274"/>
                  </a:cubicBezTo>
                  <a:cubicBezTo>
                    <a:pt x="1440" y="1274"/>
                    <a:pt x="1016" y="1198"/>
                    <a:pt x="659" y="956"/>
                  </a:cubicBezTo>
                  <a:cubicBezTo>
                    <a:pt x="497" y="835"/>
                    <a:pt x="228" y="647"/>
                    <a:pt x="471" y="471"/>
                  </a:cubicBezTo>
                  <a:cubicBezTo>
                    <a:pt x="646" y="351"/>
                    <a:pt x="901" y="310"/>
                    <a:pt x="1116" y="270"/>
                  </a:cubicBezTo>
                  <a:cubicBezTo>
                    <a:pt x="1514" y="200"/>
                    <a:pt x="1943" y="160"/>
                    <a:pt x="2357" y="160"/>
                  </a:cubicBezTo>
                  <a:close/>
                  <a:moveTo>
                    <a:pt x="2382" y="0"/>
                  </a:moveTo>
                  <a:cubicBezTo>
                    <a:pt x="1887" y="0"/>
                    <a:pt x="1396" y="45"/>
                    <a:pt x="915" y="149"/>
                  </a:cubicBezTo>
                  <a:cubicBezTo>
                    <a:pt x="619" y="217"/>
                    <a:pt x="0" y="391"/>
                    <a:pt x="269" y="808"/>
                  </a:cubicBezTo>
                  <a:cubicBezTo>
                    <a:pt x="586" y="1309"/>
                    <a:pt x="1248" y="1423"/>
                    <a:pt x="1850" y="1423"/>
                  </a:cubicBezTo>
                  <a:cubicBezTo>
                    <a:pt x="2090" y="1423"/>
                    <a:pt x="2320" y="1405"/>
                    <a:pt x="2515" y="1386"/>
                  </a:cubicBezTo>
                  <a:cubicBezTo>
                    <a:pt x="3066" y="1332"/>
                    <a:pt x="3617" y="1225"/>
                    <a:pt x="4169" y="1185"/>
                  </a:cubicBezTo>
                  <a:cubicBezTo>
                    <a:pt x="4922" y="1131"/>
                    <a:pt x="5661" y="1050"/>
                    <a:pt x="6388" y="889"/>
                  </a:cubicBezTo>
                  <a:cubicBezTo>
                    <a:pt x="6436" y="882"/>
                    <a:pt x="6449" y="836"/>
                    <a:pt x="6438" y="797"/>
                  </a:cubicBezTo>
                  <a:lnTo>
                    <a:pt x="6438" y="797"/>
                  </a:lnTo>
                  <a:cubicBezTo>
                    <a:pt x="6449" y="760"/>
                    <a:pt x="6436" y="714"/>
                    <a:pt x="6388" y="701"/>
                  </a:cubicBezTo>
                  <a:cubicBezTo>
                    <a:pt x="5117" y="336"/>
                    <a:pt x="3737" y="0"/>
                    <a:pt x="2382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29"/>
            <p:cNvSpPr/>
            <p:nvPr/>
          </p:nvSpPr>
          <p:spPr>
            <a:xfrm>
              <a:off x="8375372" y="4876466"/>
              <a:ext cx="136327" cy="440354"/>
            </a:xfrm>
            <a:custGeom>
              <a:avLst/>
              <a:gdLst/>
              <a:ahLst/>
              <a:cxnLst/>
              <a:rect l="l" t="t" r="r" b="b"/>
              <a:pathLst>
                <a:path w="1951" h="6302" extrusionOk="0">
                  <a:moveTo>
                    <a:pt x="703" y="1"/>
                  </a:moveTo>
                  <a:cubicBezTo>
                    <a:pt x="693" y="1"/>
                    <a:pt x="683" y="3"/>
                    <a:pt x="673" y="6"/>
                  </a:cubicBezTo>
                  <a:cubicBezTo>
                    <a:pt x="283" y="221"/>
                    <a:pt x="148" y="665"/>
                    <a:pt x="81" y="1082"/>
                  </a:cubicBezTo>
                  <a:cubicBezTo>
                    <a:pt x="1" y="1713"/>
                    <a:pt x="81" y="2359"/>
                    <a:pt x="189" y="2978"/>
                  </a:cubicBezTo>
                  <a:cubicBezTo>
                    <a:pt x="309" y="3677"/>
                    <a:pt x="498" y="4349"/>
                    <a:pt x="740" y="5009"/>
                  </a:cubicBezTo>
                  <a:cubicBezTo>
                    <a:pt x="901" y="5452"/>
                    <a:pt x="1089" y="5909"/>
                    <a:pt x="1385" y="6273"/>
                  </a:cubicBezTo>
                  <a:cubicBezTo>
                    <a:pt x="1402" y="6293"/>
                    <a:pt x="1422" y="6301"/>
                    <a:pt x="1440" y="6301"/>
                  </a:cubicBezTo>
                  <a:cubicBezTo>
                    <a:pt x="1497" y="6301"/>
                    <a:pt x="1547" y="6226"/>
                    <a:pt x="1507" y="6165"/>
                  </a:cubicBezTo>
                  <a:cubicBezTo>
                    <a:pt x="1211" y="5816"/>
                    <a:pt x="1036" y="5331"/>
                    <a:pt x="874" y="4914"/>
                  </a:cubicBezTo>
                  <a:cubicBezTo>
                    <a:pt x="659" y="4336"/>
                    <a:pt x="498" y="3745"/>
                    <a:pt x="377" y="3153"/>
                  </a:cubicBezTo>
                  <a:cubicBezTo>
                    <a:pt x="270" y="2574"/>
                    <a:pt x="175" y="1956"/>
                    <a:pt x="216" y="1364"/>
                  </a:cubicBezTo>
                  <a:cubicBezTo>
                    <a:pt x="242" y="953"/>
                    <a:pt x="328" y="432"/>
                    <a:pt x="699" y="187"/>
                  </a:cubicBezTo>
                  <a:lnTo>
                    <a:pt x="699" y="187"/>
                  </a:lnTo>
                  <a:cubicBezTo>
                    <a:pt x="1230" y="947"/>
                    <a:pt x="1321" y="1985"/>
                    <a:pt x="1399" y="2884"/>
                  </a:cubicBezTo>
                  <a:cubicBezTo>
                    <a:pt x="1507" y="3906"/>
                    <a:pt x="1789" y="4995"/>
                    <a:pt x="1412" y="5977"/>
                  </a:cubicBezTo>
                  <a:cubicBezTo>
                    <a:pt x="1388" y="6043"/>
                    <a:pt x="1439" y="6083"/>
                    <a:pt x="1488" y="6083"/>
                  </a:cubicBezTo>
                  <a:cubicBezTo>
                    <a:pt x="1520" y="6083"/>
                    <a:pt x="1550" y="6067"/>
                    <a:pt x="1561" y="6031"/>
                  </a:cubicBezTo>
                  <a:cubicBezTo>
                    <a:pt x="1950" y="4995"/>
                    <a:pt x="1668" y="3852"/>
                    <a:pt x="1547" y="2789"/>
                  </a:cubicBezTo>
                  <a:cubicBezTo>
                    <a:pt x="1453" y="1875"/>
                    <a:pt x="1358" y="799"/>
                    <a:pt x="781" y="46"/>
                  </a:cubicBezTo>
                  <a:cubicBezTo>
                    <a:pt x="761" y="16"/>
                    <a:pt x="733" y="1"/>
                    <a:pt x="703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29"/>
            <p:cNvSpPr/>
            <p:nvPr/>
          </p:nvSpPr>
          <p:spPr>
            <a:xfrm>
              <a:off x="8123543" y="5323595"/>
              <a:ext cx="432318" cy="111940"/>
            </a:xfrm>
            <a:custGeom>
              <a:avLst/>
              <a:gdLst/>
              <a:ahLst/>
              <a:cxnLst/>
              <a:rect l="l" t="t" r="r" b="b"/>
              <a:pathLst>
                <a:path w="6187" h="1602" extrusionOk="0">
                  <a:moveTo>
                    <a:pt x="1657" y="1"/>
                  </a:moveTo>
                  <a:cubicBezTo>
                    <a:pt x="1328" y="1"/>
                    <a:pt x="996" y="35"/>
                    <a:pt x="659" y="116"/>
                  </a:cubicBezTo>
                  <a:cubicBezTo>
                    <a:pt x="431" y="170"/>
                    <a:pt x="189" y="250"/>
                    <a:pt x="94" y="492"/>
                  </a:cubicBezTo>
                  <a:cubicBezTo>
                    <a:pt x="1" y="720"/>
                    <a:pt x="135" y="923"/>
                    <a:pt x="323" y="1057"/>
                  </a:cubicBezTo>
                  <a:cubicBezTo>
                    <a:pt x="969" y="1514"/>
                    <a:pt x="1950" y="1568"/>
                    <a:pt x="2703" y="1595"/>
                  </a:cubicBezTo>
                  <a:cubicBezTo>
                    <a:pt x="2836" y="1600"/>
                    <a:pt x="2969" y="1602"/>
                    <a:pt x="3102" y="1602"/>
                  </a:cubicBezTo>
                  <a:cubicBezTo>
                    <a:pt x="4099" y="1602"/>
                    <a:pt x="5095" y="1484"/>
                    <a:pt x="6092" y="1461"/>
                  </a:cubicBezTo>
                  <a:cubicBezTo>
                    <a:pt x="6187" y="1461"/>
                    <a:pt x="6187" y="1299"/>
                    <a:pt x="6092" y="1299"/>
                  </a:cubicBezTo>
                  <a:cubicBezTo>
                    <a:pt x="5082" y="1325"/>
                    <a:pt x="4072" y="1448"/>
                    <a:pt x="3073" y="1448"/>
                  </a:cubicBezTo>
                  <a:cubicBezTo>
                    <a:pt x="3022" y="1448"/>
                    <a:pt x="2970" y="1447"/>
                    <a:pt x="2918" y="1447"/>
                  </a:cubicBezTo>
                  <a:cubicBezTo>
                    <a:pt x="2394" y="1434"/>
                    <a:pt x="1883" y="1393"/>
                    <a:pt x="1385" y="1285"/>
                  </a:cubicBezTo>
                  <a:cubicBezTo>
                    <a:pt x="1089" y="1219"/>
                    <a:pt x="216" y="1057"/>
                    <a:pt x="216" y="640"/>
                  </a:cubicBezTo>
                  <a:cubicBezTo>
                    <a:pt x="229" y="223"/>
                    <a:pt x="1089" y="196"/>
                    <a:pt x="1345" y="183"/>
                  </a:cubicBezTo>
                  <a:cubicBezTo>
                    <a:pt x="1501" y="168"/>
                    <a:pt x="1656" y="160"/>
                    <a:pt x="1809" y="160"/>
                  </a:cubicBezTo>
                  <a:cubicBezTo>
                    <a:pt x="2064" y="160"/>
                    <a:pt x="2316" y="181"/>
                    <a:pt x="2569" y="223"/>
                  </a:cubicBezTo>
                  <a:cubicBezTo>
                    <a:pt x="3658" y="385"/>
                    <a:pt x="4707" y="828"/>
                    <a:pt x="5810" y="976"/>
                  </a:cubicBezTo>
                  <a:cubicBezTo>
                    <a:pt x="5814" y="977"/>
                    <a:pt x="5818" y="977"/>
                    <a:pt x="5822" y="977"/>
                  </a:cubicBezTo>
                  <a:cubicBezTo>
                    <a:pt x="5907" y="977"/>
                    <a:pt x="5941" y="841"/>
                    <a:pt x="5850" y="828"/>
                  </a:cubicBezTo>
                  <a:cubicBezTo>
                    <a:pt x="4442" y="631"/>
                    <a:pt x="3078" y="1"/>
                    <a:pt x="1657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29"/>
            <p:cNvSpPr/>
            <p:nvPr/>
          </p:nvSpPr>
          <p:spPr>
            <a:xfrm>
              <a:off x="8600929" y="5148698"/>
              <a:ext cx="94891" cy="421697"/>
            </a:xfrm>
            <a:custGeom>
              <a:avLst/>
              <a:gdLst/>
              <a:ahLst/>
              <a:cxnLst/>
              <a:rect l="l" t="t" r="r" b="b"/>
              <a:pathLst>
                <a:path w="1358" h="6035" extrusionOk="0">
                  <a:moveTo>
                    <a:pt x="642" y="156"/>
                  </a:moveTo>
                  <a:cubicBezTo>
                    <a:pt x="665" y="156"/>
                    <a:pt x="688" y="161"/>
                    <a:pt x="712" y="171"/>
                  </a:cubicBezTo>
                  <a:cubicBezTo>
                    <a:pt x="793" y="198"/>
                    <a:pt x="847" y="360"/>
                    <a:pt x="888" y="440"/>
                  </a:cubicBezTo>
                  <a:cubicBezTo>
                    <a:pt x="1223" y="1233"/>
                    <a:pt x="1184" y="2269"/>
                    <a:pt x="1157" y="3116"/>
                  </a:cubicBezTo>
                  <a:cubicBezTo>
                    <a:pt x="1133" y="3960"/>
                    <a:pt x="1046" y="4814"/>
                    <a:pt x="804" y="5623"/>
                  </a:cubicBezTo>
                  <a:lnTo>
                    <a:pt x="804" y="5623"/>
                  </a:lnTo>
                  <a:cubicBezTo>
                    <a:pt x="403" y="4657"/>
                    <a:pt x="255" y="3611"/>
                    <a:pt x="215" y="2578"/>
                  </a:cubicBezTo>
                  <a:cubicBezTo>
                    <a:pt x="188" y="2121"/>
                    <a:pt x="174" y="1663"/>
                    <a:pt x="174" y="1206"/>
                  </a:cubicBezTo>
                  <a:cubicBezTo>
                    <a:pt x="162" y="964"/>
                    <a:pt x="162" y="709"/>
                    <a:pt x="282" y="480"/>
                  </a:cubicBezTo>
                  <a:cubicBezTo>
                    <a:pt x="341" y="375"/>
                    <a:pt x="482" y="156"/>
                    <a:pt x="642" y="156"/>
                  </a:cubicBezTo>
                  <a:close/>
                  <a:moveTo>
                    <a:pt x="628" y="0"/>
                  </a:moveTo>
                  <a:cubicBezTo>
                    <a:pt x="531" y="0"/>
                    <a:pt x="420" y="58"/>
                    <a:pt x="296" y="198"/>
                  </a:cubicBezTo>
                  <a:cubicBezTo>
                    <a:pt x="40" y="480"/>
                    <a:pt x="0" y="844"/>
                    <a:pt x="13" y="1206"/>
                  </a:cubicBezTo>
                  <a:cubicBezTo>
                    <a:pt x="13" y="1637"/>
                    <a:pt x="40" y="2054"/>
                    <a:pt x="54" y="2484"/>
                  </a:cubicBezTo>
                  <a:cubicBezTo>
                    <a:pt x="94" y="3560"/>
                    <a:pt x="242" y="4663"/>
                    <a:pt x="646" y="5671"/>
                  </a:cubicBezTo>
                  <a:cubicBezTo>
                    <a:pt x="661" y="5709"/>
                    <a:pt x="696" y="5725"/>
                    <a:pt x="730" y="5725"/>
                  </a:cubicBezTo>
                  <a:cubicBezTo>
                    <a:pt x="746" y="5725"/>
                    <a:pt x="762" y="5721"/>
                    <a:pt x="775" y="5715"/>
                  </a:cubicBezTo>
                  <a:lnTo>
                    <a:pt x="775" y="5715"/>
                  </a:lnTo>
                  <a:cubicBezTo>
                    <a:pt x="751" y="5790"/>
                    <a:pt x="726" y="5865"/>
                    <a:pt x="699" y="5940"/>
                  </a:cubicBezTo>
                  <a:cubicBezTo>
                    <a:pt x="675" y="5997"/>
                    <a:pt x="719" y="6034"/>
                    <a:pt x="767" y="6034"/>
                  </a:cubicBezTo>
                  <a:cubicBezTo>
                    <a:pt x="798" y="6034"/>
                    <a:pt x="831" y="6018"/>
                    <a:pt x="847" y="5981"/>
                  </a:cubicBezTo>
                  <a:cubicBezTo>
                    <a:pt x="1143" y="5174"/>
                    <a:pt x="1250" y="4313"/>
                    <a:pt x="1291" y="3465"/>
                  </a:cubicBezTo>
                  <a:cubicBezTo>
                    <a:pt x="1345" y="2619"/>
                    <a:pt x="1358" y="1717"/>
                    <a:pt x="1184" y="884"/>
                  </a:cubicBezTo>
                  <a:cubicBezTo>
                    <a:pt x="1112" y="558"/>
                    <a:pt x="933" y="0"/>
                    <a:pt x="628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29"/>
            <p:cNvSpPr/>
            <p:nvPr/>
          </p:nvSpPr>
          <p:spPr>
            <a:xfrm>
              <a:off x="8411288" y="5600091"/>
              <a:ext cx="341201" cy="199983"/>
            </a:xfrm>
            <a:custGeom>
              <a:avLst/>
              <a:gdLst/>
              <a:ahLst/>
              <a:cxnLst/>
              <a:rect l="l" t="t" r="r" b="b"/>
              <a:pathLst>
                <a:path w="4883" h="2862" extrusionOk="0">
                  <a:moveTo>
                    <a:pt x="697" y="152"/>
                  </a:moveTo>
                  <a:cubicBezTo>
                    <a:pt x="1033" y="166"/>
                    <a:pt x="1369" y="314"/>
                    <a:pt x="1651" y="448"/>
                  </a:cubicBezTo>
                  <a:cubicBezTo>
                    <a:pt x="2042" y="636"/>
                    <a:pt x="2418" y="851"/>
                    <a:pt x="2768" y="1094"/>
                  </a:cubicBezTo>
                  <a:cubicBezTo>
                    <a:pt x="3157" y="1350"/>
                    <a:pt x="3534" y="1619"/>
                    <a:pt x="3884" y="1927"/>
                  </a:cubicBezTo>
                  <a:cubicBezTo>
                    <a:pt x="4093" y="2111"/>
                    <a:pt x="4380" y="2345"/>
                    <a:pt x="4482" y="2606"/>
                  </a:cubicBezTo>
                  <a:lnTo>
                    <a:pt x="4482" y="2606"/>
                  </a:lnTo>
                  <a:cubicBezTo>
                    <a:pt x="3257" y="2223"/>
                    <a:pt x="1975" y="1892"/>
                    <a:pt x="898" y="1174"/>
                  </a:cubicBezTo>
                  <a:cubicBezTo>
                    <a:pt x="683" y="1040"/>
                    <a:pt x="387" y="825"/>
                    <a:pt x="320" y="556"/>
                  </a:cubicBezTo>
                  <a:cubicBezTo>
                    <a:pt x="267" y="287"/>
                    <a:pt x="455" y="152"/>
                    <a:pt x="697" y="152"/>
                  </a:cubicBezTo>
                  <a:close/>
                  <a:moveTo>
                    <a:pt x="710" y="1"/>
                  </a:moveTo>
                  <a:cubicBezTo>
                    <a:pt x="238" y="1"/>
                    <a:pt x="1" y="445"/>
                    <a:pt x="306" y="865"/>
                  </a:cubicBezTo>
                  <a:cubicBezTo>
                    <a:pt x="764" y="1497"/>
                    <a:pt x="1705" y="1807"/>
                    <a:pt x="2404" y="2089"/>
                  </a:cubicBezTo>
                  <a:cubicBezTo>
                    <a:pt x="3184" y="2385"/>
                    <a:pt x="3978" y="2600"/>
                    <a:pt x="4758" y="2856"/>
                  </a:cubicBezTo>
                  <a:cubicBezTo>
                    <a:pt x="4768" y="2860"/>
                    <a:pt x="4778" y="2862"/>
                    <a:pt x="4787" y="2862"/>
                  </a:cubicBezTo>
                  <a:cubicBezTo>
                    <a:pt x="4859" y="2862"/>
                    <a:pt x="4882" y="2731"/>
                    <a:pt x="4798" y="2707"/>
                  </a:cubicBezTo>
                  <a:cubicBezTo>
                    <a:pt x="4742" y="2689"/>
                    <a:pt x="4686" y="2671"/>
                    <a:pt x="4629" y="2653"/>
                  </a:cubicBezTo>
                  <a:lnTo>
                    <a:pt x="4629" y="2653"/>
                  </a:lnTo>
                  <a:cubicBezTo>
                    <a:pt x="4643" y="2637"/>
                    <a:pt x="4648" y="2614"/>
                    <a:pt x="4637" y="2587"/>
                  </a:cubicBezTo>
                  <a:cubicBezTo>
                    <a:pt x="4556" y="2331"/>
                    <a:pt x="4328" y="2116"/>
                    <a:pt x="4140" y="1941"/>
                  </a:cubicBezTo>
                  <a:cubicBezTo>
                    <a:pt x="3803" y="1631"/>
                    <a:pt x="3440" y="1362"/>
                    <a:pt x="3077" y="1108"/>
                  </a:cubicBezTo>
                  <a:cubicBezTo>
                    <a:pt x="2418" y="650"/>
                    <a:pt x="1611" y="86"/>
                    <a:pt x="791" y="5"/>
                  </a:cubicBezTo>
                  <a:cubicBezTo>
                    <a:pt x="763" y="2"/>
                    <a:pt x="736" y="1"/>
                    <a:pt x="710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29"/>
            <p:cNvSpPr/>
            <p:nvPr/>
          </p:nvSpPr>
          <p:spPr>
            <a:xfrm>
              <a:off x="8770934" y="5477111"/>
              <a:ext cx="138213" cy="465090"/>
            </a:xfrm>
            <a:custGeom>
              <a:avLst/>
              <a:gdLst/>
              <a:ahLst/>
              <a:cxnLst/>
              <a:rect l="l" t="t" r="r" b="b"/>
              <a:pathLst>
                <a:path w="1978" h="6656" extrusionOk="0">
                  <a:moveTo>
                    <a:pt x="1464" y="150"/>
                  </a:moveTo>
                  <a:cubicBezTo>
                    <a:pt x="1613" y="150"/>
                    <a:pt x="1677" y="360"/>
                    <a:pt x="1709" y="528"/>
                  </a:cubicBezTo>
                  <a:cubicBezTo>
                    <a:pt x="1897" y="1496"/>
                    <a:pt x="1641" y="2531"/>
                    <a:pt x="1345" y="3445"/>
                  </a:cubicBezTo>
                  <a:cubicBezTo>
                    <a:pt x="1048" y="4374"/>
                    <a:pt x="656" y="5261"/>
                    <a:pt x="392" y="6189"/>
                  </a:cubicBezTo>
                  <a:lnTo>
                    <a:pt x="392" y="6189"/>
                  </a:lnTo>
                  <a:cubicBezTo>
                    <a:pt x="202" y="5121"/>
                    <a:pt x="191" y="4042"/>
                    <a:pt x="284" y="2975"/>
                  </a:cubicBezTo>
                  <a:cubicBezTo>
                    <a:pt x="364" y="2208"/>
                    <a:pt x="472" y="1496"/>
                    <a:pt x="848" y="823"/>
                  </a:cubicBezTo>
                  <a:cubicBezTo>
                    <a:pt x="969" y="608"/>
                    <a:pt x="1117" y="352"/>
                    <a:pt x="1319" y="205"/>
                  </a:cubicBezTo>
                  <a:cubicBezTo>
                    <a:pt x="1375" y="167"/>
                    <a:pt x="1423" y="150"/>
                    <a:pt x="1464" y="150"/>
                  </a:cubicBezTo>
                  <a:close/>
                  <a:moveTo>
                    <a:pt x="1492" y="1"/>
                  </a:moveTo>
                  <a:cubicBezTo>
                    <a:pt x="1324" y="1"/>
                    <a:pt x="1135" y="148"/>
                    <a:pt x="996" y="325"/>
                  </a:cubicBezTo>
                  <a:cubicBezTo>
                    <a:pt x="565" y="850"/>
                    <a:pt x="323" y="1523"/>
                    <a:pt x="230" y="2181"/>
                  </a:cubicBezTo>
                  <a:cubicBezTo>
                    <a:pt x="28" y="3553"/>
                    <a:pt x="1" y="4938"/>
                    <a:pt x="243" y="6296"/>
                  </a:cubicBezTo>
                  <a:cubicBezTo>
                    <a:pt x="253" y="6334"/>
                    <a:pt x="283" y="6350"/>
                    <a:pt x="315" y="6350"/>
                  </a:cubicBezTo>
                  <a:cubicBezTo>
                    <a:pt x="326" y="6350"/>
                    <a:pt x="338" y="6348"/>
                    <a:pt x="350" y="6343"/>
                  </a:cubicBezTo>
                  <a:lnTo>
                    <a:pt x="350" y="6343"/>
                  </a:lnTo>
                  <a:cubicBezTo>
                    <a:pt x="331" y="6413"/>
                    <a:pt x="313" y="6482"/>
                    <a:pt x="296" y="6552"/>
                  </a:cubicBezTo>
                  <a:cubicBezTo>
                    <a:pt x="281" y="6616"/>
                    <a:pt x="326" y="6655"/>
                    <a:pt x="371" y="6655"/>
                  </a:cubicBezTo>
                  <a:cubicBezTo>
                    <a:pt x="402" y="6655"/>
                    <a:pt x="434" y="6636"/>
                    <a:pt x="445" y="6592"/>
                  </a:cubicBezTo>
                  <a:cubicBezTo>
                    <a:pt x="727" y="5462"/>
                    <a:pt x="1225" y="4401"/>
                    <a:pt x="1561" y="3284"/>
                  </a:cubicBezTo>
                  <a:cubicBezTo>
                    <a:pt x="1722" y="2760"/>
                    <a:pt x="1844" y="2222"/>
                    <a:pt x="1897" y="1684"/>
                  </a:cubicBezTo>
                  <a:cubicBezTo>
                    <a:pt x="1937" y="1240"/>
                    <a:pt x="1978" y="702"/>
                    <a:pt x="1803" y="286"/>
                  </a:cubicBezTo>
                  <a:cubicBezTo>
                    <a:pt x="1729" y="80"/>
                    <a:pt x="1616" y="1"/>
                    <a:pt x="1492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29"/>
            <p:cNvSpPr/>
            <p:nvPr/>
          </p:nvSpPr>
          <p:spPr>
            <a:xfrm>
              <a:off x="6577755" y="6178236"/>
              <a:ext cx="2296652" cy="1507274"/>
            </a:xfrm>
            <a:custGeom>
              <a:avLst/>
              <a:gdLst/>
              <a:ahLst/>
              <a:cxnLst/>
              <a:rect l="l" t="t" r="r" b="b"/>
              <a:pathLst>
                <a:path w="32868" h="21571" extrusionOk="0">
                  <a:moveTo>
                    <a:pt x="15910" y="1"/>
                  </a:moveTo>
                  <a:cubicBezTo>
                    <a:pt x="12629" y="1"/>
                    <a:pt x="8823" y="1"/>
                    <a:pt x="5528" y="526"/>
                  </a:cubicBezTo>
                  <a:cubicBezTo>
                    <a:pt x="512" y="1386"/>
                    <a:pt x="862" y="4492"/>
                    <a:pt x="687" y="8822"/>
                  </a:cubicBezTo>
                  <a:cubicBezTo>
                    <a:pt x="687" y="11942"/>
                    <a:pt x="1" y="16783"/>
                    <a:pt x="1548" y="19541"/>
                  </a:cubicBezTo>
                  <a:cubicBezTo>
                    <a:pt x="2544" y="21231"/>
                    <a:pt x="4736" y="21552"/>
                    <a:pt x="7011" y="21552"/>
                  </a:cubicBezTo>
                  <a:cubicBezTo>
                    <a:pt x="8404" y="21552"/>
                    <a:pt x="9828" y="21432"/>
                    <a:pt x="11027" y="21432"/>
                  </a:cubicBezTo>
                  <a:cubicBezTo>
                    <a:pt x="11280" y="21432"/>
                    <a:pt x="11523" y="21437"/>
                    <a:pt x="11754" y="21450"/>
                  </a:cubicBezTo>
                  <a:cubicBezTo>
                    <a:pt x="13269" y="21537"/>
                    <a:pt x="14729" y="21570"/>
                    <a:pt x="16161" y="21570"/>
                  </a:cubicBezTo>
                  <a:cubicBezTo>
                    <a:pt x="20461" y="21570"/>
                    <a:pt x="24512" y="21275"/>
                    <a:pt x="29062" y="21275"/>
                  </a:cubicBezTo>
                  <a:cubicBezTo>
                    <a:pt x="32867" y="21275"/>
                    <a:pt x="31994" y="11069"/>
                    <a:pt x="31994" y="8298"/>
                  </a:cubicBezTo>
                  <a:cubicBezTo>
                    <a:pt x="32168" y="3631"/>
                    <a:pt x="31482" y="687"/>
                    <a:pt x="26466" y="350"/>
                  </a:cubicBezTo>
                  <a:cubicBezTo>
                    <a:pt x="22996" y="176"/>
                    <a:pt x="19366" y="1"/>
                    <a:pt x="15910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29"/>
            <p:cNvSpPr/>
            <p:nvPr/>
          </p:nvSpPr>
          <p:spPr>
            <a:xfrm>
              <a:off x="6636030" y="6178236"/>
              <a:ext cx="2174440" cy="387177"/>
            </a:xfrm>
            <a:custGeom>
              <a:avLst/>
              <a:gdLst/>
              <a:ahLst/>
              <a:cxnLst/>
              <a:rect l="l" t="t" r="r" b="b"/>
              <a:pathLst>
                <a:path w="31119" h="5541" extrusionOk="0">
                  <a:moveTo>
                    <a:pt x="15076" y="1"/>
                  </a:moveTo>
                  <a:cubicBezTo>
                    <a:pt x="11795" y="1"/>
                    <a:pt x="7989" y="1"/>
                    <a:pt x="4694" y="526"/>
                  </a:cubicBezTo>
                  <a:cubicBezTo>
                    <a:pt x="1064" y="1144"/>
                    <a:pt x="243" y="2946"/>
                    <a:pt x="1" y="5541"/>
                  </a:cubicBezTo>
                  <a:lnTo>
                    <a:pt x="31119" y="5541"/>
                  </a:lnTo>
                  <a:cubicBezTo>
                    <a:pt x="30837" y="2489"/>
                    <a:pt x="29559" y="619"/>
                    <a:pt x="25632" y="350"/>
                  </a:cubicBezTo>
                  <a:cubicBezTo>
                    <a:pt x="22162" y="176"/>
                    <a:pt x="18532" y="1"/>
                    <a:pt x="15076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29"/>
            <p:cNvSpPr/>
            <p:nvPr/>
          </p:nvSpPr>
          <p:spPr>
            <a:xfrm>
              <a:off x="7465795" y="6178236"/>
              <a:ext cx="12228" cy="1523065"/>
            </a:xfrm>
            <a:custGeom>
              <a:avLst/>
              <a:gdLst/>
              <a:ahLst/>
              <a:cxnLst/>
              <a:rect l="l" t="t" r="r" b="b"/>
              <a:pathLst>
                <a:path w="175" h="21797" extrusionOk="0">
                  <a:moveTo>
                    <a:pt x="88" y="1"/>
                  </a:moveTo>
                  <a:cubicBezTo>
                    <a:pt x="44" y="1"/>
                    <a:pt x="0" y="27"/>
                    <a:pt x="0" y="81"/>
                  </a:cubicBezTo>
                  <a:lnTo>
                    <a:pt x="0" y="17052"/>
                  </a:lnTo>
                  <a:lnTo>
                    <a:pt x="0" y="21705"/>
                  </a:lnTo>
                  <a:cubicBezTo>
                    <a:pt x="0" y="21766"/>
                    <a:pt x="44" y="21796"/>
                    <a:pt x="88" y="21796"/>
                  </a:cubicBezTo>
                  <a:cubicBezTo>
                    <a:pt x="131" y="21796"/>
                    <a:pt x="175" y="21766"/>
                    <a:pt x="175" y="21705"/>
                  </a:cubicBezTo>
                  <a:lnTo>
                    <a:pt x="175" y="4883"/>
                  </a:lnTo>
                  <a:lnTo>
                    <a:pt x="175" y="81"/>
                  </a:lnTo>
                  <a:cubicBezTo>
                    <a:pt x="175" y="27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29"/>
            <p:cNvSpPr/>
            <p:nvPr/>
          </p:nvSpPr>
          <p:spPr>
            <a:xfrm>
              <a:off x="6587188" y="6861403"/>
              <a:ext cx="2234533" cy="12228"/>
            </a:xfrm>
            <a:custGeom>
              <a:avLst/>
              <a:gdLst/>
              <a:ahLst/>
              <a:cxnLst/>
              <a:rect l="l" t="t" r="r" b="b"/>
              <a:pathLst>
                <a:path w="31979" h="175" extrusionOk="0">
                  <a:moveTo>
                    <a:pt x="122" y="1"/>
                  </a:moveTo>
                  <a:cubicBezTo>
                    <a:pt x="0" y="1"/>
                    <a:pt x="0" y="175"/>
                    <a:pt x="122" y="175"/>
                  </a:cubicBezTo>
                  <a:lnTo>
                    <a:pt x="31859" y="175"/>
                  </a:lnTo>
                  <a:cubicBezTo>
                    <a:pt x="31979" y="175"/>
                    <a:pt x="31979" y="1"/>
                    <a:pt x="31859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29"/>
            <p:cNvSpPr/>
            <p:nvPr/>
          </p:nvSpPr>
          <p:spPr>
            <a:xfrm>
              <a:off x="7264206" y="5785399"/>
              <a:ext cx="205432" cy="392977"/>
            </a:xfrm>
            <a:custGeom>
              <a:avLst/>
              <a:gdLst/>
              <a:ahLst/>
              <a:cxnLst/>
              <a:rect l="l" t="t" r="r" b="b"/>
              <a:pathLst>
                <a:path w="2940" h="5624" extrusionOk="0">
                  <a:moveTo>
                    <a:pt x="1429" y="217"/>
                  </a:moveTo>
                  <a:cubicBezTo>
                    <a:pt x="2112" y="839"/>
                    <a:pt x="2393" y="1808"/>
                    <a:pt x="2549" y="2678"/>
                  </a:cubicBezTo>
                  <a:cubicBezTo>
                    <a:pt x="2705" y="3516"/>
                    <a:pt x="2753" y="4374"/>
                    <a:pt x="2724" y="5226"/>
                  </a:cubicBezTo>
                  <a:lnTo>
                    <a:pt x="2724" y="5226"/>
                  </a:lnTo>
                  <a:cubicBezTo>
                    <a:pt x="1888" y="3784"/>
                    <a:pt x="336" y="1800"/>
                    <a:pt x="1429" y="217"/>
                  </a:cubicBezTo>
                  <a:close/>
                  <a:moveTo>
                    <a:pt x="1411" y="0"/>
                  </a:moveTo>
                  <a:cubicBezTo>
                    <a:pt x="1386" y="0"/>
                    <a:pt x="1360" y="13"/>
                    <a:pt x="1338" y="42"/>
                  </a:cubicBezTo>
                  <a:cubicBezTo>
                    <a:pt x="0" y="1795"/>
                    <a:pt x="1872" y="4014"/>
                    <a:pt x="2712" y="5560"/>
                  </a:cubicBezTo>
                  <a:lnTo>
                    <a:pt x="2712" y="5560"/>
                  </a:lnTo>
                  <a:cubicBezTo>
                    <a:pt x="2717" y="5582"/>
                    <a:pt x="2730" y="5598"/>
                    <a:pt x="2746" y="5609"/>
                  </a:cubicBezTo>
                  <a:lnTo>
                    <a:pt x="2746" y="5609"/>
                  </a:lnTo>
                  <a:cubicBezTo>
                    <a:pt x="2760" y="5619"/>
                    <a:pt x="2776" y="5624"/>
                    <a:pt x="2792" y="5624"/>
                  </a:cubicBezTo>
                  <a:cubicBezTo>
                    <a:pt x="2799" y="5624"/>
                    <a:pt x="2805" y="5623"/>
                    <a:pt x="2811" y="5622"/>
                  </a:cubicBezTo>
                  <a:lnTo>
                    <a:pt x="2811" y="5622"/>
                  </a:lnTo>
                  <a:cubicBezTo>
                    <a:pt x="2850" y="5617"/>
                    <a:pt x="2885" y="5590"/>
                    <a:pt x="2885" y="5542"/>
                  </a:cubicBezTo>
                  <a:cubicBezTo>
                    <a:pt x="2939" y="4547"/>
                    <a:pt x="2898" y="3525"/>
                    <a:pt x="2710" y="2557"/>
                  </a:cubicBezTo>
                  <a:cubicBezTo>
                    <a:pt x="2536" y="1642"/>
                    <a:pt x="2213" y="634"/>
                    <a:pt x="1473" y="28"/>
                  </a:cubicBezTo>
                  <a:cubicBezTo>
                    <a:pt x="1455" y="10"/>
                    <a:pt x="1433" y="0"/>
                    <a:pt x="1411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29"/>
            <p:cNvSpPr/>
            <p:nvPr/>
          </p:nvSpPr>
          <p:spPr>
            <a:xfrm>
              <a:off x="7465795" y="5712310"/>
              <a:ext cx="205782" cy="472355"/>
            </a:xfrm>
            <a:custGeom>
              <a:avLst/>
              <a:gdLst/>
              <a:ahLst/>
              <a:cxnLst/>
              <a:rect l="l" t="t" r="r" b="b"/>
              <a:pathLst>
                <a:path w="2945" h="6760" extrusionOk="0">
                  <a:moveTo>
                    <a:pt x="2235" y="176"/>
                  </a:moveTo>
                  <a:cubicBezTo>
                    <a:pt x="2283" y="176"/>
                    <a:pt x="2331" y="192"/>
                    <a:pt x="2380" y="228"/>
                  </a:cubicBezTo>
                  <a:cubicBezTo>
                    <a:pt x="2703" y="456"/>
                    <a:pt x="2744" y="1021"/>
                    <a:pt x="2703" y="1370"/>
                  </a:cubicBezTo>
                  <a:cubicBezTo>
                    <a:pt x="2582" y="2338"/>
                    <a:pt x="1910" y="3199"/>
                    <a:pt x="1372" y="3979"/>
                  </a:cubicBezTo>
                  <a:cubicBezTo>
                    <a:pt x="960" y="4576"/>
                    <a:pt x="438" y="5252"/>
                    <a:pt x="204" y="5983"/>
                  </a:cubicBezTo>
                  <a:lnTo>
                    <a:pt x="204" y="5983"/>
                  </a:lnTo>
                  <a:cubicBezTo>
                    <a:pt x="287" y="4859"/>
                    <a:pt x="537" y="3748"/>
                    <a:pt x="861" y="2675"/>
                  </a:cubicBezTo>
                  <a:cubicBezTo>
                    <a:pt x="1076" y="1962"/>
                    <a:pt x="1345" y="1223"/>
                    <a:pt x="1749" y="604"/>
                  </a:cubicBezTo>
                  <a:cubicBezTo>
                    <a:pt x="1846" y="452"/>
                    <a:pt x="2032" y="176"/>
                    <a:pt x="2235" y="176"/>
                  </a:cubicBezTo>
                  <a:close/>
                  <a:moveTo>
                    <a:pt x="2232" y="1"/>
                  </a:moveTo>
                  <a:cubicBezTo>
                    <a:pt x="2130" y="1"/>
                    <a:pt x="2018" y="44"/>
                    <a:pt x="1896" y="147"/>
                  </a:cubicBezTo>
                  <a:cubicBezTo>
                    <a:pt x="1627" y="375"/>
                    <a:pt x="1453" y="739"/>
                    <a:pt x="1291" y="1061"/>
                  </a:cubicBezTo>
                  <a:cubicBezTo>
                    <a:pt x="1103" y="1438"/>
                    <a:pt x="955" y="1841"/>
                    <a:pt x="807" y="2245"/>
                  </a:cubicBezTo>
                  <a:cubicBezTo>
                    <a:pt x="336" y="3656"/>
                    <a:pt x="13" y="5176"/>
                    <a:pt x="0" y="6669"/>
                  </a:cubicBezTo>
                  <a:cubicBezTo>
                    <a:pt x="0" y="6729"/>
                    <a:pt x="44" y="6760"/>
                    <a:pt x="88" y="6760"/>
                  </a:cubicBezTo>
                  <a:cubicBezTo>
                    <a:pt x="102" y="6760"/>
                    <a:pt x="116" y="6757"/>
                    <a:pt x="128" y="6750"/>
                  </a:cubicBezTo>
                  <a:lnTo>
                    <a:pt x="128" y="6750"/>
                  </a:lnTo>
                  <a:cubicBezTo>
                    <a:pt x="141" y="6757"/>
                    <a:pt x="155" y="6760"/>
                    <a:pt x="170" y="6760"/>
                  </a:cubicBezTo>
                  <a:cubicBezTo>
                    <a:pt x="215" y="6760"/>
                    <a:pt x="262" y="6729"/>
                    <a:pt x="269" y="6669"/>
                  </a:cubicBezTo>
                  <a:cubicBezTo>
                    <a:pt x="282" y="5620"/>
                    <a:pt x="1130" y="4665"/>
                    <a:pt x="1681" y="3845"/>
                  </a:cubicBezTo>
                  <a:cubicBezTo>
                    <a:pt x="2233" y="3038"/>
                    <a:pt x="2945" y="2083"/>
                    <a:pt x="2891" y="1061"/>
                  </a:cubicBezTo>
                  <a:cubicBezTo>
                    <a:pt x="2870" y="685"/>
                    <a:pt x="2634" y="1"/>
                    <a:pt x="2232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29"/>
            <p:cNvSpPr/>
            <p:nvPr/>
          </p:nvSpPr>
          <p:spPr>
            <a:xfrm>
              <a:off x="7457480" y="5929411"/>
              <a:ext cx="372015" cy="273351"/>
            </a:xfrm>
            <a:custGeom>
              <a:avLst/>
              <a:gdLst/>
              <a:ahLst/>
              <a:cxnLst/>
              <a:rect l="l" t="t" r="r" b="b"/>
              <a:pathLst>
                <a:path w="5324" h="3912" extrusionOk="0">
                  <a:moveTo>
                    <a:pt x="4490" y="193"/>
                  </a:moveTo>
                  <a:cubicBezTo>
                    <a:pt x="4561" y="193"/>
                    <a:pt x="4629" y="203"/>
                    <a:pt x="4692" y="227"/>
                  </a:cubicBezTo>
                  <a:cubicBezTo>
                    <a:pt x="5283" y="429"/>
                    <a:pt x="4220" y="1437"/>
                    <a:pt x="3992" y="1625"/>
                  </a:cubicBezTo>
                  <a:cubicBezTo>
                    <a:pt x="3374" y="2109"/>
                    <a:pt x="2701" y="2527"/>
                    <a:pt x="2029" y="2903"/>
                  </a:cubicBezTo>
                  <a:cubicBezTo>
                    <a:pt x="1679" y="3104"/>
                    <a:pt x="1330" y="3293"/>
                    <a:pt x="980" y="3468"/>
                  </a:cubicBezTo>
                  <a:cubicBezTo>
                    <a:pt x="751" y="3562"/>
                    <a:pt x="509" y="3696"/>
                    <a:pt x="267" y="3737"/>
                  </a:cubicBezTo>
                  <a:cubicBezTo>
                    <a:pt x="251" y="3739"/>
                    <a:pt x="239" y="3744"/>
                    <a:pt x="229" y="3752"/>
                  </a:cubicBezTo>
                  <a:lnTo>
                    <a:pt x="229" y="3752"/>
                  </a:lnTo>
                  <a:cubicBezTo>
                    <a:pt x="995" y="2828"/>
                    <a:pt x="1763" y="1920"/>
                    <a:pt x="2675" y="1141"/>
                  </a:cubicBezTo>
                  <a:cubicBezTo>
                    <a:pt x="2997" y="845"/>
                    <a:pt x="3347" y="576"/>
                    <a:pt x="3736" y="402"/>
                  </a:cubicBezTo>
                  <a:cubicBezTo>
                    <a:pt x="3946" y="318"/>
                    <a:pt x="4238" y="193"/>
                    <a:pt x="4490" y="193"/>
                  </a:cubicBezTo>
                  <a:close/>
                  <a:moveTo>
                    <a:pt x="4506" y="0"/>
                  </a:moveTo>
                  <a:cubicBezTo>
                    <a:pt x="4056" y="0"/>
                    <a:pt x="3477" y="318"/>
                    <a:pt x="3225" y="483"/>
                  </a:cubicBezTo>
                  <a:cubicBezTo>
                    <a:pt x="1975" y="1289"/>
                    <a:pt x="993" y="2540"/>
                    <a:pt x="52" y="3669"/>
                  </a:cubicBezTo>
                  <a:cubicBezTo>
                    <a:pt x="0" y="3742"/>
                    <a:pt x="60" y="3830"/>
                    <a:pt x="127" y="3830"/>
                  </a:cubicBezTo>
                  <a:cubicBezTo>
                    <a:pt x="147" y="3830"/>
                    <a:pt x="168" y="3822"/>
                    <a:pt x="186" y="3804"/>
                  </a:cubicBezTo>
                  <a:cubicBezTo>
                    <a:pt x="195" y="3793"/>
                    <a:pt x="204" y="3782"/>
                    <a:pt x="213" y="3771"/>
                  </a:cubicBezTo>
                  <a:lnTo>
                    <a:pt x="213" y="3771"/>
                  </a:lnTo>
                  <a:cubicBezTo>
                    <a:pt x="186" y="3822"/>
                    <a:pt x="225" y="3912"/>
                    <a:pt x="307" y="3912"/>
                  </a:cubicBezTo>
                  <a:cubicBezTo>
                    <a:pt x="312" y="3912"/>
                    <a:pt x="316" y="3912"/>
                    <a:pt x="321" y="3911"/>
                  </a:cubicBezTo>
                  <a:cubicBezTo>
                    <a:pt x="550" y="3871"/>
                    <a:pt x="778" y="3750"/>
                    <a:pt x="993" y="3656"/>
                  </a:cubicBezTo>
                  <a:cubicBezTo>
                    <a:pt x="1370" y="3481"/>
                    <a:pt x="1733" y="3280"/>
                    <a:pt x="2083" y="3077"/>
                  </a:cubicBezTo>
                  <a:cubicBezTo>
                    <a:pt x="2836" y="2647"/>
                    <a:pt x="3589" y="2204"/>
                    <a:pt x="4247" y="1639"/>
                  </a:cubicBezTo>
                  <a:cubicBezTo>
                    <a:pt x="4570" y="1370"/>
                    <a:pt x="5323" y="617"/>
                    <a:pt x="4947" y="173"/>
                  </a:cubicBezTo>
                  <a:cubicBezTo>
                    <a:pt x="4837" y="48"/>
                    <a:pt x="4682" y="0"/>
                    <a:pt x="4506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29"/>
            <p:cNvSpPr/>
            <p:nvPr/>
          </p:nvSpPr>
          <p:spPr>
            <a:xfrm>
              <a:off x="6931462" y="6691398"/>
              <a:ext cx="96218" cy="91117"/>
            </a:xfrm>
            <a:custGeom>
              <a:avLst/>
              <a:gdLst/>
              <a:ahLst/>
              <a:cxnLst/>
              <a:rect l="l" t="t" r="r" b="b"/>
              <a:pathLst>
                <a:path w="1377" h="1304" extrusionOk="0">
                  <a:moveTo>
                    <a:pt x="1242" y="1"/>
                  </a:moveTo>
                  <a:cubicBezTo>
                    <a:pt x="1221" y="1"/>
                    <a:pt x="1199" y="8"/>
                    <a:pt x="1179" y="26"/>
                  </a:cubicBezTo>
                  <a:cubicBezTo>
                    <a:pt x="816" y="402"/>
                    <a:pt x="440" y="779"/>
                    <a:pt x="63" y="1155"/>
                  </a:cubicBezTo>
                  <a:cubicBezTo>
                    <a:pt x="1" y="1217"/>
                    <a:pt x="58" y="1304"/>
                    <a:pt x="124" y="1304"/>
                  </a:cubicBezTo>
                  <a:cubicBezTo>
                    <a:pt x="144" y="1304"/>
                    <a:pt x="165" y="1296"/>
                    <a:pt x="183" y="1277"/>
                  </a:cubicBezTo>
                  <a:cubicBezTo>
                    <a:pt x="560" y="913"/>
                    <a:pt x="937" y="537"/>
                    <a:pt x="1313" y="160"/>
                  </a:cubicBezTo>
                  <a:cubicBezTo>
                    <a:pt x="1376" y="97"/>
                    <a:pt x="1316" y="1"/>
                    <a:pt x="1242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29"/>
            <p:cNvSpPr/>
            <p:nvPr/>
          </p:nvSpPr>
          <p:spPr>
            <a:xfrm>
              <a:off x="7190837" y="6685668"/>
              <a:ext cx="72600" cy="66801"/>
            </a:xfrm>
            <a:custGeom>
              <a:avLst/>
              <a:gdLst/>
              <a:ahLst/>
              <a:cxnLst/>
              <a:rect l="l" t="t" r="r" b="b"/>
              <a:pathLst>
                <a:path w="1039" h="956" extrusionOk="0">
                  <a:moveTo>
                    <a:pt x="136" y="1"/>
                  </a:moveTo>
                  <a:cubicBezTo>
                    <a:pt x="66" y="1"/>
                    <a:pt x="1" y="87"/>
                    <a:pt x="63" y="149"/>
                  </a:cubicBezTo>
                  <a:lnTo>
                    <a:pt x="843" y="929"/>
                  </a:lnTo>
                  <a:cubicBezTo>
                    <a:pt x="861" y="947"/>
                    <a:pt x="883" y="955"/>
                    <a:pt x="904" y="955"/>
                  </a:cubicBezTo>
                  <a:cubicBezTo>
                    <a:pt x="974" y="955"/>
                    <a:pt x="1039" y="869"/>
                    <a:pt x="977" y="807"/>
                  </a:cubicBezTo>
                  <a:cubicBezTo>
                    <a:pt x="708" y="552"/>
                    <a:pt x="452" y="283"/>
                    <a:pt x="197" y="27"/>
                  </a:cubicBezTo>
                  <a:cubicBezTo>
                    <a:pt x="178" y="8"/>
                    <a:pt x="157" y="1"/>
                    <a:pt x="136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29"/>
            <p:cNvSpPr/>
            <p:nvPr/>
          </p:nvSpPr>
          <p:spPr>
            <a:xfrm>
              <a:off x="7699178" y="6740170"/>
              <a:ext cx="71692" cy="66801"/>
            </a:xfrm>
            <a:custGeom>
              <a:avLst/>
              <a:gdLst/>
              <a:ahLst/>
              <a:cxnLst/>
              <a:rect l="l" t="t" r="r" b="b"/>
              <a:pathLst>
                <a:path w="1026" h="956" extrusionOk="0">
                  <a:moveTo>
                    <a:pt x="896" y="1"/>
                  </a:moveTo>
                  <a:cubicBezTo>
                    <a:pt x="874" y="1"/>
                    <a:pt x="851" y="8"/>
                    <a:pt x="829" y="27"/>
                  </a:cubicBezTo>
                  <a:cubicBezTo>
                    <a:pt x="573" y="283"/>
                    <a:pt x="318" y="538"/>
                    <a:pt x="62" y="807"/>
                  </a:cubicBezTo>
                  <a:cubicBezTo>
                    <a:pt x="0" y="869"/>
                    <a:pt x="58" y="955"/>
                    <a:pt x="124" y="955"/>
                  </a:cubicBezTo>
                  <a:cubicBezTo>
                    <a:pt x="144" y="955"/>
                    <a:pt x="165" y="947"/>
                    <a:pt x="184" y="929"/>
                  </a:cubicBezTo>
                  <a:cubicBezTo>
                    <a:pt x="439" y="673"/>
                    <a:pt x="708" y="418"/>
                    <a:pt x="964" y="149"/>
                  </a:cubicBezTo>
                  <a:cubicBezTo>
                    <a:pt x="1026" y="87"/>
                    <a:pt x="968" y="1"/>
                    <a:pt x="896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29"/>
            <p:cNvSpPr/>
            <p:nvPr/>
          </p:nvSpPr>
          <p:spPr>
            <a:xfrm>
              <a:off x="7952894" y="6655622"/>
              <a:ext cx="83850" cy="78959"/>
            </a:xfrm>
            <a:custGeom>
              <a:avLst/>
              <a:gdLst/>
              <a:ahLst/>
              <a:cxnLst/>
              <a:rect l="l" t="t" r="r" b="b"/>
              <a:pathLst>
                <a:path w="1200" h="1130" extrusionOk="0">
                  <a:moveTo>
                    <a:pt x="124" y="0"/>
                  </a:moveTo>
                  <a:cubicBezTo>
                    <a:pt x="57" y="0"/>
                    <a:pt x="0" y="86"/>
                    <a:pt x="62" y="148"/>
                  </a:cubicBezTo>
                  <a:cubicBezTo>
                    <a:pt x="372" y="471"/>
                    <a:pt x="695" y="780"/>
                    <a:pt x="1003" y="1103"/>
                  </a:cubicBezTo>
                  <a:cubicBezTo>
                    <a:pt x="1026" y="1121"/>
                    <a:pt x="1049" y="1129"/>
                    <a:pt x="1071" y="1129"/>
                  </a:cubicBezTo>
                  <a:cubicBezTo>
                    <a:pt x="1143" y="1129"/>
                    <a:pt x="1200" y="1044"/>
                    <a:pt x="1138" y="982"/>
                  </a:cubicBezTo>
                  <a:cubicBezTo>
                    <a:pt x="815" y="659"/>
                    <a:pt x="506" y="337"/>
                    <a:pt x="184" y="27"/>
                  </a:cubicBezTo>
                  <a:cubicBezTo>
                    <a:pt x="165" y="8"/>
                    <a:pt x="144" y="0"/>
                    <a:pt x="124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29"/>
            <p:cNvSpPr/>
            <p:nvPr/>
          </p:nvSpPr>
          <p:spPr>
            <a:xfrm>
              <a:off x="8279000" y="6679659"/>
              <a:ext cx="78190" cy="72810"/>
            </a:xfrm>
            <a:custGeom>
              <a:avLst/>
              <a:gdLst/>
              <a:ahLst/>
              <a:cxnLst/>
              <a:rect l="l" t="t" r="r" b="b"/>
              <a:pathLst>
                <a:path w="1119" h="1042" extrusionOk="0">
                  <a:moveTo>
                    <a:pt x="987" y="1"/>
                  </a:moveTo>
                  <a:cubicBezTo>
                    <a:pt x="965" y="1"/>
                    <a:pt x="942" y="10"/>
                    <a:pt x="923" y="33"/>
                  </a:cubicBezTo>
                  <a:cubicBezTo>
                    <a:pt x="640" y="315"/>
                    <a:pt x="344" y="597"/>
                    <a:pt x="62" y="893"/>
                  </a:cubicBezTo>
                  <a:cubicBezTo>
                    <a:pt x="0" y="955"/>
                    <a:pt x="57" y="1041"/>
                    <a:pt x="123" y="1041"/>
                  </a:cubicBezTo>
                  <a:cubicBezTo>
                    <a:pt x="143" y="1041"/>
                    <a:pt x="164" y="1033"/>
                    <a:pt x="182" y="1015"/>
                  </a:cubicBezTo>
                  <a:cubicBezTo>
                    <a:pt x="478" y="732"/>
                    <a:pt x="761" y="436"/>
                    <a:pt x="1057" y="154"/>
                  </a:cubicBezTo>
                  <a:cubicBezTo>
                    <a:pt x="1118" y="93"/>
                    <a:pt x="1056" y="1"/>
                    <a:pt x="987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29"/>
            <p:cNvSpPr/>
            <p:nvPr/>
          </p:nvSpPr>
          <p:spPr>
            <a:xfrm>
              <a:off x="4691729" y="5043848"/>
              <a:ext cx="2150924" cy="2510156"/>
            </a:xfrm>
            <a:custGeom>
              <a:avLst/>
              <a:gdLst/>
              <a:ahLst/>
              <a:cxnLst/>
              <a:rect l="l" t="t" r="r" b="b"/>
              <a:pathLst>
                <a:path w="39967" h="46642" extrusionOk="0">
                  <a:moveTo>
                    <a:pt x="29935" y="1"/>
                  </a:moveTo>
                  <a:cubicBezTo>
                    <a:pt x="29236" y="6228"/>
                    <a:pt x="26815" y="11243"/>
                    <a:pt x="19903" y="11929"/>
                  </a:cubicBezTo>
                  <a:cubicBezTo>
                    <a:pt x="11767" y="12629"/>
                    <a:pt x="4505" y="13839"/>
                    <a:pt x="2434" y="23010"/>
                  </a:cubicBezTo>
                  <a:cubicBezTo>
                    <a:pt x="0" y="33903"/>
                    <a:pt x="3470" y="42899"/>
                    <a:pt x="14537" y="45669"/>
                  </a:cubicBezTo>
                  <a:cubicBezTo>
                    <a:pt x="16770" y="46267"/>
                    <a:pt x="19366" y="46641"/>
                    <a:pt x="21998" y="46641"/>
                  </a:cubicBezTo>
                  <a:cubicBezTo>
                    <a:pt x="27718" y="46641"/>
                    <a:pt x="33610" y="44872"/>
                    <a:pt x="36336" y="39779"/>
                  </a:cubicBezTo>
                  <a:cubicBezTo>
                    <a:pt x="39092" y="34252"/>
                    <a:pt x="36161" y="27851"/>
                    <a:pt x="34950" y="22136"/>
                  </a:cubicBezTo>
                  <a:cubicBezTo>
                    <a:pt x="34427" y="19541"/>
                    <a:pt x="33391" y="16434"/>
                    <a:pt x="33916" y="13664"/>
                  </a:cubicBezTo>
                  <a:cubicBezTo>
                    <a:pt x="34601" y="10033"/>
                    <a:pt x="35811" y="7438"/>
                    <a:pt x="39967" y="6052"/>
                  </a:cubicBezTo>
                  <a:cubicBezTo>
                    <a:pt x="38232" y="5367"/>
                    <a:pt x="36336" y="5367"/>
                    <a:pt x="34427" y="5367"/>
                  </a:cubicBezTo>
                  <a:cubicBezTo>
                    <a:pt x="34776" y="4157"/>
                    <a:pt x="35287" y="2771"/>
                    <a:pt x="35637" y="1561"/>
                  </a:cubicBezTo>
                  <a:lnTo>
                    <a:pt x="35637" y="1561"/>
                  </a:lnTo>
                  <a:cubicBezTo>
                    <a:pt x="34077" y="2072"/>
                    <a:pt x="33041" y="3457"/>
                    <a:pt x="31831" y="4668"/>
                  </a:cubicBezTo>
                  <a:cubicBezTo>
                    <a:pt x="31481" y="3108"/>
                    <a:pt x="31145" y="1736"/>
                    <a:pt x="30446" y="350"/>
                  </a:cubicBezTo>
                  <a:lnTo>
                    <a:pt x="29935" y="1"/>
                  </a:ln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29"/>
            <p:cNvSpPr/>
            <p:nvPr/>
          </p:nvSpPr>
          <p:spPr>
            <a:xfrm>
              <a:off x="5333607" y="5583745"/>
              <a:ext cx="1462006" cy="1970259"/>
            </a:xfrm>
            <a:custGeom>
              <a:avLst/>
              <a:gdLst/>
              <a:ahLst/>
              <a:cxnLst/>
              <a:rect l="l" t="t" r="r" b="b"/>
              <a:pathLst>
                <a:path w="27166" h="36610" extrusionOk="0">
                  <a:moveTo>
                    <a:pt x="23104" y="1"/>
                  </a:moveTo>
                  <a:cubicBezTo>
                    <a:pt x="19527" y="2744"/>
                    <a:pt x="17927" y="7531"/>
                    <a:pt x="17133" y="12091"/>
                  </a:cubicBezTo>
                  <a:cubicBezTo>
                    <a:pt x="15815" y="19553"/>
                    <a:pt x="16138" y="29236"/>
                    <a:pt x="8057" y="32908"/>
                  </a:cubicBezTo>
                  <a:cubicBezTo>
                    <a:pt x="5528" y="34050"/>
                    <a:pt x="2771" y="34615"/>
                    <a:pt x="1" y="34817"/>
                  </a:cubicBezTo>
                  <a:cubicBezTo>
                    <a:pt x="822" y="35126"/>
                    <a:pt x="1682" y="35409"/>
                    <a:pt x="2610" y="35637"/>
                  </a:cubicBezTo>
                  <a:cubicBezTo>
                    <a:pt x="4843" y="36235"/>
                    <a:pt x="7439" y="36609"/>
                    <a:pt x="10071" y="36609"/>
                  </a:cubicBezTo>
                  <a:cubicBezTo>
                    <a:pt x="15791" y="36609"/>
                    <a:pt x="21683" y="34840"/>
                    <a:pt x="24409" y="29747"/>
                  </a:cubicBezTo>
                  <a:cubicBezTo>
                    <a:pt x="27165" y="24220"/>
                    <a:pt x="24234" y="17819"/>
                    <a:pt x="23023" y="12104"/>
                  </a:cubicBezTo>
                  <a:cubicBezTo>
                    <a:pt x="22500" y="9509"/>
                    <a:pt x="21464" y="6402"/>
                    <a:pt x="21989" y="3632"/>
                  </a:cubicBezTo>
                  <a:cubicBezTo>
                    <a:pt x="22243" y="2274"/>
                    <a:pt x="22566" y="1064"/>
                    <a:pt x="23104" y="1"/>
                  </a:cubicBezTo>
                  <a:close/>
                </a:path>
              </a:pathLst>
            </a:custGeom>
            <a:solidFill>
              <a:srgbClr val="627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29"/>
            <p:cNvSpPr/>
            <p:nvPr/>
          </p:nvSpPr>
          <p:spPr>
            <a:xfrm>
              <a:off x="1249226" y="6179982"/>
              <a:ext cx="1202129" cy="1367593"/>
            </a:xfrm>
            <a:custGeom>
              <a:avLst/>
              <a:gdLst/>
              <a:ahLst/>
              <a:cxnLst/>
              <a:rect l="l" t="t" r="r" b="b"/>
              <a:pathLst>
                <a:path w="17204" h="19572" extrusionOk="0">
                  <a:moveTo>
                    <a:pt x="6303" y="0"/>
                  </a:moveTo>
                  <a:cubicBezTo>
                    <a:pt x="6256" y="0"/>
                    <a:pt x="6208" y="11"/>
                    <a:pt x="6160" y="33"/>
                  </a:cubicBezTo>
                  <a:cubicBezTo>
                    <a:pt x="4384" y="894"/>
                    <a:pt x="6402" y="11450"/>
                    <a:pt x="6751" y="13346"/>
                  </a:cubicBezTo>
                  <a:cubicBezTo>
                    <a:pt x="6080" y="11927"/>
                    <a:pt x="3504" y="6356"/>
                    <a:pt x="1873" y="6356"/>
                  </a:cubicBezTo>
                  <a:cubicBezTo>
                    <a:pt x="1509" y="6356"/>
                    <a:pt x="1193" y="6633"/>
                    <a:pt x="955" y="7295"/>
                  </a:cubicBezTo>
                  <a:cubicBezTo>
                    <a:pt x="1" y="10239"/>
                    <a:pt x="3913" y="16802"/>
                    <a:pt x="5339" y="18537"/>
                  </a:cubicBezTo>
                  <a:lnTo>
                    <a:pt x="12197" y="19572"/>
                  </a:lnTo>
                  <a:cubicBezTo>
                    <a:pt x="13502" y="17151"/>
                    <a:pt x="15640" y="14557"/>
                    <a:pt x="16461" y="11786"/>
                  </a:cubicBezTo>
                  <a:cubicBezTo>
                    <a:pt x="17204" y="9560"/>
                    <a:pt x="17015" y="8778"/>
                    <a:pt x="16404" y="8778"/>
                  </a:cubicBezTo>
                  <a:cubicBezTo>
                    <a:pt x="15256" y="8778"/>
                    <a:pt x="12619" y="11529"/>
                    <a:pt x="11847" y="12660"/>
                  </a:cubicBezTo>
                  <a:cubicBezTo>
                    <a:pt x="12319" y="10576"/>
                    <a:pt x="14806" y="3139"/>
                    <a:pt x="13623" y="1243"/>
                  </a:cubicBezTo>
                  <a:cubicBezTo>
                    <a:pt x="13345" y="749"/>
                    <a:pt x="13060" y="532"/>
                    <a:pt x="12773" y="532"/>
                  </a:cubicBezTo>
                  <a:cubicBezTo>
                    <a:pt x="10851" y="532"/>
                    <a:pt x="8857" y="10289"/>
                    <a:pt x="8647" y="11786"/>
                  </a:cubicBezTo>
                  <a:cubicBezTo>
                    <a:pt x="8530" y="10119"/>
                    <a:pt x="7756" y="0"/>
                    <a:pt x="6303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29"/>
            <p:cNvSpPr/>
            <p:nvPr/>
          </p:nvSpPr>
          <p:spPr>
            <a:xfrm>
              <a:off x="1833590" y="6394218"/>
              <a:ext cx="315695" cy="1123450"/>
            </a:xfrm>
            <a:custGeom>
              <a:avLst/>
              <a:gdLst/>
              <a:ahLst/>
              <a:cxnLst/>
              <a:rect l="l" t="t" r="r" b="b"/>
              <a:pathLst>
                <a:path w="4518" h="16078" extrusionOk="0">
                  <a:moveTo>
                    <a:pt x="4418" y="1"/>
                  </a:moveTo>
                  <a:cubicBezTo>
                    <a:pt x="4387" y="1"/>
                    <a:pt x="4356" y="18"/>
                    <a:pt x="4345" y="60"/>
                  </a:cubicBezTo>
                  <a:cubicBezTo>
                    <a:pt x="2799" y="4148"/>
                    <a:pt x="2288" y="8518"/>
                    <a:pt x="1132" y="12714"/>
                  </a:cubicBezTo>
                  <a:cubicBezTo>
                    <a:pt x="836" y="13816"/>
                    <a:pt x="486" y="14906"/>
                    <a:pt x="29" y="15955"/>
                  </a:cubicBezTo>
                  <a:cubicBezTo>
                    <a:pt x="1" y="16019"/>
                    <a:pt x="55" y="16077"/>
                    <a:pt x="105" y="16077"/>
                  </a:cubicBezTo>
                  <a:cubicBezTo>
                    <a:pt x="128" y="16077"/>
                    <a:pt x="151" y="16065"/>
                    <a:pt x="163" y="16036"/>
                  </a:cubicBezTo>
                  <a:cubicBezTo>
                    <a:pt x="983" y="14166"/>
                    <a:pt x="1467" y="12190"/>
                    <a:pt x="1924" y="10213"/>
                  </a:cubicBezTo>
                  <a:cubicBezTo>
                    <a:pt x="2423" y="8007"/>
                    <a:pt x="2839" y="5789"/>
                    <a:pt x="3404" y="3610"/>
                  </a:cubicBezTo>
                  <a:cubicBezTo>
                    <a:pt x="3714" y="2427"/>
                    <a:pt x="4063" y="1243"/>
                    <a:pt x="4494" y="100"/>
                  </a:cubicBezTo>
                  <a:cubicBezTo>
                    <a:pt x="4518" y="43"/>
                    <a:pt x="4467" y="1"/>
                    <a:pt x="4418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29"/>
            <p:cNvSpPr/>
            <p:nvPr/>
          </p:nvSpPr>
          <p:spPr>
            <a:xfrm>
              <a:off x="1701177" y="6393659"/>
              <a:ext cx="132553" cy="1135189"/>
            </a:xfrm>
            <a:custGeom>
              <a:avLst/>
              <a:gdLst/>
              <a:ahLst/>
              <a:cxnLst/>
              <a:rect l="l" t="t" r="r" b="b"/>
              <a:pathLst>
                <a:path w="1897" h="16246" extrusionOk="0">
                  <a:moveTo>
                    <a:pt x="81" y="0"/>
                  </a:moveTo>
                  <a:cubicBezTo>
                    <a:pt x="41" y="0"/>
                    <a:pt x="0" y="27"/>
                    <a:pt x="0" y="81"/>
                  </a:cubicBezTo>
                  <a:cubicBezTo>
                    <a:pt x="14" y="4304"/>
                    <a:pt x="956" y="8433"/>
                    <a:pt x="1453" y="12601"/>
                  </a:cubicBezTo>
                  <a:cubicBezTo>
                    <a:pt x="1587" y="13785"/>
                    <a:pt x="1695" y="14981"/>
                    <a:pt x="1736" y="16164"/>
                  </a:cubicBezTo>
                  <a:cubicBezTo>
                    <a:pt x="1736" y="16218"/>
                    <a:pt x="1776" y="16245"/>
                    <a:pt x="1816" y="16245"/>
                  </a:cubicBezTo>
                  <a:cubicBezTo>
                    <a:pt x="1857" y="16245"/>
                    <a:pt x="1897" y="16218"/>
                    <a:pt x="1897" y="16164"/>
                  </a:cubicBezTo>
                  <a:cubicBezTo>
                    <a:pt x="1749" y="11956"/>
                    <a:pt x="794" y="7841"/>
                    <a:pt x="364" y="3658"/>
                  </a:cubicBezTo>
                  <a:cubicBezTo>
                    <a:pt x="242" y="2462"/>
                    <a:pt x="176" y="1278"/>
                    <a:pt x="162" y="81"/>
                  </a:cubicBez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29"/>
            <p:cNvSpPr/>
            <p:nvPr/>
          </p:nvSpPr>
          <p:spPr>
            <a:xfrm>
              <a:off x="1397850" y="6780836"/>
              <a:ext cx="438466" cy="748501"/>
            </a:xfrm>
            <a:custGeom>
              <a:avLst/>
              <a:gdLst/>
              <a:ahLst/>
              <a:cxnLst/>
              <a:rect l="l" t="t" r="r" b="b"/>
              <a:pathLst>
                <a:path w="6275" h="10712" extrusionOk="0">
                  <a:moveTo>
                    <a:pt x="101" y="0"/>
                  </a:moveTo>
                  <a:cubicBezTo>
                    <a:pt x="49" y="0"/>
                    <a:pt x="1" y="37"/>
                    <a:pt x="25" y="94"/>
                  </a:cubicBezTo>
                  <a:cubicBezTo>
                    <a:pt x="590" y="1613"/>
                    <a:pt x="1275" y="3093"/>
                    <a:pt x="2028" y="4532"/>
                  </a:cubicBezTo>
                  <a:cubicBezTo>
                    <a:pt x="2808" y="6038"/>
                    <a:pt x="3669" y="7530"/>
                    <a:pt x="4651" y="8916"/>
                  </a:cubicBezTo>
                  <a:cubicBezTo>
                    <a:pt x="5094" y="9548"/>
                    <a:pt x="5566" y="10139"/>
                    <a:pt x="6104" y="10691"/>
                  </a:cubicBezTo>
                  <a:cubicBezTo>
                    <a:pt x="6118" y="10706"/>
                    <a:pt x="6135" y="10712"/>
                    <a:pt x="6153" y="10712"/>
                  </a:cubicBezTo>
                  <a:cubicBezTo>
                    <a:pt x="6214" y="10712"/>
                    <a:pt x="6274" y="10633"/>
                    <a:pt x="6211" y="10570"/>
                  </a:cubicBezTo>
                  <a:cubicBezTo>
                    <a:pt x="5175" y="9521"/>
                    <a:pt x="4355" y="8257"/>
                    <a:pt x="3602" y="7006"/>
                  </a:cubicBezTo>
                  <a:cubicBezTo>
                    <a:pt x="2715" y="5554"/>
                    <a:pt x="1921" y="4034"/>
                    <a:pt x="1209" y="2488"/>
                  </a:cubicBezTo>
                  <a:cubicBezTo>
                    <a:pt x="832" y="1694"/>
                    <a:pt x="482" y="887"/>
                    <a:pt x="187" y="54"/>
                  </a:cubicBezTo>
                  <a:cubicBezTo>
                    <a:pt x="170" y="16"/>
                    <a:pt x="135" y="0"/>
                    <a:pt x="10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29"/>
            <p:cNvSpPr/>
            <p:nvPr/>
          </p:nvSpPr>
          <p:spPr>
            <a:xfrm>
              <a:off x="1807177" y="6937636"/>
              <a:ext cx="524342" cy="579473"/>
            </a:xfrm>
            <a:custGeom>
              <a:avLst/>
              <a:gdLst/>
              <a:ahLst/>
              <a:cxnLst/>
              <a:rect l="l" t="t" r="r" b="b"/>
              <a:pathLst>
                <a:path w="7504" h="8293" extrusionOk="0">
                  <a:moveTo>
                    <a:pt x="7388" y="0"/>
                  </a:moveTo>
                  <a:cubicBezTo>
                    <a:pt x="7362" y="0"/>
                    <a:pt x="7336" y="12"/>
                    <a:pt x="7319" y="42"/>
                  </a:cubicBezTo>
                  <a:cubicBezTo>
                    <a:pt x="6391" y="1629"/>
                    <a:pt x="5436" y="3229"/>
                    <a:pt x="4293" y="4668"/>
                  </a:cubicBezTo>
                  <a:cubicBezTo>
                    <a:pt x="3150" y="6107"/>
                    <a:pt x="1791" y="7411"/>
                    <a:pt x="84" y="8137"/>
                  </a:cubicBezTo>
                  <a:cubicBezTo>
                    <a:pt x="1" y="8173"/>
                    <a:pt x="54" y="8293"/>
                    <a:pt x="132" y="8293"/>
                  </a:cubicBezTo>
                  <a:cubicBezTo>
                    <a:pt x="143" y="8293"/>
                    <a:pt x="154" y="8290"/>
                    <a:pt x="165" y="8286"/>
                  </a:cubicBezTo>
                  <a:cubicBezTo>
                    <a:pt x="1886" y="7546"/>
                    <a:pt x="3258" y="6228"/>
                    <a:pt x="4400" y="4789"/>
                  </a:cubicBezTo>
                  <a:cubicBezTo>
                    <a:pt x="5557" y="3337"/>
                    <a:pt x="6512" y="1723"/>
                    <a:pt x="7466" y="123"/>
                  </a:cubicBezTo>
                  <a:cubicBezTo>
                    <a:pt x="7503" y="58"/>
                    <a:pt x="7446" y="0"/>
                    <a:pt x="7388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29"/>
            <p:cNvSpPr/>
            <p:nvPr/>
          </p:nvSpPr>
          <p:spPr>
            <a:xfrm>
              <a:off x="2808501" y="4766097"/>
              <a:ext cx="587795" cy="1008056"/>
            </a:xfrm>
            <a:custGeom>
              <a:avLst/>
              <a:gdLst/>
              <a:ahLst/>
              <a:cxnLst/>
              <a:rect l="l" t="t" r="r" b="b"/>
              <a:pathLst>
                <a:path w="10922" h="18731" extrusionOk="0">
                  <a:moveTo>
                    <a:pt x="114" y="0"/>
                  </a:moveTo>
                  <a:cubicBezTo>
                    <a:pt x="48" y="0"/>
                    <a:pt x="1" y="113"/>
                    <a:pt x="69" y="159"/>
                  </a:cubicBezTo>
                  <a:cubicBezTo>
                    <a:pt x="2597" y="1719"/>
                    <a:pt x="4897" y="3656"/>
                    <a:pt x="6699" y="6022"/>
                  </a:cubicBezTo>
                  <a:cubicBezTo>
                    <a:pt x="8394" y="8269"/>
                    <a:pt x="9590" y="10851"/>
                    <a:pt x="10209" y="13580"/>
                  </a:cubicBezTo>
                  <a:cubicBezTo>
                    <a:pt x="10585" y="15247"/>
                    <a:pt x="10761" y="16942"/>
                    <a:pt x="10761" y="18650"/>
                  </a:cubicBezTo>
                  <a:cubicBezTo>
                    <a:pt x="10761" y="18704"/>
                    <a:pt x="10801" y="18731"/>
                    <a:pt x="10841" y="18731"/>
                  </a:cubicBezTo>
                  <a:cubicBezTo>
                    <a:pt x="10882" y="18731"/>
                    <a:pt x="10922" y="18704"/>
                    <a:pt x="10922" y="18650"/>
                  </a:cubicBezTo>
                  <a:cubicBezTo>
                    <a:pt x="10908" y="15705"/>
                    <a:pt x="10397" y="12773"/>
                    <a:pt x="9240" y="10071"/>
                  </a:cubicBezTo>
                  <a:cubicBezTo>
                    <a:pt x="8098" y="7421"/>
                    <a:pt x="6377" y="5068"/>
                    <a:pt x="4265" y="3118"/>
                  </a:cubicBezTo>
                  <a:cubicBezTo>
                    <a:pt x="3001" y="1948"/>
                    <a:pt x="1616" y="926"/>
                    <a:pt x="150" y="12"/>
                  </a:cubicBezTo>
                  <a:cubicBezTo>
                    <a:pt x="138" y="4"/>
                    <a:pt x="126" y="0"/>
                    <a:pt x="114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29"/>
            <p:cNvSpPr/>
            <p:nvPr/>
          </p:nvSpPr>
          <p:spPr>
            <a:xfrm>
              <a:off x="2553838" y="4629293"/>
              <a:ext cx="270541" cy="149182"/>
            </a:xfrm>
            <a:custGeom>
              <a:avLst/>
              <a:gdLst/>
              <a:ahLst/>
              <a:cxnLst/>
              <a:rect l="l" t="t" r="r" b="b"/>
              <a:pathLst>
                <a:path w="5027" h="2772" extrusionOk="0">
                  <a:moveTo>
                    <a:pt x="946" y="0"/>
                  </a:moveTo>
                  <a:cubicBezTo>
                    <a:pt x="895" y="0"/>
                    <a:pt x="844" y="4"/>
                    <a:pt x="794" y="12"/>
                  </a:cubicBezTo>
                  <a:cubicBezTo>
                    <a:pt x="297" y="79"/>
                    <a:pt x="108" y="550"/>
                    <a:pt x="458" y="913"/>
                  </a:cubicBezTo>
                  <a:cubicBezTo>
                    <a:pt x="955" y="1451"/>
                    <a:pt x="1776" y="1747"/>
                    <a:pt x="2448" y="2002"/>
                  </a:cubicBezTo>
                  <a:cubicBezTo>
                    <a:pt x="3160" y="2298"/>
                    <a:pt x="3901" y="2554"/>
                    <a:pt x="4640" y="2769"/>
                  </a:cubicBezTo>
                  <a:cubicBezTo>
                    <a:pt x="4647" y="2771"/>
                    <a:pt x="4654" y="2772"/>
                    <a:pt x="4660" y="2772"/>
                  </a:cubicBezTo>
                  <a:cubicBezTo>
                    <a:pt x="4740" y="2772"/>
                    <a:pt x="4767" y="2632"/>
                    <a:pt x="4681" y="2608"/>
                  </a:cubicBezTo>
                  <a:cubicBezTo>
                    <a:pt x="3456" y="2258"/>
                    <a:pt x="2152" y="1841"/>
                    <a:pt x="1050" y="1168"/>
                  </a:cubicBezTo>
                  <a:cubicBezTo>
                    <a:pt x="740" y="980"/>
                    <a:pt x="1" y="388"/>
                    <a:pt x="740" y="187"/>
                  </a:cubicBezTo>
                  <a:cubicBezTo>
                    <a:pt x="811" y="166"/>
                    <a:pt x="885" y="157"/>
                    <a:pt x="961" y="157"/>
                  </a:cubicBezTo>
                  <a:cubicBezTo>
                    <a:pt x="1230" y="157"/>
                    <a:pt x="1518" y="270"/>
                    <a:pt x="1749" y="375"/>
                  </a:cubicBezTo>
                  <a:cubicBezTo>
                    <a:pt x="2152" y="550"/>
                    <a:pt x="2529" y="765"/>
                    <a:pt x="2892" y="1007"/>
                  </a:cubicBezTo>
                  <a:cubicBezTo>
                    <a:pt x="3564" y="1451"/>
                    <a:pt x="4358" y="1975"/>
                    <a:pt x="4855" y="2634"/>
                  </a:cubicBezTo>
                  <a:cubicBezTo>
                    <a:pt x="4872" y="2660"/>
                    <a:pt x="4897" y="2671"/>
                    <a:pt x="4922" y="2671"/>
                  </a:cubicBezTo>
                  <a:cubicBezTo>
                    <a:pt x="4975" y="2671"/>
                    <a:pt x="5026" y="2622"/>
                    <a:pt x="4989" y="2567"/>
                  </a:cubicBezTo>
                  <a:cubicBezTo>
                    <a:pt x="4519" y="1935"/>
                    <a:pt x="3793" y="1437"/>
                    <a:pt x="3148" y="994"/>
                  </a:cubicBezTo>
                  <a:cubicBezTo>
                    <a:pt x="2730" y="711"/>
                    <a:pt x="2300" y="442"/>
                    <a:pt x="1830" y="241"/>
                  </a:cubicBezTo>
                  <a:cubicBezTo>
                    <a:pt x="1564" y="126"/>
                    <a:pt x="1250" y="0"/>
                    <a:pt x="946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29"/>
            <p:cNvSpPr/>
            <p:nvPr/>
          </p:nvSpPr>
          <p:spPr>
            <a:xfrm>
              <a:off x="2835894" y="4613901"/>
              <a:ext cx="126902" cy="254611"/>
            </a:xfrm>
            <a:custGeom>
              <a:avLst/>
              <a:gdLst/>
              <a:ahLst/>
              <a:cxnLst/>
              <a:rect l="l" t="t" r="r" b="b"/>
              <a:pathLst>
                <a:path w="2358" h="4731" extrusionOk="0">
                  <a:moveTo>
                    <a:pt x="394" y="153"/>
                  </a:moveTo>
                  <a:cubicBezTo>
                    <a:pt x="453" y="153"/>
                    <a:pt x="528" y="177"/>
                    <a:pt x="623" y="231"/>
                  </a:cubicBezTo>
                  <a:cubicBezTo>
                    <a:pt x="892" y="392"/>
                    <a:pt x="1080" y="715"/>
                    <a:pt x="1228" y="997"/>
                  </a:cubicBezTo>
                  <a:cubicBezTo>
                    <a:pt x="1416" y="1373"/>
                    <a:pt x="1577" y="1791"/>
                    <a:pt x="1699" y="2194"/>
                  </a:cubicBezTo>
                  <a:cubicBezTo>
                    <a:pt x="1939" y="2956"/>
                    <a:pt x="2180" y="3798"/>
                    <a:pt x="2196" y="4601"/>
                  </a:cubicBezTo>
                  <a:lnTo>
                    <a:pt x="2196" y="4601"/>
                  </a:lnTo>
                  <a:cubicBezTo>
                    <a:pt x="1792" y="4238"/>
                    <a:pt x="1511" y="3673"/>
                    <a:pt x="1255" y="3216"/>
                  </a:cubicBezTo>
                  <a:cubicBezTo>
                    <a:pt x="892" y="2557"/>
                    <a:pt x="542" y="1858"/>
                    <a:pt x="313" y="1145"/>
                  </a:cubicBezTo>
                  <a:cubicBezTo>
                    <a:pt x="245" y="917"/>
                    <a:pt x="59" y="153"/>
                    <a:pt x="394" y="153"/>
                  </a:cubicBezTo>
                  <a:close/>
                  <a:moveTo>
                    <a:pt x="416" y="0"/>
                  </a:moveTo>
                  <a:cubicBezTo>
                    <a:pt x="149" y="0"/>
                    <a:pt x="1" y="281"/>
                    <a:pt x="31" y="620"/>
                  </a:cubicBezTo>
                  <a:cubicBezTo>
                    <a:pt x="112" y="1373"/>
                    <a:pt x="501" y="2114"/>
                    <a:pt x="851" y="2786"/>
                  </a:cubicBezTo>
                  <a:cubicBezTo>
                    <a:pt x="1053" y="3189"/>
                    <a:pt x="1281" y="3606"/>
                    <a:pt x="1537" y="3996"/>
                  </a:cubicBezTo>
                  <a:cubicBezTo>
                    <a:pt x="1699" y="4238"/>
                    <a:pt x="1860" y="4520"/>
                    <a:pt x="2088" y="4708"/>
                  </a:cubicBezTo>
                  <a:cubicBezTo>
                    <a:pt x="2106" y="4724"/>
                    <a:pt x="2126" y="4730"/>
                    <a:pt x="2144" y="4730"/>
                  </a:cubicBezTo>
                  <a:cubicBezTo>
                    <a:pt x="2180" y="4730"/>
                    <a:pt x="2211" y="4706"/>
                    <a:pt x="2221" y="4676"/>
                  </a:cubicBezTo>
                  <a:lnTo>
                    <a:pt x="2221" y="4676"/>
                  </a:lnTo>
                  <a:cubicBezTo>
                    <a:pt x="2236" y="4689"/>
                    <a:pt x="2256" y="4696"/>
                    <a:pt x="2277" y="4696"/>
                  </a:cubicBezTo>
                  <a:cubicBezTo>
                    <a:pt x="2317" y="4696"/>
                    <a:pt x="2357" y="4669"/>
                    <a:pt x="2357" y="4615"/>
                  </a:cubicBezTo>
                  <a:cubicBezTo>
                    <a:pt x="2344" y="3821"/>
                    <a:pt x="2115" y="2987"/>
                    <a:pt x="1873" y="2221"/>
                  </a:cubicBezTo>
                  <a:cubicBezTo>
                    <a:pt x="1658" y="1535"/>
                    <a:pt x="1376" y="527"/>
                    <a:pt x="731" y="109"/>
                  </a:cubicBezTo>
                  <a:cubicBezTo>
                    <a:pt x="613" y="33"/>
                    <a:pt x="507" y="0"/>
                    <a:pt x="416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29"/>
            <p:cNvSpPr/>
            <p:nvPr/>
          </p:nvSpPr>
          <p:spPr>
            <a:xfrm>
              <a:off x="2660235" y="4867220"/>
              <a:ext cx="346908" cy="76636"/>
            </a:xfrm>
            <a:custGeom>
              <a:avLst/>
              <a:gdLst/>
              <a:ahLst/>
              <a:cxnLst/>
              <a:rect l="l" t="t" r="r" b="b"/>
              <a:pathLst>
                <a:path w="6446" h="1424" extrusionOk="0">
                  <a:moveTo>
                    <a:pt x="2353" y="160"/>
                  </a:moveTo>
                  <a:cubicBezTo>
                    <a:pt x="2411" y="160"/>
                    <a:pt x="2470" y="161"/>
                    <a:pt x="2528" y="163"/>
                  </a:cubicBezTo>
                  <a:cubicBezTo>
                    <a:pt x="3729" y="188"/>
                    <a:pt x="4952" y="463"/>
                    <a:pt x="6111" y="786"/>
                  </a:cubicBezTo>
                  <a:lnTo>
                    <a:pt x="6111" y="786"/>
                  </a:lnTo>
                  <a:cubicBezTo>
                    <a:pt x="5175" y="961"/>
                    <a:pt x="4229" y="995"/>
                    <a:pt x="3295" y="1131"/>
                  </a:cubicBezTo>
                  <a:cubicBezTo>
                    <a:pt x="2865" y="1194"/>
                    <a:pt x="2374" y="1281"/>
                    <a:pt x="1896" y="1281"/>
                  </a:cubicBezTo>
                  <a:cubicBezTo>
                    <a:pt x="1447" y="1281"/>
                    <a:pt x="1010" y="1204"/>
                    <a:pt x="646" y="957"/>
                  </a:cubicBezTo>
                  <a:cubicBezTo>
                    <a:pt x="484" y="835"/>
                    <a:pt x="229" y="647"/>
                    <a:pt x="457" y="473"/>
                  </a:cubicBezTo>
                  <a:cubicBezTo>
                    <a:pt x="633" y="351"/>
                    <a:pt x="902" y="311"/>
                    <a:pt x="1103" y="270"/>
                  </a:cubicBezTo>
                  <a:cubicBezTo>
                    <a:pt x="1515" y="200"/>
                    <a:pt x="1938" y="160"/>
                    <a:pt x="2353" y="160"/>
                  </a:cubicBezTo>
                  <a:close/>
                  <a:moveTo>
                    <a:pt x="2372" y="1"/>
                  </a:moveTo>
                  <a:cubicBezTo>
                    <a:pt x="1876" y="1"/>
                    <a:pt x="1383" y="46"/>
                    <a:pt x="902" y="150"/>
                  </a:cubicBezTo>
                  <a:cubicBezTo>
                    <a:pt x="619" y="217"/>
                    <a:pt x="0" y="392"/>
                    <a:pt x="256" y="808"/>
                  </a:cubicBezTo>
                  <a:cubicBezTo>
                    <a:pt x="574" y="1310"/>
                    <a:pt x="1237" y="1424"/>
                    <a:pt x="1845" y="1424"/>
                  </a:cubicBezTo>
                  <a:cubicBezTo>
                    <a:pt x="2086" y="1424"/>
                    <a:pt x="2317" y="1406"/>
                    <a:pt x="2515" y="1387"/>
                  </a:cubicBezTo>
                  <a:cubicBezTo>
                    <a:pt x="3066" y="1333"/>
                    <a:pt x="3604" y="1226"/>
                    <a:pt x="4169" y="1185"/>
                  </a:cubicBezTo>
                  <a:cubicBezTo>
                    <a:pt x="4909" y="1131"/>
                    <a:pt x="5648" y="1050"/>
                    <a:pt x="6374" y="889"/>
                  </a:cubicBezTo>
                  <a:cubicBezTo>
                    <a:pt x="6429" y="882"/>
                    <a:pt x="6446" y="837"/>
                    <a:pt x="6434" y="798"/>
                  </a:cubicBezTo>
                  <a:lnTo>
                    <a:pt x="6434" y="798"/>
                  </a:lnTo>
                  <a:cubicBezTo>
                    <a:pt x="6446" y="760"/>
                    <a:pt x="6429" y="715"/>
                    <a:pt x="6374" y="701"/>
                  </a:cubicBezTo>
                  <a:cubicBezTo>
                    <a:pt x="5113" y="337"/>
                    <a:pt x="3730" y="1"/>
                    <a:pt x="2372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29"/>
            <p:cNvSpPr/>
            <p:nvPr/>
          </p:nvSpPr>
          <p:spPr>
            <a:xfrm>
              <a:off x="3043091" y="4690699"/>
              <a:ext cx="104944" cy="338835"/>
            </a:xfrm>
            <a:custGeom>
              <a:avLst/>
              <a:gdLst/>
              <a:ahLst/>
              <a:cxnLst/>
              <a:rect l="l" t="t" r="r" b="b"/>
              <a:pathLst>
                <a:path w="1950" h="6296" extrusionOk="0">
                  <a:moveTo>
                    <a:pt x="715" y="0"/>
                  </a:moveTo>
                  <a:cubicBezTo>
                    <a:pt x="701" y="0"/>
                    <a:pt x="687" y="5"/>
                    <a:pt x="673" y="14"/>
                  </a:cubicBezTo>
                  <a:cubicBezTo>
                    <a:pt x="296" y="215"/>
                    <a:pt x="148" y="660"/>
                    <a:pt x="94" y="1076"/>
                  </a:cubicBezTo>
                  <a:cubicBezTo>
                    <a:pt x="0" y="1709"/>
                    <a:pt x="81" y="2354"/>
                    <a:pt x="189" y="2986"/>
                  </a:cubicBezTo>
                  <a:cubicBezTo>
                    <a:pt x="323" y="3672"/>
                    <a:pt x="497" y="4357"/>
                    <a:pt x="754" y="5003"/>
                  </a:cubicBezTo>
                  <a:cubicBezTo>
                    <a:pt x="915" y="5447"/>
                    <a:pt x="1089" y="5904"/>
                    <a:pt x="1399" y="6267"/>
                  </a:cubicBezTo>
                  <a:cubicBezTo>
                    <a:pt x="1416" y="6287"/>
                    <a:pt x="1435" y="6295"/>
                    <a:pt x="1453" y="6295"/>
                  </a:cubicBezTo>
                  <a:cubicBezTo>
                    <a:pt x="1509" y="6295"/>
                    <a:pt x="1557" y="6220"/>
                    <a:pt x="1507" y="6159"/>
                  </a:cubicBezTo>
                  <a:cubicBezTo>
                    <a:pt x="1211" y="5810"/>
                    <a:pt x="1035" y="5340"/>
                    <a:pt x="874" y="4909"/>
                  </a:cubicBezTo>
                  <a:cubicBezTo>
                    <a:pt x="673" y="4330"/>
                    <a:pt x="511" y="3753"/>
                    <a:pt x="390" y="3147"/>
                  </a:cubicBezTo>
                  <a:cubicBezTo>
                    <a:pt x="269" y="2569"/>
                    <a:pt x="189" y="1964"/>
                    <a:pt x="229" y="1359"/>
                  </a:cubicBezTo>
                  <a:cubicBezTo>
                    <a:pt x="242" y="950"/>
                    <a:pt x="327" y="431"/>
                    <a:pt x="694" y="185"/>
                  </a:cubicBezTo>
                  <a:lnTo>
                    <a:pt x="694" y="185"/>
                  </a:lnTo>
                  <a:cubicBezTo>
                    <a:pt x="1242" y="935"/>
                    <a:pt x="1321" y="1989"/>
                    <a:pt x="1412" y="2878"/>
                  </a:cubicBezTo>
                  <a:cubicBezTo>
                    <a:pt x="1507" y="3900"/>
                    <a:pt x="1788" y="4990"/>
                    <a:pt x="1412" y="5985"/>
                  </a:cubicBezTo>
                  <a:cubicBezTo>
                    <a:pt x="1396" y="6041"/>
                    <a:pt x="1443" y="6079"/>
                    <a:pt x="1492" y="6079"/>
                  </a:cubicBezTo>
                  <a:cubicBezTo>
                    <a:pt x="1524" y="6079"/>
                    <a:pt x="1557" y="6062"/>
                    <a:pt x="1573" y="6025"/>
                  </a:cubicBezTo>
                  <a:cubicBezTo>
                    <a:pt x="1950" y="4990"/>
                    <a:pt x="1668" y="3846"/>
                    <a:pt x="1560" y="2797"/>
                  </a:cubicBezTo>
                  <a:cubicBezTo>
                    <a:pt x="1466" y="1870"/>
                    <a:pt x="1372" y="794"/>
                    <a:pt x="780" y="41"/>
                  </a:cubicBezTo>
                  <a:cubicBezTo>
                    <a:pt x="763" y="15"/>
                    <a:pt x="740" y="0"/>
                    <a:pt x="715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29"/>
            <p:cNvSpPr/>
            <p:nvPr/>
          </p:nvSpPr>
          <p:spPr>
            <a:xfrm>
              <a:off x="2849833" y="5034807"/>
              <a:ext cx="332969" cy="86216"/>
            </a:xfrm>
            <a:custGeom>
              <a:avLst/>
              <a:gdLst/>
              <a:ahLst/>
              <a:cxnLst/>
              <a:rect l="l" t="t" r="r" b="b"/>
              <a:pathLst>
                <a:path w="6187" h="1602" extrusionOk="0">
                  <a:moveTo>
                    <a:pt x="1643" y="0"/>
                  </a:moveTo>
                  <a:cubicBezTo>
                    <a:pt x="1314" y="0"/>
                    <a:pt x="982" y="34"/>
                    <a:pt x="646" y="115"/>
                  </a:cubicBezTo>
                  <a:cubicBezTo>
                    <a:pt x="418" y="169"/>
                    <a:pt x="176" y="249"/>
                    <a:pt x="81" y="491"/>
                  </a:cubicBezTo>
                  <a:cubicBezTo>
                    <a:pt x="0" y="721"/>
                    <a:pt x="135" y="922"/>
                    <a:pt x="323" y="1056"/>
                  </a:cubicBezTo>
                  <a:cubicBezTo>
                    <a:pt x="956" y="1513"/>
                    <a:pt x="1937" y="1567"/>
                    <a:pt x="2690" y="1594"/>
                  </a:cubicBezTo>
                  <a:cubicBezTo>
                    <a:pt x="2825" y="1599"/>
                    <a:pt x="2960" y="1601"/>
                    <a:pt x="3096" y="1601"/>
                  </a:cubicBezTo>
                  <a:cubicBezTo>
                    <a:pt x="4090" y="1601"/>
                    <a:pt x="5084" y="1483"/>
                    <a:pt x="6079" y="1460"/>
                  </a:cubicBezTo>
                  <a:cubicBezTo>
                    <a:pt x="6186" y="1460"/>
                    <a:pt x="6186" y="1298"/>
                    <a:pt x="6079" y="1298"/>
                  </a:cubicBezTo>
                  <a:cubicBezTo>
                    <a:pt x="5070" y="1337"/>
                    <a:pt x="4074" y="1448"/>
                    <a:pt x="3066" y="1448"/>
                  </a:cubicBezTo>
                  <a:cubicBezTo>
                    <a:pt x="3012" y="1448"/>
                    <a:pt x="2959" y="1447"/>
                    <a:pt x="2905" y="1447"/>
                  </a:cubicBezTo>
                  <a:cubicBezTo>
                    <a:pt x="2394" y="1433"/>
                    <a:pt x="1870" y="1406"/>
                    <a:pt x="1372" y="1285"/>
                  </a:cubicBezTo>
                  <a:cubicBezTo>
                    <a:pt x="1076" y="1232"/>
                    <a:pt x="203" y="1056"/>
                    <a:pt x="216" y="640"/>
                  </a:cubicBezTo>
                  <a:cubicBezTo>
                    <a:pt x="216" y="223"/>
                    <a:pt x="1076" y="196"/>
                    <a:pt x="1345" y="183"/>
                  </a:cubicBezTo>
                  <a:cubicBezTo>
                    <a:pt x="1497" y="167"/>
                    <a:pt x="1648" y="160"/>
                    <a:pt x="1799" y="160"/>
                  </a:cubicBezTo>
                  <a:cubicBezTo>
                    <a:pt x="2051" y="160"/>
                    <a:pt x="2303" y="181"/>
                    <a:pt x="2555" y="223"/>
                  </a:cubicBezTo>
                  <a:cubicBezTo>
                    <a:pt x="3658" y="384"/>
                    <a:pt x="4694" y="828"/>
                    <a:pt x="5797" y="976"/>
                  </a:cubicBezTo>
                  <a:cubicBezTo>
                    <a:pt x="5802" y="976"/>
                    <a:pt x="5806" y="977"/>
                    <a:pt x="5811" y="977"/>
                  </a:cubicBezTo>
                  <a:cubicBezTo>
                    <a:pt x="5908" y="977"/>
                    <a:pt x="5939" y="841"/>
                    <a:pt x="5837" y="828"/>
                  </a:cubicBezTo>
                  <a:cubicBezTo>
                    <a:pt x="4428" y="632"/>
                    <a:pt x="3064" y="0"/>
                    <a:pt x="1643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29"/>
            <p:cNvSpPr/>
            <p:nvPr/>
          </p:nvSpPr>
          <p:spPr>
            <a:xfrm>
              <a:off x="3217459" y="4900371"/>
              <a:ext cx="72438" cy="324466"/>
            </a:xfrm>
            <a:custGeom>
              <a:avLst/>
              <a:gdLst/>
              <a:ahLst/>
              <a:cxnLst/>
              <a:rect l="l" t="t" r="r" b="b"/>
              <a:pathLst>
                <a:path w="1346" h="6029" extrusionOk="0">
                  <a:moveTo>
                    <a:pt x="629" y="151"/>
                  </a:moveTo>
                  <a:cubicBezTo>
                    <a:pt x="653" y="151"/>
                    <a:pt x="676" y="155"/>
                    <a:pt x="700" y="165"/>
                  </a:cubicBezTo>
                  <a:cubicBezTo>
                    <a:pt x="795" y="206"/>
                    <a:pt x="849" y="354"/>
                    <a:pt x="875" y="434"/>
                  </a:cubicBezTo>
                  <a:cubicBezTo>
                    <a:pt x="1211" y="1228"/>
                    <a:pt x="1171" y="2263"/>
                    <a:pt x="1144" y="3111"/>
                  </a:cubicBezTo>
                  <a:cubicBezTo>
                    <a:pt x="1121" y="3954"/>
                    <a:pt x="1034" y="4808"/>
                    <a:pt x="791" y="5617"/>
                  </a:cubicBezTo>
                  <a:lnTo>
                    <a:pt x="791" y="5617"/>
                  </a:lnTo>
                  <a:cubicBezTo>
                    <a:pt x="403" y="4665"/>
                    <a:pt x="257" y="3605"/>
                    <a:pt x="203" y="2573"/>
                  </a:cubicBezTo>
                  <a:cubicBezTo>
                    <a:pt x="189" y="2129"/>
                    <a:pt x="176" y="1659"/>
                    <a:pt x="162" y="1201"/>
                  </a:cubicBezTo>
                  <a:cubicBezTo>
                    <a:pt x="162" y="959"/>
                    <a:pt x="162" y="703"/>
                    <a:pt x="270" y="475"/>
                  </a:cubicBezTo>
                  <a:cubicBezTo>
                    <a:pt x="329" y="369"/>
                    <a:pt x="469" y="151"/>
                    <a:pt x="629" y="151"/>
                  </a:cubicBezTo>
                  <a:close/>
                  <a:moveTo>
                    <a:pt x="616" y="1"/>
                  </a:moveTo>
                  <a:cubicBezTo>
                    <a:pt x="518" y="1"/>
                    <a:pt x="407" y="56"/>
                    <a:pt x="284" y="192"/>
                  </a:cubicBezTo>
                  <a:cubicBezTo>
                    <a:pt x="28" y="475"/>
                    <a:pt x="1" y="838"/>
                    <a:pt x="1" y="1201"/>
                  </a:cubicBezTo>
                  <a:cubicBezTo>
                    <a:pt x="15" y="1632"/>
                    <a:pt x="28" y="2048"/>
                    <a:pt x="42" y="2478"/>
                  </a:cubicBezTo>
                  <a:cubicBezTo>
                    <a:pt x="82" y="3554"/>
                    <a:pt x="230" y="4671"/>
                    <a:pt x="646" y="5666"/>
                  </a:cubicBezTo>
                  <a:cubicBezTo>
                    <a:pt x="663" y="5703"/>
                    <a:pt x="696" y="5719"/>
                    <a:pt x="727" y="5719"/>
                  </a:cubicBezTo>
                  <a:cubicBezTo>
                    <a:pt x="739" y="5719"/>
                    <a:pt x="751" y="5717"/>
                    <a:pt x="762" y="5712"/>
                  </a:cubicBezTo>
                  <a:lnTo>
                    <a:pt x="762" y="5712"/>
                  </a:lnTo>
                  <a:cubicBezTo>
                    <a:pt x="739" y="5787"/>
                    <a:pt x="714" y="5861"/>
                    <a:pt x="687" y="5935"/>
                  </a:cubicBezTo>
                  <a:cubicBezTo>
                    <a:pt x="663" y="5991"/>
                    <a:pt x="711" y="6029"/>
                    <a:pt x="760" y="6029"/>
                  </a:cubicBezTo>
                  <a:cubicBezTo>
                    <a:pt x="792" y="6029"/>
                    <a:pt x="824" y="6012"/>
                    <a:pt x="835" y="5975"/>
                  </a:cubicBezTo>
                  <a:cubicBezTo>
                    <a:pt x="1130" y="5168"/>
                    <a:pt x="1238" y="4307"/>
                    <a:pt x="1292" y="3461"/>
                  </a:cubicBezTo>
                  <a:cubicBezTo>
                    <a:pt x="1333" y="2613"/>
                    <a:pt x="1346" y="1712"/>
                    <a:pt x="1171" y="879"/>
                  </a:cubicBezTo>
                  <a:cubicBezTo>
                    <a:pt x="1110" y="552"/>
                    <a:pt x="925" y="1"/>
                    <a:pt x="616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29"/>
            <p:cNvSpPr/>
            <p:nvPr/>
          </p:nvSpPr>
          <p:spPr>
            <a:xfrm>
              <a:off x="3070753" y="5247709"/>
              <a:ext cx="263437" cy="154080"/>
            </a:xfrm>
            <a:custGeom>
              <a:avLst/>
              <a:gdLst/>
              <a:ahLst/>
              <a:cxnLst/>
              <a:rect l="l" t="t" r="r" b="b"/>
              <a:pathLst>
                <a:path w="4895" h="2863" extrusionOk="0">
                  <a:moveTo>
                    <a:pt x="680" y="166"/>
                  </a:moveTo>
                  <a:cubicBezTo>
                    <a:pt x="690" y="166"/>
                    <a:pt x="700" y="166"/>
                    <a:pt x="710" y="166"/>
                  </a:cubicBezTo>
                  <a:cubicBezTo>
                    <a:pt x="1032" y="166"/>
                    <a:pt x="1369" y="315"/>
                    <a:pt x="1665" y="449"/>
                  </a:cubicBezTo>
                  <a:cubicBezTo>
                    <a:pt x="2054" y="638"/>
                    <a:pt x="2418" y="853"/>
                    <a:pt x="2781" y="1095"/>
                  </a:cubicBezTo>
                  <a:cubicBezTo>
                    <a:pt x="3171" y="1350"/>
                    <a:pt x="3548" y="1619"/>
                    <a:pt x="3883" y="1928"/>
                  </a:cubicBezTo>
                  <a:cubicBezTo>
                    <a:pt x="4092" y="2111"/>
                    <a:pt x="4376" y="2344"/>
                    <a:pt x="4480" y="2603"/>
                  </a:cubicBezTo>
                  <a:lnTo>
                    <a:pt x="4480" y="2603"/>
                  </a:lnTo>
                  <a:cubicBezTo>
                    <a:pt x="3258" y="2221"/>
                    <a:pt x="1972" y="1891"/>
                    <a:pt x="912" y="1188"/>
                  </a:cubicBezTo>
                  <a:cubicBezTo>
                    <a:pt x="683" y="1041"/>
                    <a:pt x="387" y="826"/>
                    <a:pt x="333" y="557"/>
                  </a:cubicBezTo>
                  <a:cubicBezTo>
                    <a:pt x="269" y="311"/>
                    <a:pt x="452" y="166"/>
                    <a:pt x="680" y="166"/>
                  </a:cubicBezTo>
                  <a:close/>
                  <a:moveTo>
                    <a:pt x="721" y="1"/>
                  </a:moveTo>
                  <a:cubicBezTo>
                    <a:pt x="238" y="1"/>
                    <a:pt x="0" y="446"/>
                    <a:pt x="306" y="866"/>
                  </a:cubicBezTo>
                  <a:cubicBezTo>
                    <a:pt x="763" y="1498"/>
                    <a:pt x="1719" y="1821"/>
                    <a:pt x="2418" y="2090"/>
                  </a:cubicBezTo>
                  <a:cubicBezTo>
                    <a:pt x="3184" y="2386"/>
                    <a:pt x="3978" y="2601"/>
                    <a:pt x="4771" y="2856"/>
                  </a:cubicBezTo>
                  <a:cubicBezTo>
                    <a:pt x="4781" y="2860"/>
                    <a:pt x="4791" y="2862"/>
                    <a:pt x="4800" y="2862"/>
                  </a:cubicBezTo>
                  <a:cubicBezTo>
                    <a:pt x="4873" y="2862"/>
                    <a:pt x="4895" y="2732"/>
                    <a:pt x="4812" y="2708"/>
                  </a:cubicBezTo>
                  <a:cubicBezTo>
                    <a:pt x="4754" y="2690"/>
                    <a:pt x="4697" y="2671"/>
                    <a:pt x="4639" y="2653"/>
                  </a:cubicBezTo>
                  <a:lnTo>
                    <a:pt x="4639" y="2653"/>
                  </a:lnTo>
                  <a:cubicBezTo>
                    <a:pt x="4652" y="2636"/>
                    <a:pt x="4658" y="2613"/>
                    <a:pt x="4650" y="2587"/>
                  </a:cubicBezTo>
                  <a:cubicBezTo>
                    <a:pt x="4556" y="2332"/>
                    <a:pt x="4328" y="2130"/>
                    <a:pt x="4139" y="1941"/>
                  </a:cubicBezTo>
                  <a:cubicBezTo>
                    <a:pt x="3817" y="1633"/>
                    <a:pt x="3453" y="1364"/>
                    <a:pt x="3076" y="1108"/>
                  </a:cubicBezTo>
                  <a:cubicBezTo>
                    <a:pt x="2431" y="650"/>
                    <a:pt x="1611" y="100"/>
                    <a:pt x="804" y="5"/>
                  </a:cubicBezTo>
                  <a:cubicBezTo>
                    <a:pt x="776" y="2"/>
                    <a:pt x="748" y="1"/>
                    <a:pt x="721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29"/>
            <p:cNvSpPr/>
            <p:nvPr/>
          </p:nvSpPr>
          <p:spPr>
            <a:xfrm>
              <a:off x="3348504" y="5152990"/>
              <a:ext cx="105698" cy="358263"/>
            </a:xfrm>
            <a:custGeom>
              <a:avLst/>
              <a:gdLst/>
              <a:ahLst/>
              <a:cxnLst/>
              <a:rect l="l" t="t" r="r" b="b"/>
              <a:pathLst>
                <a:path w="1964" h="6657" extrusionOk="0">
                  <a:moveTo>
                    <a:pt x="1457" y="157"/>
                  </a:moveTo>
                  <a:cubicBezTo>
                    <a:pt x="1601" y="157"/>
                    <a:pt x="1666" y="362"/>
                    <a:pt x="1708" y="528"/>
                  </a:cubicBezTo>
                  <a:cubicBezTo>
                    <a:pt x="1896" y="1496"/>
                    <a:pt x="1627" y="2545"/>
                    <a:pt x="1331" y="3446"/>
                  </a:cubicBezTo>
                  <a:cubicBezTo>
                    <a:pt x="1033" y="4377"/>
                    <a:pt x="650" y="5265"/>
                    <a:pt x="379" y="6196"/>
                  </a:cubicBezTo>
                  <a:lnTo>
                    <a:pt x="379" y="6196"/>
                  </a:lnTo>
                  <a:cubicBezTo>
                    <a:pt x="201" y="5127"/>
                    <a:pt x="177" y="4045"/>
                    <a:pt x="282" y="2975"/>
                  </a:cubicBezTo>
                  <a:cubicBezTo>
                    <a:pt x="350" y="2209"/>
                    <a:pt x="471" y="1496"/>
                    <a:pt x="847" y="824"/>
                  </a:cubicBezTo>
                  <a:cubicBezTo>
                    <a:pt x="969" y="608"/>
                    <a:pt x="1103" y="353"/>
                    <a:pt x="1304" y="219"/>
                  </a:cubicBezTo>
                  <a:cubicBezTo>
                    <a:pt x="1363" y="176"/>
                    <a:pt x="1414" y="157"/>
                    <a:pt x="1457" y="157"/>
                  </a:cubicBezTo>
                  <a:close/>
                  <a:moveTo>
                    <a:pt x="1481" y="1"/>
                  </a:moveTo>
                  <a:cubicBezTo>
                    <a:pt x="1310" y="1"/>
                    <a:pt x="1121" y="148"/>
                    <a:pt x="982" y="327"/>
                  </a:cubicBezTo>
                  <a:cubicBezTo>
                    <a:pt x="565" y="851"/>
                    <a:pt x="309" y="1537"/>
                    <a:pt x="216" y="2195"/>
                  </a:cubicBezTo>
                  <a:cubicBezTo>
                    <a:pt x="13" y="3554"/>
                    <a:pt x="0" y="4939"/>
                    <a:pt x="242" y="6297"/>
                  </a:cubicBezTo>
                  <a:cubicBezTo>
                    <a:pt x="248" y="6335"/>
                    <a:pt x="276" y="6351"/>
                    <a:pt x="307" y="6351"/>
                  </a:cubicBezTo>
                  <a:cubicBezTo>
                    <a:pt x="317" y="6351"/>
                    <a:pt x="327" y="6349"/>
                    <a:pt x="337" y="6346"/>
                  </a:cubicBezTo>
                  <a:lnTo>
                    <a:pt x="337" y="6346"/>
                  </a:lnTo>
                  <a:cubicBezTo>
                    <a:pt x="318" y="6414"/>
                    <a:pt x="300" y="6483"/>
                    <a:pt x="282" y="6552"/>
                  </a:cubicBezTo>
                  <a:cubicBezTo>
                    <a:pt x="266" y="6616"/>
                    <a:pt x="316" y="6656"/>
                    <a:pt x="363" y="6656"/>
                  </a:cubicBezTo>
                  <a:cubicBezTo>
                    <a:pt x="395" y="6656"/>
                    <a:pt x="425" y="6637"/>
                    <a:pt x="431" y="6593"/>
                  </a:cubicBezTo>
                  <a:cubicBezTo>
                    <a:pt x="713" y="5464"/>
                    <a:pt x="1211" y="4401"/>
                    <a:pt x="1560" y="3285"/>
                  </a:cubicBezTo>
                  <a:cubicBezTo>
                    <a:pt x="1722" y="2760"/>
                    <a:pt x="1842" y="2236"/>
                    <a:pt x="1883" y="1684"/>
                  </a:cubicBezTo>
                  <a:cubicBezTo>
                    <a:pt x="1923" y="1241"/>
                    <a:pt x="1964" y="703"/>
                    <a:pt x="1802" y="286"/>
                  </a:cubicBezTo>
                  <a:cubicBezTo>
                    <a:pt x="1723" y="81"/>
                    <a:pt x="1606" y="1"/>
                    <a:pt x="1481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29"/>
            <p:cNvSpPr/>
            <p:nvPr/>
          </p:nvSpPr>
          <p:spPr>
            <a:xfrm>
              <a:off x="2355575" y="5608339"/>
              <a:ext cx="1557478" cy="1745624"/>
            </a:xfrm>
            <a:custGeom>
              <a:avLst/>
              <a:gdLst/>
              <a:ahLst/>
              <a:cxnLst/>
              <a:rect l="l" t="t" r="r" b="b"/>
              <a:pathLst>
                <a:path w="28940" h="32436" extrusionOk="0">
                  <a:moveTo>
                    <a:pt x="25133" y="1"/>
                  </a:moveTo>
                  <a:cubicBezTo>
                    <a:pt x="17065" y="566"/>
                    <a:pt x="8189" y="2651"/>
                    <a:pt x="228" y="3766"/>
                  </a:cubicBezTo>
                  <a:cubicBezTo>
                    <a:pt x="0" y="12709"/>
                    <a:pt x="578" y="23468"/>
                    <a:pt x="915" y="32262"/>
                  </a:cubicBezTo>
                  <a:cubicBezTo>
                    <a:pt x="1425" y="32381"/>
                    <a:pt x="2529" y="32436"/>
                    <a:pt x="4016" y="32436"/>
                  </a:cubicBezTo>
                  <a:cubicBezTo>
                    <a:pt x="11266" y="32436"/>
                    <a:pt x="27602" y="31142"/>
                    <a:pt x="28361" y="29747"/>
                  </a:cubicBezTo>
                  <a:cubicBezTo>
                    <a:pt x="28940" y="28348"/>
                    <a:pt x="26411" y="5730"/>
                    <a:pt x="25133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29"/>
            <p:cNvSpPr/>
            <p:nvPr/>
          </p:nvSpPr>
          <p:spPr>
            <a:xfrm>
              <a:off x="2766631" y="5722002"/>
              <a:ext cx="176629" cy="1653058"/>
            </a:xfrm>
            <a:custGeom>
              <a:avLst/>
              <a:gdLst/>
              <a:ahLst/>
              <a:cxnLst/>
              <a:rect l="l" t="t" r="r" b="b"/>
              <a:pathLst>
                <a:path w="3282" h="30716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cubicBezTo>
                    <a:pt x="0" y="1009"/>
                    <a:pt x="162" y="1923"/>
                    <a:pt x="269" y="2852"/>
                  </a:cubicBezTo>
                  <a:cubicBezTo>
                    <a:pt x="390" y="3806"/>
                    <a:pt x="524" y="4774"/>
                    <a:pt x="659" y="5742"/>
                  </a:cubicBezTo>
                  <a:cubicBezTo>
                    <a:pt x="942" y="7800"/>
                    <a:pt x="1224" y="9871"/>
                    <a:pt x="1439" y="11942"/>
                  </a:cubicBezTo>
                  <a:cubicBezTo>
                    <a:pt x="1641" y="13932"/>
                    <a:pt x="1802" y="15936"/>
                    <a:pt x="2030" y="17940"/>
                  </a:cubicBezTo>
                  <a:cubicBezTo>
                    <a:pt x="2260" y="19930"/>
                    <a:pt x="2515" y="21933"/>
                    <a:pt x="2717" y="23937"/>
                  </a:cubicBezTo>
                  <a:cubicBezTo>
                    <a:pt x="2945" y="26156"/>
                    <a:pt x="3120" y="28402"/>
                    <a:pt x="3120" y="30634"/>
                  </a:cubicBezTo>
                  <a:cubicBezTo>
                    <a:pt x="3120" y="30688"/>
                    <a:pt x="3161" y="30715"/>
                    <a:pt x="3201" y="30715"/>
                  </a:cubicBezTo>
                  <a:cubicBezTo>
                    <a:pt x="3241" y="30715"/>
                    <a:pt x="3282" y="30688"/>
                    <a:pt x="3282" y="30634"/>
                  </a:cubicBezTo>
                  <a:cubicBezTo>
                    <a:pt x="3268" y="26586"/>
                    <a:pt x="2730" y="22566"/>
                    <a:pt x="2260" y="18544"/>
                  </a:cubicBezTo>
                  <a:cubicBezTo>
                    <a:pt x="2030" y="16554"/>
                    <a:pt x="1856" y="14551"/>
                    <a:pt x="1668" y="12561"/>
                  </a:cubicBezTo>
                  <a:cubicBezTo>
                    <a:pt x="1466" y="10571"/>
                    <a:pt x="1211" y="8593"/>
                    <a:pt x="942" y="6617"/>
                  </a:cubicBezTo>
                  <a:cubicBezTo>
                    <a:pt x="780" y="5473"/>
                    <a:pt x="632" y="4344"/>
                    <a:pt x="485" y="3214"/>
                  </a:cubicBezTo>
                  <a:cubicBezTo>
                    <a:pt x="350" y="2179"/>
                    <a:pt x="162" y="1130"/>
                    <a:pt x="162" y="81"/>
                  </a:cubicBezTo>
                  <a:cubicBezTo>
                    <a:pt x="162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29"/>
            <p:cNvSpPr/>
            <p:nvPr/>
          </p:nvSpPr>
          <p:spPr>
            <a:xfrm>
              <a:off x="2380869" y="6640342"/>
              <a:ext cx="1482242" cy="151389"/>
            </a:xfrm>
            <a:custGeom>
              <a:avLst/>
              <a:gdLst/>
              <a:ahLst/>
              <a:cxnLst/>
              <a:rect l="l" t="t" r="r" b="b"/>
              <a:pathLst>
                <a:path w="27542" h="2813" extrusionOk="0">
                  <a:moveTo>
                    <a:pt x="27446" y="0"/>
                  </a:moveTo>
                  <a:cubicBezTo>
                    <a:pt x="27442" y="0"/>
                    <a:pt x="27438" y="1"/>
                    <a:pt x="27434" y="1"/>
                  </a:cubicBezTo>
                  <a:cubicBezTo>
                    <a:pt x="19998" y="849"/>
                    <a:pt x="12548" y="1494"/>
                    <a:pt x="5110" y="2180"/>
                  </a:cubicBezTo>
                  <a:cubicBezTo>
                    <a:pt x="3443" y="2328"/>
                    <a:pt x="1775" y="2490"/>
                    <a:pt x="108" y="2651"/>
                  </a:cubicBezTo>
                  <a:cubicBezTo>
                    <a:pt x="4" y="2663"/>
                    <a:pt x="0" y="2813"/>
                    <a:pt x="96" y="2813"/>
                  </a:cubicBezTo>
                  <a:cubicBezTo>
                    <a:pt x="100" y="2813"/>
                    <a:pt x="104" y="2813"/>
                    <a:pt x="108" y="2812"/>
                  </a:cubicBezTo>
                  <a:cubicBezTo>
                    <a:pt x="6993" y="2126"/>
                    <a:pt x="13892" y="1575"/>
                    <a:pt x="20778" y="876"/>
                  </a:cubicBezTo>
                  <a:cubicBezTo>
                    <a:pt x="22996" y="647"/>
                    <a:pt x="25215" y="419"/>
                    <a:pt x="27434" y="163"/>
                  </a:cubicBezTo>
                  <a:cubicBezTo>
                    <a:pt x="27537" y="150"/>
                    <a:pt x="27541" y="0"/>
                    <a:pt x="27446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29"/>
            <p:cNvSpPr/>
            <p:nvPr/>
          </p:nvSpPr>
          <p:spPr>
            <a:xfrm>
              <a:off x="2487266" y="5300073"/>
              <a:ext cx="302401" cy="449107"/>
            </a:xfrm>
            <a:custGeom>
              <a:avLst/>
              <a:gdLst/>
              <a:ahLst/>
              <a:cxnLst/>
              <a:rect l="l" t="t" r="r" b="b"/>
              <a:pathLst>
                <a:path w="5619" h="8345" extrusionOk="0">
                  <a:moveTo>
                    <a:pt x="781" y="0"/>
                  </a:moveTo>
                  <a:cubicBezTo>
                    <a:pt x="740" y="0"/>
                    <a:pt x="713" y="27"/>
                    <a:pt x="700" y="54"/>
                  </a:cubicBezTo>
                  <a:cubicBezTo>
                    <a:pt x="1" y="2784"/>
                    <a:pt x="2314" y="4788"/>
                    <a:pt x="3994" y="6563"/>
                  </a:cubicBezTo>
                  <a:cubicBezTo>
                    <a:pt x="4519" y="7115"/>
                    <a:pt x="5030" y="7679"/>
                    <a:pt x="5433" y="8311"/>
                  </a:cubicBezTo>
                  <a:cubicBezTo>
                    <a:pt x="5453" y="8334"/>
                    <a:pt x="5478" y="8344"/>
                    <a:pt x="5503" y="8344"/>
                  </a:cubicBezTo>
                  <a:cubicBezTo>
                    <a:pt x="5563" y="8344"/>
                    <a:pt x="5619" y="8287"/>
                    <a:pt x="5581" y="8230"/>
                  </a:cubicBezTo>
                  <a:cubicBezTo>
                    <a:pt x="4869" y="7127"/>
                    <a:pt x="3874" y="6227"/>
                    <a:pt x="2986" y="5272"/>
                  </a:cubicBezTo>
                  <a:cubicBezTo>
                    <a:pt x="2072" y="4317"/>
                    <a:pt x="1116" y="3228"/>
                    <a:pt x="820" y="1897"/>
                  </a:cubicBezTo>
                  <a:cubicBezTo>
                    <a:pt x="740" y="1574"/>
                    <a:pt x="713" y="1237"/>
                    <a:pt x="727" y="915"/>
                  </a:cubicBezTo>
                  <a:cubicBezTo>
                    <a:pt x="740" y="740"/>
                    <a:pt x="754" y="565"/>
                    <a:pt x="793" y="391"/>
                  </a:cubicBezTo>
                  <a:cubicBezTo>
                    <a:pt x="824" y="228"/>
                    <a:pt x="817" y="173"/>
                    <a:pt x="904" y="173"/>
                  </a:cubicBezTo>
                  <a:cubicBezTo>
                    <a:pt x="932" y="173"/>
                    <a:pt x="970" y="179"/>
                    <a:pt x="1023" y="188"/>
                  </a:cubicBezTo>
                  <a:cubicBezTo>
                    <a:pt x="1520" y="283"/>
                    <a:pt x="1937" y="592"/>
                    <a:pt x="2300" y="942"/>
                  </a:cubicBezTo>
                  <a:cubicBezTo>
                    <a:pt x="3174" y="1816"/>
                    <a:pt x="3725" y="3012"/>
                    <a:pt x="4182" y="4156"/>
                  </a:cubicBezTo>
                  <a:cubicBezTo>
                    <a:pt x="4666" y="5313"/>
                    <a:pt x="5030" y="6523"/>
                    <a:pt x="5433" y="7719"/>
                  </a:cubicBezTo>
                  <a:cubicBezTo>
                    <a:pt x="5444" y="7756"/>
                    <a:pt x="5474" y="7772"/>
                    <a:pt x="5506" y="7772"/>
                  </a:cubicBezTo>
                  <a:cubicBezTo>
                    <a:pt x="5555" y="7772"/>
                    <a:pt x="5606" y="7731"/>
                    <a:pt x="5581" y="7665"/>
                  </a:cubicBezTo>
                  <a:cubicBezTo>
                    <a:pt x="5191" y="6482"/>
                    <a:pt x="4828" y="5272"/>
                    <a:pt x="4344" y="4102"/>
                  </a:cubicBezTo>
                  <a:cubicBezTo>
                    <a:pt x="3847" y="2905"/>
                    <a:pt x="3268" y="1614"/>
                    <a:pt x="2300" y="713"/>
                  </a:cubicBezTo>
                  <a:cubicBezTo>
                    <a:pt x="1869" y="323"/>
                    <a:pt x="1358" y="41"/>
                    <a:pt x="78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29"/>
            <p:cNvSpPr/>
            <p:nvPr/>
          </p:nvSpPr>
          <p:spPr>
            <a:xfrm>
              <a:off x="2717389" y="5198197"/>
              <a:ext cx="125233" cy="532470"/>
            </a:xfrm>
            <a:custGeom>
              <a:avLst/>
              <a:gdLst/>
              <a:ahLst/>
              <a:cxnLst/>
              <a:rect l="l" t="t" r="r" b="b"/>
              <a:pathLst>
                <a:path w="2327" h="9894" extrusionOk="0">
                  <a:moveTo>
                    <a:pt x="1332" y="1"/>
                  </a:moveTo>
                  <a:cubicBezTo>
                    <a:pt x="1214" y="1"/>
                    <a:pt x="1081" y="44"/>
                    <a:pt x="928" y="145"/>
                  </a:cubicBezTo>
                  <a:cubicBezTo>
                    <a:pt x="417" y="482"/>
                    <a:pt x="216" y="1100"/>
                    <a:pt x="135" y="1665"/>
                  </a:cubicBezTo>
                  <a:cubicBezTo>
                    <a:pt x="1" y="2499"/>
                    <a:pt x="82" y="3360"/>
                    <a:pt x="189" y="4193"/>
                  </a:cubicBezTo>
                  <a:cubicBezTo>
                    <a:pt x="324" y="5215"/>
                    <a:pt x="539" y="6237"/>
                    <a:pt x="767" y="7245"/>
                  </a:cubicBezTo>
                  <a:cubicBezTo>
                    <a:pt x="942" y="8025"/>
                    <a:pt x="1170" y="8792"/>
                    <a:pt x="1265" y="9585"/>
                  </a:cubicBezTo>
                  <a:cubicBezTo>
                    <a:pt x="1272" y="9634"/>
                    <a:pt x="1318" y="9661"/>
                    <a:pt x="1359" y="9661"/>
                  </a:cubicBezTo>
                  <a:cubicBezTo>
                    <a:pt x="1398" y="9661"/>
                    <a:pt x="1433" y="9637"/>
                    <a:pt x="1426" y="9585"/>
                  </a:cubicBezTo>
                  <a:cubicBezTo>
                    <a:pt x="1238" y="8147"/>
                    <a:pt x="794" y="6734"/>
                    <a:pt x="525" y="5296"/>
                  </a:cubicBezTo>
                  <a:cubicBezTo>
                    <a:pt x="378" y="4435"/>
                    <a:pt x="243" y="3575"/>
                    <a:pt x="229" y="2700"/>
                  </a:cubicBezTo>
                  <a:cubicBezTo>
                    <a:pt x="216" y="2015"/>
                    <a:pt x="256" y="1235"/>
                    <a:pt x="646" y="656"/>
                  </a:cubicBezTo>
                  <a:cubicBezTo>
                    <a:pt x="776" y="447"/>
                    <a:pt x="1062" y="162"/>
                    <a:pt x="1327" y="162"/>
                  </a:cubicBezTo>
                  <a:cubicBezTo>
                    <a:pt x="1419" y="162"/>
                    <a:pt x="1508" y="196"/>
                    <a:pt x="1588" y="279"/>
                  </a:cubicBezTo>
                  <a:cubicBezTo>
                    <a:pt x="1884" y="589"/>
                    <a:pt x="1937" y="1154"/>
                    <a:pt x="1977" y="1544"/>
                  </a:cubicBezTo>
                  <a:cubicBezTo>
                    <a:pt x="2153" y="2983"/>
                    <a:pt x="2045" y="4475"/>
                    <a:pt x="1911" y="5927"/>
                  </a:cubicBezTo>
                  <a:cubicBezTo>
                    <a:pt x="1803" y="7206"/>
                    <a:pt x="1695" y="8536"/>
                    <a:pt x="1386" y="9787"/>
                  </a:cubicBezTo>
                  <a:cubicBezTo>
                    <a:pt x="1369" y="9853"/>
                    <a:pt x="1423" y="9894"/>
                    <a:pt x="1471" y="9894"/>
                  </a:cubicBezTo>
                  <a:cubicBezTo>
                    <a:pt x="1501" y="9894"/>
                    <a:pt x="1529" y="9878"/>
                    <a:pt x="1534" y="9841"/>
                  </a:cubicBezTo>
                  <a:cubicBezTo>
                    <a:pt x="1816" y="8685"/>
                    <a:pt x="1923" y="7474"/>
                    <a:pt x="2031" y="6304"/>
                  </a:cubicBezTo>
                  <a:cubicBezTo>
                    <a:pt x="2192" y="4744"/>
                    <a:pt x="2327" y="3144"/>
                    <a:pt x="2153" y="1584"/>
                  </a:cubicBezTo>
                  <a:cubicBezTo>
                    <a:pt x="2096" y="1091"/>
                    <a:pt x="1919" y="1"/>
                    <a:pt x="1332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29"/>
            <p:cNvSpPr/>
            <p:nvPr/>
          </p:nvSpPr>
          <p:spPr>
            <a:xfrm>
              <a:off x="2796446" y="5353891"/>
              <a:ext cx="258270" cy="407614"/>
            </a:xfrm>
            <a:custGeom>
              <a:avLst/>
              <a:gdLst/>
              <a:ahLst/>
              <a:cxnLst/>
              <a:rect l="l" t="t" r="r" b="b"/>
              <a:pathLst>
                <a:path w="4799" h="7574" extrusionOk="0">
                  <a:moveTo>
                    <a:pt x="3639" y="0"/>
                  </a:moveTo>
                  <a:cubicBezTo>
                    <a:pt x="3186" y="0"/>
                    <a:pt x="2791" y="296"/>
                    <a:pt x="2486" y="614"/>
                  </a:cubicBezTo>
                  <a:cubicBezTo>
                    <a:pt x="1988" y="1139"/>
                    <a:pt x="1625" y="1797"/>
                    <a:pt x="1329" y="2443"/>
                  </a:cubicBezTo>
                  <a:cubicBezTo>
                    <a:pt x="939" y="3264"/>
                    <a:pt x="630" y="4124"/>
                    <a:pt x="388" y="4998"/>
                  </a:cubicBezTo>
                  <a:cubicBezTo>
                    <a:pt x="212" y="5616"/>
                    <a:pt x="38" y="6276"/>
                    <a:pt x="24" y="6921"/>
                  </a:cubicBezTo>
                  <a:cubicBezTo>
                    <a:pt x="24" y="6975"/>
                    <a:pt x="64" y="7002"/>
                    <a:pt x="105" y="7002"/>
                  </a:cubicBezTo>
                  <a:cubicBezTo>
                    <a:pt x="145" y="7002"/>
                    <a:pt x="186" y="6975"/>
                    <a:pt x="186" y="6921"/>
                  </a:cubicBezTo>
                  <a:cubicBezTo>
                    <a:pt x="200" y="6396"/>
                    <a:pt x="320" y="5858"/>
                    <a:pt x="454" y="5347"/>
                  </a:cubicBezTo>
                  <a:cubicBezTo>
                    <a:pt x="643" y="4635"/>
                    <a:pt x="872" y="3936"/>
                    <a:pt x="1141" y="3250"/>
                  </a:cubicBezTo>
                  <a:cubicBezTo>
                    <a:pt x="1423" y="2550"/>
                    <a:pt x="1759" y="1865"/>
                    <a:pt x="2190" y="1246"/>
                  </a:cubicBezTo>
                  <a:cubicBezTo>
                    <a:pt x="2486" y="802"/>
                    <a:pt x="2916" y="291"/>
                    <a:pt x="3467" y="184"/>
                  </a:cubicBezTo>
                  <a:cubicBezTo>
                    <a:pt x="3526" y="172"/>
                    <a:pt x="3586" y="166"/>
                    <a:pt x="3648" y="166"/>
                  </a:cubicBezTo>
                  <a:cubicBezTo>
                    <a:pt x="4008" y="166"/>
                    <a:pt x="4388" y="364"/>
                    <a:pt x="4503" y="709"/>
                  </a:cubicBezTo>
                  <a:cubicBezTo>
                    <a:pt x="4650" y="1125"/>
                    <a:pt x="4462" y="1609"/>
                    <a:pt x="4288" y="1986"/>
                  </a:cubicBezTo>
                  <a:cubicBezTo>
                    <a:pt x="3763" y="3156"/>
                    <a:pt x="2902" y="4178"/>
                    <a:pt x="2082" y="5146"/>
                  </a:cubicBezTo>
                  <a:cubicBezTo>
                    <a:pt x="1652" y="5643"/>
                    <a:pt x="1208" y="6141"/>
                    <a:pt x="750" y="6638"/>
                  </a:cubicBezTo>
                  <a:cubicBezTo>
                    <a:pt x="508" y="6894"/>
                    <a:pt x="239" y="7163"/>
                    <a:pt x="38" y="7459"/>
                  </a:cubicBezTo>
                  <a:cubicBezTo>
                    <a:pt x="0" y="7516"/>
                    <a:pt x="56" y="7573"/>
                    <a:pt x="111" y="7573"/>
                  </a:cubicBezTo>
                  <a:cubicBezTo>
                    <a:pt x="134" y="7573"/>
                    <a:pt x="157" y="7564"/>
                    <a:pt x="173" y="7540"/>
                  </a:cubicBezTo>
                  <a:cubicBezTo>
                    <a:pt x="388" y="7244"/>
                    <a:pt x="657" y="6988"/>
                    <a:pt x="899" y="6719"/>
                  </a:cubicBezTo>
                  <a:cubicBezTo>
                    <a:pt x="1329" y="6249"/>
                    <a:pt x="1745" y="5778"/>
                    <a:pt x="2149" y="5308"/>
                  </a:cubicBezTo>
                  <a:cubicBezTo>
                    <a:pt x="3024" y="4286"/>
                    <a:pt x="3951" y="3196"/>
                    <a:pt x="4476" y="1959"/>
                  </a:cubicBezTo>
                  <a:cubicBezTo>
                    <a:pt x="4637" y="1569"/>
                    <a:pt x="4799" y="1098"/>
                    <a:pt x="4664" y="682"/>
                  </a:cubicBezTo>
                  <a:cubicBezTo>
                    <a:pt x="4543" y="291"/>
                    <a:pt x="4166" y="63"/>
                    <a:pt x="3777" y="9"/>
                  </a:cubicBezTo>
                  <a:cubicBezTo>
                    <a:pt x="3730" y="3"/>
                    <a:pt x="3685" y="0"/>
                    <a:pt x="3639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29"/>
            <p:cNvSpPr/>
            <p:nvPr/>
          </p:nvSpPr>
          <p:spPr>
            <a:xfrm>
              <a:off x="2375810" y="5550916"/>
              <a:ext cx="426073" cy="185778"/>
            </a:xfrm>
            <a:custGeom>
              <a:avLst/>
              <a:gdLst/>
              <a:ahLst/>
              <a:cxnLst/>
              <a:rect l="l" t="t" r="r" b="b"/>
              <a:pathLst>
                <a:path w="7917" h="3452" extrusionOk="0">
                  <a:moveTo>
                    <a:pt x="762" y="156"/>
                  </a:moveTo>
                  <a:cubicBezTo>
                    <a:pt x="887" y="156"/>
                    <a:pt x="1007" y="170"/>
                    <a:pt x="1089" y="180"/>
                  </a:cubicBezTo>
                  <a:cubicBezTo>
                    <a:pt x="1923" y="248"/>
                    <a:pt x="2798" y="517"/>
                    <a:pt x="3578" y="840"/>
                  </a:cubicBezTo>
                  <a:cubicBezTo>
                    <a:pt x="4223" y="1109"/>
                    <a:pt x="4828" y="1444"/>
                    <a:pt x="5407" y="1848"/>
                  </a:cubicBezTo>
                  <a:cubicBezTo>
                    <a:pt x="6129" y="2355"/>
                    <a:pt x="6816" y="2899"/>
                    <a:pt x="7626" y="3263"/>
                  </a:cubicBezTo>
                  <a:lnTo>
                    <a:pt x="7626" y="3263"/>
                  </a:lnTo>
                  <a:cubicBezTo>
                    <a:pt x="6481" y="3060"/>
                    <a:pt x="5326" y="2951"/>
                    <a:pt x="4182" y="2722"/>
                  </a:cubicBezTo>
                  <a:cubicBezTo>
                    <a:pt x="3053" y="2507"/>
                    <a:pt x="1668" y="2224"/>
                    <a:pt x="834" y="1364"/>
                  </a:cubicBezTo>
                  <a:cubicBezTo>
                    <a:pt x="646" y="1175"/>
                    <a:pt x="108" y="652"/>
                    <a:pt x="270" y="342"/>
                  </a:cubicBezTo>
                  <a:cubicBezTo>
                    <a:pt x="352" y="193"/>
                    <a:pt x="563" y="156"/>
                    <a:pt x="762" y="156"/>
                  </a:cubicBezTo>
                  <a:close/>
                  <a:moveTo>
                    <a:pt x="759" y="1"/>
                  </a:moveTo>
                  <a:cubicBezTo>
                    <a:pt x="554" y="1"/>
                    <a:pt x="343" y="34"/>
                    <a:pt x="202" y="167"/>
                  </a:cubicBezTo>
                  <a:cubicBezTo>
                    <a:pt x="1" y="369"/>
                    <a:pt x="121" y="664"/>
                    <a:pt x="243" y="880"/>
                  </a:cubicBezTo>
                  <a:cubicBezTo>
                    <a:pt x="874" y="1943"/>
                    <a:pt x="2058" y="2373"/>
                    <a:pt x="3201" y="2669"/>
                  </a:cubicBezTo>
                  <a:cubicBezTo>
                    <a:pt x="4707" y="3058"/>
                    <a:pt x="6267" y="3166"/>
                    <a:pt x="7786" y="3449"/>
                  </a:cubicBezTo>
                  <a:cubicBezTo>
                    <a:pt x="7795" y="3451"/>
                    <a:pt x="7802" y="3452"/>
                    <a:pt x="7810" y="3452"/>
                  </a:cubicBezTo>
                  <a:cubicBezTo>
                    <a:pt x="7886" y="3452"/>
                    <a:pt x="7917" y="3352"/>
                    <a:pt x="7864" y="3314"/>
                  </a:cubicBezTo>
                  <a:lnTo>
                    <a:pt x="7864" y="3314"/>
                  </a:lnTo>
                  <a:cubicBezTo>
                    <a:pt x="7903" y="3281"/>
                    <a:pt x="7913" y="3218"/>
                    <a:pt x="7854" y="3193"/>
                  </a:cubicBezTo>
                  <a:cubicBezTo>
                    <a:pt x="7006" y="2830"/>
                    <a:pt x="6280" y="2265"/>
                    <a:pt x="5527" y="1740"/>
                  </a:cubicBezTo>
                  <a:cubicBezTo>
                    <a:pt x="4949" y="1337"/>
                    <a:pt x="4358" y="1001"/>
                    <a:pt x="3712" y="732"/>
                  </a:cubicBezTo>
                  <a:cubicBezTo>
                    <a:pt x="2891" y="369"/>
                    <a:pt x="1964" y="87"/>
                    <a:pt x="1062" y="19"/>
                  </a:cubicBezTo>
                  <a:cubicBezTo>
                    <a:pt x="970" y="10"/>
                    <a:pt x="866" y="1"/>
                    <a:pt x="759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29"/>
            <p:cNvSpPr/>
            <p:nvPr/>
          </p:nvSpPr>
          <p:spPr>
            <a:xfrm>
              <a:off x="2442436" y="6168848"/>
              <a:ext cx="86754" cy="83363"/>
            </a:xfrm>
            <a:custGeom>
              <a:avLst/>
              <a:gdLst/>
              <a:ahLst/>
              <a:cxnLst/>
              <a:rect l="l" t="t" r="r" b="b"/>
              <a:pathLst>
                <a:path w="1612" h="1549" extrusionOk="0">
                  <a:moveTo>
                    <a:pt x="119" y="0"/>
                  </a:moveTo>
                  <a:cubicBezTo>
                    <a:pt x="55" y="0"/>
                    <a:pt x="1" y="80"/>
                    <a:pt x="54" y="143"/>
                  </a:cubicBezTo>
                  <a:cubicBezTo>
                    <a:pt x="524" y="600"/>
                    <a:pt x="981" y="1057"/>
                    <a:pt x="1438" y="1527"/>
                  </a:cubicBezTo>
                  <a:cubicBezTo>
                    <a:pt x="1456" y="1542"/>
                    <a:pt x="1475" y="1549"/>
                    <a:pt x="1494" y="1549"/>
                  </a:cubicBezTo>
                  <a:cubicBezTo>
                    <a:pt x="1558" y="1549"/>
                    <a:pt x="1612" y="1470"/>
                    <a:pt x="1560" y="1407"/>
                  </a:cubicBezTo>
                  <a:cubicBezTo>
                    <a:pt x="1089" y="950"/>
                    <a:pt x="631" y="492"/>
                    <a:pt x="174" y="21"/>
                  </a:cubicBezTo>
                  <a:cubicBezTo>
                    <a:pt x="156" y="7"/>
                    <a:pt x="137" y="0"/>
                    <a:pt x="119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29"/>
            <p:cNvSpPr/>
            <p:nvPr/>
          </p:nvSpPr>
          <p:spPr>
            <a:xfrm>
              <a:off x="2692041" y="6231330"/>
              <a:ext cx="8772" cy="82717"/>
            </a:xfrm>
            <a:custGeom>
              <a:avLst/>
              <a:gdLst/>
              <a:ahLst/>
              <a:cxnLst/>
              <a:rect l="l" t="t" r="r" b="b"/>
              <a:pathLst>
                <a:path w="163" h="1537" extrusionOk="0">
                  <a:moveTo>
                    <a:pt x="81" y="0"/>
                  </a:moveTo>
                  <a:cubicBezTo>
                    <a:pt x="41" y="0"/>
                    <a:pt x="1" y="24"/>
                    <a:pt x="1" y="71"/>
                  </a:cubicBezTo>
                  <a:lnTo>
                    <a:pt x="1" y="1456"/>
                  </a:lnTo>
                  <a:cubicBezTo>
                    <a:pt x="1" y="1510"/>
                    <a:pt x="41" y="1537"/>
                    <a:pt x="81" y="1537"/>
                  </a:cubicBezTo>
                  <a:cubicBezTo>
                    <a:pt x="122" y="1537"/>
                    <a:pt x="162" y="1510"/>
                    <a:pt x="162" y="1456"/>
                  </a:cubicBezTo>
                  <a:lnTo>
                    <a:pt x="162" y="71"/>
                  </a:lnTo>
                  <a:cubicBezTo>
                    <a:pt x="162" y="24"/>
                    <a:pt x="122" y="0"/>
                    <a:pt x="8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29"/>
            <p:cNvSpPr/>
            <p:nvPr/>
          </p:nvSpPr>
          <p:spPr>
            <a:xfrm>
              <a:off x="2442436" y="6417054"/>
              <a:ext cx="74268" cy="70716"/>
            </a:xfrm>
            <a:custGeom>
              <a:avLst/>
              <a:gdLst/>
              <a:ahLst/>
              <a:cxnLst/>
              <a:rect l="l" t="t" r="r" b="b"/>
              <a:pathLst>
                <a:path w="1380" h="1314" extrusionOk="0">
                  <a:moveTo>
                    <a:pt x="119" y="1"/>
                  </a:moveTo>
                  <a:cubicBezTo>
                    <a:pt x="54" y="1"/>
                    <a:pt x="1" y="80"/>
                    <a:pt x="54" y="143"/>
                  </a:cubicBezTo>
                  <a:cubicBezTo>
                    <a:pt x="443" y="519"/>
                    <a:pt x="820" y="910"/>
                    <a:pt x="1210" y="1286"/>
                  </a:cubicBezTo>
                  <a:cubicBezTo>
                    <a:pt x="1226" y="1305"/>
                    <a:pt x="1244" y="1313"/>
                    <a:pt x="1263" y="1313"/>
                  </a:cubicBezTo>
                  <a:cubicBezTo>
                    <a:pt x="1323" y="1313"/>
                    <a:pt x="1380" y="1230"/>
                    <a:pt x="1318" y="1179"/>
                  </a:cubicBezTo>
                  <a:cubicBezTo>
                    <a:pt x="941" y="788"/>
                    <a:pt x="551" y="412"/>
                    <a:pt x="174" y="22"/>
                  </a:cubicBezTo>
                  <a:cubicBezTo>
                    <a:pt x="156" y="7"/>
                    <a:pt x="137" y="1"/>
                    <a:pt x="119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29"/>
            <p:cNvSpPr/>
            <p:nvPr/>
          </p:nvSpPr>
          <p:spPr>
            <a:xfrm>
              <a:off x="2616212" y="6491645"/>
              <a:ext cx="61944" cy="58338"/>
            </a:xfrm>
            <a:custGeom>
              <a:avLst/>
              <a:gdLst/>
              <a:ahLst/>
              <a:cxnLst/>
              <a:rect l="l" t="t" r="r" b="b"/>
              <a:pathLst>
                <a:path w="1151" h="1084" extrusionOk="0">
                  <a:moveTo>
                    <a:pt x="1029" y="0"/>
                  </a:moveTo>
                  <a:cubicBezTo>
                    <a:pt x="1012" y="0"/>
                    <a:pt x="994" y="6"/>
                    <a:pt x="979" y="21"/>
                  </a:cubicBezTo>
                  <a:lnTo>
                    <a:pt x="52" y="949"/>
                  </a:lnTo>
                  <a:cubicBezTo>
                    <a:pt x="0" y="1000"/>
                    <a:pt x="51" y="1084"/>
                    <a:pt x="114" y="1084"/>
                  </a:cubicBezTo>
                  <a:cubicBezTo>
                    <a:pt x="133" y="1084"/>
                    <a:pt x="154" y="1076"/>
                    <a:pt x="173" y="1057"/>
                  </a:cubicBezTo>
                  <a:lnTo>
                    <a:pt x="1087" y="142"/>
                  </a:lnTo>
                  <a:cubicBezTo>
                    <a:pt x="1150" y="79"/>
                    <a:pt x="1090" y="0"/>
                    <a:pt x="1029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29"/>
            <p:cNvSpPr/>
            <p:nvPr/>
          </p:nvSpPr>
          <p:spPr>
            <a:xfrm>
              <a:off x="2988359" y="6497834"/>
              <a:ext cx="68241" cy="64420"/>
            </a:xfrm>
            <a:custGeom>
              <a:avLst/>
              <a:gdLst/>
              <a:ahLst/>
              <a:cxnLst/>
              <a:rect l="l" t="t" r="r" b="b"/>
              <a:pathLst>
                <a:path w="1268" h="1197" extrusionOk="0">
                  <a:moveTo>
                    <a:pt x="117" y="1"/>
                  </a:moveTo>
                  <a:cubicBezTo>
                    <a:pt x="57" y="1"/>
                    <a:pt x="0" y="83"/>
                    <a:pt x="62" y="135"/>
                  </a:cubicBezTo>
                  <a:cubicBezTo>
                    <a:pt x="412" y="485"/>
                    <a:pt x="749" y="834"/>
                    <a:pt x="1098" y="1170"/>
                  </a:cubicBezTo>
                  <a:cubicBezTo>
                    <a:pt x="1114" y="1189"/>
                    <a:pt x="1133" y="1197"/>
                    <a:pt x="1151" y="1197"/>
                  </a:cubicBezTo>
                  <a:cubicBezTo>
                    <a:pt x="1211" y="1197"/>
                    <a:pt x="1267" y="1114"/>
                    <a:pt x="1206" y="1062"/>
                  </a:cubicBezTo>
                  <a:cubicBezTo>
                    <a:pt x="869" y="713"/>
                    <a:pt x="519" y="363"/>
                    <a:pt x="170" y="27"/>
                  </a:cubicBezTo>
                  <a:cubicBezTo>
                    <a:pt x="154" y="8"/>
                    <a:pt x="135" y="1"/>
                    <a:pt x="117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29"/>
            <p:cNvSpPr/>
            <p:nvPr/>
          </p:nvSpPr>
          <p:spPr>
            <a:xfrm>
              <a:off x="2982385" y="6125417"/>
              <a:ext cx="49674" cy="46068"/>
            </a:xfrm>
            <a:custGeom>
              <a:avLst/>
              <a:gdLst/>
              <a:ahLst/>
              <a:cxnLst/>
              <a:rect l="l" t="t" r="r" b="b"/>
              <a:pathLst>
                <a:path w="923" h="856" extrusionOk="0">
                  <a:moveTo>
                    <a:pt x="801" y="1"/>
                  </a:moveTo>
                  <a:cubicBezTo>
                    <a:pt x="784" y="1"/>
                    <a:pt x="767" y="7"/>
                    <a:pt x="752" y="21"/>
                  </a:cubicBezTo>
                  <a:lnTo>
                    <a:pt x="53" y="721"/>
                  </a:lnTo>
                  <a:cubicBezTo>
                    <a:pt x="1" y="772"/>
                    <a:pt x="51" y="855"/>
                    <a:pt x="114" y="855"/>
                  </a:cubicBezTo>
                  <a:cubicBezTo>
                    <a:pt x="134" y="855"/>
                    <a:pt x="154" y="847"/>
                    <a:pt x="173" y="828"/>
                  </a:cubicBezTo>
                  <a:lnTo>
                    <a:pt x="860" y="143"/>
                  </a:lnTo>
                  <a:cubicBezTo>
                    <a:pt x="923" y="80"/>
                    <a:pt x="862" y="1"/>
                    <a:pt x="801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29"/>
            <p:cNvSpPr/>
            <p:nvPr/>
          </p:nvSpPr>
          <p:spPr>
            <a:xfrm>
              <a:off x="3118543" y="6361353"/>
              <a:ext cx="74806" cy="70662"/>
            </a:xfrm>
            <a:custGeom>
              <a:avLst/>
              <a:gdLst/>
              <a:ahLst/>
              <a:cxnLst/>
              <a:rect l="l" t="t" r="r" b="b"/>
              <a:pathLst>
                <a:path w="1390" h="1313" extrusionOk="0">
                  <a:moveTo>
                    <a:pt x="122" y="0"/>
                  </a:moveTo>
                  <a:cubicBezTo>
                    <a:pt x="61" y="0"/>
                    <a:pt x="1" y="80"/>
                    <a:pt x="64" y="143"/>
                  </a:cubicBezTo>
                  <a:cubicBezTo>
                    <a:pt x="454" y="519"/>
                    <a:pt x="831" y="909"/>
                    <a:pt x="1220" y="1285"/>
                  </a:cubicBezTo>
                  <a:cubicBezTo>
                    <a:pt x="1236" y="1304"/>
                    <a:pt x="1255" y="1312"/>
                    <a:pt x="1274" y="1312"/>
                  </a:cubicBezTo>
                  <a:cubicBezTo>
                    <a:pt x="1334" y="1312"/>
                    <a:pt x="1389" y="1230"/>
                    <a:pt x="1328" y="1178"/>
                  </a:cubicBezTo>
                  <a:cubicBezTo>
                    <a:pt x="951" y="788"/>
                    <a:pt x="562" y="412"/>
                    <a:pt x="171" y="21"/>
                  </a:cubicBezTo>
                  <a:cubicBezTo>
                    <a:pt x="157" y="7"/>
                    <a:pt x="139" y="0"/>
                    <a:pt x="122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29"/>
            <p:cNvSpPr/>
            <p:nvPr/>
          </p:nvSpPr>
          <p:spPr>
            <a:xfrm>
              <a:off x="3242968" y="6106689"/>
              <a:ext cx="68510" cy="64796"/>
            </a:xfrm>
            <a:custGeom>
              <a:avLst/>
              <a:gdLst/>
              <a:ahLst/>
              <a:cxnLst/>
              <a:rect l="l" t="t" r="r" b="b"/>
              <a:pathLst>
                <a:path w="1273" h="1204" extrusionOk="0">
                  <a:moveTo>
                    <a:pt x="1146" y="0"/>
                  </a:moveTo>
                  <a:cubicBezTo>
                    <a:pt x="1130" y="0"/>
                    <a:pt x="1114" y="6"/>
                    <a:pt x="1101" y="20"/>
                  </a:cubicBezTo>
                  <a:lnTo>
                    <a:pt x="52" y="1069"/>
                  </a:lnTo>
                  <a:cubicBezTo>
                    <a:pt x="0" y="1120"/>
                    <a:pt x="51" y="1203"/>
                    <a:pt x="113" y="1203"/>
                  </a:cubicBezTo>
                  <a:cubicBezTo>
                    <a:pt x="133" y="1203"/>
                    <a:pt x="153" y="1195"/>
                    <a:pt x="172" y="1176"/>
                  </a:cubicBezTo>
                  <a:lnTo>
                    <a:pt x="1208" y="141"/>
                  </a:lnTo>
                  <a:cubicBezTo>
                    <a:pt x="1272" y="87"/>
                    <a:pt x="1209" y="0"/>
                    <a:pt x="1146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29"/>
            <p:cNvSpPr/>
            <p:nvPr/>
          </p:nvSpPr>
          <p:spPr>
            <a:xfrm>
              <a:off x="3329722" y="6330246"/>
              <a:ext cx="74430" cy="70662"/>
            </a:xfrm>
            <a:custGeom>
              <a:avLst/>
              <a:gdLst/>
              <a:ahLst/>
              <a:cxnLst/>
              <a:rect l="l" t="t" r="r" b="b"/>
              <a:pathLst>
                <a:path w="1383" h="1313" extrusionOk="0">
                  <a:moveTo>
                    <a:pt x="119" y="0"/>
                  </a:moveTo>
                  <a:cubicBezTo>
                    <a:pt x="54" y="0"/>
                    <a:pt x="1" y="79"/>
                    <a:pt x="54" y="142"/>
                  </a:cubicBezTo>
                  <a:cubicBezTo>
                    <a:pt x="443" y="519"/>
                    <a:pt x="834" y="909"/>
                    <a:pt x="1210" y="1286"/>
                  </a:cubicBezTo>
                  <a:cubicBezTo>
                    <a:pt x="1229" y="1305"/>
                    <a:pt x="1249" y="1312"/>
                    <a:pt x="1269" y="1312"/>
                  </a:cubicBezTo>
                  <a:cubicBezTo>
                    <a:pt x="1332" y="1312"/>
                    <a:pt x="1382" y="1229"/>
                    <a:pt x="1331" y="1178"/>
                  </a:cubicBezTo>
                  <a:lnTo>
                    <a:pt x="174" y="22"/>
                  </a:lnTo>
                  <a:cubicBezTo>
                    <a:pt x="156" y="7"/>
                    <a:pt x="137" y="0"/>
                    <a:pt x="119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29"/>
            <p:cNvSpPr/>
            <p:nvPr/>
          </p:nvSpPr>
          <p:spPr>
            <a:xfrm>
              <a:off x="3472553" y="6075905"/>
              <a:ext cx="55916" cy="52149"/>
            </a:xfrm>
            <a:custGeom>
              <a:avLst/>
              <a:gdLst/>
              <a:ahLst/>
              <a:cxnLst/>
              <a:rect l="l" t="t" r="r" b="b"/>
              <a:pathLst>
                <a:path w="1039" h="969" extrusionOk="0">
                  <a:moveTo>
                    <a:pt x="922" y="0"/>
                  </a:moveTo>
                  <a:cubicBezTo>
                    <a:pt x="903" y="0"/>
                    <a:pt x="885" y="8"/>
                    <a:pt x="869" y="27"/>
                  </a:cubicBezTo>
                  <a:lnTo>
                    <a:pt x="62" y="834"/>
                  </a:lnTo>
                  <a:cubicBezTo>
                    <a:pt x="1" y="886"/>
                    <a:pt x="56" y="968"/>
                    <a:pt x="116" y="968"/>
                  </a:cubicBezTo>
                  <a:cubicBezTo>
                    <a:pt x="135" y="968"/>
                    <a:pt x="154" y="960"/>
                    <a:pt x="170" y="941"/>
                  </a:cubicBezTo>
                  <a:lnTo>
                    <a:pt x="977" y="135"/>
                  </a:lnTo>
                  <a:cubicBezTo>
                    <a:pt x="1038" y="83"/>
                    <a:pt x="982" y="0"/>
                    <a:pt x="922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29"/>
            <p:cNvSpPr/>
            <p:nvPr/>
          </p:nvSpPr>
          <p:spPr>
            <a:xfrm>
              <a:off x="3584492" y="6224549"/>
              <a:ext cx="67864" cy="64904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118" y="1"/>
                  </a:moveTo>
                  <a:cubicBezTo>
                    <a:pt x="54" y="1"/>
                    <a:pt x="0" y="80"/>
                    <a:pt x="53" y="143"/>
                  </a:cubicBezTo>
                  <a:cubicBezTo>
                    <a:pt x="403" y="492"/>
                    <a:pt x="752" y="829"/>
                    <a:pt x="1088" y="1179"/>
                  </a:cubicBezTo>
                  <a:cubicBezTo>
                    <a:pt x="1107" y="1198"/>
                    <a:pt x="1127" y="1205"/>
                    <a:pt x="1147" y="1205"/>
                  </a:cubicBezTo>
                  <a:cubicBezTo>
                    <a:pt x="1210" y="1205"/>
                    <a:pt x="1261" y="1122"/>
                    <a:pt x="1210" y="1071"/>
                  </a:cubicBezTo>
                  <a:cubicBezTo>
                    <a:pt x="860" y="722"/>
                    <a:pt x="510" y="372"/>
                    <a:pt x="174" y="22"/>
                  </a:cubicBezTo>
                  <a:cubicBezTo>
                    <a:pt x="156" y="7"/>
                    <a:pt x="137" y="1"/>
                    <a:pt x="118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29"/>
            <p:cNvSpPr/>
            <p:nvPr/>
          </p:nvSpPr>
          <p:spPr>
            <a:xfrm>
              <a:off x="3602736" y="6460484"/>
              <a:ext cx="87131" cy="83417"/>
            </a:xfrm>
            <a:custGeom>
              <a:avLst/>
              <a:gdLst/>
              <a:ahLst/>
              <a:cxnLst/>
              <a:rect l="l" t="t" r="r" b="b"/>
              <a:pathLst>
                <a:path w="1619" h="1550" extrusionOk="0">
                  <a:moveTo>
                    <a:pt x="1498" y="1"/>
                  </a:moveTo>
                  <a:cubicBezTo>
                    <a:pt x="1481" y="1"/>
                    <a:pt x="1463" y="7"/>
                    <a:pt x="1448" y="22"/>
                  </a:cubicBezTo>
                  <a:lnTo>
                    <a:pt x="64" y="1407"/>
                  </a:lnTo>
                  <a:cubicBezTo>
                    <a:pt x="1" y="1470"/>
                    <a:pt x="60" y="1549"/>
                    <a:pt x="122" y="1549"/>
                  </a:cubicBezTo>
                  <a:cubicBezTo>
                    <a:pt x="139" y="1549"/>
                    <a:pt x="157" y="1543"/>
                    <a:pt x="171" y="1528"/>
                  </a:cubicBezTo>
                  <a:lnTo>
                    <a:pt x="1556" y="143"/>
                  </a:lnTo>
                  <a:cubicBezTo>
                    <a:pt x="1619" y="80"/>
                    <a:pt x="1560" y="1"/>
                    <a:pt x="1498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29"/>
            <p:cNvSpPr/>
            <p:nvPr/>
          </p:nvSpPr>
          <p:spPr>
            <a:xfrm>
              <a:off x="3305773" y="6572371"/>
              <a:ext cx="116623" cy="8718"/>
            </a:xfrm>
            <a:custGeom>
              <a:avLst/>
              <a:gdLst/>
              <a:ahLst/>
              <a:cxnLst/>
              <a:rect l="l" t="t" r="r" b="b"/>
              <a:pathLst>
                <a:path w="2167" h="162" extrusionOk="0">
                  <a:moveTo>
                    <a:pt x="95" y="0"/>
                  </a:moveTo>
                  <a:cubicBezTo>
                    <a:pt x="0" y="0"/>
                    <a:pt x="0" y="161"/>
                    <a:pt x="95" y="161"/>
                  </a:cubicBezTo>
                  <a:lnTo>
                    <a:pt x="2058" y="161"/>
                  </a:lnTo>
                  <a:cubicBezTo>
                    <a:pt x="2166" y="161"/>
                    <a:pt x="2166" y="0"/>
                    <a:pt x="2058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29"/>
            <p:cNvSpPr/>
            <p:nvPr/>
          </p:nvSpPr>
          <p:spPr>
            <a:xfrm>
              <a:off x="2479624" y="6876332"/>
              <a:ext cx="80565" cy="77174"/>
            </a:xfrm>
            <a:custGeom>
              <a:avLst/>
              <a:gdLst/>
              <a:ahLst/>
              <a:cxnLst/>
              <a:rect l="l" t="t" r="r" b="b"/>
              <a:pathLst>
                <a:path w="1497" h="1434" extrusionOk="0">
                  <a:moveTo>
                    <a:pt x="116" y="0"/>
                  </a:moveTo>
                  <a:cubicBezTo>
                    <a:pt x="56" y="0"/>
                    <a:pt x="0" y="84"/>
                    <a:pt x="62" y="135"/>
                  </a:cubicBezTo>
                  <a:cubicBezTo>
                    <a:pt x="478" y="565"/>
                    <a:pt x="909" y="982"/>
                    <a:pt x="1326" y="1413"/>
                  </a:cubicBezTo>
                  <a:cubicBezTo>
                    <a:pt x="1341" y="1427"/>
                    <a:pt x="1358" y="1434"/>
                    <a:pt x="1375" y="1434"/>
                  </a:cubicBezTo>
                  <a:cubicBezTo>
                    <a:pt x="1436" y="1434"/>
                    <a:pt x="1497" y="1354"/>
                    <a:pt x="1434" y="1291"/>
                  </a:cubicBezTo>
                  <a:cubicBezTo>
                    <a:pt x="1016" y="875"/>
                    <a:pt x="600" y="444"/>
                    <a:pt x="170" y="27"/>
                  </a:cubicBezTo>
                  <a:cubicBezTo>
                    <a:pt x="154" y="8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29"/>
            <p:cNvSpPr/>
            <p:nvPr/>
          </p:nvSpPr>
          <p:spPr>
            <a:xfrm>
              <a:off x="2715559" y="6845225"/>
              <a:ext cx="55324" cy="52149"/>
            </a:xfrm>
            <a:custGeom>
              <a:avLst/>
              <a:gdLst/>
              <a:ahLst/>
              <a:cxnLst/>
              <a:rect l="l" t="t" r="r" b="b"/>
              <a:pathLst>
                <a:path w="1028" h="969" extrusionOk="0">
                  <a:moveTo>
                    <a:pt x="920" y="0"/>
                  </a:moveTo>
                  <a:cubicBezTo>
                    <a:pt x="902" y="0"/>
                    <a:pt x="884" y="8"/>
                    <a:pt x="869" y="27"/>
                  </a:cubicBezTo>
                  <a:lnTo>
                    <a:pt x="62" y="834"/>
                  </a:lnTo>
                  <a:cubicBezTo>
                    <a:pt x="0" y="885"/>
                    <a:pt x="56" y="968"/>
                    <a:pt x="116" y="968"/>
                  </a:cubicBezTo>
                  <a:cubicBezTo>
                    <a:pt x="135" y="968"/>
                    <a:pt x="154" y="961"/>
                    <a:pt x="169" y="942"/>
                  </a:cubicBezTo>
                  <a:lnTo>
                    <a:pt x="976" y="135"/>
                  </a:lnTo>
                  <a:cubicBezTo>
                    <a:pt x="1027" y="83"/>
                    <a:pt x="976" y="0"/>
                    <a:pt x="920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29"/>
            <p:cNvSpPr/>
            <p:nvPr/>
          </p:nvSpPr>
          <p:spPr>
            <a:xfrm>
              <a:off x="2628483" y="7012705"/>
              <a:ext cx="74430" cy="71093"/>
            </a:xfrm>
            <a:custGeom>
              <a:avLst/>
              <a:gdLst/>
              <a:ahLst/>
              <a:cxnLst/>
              <a:rect l="l" t="t" r="r" b="b"/>
              <a:pathLst>
                <a:path w="1383" h="1321" extrusionOk="0">
                  <a:moveTo>
                    <a:pt x="124" y="0"/>
                  </a:moveTo>
                  <a:cubicBezTo>
                    <a:pt x="62" y="0"/>
                    <a:pt x="0" y="80"/>
                    <a:pt x="52" y="143"/>
                  </a:cubicBezTo>
                  <a:cubicBezTo>
                    <a:pt x="443" y="532"/>
                    <a:pt x="832" y="909"/>
                    <a:pt x="1209" y="1299"/>
                  </a:cubicBezTo>
                  <a:cubicBezTo>
                    <a:pt x="1226" y="1314"/>
                    <a:pt x="1245" y="1320"/>
                    <a:pt x="1263" y="1320"/>
                  </a:cubicBezTo>
                  <a:cubicBezTo>
                    <a:pt x="1328" y="1320"/>
                    <a:pt x="1382" y="1241"/>
                    <a:pt x="1330" y="1178"/>
                  </a:cubicBezTo>
                  <a:cubicBezTo>
                    <a:pt x="940" y="801"/>
                    <a:pt x="563" y="412"/>
                    <a:pt x="174" y="21"/>
                  </a:cubicBezTo>
                  <a:cubicBezTo>
                    <a:pt x="159" y="7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29"/>
            <p:cNvSpPr/>
            <p:nvPr/>
          </p:nvSpPr>
          <p:spPr>
            <a:xfrm>
              <a:off x="2566431" y="7223992"/>
              <a:ext cx="61944" cy="58392"/>
            </a:xfrm>
            <a:custGeom>
              <a:avLst/>
              <a:gdLst/>
              <a:ahLst/>
              <a:cxnLst/>
              <a:rect l="l" t="t" r="r" b="b"/>
              <a:pathLst>
                <a:path w="1151" h="1085" extrusionOk="0">
                  <a:moveTo>
                    <a:pt x="1033" y="1"/>
                  </a:moveTo>
                  <a:cubicBezTo>
                    <a:pt x="1014" y="1"/>
                    <a:pt x="995" y="7"/>
                    <a:pt x="977" y="22"/>
                  </a:cubicBezTo>
                  <a:cubicBezTo>
                    <a:pt x="667" y="332"/>
                    <a:pt x="371" y="640"/>
                    <a:pt x="63" y="950"/>
                  </a:cubicBezTo>
                  <a:cubicBezTo>
                    <a:pt x="1" y="1001"/>
                    <a:pt x="57" y="1085"/>
                    <a:pt x="117" y="1085"/>
                  </a:cubicBezTo>
                  <a:cubicBezTo>
                    <a:pt x="136" y="1085"/>
                    <a:pt x="154" y="1077"/>
                    <a:pt x="170" y="1058"/>
                  </a:cubicBezTo>
                  <a:lnTo>
                    <a:pt x="1098" y="129"/>
                  </a:lnTo>
                  <a:cubicBezTo>
                    <a:pt x="1150" y="78"/>
                    <a:pt x="1097" y="1"/>
                    <a:pt x="1033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29"/>
            <p:cNvSpPr/>
            <p:nvPr/>
          </p:nvSpPr>
          <p:spPr>
            <a:xfrm>
              <a:off x="2765232" y="7217480"/>
              <a:ext cx="74322" cy="71093"/>
            </a:xfrm>
            <a:custGeom>
              <a:avLst/>
              <a:gdLst/>
              <a:ahLst/>
              <a:cxnLst/>
              <a:rect l="l" t="t" r="r" b="b"/>
              <a:pathLst>
                <a:path w="1381" h="1321" extrusionOk="0">
                  <a:moveTo>
                    <a:pt x="118" y="1"/>
                  </a:moveTo>
                  <a:cubicBezTo>
                    <a:pt x="54" y="1"/>
                    <a:pt x="1" y="80"/>
                    <a:pt x="53" y="143"/>
                  </a:cubicBezTo>
                  <a:cubicBezTo>
                    <a:pt x="443" y="519"/>
                    <a:pt x="819" y="910"/>
                    <a:pt x="1210" y="1299"/>
                  </a:cubicBezTo>
                  <a:cubicBezTo>
                    <a:pt x="1225" y="1314"/>
                    <a:pt x="1242" y="1321"/>
                    <a:pt x="1259" y="1321"/>
                  </a:cubicBezTo>
                  <a:cubicBezTo>
                    <a:pt x="1320" y="1321"/>
                    <a:pt x="1380" y="1242"/>
                    <a:pt x="1317" y="1179"/>
                  </a:cubicBezTo>
                  <a:cubicBezTo>
                    <a:pt x="941" y="802"/>
                    <a:pt x="550" y="412"/>
                    <a:pt x="174" y="22"/>
                  </a:cubicBezTo>
                  <a:cubicBezTo>
                    <a:pt x="156" y="7"/>
                    <a:pt x="137" y="1"/>
                    <a:pt x="118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29"/>
            <p:cNvSpPr/>
            <p:nvPr/>
          </p:nvSpPr>
          <p:spPr>
            <a:xfrm>
              <a:off x="2976088" y="7000381"/>
              <a:ext cx="80565" cy="77174"/>
            </a:xfrm>
            <a:custGeom>
              <a:avLst/>
              <a:gdLst/>
              <a:ahLst/>
              <a:cxnLst/>
              <a:rect l="l" t="t" r="r" b="b"/>
              <a:pathLst>
                <a:path w="1497" h="1434" extrusionOk="0">
                  <a:moveTo>
                    <a:pt x="1376" y="1"/>
                  </a:moveTo>
                  <a:cubicBezTo>
                    <a:pt x="1358" y="1"/>
                    <a:pt x="1341" y="7"/>
                    <a:pt x="1326" y="22"/>
                  </a:cubicBezTo>
                  <a:cubicBezTo>
                    <a:pt x="909" y="452"/>
                    <a:pt x="478" y="869"/>
                    <a:pt x="62" y="1299"/>
                  </a:cubicBezTo>
                  <a:cubicBezTo>
                    <a:pt x="0" y="1351"/>
                    <a:pt x="56" y="1433"/>
                    <a:pt x="116" y="1433"/>
                  </a:cubicBezTo>
                  <a:cubicBezTo>
                    <a:pt x="135" y="1433"/>
                    <a:pt x="154" y="1426"/>
                    <a:pt x="170" y="1407"/>
                  </a:cubicBezTo>
                  <a:cubicBezTo>
                    <a:pt x="600" y="990"/>
                    <a:pt x="1016" y="560"/>
                    <a:pt x="1434" y="143"/>
                  </a:cubicBezTo>
                  <a:cubicBezTo>
                    <a:pt x="1497" y="80"/>
                    <a:pt x="1437" y="1"/>
                    <a:pt x="1376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29"/>
            <p:cNvSpPr/>
            <p:nvPr/>
          </p:nvSpPr>
          <p:spPr>
            <a:xfrm>
              <a:off x="3019411" y="6838982"/>
              <a:ext cx="87131" cy="83417"/>
            </a:xfrm>
            <a:custGeom>
              <a:avLst/>
              <a:gdLst/>
              <a:ahLst/>
              <a:cxnLst/>
              <a:rect l="l" t="t" r="r" b="b"/>
              <a:pathLst>
                <a:path w="1619" h="1550" extrusionOk="0">
                  <a:moveTo>
                    <a:pt x="122" y="1"/>
                  </a:moveTo>
                  <a:cubicBezTo>
                    <a:pt x="61" y="1"/>
                    <a:pt x="1" y="80"/>
                    <a:pt x="64" y="143"/>
                  </a:cubicBezTo>
                  <a:lnTo>
                    <a:pt x="1448" y="1528"/>
                  </a:lnTo>
                  <a:cubicBezTo>
                    <a:pt x="1464" y="1543"/>
                    <a:pt x="1481" y="1549"/>
                    <a:pt x="1499" y="1549"/>
                  </a:cubicBezTo>
                  <a:cubicBezTo>
                    <a:pt x="1560" y="1549"/>
                    <a:pt x="1619" y="1470"/>
                    <a:pt x="1556" y="1407"/>
                  </a:cubicBezTo>
                  <a:cubicBezTo>
                    <a:pt x="1099" y="950"/>
                    <a:pt x="629" y="493"/>
                    <a:pt x="172" y="22"/>
                  </a:cubicBezTo>
                  <a:cubicBezTo>
                    <a:pt x="157" y="7"/>
                    <a:pt x="139" y="1"/>
                    <a:pt x="122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29"/>
            <p:cNvSpPr/>
            <p:nvPr/>
          </p:nvSpPr>
          <p:spPr>
            <a:xfrm>
              <a:off x="3238501" y="6969705"/>
              <a:ext cx="8718" cy="89014"/>
            </a:xfrm>
            <a:custGeom>
              <a:avLst/>
              <a:gdLst/>
              <a:ahLst/>
              <a:cxnLst/>
              <a:rect l="l" t="t" r="r" b="b"/>
              <a:pathLst>
                <a:path w="162" h="1654" extrusionOk="0">
                  <a:moveTo>
                    <a:pt x="81" y="0"/>
                  </a:moveTo>
                  <a:cubicBezTo>
                    <a:pt x="41" y="0"/>
                    <a:pt x="0" y="27"/>
                    <a:pt x="0" y="81"/>
                  </a:cubicBezTo>
                  <a:lnTo>
                    <a:pt x="0" y="1573"/>
                  </a:lnTo>
                  <a:cubicBezTo>
                    <a:pt x="0" y="1627"/>
                    <a:pt x="41" y="1654"/>
                    <a:pt x="81" y="1654"/>
                  </a:cubicBezTo>
                  <a:cubicBezTo>
                    <a:pt x="121" y="1654"/>
                    <a:pt x="162" y="1627"/>
                    <a:pt x="162" y="1573"/>
                  </a:cubicBezTo>
                  <a:lnTo>
                    <a:pt x="162" y="81"/>
                  </a:ln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29"/>
            <p:cNvSpPr/>
            <p:nvPr/>
          </p:nvSpPr>
          <p:spPr>
            <a:xfrm>
              <a:off x="3267616" y="6795605"/>
              <a:ext cx="111779" cy="107958"/>
            </a:xfrm>
            <a:custGeom>
              <a:avLst/>
              <a:gdLst/>
              <a:ahLst/>
              <a:cxnLst/>
              <a:rect l="l" t="t" r="r" b="b"/>
              <a:pathLst>
                <a:path w="2077" h="2006" extrusionOk="0">
                  <a:moveTo>
                    <a:pt x="123" y="0"/>
                  </a:moveTo>
                  <a:cubicBezTo>
                    <a:pt x="61" y="0"/>
                    <a:pt x="1" y="79"/>
                    <a:pt x="64" y="142"/>
                  </a:cubicBezTo>
                  <a:cubicBezTo>
                    <a:pt x="670" y="761"/>
                    <a:pt x="1288" y="1366"/>
                    <a:pt x="1907" y="1984"/>
                  </a:cubicBezTo>
                  <a:cubicBezTo>
                    <a:pt x="1922" y="1999"/>
                    <a:pt x="1939" y="2006"/>
                    <a:pt x="1957" y="2006"/>
                  </a:cubicBezTo>
                  <a:cubicBezTo>
                    <a:pt x="2018" y="2006"/>
                    <a:pt x="2077" y="1929"/>
                    <a:pt x="2014" y="1877"/>
                  </a:cubicBezTo>
                  <a:cubicBezTo>
                    <a:pt x="1409" y="1258"/>
                    <a:pt x="790" y="639"/>
                    <a:pt x="172" y="21"/>
                  </a:cubicBezTo>
                  <a:cubicBezTo>
                    <a:pt x="157" y="6"/>
                    <a:pt x="140" y="0"/>
                    <a:pt x="123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29"/>
            <p:cNvSpPr/>
            <p:nvPr/>
          </p:nvSpPr>
          <p:spPr>
            <a:xfrm>
              <a:off x="3472553" y="6994299"/>
              <a:ext cx="87023" cy="83256"/>
            </a:xfrm>
            <a:custGeom>
              <a:avLst/>
              <a:gdLst/>
              <a:ahLst/>
              <a:cxnLst/>
              <a:rect l="l" t="t" r="r" b="b"/>
              <a:pathLst>
                <a:path w="1617" h="1547" extrusionOk="0">
                  <a:moveTo>
                    <a:pt x="1500" y="1"/>
                  </a:moveTo>
                  <a:cubicBezTo>
                    <a:pt x="1482" y="1"/>
                    <a:pt x="1463" y="8"/>
                    <a:pt x="1447" y="28"/>
                  </a:cubicBezTo>
                  <a:cubicBezTo>
                    <a:pt x="977" y="485"/>
                    <a:pt x="519" y="942"/>
                    <a:pt x="62" y="1412"/>
                  </a:cubicBezTo>
                  <a:cubicBezTo>
                    <a:pt x="1" y="1464"/>
                    <a:pt x="56" y="1546"/>
                    <a:pt x="116" y="1546"/>
                  </a:cubicBezTo>
                  <a:cubicBezTo>
                    <a:pt x="135" y="1546"/>
                    <a:pt x="154" y="1539"/>
                    <a:pt x="170" y="1520"/>
                  </a:cubicBezTo>
                  <a:lnTo>
                    <a:pt x="1554" y="135"/>
                  </a:lnTo>
                  <a:cubicBezTo>
                    <a:pt x="1616" y="83"/>
                    <a:pt x="1560" y="1"/>
                    <a:pt x="1500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29"/>
            <p:cNvSpPr/>
            <p:nvPr/>
          </p:nvSpPr>
          <p:spPr>
            <a:xfrm>
              <a:off x="3510009" y="6777200"/>
              <a:ext cx="80134" cy="76744"/>
            </a:xfrm>
            <a:custGeom>
              <a:avLst/>
              <a:gdLst/>
              <a:ahLst/>
              <a:cxnLst/>
              <a:rect l="l" t="t" r="r" b="b"/>
              <a:pathLst>
                <a:path w="1489" h="1426" extrusionOk="0">
                  <a:moveTo>
                    <a:pt x="114" y="0"/>
                  </a:moveTo>
                  <a:cubicBezTo>
                    <a:pt x="51" y="0"/>
                    <a:pt x="0" y="83"/>
                    <a:pt x="51" y="135"/>
                  </a:cubicBezTo>
                  <a:lnTo>
                    <a:pt x="1316" y="1399"/>
                  </a:lnTo>
                  <a:cubicBezTo>
                    <a:pt x="1334" y="1418"/>
                    <a:pt x="1355" y="1426"/>
                    <a:pt x="1374" y="1426"/>
                  </a:cubicBezTo>
                  <a:cubicBezTo>
                    <a:pt x="1437" y="1426"/>
                    <a:pt x="1488" y="1342"/>
                    <a:pt x="1437" y="1291"/>
                  </a:cubicBezTo>
                  <a:cubicBezTo>
                    <a:pt x="1020" y="861"/>
                    <a:pt x="589" y="444"/>
                    <a:pt x="173" y="27"/>
                  </a:cubicBezTo>
                  <a:cubicBezTo>
                    <a:pt x="154" y="8"/>
                    <a:pt x="134" y="0"/>
                    <a:pt x="114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29"/>
            <p:cNvSpPr/>
            <p:nvPr/>
          </p:nvSpPr>
          <p:spPr>
            <a:xfrm>
              <a:off x="3683678" y="6963193"/>
              <a:ext cx="67864" cy="64420"/>
            </a:xfrm>
            <a:custGeom>
              <a:avLst/>
              <a:gdLst/>
              <a:ahLst/>
              <a:cxnLst/>
              <a:rect l="l" t="t" r="r" b="b"/>
              <a:pathLst>
                <a:path w="1261" h="1197" extrusionOk="0">
                  <a:moveTo>
                    <a:pt x="1147" y="0"/>
                  </a:moveTo>
                  <a:cubicBezTo>
                    <a:pt x="1127" y="0"/>
                    <a:pt x="1107" y="8"/>
                    <a:pt x="1088" y="27"/>
                  </a:cubicBezTo>
                  <a:cubicBezTo>
                    <a:pt x="751" y="376"/>
                    <a:pt x="402" y="713"/>
                    <a:pt x="52" y="1063"/>
                  </a:cubicBezTo>
                  <a:cubicBezTo>
                    <a:pt x="1" y="1114"/>
                    <a:pt x="52" y="1197"/>
                    <a:pt x="115" y="1197"/>
                  </a:cubicBezTo>
                  <a:cubicBezTo>
                    <a:pt x="134" y="1197"/>
                    <a:pt x="155" y="1189"/>
                    <a:pt x="174" y="1170"/>
                  </a:cubicBezTo>
                  <a:lnTo>
                    <a:pt x="1208" y="134"/>
                  </a:lnTo>
                  <a:cubicBezTo>
                    <a:pt x="1260" y="83"/>
                    <a:pt x="1209" y="0"/>
                    <a:pt x="1147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29"/>
            <p:cNvSpPr/>
            <p:nvPr/>
          </p:nvSpPr>
          <p:spPr>
            <a:xfrm>
              <a:off x="3714730" y="6752175"/>
              <a:ext cx="86592" cy="83363"/>
            </a:xfrm>
            <a:custGeom>
              <a:avLst/>
              <a:gdLst/>
              <a:ahLst/>
              <a:cxnLst/>
              <a:rect l="l" t="t" r="r" b="b"/>
              <a:pathLst>
                <a:path w="1609" h="1549" extrusionOk="0">
                  <a:moveTo>
                    <a:pt x="119" y="0"/>
                  </a:moveTo>
                  <a:cubicBezTo>
                    <a:pt x="55" y="0"/>
                    <a:pt x="1" y="80"/>
                    <a:pt x="54" y="143"/>
                  </a:cubicBezTo>
                  <a:cubicBezTo>
                    <a:pt x="511" y="600"/>
                    <a:pt x="981" y="1057"/>
                    <a:pt x="1438" y="1527"/>
                  </a:cubicBezTo>
                  <a:cubicBezTo>
                    <a:pt x="1453" y="1542"/>
                    <a:pt x="1471" y="1549"/>
                    <a:pt x="1488" y="1549"/>
                  </a:cubicBezTo>
                  <a:cubicBezTo>
                    <a:pt x="1550" y="1549"/>
                    <a:pt x="1609" y="1469"/>
                    <a:pt x="1546" y="1407"/>
                  </a:cubicBezTo>
                  <a:cubicBezTo>
                    <a:pt x="1089" y="949"/>
                    <a:pt x="631" y="492"/>
                    <a:pt x="174" y="21"/>
                  </a:cubicBezTo>
                  <a:cubicBezTo>
                    <a:pt x="157" y="6"/>
                    <a:pt x="138" y="0"/>
                    <a:pt x="119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29"/>
            <p:cNvSpPr/>
            <p:nvPr/>
          </p:nvSpPr>
          <p:spPr>
            <a:xfrm>
              <a:off x="3161973" y="7236316"/>
              <a:ext cx="68510" cy="64581"/>
            </a:xfrm>
            <a:custGeom>
              <a:avLst/>
              <a:gdLst/>
              <a:ahLst/>
              <a:cxnLst/>
              <a:rect l="l" t="t" r="r" b="b"/>
              <a:pathLst>
                <a:path w="1273" h="1200" extrusionOk="0">
                  <a:moveTo>
                    <a:pt x="1155" y="1"/>
                  </a:moveTo>
                  <a:cubicBezTo>
                    <a:pt x="1137" y="1"/>
                    <a:pt x="1117" y="7"/>
                    <a:pt x="1100" y="22"/>
                  </a:cubicBezTo>
                  <a:cubicBezTo>
                    <a:pt x="750" y="372"/>
                    <a:pt x="413" y="721"/>
                    <a:pt x="64" y="1057"/>
                  </a:cubicBezTo>
                  <a:cubicBezTo>
                    <a:pt x="1" y="1120"/>
                    <a:pt x="61" y="1199"/>
                    <a:pt x="122" y="1199"/>
                  </a:cubicBezTo>
                  <a:cubicBezTo>
                    <a:pt x="139" y="1199"/>
                    <a:pt x="157" y="1193"/>
                    <a:pt x="171" y="1179"/>
                  </a:cubicBezTo>
                  <a:cubicBezTo>
                    <a:pt x="521" y="829"/>
                    <a:pt x="870" y="479"/>
                    <a:pt x="1220" y="143"/>
                  </a:cubicBezTo>
                  <a:cubicBezTo>
                    <a:pt x="1273" y="80"/>
                    <a:pt x="1219" y="1"/>
                    <a:pt x="1155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29"/>
            <p:cNvSpPr/>
            <p:nvPr/>
          </p:nvSpPr>
          <p:spPr>
            <a:xfrm>
              <a:off x="3410232" y="7236316"/>
              <a:ext cx="61944" cy="58338"/>
            </a:xfrm>
            <a:custGeom>
              <a:avLst/>
              <a:gdLst/>
              <a:ahLst/>
              <a:cxnLst/>
              <a:rect l="l" t="t" r="r" b="b"/>
              <a:pathLst>
                <a:path w="1151" h="1084" extrusionOk="0">
                  <a:moveTo>
                    <a:pt x="121" y="1"/>
                  </a:moveTo>
                  <a:cubicBezTo>
                    <a:pt x="60" y="1"/>
                    <a:pt x="1" y="80"/>
                    <a:pt x="64" y="143"/>
                  </a:cubicBezTo>
                  <a:cubicBezTo>
                    <a:pt x="372" y="438"/>
                    <a:pt x="682" y="748"/>
                    <a:pt x="991" y="1057"/>
                  </a:cubicBezTo>
                  <a:cubicBezTo>
                    <a:pt x="1007" y="1076"/>
                    <a:pt x="1025" y="1084"/>
                    <a:pt x="1043" y="1084"/>
                  </a:cubicBezTo>
                  <a:cubicBezTo>
                    <a:pt x="1100" y="1084"/>
                    <a:pt x="1150" y="1001"/>
                    <a:pt x="1099" y="949"/>
                  </a:cubicBezTo>
                  <a:lnTo>
                    <a:pt x="171" y="22"/>
                  </a:lnTo>
                  <a:cubicBezTo>
                    <a:pt x="156" y="7"/>
                    <a:pt x="139" y="1"/>
                    <a:pt x="121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29"/>
            <p:cNvSpPr/>
            <p:nvPr/>
          </p:nvSpPr>
          <p:spPr>
            <a:xfrm>
              <a:off x="2359127" y="5608339"/>
              <a:ext cx="1405552" cy="479944"/>
            </a:xfrm>
            <a:custGeom>
              <a:avLst/>
              <a:gdLst/>
              <a:ahLst/>
              <a:cxnLst/>
              <a:rect l="l" t="t" r="r" b="b"/>
              <a:pathLst>
                <a:path w="26117" h="8918" extrusionOk="0">
                  <a:moveTo>
                    <a:pt x="25067" y="1"/>
                  </a:moveTo>
                  <a:cubicBezTo>
                    <a:pt x="16999" y="566"/>
                    <a:pt x="8003" y="1763"/>
                    <a:pt x="42" y="2893"/>
                  </a:cubicBezTo>
                  <a:cubicBezTo>
                    <a:pt x="1" y="4546"/>
                    <a:pt x="108" y="7155"/>
                    <a:pt x="108" y="8917"/>
                  </a:cubicBezTo>
                  <a:cubicBezTo>
                    <a:pt x="1386" y="8810"/>
                    <a:pt x="2651" y="8742"/>
                    <a:pt x="3915" y="8675"/>
                  </a:cubicBezTo>
                  <a:cubicBezTo>
                    <a:pt x="7868" y="8433"/>
                    <a:pt x="11795" y="7976"/>
                    <a:pt x="15735" y="7546"/>
                  </a:cubicBezTo>
                  <a:cubicBezTo>
                    <a:pt x="19191" y="7169"/>
                    <a:pt x="22661" y="6766"/>
                    <a:pt x="26116" y="6362"/>
                  </a:cubicBezTo>
                  <a:cubicBezTo>
                    <a:pt x="25740" y="3632"/>
                    <a:pt x="25363" y="1346"/>
                    <a:pt x="25067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29"/>
            <p:cNvSpPr/>
            <p:nvPr/>
          </p:nvSpPr>
          <p:spPr>
            <a:xfrm>
              <a:off x="2360580" y="5608339"/>
              <a:ext cx="1379504" cy="327210"/>
            </a:xfrm>
            <a:custGeom>
              <a:avLst/>
              <a:gdLst/>
              <a:ahLst/>
              <a:cxnLst/>
              <a:rect l="l" t="t" r="r" b="b"/>
              <a:pathLst>
                <a:path w="25633" h="6080" extrusionOk="0">
                  <a:moveTo>
                    <a:pt x="25040" y="1"/>
                  </a:moveTo>
                  <a:cubicBezTo>
                    <a:pt x="16972" y="566"/>
                    <a:pt x="7976" y="1763"/>
                    <a:pt x="15" y="2893"/>
                  </a:cubicBezTo>
                  <a:cubicBezTo>
                    <a:pt x="1" y="3766"/>
                    <a:pt x="15" y="4937"/>
                    <a:pt x="42" y="6079"/>
                  </a:cubicBezTo>
                  <a:cubicBezTo>
                    <a:pt x="3363" y="5609"/>
                    <a:pt x="6671" y="4976"/>
                    <a:pt x="10020" y="4641"/>
                  </a:cubicBezTo>
                  <a:cubicBezTo>
                    <a:pt x="13906" y="4264"/>
                    <a:pt x="17805" y="4103"/>
                    <a:pt x="21692" y="3726"/>
                  </a:cubicBezTo>
                  <a:cubicBezTo>
                    <a:pt x="23010" y="3592"/>
                    <a:pt x="24328" y="3457"/>
                    <a:pt x="25632" y="3282"/>
                  </a:cubicBezTo>
                  <a:cubicBezTo>
                    <a:pt x="25417" y="1924"/>
                    <a:pt x="25216" y="795"/>
                    <a:pt x="25040" y="1"/>
                  </a:cubicBezTo>
                  <a:close/>
                </a:path>
              </a:pathLst>
            </a:custGeom>
            <a:solidFill>
              <a:srgbClr val="91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29"/>
            <p:cNvSpPr/>
            <p:nvPr/>
          </p:nvSpPr>
          <p:spPr>
            <a:xfrm>
              <a:off x="1241489" y="5865406"/>
              <a:ext cx="45209" cy="51708"/>
            </a:xfrm>
            <a:custGeom>
              <a:avLst/>
              <a:gdLst/>
              <a:ahLst/>
              <a:cxnLst/>
              <a:rect l="l" t="t" r="r" b="b"/>
              <a:pathLst>
                <a:path w="647" h="740" extrusionOk="0">
                  <a:moveTo>
                    <a:pt x="323" y="0"/>
                  </a:moveTo>
                  <a:cubicBezTo>
                    <a:pt x="148" y="0"/>
                    <a:pt x="1" y="147"/>
                    <a:pt x="1" y="323"/>
                  </a:cubicBezTo>
                  <a:lnTo>
                    <a:pt x="1" y="416"/>
                  </a:lnTo>
                  <a:cubicBezTo>
                    <a:pt x="1" y="592"/>
                    <a:pt x="148" y="739"/>
                    <a:pt x="323" y="739"/>
                  </a:cubicBezTo>
                  <a:cubicBezTo>
                    <a:pt x="498" y="739"/>
                    <a:pt x="646" y="592"/>
                    <a:pt x="646" y="416"/>
                  </a:cubicBezTo>
                  <a:lnTo>
                    <a:pt x="646" y="323"/>
                  </a:lnTo>
                  <a:cubicBezTo>
                    <a:pt x="646" y="147"/>
                    <a:pt x="498" y="0"/>
                    <a:pt x="323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29"/>
            <p:cNvSpPr/>
            <p:nvPr/>
          </p:nvSpPr>
          <p:spPr>
            <a:xfrm>
              <a:off x="1312901" y="5847518"/>
              <a:ext cx="58346" cy="45139"/>
            </a:xfrm>
            <a:custGeom>
              <a:avLst/>
              <a:gdLst/>
              <a:ahLst/>
              <a:cxnLst/>
              <a:rect l="l" t="t" r="r" b="b"/>
              <a:pathLst>
                <a:path w="835" h="646" extrusionOk="0">
                  <a:moveTo>
                    <a:pt x="417" y="0"/>
                  </a:moveTo>
                  <a:cubicBezTo>
                    <a:pt x="1" y="0"/>
                    <a:pt x="1" y="645"/>
                    <a:pt x="417" y="645"/>
                  </a:cubicBezTo>
                  <a:cubicBezTo>
                    <a:pt x="834" y="645"/>
                    <a:pt x="834" y="0"/>
                    <a:pt x="417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29"/>
            <p:cNvSpPr/>
            <p:nvPr/>
          </p:nvSpPr>
          <p:spPr>
            <a:xfrm>
              <a:off x="255394" y="5565152"/>
              <a:ext cx="1790756" cy="1883550"/>
            </a:xfrm>
            <a:custGeom>
              <a:avLst/>
              <a:gdLst/>
              <a:ahLst/>
              <a:cxnLst/>
              <a:rect l="l" t="t" r="r" b="b"/>
              <a:pathLst>
                <a:path w="25628" h="26956" extrusionOk="0">
                  <a:moveTo>
                    <a:pt x="21585" y="0"/>
                  </a:moveTo>
                  <a:cubicBezTo>
                    <a:pt x="19745" y="0"/>
                    <a:pt x="16843" y="3553"/>
                    <a:pt x="16200" y="4421"/>
                  </a:cubicBezTo>
                  <a:cubicBezTo>
                    <a:pt x="15573" y="3233"/>
                    <a:pt x="14782" y="933"/>
                    <a:pt x="13462" y="933"/>
                  </a:cubicBezTo>
                  <a:cubicBezTo>
                    <a:pt x="13140" y="933"/>
                    <a:pt x="12786" y="1070"/>
                    <a:pt x="12395" y="1395"/>
                  </a:cubicBezTo>
                  <a:cubicBezTo>
                    <a:pt x="10404" y="3116"/>
                    <a:pt x="10659" y="6317"/>
                    <a:pt x="10485" y="8657"/>
                  </a:cubicBezTo>
                  <a:cubicBezTo>
                    <a:pt x="9799" y="7353"/>
                    <a:pt x="9019" y="5712"/>
                    <a:pt x="7889" y="4676"/>
                  </a:cubicBezTo>
                  <a:cubicBezTo>
                    <a:pt x="7417" y="4248"/>
                    <a:pt x="7008" y="4068"/>
                    <a:pt x="6651" y="4068"/>
                  </a:cubicBezTo>
                  <a:cubicBezTo>
                    <a:pt x="5708" y="4068"/>
                    <a:pt x="5128" y="5324"/>
                    <a:pt x="4689" y="6573"/>
                  </a:cubicBezTo>
                  <a:cubicBezTo>
                    <a:pt x="4178" y="8052"/>
                    <a:pt x="4003" y="9517"/>
                    <a:pt x="3909" y="11077"/>
                  </a:cubicBezTo>
                  <a:cubicBezTo>
                    <a:pt x="3734" y="12637"/>
                    <a:pt x="4258" y="14184"/>
                    <a:pt x="4258" y="15838"/>
                  </a:cubicBezTo>
                  <a:cubicBezTo>
                    <a:pt x="3573" y="14964"/>
                    <a:pt x="2874" y="13848"/>
                    <a:pt x="1918" y="13324"/>
                  </a:cubicBezTo>
                  <a:cubicBezTo>
                    <a:pt x="1546" y="13111"/>
                    <a:pt x="1249" y="13018"/>
                    <a:pt x="1013" y="13018"/>
                  </a:cubicBezTo>
                  <a:cubicBezTo>
                    <a:pt x="1" y="13018"/>
                    <a:pt x="121" y="14730"/>
                    <a:pt x="197" y="15919"/>
                  </a:cubicBezTo>
                  <a:cubicBezTo>
                    <a:pt x="453" y="19038"/>
                    <a:pt x="1152" y="23530"/>
                    <a:pt x="1663" y="26556"/>
                  </a:cubicBezTo>
                  <a:cubicBezTo>
                    <a:pt x="3220" y="26834"/>
                    <a:pt x="4795" y="26955"/>
                    <a:pt x="6334" y="26955"/>
                  </a:cubicBezTo>
                  <a:cubicBezTo>
                    <a:pt x="13438" y="26955"/>
                    <a:pt x="19768" y="24371"/>
                    <a:pt x="19911" y="22669"/>
                  </a:cubicBezTo>
                  <a:cubicBezTo>
                    <a:pt x="20017" y="21521"/>
                    <a:pt x="18873" y="21219"/>
                    <a:pt x="17379" y="21219"/>
                  </a:cubicBezTo>
                  <a:cubicBezTo>
                    <a:pt x="16389" y="21219"/>
                    <a:pt x="15245" y="21352"/>
                    <a:pt x="14210" y="21459"/>
                  </a:cubicBezTo>
                  <a:cubicBezTo>
                    <a:pt x="17236" y="19644"/>
                    <a:pt x="19831" y="19644"/>
                    <a:pt x="22507" y="17304"/>
                  </a:cubicBezTo>
                  <a:cubicBezTo>
                    <a:pt x="23811" y="16175"/>
                    <a:pt x="24753" y="15139"/>
                    <a:pt x="22857" y="14104"/>
                  </a:cubicBezTo>
                  <a:cubicBezTo>
                    <a:pt x="21297" y="13243"/>
                    <a:pt x="20436" y="13068"/>
                    <a:pt x="18957" y="12637"/>
                  </a:cubicBezTo>
                  <a:cubicBezTo>
                    <a:pt x="20436" y="11508"/>
                    <a:pt x="24242" y="11077"/>
                    <a:pt x="24753" y="9262"/>
                  </a:cubicBezTo>
                  <a:cubicBezTo>
                    <a:pt x="25627" y="6573"/>
                    <a:pt x="21378" y="6573"/>
                    <a:pt x="20006" y="6317"/>
                  </a:cubicBezTo>
                  <a:cubicBezTo>
                    <a:pt x="20611" y="5107"/>
                    <a:pt x="23718" y="1732"/>
                    <a:pt x="22507" y="441"/>
                  </a:cubicBezTo>
                  <a:cubicBezTo>
                    <a:pt x="22255" y="132"/>
                    <a:pt x="21940" y="0"/>
                    <a:pt x="21585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29"/>
            <p:cNvSpPr/>
            <p:nvPr/>
          </p:nvSpPr>
          <p:spPr>
            <a:xfrm>
              <a:off x="266015" y="5770794"/>
              <a:ext cx="1406933" cy="1746735"/>
            </a:xfrm>
            <a:custGeom>
              <a:avLst/>
              <a:gdLst/>
              <a:ahLst/>
              <a:cxnLst/>
              <a:rect l="l" t="t" r="r" b="b"/>
              <a:pathLst>
                <a:path w="20135" h="24998" extrusionOk="0">
                  <a:moveTo>
                    <a:pt x="20012" y="0"/>
                  </a:moveTo>
                  <a:cubicBezTo>
                    <a:pt x="19987" y="0"/>
                    <a:pt x="19963" y="12"/>
                    <a:pt x="19948" y="39"/>
                  </a:cubicBezTo>
                  <a:cubicBezTo>
                    <a:pt x="18966" y="1855"/>
                    <a:pt x="17419" y="3334"/>
                    <a:pt x="16048" y="4867"/>
                  </a:cubicBezTo>
                  <a:cubicBezTo>
                    <a:pt x="14649" y="6440"/>
                    <a:pt x="13238" y="8000"/>
                    <a:pt x="11879" y="9601"/>
                  </a:cubicBezTo>
                  <a:cubicBezTo>
                    <a:pt x="10521" y="11200"/>
                    <a:pt x="9216" y="12841"/>
                    <a:pt x="8047" y="14576"/>
                  </a:cubicBezTo>
                  <a:cubicBezTo>
                    <a:pt x="6917" y="16217"/>
                    <a:pt x="6030" y="18019"/>
                    <a:pt x="4913" y="19672"/>
                  </a:cubicBezTo>
                  <a:cubicBezTo>
                    <a:pt x="4241" y="20655"/>
                    <a:pt x="3475" y="21555"/>
                    <a:pt x="2641" y="22389"/>
                  </a:cubicBezTo>
                  <a:cubicBezTo>
                    <a:pt x="1807" y="23223"/>
                    <a:pt x="906" y="24003"/>
                    <a:pt x="72" y="24850"/>
                  </a:cubicBezTo>
                  <a:cubicBezTo>
                    <a:pt x="0" y="24912"/>
                    <a:pt x="62" y="24997"/>
                    <a:pt x="132" y="24997"/>
                  </a:cubicBezTo>
                  <a:cubicBezTo>
                    <a:pt x="153" y="24997"/>
                    <a:pt x="175" y="24990"/>
                    <a:pt x="193" y="24971"/>
                  </a:cubicBezTo>
                  <a:cubicBezTo>
                    <a:pt x="1646" y="23518"/>
                    <a:pt x="3233" y="22201"/>
                    <a:pt x="4497" y="20560"/>
                  </a:cubicBezTo>
                  <a:cubicBezTo>
                    <a:pt x="5720" y="18946"/>
                    <a:pt x="6621" y="17117"/>
                    <a:pt x="7697" y="15410"/>
                  </a:cubicBezTo>
                  <a:cubicBezTo>
                    <a:pt x="9969" y="11806"/>
                    <a:pt x="12915" y="8632"/>
                    <a:pt x="15752" y="5472"/>
                  </a:cubicBezTo>
                  <a:cubicBezTo>
                    <a:pt x="16532" y="4598"/>
                    <a:pt x="17312" y="3724"/>
                    <a:pt x="18092" y="2863"/>
                  </a:cubicBezTo>
                  <a:cubicBezTo>
                    <a:pt x="18845" y="2016"/>
                    <a:pt x="19558" y="1129"/>
                    <a:pt x="20096" y="134"/>
                  </a:cubicBezTo>
                  <a:cubicBezTo>
                    <a:pt x="20134" y="67"/>
                    <a:pt x="20071" y="0"/>
                    <a:pt x="20012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29"/>
            <p:cNvSpPr/>
            <p:nvPr/>
          </p:nvSpPr>
          <p:spPr>
            <a:xfrm>
              <a:off x="1211074" y="5879589"/>
              <a:ext cx="516935" cy="423932"/>
            </a:xfrm>
            <a:custGeom>
              <a:avLst/>
              <a:gdLst/>
              <a:ahLst/>
              <a:cxnLst/>
              <a:rect l="l" t="t" r="r" b="b"/>
              <a:pathLst>
                <a:path w="7398" h="6067" extrusionOk="0">
                  <a:moveTo>
                    <a:pt x="106" y="0"/>
                  </a:moveTo>
                  <a:cubicBezTo>
                    <a:pt x="55" y="0"/>
                    <a:pt x="0" y="45"/>
                    <a:pt x="9" y="110"/>
                  </a:cubicBezTo>
                  <a:cubicBezTo>
                    <a:pt x="371" y="2019"/>
                    <a:pt x="452" y="4036"/>
                    <a:pt x="102" y="5946"/>
                  </a:cubicBezTo>
                  <a:cubicBezTo>
                    <a:pt x="89" y="6000"/>
                    <a:pt x="116" y="6066"/>
                    <a:pt x="183" y="6066"/>
                  </a:cubicBezTo>
                  <a:cubicBezTo>
                    <a:pt x="2591" y="5784"/>
                    <a:pt x="4916" y="5112"/>
                    <a:pt x="7297" y="4668"/>
                  </a:cubicBezTo>
                  <a:cubicBezTo>
                    <a:pt x="7397" y="4656"/>
                    <a:pt x="7369" y="4504"/>
                    <a:pt x="7278" y="4504"/>
                  </a:cubicBezTo>
                  <a:cubicBezTo>
                    <a:pt x="7271" y="4504"/>
                    <a:pt x="7264" y="4505"/>
                    <a:pt x="7256" y="4506"/>
                  </a:cubicBezTo>
                  <a:cubicBezTo>
                    <a:pt x="4924" y="4930"/>
                    <a:pt x="2644" y="5590"/>
                    <a:pt x="288" y="5866"/>
                  </a:cubicBezTo>
                  <a:lnTo>
                    <a:pt x="288" y="5866"/>
                  </a:lnTo>
                  <a:cubicBezTo>
                    <a:pt x="623" y="3956"/>
                    <a:pt x="538" y="1961"/>
                    <a:pt x="183" y="69"/>
                  </a:cubicBezTo>
                  <a:cubicBezTo>
                    <a:pt x="172" y="20"/>
                    <a:pt x="140" y="0"/>
                    <a:pt x="106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29"/>
            <p:cNvSpPr/>
            <p:nvPr/>
          </p:nvSpPr>
          <p:spPr>
            <a:xfrm>
              <a:off x="714682" y="6097390"/>
              <a:ext cx="867219" cy="743610"/>
            </a:xfrm>
            <a:custGeom>
              <a:avLst/>
              <a:gdLst/>
              <a:ahLst/>
              <a:cxnLst/>
              <a:rect l="l" t="t" r="r" b="b"/>
              <a:pathLst>
                <a:path w="12411" h="10642" extrusionOk="0">
                  <a:moveTo>
                    <a:pt x="109" y="0"/>
                  </a:moveTo>
                  <a:cubicBezTo>
                    <a:pt x="53" y="0"/>
                    <a:pt x="1" y="46"/>
                    <a:pt x="25" y="112"/>
                  </a:cubicBezTo>
                  <a:cubicBezTo>
                    <a:pt x="1370" y="3433"/>
                    <a:pt x="1235" y="7037"/>
                    <a:pt x="1397" y="10548"/>
                  </a:cubicBezTo>
                  <a:cubicBezTo>
                    <a:pt x="1411" y="10602"/>
                    <a:pt x="1438" y="10641"/>
                    <a:pt x="1491" y="10641"/>
                  </a:cubicBezTo>
                  <a:cubicBezTo>
                    <a:pt x="3279" y="10413"/>
                    <a:pt x="5001" y="9875"/>
                    <a:pt x="6763" y="9499"/>
                  </a:cubicBezTo>
                  <a:cubicBezTo>
                    <a:pt x="8592" y="9095"/>
                    <a:pt x="10448" y="9122"/>
                    <a:pt x="12303" y="8907"/>
                  </a:cubicBezTo>
                  <a:cubicBezTo>
                    <a:pt x="12407" y="8894"/>
                    <a:pt x="12411" y="8731"/>
                    <a:pt x="12315" y="8731"/>
                  </a:cubicBezTo>
                  <a:cubicBezTo>
                    <a:pt x="12311" y="8731"/>
                    <a:pt x="12307" y="8731"/>
                    <a:pt x="12303" y="8732"/>
                  </a:cubicBezTo>
                  <a:cubicBezTo>
                    <a:pt x="10514" y="8934"/>
                    <a:pt x="8712" y="8893"/>
                    <a:pt x="6951" y="9270"/>
                  </a:cubicBezTo>
                  <a:cubicBezTo>
                    <a:pt x="5164" y="9654"/>
                    <a:pt x="3405" y="10207"/>
                    <a:pt x="1581" y="10455"/>
                  </a:cubicBezTo>
                  <a:lnTo>
                    <a:pt x="1581" y="10455"/>
                  </a:lnTo>
                  <a:cubicBezTo>
                    <a:pt x="1413" y="6961"/>
                    <a:pt x="1533" y="3377"/>
                    <a:pt x="200" y="59"/>
                  </a:cubicBezTo>
                  <a:cubicBezTo>
                    <a:pt x="180" y="18"/>
                    <a:pt x="144" y="0"/>
                    <a:pt x="109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29"/>
            <p:cNvSpPr/>
            <p:nvPr/>
          </p:nvSpPr>
          <p:spPr>
            <a:xfrm>
              <a:off x="533986" y="6780208"/>
              <a:ext cx="522595" cy="435042"/>
            </a:xfrm>
            <a:custGeom>
              <a:avLst/>
              <a:gdLst/>
              <a:ahLst/>
              <a:cxnLst/>
              <a:rect l="l" t="t" r="r" b="b"/>
              <a:pathLst>
                <a:path w="7479" h="6226" extrusionOk="0">
                  <a:moveTo>
                    <a:pt x="110" y="0"/>
                  </a:moveTo>
                  <a:cubicBezTo>
                    <a:pt x="57" y="0"/>
                    <a:pt x="0" y="44"/>
                    <a:pt x="16" y="116"/>
                  </a:cubicBezTo>
                  <a:cubicBezTo>
                    <a:pt x="352" y="2107"/>
                    <a:pt x="191" y="4138"/>
                    <a:pt x="271" y="6141"/>
                  </a:cubicBezTo>
                  <a:cubicBezTo>
                    <a:pt x="271" y="6197"/>
                    <a:pt x="308" y="6225"/>
                    <a:pt x="351" y="6225"/>
                  </a:cubicBezTo>
                  <a:cubicBezTo>
                    <a:pt x="360" y="6225"/>
                    <a:pt x="370" y="6224"/>
                    <a:pt x="379" y="6222"/>
                  </a:cubicBezTo>
                  <a:cubicBezTo>
                    <a:pt x="2071" y="5928"/>
                    <a:pt x="3748" y="5671"/>
                    <a:pt x="5442" y="5671"/>
                  </a:cubicBezTo>
                  <a:cubicBezTo>
                    <a:pt x="6078" y="5671"/>
                    <a:pt x="6716" y="5707"/>
                    <a:pt x="7359" y="5791"/>
                  </a:cubicBezTo>
                  <a:cubicBezTo>
                    <a:pt x="7367" y="5793"/>
                    <a:pt x="7374" y="5794"/>
                    <a:pt x="7381" y="5794"/>
                  </a:cubicBezTo>
                  <a:cubicBezTo>
                    <a:pt x="7479" y="5794"/>
                    <a:pt x="7471" y="5629"/>
                    <a:pt x="7359" y="5617"/>
                  </a:cubicBezTo>
                  <a:cubicBezTo>
                    <a:pt x="6715" y="5533"/>
                    <a:pt x="6074" y="5496"/>
                    <a:pt x="5435" y="5496"/>
                  </a:cubicBezTo>
                  <a:cubicBezTo>
                    <a:pt x="3761" y="5496"/>
                    <a:pt x="2101" y="5747"/>
                    <a:pt x="443" y="6042"/>
                  </a:cubicBezTo>
                  <a:lnTo>
                    <a:pt x="443" y="6042"/>
                  </a:lnTo>
                  <a:cubicBezTo>
                    <a:pt x="371" y="4045"/>
                    <a:pt x="522" y="2047"/>
                    <a:pt x="191" y="63"/>
                  </a:cubicBezTo>
                  <a:cubicBezTo>
                    <a:pt x="180" y="20"/>
                    <a:pt x="146" y="0"/>
                    <a:pt x="110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29"/>
            <p:cNvSpPr/>
            <p:nvPr/>
          </p:nvSpPr>
          <p:spPr>
            <a:xfrm>
              <a:off x="879936" y="6232039"/>
              <a:ext cx="59254" cy="45139"/>
            </a:xfrm>
            <a:custGeom>
              <a:avLst/>
              <a:gdLst/>
              <a:ahLst/>
              <a:cxnLst/>
              <a:rect l="l" t="t" r="r" b="b"/>
              <a:pathLst>
                <a:path w="848" h="646" extrusionOk="0">
                  <a:moveTo>
                    <a:pt x="430" y="0"/>
                  </a:moveTo>
                  <a:cubicBezTo>
                    <a:pt x="0" y="0"/>
                    <a:pt x="0" y="646"/>
                    <a:pt x="430" y="646"/>
                  </a:cubicBezTo>
                  <a:cubicBezTo>
                    <a:pt x="848" y="646"/>
                    <a:pt x="848" y="0"/>
                    <a:pt x="430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29"/>
            <p:cNvSpPr/>
            <p:nvPr/>
          </p:nvSpPr>
          <p:spPr>
            <a:xfrm>
              <a:off x="1714313" y="6624806"/>
              <a:ext cx="58346" cy="45139"/>
            </a:xfrm>
            <a:custGeom>
              <a:avLst/>
              <a:gdLst/>
              <a:ahLst/>
              <a:cxnLst/>
              <a:rect l="l" t="t" r="r" b="b"/>
              <a:pathLst>
                <a:path w="835" h="646" extrusionOk="0">
                  <a:moveTo>
                    <a:pt x="418" y="0"/>
                  </a:moveTo>
                  <a:cubicBezTo>
                    <a:pt x="1" y="0"/>
                    <a:pt x="1" y="646"/>
                    <a:pt x="418" y="646"/>
                  </a:cubicBezTo>
                  <a:cubicBezTo>
                    <a:pt x="834" y="646"/>
                    <a:pt x="834" y="0"/>
                    <a:pt x="418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29"/>
            <p:cNvSpPr/>
            <p:nvPr/>
          </p:nvSpPr>
          <p:spPr>
            <a:xfrm>
              <a:off x="1732201" y="6098577"/>
              <a:ext cx="58346" cy="45209"/>
            </a:xfrm>
            <a:custGeom>
              <a:avLst/>
              <a:gdLst/>
              <a:ahLst/>
              <a:cxnLst/>
              <a:rect l="l" t="t" r="r" b="b"/>
              <a:pathLst>
                <a:path w="835" h="647" extrusionOk="0">
                  <a:moveTo>
                    <a:pt x="417" y="1"/>
                  </a:moveTo>
                  <a:cubicBezTo>
                    <a:pt x="1" y="1"/>
                    <a:pt x="1" y="646"/>
                    <a:pt x="417" y="646"/>
                  </a:cubicBezTo>
                  <a:cubicBezTo>
                    <a:pt x="834" y="646"/>
                    <a:pt x="834" y="1"/>
                    <a:pt x="417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29"/>
            <p:cNvSpPr/>
            <p:nvPr/>
          </p:nvSpPr>
          <p:spPr>
            <a:xfrm>
              <a:off x="768785" y="5956453"/>
              <a:ext cx="59324" cy="45209"/>
            </a:xfrm>
            <a:custGeom>
              <a:avLst/>
              <a:gdLst/>
              <a:ahLst/>
              <a:cxnLst/>
              <a:rect l="l" t="t" r="r" b="b"/>
              <a:pathLst>
                <a:path w="849" h="647" extrusionOk="0">
                  <a:moveTo>
                    <a:pt x="431" y="1"/>
                  </a:moveTo>
                  <a:cubicBezTo>
                    <a:pt x="1" y="1"/>
                    <a:pt x="1" y="646"/>
                    <a:pt x="431" y="646"/>
                  </a:cubicBezTo>
                  <a:cubicBezTo>
                    <a:pt x="849" y="646"/>
                    <a:pt x="849" y="1"/>
                    <a:pt x="431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29"/>
            <p:cNvSpPr/>
            <p:nvPr/>
          </p:nvSpPr>
          <p:spPr>
            <a:xfrm>
              <a:off x="240740" y="4716312"/>
              <a:ext cx="273562" cy="531751"/>
            </a:xfrm>
            <a:custGeom>
              <a:avLst/>
              <a:gdLst/>
              <a:ahLst/>
              <a:cxnLst/>
              <a:rect l="l" t="t" r="r" b="b"/>
              <a:pathLst>
                <a:path w="3915" h="7610" extrusionOk="0">
                  <a:moveTo>
                    <a:pt x="1975" y="0"/>
                  </a:moveTo>
                  <a:cubicBezTo>
                    <a:pt x="1189" y="0"/>
                    <a:pt x="400" y="655"/>
                    <a:pt x="229" y="1666"/>
                  </a:cubicBezTo>
                  <a:cubicBezTo>
                    <a:pt x="0" y="3051"/>
                    <a:pt x="457" y="4543"/>
                    <a:pt x="1036" y="5821"/>
                  </a:cubicBezTo>
                  <a:cubicBezTo>
                    <a:pt x="1259" y="6386"/>
                    <a:pt x="1535" y="6888"/>
                    <a:pt x="1497" y="7563"/>
                  </a:cubicBezTo>
                  <a:lnTo>
                    <a:pt x="1497" y="7563"/>
                  </a:lnTo>
                  <a:cubicBezTo>
                    <a:pt x="2215" y="7205"/>
                    <a:pt x="3071" y="5657"/>
                    <a:pt x="3403" y="4839"/>
                  </a:cubicBezTo>
                  <a:cubicBezTo>
                    <a:pt x="3806" y="3737"/>
                    <a:pt x="3914" y="2015"/>
                    <a:pt x="3335" y="913"/>
                  </a:cubicBezTo>
                  <a:cubicBezTo>
                    <a:pt x="2996" y="277"/>
                    <a:pt x="2486" y="0"/>
                    <a:pt x="1975" y="0"/>
                  </a:cubicBezTo>
                  <a:close/>
                  <a:moveTo>
                    <a:pt x="1497" y="7563"/>
                  </a:moveTo>
                  <a:cubicBezTo>
                    <a:pt x="1459" y="7582"/>
                    <a:pt x="1422" y="7597"/>
                    <a:pt x="1386" y="7609"/>
                  </a:cubicBezTo>
                  <a:lnTo>
                    <a:pt x="1493" y="7609"/>
                  </a:lnTo>
                  <a:cubicBezTo>
                    <a:pt x="1495" y="7594"/>
                    <a:pt x="1496" y="7579"/>
                    <a:pt x="1497" y="7563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29"/>
            <p:cNvSpPr/>
            <p:nvPr/>
          </p:nvSpPr>
          <p:spPr>
            <a:xfrm>
              <a:off x="651395" y="4589769"/>
              <a:ext cx="200402" cy="431899"/>
            </a:xfrm>
            <a:custGeom>
              <a:avLst/>
              <a:gdLst/>
              <a:ahLst/>
              <a:cxnLst/>
              <a:rect l="l" t="t" r="r" b="b"/>
              <a:pathLst>
                <a:path w="2868" h="6181" extrusionOk="0">
                  <a:moveTo>
                    <a:pt x="1816" y="0"/>
                  </a:moveTo>
                  <a:cubicBezTo>
                    <a:pt x="1612" y="0"/>
                    <a:pt x="1371" y="140"/>
                    <a:pt x="1089" y="478"/>
                  </a:cubicBezTo>
                  <a:cubicBezTo>
                    <a:pt x="0" y="1689"/>
                    <a:pt x="1265" y="4566"/>
                    <a:pt x="1211" y="6126"/>
                  </a:cubicBezTo>
                  <a:lnTo>
                    <a:pt x="1265" y="6180"/>
                  </a:lnTo>
                  <a:lnTo>
                    <a:pt x="1265" y="6126"/>
                  </a:lnTo>
                  <a:cubicBezTo>
                    <a:pt x="2018" y="5036"/>
                    <a:pt x="2717" y="4230"/>
                    <a:pt x="2824" y="2845"/>
                  </a:cubicBezTo>
                  <a:cubicBezTo>
                    <a:pt x="2867" y="2148"/>
                    <a:pt x="2620" y="0"/>
                    <a:pt x="1816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29"/>
            <p:cNvSpPr/>
            <p:nvPr/>
          </p:nvSpPr>
          <p:spPr>
            <a:xfrm>
              <a:off x="921042" y="4594171"/>
              <a:ext cx="512186" cy="379493"/>
            </a:xfrm>
            <a:custGeom>
              <a:avLst/>
              <a:gdLst/>
              <a:ahLst/>
              <a:cxnLst/>
              <a:rect l="l" t="t" r="r" b="b"/>
              <a:pathLst>
                <a:path w="7330" h="5431" extrusionOk="0">
                  <a:moveTo>
                    <a:pt x="5083" y="0"/>
                  </a:moveTo>
                  <a:cubicBezTo>
                    <a:pt x="2423" y="0"/>
                    <a:pt x="728" y="3086"/>
                    <a:pt x="0" y="5256"/>
                  </a:cubicBezTo>
                  <a:lnTo>
                    <a:pt x="122" y="5431"/>
                  </a:lnTo>
                  <a:cubicBezTo>
                    <a:pt x="525" y="5027"/>
                    <a:pt x="1332" y="4907"/>
                    <a:pt x="1910" y="4745"/>
                  </a:cubicBezTo>
                  <a:cubicBezTo>
                    <a:pt x="3228" y="4342"/>
                    <a:pt x="4506" y="3871"/>
                    <a:pt x="5595" y="2956"/>
                  </a:cubicBezTo>
                  <a:cubicBezTo>
                    <a:pt x="6631" y="2083"/>
                    <a:pt x="7330" y="186"/>
                    <a:pt x="5367" y="12"/>
                  </a:cubicBezTo>
                  <a:cubicBezTo>
                    <a:pt x="5271" y="4"/>
                    <a:pt x="5176" y="0"/>
                    <a:pt x="5083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29"/>
            <p:cNvSpPr/>
            <p:nvPr/>
          </p:nvSpPr>
          <p:spPr>
            <a:xfrm>
              <a:off x="663553" y="5217735"/>
              <a:ext cx="507504" cy="250503"/>
            </a:xfrm>
            <a:custGeom>
              <a:avLst/>
              <a:gdLst/>
              <a:ahLst/>
              <a:cxnLst/>
              <a:rect l="l" t="t" r="r" b="b"/>
              <a:pathLst>
                <a:path w="7263" h="3585" extrusionOk="0">
                  <a:moveTo>
                    <a:pt x="108" y="367"/>
                  </a:moveTo>
                  <a:lnTo>
                    <a:pt x="65" y="393"/>
                  </a:lnTo>
                  <a:lnTo>
                    <a:pt x="65" y="393"/>
                  </a:lnTo>
                  <a:cubicBezTo>
                    <a:pt x="84" y="387"/>
                    <a:pt x="105" y="382"/>
                    <a:pt x="128" y="378"/>
                  </a:cubicBezTo>
                  <a:lnTo>
                    <a:pt x="128" y="378"/>
                  </a:lnTo>
                  <a:cubicBezTo>
                    <a:pt x="121" y="374"/>
                    <a:pt x="115" y="371"/>
                    <a:pt x="108" y="367"/>
                  </a:cubicBezTo>
                  <a:close/>
                  <a:moveTo>
                    <a:pt x="65" y="393"/>
                  </a:moveTo>
                  <a:cubicBezTo>
                    <a:pt x="38" y="403"/>
                    <a:pt x="15" y="416"/>
                    <a:pt x="1" y="433"/>
                  </a:cubicBezTo>
                  <a:lnTo>
                    <a:pt x="65" y="393"/>
                  </a:lnTo>
                  <a:close/>
                  <a:moveTo>
                    <a:pt x="3172" y="1"/>
                  </a:moveTo>
                  <a:cubicBezTo>
                    <a:pt x="2211" y="1"/>
                    <a:pt x="1258" y="221"/>
                    <a:pt x="350" y="367"/>
                  </a:cubicBezTo>
                  <a:cubicBezTo>
                    <a:pt x="283" y="367"/>
                    <a:pt x="199" y="367"/>
                    <a:pt x="128" y="378"/>
                  </a:cubicBezTo>
                  <a:lnTo>
                    <a:pt x="128" y="378"/>
                  </a:lnTo>
                  <a:cubicBezTo>
                    <a:pt x="996" y="899"/>
                    <a:pt x="1849" y="1475"/>
                    <a:pt x="2543" y="2209"/>
                  </a:cubicBezTo>
                  <a:cubicBezTo>
                    <a:pt x="3085" y="2796"/>
                    <a:pt x="4199" y="3585"/>
                    <a:pt x="5152" y="3585"/>
                  </a:cubicBezTo>
                  <a:cubicBezTo>
                    <a:pt x="5617" y="3585"/>
                    <a:pt x="6044" y="3397"/>
                    <a:pt x="6348" y="2908"/>
                  </a:cubicBezTo>
                  <a:cubicBezTo>
                    <a:pt x="7262" y="1348"/>
                    <a:pt x="4963" y="138"/>
                    <a:pt x="3753" y="30"/>
                  </a:cubicBezTo>
                  <a:cubicBezTo>
                    <a:pt x="3560" y="10"/>
                    <a:pt x="3366" y="1"/>
                    <a:pt x="3172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29"/>
            <p:cNvSpPr/>
            <p:nvPr/>
          </p:nvSpPr>
          <p:spPr>
            <a:xfrm>
              <a:off x="348836" y="5460830"/>
              <a:ext cx="568505" cy="205224"/>
            </a:xfrm>
            <a:custGeom>
              <a:avLst/>
              <a:gdLst/>
              <a:ahLst/>
              <a:cxnLst/>
              <a:rect l="l" t="t" r="r" b="b"/>
              <a:pathLst>
                <a:path w="8136" h="2937" extrusionOk="0">
                  <a:moveTo>
                    <a:pt x="4576" y="1"/>
                  </a:moveTo>
                  <a:cubicBezTo>
                    <a:pt x="2917" y="1"/>
                    <a:pt x="899" y="578"/>
                    <a:pt x="121" y="1568"/>
                  </a:cubicBezTo>
                  <a:lnTo>
                    <a:pt x="0" y="1675"/>
                  </a:lnTo>
                  <a:cubicBezTo>
                    <a:pt x="470" y="1849"/>
                    <a:pt x="981" y="2079"/>
                    <a:pt x="1506" y="2253"/>
                  </a:cubicBezTo>
                  <a:cubicBezTo>
                    <a:pt x="2571" y="2673"/>
                    <a:pt x="3626" y="2937"/>
                    <a:pt x="4743" y="2937"/>
                  </a:cubicBezTo>
                  <a:cubicBezTo>
                    <a:pt x="5022" y="2937"/>
                    <a:pt x="5306" y="2920"/>
                    <a:pt x="5595" y="2885"/>
                  </a:cubicBezTo>
                  <a:cubicBezTo>
                    <a:pt x="7275" y="2710"/>
                    <a:pt x="8136" y="1096"/>
                    <a:pt x="6294" y="289"/>
                  </a:cubicBezTo>
                  <a:cubicBezTo>
                    <a:pt x="5848" y="93"/>
                    <a:pt x="5241" y="1"/>
                    <a:pt x="4576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29"/>
            <p:cNvSpPr/>
            <p:nvPr/>
          </p:nvSpPr>
          <p:spPr>
            <a:xfrm>
              <a:off x="-370456" y="4761941"/>
              <a:ext cx="1598607" cy="1839397"/>
            </a:xfrm>
            <a:custGeom>
              <a:avLst/>
              <a:gdLst/>
              <a:ahLst/>
              <a:cxnLst/>
              <a:rect l="l" t="t" r="r" b="b"/>
              <a:pathLst>
                <a:path w="22878" h="26324" extrusionOk="0">
                  <a:moveTo>
                    <a:pt x="22755" y="1"/>
                  </a:moveTo>
                  <a:cubicBezTo>
                    <a:pt x="22740" y="1"/>
                    <a:pt x="22723" y="6"/>
                    <a:pt x="22706" y="17"/>
                  </a:cubicBezTo>
                  <a:cubicBezTo>
                    <a:pt x="18497" y="2990"/>
                    <a:pt x="13911" y="5450"/>
                    <a:pt x="10092" y="8961"/>
                  </a:cubicBezTo>
                  <a:cubicBezTo>
                    <a:pt x="8385" y="10521"/>
                    <a:pt x="6730" y="12349"/>
                    <a:pt x="5937" y="14555"/>
                  </a:cubicBezTo>
                  <a:cubicBezTo>
                    <a:pt x="5614" y="15469"/>
                    <a:pt x="5412" y="16424"/>
                    <a:pt x="5197" y="17365"/>
                  </a:cubicBezTo>
                  <a:cubicBezTo>
                    <a:pt x="4928" y="18482"/>
                    <a:pt x="4673" y="19597"/>
                    <a:pt x="4336" y="20687"/>
                  </a:cubicBezTo>
                  <a:cubicBezTo>
                    <a:pt x="3651" y="22878"/>
                    <a:pt x="2548" y="25528"/>
                    <a:pt x="101" y="26147"/>
                  </a:cubicBezTo>
                  <a:cubicBezTo>
                    <a:pt x="1" y="26172"/>
                    <a:pt x="28" y="26324"/>
                    <a:pt x="119" y="26324"/>
                  </a:cubicBezTo>
                  <a:cubicBezTo>
                    <a:pt x="126" y="26324"/>
                    <a:pt x="133" y="26323"/>
                    <a:pt x="141" y="26321"/>
                  </a:cubicBezTo>
                  <a:cubicBezTo>
                    <a:pt x="2185" y="25810"/>
                    <a:pt x="3328" y="23900"/>
                    <a:pt x="4041" y="22072"/>
                  </a:cubicBezTo>
                  <a:cubicBezTo>
                    <a:pt x="4847" y="20001"/>
                    <a:pt x="5224" y="17795"/>
                    <a:pt x="5803" y="15644"/>
                  </a:cubicBezTo>
                  <a:cubicBezTo>
                    <a:pt x="6072" y="14622"/>
                    <a:pt x="6461" y="13680"/>
                    <a:pt x="7026" y="12780"/>
                  </a:cubicBezTo>
                  <a:cubicBezTo>
                    <a:pt x="7671" y="11731"/>
                    <a:pt x="8492" y="10790"/>
                    <a:pt x="9353" y="9915"/>
                  </a:cubicBezTo>
                  <a:cubicBezTo>
                    <a:pt x="11302" y="7952"/>
                    <a:pt x="13562" y="6311"/>
                    <a:pt x="15848" y="4751"/>
                  </a:cubicBezTo>
                  <a:cubicBezTo>
                    <a:pt x="18148" y="3191"/>
                    <a:pt x="20527" y="1766"/>
                    <a:pt x="22801" y="166"/>
                  </a:cubicBezTo>
                  <a:cubicBezTo>
                    <a:pt x="22878" y="110"/>
                    <a:pt x="22828" y="1"/>
                    <a:pt x="22755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29"/>
            <p:cNvSpPr/>
            <p:nvPr/>
          </p:nvSpPr>
          <p:spPr>
            <a:xfrm>
              <a:off x="67101" y="5543981"/>
              <a:ext cx="717689" cy="189013"/>
            </a:xfrm>
            <a:custGeom>
              <a:avLst/>
              <a:gdLst/>
              <a:ahLst/>
              <a:cxnLst/>
              <a:rect l="l" t="t" r="r" b="b"/>
              <a:pathLst>
                <a:path w="10271" h="2705" extrusionOk="0">
                  <a:moveTo>
                    <a:pt x="10163" y="0"/>
                  </a:moveTo>
                  <a:cubicBezTo>
                    <a:pt x="10159" y="0"/>
                    <a:pt x="10155" y="0"/>
                    <a:pt x="10150" y="1"/>
                  </a:cubicBezTo>
                  <a:cubicBezTo>
                    <a:pt x="8013" y="1"/>
                    <a:pt x="5780" y="1"/>
                    <a:pt x="3722" y="593"/>
                  </a:cubicBezTo>
                  <a:cubicBezTo>
                    <a:pt x="2458" y="955"/>
                    <a:pt x="764" y="1373"/>
                    <a:pt x="38" y="2569"/>
                  </a:cubicBezTo>
                  <a:cubicBezTo>
                    <a:pt x="1" y="2643"/>
                    <a:pt x="60" y="2705"/>
                    <a:pt x="122" y="2705"/>
                  </a:cubicBezTo>
                  <a:cubicBezTo>
                    <a:pt x="150" y="2705"/>
                    <a:pt x="179" y="2693"/>
                    <a:pt x="199" y="2664"/>
                  </a:cubicBezTo>
                  <a:cubicBezTo>
                    <a:pt x="576" y="2031"/>
                    <a:pt x="1262" y="1668"/>
                    <a:pt x="1920" y="1386"/>
                  </a:cubicBezTo>
                  <a:cubicBezTo>
                    <a:pt x="2566" y="1117"/>
                    <a:pt x="3265" y="889"/>
                    <a:pt x="3952" y="713"/>
                  </a:cubicBezTo>
                  <a:cubicBezTo>
                    <a:pt x="5969" y="216"/>
                    <a:pt x="8080" y="175"/>
                    <a:pt x="10150" y="175"/>
                  </a:cubicBezTo>
                  <a:cubicBezTo>
                    <a:pt x="10254" y="175"/>
                    <a:pt x="10271" y="0"/>
                    <a:pt x="10163" y="0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29"/>
            <p:cNvSpPr/>
            <p:nvPr/>
          </p:nvSpPr>
          <p:spPr>
            <a:xfrm>
              <a:off x="248496" y="4834750"/>
              <a:ext cx="151559" cy="632791"/>
            </a:xfrm>
            <a:custGeom>
              <a:avLst/>
              <a:gdLst/>
              <a:ahLst/>
              <a:cxnLst/>
              <a:rect l="l" t="t" r="r" b="b"/>
              <a:pathLst>
                <a:path w="2169" h="9056" extrusionOk="0">
                  <a:moveTo>
                    <a:pt x="2085" y="1"/>
                  </a:moveTo>
                  <a:cubicBezTo>
                    <a:pt x="2041" y="1"/>
                    <a:pt x="1994" y="31"/>
                    <a:pt x="1987" y="92"/>
                  </a:cubicBezTo>
                  <a:cubicBezTo>
                    <a:pt x="1826" y="1733"/>
                    <a:pt x="1933" y="3400"/>
                    <a:pt x="1584" y="5027"/>
                  </a:cubicBezTo>
                  <a:cubicBezTo>
                    <a:pt x="1288" y="6413"/>
                    <a:pt x="696" y="7677"/>
                    <a:pt x="38" y="8914"/>
                  </a:cubicBezTo>
                  <a:cubicBezTo>
                    <a:pt x="1" y="8988"/>
                    <a:pt x="65" y="9055"/>
                    <a:pt x="127" y="9055"/>
                  </a:cubicBezTo>
                  <a:cubicBezTo>
                    <a:pt x="155" y="9055"/>
                    <a:pt x="182" y="9041"/>
                    <a:pt x="199" y="9007"/>
                  </a:cubicBezTo>
                  <a:cubicBezTo>
                    <a:pt x="857" y="7743"/>
                    <a:pt x="1449" y="6466"/>
                    <a:pt x="1759" y="5068"/>
                  </a:cubicBezTo>
                  <a:cubicBezTo>
                    <a:pt x="2109" y="3427"/>
                    <a:pt x="2001" y="1746"/>
                    <a:pt x="2162" y="92"/>
                  </a:cubicBezTo>
                  <a:cubicBezTo>
                    <a:pt x="2169" y="31"/>
                    <a:pt x="2129" y="1"/>
                    <a:pt x="2085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29"/>
            <p:cNvSpPr/>
            <p:nvPr/>
          </p:nvSpPr>
          <p:spPr>
            <a:xfrm>
              <a:off x="526389" y="5215150"/>
              <a:ext cx="455587" cy="135698"/>
            </a:xfrm>
            <a:custGeom>
              <a:avLst/>
              <a:gdLst/>
              <a:ahLst/>
              <a:cxnLst/>
              <a:rect l="l" t="t" r="r" b="b"/>
              <a:pathLst>
                <a:path w="6520" h="1942" extrusionOk="0">
                  <a:moveTo>
                    <a:pt x="122" y="201"/>
                  </a:moveTo>
                  <a:cubicBezTo>
                    <a:pt x="0" y="201"/>
                    <a:pt x="0" y="377"/>
                    <a:pt x="122" y="377"/>
                  </a:cubicBezTo>
                  <a:cubicBezTo>
                    <a:pt x="2233" y="431"/>
                    <a:pt x="4775" y="162"/>
                    <a:pt x="6335" y="1910"/>
                  </a:cubicBezTo>
                  <a:cubicBezTo>
                    <a:pt x="6354" y="1932"/>
                    <a:pt x="6376" y="1942"/>
                    <a:pt x="6397" y="1942"/>
                  </a:cubicBezTo>
                  <a:cubicBezTo>
                    <a:pt x="6463" y="1942"/>
                    <a:pt x="6520" y="1850"/>
                    <a:pt x="6469" y="1788"/>
                  </a:cubicBezTo>
                  <a:cubicBezTo>
                    <a:pt x="4868" y="0"/>
                    <a:pt x="2286" y="255"/>
                    <a:pt x="122" y="20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29"/>
            <p:cNvSpPr/>
            <p:nvPr/>
          </p:nvSpPr>
          <p:spPr>
            <a:xfrm>
              <a:off x="692062" y="4729868"/>
              <a:ext cx="98454" cy="390952"/>
            </a:xfrm>
            <a:custGeom>
              <a:avLst/>
              <a:gdLst/>
              <a:ahLst/>
              <a:cxnLst/>
              <a:rect l="l" t="t" r="r" b="b"/>
              <a:pathLst>
                <a:path w="1409" h="5595" extrusionOk="0">
                  <a:moveTo>
                    <a:pt x="1317" y="1"/>
                  </a:moveTo>
                  <a:cubicBezTo>
                    <a:pt x="1275" y="1"/>
                    <a:pt x="1233" y="28"/>
                    <a:pt x="1233" y="87"/>
                  </a:cubicBezTo>
                  <a:cubicBezTo>
                    <a:pt x="1233" y="1983"/>
                    <a:pt x="938" y="3785"/>
                    <a:pt x="37" y="5466"/>
                  </a:cubicBezTo>
                  <a:cubicBezTo>
                    <a:pt x="0" y="5530"/>
                    <a:pt x="58" y="5595"/>
                    <a:pt x="115" y="5595"/>
                  </a:cubicBezTo>
                  <a:cubicBezTo>
                    <a:pt x="141" y="5595"/>
                    <a:pt x="167" y="5581"/>
                    <a:pt x="184" y="5547"/>
                  </a:cubicBezTo>
                  <a:cubicBezTo>
                    <a:pt x="1113" y="3852"/>
                    <a:pt x="1409" y="2009"/>
                    <a:pt x="1409" y="87"/>
                  </a:cubicBezTo>
                  <a:cubicBezTo>
                    <a:pt x="1409" y="32"/>
                    <a:pt x="1362" y="1"/>
                    <a:pt x="1317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29"/>
            <p:cNvSpPr/>
            <p:nvPr/>
          </p:nvSpPr>
          <p:spPr>
            <a:xfrm>
              <a:off x="321515" y="4789401"/>
              <a:ext cx="39549" cy="30186"/>
            </a:xfrm>
            <a:custGeom>
              <a:avLst/>
              <a:gdLst/>
              <a:ahLst/>
              <a:cxnLst/>
              <a:rect l="l" t="t" r="r" b="b"/>
              <a:pathLst>
                <a:path w="566" h="432" extrusionOk="0">
                  <a:moveTo>
                    <a:pt x="284" y="1"/>
                  </a:moveTo>
                  <a:cubicBezTo>
                    <a:pt x="1" y="1"/>
                    <a:pt x="1" y="431"/>
                    <a:pt x="284" y="431"/>
                  </a:cubicBezTo>
                  <a:cubicBezTo>
                    <a:pt x="566" y="431"/>
                    <a:pt x="566" y="1"/>
                    <a:pt x="284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29"/>
            <p:cNvSpPr/>
            <p:nvPr/>
          </p:nvSpPr>
          <p:spPr>
            <a:xfrm>
              <a:off x="353448" y="4765015"/>
              <a:ext cx="39549" cy="30116"/>
            </a:xfrm>
            <a:custGeom>
              <a:avLst/>
              <a:gdLst/>
              <a:ahLst/>
              <a:cxnLst/>
              <a:rect l="l" t="t" r="r" b="b"/>
              <a:pathLst>
                <a:path w="566" h="431" extrusionOk="0">
                  <a:moveTo>
                    <a:pt x="284" y="0"/>
                  </a:moveTo>
                  <a:cubicBezTo>
                    <a:pt x="1" y="0"/>
                    <a:pt x="1" y="431"/>
                    <a:pt x="284" y="431"/>
                  </a:cubicBezTo>
                  <a:cubicBezTo>
                    <a:pt x="566" y="431"/>
                    <a:pt x="566" y="0"/>
                    <a:pt x="284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29"/>
            <p:cNvSpPr/>
            <p:nvPr/>
          </p:nvSpPr>
          <p:spPr>
            <a:xfrm>
              <a:off x="1127733" y="4704853"/>
              <a:ext cx="38641" cy="30186"/>
            </a:xfrm>
            <a:custGeom>
              <a:avLst/>
              <a:gdLst/>
              <a:ahLst/>
              <a:cxnLst/>
              <a:rect l="l" t="t" r="r" b="b"/>
              <a:pathLst>
                <a:path w="553" h="432" extrusionOk="0">
                  <a:moveTo>
                    <a:pt x="270" y="1"/>
                  </a:moveTo>
                  <a:cubicBezTo>
                    <a:pt x="1" y="1"/>
                    <a:pt x="1" y="431"/>
                    <a:pt x="270" y="431"/>
                  </a:cubicBezTo>
                  <a:cubicBezTo>
                    <a:pt x="553" y="431"/>
                    <a:pt x="553" y="1"/>
                    <a:pt x="270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29"/>
            <p:cNvSpPr/>
            <p:nvPr/>
          </p:nvSpPr>
          <p:spPr>
            <a:xfrm>
              <a:off x="1168190" y="4668238"/>
              <a:ext cx="38571" cy="30186"/>
            </a:xfrm>
            <a:custGeom>
              <a:avLst/>
              <a:gdLst/>
              <a:ahLst/>
              <a:cxnLst/>
              <a:rect l="l" t="t" r="r" b="b"/>
              <a:pathLst>
                <a:path w="552" h="432" extrusionOk="0">
                  <a:moveTo>
                    <a:pt x="270" y="1"/>
                  </a:moveTo>
                  <a:cubicBezTo>
                    <a:pt x="1" y="1"/>
                    <a:pt x="1" y="431"/>
                    <a:pt x="270" y="431"/>
                  </a:cubicBezTo>
                  <a:cubicBezTo>
                    <a:pt x="552" y="431"/>
                    <a:pt x="552" y="1"/>
                    <a:pt x="270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29"/>
            <p:cNvSpPr/>
            <p:nvPr/>
          </p:nvSpPr>
          <p:spPr>
            <a:xfrm>
              <a:off x="1002796" y="5381382"/>
              <a:ext cx="38571" cy="30186"/>
            </a:xfrm>
            <a:custGeom>
              <a:avLst/>
              <a:gdLst/>
              <a:ahLst/>
              <a:cxnLst/>
              <a:rect l="l" t="t" r="r" b="b"/>
              <a:pathLst>
                <a:path w="552" h="432" extrusionOk="0">
                  <a:moveTo>
                    <a:pt x="270" y="1"/>
                  </a:moveTo>
                  <a:cubicBezTo>
                    <a:pt x="1" y="1"/>
                    <a:pt x="1" y="431"/>
                    <a:pt x="270" y="431"/>
                  </a:cubicBezTo>
                  <a:cubicBezTo>
                    <a:pt x="552" y="431"/>
                    <a:pt x="552" y="1"/>
                    <a:pt x="270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29"/>
            <p:cNvSpPr/>
            <p:nvPr/>
          </p:nvSpPr>
          <p:spPr>
            <a:xfrm>
              <a:off x="1043184" y="5317516"/>
              <a:ext cx="38641" cy="30116"/>
            </a:xfrm>
            <a:custGeom>
              <a:avLst/>
              <a:gdLst/>
              <a:ahLst/>
              <a:cxnLst/>
              <a:rect l="l" t="t" r="r" b="b"/>
              <a:pathLst>
                <a:path w="553" h="431" extrusionOk="0">
                  <a:moveTo>
                    <a:pt x="270" y="1"/>
                  </a:moveTo>
                  <a:cubicBezTo>
                    <a:pt x="1" y="1"/>
                    <a:pt x="1" y="431"/>
                    <a:pt x="270" y="431"/>
                  </a:cubicBezTo>
                  <a:cubicBezTo>
                    <a:pt x="553" y="431"/>
                    <a:pt x="553" y="1"/>
                    <a:pt x="270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29"/>
            <p:cNvSpPr/>
            <p:nvPr/>
          </p:nvSpPr>
          <p:spPr>
            <a:xfrm>
              <a:off x="636372" y="5474455"/>
              <a:ext cx="38571" cy="30186"/>
            </a:xfrm>
            <a:custGeom>
              <a:avLst/>
              <a:gdLst/>
              <a:ahLst/>
              <a:cxnLst/>
              <a:rect l="l" t="t" r="r" b="b"/>
              <a:pathLst>
                <a:path w="552" h="432" extrusionOk="0">
                  <a:moveTo>
                    <a:pt x="269" y="1"/>
                  </a:moveTo>
                  <a:cubicBezTo>
                    <a:pt x="0" y="1"/>
                    <a:pt x="0" y="431"/>
                    <a:pt x="269" y="431"/>
                  </a:cubicBezTo>
                  <a:cubicBezTo>
                    <a:pt x="551" y="431"/>
                    <a:pt x="551" y="1"/>
                    <a:pt x="269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29"/>
            <p:cNvSpPr/>
            <p:nvPr/>
          </p:nvSpPr>
          <p:spPr>
            <a:xfrm>
              <a:off x="704011" y="5599392"/>
              <a:ext cx="39549" cy="30186"/>
            </a:xfrm>
            <a:custGeom>
              <a:avLst/>
              <a:gdLst/>
              <a:ahLst/>
              <a:cxnLst/>
              <a:rect l="l" t="t" r="r" b="b"/>
              <a:pathLst>
                <a:path w="566" h="432" extrusionOk="0">
                  <a:moveTo>
                    <a:pt x="282" y="1"/>
                  </a:moveTo>
                  <a:cubicBezTo>
                    <a:pt x="1" y="1"/>
                    <a:pt x="1" y="431"/>
                    <a:pt x="282" y="431"/>
                  </a:cubicBezTo>
                  <a:cubicBezTo>
                    <a:pt x="565" y="431"/>
                    <a:pt x="565" y="1"/>
                    <a:pt x="282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29"/>
            <p:cNvSpPr/>
            <p:nvPr/>
          </p:nvSpPr>
          <p:spPr>
            <a:xfrm>
              <a:off x="752853" y="4660762"/>
              <a:ext cx="38571" cy="30116"/>
            </a:xfrm>
            <a:custGeom>
              <a:avLst/>
              <a:gdLst/>
              <a:ahLst/>
              <a:cxnLst/>
              <a:rect l="l" t="t" r="r" b="b"/>
              <a:pathLst>
                <a:path w="552" h="431" extrusionOk="0">
                  <a:moveTo>
                    <a:pt x="283" y="0"/>
                  </a:moveTo>
                  <a:cubicBezTo>
                    <a:pt x="1" y="0"/>
                    <a:pt x="1" y="431"/>
                    <a:pt x="283" y="431"/>
                  </a:cubicBezTo>
                  <a:cubicBezTo>
                    <a:pt x="552" y="431"/>
                    <a:pt x="552" y="0"/>
                    <a:pt x="283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29"/>
            <p:cNvSpPr/>
            <p:nvPr/>
          </p:nvSpPr>
          <p:spPr>
            <a:xfrm>
              <a:off x="2972160" y="5713391"/>
              <a:ext cx="2773377" cy="1514694"/>
            </a:xfrm>
            <a:custGeom>
              <a:avLst/>
              <a:gdLst/>
              <a:ahLst/>
              <a:cxnLst/>
              <a:rect l="l" t="t" r="r" b="b"/>
              <a:pathLst>
                <a:path w="51533" h="28145" extrusionOk="0">
                  <a:moveTo>
                    <a:pt x="25512" y="1"/>
                  </a:moveTo>
                  <a:cubicBezTo>
                    <a:pt x="18314" y="1"/>
                    <a:pt x="11826" y="3239"/>
                    <a:pt x="8028" y="9924"/>
                  </a:cubicBezTo>
                  <a:cubicBezTo>
                    <a:pt x="6187" y="13164"/>
                    <a:pt x="4801" y="16621"/>
                    <a:pt x="3309" y="19956"/>
                  </a:cubicBezTo>
                  <a:cubicBezTo>
                    <a:pt x="2125" y="22511"/>
                    <a:pt x="673" y="25362"/>
                    <a:pt x="1" y="28145"/>
                  </a:cubicBezTo>
                  <a:lnTo>
                    <a:pt x="51532" y="28145"/>
                  </a:lnTo>
                  <a:cubicBezTo>
                    <a:pt x="51183" y="27110"/>
                    <a:pt x="50752" y="25980"/>
                    <a:pt x="50698" y="25616"/>
                  </a:cubicBezTo>
                  <a:cubicBezTo>
                    <a:pt x="49892" y="22497"/>
                    <a:pt x="49313" y="19391"/>
                    <a:pt x="48385" y="16271"/>
                  </a:cubicBezTo>
                  <a:cubicBezTo>
                    <a:pt x="47471" y="12922"/>
                    <a:pt x="46435" y="9924"/>
                    <a:pt x="44351" y="7046"/>
                  </a:cubicBezTo>
                  <a:cubicBezTo>
                    <a:pt x="41823" y="3469"/>
                    <a:pt x="37896" y="362"/>
                    <a:pt x="26251" y="12"/>
                  </a:cubicBezTo>
                  <a:cubicBezTo>
                    <a:pt x="26004" y="5"/>
                    <a:pt x="25757" y="1"/>
                    <a:pt x="25512" y="1"/>
                  </a:cubicBezTo>
                  <a:close/>
                </a:path>
              </a:pathLst>
            </a:custGeom>
            <a:solidFill>
              <a:srgbClr val="AE4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29"/>
            <p:cNvSpPr/>
            <p:nvPr/>
          </p:nvSpPr>
          <p:spPr>
            <a:xfrm>
              <a:off x="4384863" y="5714037"/>
              <a:ext cx="1360668" cy="1514048"/>
            </a:xfrm>
            <a:custGeom>
              <a:avLst/>
              <a:gdLst/>
              <a:ahLst/>
              <a:cxnLst/>
              <a:rect l="l" t="t" r="r" b="b"/>
              <a:pathLst>
                <a:path w="25283" h="28133" extrusionOk="0">
                  <a:moveTo>
                    <a:pt x="1" y="0"/>
                  </a:moveTo>
                  <a:lnTo>
                    <a:pt x="1" y="28133"/>
                  </a:lnTo>
                  <a:lnTo>
                    <a:pt x="25282" y="28133"/>
                  </a:lnTo>
                  <a:cubicBezTo>
                    <a:pt x="24933" y="27098"/>
                    <a:pt x="24502" y="25968"/>
                    <a:pt x="24448" y="25604"/>
                  </a:cubicBezTo>
                  <a:cubicBezTo>
                    <a:pt x="23642" y="22485"/>
                    <a:pt x="23063" y="19379"/>
                    <a:pt x="22135" y="16259"/>
                  </a:cubicBezTo>
                  <a:cubicBezTo>
                    <a:pt x="21221" y="12910"/>
                    <a:pt x="20185" y="9912"/>
                    <a:pt x="18101" y="7034"/>
                  </a:cubicBezTo>
                  <a:cubicBezTo>
                    <a:pt x="15573" y="3457"/>
                    <a:pt x="11646" y="350"/>
                    <a:pt x="1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29"/>
            <p:cNvSpPr/>
            <p:nvPr/>
          </p:nvSpPr>
          <p:spPr>
            <a:xfrm>
              <a:off x="4384863" y="5714037"/>
              <a:ext cx="1084207" cy="568205"/>
            </a:xfrm>
            <a:custGeom>
              <a:avLst/>
              <a:gdLst/>
              <a:ahLst/>
              <a:cxnLst/>
              <a:rect l="l" t="t" r="r" b="b"/>
              <a:pathLst>
                <a:path w="20146" h="10558" extrusionOk="0">
                  <a:moveTo>
                    <a:pt x="1" y="0"/>
                  </a:moveTo>
                  <a:lnTo>
                    <a:pt x="1" y="10557"/>
                  </a:lnTo>
                  <a:lnTo>
                    <a:pt x="20145" y="10557"/>
                  </a:lnTo>
                  <a:cubicBezTo>
                    <a:pt x="19593" y="9347"/>
                    <a:pt x="18935" y="8190"/>
                    <a:pt x="18101" y="7034"/>
                  </a:cubicBezTo>
                  <a:cubicBezTo>
                    <a:pt x="15573" y="3457"/>
                    <a:pt x="11646" y="350"/>
                    <a:pt x="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29"/>
            <p:cNvSpPr/>
            <p:nvPr/>
          </p:nvSpPr>
          <p:spPr>
            <a:xfrm>
              <a:off x="4384863" y="6430508"/>
              <a:ext cx="1222411" cy="270002"/>
            </a:xfrm>
            <a:custGeom>
              <a:avLst/>
              <a:gdLst/>
              <a:ahLst/>
              <a:cxnLst/>
              <a:rect l="l" t="t" r="r" b="b"/>
              <a:pathLst>
                <a:path w="22714" h="5017" extrusionOk="0">
                  <a:moveTo>
                    <a:pt x="1" y="0"/>
                  </a:moveTo>
                  <a:lnTo>
                    <a:pt x="1" y="5017"/>
                  </a:lnTo>
                  <a:lnTo>
                    <a:pt x="22713" y="5017"/>
                  </a:lnTo>
                  <a:cubicBezTo>
                    <a:pt x="22525" y="4331"/>
                    <a:pt x="22351" y="3645"/>
                    <a:pt x="22135" y="2946"/>
                  </a:cubicBezTo>
                  <a:cubicBezTo>
                    <a:pt x="21867" y="1937"/>
                    <a:pt x="21571" y="956"/>
                    <a:pt x="21248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29"/>
            <p:cNvSpPr/>
            <p:nvPr/>
          </p:nvSpPr>
          <p:spPr>
            <a:xfrm>
              <a:off x="4384863" y="6942904"/>
              <a:ext cx="1360668" cy="285179"/>
            </a:xfrm>
            <a:custGeom>
              <a:avLst/>
              <a:gdLst/>
              <a:ahLst/>
              <a:cxnLst/>
              <a:rect l="l" t="t" r="r" b="b"/>
              <a:pathLst>
                <a:path w="25283" h="5299" extrusionOk="0">
                  <a:moveTo>
                    <a:pt x="1" y="0"/>
                  </a:moveTo>
                  <a:lnTo>
                    <a:pt x="1" y="5299"/>
                  </a:lnTo>
                  <a:lnTo>
                    <a:pt x="25282" y="5299"/>
                  </a:lnTo>
                  <a:cubicBezTo>
                    <a:pt x="24933" y="4264"/>
                    <a:pt x="24502" y="3134"/>
                    <a:pt x="24448" y="2770"/>
                  </a:cubicBezTo>
                  <a:cubicBezTo>
                    <a:pt x="24206" y="1843"/>
                    <a:pt x="23991" y="915"/>
                    <a:pt x="23776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29"/>
            <p:cNvSpPr/>
            <p:nvPr/>
          </p:nvSpPr>
          <p:spPr>
            <a:xfrm>
              <a:off x="3370084" y="4770671"/>
              <a:ext cx="251274" cy="257301"/>
            </a:xfrm>
            <a:custGeom>
              <a:avLst/>
              <a:gdLst/>
              <a:ahLst/>
              <a:cxnLst/>
              <a:rect l="l" t="t" r="r" b="b"/>
              <a:pathLst>
                <a:path w="4669" h="4781" extrusionOk="0">
                  <a:moveTo>
                    <a:pt x="2682" y="0"/>
                  </a:moveTo>
                  <a:cubicBezTo>
                    <a:pt x="1666" y="0"/>
                    <a:pt x="575" y="746"/>
                    <a:pt x="338" y="1957"/>
                  </a:cubicBezTo>
                  <a:cubicBezTo>
                    <a:pt x="1" y="3539"/>
                    <a:pt x="1684" y="4780"/>
                    <a:pt x="3073" y="4780"/>
                  </a:cubicBezTo>
                  <a:cubicBezTo>
                    <a:pt x="3786" y="4780"/>
                    <a:pt x="4422" y="4453"/>
                    <a:pt x="4669" y="3678"/>
                  </a:cubicBezTo>
                  <a:lnTo>
                    <a:pt x="4467" y="1433"/>
                  </a:lnTo>
                  <a:cubicBezTo>
                    <a:pt x="4193" y="436"/>
                    <a:pt x="3460" y="0"/>
                    <a:pt x="2682" y="0"/>
                  </a:cubicBezTo>
                  <a:close/>
                </a:path>
              </a:pathLst>
            </a:custGeom>
            <a:solidFill>
              <a:srgbClr val="CC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29"/>
            <p:cNvSpPr/>
            <p:nvPr/>
          </p:nvSpPr>
          <p:spPr>
            <a:xfrm>
              <a:off x="3463296" y="4858232"/>
              <a:ext cx="159515" cy="83686"/>
            </a:xfrm>
            <a:custGeom>
              <a:avLst/>
              <a:gdLst/>
              <a:ahLst/>
              <a:cxnLst/>
              <a:rect l="l" t="t" r="r" b="b"/>
              <a:pathLst>
                <a:path w="2964" h="1555" extrusionOk="0">
                  <a:moveTo>
                    <a:pt x="687" y="1"/>
                  </a:moveTo>
                  <a:cubicBezTo>
                    <a:pt x="531" y="1"/>
                    <a:pt x="478" y="255"/>
                    <a:pt x="651" y="317"/>
                  </a:cubicBezTo>
                  <a:cubicBezTo>
                    <a:pt x="1248" y="498"/>
                    <a:pt x="1735" y="890"/>
                    <a:pt x="2260" y="1213"/>
                  </a:cubicBezTo>
                  <a:lnTo>
                    <a:pt x="2260" y="1213"/>
                  </a:lnTo>
                  <a:cubicBezTo>
                    <a:pt x="2007" y="1234"/>
                    <a:pt x="1752" y="1244"/>
                    <a:pt x="1498" y="1244"/>
                  </a:cubicBezTo>
                  <a:cubicBezTo>
                    <a:pt x="1088" y="1244"/>
                    <a:pt x="677" y="1217"/>
                    <a:pt x="274" y="1164"/>
                  </a:cubicBezTo>
                  <a:cubicBezTo>
                    <a:pt x="266" y="1163"/>
                    <a:pt x="257" y="1162"/>
                    <a:pt x="250" y="1162"/>
                  </a:cubicBezTo>
                  <a:cubicBezTo>
                    <a:pt x="67" y="1162"/>
                    <a:pt x="0" y="1448"/>
                    <a:pt x="193" y="1473"/>
                  </a:cubicBezTo>
                  <a:cubicBezTo>
                    <a:pt x="624" y="1527"/>
                    <a:pt x="1061" y="1554"/>
                    <a:pt x="1499" y="1554"/>
                  </a:cubicBezTo>
                  <a:cubicBezTo>
                    <a:pt x="1938" y="1554"/>
                    <a:pt x="2379" y="1527"/>
                    <a:pt x="2816" y="1473"/>
                  </a:cubicBezTo>
                  <a:cubicBezTo>
                    <a:pt x="2937" y="1447"/>
                    <a:pt x="2964" y="1231"/>
                    <a:pt x="2843" y="1178"/>
                  </a:cubicBezTo>
                  <a:cubicBezTo>
                    <a:pt x="2117" y="828"/>
                    <a:pt x="1525" y="249"/>
                    <a:pt x="731" y="7"/>
                  </a:cubicBezTo>
                  <a:cubicBezTo>
                    <a:pt x="716" y="3"/>
                    <a:pt x="701" y="1"/>
                    <a:pt x="687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29"/>
            <p:cNvSpPr/>
            <p:nvPr/>
          </p:nvSpPr>
          <p:spPr>
            <a:xfrm>
              <a:off x="5188893" y="4770671"/>
              <a:ext cx="251758" cy="257301"/>
            </a:xfrm>
            <a:custGeom>
              <a:avLst/>
              <a:gdLst/>
              <a:ahLst/>
              <a:cxnLst/>
              <a:rect l="l" t="t" r="r" b="b"/>
              <a:pathLst>
                <a:path w="4678" h="4781" extrusionOk="0">
                  <a:moveTo>
                    <a:pt x="1989" y="0"/>
                  </a:moveTo>
                  <a:cubicBezTo>
                    <a:pt x="1214" y="0"/>
                    <a:pt x="484" y="436"/>
                    <a:pt x="216" y="1433"/>
                  </a:cubicBezTo>
                  <a:lnTo>
                    <a:pt x="0" y="3678"/>
                  </a:lnTo>
                  <a:cubicBezTo>
                    <a:pt x="247" y="4453"/>
                    <a:pt x="884" y="4780"/>
                    <a:pt x="1599" y="4780"/>
                  </a:cubicBezTo>
                  <a:cubicBezTo>
                    <a:pt x="2992" y="4780"/>
                    <a:pt x="4678" y="3539"/>
                    <a:pt x="4331" y="1957"/>
                  </a:cubicBezTo>
                  <a:cubicBezTo>
                    <a:pt x="4095" y="746"/>
                    <a:pt x="3003" y="0"/>
                    <a:pt x="1989" y="0"/>
                  </a:cubicBezTo>
                  <a:close/>
                </a:path>
              </a:pathLst>
            </a:custGeom>
            <a:solidFill>
              <a:srgbClr val="CC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29"/>
            <p:cNvSpPr/>
            <p:nvPr/>
          </p:nvSpPr>
          <p:spPr>
            <a:xfrm>
              <a:off x="5187440" y="4858232"/>
              <a:ext cx="160269" cy="83686"/>
            </a:xfrm>
            <a:custGeom>
              <a:avLst/>
              <a:gdLst/>
              <a:ahLst/>
              <a:cxnLst/>
              <a:rect l="l" t="t" r="r" b="b"/>
              <a:pathLst>
                <a:path w="2978" h="1555" extrusionOk="0">
                  <a:moveTo>
                    <a:pt x="2280" y="1"/>
                  </a:moveTo>
                  <a:cubicBezTo>
                    <a:pt x="2265" y="1"/>
                    <a:pt x="2250" y="3"/>
                    <a:pt x="2233" y="7"/>
                  </a:cubicBezTo>
                  <a:cubicBezTo>
                    <a:pt x="1453" y="249"/>
                    <a:pt x="848" y="828"/>
                    <a:pt x="122" y="1178"/>
                  </a:cubicBezTo>
                  <a:cubicBezTo>
                    <a:pt x="1" y="1231"/>
                    <a:pt x="27" y="1447"/>
                    <a:pt x="162" y="1473"/>
                  </a:cubicBezTo>
                  <a:cubicBezTo>
                    <a:pt x="599" y="1527"/>
                    <a:pt x="1036" y="1554"/>
                    <a:pt x="1473" y="1554"/>
                  </a:cubicBezTo>
                  <a:cubicBezTo>
                    <a:pt x="1910" y="1554"/>
                    <a:pt x="2347" y="1527"/>
                    <a:pt x="2785" y="1473"/>
                  </a:cubicBezTo>
                  <a:cubicBezTo>
                    <a:pt x="2978" y="1448"/>
                    <a:pt x="2900" y="1162"/>
                    <a:pt x="2715" y="1162"/>
                  </a:cubicBezTo>
                  <a:cubicBezTo>
                    <a:pt x="2707" y="1162"/>
                    <a:pt x="2698" y="1163"/>
                    <a:pt x="2690" y="1164"/>
                  </a:cubicBezTo>
                  <a:cubicBezTo>
                    <a:pt x="2287" y="1217"/>
                    <a:pt x="1876" y="1244"/>
                    <a:pt x="1466" y="1244"/>
                  </a:cubicBezTo>
                  <a:cubicBezTo>
                    <a:pt x="1212" y="1244"/>
                    <a:pt x="957" y="1234"/>
                    <a:pt x="705" y="1213"/>
                  </a:cubicBezTo>
                  <a:lnTo>
                    <a:pt x="705" y="1213"/>
                  </a:lnTo>
                  <a:cubicBezTo>
                    <a:pt x="1229" y="891"/>
                    <a:pt x="1716" y="498"/>
                    <a:pt x="2314" y="317"/>
                  </a:cubicBezTo>
                  <a:cubicBezTo>
                    <a:pt x="2499" y="255"/>
                    <a:pt x="2446" y="1"/>
                    <a:pt x="2280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29"/>
            <p:cNvSpPr/>
            <p:nvPr/>
          </p:nvSpPr>
          <p:spPr>
            <a:xfrm>
              <a:off x="3596709" y="3582706"/>
              <a:ext cx="1858587" cy="822170"/>
            </a:xfrm>
            <a:custGeom>
              <a:avLst/>
              <a:gdLst/>
              <a:ahLst/>
              <a:cxnLst/>
              <a:rect l="l" t="t" r="r" b="b"/>
              <a:pathLst>
                <a:path w="34535" h="15277" extrusionOk="0">
                  <a:moveTo>
                    <a:pt x="32813" y="0"/>
                  </a:moveTo>
                  <a:cubicBezTo>
                    <a:pt x="32746" y="458"/>
                    <a:pt x="32692" y="861"/>
                    <a:pt x="32639" y="1318"/>
                  </a:cubicBezTo>
                  <a:cubicBezTo>
                    <a:pt x="32201" y="3852"/>
                    <a:pt x="29915" y="4830"/>
                    <a:pt x="27606" y="4830"/>
                  </a:cubicBezTo>
                  <a:cubicBezTo>
                    <a:pt x="26863" y="4830"/>
                    <a:pt x="26118" y="4729"/>
                    <a:pt x="25431" y="4546"/>
                  </a:cubicBezTo>
                  <a:cubicBezTo>
                    <a:pt x="22028" y="3631"/>
                    <a:pt x="19137" y="1776"/>
                    <a:pt x="15506" y="1776"/>
                  </a:cubicBezTo>
                  <a:cubicBezTo>
                    <a:pt x="11822" y="1776"/>
                    <a:pt x="7491" y="3456"/>
                    <a:pt x="4842" y="6106"/>
                  </a:cubicBezTo>
                  <a:cubicBezTo>
                    <a:pt x="3349" y="7666"/>
                    <a:pt x="2247" y="9279"/>
                    <a:pt x="1332" y="11243"/>
                  </a:cubicBezTo>
                  <a:cubicBezTo>
                    <a:pt x="861" y="12278"/>
                    <a:pt x="0" y="14067"/>
                    <a:pt x="283" y="15277"/>
                  </a:cubicBezTo>
                  <a:lnTo>
                    <a:pt x="28025" y="15102"/>
                  </a:lnTo>
                  <a:cubicBezTo>
                    <a:pt x="27622" y="14402"/>
                    <a:pt x="27502" y="13138"/>
                    <a:pt x="27676" y="12331"/>
                  </a:cubicBezTo>
                  <a:cubicBezTo>
                    <a:pt x="27959" y="10839"/>
                    <a:pt x="29465" y="10194"/>
                    <a:pt x="30554" y="9333"/>
                  </a:cubicBezTo>
                  <a:cubicBezTo>
                    <a:pt x="32060" y="8177"/>
                    <a:pt x="32974" y="6737"/>
                    <a:pt x="33499" y="5016"/>
                  </a:cubicBezTo>
                  <a:cubicBezTo>
                    <a:pt x="33903" y="3739"/>
                    <a:pt x="34534" y="2018"/>
                    <a:pt x="34360" y="686"/>
                  </a:cubicBezTo>
                  <a:cubicBezTo>
                    <a:pt x="33849" y="458"/>
                    <a:pt x="33270" y="282"/>
                    <a:pt x="32813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29"/>
            <p:cNvSpPr/>
            <p:nvPr/>
          </p:nvSpPr>
          <p:spPr>
            <a:xfrm>
              <a:off x="3596709" y="4049410"/>
              <a:ext cx="1530731" cy="355465"/>
            </a:xfrm>
            <a:custGeom>
              <a:avLst/>
              <a:gdLst/>
              <a:ahLst/>
              <a:cxnLst/>
              <a:rect l="l" t="t" r="r" b="b"/>
              <a:pathLst>
                <a:path w="28443" h="6605" extrusionOk="0">
                  <a:moveTo>
                    <a:pt x="18353" y="0"/>
                  </a:moveTo>
                  <a:cubicBezTo>
                    <a:pt x="17891" y="0"/>
                    <a:pt x="17422" y="53"/>
                    <a:pt x="16945" y="163"/>
                  </a:cubicBezTo>
                  <a:cubicBezTo>
                    <a:pt x="14550" y="707"/>
                    <a:pt x="12244" y="2157"/>
                    <a:pt x="9763" y="2157"/>
                  </a:cubicBezTo>
                  <a:cubicBezTo>
                    <a:pt x="9360" y="2157"/>
                    <a:pt x="8953" y="2119"/>
                    <a:pt x="8540" y="2033"/>
                  </a:cubicBezTo>
                  <a:cubicBezTo>
                    <a:pt x="7034" y="1710"/>
                    <a:pt x="5662" y="997"/>
                    <a:pt x="4129" y="782"/>
                  </a:cubicBezTo>
                  <a:cubicBezTo>
                    <a:pt x="3813" y="735"/>
                    <a:pt x="3500" y="711"/>
                    <a:pt x="3191" y="711"/>
                  </a:cubicBezTo>
                  <a:cubicBezTo>
                    <a:pt x="2882" y="711"/>
                    <a:pt x="2576" y="735"/>
                    <a:pt x="2274" y="782"/>
                  </a:cubicBezTo>
                  <a:cubicBezTo>
                    <a:pt x="1937" y="1346"/>
                    <a:pt x="1628" y="1938"/>
                    <a:pt x="1332" y="2571"/>
                  </a:cubicBezTo>
                  <a:cubicBezTo>
                    <a:pt x="861" y="3606"/>
                    <a:pt x="0" y="5395"/>
                    <a:pt x="283" y="6605"/>
                  </a:cubicBezTo>
                  <a:lnTo>
                    <a:pt x="28025" y="6430"/>
                  </a:lnTo>
                  <a:cubicBezTo>
                    <a:pt x="27622" y="5730"/>
                    <a:pt x="27502" y="4466"/>
                    <a:pt x="27676" y="3659"/>
                  </a:cubicBezTo>
                  <a:cubicBezTo>
                    <a:pt x="27783" y="3082"/>
                    <a:pt x="28079" y="2637"/>
                    <a:pt x="28443" y="2261"/>
                  </a:cubicBezTo>
                  <a:lnTo>
                    <a:pt x="28443" y="2261"/>
                  </a:lnTo>
                  <a:cubicBezTo>
                    <a:pt x="27519" y="2469"/>
                    <a:pt x="26608" y="2841"/>
                    <a:pt x="25638" y="2841"/>
                  </a:cubicBezTo>
                  <a:cubicBezTo>
                    <a:pt x="25605" y="2841"/>
                    <a:pt x="25571" y="2841"/>
                    <a:pt x="25538" y="2840"/>
                  </a:cubicBezTo>
                  <a:cubicBezTo>
                    <a:pt x="24086" y="2786"/>
                    <a:pt x="22876" y="1710"/>
                    <a:pt x="21705" y="984"/>
                  </a:cubicBezTo>
                  <a:cubicBezTo>
                    <a:pt x="20652" y="346"/>
                    <a:pt x="19530" y="0"/>
                    <a:pt x="18353" y="0"/>
                  </a:cubicBezTo>
                  <a:close/>
                </a:path>
              </a:pathLst>
            </a:custGeom>
            <a:solidFill>
              <a:srgbClr val="AE4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29"/>
            <p:cNvSpPr/>
            <p:nvPr/>
          </p:nvSpPr>
          <p:spPr>
            <a:xfrm>
              <a:off x="5221829" y="3425074"/>
              <a:ext cx="391953" cy="297019"/>
            </a:xfrm>
            <a:custGeom>
              <a:avLst/>
              <a:gdLst/>
              <a:ahLst/>
              <a:cxnLst/>
              <a:rect l="l" t="t" r="r" b="b"/>
              <a:pathLst>
                <a:path w="7283" h="5519" extrusionOk="0">
                  <a:moveTo>
                    <a:pt x="3428" y="0"/>
                  </a:moveTo>
                  <a:cubicBezTo>
                    <a:pt x="691" y="0"/>
                    <a:pt x="1" y="5518"/>
                    <a:pt x="3704" y="5518"/>
                  </a:cubicBezTo>
                  <a:cubicBezTo>
                    <a:pt x="3779" y="5518"/>
                    <a:pt x="3856" y="5516"/>
                    <a:pt x="3934" y="5511"/>
                  </a:cubicBezTo>
                  <a:cubicBezTo>
                    <a:pt x="7161" y="5350"/>
                    <a:pt x="7283" y="213"/>
                    <a:pt x="3826" y="38"/>
                  </a:cubicBezTo>
                  <a:cubicBezTo>
                    <a:pt x="3689" y="12"/>
                    <a:pt x="3556" y="0"/>
                    <a:pt x="3428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29"/>
            <p:cNvSpPr/>
            <p:nvPr/>
          </p:nvSpPr>
          <p:spPr>
            <a:xfrm>
              <a:off x="3615545" y="4374360"/>
              <a:ext cx="1529278" cy="1290436"/>
            </a:xfrm>
            <a:custGeom>
              <a:avLst/>
              <a:gdLst/>
              <a:ahLst/>
              <a:cxnLst/>
              <a:rect l="l" t="t" r="r" b="b"/>
              <a:pathLst>
                <a:path w="28416" h="23978" extrusionOk="0">
                  <a:moveTo>
                    <a:pt x="15660" y="1"/>
                  </a:moveTo>
                  <a:cubicBezTo>
                    <a:pt x="15044" y="1"/>
                    <a:pt x="14500" y="15"/>
                    <a:pt x="14066" y="42"/>
                  </a:cubicBezTo>
                  <a:cubicBezTo>
                    <a:pt x="10032" y="217"/>
                    <a:pt x="7894" y="499"/>
                    <a:pt x="4264" y="2409"/>
                  </a:cubicBezTo>
                  <a:cubicBezTo>
                    <a:pt x="982" y="4144"/>
                    <a:pt x="0" y="7546"/>
                    <a:pt x="229" y="11056"/>
                  </a:cubicBezTo>
                  <a:cubicBezTo>
                    <a:pt x="457" y="14512"/>
                    <a:pt x="2354" y="18949"/>
                    <a:pt x="5298" y="20913"/>
                  </a:cubicBezTo>
                  <a:cubicBezTo>
                    <a:pt x="8190" y="22876"/>
                    <a:pt x="11296" y="23858"/>
                    <a:pt x="14819" y="23966"/>
                  </a:cubicBezTo>
                  <a:cubicBezTo>
                    <a:pt x="15070" y="23974"/>
                    <a:pt x="15322" y="23978"/>
                    <a:pt x="15574" y="23978"/>
                  </a:cubicBezTo>
                  <a:cubicBezTo>
                    <a:pt x="19218" y="23978"/>
                    <a:pt x="23045" y="23117"/>
                    <a:pt x="25309" y="19998"/>
                  </a:cubicBezTo>
                  <a:cubicBezTo>
                    <a:pt x="27152" y="17457"/>
                    <a:pt x="27609" y="14337"/>
                    <a:pt x="27905" y="11284"/>
                  </a:cubicBezTo>
                  <a:cubicBezTo>
                    <a:pt x="28079" y="9159"/>
                    <a:pt x="28416" y="7371"/>
                    <a:pt x="27851" y="5287"/>
                  </a:cubicBezTo>
                  <a:cubicBezTo>
                    <a:pt x="27447" y="4023"/>
                    <a:pt x="27152" y="2516"/>
                    <a:pt x="26116" y="1656"/>
                  </a:cubicBezTo>
                  <a:cubicBezTo>
                    <a:pt x="24648" y="438"/>
                    <a:pt x="19056" y="1"/>
                    <a:pt x="15660" y="1"/>
                  </a:cubicBezTo>
                  <a:close/>
                </a:path>
              </a:pathLst>
            </a:custGeom>
            <a:solidFill>
              <a:srgbClr val="CCA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29"/>
            <p:cNvSpPr/>
            <p:nvPr/>
          </p:nvSpPr>
          <p:spPr>
            <a:xfrm>
              <a:off x="3525078" y="4402237"/>
              <a:ext cx="1719631" cy="1732601"/>
            </a:xfrm>
            <a:custGeom>
              <a:avLst/>
              <a:gdLst/>
              <a:ahLst/>
              <a:cxnLst/>
              <a:rect l="l" t="t" r="r" b="b"/>
              <a:pathLst>
                <a:path w="31953" h="32194" extrusionOk="0">
                  <a:moveTo>
                    <a:pt x="28949" y="1"/>
                  </a:moveTo>
                  <a:cubicBezTo>
                    <a:pt x="28366" y="1"/>
                    <a:pt x="27695" y="183"/>
                    <a:pt x="27111" y="223"/>
                  </a:cubicBezTo>
                  <a:cubicBezTo>
                    <a:pt x="27339" y="2294"/>
                    <a:pt x="27676" y="4258"/>
                    <a:pt x="27743" y="6329"/>
                  </a:cubicBezTo>
                  <a:cubicBezTo>
                    <a:pt x="27797" y="8695"/>
                    <a:pt x="27743" y="12044"/>
                    <a:pt x="26640" y="14169"/>
                  </a:cubicBezTo>
                  <a:cubicBezTo>
                    <a:pt x="26076" y="15282"/>
                    <a:pt x="24998" y="15654"/>
                    <a:pt x="23754" y="15654"/>
                  </a:cubicBezTo>
                  <a:cubicBezTo>
                    <a:pt x="21709" y="15654"/>
                    <a:pt x="19215" y="14649"/>
                    <a:pt x="17818" y="14289"/>
                  </a:cubicBezTo>
                  <a:cubicBezTo>
                    <a:pt x="17147" y="14126"/>
                    <a:pt x="16538" y="14039"/>
                    <a:pt x="15937" y="14039"/>
                  </a:cubicBezTo>
                  <a:cubicBezTo>
                    <a:pt x="15251" y="14039"/>
                    <a:pt x="14577" y="14153"/>
                    <a:pt x="13838" y="14397"/>
                  </a:cubicBezTo>
                  <a:cubicBezTo>
                    <a:pt x="12664" y="14722"/>
                    <a:pt x="11433" y="15337"/>
                    <a:pt x="10207" y="15337"/>
                  </a:cubicBezTo>
                  <a:cubicBezTo>
                    <a:pt x="10113" y="15337"/>
                    <a:pt x="10019" y="15333"/>
                    <a:pt x="9925" y="15326"/>
                  </a:cubicBezTo>
                  <a:cubicBezTo>
                    <a:pt x="7033" y="15096"/>
                    <a:pt x="4559" y="11573"/>
                    <a:pt x="4505" y="9206"/>
                  </a:cubicBezTo>
                  <a:cubicBezTo>
                    <a:pt x="4451" y="6732"/>
                    <a:pt x="4734" y="3558"/>
                    <a:pt x="4855" y="1138"/>
                  </a:cubicBezTo>
                  <a:lnTo>
                    <a:pt x="4855" y="1138"/>
                  </a:lnTo>
                  <a:lnTo>
                    <a:pt x="1157" y="2402"/>
                  </a:lnTo>
                  <a:cubicBezTo>
                    <a:pt x="1157" y="2698"/>
                    <a:pt x="1211" y="2981"/>
                    <a:pt x="1211" y="3276"/>
                  </a:cubicBezTo>
                  <a:cubicBezTo>
                    <a:pt x="1453" y="5871"/>
                    <a:pt x="982" y="8871"/>
                    <a:pt x="578" y="11465"/>
                  </a:cubicBezTo>
                  <a:cubicBezTo>
                    <a:pt x="1" y="15030"/>
                    <a:pt x="189" y="18903"/>
                    <a:pt x="982" y="22412"/>
                  </a:cubicBezTo>
                  <a:cubicBezTo>
                    <a:pt x="1964" y="26742"/>
                    <a:pt x="3981" y="28639"/>
                    <a:pt x="6979" y="30319"/>
                  </a:cubicBezTo>
                  <a:cubicBezTo>
                    <a:pt x="9382" y="31713"/>
                    <a:pt x="12539" y="32194"/>
                    <a:pt x="15692" y="32194"/>
                  </a:cubicBezTo>
                  <a:cubicBezTo>
                    <a:pt x="18135" y="32194"/>
                    <a:pt x="20575" y="31905"/>
                    <a:pt x="22660" y="31529"/>
                  </a:cubicBezTo>
                  <a:cubicBezTo>
                    <a:pt x="26694" y="30776"/>
                    <a:pt x="29182" y="29163"/>
                    <a:pt x="30621" y="25304"/>
                  </a:cubicBezTo>
                  <a:cubicBezTo>
                    <a:pt x="31777" y="22238"/>
                    <a:pt x="31952" y="18431"/>
                    <a:pt x="31831" y="15272"/>
                  </a:cubicBezTo>
                  <a:cubicBezTo>
                    <a:pt x="31723" y="11977"/>
                    <a:pt x="31603" y="8641"/>
                    <a:pt x="31146" y="5401"/>
                  </a:cubicBezTo>
                  <a:cubicBezTo>
                    <a:pt x="30970" y="4311"/>
                    <a:pt x="30742" y="1138"/>
                    <a:pt x="29935" y="331"/>
                  </a:cubicBezTo>
                  <a:cubicBezTo>
                    <a:pt x="29679" y="80"/>
                    <a:pt x="29333" y="1"/>
                    <a:pt x="28949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29"/>
            <p:cNvSpPr/>
            <p:nvPr/>
          </p:nvSpPr>
          <p:spPr>
            <a:xfrm>
              <a:off x="3395486" y="4251979"/>
              <a:ext cx="1874517" cy="351590"/>
            </a:xfrm>
            <a:custGeom>
              <a:avLst/>
              <a:gdLst/>
              <a:ahLst/>
              <a:cxnLst/>
              <a:rect l="l" t="t" r="r" b="b"/>
              <a:pathLst>
                <a:path w="34831" h="6533" extrusionOk="0">
                  <a:moveTo>
                    <a:pt x="20110" y="1"/>
                  </a:moveTo>
                  <a:cubicBezTo>
                    <a:pt x="18670" y="1"/>
                    <a:pt x="17227" y="70"/>
                    <a:pt x="15789" y="178"/>
                  </a:cubicBezTo>
                  <a:lnTo>
                    <a:pt x="15668" y="178"/>
                  </a:lnTo>
                  <a:cubicBezTo>
                    <a:pt x="15292" y="205"/>
                    <a:pt x="14928" y="232"/>
                    <a:pt x="14551" y="259"/>
                  </a:cubicBezTo>
                  <a:cubicBezTo>
                    <a:pt x="12387" y="420"/>
                    <a:pt x="10208" y="609"/>
                    <a:pt x="8057" y="864"/>
                  </a:cubicBezTo>
                  <a:cubicBezTo>
                    <a:pt x="6013" y="1106"/>
                    <a:pt x="3727" y="1389"/>
                    <a:pt x="2099" y="2531"/>
                  </a:cubicBezTo>
                  <a:cubicBezTo>
                    <a:pt x="1010" y="3298"/>
                    <a:pt x="1" y="4602"/>
                    <a:pt x="795" y="5773"/>
                  </a:cubicBezTo>
                  <a:cubicBezTo>
                    <a:pt x="1194" y="6354"/>
                    <a:pt x="1911" y="6532"/>
                    <a:pt x="2686" y="6532"/>
                  </a:cubicBezTo>
                  <a:cubicBezTo>
                    <a:pt x="3505" y="6532"/>
                    <a:pt x="4388" y="6334"/>
                    <a:pt x="5030" y="6203"/>
                  </a:cubicBezTo>
                  <a:cubicBezTo>
                    <a:pt x="7304" y="5746"/>
                    <a:pt x="9644" y="5490"/>
                    <a:pt x="11943" y="5154"/>
                  </a:cubicBezTo>
                  <a:cubicBezTo>
                    <a:pt x="14727" y="4751"/>
                    <a:pt x="17537" y="4589"/>
                    <a:pt x="20361" y="4521"/>
                  </a:cubicBezTo>
                  <a:cubicBezTo>
                    <a:pt x="21245" y="4496"/>
                    <a:pt x="22151" y="4471"/>
                    <a:pt x="23061" y="4471"/>
                  </a:cubicBezTo>
                  <a:cubicBezTo>
                    <a:pt x="24557" y="4471"/>
                    <a:pt x="26064" y="4539"/>
                    <a:pt x="27502" y="4790"/>
                  </a:cubicBezTo>
                  <a:cubicBezTo>
                    <a:pt x="28568" y="4970"/>
                    <a:pt x="30124" y="5373"/>
                    <a:pt x="31515" y="5373"/>
                  </a:cubicBezTo>
                  <a:cubicBezTo>
                    <a:pt x="32616" y="5373"/>
                    <a:pt x="33615" y="5121"/>
                    <a:pt x="34185" y="4306"/>
                  </a:cubicBezTo>
                  <a:cubicBezTo>
                    <a:pt x="34831" y="3392"/>
                    <a:pt x="34508" y="2208"/>
                    <a:pt x="33405" y="1711"/>
                  </a:cubicBezTo>
                  <a:cubicBezTo>
                    <a:pt x="32854" y="1455"/>
                    <a:pt x="32195" y="1402"/>
                    <a:pt x="31590" y="1335"/>
                  </a:cubicBezTo>
                  <a:cubicBezTo>
                    <a:pt x="30487" y="1213"/>
                    <a:pt x="29425" y="1025"/>
                    <a:pt x="28336" y="837"/>
                  </a:cubicBezTo>
                  <a:cubicBezTo>
                    <a:pt x="26950" y="595"/>
                    <a:pt x="25539" y="406"/>
                    <a:pt x="24126" y="286"/>
                  </a:cubicBezTo>
                  <a:cubicBezTo>
                    <a:pt x="24059" y="232"/>
                    <a:pt x="23965" y="191"/>
                    <a:pt x="23857" y="178"/>
                  </a:cubicBezTo>
                  <a:cubicBezTo>
                    <a:pt x="22613" y="53"/>
                    <a:pt x="21362" y="1"/>
                    <a:pt x="20110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29"/>
            <p:cNvSpPr/>
            <p:nvPr/>
          </p:nvSpPr>
          <p:spPr>
            <a:xfrm>
              <a:off x="4148928" y="4665404"/>
              <a:ext cx="372740" cy="724437"/>
            </a:xfrm>
            <a:custGeom>
              <a:avLst/>
              <a:gdLst/>
              <a:ahLst/>
              <a:cxnLst/>
              <a:rect l="l" t="t" r="r" b="b"/>
              <a:pathLst>
                <a:path w="6926" h="13461" extrusionOk="0">
                  <a:moveTo>
                    <a:pt x="4438" y="0"/>
                  </a:moveTo>
                  <a:lnTo>
                    <a:pt x="3981" y="108"/>
                  </a:lnTo>
                  <a:cubicBezTo>
                    <a:pt x="4263" y="1963"/>
                    <a:pt x="4331" y="2824"/>
                    <a:pt x="4263" y="4088"/>
                  </a:cubicBezTo>
                  <a:cubicBezTo>
                    <a:pt x="4155" y="5702"/>
                    <a:pt x="3860" y="7558"/>
                    <a:pt x="2891" y="8822"/>
                  </a:cubicBezTo>
                  <a:cubicBezTo>
                    <a:pt x="2084" y="9911"/>
                    <a:pt x="1" y="11524"/>
                    <a:pt x="1614" y="12910"/>
                  </a:cubicBezTo>
                  <a:cubicBezTo>
                    <a:pt x="2071" y="13297"/>
                    <a:pt x="2537" y="13460"/>
                    <a:pt x="2982" y="13460"/>
                  </a:cubicBezTo>
                  <a:cubicBezTo>
                    <a:pt x="4008" y="13460"/>
                    <a:pt x="4925" y="12595"/>
                    <a:pt x="5366" y="11592"/>
                  </a:cubicBezTo>
                  <a:cubicBezTo>
                    <a:pt x="6926" y="8189"/>
                    <a:pt x="6455" y="3174"/>
                    <a:pt x="4438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29"/>
            <p:cNvSpPr/>
            <p:nvPr/>
          </p:nvSpPr>
          <p:spPr>
            <a:xfrm>
              <a:off x="4440564" y="4536619"/>
              <a:ext cx="574932" cy="220813"/>
            </a:xfrm>
            <a:custGeom>
              <a:avLst/>
              <a:gdLst/>
              <a:ahLst/>
              <a:cxnLst/>
              <a:rect l="l" t="t" r="r" b="b"/>
              <a:pathLst>
                <a:path w="10683" h="4103" extrusionOk="0">
                  <a:moveTo>
                    <a:pt x="4507" y="1"/>
                  </a:moveTo>
                  <a:cubicBezTo>
                    <a:pt x="3931" y="1"/>
                    <a:pt x="3345" y="508"/>
                    <a:pt x="3054" y="1532"/>
                  </a:cubicBezTo>
                  <a:cubicBezTo>
                    <a:pt x="2666" y="1094"/>
                    <a:pt x="2039" y="424"/>
                    <a:pt x="1436" y="424"/>
                  </a:cubicBezTo>
                  <a:cubicBezTo>
                    <a:pt x="1244" y="424"/>
                    <a:pt x="1054" y="492"/>
                    <a:pt x="875" y="658"/>
                  </a:cubicBezTo>
                  <a:cubicBezTo>
                    <a:pt x="0" y="1357"/>
                    <a:pt x="525" y="2797"/>
                    <a:pt x="1157" y="3428"/>
                  </a:cubicBezTo>
                  <a:cubicBezTo>
                    <a:pt x="1544" y="3315"/>
                    <a:pt x="1974" y="3269"/>
                    <a:pt x="2427" y="3269"/>
                  </a:cubicBezTo>
                  <a:cubicBezTo>
                    <a:pt x="4067" y="3269"/>
                    <a:pt x="6014" y="3871"/>
                    <a:pt x="7384" y="4061"/>
                  </a:cubicBezTo>
                  <a:cubicBezTo>
                    <a:pt x="7587" y="4090"/>
                    <a:pt x="7778" y="4103"/>
                    <a:pt x="7957" y="4103"/>
                  </a:cubicBezTo>
                  <a:cubicBezTo>
                    <a:pt x="10397" y="4103"/>
                    <a:pt x="10682" y="1618"/>
                    <a:pt x="9367" y="1618"/>
                  </a:cubicBezTo>
                  <a:cubicBezTo>
                    <a:pt x="9023" y="1618"/>
                    <a:pt x="8569" y="1788"/>
                    <a:pt x="8015" y="2218"/>
                  </a:cubicBezTo>
                  <a:cubicBezTo>
                    <a:pt x="8244" y="1694"/>
                    <a:pt x="8419" y="604"/>
                    <a:pt x="7787" y="322"/>
                  </a:cubicBezTo>
                  <a:cubicBezTo>
                    <a:pt x="7667" y="260"/>
                    <a:pt x="7549" y="233"/>
                    <a:pt x="7435" y="233"/>
                  </a:cubicBezTo>
                  <a:cubicBezTo>
                    <a:pt x="6782" y="233"/>
                    <a:pt x="6234" y="1121"/>
                    <a:pt x="5891" y="1465"/>
                  </a:cubicBezTo>
                  <a:cubicBezTo>
                    <a:pt x="5631" y="491"/>
                    <a:pt x="5073" y="1"/>
                    <a:pt x="4507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29"/>
            <p:cNvSpPr/>
            <p:nvPr/>
          </p:nvSpPr>
          <p:spPr>
            <a:xfrm>
              <a:off x="3772853" y="4536619"/>
              <a:ext cx="575148" cy="220813"/>
            </a:xfrm>
            <a:custGeom>
              <a:avLst/>
              <a:gdLst/>
              <a:ahLst/>
              <a:cxnLst/>
              <a:rect l="l" t="t" r="r" b="b"/>
              <a:pathLst>
                <a:path w="10687" h="4103" extrusionOk="0">
                  <a:moveTo>
                    <a:pt x="6174" y="1"/>
                  </a:moveTo>
                  <a:cubicBezTo>
                    <a:pt x="5611" y="1"/>
                    <a:pt x="5056" y="491"/>
                    <a:pt x="4796" y="1465"/>
                  </a:cubicBezTo>
                  <a:cubicBezTo>
                    <a:pt x="4453" y="1121"/>
                    <a:pt x="3905" y="233"/>
                    <a:pt x="3253" y="233"/>
                  </a:cubicBezTo>
                  <a:cubicBezTo>
                    <a:pt x="3138" y="233"/>
                    <a:pt x="3021" y="260"/>
                    <a:pt x="2900" y="322"/>
                  </a:cubicBezTo>
                  <a:cubicBezTo>
                    <a:pt x="2268" y="604"/>
                    <a:pt x="2429" y="1694"/>
                    <a:pt x="2671" y="2218"/>
                  </a:cubicBezTo>
                  <a:cubicBezTo>
                    <a:pt x="2118" y="1788"/>
                    <a:pt x="1663" y="1618"/>
                    <a:pt x="1319" y="1618"/>
                  </a:cubicBezTo>
                  <a:cubicBezTo>
                    <a:pt x="1" y="1618"/>
                    <a:pt x="280" y="4103"/>
                    <a:pt x="2728" y="4103"/>
                  </a:cubicBezTo>
                  <a:cubicBezTo>
                    <a:pt x="2908" y="4103"/>
                    <a:pt x="3100" y="4090"/>
                    <a:pt x="3304" y="4061"/>
                  </a:cubicBezTo>
                  <a:cubicBezTo>
                    <a:pt x="4674" y="3871"/>
                    <a:pt x="6621" y="3269"/>
                    <a:pt x="8260" y="3269"/>
                  </a:cubicBezTo>
                  <a:cubicBezTo>
                    <a:pt x="8713" y="3269"/>
                    <a:pt x="9143" y="3315"/>
                    <a:pt x="9530" y="3428"/>
                  </a:cubicBezTo>
                  <a:cubicBezTo>
                    <a:pt x="10162" y="2797"/>
                    <a:pt x="10686" y="1357"/>
                    <a:pt x="9813" y="658"/>
                  </a:cubicBezTo>
                  <a:cubicBezTo>
                    <a:pt x="9634" y="492"/>
                    <a:pt x="9443" y="424"/>
                    <a:pt x="9251" y="424"/>
                  </a:cubicBezTo>
                  <a:cubicBezTo>
                    <a:pt x="8647" y="424"/>
                    <a:pt x="8018" y="1094"/>
                    <a:pt x="7620" y="1532"/>
                  </a:cubicBezTo>
                  <a:cubicBezTo>
                    <a:pt x="7329" y="508"/>
                    <a:pt x="6747" y="1"/>
                    <a:pt x="6174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29"/>
            <p:cNvSpPr/>
            <p:nvPr/>
          </p:nvSpPr>
          <p:spPr>
            <a:xfrm>
              <a:off x="4077997" y="4842679"/>
              <a:ext cx="99186" cy="129593"/>
            </a:xfrm>
            <a:custGeom>
              <a:avLst/>
              <a:gdLst/>
              <a:ahLst/>
              <a:cxnLst/>
              <a:rect l="l" t="t" r="r" b="b"/>
              <a:pathLst>
                <a:path w="1843" h="2408" extrusionOk="0">
                  <a:moveTo>
                    <a:pt x="915" y="0"/>
                  </a:moveTo>
                  <a:cubicBezTo>
                    <a:pt x="404" y="0"/>
                    <a:pt x="1" y="538"/>
                    <a:pt x="1" y="1211"/>
                  </a:cubicBezTo>
                  <a:cubicBezTo>
                    <a:pt x="1" y="1870"/>
                    <a:pt x="404" y="2408"/>
                    <a:pt x="915" y="2408"/>
                  </a:cubicBezTo>
                  <a:cubicBezTo>
                    <a:pt x="1426" y="2408"/>
                    <a:pt x="1842" y="1870"/>
                    <a:pt x="1842" y="1211"/>
                  </a:cubicBezTo>
                  <a:cubicBezTo>
                    <a:pt x="1842" y="538"/>
                    <a:pt x="1426" y="0"/>
                    <a:pt x="915" y="0"/>
                  </a:cubicBezTo>
                  <a:close/>
                </a:path>
              </a:pathLst>
            </a:custGeom>
            <a:solidFill>
              <a:srgbClr val="5B2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29"/>
            <p:cNvSpPr/>
            <p:nvPr/>
          </p:nvSpPr>
          <p:spPr>
            <a:xfrm>
              <a:off x="4608474" y="4842679"/>
              <a:ext cx="99239" cy="129593"/>
            </a:xfrm>
            <a:custGeom>
              <a:avLst/>
              <a:gdLst/>
              <a:ahLst/>
              <a:cxnLst/>
              <a:rect l="l" t="t" r="r" b="b"/>
              <a:pathLst>
                <a:path w="1844" h="2408" extrusionOk="0">
                  <a:moveTo>
                    <a:pt x="915" y="0"/>
                  </a:moveTo>
                  <a:cubicBezTo>
                    <a:pt x="404" y="0"/>
                    <a:pt x="0" y="538"/>
                    <a:pt x="0" y="1211"/>
                  </a:cubicBezTo>
                  <a:cubicBezTo>
                    <a:pt x="0" y="1870"/>
                    <a:pt x="404" y="2408"/>
                    <a:pt x="915" y="2408"/>
                  </a:cubicBezTo>
                  <a:cubicBezTo>
                    <a:pt x="1426" y="2408"/>
                    <a:pt x="1843" y="1870"/>
                    <a:pt x="1843" y="1211"/>
                  </a:cubicBezTo>
                  <a:cubicBezTo>
                    <a:pt x="1843" y="538"/>
                    <a:pt x="1426" y="0"/>
                    <a:pt x="915" y="0"/>
                  </a:cubicBezTo>
                  <a:close/>
                </a:path>
              </a:pathLst>
            </a:custGeom>
            <a:solidFill>
              <a:srgbClr val="5B2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29"/>
            <p:cNvSpPr/>
            <p:nvPr/>
          </p:nvSpPr>
          <p:spPr>
            <a:xfrm>
              <a:off x="3916599" y="5009890"/>
              <a:ext cx="235290" cy="127386"/>
            </a:xfrm>
            <a:custGeom>
              <a:avLst/>
              <a:gdLst/>
              <a:ahLst/>
              <a:cxnLst/>
              <a:rect l="l" t="t" r="r" b="b"/>
              <a:pathLst>
                <a:path w="4372" h="2367" extrusionOk="0">
                  <a:moveTo>
                    <a:pt x="2193" y="0"/>
                  </a:moveTo>
                  <a:cubicBezTo>
                    <a:pt x="983" y="0"/>
                    <a:pt x="0" y="524"/>
                    <a:pt x="0" y="1184"/>
                  </a:cubicBezTo>
                  <a:cubicBezTo>
                    <a:pt x="0" y="1829"/>
                    <a:pt x="983" y="2367"/>
                    <a:pt x="2193" y="2367"/>
                  </a:cubicBezTo>
                  <a:cubicBezTo>
                    <a:pt x="3403" y="2367"/>
                    <a:pt x="4371" y="1829"/>
                    <a:pt x="4371" y="1184"/>
                  </a:cubicBezTo>
                  <a:cubicBezTo>
                    <a:pt x="4371" y="524"/>
                    <a:pt x="3403" y="0"/>
                    <a:pt x="2193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29"/>
            <p:cNvSpPr/>
            <p:nvPr/>
          </p:nvSpPr>
          <p:spPr>
            <a:xfrm>
              <a:off x="4654756" y="5009890"/>
              <a:ext cx="235990" cy="127386"/>
            </a:xfrm>
            <a:custGeom>
              <a:avLst/>
              <a:gdLst/>
              <a:ahLst/>
              <a:cxnLst/>
              <a:rect l="l" t="t" r="r" b="b"/>
              <a:pathLst>
                <a:path w="4385" h="2367" extrusionOk="0">
                  <a:moveTo>
                    <a:pt x="2194" y="0"/>
                  </a:moveTo>
                  <a:cubicBezTo>
                    <a:pt x="983" y="0"/>
                    <a:pt x="1" y="524"/>
                    <a:pt x="1" y="1184"/>
                  </a:cubicBezTo>
                  <a:cubicBezTo>
                    <a:pt x="1" y="1829"/>
                    <a:pt x="983" y="2367"/>
                    <a:pt x="2194" y="2367"/>
                  </a:cubicBezTo>
                  <a:cubicBezTo>
                    <a:pt x="3404" y="2367"/>
                    <a:pt x="4385" y="1829"/>
                    <a:pt x="4385" y="1184"/>
                  </a:cubicBezTo>
                  <a:cubicBezTo>
                    <a:pt x="4385" y="524"/>
                    <a:pt x="3404" y="0"/>
                    <a:pt x="2194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29"/>
            <p:cNvSpPr/>
            <p:nvPr/>
          </p:nvSpPr>
          <p:spPr>
            <a:xfrm>
              <a:off x="3894857" y="4021963"/>
              <a:ext cx="60868" cy="8772"/>
            </a:xfrm>
            <a:custGeom>
              <a:avLst/>
              <a:gdLst/>
              <a:ahLst/>
              <a:cxnLst/>
              <a:rect l="l" t="t" r="r" b="b"/>
              <a:pathLst>
                <a:path w="1131" h="163" extrusionOk="0">
                  <a:moveTo>
                    <a:pt x="108" y="1"/>
                  </a:moveTo>
                  <a:cubicBezTo>
                    <a:pt x="1" y="1"/>
                    <a:pt x="1" y="162"/>
                    <a:pt x="108" y="162"/>
                  </a:cubicBezTo>
                  <a:lnTo>
                    <a:pt x="1037" y="162"/>
                  </a:lnTo>
                  <a:cubicBezTo>
                    <a:pt x="1130" y="162"/>
                    <a:pt x="1130" y="1"/>
                    <a:pt x="1037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29"/>
            <p:cNvSpPr/>
            <p:nvPr/>
          </p:nvSpPr>
          <p:spPr>
            <a:xfrm>
              <a:off x="4074714" y="4009262"/>
              <a:ext cx="74161" cy="70662"/>
            </a:xfrm>
            <a:custGeom>
              <a:avLst/>
              <a:gdLst/>
              <a:ahLst/>
              <a:cxnLst/>
              <a:rect l="l" t="t" r="r" b="b"/>
              <a:pathLst>
                <a:path w="1378" h="1313" extrusionOk="0">
                  <a:moveTo>
                    <a:pt x="1259" y="1"/>
                  </a:moveTo>
                  <a:cubicBezTo>
                    <a:pt x="1241" y="1"/>
                    <a:pt x="1222" y="7"/>
                    <a:pt x="1204" y="22"/>
                  </a:cubicBezTo>
                  <a:cubicBezTo>
                    <a:pt x="828" y="412"/>
                    <a:pt x="438" y="789"/>
                    <a:pt x="62" y="1178"/>
                  </a:cubicBezTo>
                  <a:cubicBezTo>
                    <a:pt x="0" y="1230"/>
                    <a:pt x="56" y="1312"/>
                    <a:pt x="116" y="1312"/>
                  </a:cubicBezTo>
                  <a:cubicBezTo>
                    <a:pt x="134" y="1312"/>
                    <a:pt x="153" y="1305"/>
                    <a:pt x="169" y="1286"/>
                  </a:cubicBezTo>
                  <a:cubicBezTo>
                    <a:pt x="559" y="909"/>
                    <a:pt x="935" y="520"/>
                    <a:pt x="1326" y="143"/>
                  </a:cubicBezTo>
                  <a:cubicBezTo>
                    <a:pt x="1378" y="80"/>
                    <a:pt x="1324" y="1"/>
                    <a:pt x="1259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29"/>
            <p:cNvSpPr/>
            <p:nvPr/>
          </p:nvSpPr>
          <p:spPr>
            <a:xfrm>
              <a:off x="4112063" y="3835594"/>
              <a:ext cx="61944" cy="58338"/>
            </a:xfrm>
            <a:custGeom>
              <a:avLst/>
              <a:gdLst/>
              <a:ahLst/>
              <a:cxnLst/>
              <a:rect l="l" t="t" r="r" b="b"/>
              <a:pathLst>
                <a:path w="1151" h="1084" extrusionOk="0">
                  <a:moveTo>
                    <a:pt x="113" y="0"/>
                  </a:moveTo>
                  <a:cubicBezTo>
                    <a:pt x="55" y="0"/>
                    <a:pt x="1" y="80"/>
                    <a:pt x="53" y="143"/>
                  </a:cubicBezTo>
                  <a:cubicBezTo>
                    <a:pt x="363" y="438"/>
                    <a:pt x="672" y="747"/>
                    <a:pt x="981" y="1057"/>
                  </a:cubicBezTo>
                  <a:cubicBezTo>
                    <a:pt x="997" y="1076"/>
                    <a:pt x="1016" y="1084"/>
                    <a:pt x="1034" y="1084"/>
                  </a:cubicBezTo>
                  <a:cubicBezTo>
                    <a:pt x="1094" y="1084"/>
                    <a:pt x="1151" y="1001"/>
                    <a:pt x="1089" y="950"/>
                  </a:cubicBezTo>
                  <a:lnTo>
                    <a:pt x="161" y="21"/>
                  </a:lnTo>
                  <a:cubicBezTo>
                    <a:pt x="146" y="6"/>
                    <a:pt x="129" y="0"/>
                    <a:pt x="113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29"/>
            <p:cNvSpPr/>
            <p:nvPr/>
          </p:nvSpPr>
          <p:spPr>
            <a:xfrm>
              <a:off x="4273461" y="3972075"/>
              <a:ext cx="61406" cy="58338"/>
            </a:xfrm>
            <a:custGeom>
              <a:avLst/>
              <a:gdLst/>
              <a:ahLst/>
              <a:cxnLst/>
              <a:rect l="l" t="t" r="r" b="b"/>
              <a:pathLst>
                <a:path w="1141" h="1084" extrusionOk="0">
                  <a:moveTo>
                    <a:pt x="1032" y="0"/>
                  </a:moveTo>
                  <a:cubicBezTo>
                    <a:pt x="1015" y="0"/>
                    <a:pt x="997" y="8"/>
                    <a:pt x="981" y="27"/>
                  </a:cubicBezTo>
                  <a:cubicBezTo>
                    <a:pt x="672" y="336"/>
                    <a:pt x="362" y="632"/>
                    <a:pt x="53" y="942"/>
                  </a:cubicBezTo>
                  <a:cubicBezTo>
                    <a:pt x="1" y="1004"/>
                    <a:pt x="54" y="1084"/>
                    <a:pt x="112" y="1084"/>
                  </a:cubicBezTo>
                  <a:cubicBezTo>
                    <a:pt x="129" y="1084"/>
                    <a:pt x="146" y="1077"/>
                    <a:pt x="161" y="1062"/>
                  </a:cubicBezTo>
                  <a:lnTo>
                    <a:pt x="1088" y="135"/>
                  </a:lnTo>
                  <a:cubicBezTo>
                    <a:pt x="1140" y="83"/>
                    <a:pt x="1089" y="0"/>
                    <a:pt x="1032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29"/>
            <p:cNvSpPr/>
            <p:nvPr/>
          </p:nvSpPr>
          <p:spPr>
            <a:xfrm>
              <a:off x="4322812" y="3761057"/>
              <a:ext cx="61944" cy="58338"/>
            </a:xfrm>
            <a:custGeom>
              <a:avLst/>
              <a:gdLst/>
              <a:ahLst/>
              <a:cxnLst/>
              <a:rect l="l" t="t" r="r" b="b"/>
              <a:pathLst>
                <a:path w="1151" h="1084" extrusionOk="0">
                  <a:moveTo>
                    <a:pt x="122" y="0"/>
                  </a:moveTo>
                  <a:cubicBezTo>
                    <a:pt x="61" y="0"/>
                    <a:pt x="1" y="79"/>
                    <a:pt x="64" y="142"/>
                  </a:cubicBezTo>
                  <a:lnTo>
                    <a:pt x="978" y="1056"/>
                  </a:lnTo>
                  <a:cubicBezTo>
                    <a:pt x="997" y="1075"/>
                    <a:pt x="1018" y="1083"/>
                    <a:pt x="1037" y="1083"/>
                  </a:cubicBezTo>
                  <a:cubicBezTo>
                    <a:pt x="1100" y="1083"/>
                    <a:pt x="1151" y="1001"/>
                    <a:pt x="1100" y="949"/>
                  </a:cubicBezTo>
                  <a:lnTo>
                    <a:pt x="171" y="22"/>
                  </a:lnTo>
                  <a:cubicBezTo>
                    <a:pt x="157" y="6"/>
                    <a:pt x="139" y="0"/>
                    <a:pt x="122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29"/>
            <p:cNvSpPr/>
            <p:nvPr/>
          </p:nvSpPr>
          <p:spPr>
            <a:xfrm>
              <a:off x="4471832" y="3922401"/>
              <a:ext cx="74376" cy="70662"/>
            </a:xfrm>
            <a:custGeom>
              <a:avLst/>
              <a:gdLst/>
              <a:ahLst/>
              <a:cxnLst/>
              <a:rect l="l" t="t" r="r" b="b"/>
              <a:pathLst>
                <a:path w="1382" h="1313" extrusionOk="0">
                  <a:moveTo>
                    <a:pt x="1263" y="1"/>
                  </a:moveTo>
                  <a:cubicBezTo>
                    <a:pt x="1245" y="1"/>
                    <a:pt x="1226" y="7"/>
                    <a:pt x="1209" y="22"/>
                  </a:cubicBezTo>
                  <a:cubicBezTo>
                    <a:pt x="832" y="412"/>
                    <a:pt x="441" y="789"/>
                    <a:pt x="52" y="1178"/>
                  </a:cubicBezTo>
                  <a:cubicBezTo>
                    <a:pt x="0" y="1230"/>
                    <a:pt x="51" y="1313"/>
                    <a:pt x="114" y="1313"/>
                  </a:cubicBezTo>
                  <a:cubicBezTo>
                    <a:pt x="133" y="1313"/>
                    <a:pt x="154" y="1305"/>
                    <a:pt x="173" y="1286"/>
                  </a:cubicBezTo>
                  <a:cubicBezTo>
                    <a:pt x="549" y="909"/>
                    <a:pt x="940" y="520"/>
                    <a:pt x="1329" y="143"/>
                  </a:cubicBezTo>
                  <a:cubicBezTo>
                    <a:pt x="1382" y="80"/>
                    <a:pt x="1328" y="1"/>
                    <a:pt x="1263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29"/>
            <p:cNvSpPr/>
            <p:nvPr/>
          </p:nvSpPr>
          <p:spPr>
            <a:xfrm>
              <a:off x="4577475" y="3779570"/>
              <a:ext cx="49674" cy="46014"/>
            </a:xfrm>
            <a:custGeom>
              <a:avLst/>
              <a:gdLst/>
              <a:ahLst/>
              <a:cxnLst/>
              <a:rect l="l" t="t" r="r" b="b"/>
              <a:pathLst>
                <a:path w="923" h="855" extrusionOk="0">
                  <a:moveTo>
                    <a:pt x="114" y="0"/>
                  </a:moveTo>
                  <a:cubicBezTo>
                    <a:pt x="51" y="0"/>
                    <a:pt x="1" y="83"/>
                    <a:pt x="52" y="135"/>
                  </a:cubicBezTo>
                  <a:cubicBezTo>
                    <a:pt x="280" y="363"/>
                    <a:pt x="510" y="605"/>
                    <a:pt x="752" y="834"/>
                  </a:cubicBezTo>
                  <a:cubicBezTo>
                    <a:pt x="766" y="849"/>
                    <a:pt x="784" y="855"/>
                    <a:pt x="801" y="855"/>
                  </a:cubicBezTo>
                  <a:cubicBezTo>
                    <a:pt x="862" y="855"/>
                    <a:pt x="922" y="775"/>
                    <a:pt x="859" y="712"/>
                  </a:cubicBezTo>
                  <a:lnTo>
                    <a:pt x="173" y="27"/>
                  </a:lnTo>
                  <a:cubicBezTo>
                    <a:pt x="154" y="8"/>
                    <a:pt x="133" y="0"/>
                    <a:pt x="114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29"/>
            <p:cNvSpPr/>
            <p:nvPr/>
          </p:nvSpPr>
          <p:spPr>
            <a:xfrm>
              <a:off x="4713633" y="3959750"/>
              <a:ext cx="61944" cy="58338"/>
            </a:xfrm>
            <a:custGeom>
              <a:avLst/>
              <a:gdLst/>
              <a:ahLst/>
              <a:cxnLst/>
              <a:rect l="l" t="t" r="r" b="b"/>
              <a:pathLst>
                <a:path w="1151" h="1084" extrusionOk="0">
                  <a:moveTo>
                    <a:pt x="1037" y="0"/>
                  </a:moveTo>
                  <a:cubicBezTo>
                    <a:pt x="1017" y="0"/>
                    <a:pt x="997" y="8"/>
                    <a:pt x="978" y="27"/>
                  </a:cubicBezTo>
                  <a:lnTo>
                    <a:pt x="63" y="942"/>
                  </a:lnTo>
                  <a:cubicBezTo>
                    <a:pt x="0" y="1005"/>
                    <a:pt x="61" y="1084"/>
                    <a:pt x="122" y="1084"/>
                  </a:cubicBezTo>
                  <a:cubicBezTo>
                    <a:pt x="139" y="1084"/>
                    <a:pt x="156" y="1078"/>
                    <a:pt x="171" y="1063"/>
                  </a:cubicBezTo>
                  <a:lnTo>
                    <a:pt x="1100" y="135"/>
                  </a:lnTo>
                  <a:cubicBezTo>
                    <a:pt x="1151" y="84"/>
                    <a:pt x="1099" y="0"/>
                    <a:pt x="1037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29"/>
            <p:cNvSpPr/>
            <p:nvPr/>
          </p:nvSpPr>
          <p:spPr>
            <a:xfrm>
              <a:off x="4843924" y="3835594"/>
              <a:ext cx="61944" cy="58338"/>
            </a:xfrm>
            <a:custGeom>
              <a:avLst/>
              <a:gdLst/>
              <a:ahLst/>
              <a:cxnLst/>
              <a:rect l="l" t="t" r="r" b="b"/>
              <a:pathLst>
                <a:path w="1151" h="1084" extrusionOk="0">
                  <a:moveTo>
                    <a:pt x="122" y="0"/>
                  </a:moveTo>
                  <a:cubicBezTo>
                    <a:pt x="60" y="0"/>
                    <a:pt x="0" y="80"/>
                    <a:pt x="63" y="143"/>
                  </a:cubicBezTo>
                  <a:cubicBezTo>
                    <a:pt x="373" y="438"/>
                    <a:pt x="682" y="747"/>
                    <a:pt x="978" y="1057"/>
                  </a:cubicBezTo>
                  <a:cubicBezTo>
                    <a:pt x="996" y="1076"/>
                    <a:pt x="1017" y="1084"/>
                    <a:pt x="1036" y="1084"/>
                  </a:cubicBezTo>
                  <a:cubicBezTo>
                    <a:pt x="1099" y="1084"/>
                    <a:pt x="1150" y="1001"/>
                    <a:pt x="1099" y="950"/>
                  </a:cubicBezTo>
                  <a:lnTo>
                    <a:pt x="171" y="21"/>
                  </a:lnTo>
                  <a:cubicBezTo>
                    <a:pt x="156" y="6"/>
                    <a:pt x="139" y="0"/>
                    <a:pt x="122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29"/>
            <p:cNvSpPr/>
            <p:nvPr/>
          </p:nvSpPr>
          <p:spPr>
            <a:xfrm>
              <a:off x="4906137" y="4027776"/>
              <a:ext cx="68294" cy="64904"/>
            </a:xfrm>
            <a:custGeom>
              <a:avLst/>
              <a:gdLst/>
              <a:ahLst/>
              <a:cxnLst/>
              <a:rect l="l" t="t" r="r" b="b"/>
              <a:pathLst>
                <a:path w="1269" h="1206" extrusionOk="0">
                  <a:moveTo>
                    <a:pt x="1152" y="0"/>
                  </a:moveTo>
                  <a:cubicBezTo>
                    <a:pt x="1134" y="0"/>
                    <a:pt x="1115" y="8"/>
                    <a:pt x="1100" y="27"/>
                  </a:cubicBezTo>
                  <a:cubicBezTo>
                    <a:pt x="750" y="377"/>
                    <a:pt x="400" y="714"/>
                    <a:pt x="64" y="1063"/>
                  </a:cubicBezTo>
                  <a:cubicBezTo>
                    <a:pt x="1" y="1126"/>
                    <a:pt x="61" y="1205"/>
                    <a:pt x="122" y="1205"/>
                  </a:cubicBezTo>
                  <a:cubicBezTo>
                    <a:pt x="139" y="1205"/>
                    <a:pt x="156" y="1199"/>
                    <a:pt x="171" y="1184"/>
                  </a:cubicBezTo>
                  <a:cubicBezTo>
                    <a:pt x="521" y="834"/>
                    <a:pt x="870" y="484"/>
                    <a:pt x="1207" y="135"/>
                  </a:cubicBezTo>
                  <a:cubicBezTo>
                    <a:pt x="1269" y="84"/>
                    <a:pt x="1212" y="0"/>
                    <a:pt x="1152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29"/>
            <p:cNvSpPr/>
            <p:nvPr/>
          </p:nvSpPr>
          <p:spPr>
            <a:xfrm>
              <a:off x="5042779" y="3910131"/>
              <a:ext cx="67972" cy="64581"/>
            </a:xfrm>
            <a:custGeom>
              <a:avLst/>
              <a:gdLst/>
              <a:ahLst/>
              <a:cxnLst/>
              <a:rect l="l" t="t" r="r" b="b"/>
              <a:pathLst>
                <a:path w="1263" h="1200" extrusionOk="0">
                  <a:moveTo>
                    <a:pt x="118" y="0"/>
                  </a:moveTo>
                  <a:cubicBezTo>
                    <a:pt x="54" y="0"/>
                    <a:pt x="1" y="77"/>
                    <a:pt x="53" y="129"/>
                  </a:cubicBezTo>
                  <a:cubicBezTo>
                    <a:pt x="402" y="479"/>
                    <a:pt x="752" y="829"/>
                    <a:pt x="1089" y="1178"/>
                  </a:cubicBezTo>
                  <a:cubicBezTo>
                    <a:pt x="1106" y="1193"/>
                    <a:pt x="1125" y="1199"/>
                    <a:pt x="1144" y="1199"/>
                  </a:cubicBezTo>
                  <a:cubicBezTo>
                    <a:pt x="1208" y="1199"/>
                    <a:pt x="1262" y="1120"/>
                    <a:pt x="1209" y="1057"/>
                  </a:cubicBezTo>
                  <a:cubicBezTo>
                    <a:pt x="860" y="707"/>
                    <a:pt x="510" y="371"/>
                    <a:pt x="174" y="22"/>
                  </a:cubicBezTo>
                  <a:cubicBezTo>
                    <a:pt x="156" y="7"/>
                    <a:pt x="137" y="0"/>
                    <a:pt x="118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29"/>
            <p:cNvSpPr/>
            <p:nvPr/>
          </p:nvSpPr>
          <p:spPr>
            <a:xfrm>
              <a:off x="5216555" y="3922401"/>
              <a:ext cx="61944" cy="58392"/>
            </a:xfrm>
            <a:custGeom>
              <a:avLst/>
              <a:gdLst/>
              <a:ahLst/>
              <a:cxnLst/>
              <a:rect l="l" t="t" r="r" b="b"/>
              <a:pathLst>
                <a:path w="1151" h="1085" extrusionOk="0">
                  <a:moveTo>
                    <a:pt x="1029" y="1"/>
                  </a:moveTo>
                  <a:cubicBezTo>
                    <a:pt x="1011" y="1"/>
                    <a:pt x="994" y="7"/>
                    <a:pt x="980" y="22"/>
                  </a:cubicBezTo>
                  <a:lnTo>
                    <a:pt x="51" y="950"/>
                  </a:lnTo>
                  <a:cubicBezTo>
                    <a:pt x="0" y="1001"/>
                    <a:pt x="51" y="1085"/>
                    <a:pt x="114" y="1085"/>
                  </a:cubicBezTo>
                  <a:cubicBezTo>
                    <a:pt x="133" y="1085"/>
                    <a:pt x="154" y="1077"/>
                    <a:pt x="173" y="1058"/>
                  </a:cubicBezTo>
                  <a:lnTo>
                    <a:pt x="1087" y="143"/>
                  </a:lnTo>
                  <a:cubicBezTo>
                    <a:pt x="1150" y="80"/>
                    <a:pt x="1090" y="1"/>
                    <a:pt x="1029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29"/>
            <p:cNvSpPr/>
            <p:nvPr/>
          </p:nvSpPr>
          <p:spPr>
            <a:xfrm>
              <a:off x="5309874" y="3798352"/>
              <a:ext cx="36757" cy="33367"/>
            </a:xfrm>
            <a:custGeom>
              <a:avLst/>
              <a:gdLst/>
              <a:ahLst/>
              <a:cxnLst/>
              <a:rect l="l" t="t" r="r" b="b"/>
              <a:pathLst>
                <a:path w="683" h="620" extrusionOk="0">
                  <a:moveTo>
                    <a:pt x="108" y="1"/>
                  </a:moveTo>
                  <a:cubicBezTo>
                    <a:pt x="51" y="1"/>
                    <a:pt x="1" y="84"/>
                    <a:pt x="52" y="135"/>
                  </a:cubicBezTo>
                  <a:cubicBezTo>
                    <a:pt x="200" y="297"/>
                    <a:pt x="361" y="444"/>
                    <a:pt x="510" y="593"/>
                  </a:cubicBezTo>
                  <a:cubicBezTo>
                    <a:pt x="529" y="611"/>
                    <a:pt x="549" y="619"/>
                    <a:pt x="568" y="619"/>
                  </a:cubicBezTo>
                  <a:cubicBezTo>
                    <a:pt x="631" y="619"/>
                    <a:pt x="682" y="536"/>
                    <a:pt x="630" y="485"/>
                  </a:cubicBezTo>
                  <a:cubicBezTo>
                    <a:pt x="469" y="324"/>
                    <a:pt x="321" y="175"/>
                    <a:pt x="160" y="28"/>
                  </a:cubicBezTo>
                  <a:cubicBezTo>
                    <a:pt x="144" y="9"/>
                    <a:pt x="126" y="1"/>
                    <a:pt x="108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29"/>
            <p:cNvSpPr/>
            <p:nvPr/>
          </p:nvSpPr>
          <p:spPr>
            <a:xfrm>
              <a:off x="3660375" y="4797795"/>
              <a:ext cx="8772" cy="113716"/>
            </a:xfrm>
            <a:custGeom>
              <a:avLst/>
              <a:gdLst/>
              <a:ahLst/>
              <a:cxnLst/>
              <a:rect l="l" t="t" r="r" b="b"/>
              <a:pathLst>
                <a:path w="163" h="2113" extrusionOk="0">
                  <a:moveTo>
                    <a:pt x="82" y="1"/>
                  </a:moveTo>
                  <a:cubicBezTo>
                    <a:pt x="42" y="1"/>
                    <a:pt x="1" y="27"/>
                    <a:pt x="1" y="68"/>
                  </a:cubicBezTo>
                  <a:lnTo>
                    <a:pt x="1" y="2032"/>
                  </a:lnTo>
                  <a:cubicBezTo>
                    <a:pt x="1" y="2085"/>
                    <a:pt x="42" y="2112"/>
                    <a:pt x="82" y="2112"/>
                  </a:cubicBezTo>
                  <a:cubicBezTo>
                    <a:pt x="122" y="2112"/>
                    <a:pt x="162" y="2085"/>
                    <a:pt x="162" y="2032"/>
                  </a:cubicBezTo>
                  <a:lnTo>
                    <a:pt x="162" y="68"/>
                  </a:lnTo>
                  <a:cubicBezTo>
                    <a:pt x="162" y="27"/>
                    <a:pt x="122" y="1"/>
                    <a:pt x="82" y="1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29"/>
            <p:cNvSpPr/>
            <p:nvPr/>
          </p:nvSpPr>
          <p:spPr>
            <a:xfrm>
              <a:off x="3635780" y="5195129"/>
              <a:ext cx="8718" cy="101392"/>
            </a:xfrm>
            <a:custGeom>
              <a:avLst/>
              <a:gdLst/>
              <a:ahLst/>
              <a:cxnLst/>
              <a:rect l="l" t="t" r="r" b="b"/>
              <a:pathLst>
                <a:path w="162" h="1884" extrusionOk="0">
                  <a:moveTo>
                    <a:pt x="81" y="1"/>
                  </a:moveTo>
                  <a:cubicBezTo>
                    <a:pt x="41" y="1"/>
                    <a:pt x="1" y="14"/>
                    <a:pt x="1" y="68"/>
                  </a:cubicBezTo>
                  <a:lnTo>
                    <a:pt x="1" y="1803"/>
                  </a:lnTo>
                  <a:cubicBezTo>
                    <a:pt x="1" y="1857"/>
                    <a:pt x="41" y="1883"/>
                    <a:pt x="81" y="1883"/>
                  </a:cubicBezTo>
                  <a:cubicBezTo>
                    <a:pt x="122" y="1883"/>
                    <a:pt x="162" y="1857"/>
                    <a:pt x="162" y="1803"/>
                  </a:cubicBezTo>
                  <a:lnTo>
                    <a:pt x="162" y="68"/>
                  </a:lnTo>
                  <a:cubicBezTo>
                    <a:pt x="162" y="14"/>
                    <a:pt x="122" y="1"/>
                    <a:pt x="81" y="1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29"/>
            <p:cNvSpPr/>
            <p:nvPr/>
          </p:nvSpPr>
          <p:spPr>
            <a:xfrm>
              <a:off x="3852879" y="5281991"/>
              <a:ext cx="8772" cy="107151"/>
            </a:xfrm>
            <a:custGeom>
              <a:avLst/>
              <a:gdLst/>
              <a:ahLst/>
              <a:cxnLst/>
              <a:rect l="l" t="t" r="r" b="b"/>
              <a:pathLst>
                <a:path w="163" h="1991" extrusionOk="0">
                  <a:moveTo>
                    <a:pt x="82" y="1"/>
                  </a:moveTo>
                  <a:cubicBezTo>
                    <a:pt x="42" y="1"/>
                    <a:pt x="1" y="13"/>
                    <a:pt x="1" y="67"/>
                  </a:cubicBezTo>
                  <a:lnTo>
                    <a:pt x="1" y="1910"/>
                  </a:lnTo>
                  <a:cubicBezTo>
                    <a:pt x="1" y="1964"/>
                    <a:pt x="42" y="1991"/>
                    <a:pt x="82" y="1991"/>
                  </a:cubicBezTo>
                  <a:cubicBezTo>
                    <a:pt x="122" y="1991"/>
                    <a:pt x="162" y="1964"/>
                    <a:pt x="162" y="1910"/>
                  </a:cubicBezTo>
                  <a:lnTo>
                    <a:pt x="162" y="67"/>
                  </a:lnTo>
                  <a:cubicBezTo>
                    <a:pt x="162" y="13"/>
                    <a:pt x="122" y="1"/>
                    <a:pt x="82" y="1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29"/>
            <p:cNvSpPr/>
            <p:nvPr/>
          </p:nvSpPr>
          <p:spPr>
            <a:xfrm>
              <a:off x="3741424" y="5598222"/>
              <a:ext cx="8772" cy="107151"/>
            </a:xfrm>
            <a:custGeom>
              <a:avLst/>
              <a:gdLst/>
              <a:ahLst/>
              <a:cxnLst/>
              <a:rect l="l" t="t" r="r" b="b"/>
              <a:pathLst>
                <a:path w="163" h="1991" extrusionOk="0">
                  <a:moveTo>
                    <a:pt x="82" y="1"/>
                  </a:moveTo>
                  <a:cubicBezTo>
                    <a:pt x="42" y="1"/>
                    <a:pt x="1" y="27"/>
                    <a:pt x="1" y="81"/>
                  </a:cubicBezTo>
                  <a:lnTo>
                    <a:pt x="1" y="1924"/>
                  </a:lnTo>
                  <a:cubicBezTo>
                    <a:pt x="1" y="1978"/>
                    <a:pt x="42" y="1991"/>
                    <a:pt x="82" y="1991"/>
                  </a:cubicBezTo>
                  <a:cubicBezTo>
                    <a:pt x="123" y="1991"/>
                    <a:pt x="162" y="1978"/>
                    <a:pt x="162" y="1924"/>
                  </a:cubicBezTo>
                  <a:lnTo>
                    <a:pt x="162" y="81"/>
                  </a:lnTo>
                  <a:cubicBezTo>
                    <a:pt x="162" y="27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29"/>
            <p:cNvSpPr/>
            <p:nvPr/>
          </p:nvSpPr>
          <p:spPr>
            <a:xfrm>
              <a:off x="4082356" y="5393446"/>
              <a:ext cx="8718" cy="70232"/>
            </a:xfrm>
            <a:custGeom>
              <a:avLst/>
              <a:gdLst/>
              <a:ahLst/>
              <a:cxnLst/>
              <a:rect l="l" t="t" r="r" b="b"/>
              <a:pathLst>
                <a:path w="162" h="1305" extrusionOk="0">
                  <a:moveTo>
                    <a:pt x="81" y="0"/>
                  </a:moveTo>
                  <a:cubicBezTo>
                    <a:pt x="40" y="0"/>
                    <a:pt x="0" y="27"/>
                    <a:pt x="0" y="81"/>
                  </a:cubicBezTo>
                  <a:lnTo>
                    <a:pt x="0" y="1224"/>
                  </a:lnTo>
                  <a:cubicBezTo>
                    <a:pt x="0" y="1277"/>
                    <a:pt x="40" y="1304"/>
                    <a:pt x="81" y="1304"/>
                  </a:cubicBezTo>
                  <a:cubicBezTo>
                    <a:pt x="121" y="1304"/>
                    <a:pt x="162" y="1277"/>
                    <a:pt x="162" y="1224"/>
                  </a:cubicBezTo>
                  <a:lnTo>
                    <a:pt x="162" y="81"/>
                  </a:ln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29"/>
            <p:cNvSpPr/>
            <p:nvPr/>
          </p:nvSpPr>
          <p:spPr>
            <a:xfrm>
              <a:off x="4082356" y="5697407"/>
              <a:ext cx="8718" cy="101392"/>
            </a:xfrm>
            <a:custGeom>
              <a:avLst/>
              <a:gdLst/>
              <a:ahLst/>
              <a:cxnLst/>
              <a:rect l="l" t="t" r="r" b="b"/>
              <a:pathLst>
                <a:path w="162" h="1884" extrusionOk="0">
                  <a:moveTo>
                    <a:pt x="81" y="0"/>
                  </a:moveTo>
                  <a:cubicBezTo>
                    <a:pt x="40" y="0"/>
                    <a:pt x="0" y="27"/>
                    <a:pt x="0" y="81"/>
                  </a:cubicBezTo>
                  <a:lnTo>
                    <a:pt x="0" y="1802"/>
                  </a:lnTo>
                  <a:cubicBezTo>
                    <a:pt x="0" y="1856"/>
                    <a:pt x="40" y="1883"/>
                    <a:pt x="81" y="1883"/>
                  </a:cubicBezTo>
                  <a:cubicBezTo>
                    <a:pt x="121" y="1883"/>
                    <a:pt x="162" y="1856"/>
                    <a:pt x="162" y="1802"/>
                  </a:cubicBezTo>
                  <a:lnTo>
                    <a:pt x="162" y="81"/>
                  </a:ln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29"/>
            <p:cNvSpPr/>
            <p:nvPr/>
          </p:nvSpPr>
          <p:spPr>
            <a:xfrm>
              <a:off x="4361721" y="5480308"/>
              <a:ext cx="8718" cy="89014"/>
            </a:xfrm>
            <a:custGeom>
              <a:avLst/>
              <a:gdLst/>
              <a:ahLst/>
              <a:cxnLst/>
              <a:rect l="l" t="t" r="r" b="b"/>
              <a:pathLst>
                <a:path w="162" h="1654" extrusionOk="0">
                  <a:moveTo>
                    <a:pt x="81" y="0"/>
                  </a:moveTo>
                  <a:cubicBezTo>
                    <a:pt x="40" y="0"/>
                    <a:pt x="0" y="27"/>
                    <a:pt x="0" y="81"/>
                  </a:cubicBezTo>
                  <a:lnTo>
                    <a:pt x="0" y="1573"/>
                  </a:lnTo>
                  <a:cubicBezTo>
                    <a:pt x="0" y="1627"/>
                    <a:pt x="40" y="1654"/>
                    <a:pt x="81" y="1654"/>
                  </a:cubicBezTo>
                  <a:cubicBezTo>
                    <a:pt x="121" y="1654"/>
                    <a:pt x="162" y="1627"/>
                    <a:pt x="162" y="1573"/>
                  </a:cubicBezTo>
                  <a:lnTo>
                    <a:pt x="162" y="81"/>
                  </a:ln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29"/>
            <p:cNvSpPr/>
            <p:nvPr/>
          </p:nvSpPr>
          <p:spPr>
            <a:xfrm>
              <a:off x="4498471" y="5834157"/>
              <a:ext cx="8718" cy="82556"/>
            </a:xfrm>
            <a:custGeom>
              <a:avLst/>
              <a:gdLst/>
              <a:ahLst/>
              <a:cxnLst/>
              <a:rect l="l" t="t" r="r" b="b"/>
              <a:pathLst>
                <a:path w="162" h="1534" extrusionOk="0">
                  <a:moveTo>
                    <a:pt x="81" y="1"/>
                  </a:moveTo>
                  <a:cubicBezTo>
                    <a:pt x="41" y="1"/>
                    <a:pt x="0" y="27"/>
                    <a:pt x="0" y="68"/>
                  </a:cubicBezTo>
                  <a:lnTo>
                    <a:pt x="0" y="1453"/>
                  </a:lnTo>
                  <a:cubicBezTo>
                    <a:pt x="0" y="1507"/>
                    <a:pt x="41" y="1534"/>
                    <a:pt x="81" y="1534"/>
                  </a:cubicBezTo>
                  <a:cubicBezTo>
                    <a:pt x="122" y="1534"/>
                    <a:pt x="162" y="1507"/>
                    <a:pt x="162" y="1453"/>
                  </a:cubicBezTo>
                  <a:lnTo>
                    <a:pt x="162" y="68"/>
                  </a:lnTo>
                  <a:cubicBezTo>
                    <a:pt x="162" y="27"/>
                    <a:pt x="122" y="1"/>
                    <a:pt x="81" y="1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29"/>
            <p:cNvSpPr/>
            <p:nvPr/>
          </p:nvSpPr>
          <p:spPr>
            <a:xfrm>
              <a:off x="4628709" y="5412283"/>
              <a:ext cx="8772" cy="107151"/>
            </a:xfrm>
            <a:custGeom>
              <a:avLst/>
              <a:gdLst/>
              <a:ahLst/>
              <a:cxnLst/>
              <a:rect l="l" t="t" r="r" b="b"/>
              <a:pathLst>
                <a:path w="163" h="1991" extrusionOk="0">
                  <a:moveTo>
                    <a:pt x="82" y="0"/>
                  </a:moveTo>
                  <a:cubicBezTo>
                    <a:pt x="42" y="0"/>
                    <a:pt x="1" y="27"/>
                    <a:pt x="1" y="67"/>
                  </a:cubicBezTo>
                  <a:lnTo>
                    <a:pt x="1" y="1923"/>
                  </a:lnTo>
                  <a:cubicBezTo>
                    <a:pt x="1" y="1963"/>
                    <a:pt x="42" y="1990"/>
                    <a:pt x="82" y="1990"/>
                  </a:cubicBezTo>
                  <a:cubicBezTo>
                    <a:pt x="122" y="1990"/>
                    <a:pt x="162" y="1963"/>
                    <a:pt x="162" y="1923"/>
                  </a:cubicBezTo>
                  <a:lnTo>
                    <a:pt x="162" y="67"/>
                  </a:lnTo>
                  <a:cubicBezTo>
                    <a:pt x="162" y="27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29"/>
            <p:cNvSpPr/>
            <p:nvPr/>
          </p:nvSpPr>
          <p:spPr>
            <a:xfrm>
              <a:off x="4833591" y="5716243"/>
              <a:ext cx="8718" cy="107151"/>
            </a:xfrm>
            <a:custGeom>
              <a:avLst/>
              <a:gdLst/>
              <a:ahLst/>
              <a:cxnLst/>
              <a:rect l="l" t="t" r="r" b="b"/>
              <a:pathLst>
                <a:path w="162" h="1991" extrusionOk="0">
                  <a:moveTo>
                    <a:pt x="81" y="0"/>
                  </a:moveTo>
                  <a:cubicBezTo>
                    <a:pt x="40" y="0"/>
                    <a:pt x="0" y="27"/>
                    <a:pt x="0" y="81"/>
                  </a:cubicBezTo>
                  <a:lnTo>
                    <a:pt x="0" y="1923"/>
                  </a:lnTo>
                  <a:cubicBezTo>
                    <a:pt x="0" y="1976"/>
                    <a:pt x="40" y="1990"/>
                    <a:pt x="81" y="1990"/>
                  </a:cubicBezTo>
                  <a:cubicBezTo>
                    <a:pt x="121" y="1990"/>
                    <a:pt x="161" y="1976"/>
                    <a:pt x="161" y="1923"/>
                  </a:cubicBezTo>
                  <a:lnTo>
                    <a:pt x="161" y="81"/>
                  </a:lnTo>
                  <a:cubicBezTo>
                    <a:pt x="161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29"/>
            <p:cNvSpPr/>
            <p:nvPr/>
          </p:nvSpPr>
          <p:spPr>
            <a:xfrm>
              <a:off x="4914640" y="5343504"/>
              <a:ext cx="7965" cy="107904"/>
            </a:xfrm>
            <a:custGeom>
              <a:avLst/>
              <a:gdLst/>
              <a:ahLst/>
              <a:cxnLst/>
              <a:rect l="l" t="t" r="r" b="b"/>
              <a:pathLst>
                <a:path w="148" h="2005" extrusionOk="0">
                  <a:moveTo>
                    <a:pt x="67" y="0"/>
                  </a:moveTo>
                  <a:cubicBezTo>
                    <a:pt x="27" y="0"/>
                    <a:pt x="0" y="27"/>
                    <a:pt x="0" y="81"/>
                  </a:cubicBezTo>
                  <a:lnTo>
                    <a:pt x="0" y="1924"/>
                  </a:lnTo>
                  <a:cubicBezTo>
                    <a:pt x="0" y="1977"/>
                    <a:pt x="27" y="2004"/>
                    <a:pt x="67" y="2004"/>
                  </a:cubicBezTo>
                  <a:cubicBezTo>
                    <a:pt x="108" y="2004"/>
                    <a:pt x="148" y="1977"/>
                    <a:pt x="148" y="1924"/>
                  </a:cubicBezTo>
                  <a:lnTo>
                    <a:pt x="148" y="81"/>
                  </a:lnTo>
                  <a:cubicBezTo>
                    <a:pt x="148" y="27"/>
                    <a:pt x="108" y="0"/>
                    <a:pt x="67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29"/>
            <p:cNvSpPr/>
            <p:nvPr/>
          </p:nvSpPr>
          <p:spPr>
            <a:xfrm>
              <a:off x="5094121" y="5560603"/>
              <a:ext cx="8718" cy="70985"/>
            </a:xfrm>
            <a:custGeom>
              <a:avLst/>
              <a:gdLst/>
              <a:ahLst/>
              <a:cxnLst/>
              <a:rect l="l" t="t" r="r" b="b"/>
              <a:pathLst>
                <a:path w="162" h="1319" extrusionOk="0">
                  <a:moveTo>
                    <a:pt x="81" y="0"/>
                  </a:moveTo>
                  <a:cubicBezTo>
                    <a:pt x="40" y="0"/>
                    <a:pt x="0" y="27"/>
                    <a:pt x="0" y="81"/>
                  </a:cubicBezTo>
                  <a:lnTo>
                    <a:pt x="0" y="1238"/>
                  </a:lnTo>
                  <a:cubicBezTo>
                    <a:pt x="0" y="1291"/>
                    <a:pt x="40" y="1318"/>
                    <a:pt x="81" y="1318"/>
                  </a:cubicBezTo>
                  <a:cubicBezTo>
                    <a:pt x="121" y="1318"/>
                    <a:pt x="162" y="1291"/>
                    <a:pt x="162" y="1238"/>
                  </a:cubicBezTo>
                  <a:lnTo>
                    <a:pt x="162" y="81"/>
                  </a:ln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29"/>
            <p:cNvSpPr/>
            <p:nvPr/>
          </p:nvSpPr>
          <p:spPr>
            <a:xfrm>
              <a:off x="5100579" y="5132916"/>
              <a:ext cx="8772" cy="57961"/>
            </a:xfrm>
            <a:custGeom>
              <a:avLst/>
              <a:gdLst/>
              <a:ahLst/>
              <a:cxnLst/>
              <a:rect l="l" t="t" r="r" b="b"/>
              <a:pathLst>
                <a:path w="163" h="1077" extrusionOk="0">
                  <a:moveTo>
                    <a:pt x="81" y="0"/>
                  </a:moveTo>
                  <a:cubicBezTo>
                    <a:pt x="42" y="0"/>
                    <a:pt x="1" y="27"/>
                    <a:pt x="1" y="67"/>
                  </a:cubicBezTo>
                  <a:lnTo>
                    <a:pt x="1" y="995"/>
                  </a:lnTo>
                  <a:cubicBezTo>
                    <a:pt x="1" y="1049"/>
                    <a:pt x="42" y="1076"/>
                    <a:pt x="81" y="1076"/>
                  </a:cubicBezTo>
                  <a:cubicBezTo>
                    <a:pt x="122" y="1076"/>
                    <a:pt x="162" y="1049"/>
                    <a:pt x="162" y="995"/>
                  </a:cubicBezTo>
                  <a:lnTo>
                    <a:pt x="162" y="67"/>
                  </a:lnTo>
                  <a:cubicBezTo>
                    <a:pt x="162" y="27"/>
                    <a:pt x="122" y="0"/>
                    <a:pt x="81" y="0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29"/>
            <p:cNvSpPr/>
            <p:nvPr/>
          </p:nvSpPr>
          <p:spPr>
            <a:xfrm>
              <a:off x="5106391" y="4723258"/>
              <a:ext cx="8718" cy="101392"/>
            </a:xfrm>
            <a:custGeom>
              <a:avLst/>
              <a:gdLst/>
              <a:ahLst/>
              <a:cxnLst/>
              <a:rect l="l" t="t" r="r" b="b"/>
              <a:pathLst>
                <a:path w="162" h="1884" extrusionOk="0">
                  <a:moveTo>
                    <a:pt x="81" y="1"/>
                  </a:moveTo>
                  <a:cubicBezTo>
                    <a:pt x="41" y="1"/>
                    <a:pt x="0" y="28"/>
                    <a:pt x="0" y="82"/>
                  </a:cubicBezTo>
                  <a:lnTo>
                    <a:pt x="0" y="1803"/>
                  </a:lnTo>
                  <a:cubicBezTo>
                    <a:pt x="0" y="1857"/>
                    <a:pt x="41" y="1884"/>
                    <a:pt x="81" y="1884"/>
                  </a:cubicBezTo>
                  <a:cubicBezTo>
                    <a:pt x="122" y="1884"/>
                    <a:pt x="162" y="1857"/>
                    <a:pt x="162" y="1803"/>
                  </a:cubicBezTo>
                  <a:lnTo>
                    <a:pt x="162" y="82"/>
                  </a:lnTo>
                  <a:cubicBezTo>
                    <a:pt x="162" y="28"/>
                    <a:pt x="122" y="1"/>
                    <a:pt x="81" y="1"/>
                  </a:cubicBezTo>
                  <a:close/>
                </a:path>
              </a:pathLst>
            </a:custGeom>
            <a:solidFill>
              <a:srgbClr val="D8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29"/>
            <p:cNvSpPr/>
            <p:nvPr/>
          </p:nvSpPr>
          <p:spPr>
            <a:xfrm>
              <a:off x="3621303" y="6408766"/>
              <a:ext cx="465468" cy="527681"/>
            </a:xfrm>
            <a:custGeom>
              <a:avLst/>
              <a:gdLst/>
              <a:ahLst/>
              <a:cxnLst/>
              <a:rect l="l" t="t" r="r" b="b"/>
              <a:pathLst>
                <a:path w="8649" h="9805" extrusionOk="0">
                  <a:moveTo>
                    <a:pt x="1561" y="1"/>
                  </a:moveTo>
                  <a:cubicBezTo>
                    <a:pt x="700" y="1"/>
                    <a:pt x="1" y="700"/>
                    <a:pt x="1" y="1561"/>
                  </a:cubicBezTo>
                  <a:lnTo>
                    <a:pt x="1" y="8245"/>
                  </a:lnTo>
                  <a:cubicBezTo>
                    <a:pt x="1" y="9106"/>
                    <a:pt x="700" y="9805"/>
                    <a:pt x="1561" y="9805"/>
                  </a:cubicBezTo>
                  <a:lnTo>
                    <a:pt x="7101" y="9805"/>
                  </a:lnTo>
                  <a:cubicBezTo>
                    <a:pt x="7949" y="9805"/>
                    <a:pt x="8648" y="9106"/>
                    <a:pt x="8648" y="8245"/>
                  </a:cubicBezTo>
                  <a:lnTo>
                    <a:pt x="8648" y="1561"/>
                  </a:lnTo>
                  <a:cubicBezTo>
                    <a:pt x="8648" y="700"/>
                    <a:pt x="7949" y="1"/>
                    <a:pt x="7101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29"/>
            <p:cNvSpPr/>
            <p:nvPr/>
          </p:nvSpPr>
          <p:spPr>
            <a:xfrm>
              <a:off x="3559091" y="6365389"/>
              <a:ext cx="589894" cy="99885"/>
            </a:xfrm>
            <a:custGeom>
              <a:avLst/>
              <a:gdLst/>
              <a:ahLst/>
              <a:cxnLst/>
              <a:rect l="l" t="t" r="r" b="b"/>
              <a:pathLst>
                <a:path w="10961" h="1856" extrusionOk="0">
                  <a:moveTo>
                    <a:pt x="929" y="0"/>
                  </a:moveTo>
                  <a:cubicBezTo>
                    <a:pt x="418" y="0"/>
                    <a:pt x="0" y="417"/>
                    <a:pt x="0" y="929"/>
                  </a:cubicBezTo>
                  <a:cubicBezTo>
                    <a:pt x="0" y="1440"/>
                    <a:pt x="418" y="1856"/>
                    <a:pt x="929" y="1856"/>
                  </a:cubicBezTo>
                  <a:lnTo>
                    <a:pt x="10032" y="1856"/>
                  </a:lnTo>
                  <a:cubicBezTo>
                    <a:pt x="10543" y="1856"/>
                    <a:pt x="10961" y="1440"/>
                    <a:pt x="10961" y="929"/>
                  </a:cubicBezTo>
                  <a:cubicBezTo>
                    <a:pt x="10961" y="417"/>
                    <a:pt x="10543" y="0"/>
                    <a:pt x="10032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29"/>
            <p:cNvSpPr/>
            <p:nvPr/>
          </p:nvSpPr>
          <p:spPr>
            <a:xfrm>
              <a:off x="3622757" y="6180849"/>
              <a:ext cx="60168" cy="47090"/>
            </a:xfrm>
            <a:custGeom>
              <a:avLst/>
              <a:gdLst/>
              <a:ahLst/>
              <a:cxnLst/>
              <a:rect l="l" t="t" r="r" b="b"/>
              <a:pathLst>
                <a:path w="1118" h="875" extrusionOk="0">
                  <a:moveTo>
                    <a:pt x="552" y="0"/>
                  </a:moveTo>
                  <a:cubicBezTo>
                    <a:pt x="1" y="0"/>
                    <a:pt x="1" y="874"/>
                    <a:pt x="552" y="874"/>
                  </a:cubicBezTo>
                  <a:cubicBezTo>
                    <a:pt x="1117" y="874"/>
                    <a:pt x="1117" y="0"/>
                    <a:pt x="552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29"/>
            <p:cNvSpPr/>
            <p:nvPr/>
          </p:nvSpPr>
          <p:spPr>
            <a:xfrm>
              <a:off x="3709618" y="6069393"/>
              <a:ext cx="60114" cy="46391"/>
            </a:xfrm>
            <a:custGeom>
              <a:avLst/>
              <a:gdLst/>
              <a:ahLst/>
              <a:cxnLst/>
              <a:rect l="l" t="t" r="r" b="b"/>
              <a:pathLst>
                <a:path w="1117" h="862" extrusionOk="0">
                  <a:moveTo>
                    <a:pt x="552" y="1"/>
                  </a:moveTo>
                  <a:cubicBezTo>
                    <a:pt x="0" y="1"/>
                    <a:pt x="0" y="861"/>
                    <a:pt x="552" y="861"/>
                  </a:cubicBezTo>
                  <a:cubicBezTo>
                    <a:pt x="1117" y="861"/>
                    <a:pt x="1117" y="1"/>
                    <a:pt x="552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29"/>
            <p:cNvSpPr/>
            <p:nvPr/>
          </p:nvSpPr>
          <p:spPr>
            <a:xfrm>
              <a:off x="3821073" y="6230738"/>
              <a:ext cx="60114" cy="46391"/>
            </a:xfrm>
            <a:custGeom>
              <a:avLst/>
              <a:gdLst/>
              <a:ahLst/>
              <a:cxnLst/>
              <a:rect l="l" t="t" r="r" b="b"/>
              <a:pathLst>
                <a:path w="1117" h="862" extrusionOk="0">
                  <a:moveTo>
                    <a:pt x="552" y="1"/>
                  </a:moveTo>
                  <a:cubicBezTo>
                    <a:pt x="0" y="1"/>
                    <a:pt x="0" y="861"/>
                    <a:pt x="552" y="861"/>
                  </a:cubicBezTo>
                  <a:cubicBezTo>
                    <a:pt x="1117" y="861"/>
                    <a:pt x="1117" y="1"/>
                    <a:pt x="552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29"/>
            <p:cNvSpPr/>
            <p:nvPr/>
          </p:nvSpPr>
          <p:spPr>
            <a:xfrm>
              <a:off x="4081603" y="6199685"/>
              <a:ext cx="60168" cy="46337"/>
            </a:xfrm>
            <a:custGeom>
              <a:avLst/>
              <a:gdLst/>
              <a:ahLst/>
              <a:cxnLst/>
              <a:rect l="l" t="t" r="r" b="b"/>
              <a:pathLst>
                <a:path w="1118" h="861" extrusionOk="0">
                  <a:moveTo>
                    <a:pt x="565" y="0"/>
                  </a:moveTo>
                  <a:cubicBezTo>
                    <a:pt x="0" y="0"/>
                    <a:pt x="0" y="861"/>
                    <a:pt x="565" y="861"/>
                  </a:cubicBezTo>
                  <a:cubicBezTo>
                    <a:pt x="1117" y="861"/>
                    <a:pt x="1117" y="0"/>
                    <a:pt x="565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29"/>
            <p:cNvSpPr/>
            <p:nvPr/>
          </p:nvSpPr>
          <p:spPr>
            <a:xfrm>
              <a:off x="4255271" y="6279981"/>
              <a:ext cx="60168" cy="47090"/>
            </a:xfrm>
            <a:custGeom>
              <a:avLst/>
              <a:gdLst/>
              <a:ahLst/>
              <a:cxnLst/>
              <a:rect l="l" t="t" r="r" b="b"/>
              <a:pathLst>
                <a:path w="1118" h="875" extrusionOk="0">
                  <a:moveTo>
                    <a:pt x="566" y="0"/>
                  </a:moveTo>
                  <a:cubicBezTo>
                    <a:pt x="1" y="0"/>
                    <a:pt x="1" y="875"/>
                    <a:pt x="566" y="875"/>
                  </a:cubicBezTo>
                  <a:cubicBezTo>
                    <a:pt x="1118" y="875"/>
                    <a:pt x="1118" y="0"/>
                    <a:pt x="566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29"/>
            <p:cNvSpPr/>
            <p:nvPr/>
          </p:nvSpPr>
          <p:spPr>
            <a:xfrm>
              <a:off x="4230676" y="6472486"/>
              <a:ext cx="60168" cy="47090"/>
            </a:xfrm>
            <a:custGeom>
              <a:avLst/>
              <a:gdLst/>
              <a:ahLst/>
              <a:cxnLst/>
              <a:rect l="l" t="t" r="r" b="b"/>
              <a:pathLst>
                <a:path w="1118" h="875" extrusionOk="0">
                  <a:moveTo>
                    <a:pt x="553" y="0"/>
                  </a:moveTo>
                  <a:cubicBezTo>
                    <a:pt x="1" y="0"/>
                    <a:pt x="1" y="875"/>
                    <a:pt x="553" y="875"/>
                  </a:cubicBezTo>
                  <a:cubicBezTo>
                    <a:pt x="1117" y="875"/>
                    <a:pt x="1117" y="0"/>
                    <a:pt x="553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29"/>
            <p:cNvSpPr/>
            <p:nvPr/>
          </p:nvSpPr>
          <p:spPr>
            <a:xfrm>
              <a:off x="3367986" y="6441379"/>
              <a:ext cx="60168" cy="47090"/>
            </a:xfrm>
            <a:custGeom>
              <a:avLst/>
              <a:gdLst/>
              <a:ahLst/>
              <a:cxnLst/>
              <a:rect l="l" t="t" r="r" b="b"/>
              <a:pathLst>
                <a:path w="1118" h="875" extrusionOk="0">
                  <a:moveTo>
                    <a:pt x="553" y="1"/>
                  </a:moveTo>
                  <a:cubicBezTo>
                    <a:pt x="1" y="1"/>
                    <a:pt x="1" y="874"/>
                    <a:pt x="553" y="874"/>
                  </a:cubicBezTo>
                  <a:cubicBezTo>
                    <a:pt x="1118" y="874"/>
                    <a:pt x="1118" y="1"/>
                    <a:pt x="553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29"/>
            <p:cNvSpPr/>
            <p:nvPr/>
          </p:nvSpPr>
          <p:spPr>
            <a:xfrm>
              <a:off x="3461412" y="6578129"/>
              <a:ext cx="60060" cy="46391"/>
            </a:xfrm>
            <a:custGeom>
              <a:avLst/>
              <a:gdLst/>
              <a:ahLst/>
              <a:cxnLst/>
              <a:rect l="l" t="t" r="r" b="b"/>
              <a:pathLst>
                <a:path w="1116" h="862" extrusionOk="0">
                  <a:moveTo>
                    <a:pt x="551" y="1"/>
                  </a:moveTo>
                  <a:cubicBezTo>
                    <a:pt x="0" y="1"/>
                    <a:pt x="0" y="861"/>
                    <a:pt x="551" y="861"/>
                  </a:cubicBezTo>
                  <a:cubicBezTo>
                    <a:pt x="1116" y="861"/>
                    <a:pt x="1116" y="1"/>
                    <a:pt x="551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29"/>
            <p:cNvSpPr/>
            <p:nvPr/>
          </p:nvSpPr>
          <p:spPr>
            <a:xfrm>
              <a:off x="3262342" y="6751852"/>
              <a:ext cx="60168" cy="46337"/>
            </a:xfrm>
            <a:custGeom>
              <a:avLst/>
              <a:gdLst/>
              <a:ahLst/>
              <a:cxnLst/>
              <a:rect l="l" t="t" r="r" b="b"/>
              <a:pathLst>
                <a:path w="1118" h="861" extrusionOk="0">
                  <a:moveTo>
                    <a:pt x="565" y="0"/>
                  </a:moveTo>
                  <a:cubicBezTo>
                    <a:pt x="1" y="0"/>
                    <a:pt x="1" y="861"/>
                    <a:pt x="565" y="861"/>
                  </a:cubicBezTo>
                  <a:cubicBezTo>
                    <a:pt x="1117" y="861"/>
                    <a:pt x="1117" y="0"/>
                    <a:pt x="565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29"/>
            <p:cNvSpPr/>
            <p:nvPr/>
          </p:nvSpPr>
          <p:spPr>
            <a:xfrm>
              <a:off x="3461412" y="6789470"/>
              <a:ext cx="60060" cy="46391"/>
            </a:xfrm>
            <a:custGeom>
              <a:avLst/>
              <a:gdLst/>
              <a:ahLst/>
              <a:cxnLst/>
              <a:rect l="l" t="t" r="r" b="b"/>
              <a:pathLst>
                <a:path w="1116" h="862" extrusionOk="0">
                  <a:moveTo>
                    <a:pt x="551" y="0"/>
                  </a:moveTo>
                  <a:cubicBezTo>
                    <a:pt x="0" y="0"/>
                    <a:pt x="0" y="861"/>
                    <a:pt x="551" y="861"/>
                  </a:cubicBezTo>
                  <a:cubicBezTo>
                    <a:pt x="1116" y="861"/>
                    <a:pt x="1116" y="0"/>
                    <a:pt x="551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29"/>
            <p:cNvSpPr/>
            <p:nvPr/>
          </p:nvSpPr>
          <p:spPr>
            <a:xfrm>
              <a:off x="3299961" y="6956681"/>
              <a:ext cx="60168" cy="46337"/>
            </a:xfrm>
            <a:custGeom>
              <a:avLst/>
              <a:gdLst/>
              <a:ahLst/>
              <a:cxnLst/>
              <a:rect l="l" t="t" r="r" b="b"/>
              <a:pathLst>
                <a:path w="1118" h="861" extrusionOk="0">
                  <a:moveTo>
                    <a:pt x="553" y="0"/>
                  </a:moveTo>
                  <a:cubicBezTo>
                    <a:pt x="1" y="0"/>
                    <a:pt x="1" y="861"/>
                    <a:pt x="553" y="861"/>
                  </a:cubicBezTo>
                  <a:cubicBezTo>
                    <a:pt x="1118" y="861"/>
                    <a:pt x="1118" y="0"/>
                    <a:pt x="553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29"/>
            <p:cNvSpPr/>
            <p:nvPr/>
          </p:nvSpPr>
          <p:spPr>
            <a:xfrm>
              <a:off x="3548220" y="7012382"/>
              <a:ext cx="60114" cy="47090"/>
            </a:xfrm>
            <a:custGeom>
              <a:avLst/>
              <a:gdLst/>
              <a:ahLst/>
              <a:cxnLst/>
              <a:rect l="l" t="t" r="r" b="b"/>
              <a:pathLst>
                <a:path w="1117" h="875" extrusionOk="0">
                  <a:moveTo>
                    <a:pt x="552" y="0"/>
                  </a:moveTo>
                  <a:cubicBezTo>
                    <a:pt x="1" y="0"/>
                    <a:pt x="1" y="875"/>
                    <a:pt x="552" y="875"/>
                  </a:cubicBezTo>
                  <a:cubicBezTo>
                    <a:pt x="1117" y="875"/>
                    <a:pt x="1117" y="0"/>
                    <a:pt x="552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29"/>
            <p:cNvSpPr/>
            <p:nvPr/>
          </p:nvSpPr>
          <p:spPr>
            <a:xfrm>
              <a:off x="3895610" y="7055813"/>
              <a:ext cx="60114" cy="47090"/>
            </a:xfrm>
            <a:custGeom>
              <a:avLst/>
              <a:gdLst/>
              <a:ahLst/>
              <a:cxnLst/>
              <a:rect l="l" t="t" r="r" b="b"/>
              <a:pathLst>
                <a:path w="1117" h="875" extrusionOk="0">
                  <a:moveTo>
                    <a:pt x="552" y="0"/>
                  </a:moveTo>
                  <a:cubicBezTo>
                    <a:pt x="1" y="0"/>
                    <a:pt x="1" y="875"/>
                    <a:pt x="552" y="875"/>
                  </a:cubicBezTo>
                  <a:cubicBezTo>
                    <a:pt x="1116" y="875"/>
                    <a:pt x="1116" y="0"/>
                    <a:pt x="552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29"/>
            <p:cNvSpPr/>
            <p:nvPr/>
          </p:nvSpPr>
          <p:spPr>
            <a:xfrm>
              <a:off x="4174975" y="7031164"/>
              <a:ext cx="60114" cy="46391"/>
            </a:xfrm>
            <a:custGeom>
              <a:avLst/>
              <a:gdLst/>
              <a:ahLst/>
              <a:cxnLst/>
              <a:rect l="l" t="t" r="r" b="b"/>
              <a:pathLst>
                <a:path w="1117" h="862" extrusionOk="0">
                  <a:moveTo>
                    <a:pt x="552" y="1"/>
                  </a:moveTo>
                  <a:cubicBezTo>
                    <a:pt x="1" y="1"/>
                    <a:pt x="1" y="862"/>
                    <a:pt x="552" y="862"/>
                  </a:cubicBezTo>
                  <a:cubicBezTo>
                    <a:pt x="1116" y="862"/>
                    <a:pt x="1116" y="1"/>
                    <a:pt x="552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29"/>
            <p:cNvSpPr/>
            <p:nvPr/>
          </p:nvSpPr>
          <p:spPr>
            <a:xfrm>
              <a:off x="4199570" y="6714933"/>
              <a:ext cx="60114" cy="46391"/>
            </a:xfrm>
            <a:custGeom>
              <a:avLst/>
              <a:gdLst/>
              <a:ahLst/>
              <a:cxnLst/>
              <a:rect l="l" t="t" r="r" b="b"/>
              <a:pathLst>
                <a:path w="1117" h="862" extrusionOk="0">
                  <a:moveTo>
                    <a:pt x="566" y="1"/>
                  </a:moveTo>
                  <a:cubicBezTo>
                    <a:pt x="1" y="1"/>
                    <a:pt x="1" y="861"/>
                    <a:pt x="566" y="861"/>
                  </a:cubicBezTo>
                  <a:cubicBezTo>
                    <a:pt x="1117" y="861"/>
                    <a:pt x="1117" y="1"/>
                    <a:pt x="566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29"/>
            <p:cNvSpPr/>
            <p:nvPr/>
          </p:nvSpPr>
          <p:spPr>
            <a:xfrm>
              <a:off x="3082862" y="7031164"/>
              <a:ext cx="60168" cy="46391"/>
            </a:xfrm>
            <a:custGeom>
              <a:avLst/>
              <a:gdLst/>
              <a:ahLst/>
              <a:cxnLst/>
              <a:rect l="l" t="t" r="r" b="b"/>
              <a:pathLst>
                <a:path w="1118" h="862" extrusionOk="0">
                  <a:moveTo>
                    <a:pt x="552" y="1"/>
                  </a:moveTo>
                  <a:cubicBezTo>
                    <a:pt x="1" y="1"/>
                    <a:pt x="1" y="862"/>
                    <a:pt x="552" y="862"/>
                  </a:cubicBezTo>
                  <a:cubicBezTo>
                    <a:pt x="1117" y="862"/>
                    <a:pt x="1117" y="1"/>
                    <a:pt x="552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29"/>
            <p:cNvSpPr/>
            <p:nvPr/>
          </p:nvSpPr>
          <p:spPr>
            <a:xfrm>
              <a:off x="3096639" y="4339701"/>
              <a:ext cx="91920" cy="71685"/>
            </a:xfrm>
            <a:custGeom>
              <a:avLst/>
              <a:gdLst/>
              <a:ahLst/>
              <a:cxnLst/>
              <a:rect l="l" t="t" r="r" b="b"/>
              <a:pathLst>
                <a:path w="1708" h="1332" extrusionOk="0">
                  <a:moveTo>
                    <a:pt x="847" y="1"/>
                  </a:moveTo>
                  <a:cubicBezTo>
                    <a:pt x="1" y="1"/>
                    <a:pt x="1" y="1331"/>
                    <a:pt x="847" y="1331"/>
                  </a:cubicBezTo>
                  <a:cubicBezTo>
                    <a:pt x="1708" y="1331"/>
                    <a:pt x="1708" y="1"/>
                    <a:pt x="847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29"/>
            <p:cNvSpPr/>
            <p:nvPr/>
          </p:nvSpPr>
          <p:spPr>
            <a:xfrm>
              <a:off x="3178387" y="4239816"/>
              <a:ext cx="92674" cy="71685"/>
            </a:xfrm>
            <a:custGeom>
              <a:avLst/>
              <a:gdLst/>
              <a:ahLst/>
              <a:cxnLst/>
              <a:rect l="l" t="t" r="r" b="b"/>
              <a:pathLst>
                <a:path w="1722" h="1332" extrusionOk="0">
                  <a:moveTo>
                    <a:pt x="861" y="1"/>
                  </a:moveTo>
                  <a:cubicBezTo>
                    <a:pt x="1" y="1"/>
                    <a:pt x="1" y="1332"/>
                    <a:pt x="861" y="1332"/>
                  </a:cubicBezTo>
                  <a:cubicBezTo>
                    <a:pt x="1722" y="1332"/>
                    <a:pt x="1722" y="1"/>
                    <a:pt x="861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29"/>
            <p:cNvSpPr/>
            <p:nvPr/>
          </p:nvSpPr>
          <p:spPr>
            <a:xfrm>
              <a:off x="3214606" y="4361444"/>
              <a:ext cx="91974" cy="71631"/>
            </a:xfrm>
            <a:custGeom>
              <a:avLst/>
              <a:gdLst/>
              <a:ahLst/>
              <a:cxnLst/>
              <a:rect l="l" t="t" r="r" b="b"/>
              <a:pathLst>
                <a:path w="1709" h="1331" extrusionOk="0">
                  <a:moveTo>
                    <a:pt x="848" y="0"/>
                  </a:moveTo>
                  <a:cubicBezTo>
                    <a:pt x="0" y="0"/>
                    <a:pt x="0" y="1331"/>
                    <a:pt x="848" y="1331"/>
                  </a:cubicBezTo>
                  <a:cubicBezTo>
                    <a:pt x="1708" y="1331"/>
                    <a:pt x="1708" y="0"/>
                    <a:pt x="848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29"/>
            <p:cNvSpPr/>
            <p:nvPr/>
          </p:nvSpPr>
          <p:spPr>
            <a:xfrm>
              <a:off x="7406556" y="4462457"/>
              <a:ext cx="119417" cy="93144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8" y="0"/>
                  </a:moveTo>
                  <a:cubicBezTo>
                    <a:pt x="1" y="0"/>
                    <a:pt x="1" y="1332"/>
                    <a:pt x="848" y="1332"/>
                  </a:cubicBezTo>
                  <a:cubicBezTo>
                    <a:pt x="1709" y="1332"/>
                    <a:pt x="1709" y="0"/>
                    <a:pt x="848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29"/>
            <p:cNvSpPr/>
            <p:nvPr/>
          </p:nvSpPr>
          <p:spPr>
            <a:xfrm>
              <a:off x="7512766" y="4332769"/>
              <a:ext cx="120325" cy="93144"/>
            </a:xfrm>
            <a:custGeom>
              <a:avLst/>
              <a:gdLst/>
              <a:ahLst/>
              <a:cxnLst/>
              <a:rect l="l" t="t" r="r" b="b"/>
              <a:pathLst>
                <a:path w="1722" h="1333" extrusionOk="0">
                  <a:moveTo>
                    <a:pt x="861" y="0"/>
                  </a:moveTo>
                  <a:cubicBezTo>
                    <a:pt x="1" y="0"/>
                    <a:pt x="1" y="1332"/>
                    <a:pt x="861" y="1332"/>
                  </a:cubicBezTo>
                  <a:cubicBezTo>
                    <a:pt x="1722" y="1332"/>
                    <a:pt x="1722" y="0"/>
                    <a:pt x="861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29"/>
            <p:cNvSpPr/>
            <p:nvPr/>
          </p:nvSpPr>
          <p:spPr>
            <a:xfrm>
              <a:off x="7559792" y="4490616"/>
              <a:ext cx="119347" cy="93144"/>
            </a:xfrm>
            <a:custGeom>
              <a:avLst/>
              <a:gdLst/>
              <a:ahLst/>
              <a:cxnLst/>
              <a:rect l="l" t="t" r="r" b="b"/>
              <a:pathLst>
                <a:path w="1708" h="1333" extrusionOk="0">
                  <a:moveTo>
                    <a:pt x="847" y="1"/>
                  </a:moveTo>
                  <a:cubicBezTo>
                    <a:pt x="0" y="1"/>
                    <a:pt x="0" y="1332"/>
                    <a:pt x="847" y="1332"/>
                  </a:cubicBezTo>
                  <a:cubicBezTo>
                    <a:pt x="1707" y="1332"/>
                    <a:pt x="1707" y="1"/>
                    <a:pt x="847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29"/>
            <p:cNvSpPr/>
            <p:nvPr/>
          </p:nvSpPr>
          <p:spPr>
            <a:xfrm>
              <a:off x="7891418" y="534981"/>
              <a:ext cx="120325" cy="92166"/>
            </a:xfrm>
            <a:custGeom>
              <a:avLst/>
              <a:gdLst/>
              <a:ahLst/>
              <a:cxnLst/>
              <a:rect l="l" t="t" r="r" b="b"/>
              <a:pathLst>
                <a:path w="1722" h="1319" extrusionOk="0">
                  <a:moveTo>
                    <a:pt x="861" y="1"/>
                  </a:moveTo>
                  <a:cubicBezTo>
                    <a:pt x="1" y="1"/>
                    <a:pt x="1" y="1318"/>
                    <a:pt x="861" y="1318"/>
                  </a:cubicBezTo>
                  <a:cubicBezTo>
                    <a:pt x="1722" y="1318"/>
                    <a:pt x="1722" y="1"/>
                    <a:pt x="861" y="1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29"/>
            <p:cNvSpPr/>
            <p:nvPr/>
          </p:nvSpPr>
          <p:spPr>
            <a:xfrm>
              <a:off x="7998537" y="404315"/>
              <a:ext cx="119417" cy="93144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61" y="1"/>
                  </a:moveTo>
                  <a:cubicBezTo>
                    <a:pt x="1" y="1"/>
                    <a:pt x="1" y="1333"/>
                    <a:pt x="861" y="1333"/>
                  </a:cubicBezTo>
                  <a:cubicBezTo>
                    <a:pt x="1709" y="1333"/>
                    <a:pt x="1709" y="1"/>
                    <a:pt x="861" y="1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29"/>
            <p:cNvSpPr/>
            <p:nvPr/>
          </p:nvSpPr>
          <p:spPr>
            <a:xfrm>
              <a:off x="8044654" y="562232"/>
              <a:ext cx="120325" cy="93074"/>
            </a:xfrm>
            <a:custGeom>
              <a:avLst/>
              <a:gdLst/>
              <a:ahLst/>
              <a:cxnLst/>
              <a:rect l="l" t="t" r="r" b="b"/>
              <a:pathLst>
                <a:path w="1722" h="1332" extrusionOk="0">
                  <a:moveTo>
                    <a:pt x="861" y="0"/>
                  </a:moveTo>
                  <a:cubicBezTo>
                    <a:pt x="0" y="0"/>
                    <a:pt x="0" y="1332"/>
                    <a:pt x="861" y="1332"/>
                  </a:cubicBezTo>
                  <a:cubicBezTo>
                    <a:pt x="1721" y="1332"/>
                    <a:pt x="1721" y="0"/>
                    <a:pt x="861" y="0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29"/>
            <p:cNvSpPr/>
            <p:nvPr/>
          </p:nvSpPr>
          <p:spPr>
            <a:xfrm>
              <a:off x="277424" y="2669605"/>
              <a:ext cx="119347" cy="93074"/>
            </a:xfrm>
            <a:custGeom>
              <a:avLst/>
              <a:gdLst/>
              <a:ahLst/>
              <a:cxnLst/>
              <a:rect l="l" t="t" r="r" b="b"/>
              <a:pathLst>
                <a:path w="1708" h="1332" extrusionOk="0">
                  <a:moveTo>
                    <a:pt x="861" y="0"/>
                  </a:moveTo>
                  <a:cubicBezTo>
                    <a:pt x="0" y="0"/>
                    <a:pt x="0" y="1332"/>
                    <a:pt x="861" y="1332"/>
                  </a:cubicBezTo>
                  <a:cubicBezTo>
                    <a:pt x="1708" y="1332"/>
                    <a:pt x="1708" y="0"/>
                    <a:pt x="861" y="0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29"/>
            <p:cNvSpPr/>
            <p:nvPr/>
          </p:nvSpPr>
          <p:spPr>
            <a:xfrm>
              <a:off x="383564" y="2539917"/>
              <a:ext cx="120325" cy="92166"/>
            </a:xfrm>
            <a:custGeom>
              <a:avLst/>
              <a:gdLst/>
              <a:ahLst/>
              <a:cxnLst/>
              <a:rect l="l" t="t" r="r" b="b"/>
              <a:pathLst>
                <a:path w="1722" h="1319" extrusionOk="0">
                  <a:moveTo>
                    <a:pt x="861" y="0"/>
                  </a:moveTo>
                  <a:cubicBezTo>
                    <a:pt x="0" y="0"/>
                    <a:pt x="0" y="1318"/>
                    <a:pt x="861" y="1318"/>
                  </a:cubicBezTo>
                  <a:cubicBezTo>
                    <a:pt x="1722" y="1318"/>
                    <a:pt x="1722" y="0"/>
                    <a:pt x="861" y="0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29"/>
            <p:cNvSpPr/>
            <p:nvPr/>
          </p:nvSpPr>
          <p:spPr>
            <a:xfrm>
              <a:off x="430520" y="2697765"/>
              <a:ext cx="119487" cy="92166"/>
            </a:xfrm>
            <a:custGeom>
              <a:avLst/>
              <a:gdLst/>
              <a:ahLst/>
              <a:cxnLst/>
              <a:rect l="l" t="t" r="r" b="b"/>
              <a:pathLst>
                <a:path w="1710" h="1319" extrusionOk="0">
                  <a:moveTo>
                    <a:pt x="861" y="1"/>
                  </a:moveTo>
                  <a:cubicBezTo>
                    <a:pt x="1" y="1"/>
                    <a:pt x="1" y="1318"/>
                    <a:pt x="861" y="1318"/>
                  </a:cubicBezTo>
                  <a:cubicBezTo>
                    <a:pt x="1709" y="1318"/>
                    <a:pt x="1709" y="1"/>
                    <a:pt x="861" y="1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29"/>
            <p:cNvSpPr/>
            <p:nvPr/>
          </p:nvSpPr>
          <p:spPr>
            <a:xfrm>
              <a:off x="4384604" y="696602"/>
              <a:ext cx="119487" cy="92166"/>
            </a:xfrm>
            <a:custGeom>
              <a:avLst/>
              <a:gdLst/>
              <a:ahLst/>
              <a:cxnLst/>
              <a:rect l="l" t="t" r="r" b="b"/>
              <a:pathLst>
                <a:path w="1710" h="1319" extrusionOk="0">
                  <a:moveTo>
                    <a:pt x="861" y="1"/>
                  </a:moveTo>
                  <a:cubicBezTo>
                    <a:pt x="1" y="1"/>
                    <a:pt x="1" y="1318"/>
                    <a:pt x="861" y="1318"/>
                  </a:cubicBezTo>
                  <a:cubicBezTo>
                    <a:pt x="1709" y="1318"/>
                    <a:pt x="1709" y="1"/>
                    <a:pt x="861" y="1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29"/>
            <p:cNvSpPr/>
            <p:nvPr/>
          </p:nvSpPr>
          <p:spPr>
            <a:xfrm>
              <a:off x="4491722" y="565935"/>
              <a:ext cx="119487" cy="93144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48" y="1"/>
                  </a:moveTo>
                  <a:cubicBezTo>
                    <a:pt x="1" y="1"/>
                    <a:pt x="1" y="1333"/>
                    <a:pt x="848" y="1333"/>
                  </a:cubicBezTo>
                  <a:cubicBezTo>
                    <a:pt x="1709" y="1333"/>
                    <a:pt x="1709" y="1"/>
                    <a:pt x="848" y="1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29"/>
            <p:cNvSpPr/>
            <p:nvPr/>
          </p:nvSpPr>
          <p:spPr>
            <a:xfrm>
              <a:off x="4537840" y="723853"/>
              <a:ext cx="119347" cy="93074"/>
            </a:xfrm>
            <a:custGeom>
              <a:avLst/>
              <a:gdLst/>
              <a:ahLst/>
              <a:cxnLst/>
              <a:rect l="l" t="t" r="r" b="b"/>
              <a:pathLst>
                <a:path w="1708" h="1332" extrusionOk="0">
                  <a:moveTo>
                    <a:pt x="861" y="0"/>
                  </a:moveTo>
                  <a:cubicBezTo>
                    <a:pt x="0" y="0"/>
                    <a:pt x="0" y="1332"/>
                    <a:pt x="861" y="1332"/>
                  </a:cubicBezTo>
                  <a:cubicBezTo>
                    <a:pt x="1708" y="1332"/>
                    <a:pt x="1708" y="0"/>
                    <a:pt x="861" y="0"/>
                  </a:cubicBezTo>
                  <a:close/>
                </a:path>
              </a:pathLst>
            </a:custGeom>
            <a:solidFill>
              <a:srgbClr val="BA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29"/>
            <p:cNvSpPr/>
            <p:nvPr/>
          </p:nvSpPr>
          <p:spPr>
            <a:xfrm>
              <a:off x="1404018" y="5152122"/>
              <a:ext cx="119417" cy="93144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61" y="1"/>
                  </a:moveTo>
                  <a:cubicBezTo>
                    <a:pt x="1" y="1"/>
                    <a:pt x="1" y="1333"/>
                    <a:pt x="861" y="1333"/>
                  </a:cubicBezTo>
                  <a:cubicBezTo>
                    <a:pt x="1709" y="1333"/>
                    <a:pt x="1709" y="1"/>
                    <a:pt x="861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29"/>
            <p:cNvSpPr/>
            <p:nvPr/>
          </p:nvSpPr>
          <p:spPr>
            <a:xfrm>
              <a:off x="1510228" y="5022434"/>
              <a:ext cx="120325" cy="93144"/>
            </a:xfrm>
            <a:custGeom>
              <a:avLst/>
              <a:gdLst/>
              <a:ahLst/>
              <a:cxnLst/>
              <a:rect l="l" t="t" r="r" b="b"/>
              <a:pathLst>
                <a:path w="1722" h="1333" extrusionOk="0">
                  <a:moveTo>
                    <a:pt x="861" y="1"/>
                  </a:moveTo>
                  <a:cubicBezTo>
                    <a:pt x="1" y="1"/>
                    <a:pt x="1" y="1333"/>
                    <a:pt x="861" y="1333"/>
                  </a:cubicBezTo>
                  <a:cubicBezTo>
                    <a:pt x="1722" y="1333"/>
                    <a:pt x="1722" y="1"/>
                    <a:pt x="861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29"/>
            <p:cNvSpPr/>
            <p:nvPr/>
          </p:nvSpPr>
          <p:spPr>
            <a:xfrm>
              <a:off x="1557254" y="5180352"/>
              <a:ext cx="119347" cy="93144"/>
            </a:xfrm>
            <a:custGeom>
              <a:avLst/>
              <a:gdLst/>
              <a:ahLst/>
              <a:cxnLst/>
              <a:rect l="l" t="t" r="r" b="b"/>
              <a:pathLst>
                <a:path w="1708" h="1333" extrusionOk="0">
                  <a:moveTo>
                    <a:pt x="847" y="0"/>
                  </a:moveTo>
                  <a:cubicBezTo>
                    <a:pt x="0" y="0"/>
                    <a:pt x="0" y="1332"/>
                    <a:pt x="847" y="1332"/>
                  </a:cubicBezTo>
                  <a:cubicBezTo>
                    <a:pt x="1707" y="1332"/>
                    <a:pt x="1707" y="0"/>
                    <a:pt x="847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29"/>
            <p:cNvSpPr/>
            <p:nvPr/>
          </p:nvSpPr>
          <p:spPr>
            <a:xfrm>
              <a:off x="-265923" y="3725765"/>
              <a:ext cx="938215" cy="1303384"/>
            </a:xfrm>
            <a:custGeom>
              <a:avLst/>
              <a:gdLst/>
              <a:ahLst/>
              <a:cxnLst/>
              <a:rect l="l" t="t" r="r" b="b"/>
              <a:pathLst>
                <a:path w="13427" h="18653" extrusionOk="0">
                  <a:moveTo>
                    <a:pt x="13330" y="1"/>
                  </a:moveTo>
                  <a:cubicBezTo>
                    <a:pt x="13298" y="1"/>
                    <a:pt x="13265" y="17"/>
                    <a:pt x="13249" y="54"/>
                  </a:cubicBezTo>
                  <a:cubicBezTo>
                    <a:pt x="12725" y="1682"/>
                    <a:pt x="12483" y="3430"/>
                    <a:pt x="11447" y="4855"/>
                  </a:cubicBezTo>
                  <a:cubicBezTo>
                    <a:pt x="10520" y="6132"/>
                    <a:pt x="9256" y="7141"/>
                    <a:pt x="8004" y="8110"/>
                  </a:cubicBezTo>
                  <a:cubicBezTo>
                    <a:pt x="6862" y="8997"/>
                    <a:pt x="5678" y="9858"/>
                    <a:pt x="4616" y="10880"/>
                  </a:cubicBezTo>
                  <a:cubicBezTo>
                    <a:pt x="3607" y="11834"/>
                    <a:pt x="2706" y="12910"/>
                    <a:pt x="1953" y="14093"/>
                  </a:cubicBezTo>
                  <a:cubicBezTo>
                    <a:pt x="1079" y="15479"/>
                    <a:pt x="434" y="16985"/>
                    <a:pt x="16" y="18558"/>
                  </a:cubicBezTo>
                  <a:cubicBezTo>
                    <a:pt x="0" y="18615"/>
                    <a:pt x="52" y="18652"/>
                    <a:pt x="102" y="18652"/>
                  </a:cubicBezTo>
                  <a:cubicBezTo>
                    <a:pt x="135" y="18652"/>
                    <a:pt x="167" y="18636"/>
                    <a:pt x="178" y="18599"/>
                  </a:cubicBezTo>
                  <a:cubicBezTo>
                    <a:pt x="931" y="15707"/>
                    <a:pt x="2491" y="13166"/>
                    <a:pt x="4629" y="11081"/>
                  </a:cubicBezTo>
                  <a:cubicBezTo>
                    <a:pt x="6781" y="8997"/>
                    <a:pt x="9551" y="7558"/>
                    <a:pt x="11407" y="5178"/>
                  </a:cubicBezTo>
                  <a:cubicBezTo>
                    <a:pt x="12577" y="3685"/>
                    <a:pt x="12833" y="1843"/>
                    <a:pt x="13410" y="95"/>
                  </a:cubicBezTo>
                  <a:cubicBezTo>
                    <a:pt x="13427" y="38"/>
                    <a:pt x="13379" y="1"/>
                    <a:pt x="13330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29"/>
            <p:cNvSpPr/>
            <p:nvPr/>
          </p:nvSpPr>
          <p:spPr>
            <a:xfrm>
              <a:off x="188124" y="3894513"/>
              <a:ext cx="60442" cy="452163"/>
            </a:xfrm>
            <a:custGeom>
              <a:avLst/>
              <a:gdLst/>
              <a:ahLst/>
              <a:cxnLst/>
              <a:rect l="l" t="t" r="r" b="b"/>
              <a:pathLst>
                <a:path w="865" h="6471" extrusionOk="0">
                  <a:moveTo>
                    <a:pt x="763" y="0"/>
                  </a:moveTo>
                  <a:cubicBezTo>
                    <a:pt x="733" y="0"/>
                    <a:pt x="705" y="18"/>
                    <a:pt x="699" y="60"/>
                  </a:cubicBezTo>
                  <a:cubicBezTo>
                    <a:pt x="337" y="2145"/>
                    <a:pt x="0" y="4309"/>
                    <a:pt x="350" y="6407"/>
                  </a:cubicBezTo>
                  <a:cubicBezTo>
                    <a:pt x="361" y="6451"/>
                    <a:pt x="392" y="6470"/>
                    <a:pt x="425" y="6470"/>
                  </a:cubicBezTo>
                  <a:cubicBezTo>
                    <a:pt x="471" y="6470"/>
                    <a:pt x="519" y="6431"/>
                    <a:pt x="511" y="6367"/>
                  </a:cubicBezTo>
                  <a:cubicBezTo>
                    <a:pt x="162" y="4296"/>
                    <a:pt x="498" y="2157"/>
                    <a:pt x="848" y="101"/>
                  </a:cubicBezTo>
                  <a:cubicBezTo>
                    <a:pt x="864" y="43"/>
                    <a:pt x="811" y="0"/>
                    <a:pt x="763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29"/>
            <p:cNvSpPr/>
            <p:nvPr/>
          </p:nvSpPr>
          <p:spPr>
            <a:xfrm>
              <a:off x="343736" y="4172126"/>
              <a:ext cx="431759" cy="110403"/>
            </a:xfrm>
            <a:custGeom>
              <a:avLst/>
              <a:gdLst/>
              <a:ahLst/>
              <a:cxnLst/>
              <a:rect l="l" t="t" r="r" b="b"/>
              <a:pathLst>
                <a:path w="6179" h="1580" extrusionOk="0">
                  <a:moveTo>
                    <a:pt x="6068" y="1"/>
                  </a:moveTo>
                  <a:cubicBezTo>
                    <a:pt x="6056" y="1"/>
                    <a:pt x="6043" y="5"/>
                    <a:pt x="6030" y="13"/>
                  </a:cubicBezTo>
                  <a:cubicBezTo>
                    <a:pt x="4791" y="937"/>
                    <a:pt x="3316" y="1423"/>
                    <a:pt x="1803" y="1423"/>
                  </a:cubicBezTo>
                  <a:cubicBezTo>
                    <a:pt x="1246" y="1423"/>
                    <a:pt x="684" y="1358"/>
                    <a:pt x="127" y="1224"/>
                  </a:cubicBezTo>
                  <a:cubicBezTo>
                    <a:pt x="119" y="1221"/>
                    <a:pt x="112" y="1220"/>
                    <a:pt x="105" y="1220"/>
                  </a:cubicBezTo>
                  <a:cubicBezTo>
                    <a:pt x="27" y="1220"/>
                    <a:pt x="0" y="1347"/>
                    <a:pt x="86" y="1372"/>
                  </a:cubicBezTo>
                  <a:cubicBezTo>
                    <a:pt x="656" y="1511"/>
                    <a:pt x="1233" y="1579"/>
                    <a:pt x="1806" y="1579"/>
                  </a:cubicBezTo>
                  <a:cubicBezTo>
                    <a:pt x="3341" y="1579"/>
                    <a:pt x="4848" y="1088"/>
                    <a:pt x="6111" y="148"/>
                  </a:cubicBezTo>
                  <a:cubicBezTo>
                    <a:pt x="6178" y="103"/>
                    <a:pt x="6133" y="1"/>
                    <a:pt x="6068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29"/>
            <p:cNvSpPr/>
            <p:nvPr/>
          </p:nvSpPr>
          <p:spPr>
            <a:xfrm>
              <a:off x="437158" y="3695439"/>
              <a:ext cx="108866" cy="354547"/>
            </a:xfrm>
            <a:custGeom>
              <a:avLst/>
              <a:gdLst/>
              <a:ahLst/>
              <a:cxnLst/>
              <a:rect l="l" t="t" r="r" b="b"/>
              <a:pathLst>
                <a:path w="1558" h="5074" extrusionOk="0">
                  <a:moveTo>
                    <a:pt x="160" y="1"/>
                  </a:moveTo>
                  <a:cubicBezTo>
                    <a:pt x="121" y="1"/>
                    <a:pt x="81" y="24"/>
                    <a:pt x="81" y="72"/>
                  </a:cubicBezTo>
                  <a:cubicBezTo>
                    <a:pt x="0" y="1806"/>
                    <a:pt x="727" y="3461"/>
                    <a:pt x="1372" y="5020"/>
                  </a:cubicBezTo>
                  <a:cubicBezTo>
                    <a:pt x="1388" y="5058"/>
                    <a:pt x="1423" y="5074"/>
                    <a:pt x="1457" y="5074"/>
                  </a:cubicBezTo>
                  <a:cubicBezTo>
                    <a:pt x="1508" y="5074"/>
                    <a:pt x="1557" y="5037"/>
                    <a:pt x="1533" y="4980"/>
                  </a:cubicBezTo>
                  <a:cubicBezTo>
                    <a:pt x="888" y="3434"/>
                    <a:pt x="162" y="1793"/>
                    <a:pt x="228" y="72"/>
                  </a:cubicBezTo>
                  <a:cubicBezTo>
                    <a:pt x="235" y="24"/>
                    <a:pt x="199" y="1"/>
                    <a:pt x="160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29"/>
            <p:cNvSpPr/>
            <p:nvPr/>
          </p:nvSpPr>
          <p:spPr>
            <a:xfrm>
              <a:off x="603181" y="3863978"/>
              <a:ext cx="287956" cy="101110"/>
            </a:xfrm>
            <a:custGeom>
              <a:avLst/>
              <a:gdLst/>
              <a:ahLst/>
              <a:cxnLst/>
              <a:rect l="l" t="t" r="r" b="b"/>
              <a:pathLst>
                <a:path w="4121" h="1447" extrusionOk="0">
                  <a:moveTo>
                    <a:pt x="4010" y="0"/>
                  </a:moveTo>
                  <a:cubicBezTo>
                    <a:pt x="3998" y="0"/>
                    <a:pt x="3985" y="4"/>
                    <a:pt x="3972" y="13"/>
                  </a:cubicBezTo>
                  <a:cubicBezTo>
                    <a:pt x="2984" y="648"/>
                    <a:pt x="1959" y="1293"/>
                    <a:pt x="798" y="1293"/>
                  </a:cubicBezTo>
                  <a:cubicBezTo>
                    <a:pt x="583" y="1293"/>
                    <a:pt x="363" y="1271"/>
                    <a:pt x="139" y="1223"/>
                  </a:cubicBezTo>
                  <a:cubicBezTo>
                    <a:pt x="130" y="1221"/>
                    <a:pt x="121" y="1220"/>
                    <a:pt x="113" y="1220"/>
                  </a:cubicBezTo>
                  <a:cubicBezTo>
                    <a:pt x="25" y="1220"/>
                    <a:pt x="0" y="1347"/>
                    <a:pt x="99" y="1371"/>
                  </a:cubicBezTo>
                  <a:cubicBezTo>
                    <a:pt x="337" y="1423"/>
                    <a:pt x="569" y="1447"/>
                    <a:pt x="797" y="1447"/>
                  </a:cubicBezTo>
                  <a:cubicBezTo>
                    <a:pt x="1983" y="1447"/>
                    <a:pt x="3037" y="801"/>
                    <a:pt x="4052" y="147"/>
                  </a:cubicBezTo>
                  <a:cubicBezTo>
                    <a:pt x="4120" y="102"/>
                    <a:pt x="4074" y="0"/>
                    <a:pt x="4010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29"/>
            <p:cNvSpPr/>
            <p:nvPr/>
          </p:nvSpPr>
          <p:spPr>
            <a:xfrm>
              <a:off x="376018" y="3628010"/>
              <a:ext cx="156101" cy="121303"/>
            </a:xfrm>
            <a:custGeom>
              <a:avLst/>
              <a:gdLst/>
              <a:ahLst/>
              <a:cxnLst/>
              <a:rect l="l" t="t" r="r" b="b"/>
              <a:pathLst>
                <a:path w="2234" h="1736" extrusionOk="0">
                  <a:moveTo>
                    <a:pt x="1117" y="1"/>
                  </a:moveTo>
                  <a:cubicBezTo>
                    <a:pt x="1" y="1"/>
                    <a:pt x="1" y="1736"/>
                    <a:pt x="1117" y="1736"/>
                  </a:cubicBezTo>
                  <a:cubicBezTo>
                    <a:pt x="2233" y="1736"/>
                    <a:pt x="2233" y="1"/>
                    <a:pt x="1117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29"/>
            <p:cNvSpPr/>
            <p:nvPr/>
          </p:nvSpPr>
          <p:spPr>
            <a:xfrm>
              <a:off x="599688" y="3640308"/>
              <a:ext cx="156032" cy="120325"/>
            </a:xfrm>
            <a:custGeom>
              <a:avLst/>
              <a:gdLst/>
              <a:ahLst/>
              <a:cxnLst/>
              <a:rect l="l" t="t" r="r" b="b"/>
              <a:pathLst>
                <a:path w="2233" h="1722" extrusionOk="0">
                  <a:moveTo>
                    <a:pt x="1117" y="0"/>
                  </a:moveTo>
                  <a:cubicBezTo>
                    <a:pt x="0" y="0"/>
                    <a:pt x="0" y="1721"/>
                    <a:pt x="1117" y="1721"/>
                  </a:cubicBezTo>
                  <a:cubicBezTo>
                    <a:pt x="2233" y="1721"/>
                    <a:pt x="2233" y="0"/>
                    <a:pt x="1117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29"/>
            <p:cNvSpPr/>
            <p:nvPr/>
          </p:nvSpPr>
          <p:spPr>
            <a:xfrm>
              <a:off x="816789" y="3785019"/>
              <a:ext cx="156032" cy="121234"/>
            </a:xfrm>
            <a:custGeom>
              <a:avLst/>
              <a:gdLst/>
              <a:ahLst/>
              <a:cxnLst/>
              <a:rect l="l" t="t" r="r" b="b"/>
              <a:pathLst>
                <a:path w="2233" h="1735" extrusionOk="0">
                  <a:moveTo>
                    <a:pt x="1116" y="0"/>
                  </a:moveTo>
                  <a:cubicBezTo>
                    <a:pt x="0" y="0"/>
                    <a:pt x="0" y="1734"/>
                    <a:pt x="1116" y="1734"/>
                  </a:cubicBezTo>
                  <a:cubicBezTo>
                    <a:pt x="2233" y="1734"/>
                    <a:pt x="2233" y="0"/>
                    <a:pt x="1116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29"/>
            <p:cNvSpPr/>
            <p:nvPr/>
          </p:nvSpPr>
          <p:spPr>
            <a:xfrm>
              <a:off x="708692" y="4110986"/>
              <a:ext cx="156032" cy="121373"/>
            </a:xfrm>
            <a:custGeom>
              <a:avLst/>
              <a:gdLst/>
              <a:ahLst/>
              <a:cxnLst/>
              <a:rect l="l" t="t" r="r" b="b"/>
              <a:pathLst>
                <a:path w="2233" h="1737" extrusionOk="0">
                  <a:moveTo>
                    <a:pt x="1117" y="1"/>
                  </a:moveTo>
                  <a:cubicBezTo>
                    <a:pt x="0" y="1"/>
                    <a:pt x="0" y="1736"/>
                    <a:pt x="1117" y="1736"/>
                  </a:cubicBezTo>
                  <a:cubicBezTo>
                    <a:pt x="2233" y="1736"/>
                    <a:pt x="2233" y="1"/>
                    <a:pt x="1117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29"/>
            <p:cNvSpPr/>
            <p:nvPr/>
          </p:nvSpPr>
          <p:spPr>
            <a:xfrm>
              <a:off x="146758" y="3846020"/>
              <a:ext cx="155123" cy="120325"/>
            </a:xfrm>
            <a:custGeom>
              <a:avLst/>
              <a:gdLst/>
              <a:ahLst/>
              <a:cxnLst/>
              <a:rect l="l" t="t" r="r" b="b"/>
              <a:pathLst>
                <a:path w="2220" h="1722" extrusionOk="0">
                  <a:moveTo>
                    <a:pt x="1117" y="1"/>
                  </a:moveTo>
                  <a:cubicBezTo>
                    <a:pt x="0" y="1"/>
                    <a:pt x="0" y="1722"/>
                    <a:pt x="1117" y="1722"/>
                  </a:cubicBezTo>
                  <a:cubicBezTo>
                    <a:pt x="2220" y="1722"/>
                    <a:pt x="2220" y="1"/>
                    <a:pt x="1117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29"/>
            <p:cNvSpPr/>
            <p:nvPr/>
          </p:nvSpPr>
          <p:spPr>
            <a:xfrm>
              <a:off x="5775878" y="5499951"/>
              <a:ext cx="771528" cy="976949"/>
            </a:xfrm>
            <a:custGeom>
              <a:avLst/>
              <a:gdLst/>
              <a:ahLst/>
              <a:cxnLst/>
              <a:rect l="l" t="t" r="r" b="b"/>
              <a:pathLst>
                <a:path w="14336" h="18153" extrusionOk="0">
                  <a:moveTo>
                    <a:pt x="2505" y="1"/>
                  </a:moveTo>
                  <a:cubicBezTo>
                    <a:pt x="1962" y="1"/>
                    <a:pt x="1398" y="115"/>
                    <a:pt x="968" y="415"/>
                  </a:cubicBezTo>
                  <a:cubicBezTo>
                    <a:pt x="0" y="1074"/>
                    <a:pt x="161" y="2391"/>
                    <a:pt x="592" y="3320"/>
                  </a:cubicBezTo>
                  <a:cubicBezTo>
                    <a:pt x="1130" y="4557"/>
                    <a:pt x="2218" y="5498"/>
                    <a:pt x="3254" y="6318"/>
                  </a:cubicBezTo>
                  <a:cubicBezTo>
                    <a:pt x="4357" y="7193"/>
                    <a:pt x="5540" y="7973"/>
                    <a:pt x="6563" y="8941"/>
                  </a:cubicBezTo>
                  <a:cubicBezTo>
                    <a:pt x="7611" y="9936"/>
                    <a:pt x="8418" y="11146"/>
                    <a:pt x="8646" y="12599"/>
                  </a:cubicBezTo>
                  <a:cubicBezTo>
                    <a:pt x="8795" y="13526"/>
                    <a:pt x="8849" y="14548"/>
                    <a:pt x="8660" y="15476"/>
                  </a:cubicBezTo>
                  <a:cubicBezTo>
                    <a:pt x="8553" y="16081"/>
                    <a:pt x="8270" y="16834"/>
                    <a:pt x="8431" y="17453"/>
                  </a:cubicBezTo>
                  <a:cubicBezTo>
                    <a:pt x="8512" y="17763"/>
                    <a:pt x="8849" y="18152"/>
                    <a:pt x="9198" y="18152"/>
                  </a:cubicBezTo>
                  <a:cubicBezTo>
                    <a:pt x="9521" y="18139"/>
                    <a:pt x="9736" y="17802"/>
                    <a:pt x="9884" y="17547"/>
                  </a:cubicBezTo>
                  <a:cubicBezTo>
                    <a:pt x="10328" y="16741"/>
                    <a:pt x="10529" y="15758"/>
                    <a:pt x="10651" y="14844"/>
                  </a:cubicBezTo>
                  <a:cubicBezTo>
                    <a:pt x="10866" y="13096"/>
                    <a:pt x="10409" y="11308"/>
                    <a:pt x="10839" y="9572"/>
                  </a:cubicBezTo>
                  <a:cubicBezTo>
                    <a:pt x="11054" y="8672"/>
                    <a:pt x="11619" y="7636"/>
                    <a:pt x="12426" y="7139"/>
                  </a:cubicBezTo>
                  <a:cubicBezTo>
                    <a:pt x="13003" y="6789"/>
                    <a:pt x="13717" y="6628"/>
                    <a:pt x="14025" y="5956"/>
                  </a:cubicBezTo>
                  <a:cubicBezTo>
                    <a:pt x="14174" y="5619"/>
                    <a:pt x="14133" y="5296"/>
                    <a:pt x="13945" y="4973"/>
                  </a:cubicBezTo>
                  <a:cubicBezTo>
                    <a:pt x="13932" y="4944"/>
                    <a:pt x="13909" y="4932"/>
                    <a:pt x="13885" y="4932"/>
                  </a:cubicBezTo>
                  <a:cubicBezTo>
                    <a:pt x="13832" y="4932"/>
                    <a:pt x="13773" y="4990"/>
                    <a:pt x="13810" y="5054"/>
                  </a:cubicBezTo>
                  <a:cubicBezTo>
                    <a:pt x="14335" y="6009"/>
                    <a:pt x="13313" y="6520"/>
                    <a:pt x="12614" y="6856"/>
                  </a:cubicBezTo>
                  <a:cubicBezTo>
                    <a:pt x="11955" y="7193"/>
                    <a:pt x="11470" y="7784"/>
                    <a:pt x="11108" y="8430"/>
                  </a:cubicBezTo>
                  <a:cubicBezTo>
                    <a:pt x="10206" y="10071"/>
                    <a:pt x="10543" y="12020"/>
                    <a:pt x="10529" y="13795"/>
                  </a:cubicBezTo>
                  <a:cubicBezTo>
                    <a:pt x="10529" y="14723"/>
                    <a:pt x="10395" y="15611"/>
                    <a:pt x="10126" y="16498"/>
                  </a:cubicBezTo>
                  <a:cubicBezTo>
                    <a:pt x="10009" y="16893"/>
                    <a:pt x="9662" y="17968"/>
                    <a:pt x="9174" y="17968"/>
                  </a:cubicBezTo>
                  <a:cubicBezTo>
                    <a:pt x="9047" y="17968"/>
                    <a:pt x="8912" y="17896"/>
                    <a:pt x="8768" y="17722"/>
                  </a:cubicBezTo>
                  <a:cubicBezTo>
                    <a:pt x="8338" y="17198"/>
                    <a:pt x="8646" y="16337"/>
                    <a:pt x="8768" y="15745"/>
                  </a:cubicBezTo>
                  <a:cubicBezTo>
                    <a:pt x="8942" y="14978"/>
                    <a:pt x="8956" y="14186"/>
                    <a:pt x="8902" y="13406"/>
                  </a:cubicBezTo>
                  <a:cubicBezTo>
                    <a:pt x="8808" y="12074"/>
                    <a:pt x="8391" y="10850"/>
                    <a:pt x="7558" y="9788"/>
                  </a:cubicBezTo>
                  <a:cubicBezTo>
                    <a:pt x="5957" y="7744"/>
                    <a:pt x="3496" y="6641"/>
                    <a:pt x="1748" y="4745"/>
                  </a:cubicBezTo>
                  <a:cubicBezTo>
                    <a:pt x="981" y="3885"/>
                    <a:pt x="174" y="2660"/>
                    <a:pt x="457" y="1450"/>
                  </a:cubicBezTo>
                  <a:cubicBezTo>
                    <a:pt x="592" y="819"/>
                    <a:pt x="1076" y="428"/>
                    <a:pt x="1680" y="281"/>
                  </a:cubicBezTo>
                  <a:cubicBezTo>
                    <a:pt x="1955" y="207"/>
                    <a:pt x="2229" y="173"/>
                    <a:pt x="2502" y="173"/>
                  </a:cubicBezTo>
                  <a:cubicBezTo>
                    <a:pt x="3124" y="173"/>
                    <a:pt x="3736" y="350"/>
                    <a:pt x="4316" y="630"/>
                  </a:cubicBezTo>
                  <a:cubicBezTo>
                    <a:pt x="4693" y="805"/>
                    <a:pt x="5056" y="1020"/>
                    <a:pt x="5419" y="1222"/>
                  </a:cubicBezTo>
                  <a:cubicBezTo>
                    <a:pt x="5434" y="1231"/>
                    <a:pt x="5449" y="1234"/>
                    <a:pt x="5463" y="1234"/>
                  </a:cubicBezTo>
                  <a:cubicBezTo>
                    <a:pt x="5535" y="1234"/>
                    <a:pt x="5579" y="1133"/>
                    <a:pt x="5500" y="1088"/>
                  </a:cubicBezTo>
                  <a:cubicBezTo>
                    <a:pt x="4720" y="657"/>
                    <a:pt x="3940" y="173"/>
                    <a:pt x="3052" y="39"/>
                  </a:cubicBezTo>
                  <a:cubicBezTo>
                    <a:pt x="2876" y="14"/>
                    <a:pt x="2692" y="1"/>
                    <a:pt x="2505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29"/>
            <p:cNvSpPr/>
            <p:nvPr/>
          </p:nvSpPr>
          <p:spPr>
            <a:xfrm>
              <a:off x="6520709" y="5542036"/>
              <a:ext cx="332108" cy="232115"/>
            </a:xfrm>
            <a:custGeom>
              <a:avLst/>
              <a:gdLst/>
              <a:ahLst/>
              <a:cxnLst/>
              <a:rect l="l" t="t" r="r" b="b"/>
              <a:pathLst>
                <a:path w="6171" h="4313" extrusionOk="0">
                  <a:moveTo>
                    <a:pt x="5479" y="151"/>
                  </a:moveTo>
                  <a:cubicBezTo>
                    <a:pt x="5545" y="151"/>
                    <a:pt x="5610" y="157"/>
                    <a:pt x="5672" y="171"/>
                  </a:cubicBezTo>
                  <a:cubicBezTo>
                    <a:pt x="6036" y="265"/>
                    <a:pt x="5968" y="614"/>
                    <a:pt x="5874" y="897"/>
                  </a:cubicBezTo>
                  <a:cubicBezTo>
                    <a:pt x="5471" y="2013"/>
                    <a:pt x="4462" y="2619"/>
                    <a:pt x="3373" y="2941"/>
                  </a:cubicBezTo>
                  <a:cubicBezTo>
                    <a:pt x="2321" y="3247"/>
                    <a:pt x="1164" y="3382"/>
                    <a:pt x="254" y="4025"/>
                  </a:cubicBezTo>
                  <a:lnTo>
                    <a:pt x="254" y="4025"/>
                  </a:lnTo>
                  <a:cubicBezTo>
                    <a:pt x="702" y="2884"/>
                    <a:pt x="1835" y="2058"/>
                    <a:pt x="2767" y="1328"/>
                  </a:cubicBezTo>
                  <a:cubicBezTo>
                    <a:pt x="3346" y="883"/>
                    <a:pt x="4005" y="548"/>
                    <a:pt x="4704" y="318"/>
                  </a:cubicBezTo>
                  <a:cubicBezTo>
                    <a:pt x="4940" y="244"/>
                    <a:pt x="5219" y="151"/>
                    <a:pt x="5479" y="151"/>
                  </a:cubicBezTo>
                  <a:close/>
                  <a:moveTo>
                    <a:pt x="5507" y="0"/>
                  </a:moveTo>
                  <a:cubicBezTo>
                    <a:pt x="5379" y="0"/>
                    <a:pt x="5249" y="18"/>
                    <a:pt x="5134" y="37"/>
                  </a:cubicBezTo>
                  <a:cubicBezTo>
                    <a:pt x="4408" y="171"/>
                    <a:pt x="3628" y="521"/>
                    <a:pt x="3009" y="937"/>
                  </a:cubicBezTo>
                  <a:cubicBezTo>
                    <a:pt x="2418" y="1354"/>
                    <a:pt x="1853" y="1825"/>
                    <a:pt x="1329" y="2323"/>
                  </a:cubicBezTo>
                  <a:cubicBezTo>
                    <a:pt x="764" y="2847"/>
                    <a:pt x="239" y="3465"/>
                    <a:pt x="24" y="4218"/>
                  </a:cubicBezTo>
                  <a:cubicBezTo>
                    <a:pt x="0" y="4275"/>
                    <a:pt x="49" y="4312"/>
                    <a:pt x="98" y="4312"/>
                  </a:cubicBezTo>
                  <a:cubicBezTo>
                    <a:pt x="130" y="4312"/>
                    <a:pt x="162" y="4296"/>
                    <a:pt x="173" y="4259"/>
                  </a:cubicBezTo>
                  <a:cubicBezTo>
                    <a:pt x="183" y="4226"/>
                    <a:pt x="193" y="4192"/>
                    <a:pt x="204" y="4159"/>
                  </a:cubicBezTo>
                  <a:lnTo>
                    <a:pt x="204" y="4159"/>
                  </a:lnTo>
                  <a:cubicBezTo>
                    <a:pt x="218" y="4185"/>
                    <a:pt x="242" y="4204"/>
                    <a:pt x="269" y="4204"/>
                  </a:cubicBezTo>
                  <a:cubicBezTo>
                    <a:pt x="281" y="4204"/>
                    <a:pt x="294" y="4200"/>
                    <a:pt x="307" y="4191"/>
                  </a:cubicBezTo>
                  <a:cubicBezTo>
                    <a:pt x="1275" y="3479"/>
                    <a:pt x="2525" y="3384"/>
                    <a:pt x="3628" y="3022"/>
                  </a:cubicBezTo>
                  <a:cubicBezTo>
                    <a:pt x="4704" y="2672"/>
                    <a:pt x="5686" y="2000"/>
                    <a:pt x="6049" y="883"/>
                  </a:cubicBezTo>
                  <a:cubicBezTo>
                    <a:pt x="6116" y="628"/>
                    <a:pt x="6170" y="306"/>
                    <a:pt x="5941" y="117"/>
                  </a:cubicBezTo>
                  <a:cubicBezTo>
                    <a:pt x="5822" y="28"/>
                    <a:pt x="5666" y="0"/>
                    <a:pt x="5507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29"/>
            <p:cNvSpPr/>
            <p:nvPr/>
          </p:nvSpPr>
          <p:spPr>
            <a:xfrm>
              <a:off x="6526037" y="5752193"/>
              <a:ext cx="371610" cy="170763"/>
            </a:xfrm>
            <a:custGeom>
              <a:avLst/>
              <a:gdLst/>
              <a:ahLst/>
              <a:cxnLst/>
              <a:rect l="l" t="t" r="r" b="b"/>
              <a:pathLst>
                <a:path w="6905" h="3173" extrusionOk="0">
                  <a:moveTo>
                    <a:pt x="732" y="163"/>
                  </a:moveTo>
                  <a:cubicBezTo>
                    <a:pt x="870" y="163"/>
                    <a:pt x="1008" y="181"/>
                    <a:pt x="1122" y="193"/>
                  </a:cubicBezTo>
                  <a:cubicBezTo>
                    <a:pt x="1607" y="220"/>
                    <a:pt x="2091" y="327"/>
                    <a:pt x="2575" y="435"/>
                  </a:cubicBezTo>
                  <a:cubicBezTo>
                    <a:pt x="3637" y="677"/>
                    <a:pt x="4700" y="1013"/>
                    <a:pt x="5681" y="1484"/>
                  </a:cubicBezTo>
                  <a:cubicBezTo>
                    <a:pt x="5991" y="1631"/>
                    <a:pt x="6367" y="1792"/>
                    <a:pt x="6582" y="2061"/>
                  </a:cubicBezTo>
                  <a:cubicBezTo>
                    <a:pt x="6783" y="2317"/>
                    <a:pt x="6757" y="2721"/>
                    <a:pt x="6461" y="2882"/>
                  </a:cubicBezTo>
                  <a:cubicBezTo>
                    <a:pt x="6281" y="2986"/>
                    <a:pt x="6059" y="3018"/>
                    <a:pt x="5832" y="3018"/>
                  </a:cubicBezTo>
                  <a:cubicBezTo>
                    <a:pt x="5618" y="3018"/>
                    <a:pt x="5400" y="2989"/>
                    <a:pt x="5211" y="2963"/>
                  </a:cubicBezTo>
                  <a:cubicBezTo>
                    <a:pt x="4712" y="2909"/>
                    <a:pt x="4228" y="2788"/>
                    <a:pt x="3744" y="2640"/>
                  </a:cubicBezTo>
                  <a:cubicBezTo>
                    <a:pt x="2391" y="2236"/>
                    <a:pt x="1113" y="1430"/>
                    <a:pt x="264" y="293"/>
                  </a:cubicBezTo>
                  <a:lnTo>
                    <a:pt x="264" y="293"/>
                  </a:lnTo>
                  <a:cubicBezTo>
                    <a:pt x="268" y="291"/>
                    <a:pt x="271" y="289"/>
                    <a:pt x="275" y="286"/>
                  </a:cubicBezTo>
                  <a:cubicBezTo>
                    <a:pt x="394" y="190"/>
                    <a:pt x="562" y="163"/>
                    <a:pt x="732" y="163"/>
                  </a:cubicBezTo>
                  <a:close/>
                  <a:moveTo>
                    <a:pt x="744" y="1"/>
                  </a:moveTo>
                  <a:cubicBezTo>
                    <a:pt x="539" y="1"/>
                    <a:pt x="336" y="32"/>
                    <a:pt x="194" y="139"/>
                  </a:cubicBezTo>
                  <a:cubicBezTo>
                    <a:pt x="185" y="147"/>
                    <a:pt x="177" y="156"/>
                    <a:pt x="172" y="165"/>
                  </a:cubicBezTo>
                  <a:lnTo>
                    <a:pt x="172" y="165"/>
                  </a:lnTo>
                  <a:cubicBezTo>
                    <a:pt x="155" y="146"/>
                    <a:pt x="134" y="137"/>
                    <a:pt x="112" y="137"/>
                  </a:cubicBezTo>
                  <a:cubicBezTo>
                    <a:pt x="55" y="137"/>
                    <a:pt x="0" y="195"/>
                    <a:pt x="47" y="259"/>
                  </a:cubicBezTo>
                  <a:cubicBezTo>
                    <a:pt x="854" y="1403"/>
                    <a:pt x="2118" y="2291"/>
                    <a:pt x="3462" y="2721"/>
                  </a:cubicBezTo>
                  <a:cubicBezTo>
                    <a:pt x="3959" y="2882"/>
                    <a:pt x="4484" y="3017"/>
                    <a:pt x="5022" y="3097"/>
                  </a:cubicBezTo>
                  <a:cubicBezTo>
                    <a:pt x="5270" y="3135"/>
                    <a:pt x="5539" y="3172"/>
                    <a:pt x="5803" y="3172"/>
                  </a:cubicBezTo>
                  <a:cubicBezTo>
                    <a:pt x="6012" y="3172"/>
                    <a:pt x="6217" y="3149"/>
                    <a:pt x="6407" y="3083"/>
                  </a:cubicBezTo>
                  <a:cubicBezTo>
                    <a:pt x="6730" y="2963"/>
                    <a:pt x="6905" y="2694"/>
                    <a:pt x="6864" y="2344"/>
                  </a:cubicBezTo>
                  <a:cubicBezTo>
                    <a:pt x="6824" y="2008"/>
                    <a:pt x="6595" y="1819"/>
                    <a:pt x="6326" y="1645"/>
                  </a:cubicBezTo>
                  <a:cubicBezTo>
                    <a:pt x="5385" y="1039"/>
                    <a:pt x="4215" y="690"/>
                    <a:pt x="3140" y="408"/>
                  </a:cubicBezTo>
                  <a:cubicBezTo>
                    <a:pt x="2521" y="247"/>
                    <a:pt x="1902" y="98"/>
                    <a:pt x="1257" y="44"/>
                  </a:cubicBezTo>
                  <a:cubicBezTo>
                    <a:pt x="1111" y="26"/>
                    <a:pt x="926" y="1"/>
                    <a:pt x="744" y="1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29"/>
            <p:cNvSpPr/>
            <p:nvPr/>
          </p:nvSpPr>
          <p:spPr>
            <a:xfrm>
              <a:off x="6527759" y="5784268"/>
              <a:ext cx="165058" cy="339427"/>
            </a:xfrm>
            <a:custGeom>
              <a:avLst/>
              <a:gdLst/>
              <a:ahLst/>
              <a:cxnLst/>
              <a:rect l="l" t="t" r="r" b="b"/>
              <a:pathLst>
                <a:path w="3067" h="6307" extrusionOk="0">
                  <a:moveTo>
                    <a:pt x="167" y="351"/>
                  </a:moveTo>
                  <a:lnTo>
                    <a:pt x="167" y="351"/>
                  </a:lnTo>
                  <a:cubicBezTo>
                    <a:pt x="719" y="981"/>
                    <a:pt x="1165" y="1759"/>
                    <a:pt x="1575" y="2487"/>
                  </a:cubicBezTo>
                  <a:cubicBezTo>
                    <a:pt x="2086" y="3375"/>
                    <a:pt x="2704" y="4384"/>
                    <a:pt x="2825" y="5419"/>
                  </a:cubicBezTo>
                  <a:cubicBezTo>
                    <a:pt x="2866" y="5742"/>
                    <a:pt x="2812" y="6052"/>
                    <a:pt x="2448" y="6132"/>
                  </a:cubicBezTo>
                  <a:cubicBezTo>
                    <a:pt x="2398" y="6143"/>
                    <a:pt x="2349" y="6149"/>
                    <a:pt x="2301" y="6149"/>
                  </a:cubicBezTo>
                  <a:cubicBezTo>
                    <a:pt x="2005" y="6149"/>
                    <a:pt x="1762" y="5947"/>
                    <a:pt x="1588" y="5715"/>
                  </a:cubicBezTo>
                  <a:cubicBezTo>
                    <a:pt x="983" y="4935"/>
                    <a:pt x="741" y="3832"/>
                    <a:pt x="539" y="2891"/>
                  </a:cubicBezTo>
                  <a:cubicBezTo>
                    <a:pt x="368" y="2064"/>
                    <a:pt x="198" y="1204"/>
                    <a:pt x="167" y="351"/>
                  </a:cubicBezTo>
                  <a:close/>
                  <a:moveTo>
                    <a:pt x="81" y="0"/>
                  </a:moveTo>
                  <a:cubicBezTo>
                    <a:pt x="41" y="0"/>
                    <a:pt x="1" y="27"/>
                    <a:pt x="1" y="81"/>
                  </a:cubicBezTo>
                  <a:cubicBezTo>
                    <a:pt x="1" y="981"/>
                    <a:pt x="176" y="1896"/>
                    <a:pt x="350" y="2783"/>
                  </a:cubicBezTo>
                  <a:cubicBezTo>
                    <a:pt x="553" y="3792"/>
                    <a:pt x="808" y="4976"/>
                    <a:pt x="1453" y="5810"/>
                  </a:cubicBezTo>
                  <a:cubicBezTo>
                    <a:pt x="1668" y="6079"/>
                    <a:pt x="1951" y="6307"/>
                    <a:pt x="2301" y="6307"/>
                  </a:cubicBezTo>
                  <a:cubicBezTo>
                    <a:pt x="2597" y="6307"/>
                    <a:pt x="2878" y="6172"/>
                    <a:pt x="2973" y="5876"/>
                  </a:cubicBezTo>
                  <a:cubicBezTo>
                    <a:pt x="3067" y="5500"/>
                    <a:pt x="2932" y="5056"/>
                    <a:pt x="2812" y="4707"/>
                  </a:cubicBezTo>
                  <a:cubicBezTo>
                    <a:pt x="2624" y="4142"/>
                    <a:pt x="2367" y="3590"/>
                    <a:pt x="2086" y="3066"/>
                  </a:cubicBezTo>
                  <a:cubicBezTo>
                    <a:pt x="1763" y="2448"/>
                    <a:pt x="1399" y="1842"/>
                    <a:pt x="1010" y="1250"/>
                  </a:cubicBezTo>
                  <a:cubicBezTo>
                    <a:pt x="754" y="874"/>
                    <a:pt x="499" y="484"/>
                    <a:pt x="203" y="135"/>
                  </a:cubicBezTo>
                  <a:cubicBezTo>
                    <a:pt x="190" y="124"/>
                    <a:pt x="176" y="117"/>
                    <a:pt x="162" y="115"/>
                  </a:cubicBezTo>
                  <a:lnTo>
                    <a:pt x="162" y="115"/>
                  </a:lnTo>
                  <a:cubicBezTo>
                    <a:pt x="162" y="103"/>
                    <a:pt x="162" y="92"/>
                    <a:pt x="162" y="81"/>
                  </a:cubicBezTo>
                  <a:cubicBezTo>
                    <a:pt x="162" y="27"/>
                    <a:pt x="122" y="0"/>
                    <a:pt x="81" y="0"/>
                  </a:cubicBezTo>
                  <a:close/>
                </a:path>
              </a:pathLst>
            </a:custGeom>
            <a:solidFill>
              <a:srgbClr val="80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29"/>
            <p:cNvSpPr/>
            <p:nvPr/>
          </p:nvSpPr>
          <p:spPr>
            <a:xfrm>
              <a:off x="8599950" y="3580076"/>
              <a:ext cx="324361" cy="609941"/>
            </a:xfrm>
            <a:custGeom>
              <a:avLst/>
              <a:gdLst/>
              <a:ahLst/>
              <a:cxnLst/>
              <a:rect l="l" t="t" r="r" b="b"/>
              <a:pathLst>
                <a:path w="4642" h="8729" extrusionOk="0">
                  <a:moveTo>
                    <a:pt x="1791" y="1"/>
                  </a:moveTo>
                  <a:cubicBezTo>
                    <a:pt x="1772" y="1"/>
                    <a:pt x="1754" y="1"/>
                    <a:pt x="1735" y="1"/>
                  </a:cubicBezTo>
                  <a:cubicBezTo>
                    <a:pt x="0" y="82"/>
                    <a:pt x="95" y="3887"/>
                    <a:pt x="269" y="5017"/>
                  </a:cubicBezTo>
                  <a:cubicBezTo>
                    <a:pt x="444" y="6389"/>
                    <a:pt x="875" y="7518"/>
                    <a:pt x="1560" y="8648"/>
                  </a:cubicBezTo>
                  <a:lnTo>
                    <a:pt x="1655" y="8728"/>
                  </a:lnTo>
                  <a:cubicBezTo>
                    <a:pt x="1655" y="7353"/>
                    <a:pt x="4642" y="1"/>
                    <a:pt x="1791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29"/>
            <p:cNvSpPr/>
            <p:nvPr/>
          </p:nvSpPr>
          <p:spPr>
            <a:xfrm>
              <a:off x="8145204" y="4174921"/>
              <a:ext cx="708535" cy="247219"/>
            </a:xfrm>
            <a:custGeom>
              <a:avLst/>
              <a:gdLst/>
              <a:ahLst/>
              <a:cxnLst/>
              <a:rect l="l" t="t" r="r" b="b"/>
              <a:pathLst>
                <a:path w="10140" h="3538" extrusionOk="0">
                  <a:moveTo>
                    <a:pt x="2479" y="0"/>
                  </a:moveTo>
                  <a:cubicBezTo>
                    <a:pt x="1242" y="0"/>
                    <a:pt x="318" y="309"/>
                    <a:pt x="202" y="1171"/>
                  </a:cubicBezTo>
                  <a:cubicBezTo>
                    <a:pt x="1" y="2948"/>
                    <a:pt x="1797" y="3537"/>
                    <a:pt x="3937" y="3537"/>
                  </a:cubicBezTo>
                  <a:cubicBezTo>
                    <a:pt x="6378" y="3537"/>
                    <a:pt x="9265" y="2770"/>
                    <a:pt x="10139" y="2125"/>
                  </a:cubicBezTo>
                  <a:lnTo>
                    <a:pt x="9709" y="1775"/>
                  </a:lnTo>
                  <a:cubicBezTo>
                    <a:pt x="8730" y="1254"/>
                    <a:pt x="4970" y="0"/>
                    <a:pt x="2479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29"/>
            <p:cNvSpPr/>
            <p:nvPr/>
          </p:nvSpPr>
          <p:spPr>
            <a:xfrm>
              <a:off x="8279574" y="3507056"/>
              <a:ext cx="968052" cy="1438592"/>
            </a:xfrm>
            <a:custGeom>
              <a:avLst/>
              <a:gdLst/>
              <a:ahLst/>
              <a:cxnLst/>
              <a:rect l="l" t="t" r="r" b="b"/>
              <a:pathLst>
                <a:path w="13854" h="20588" extrusionOk="0">
                  <a:moveTo>
                    <a:pt x="89" y="1"/>
                  </a:moveTo>
                  <a:cubicBezTo>
                    <a:pt x="44" y="1"/>
                    <a:pt x="0" y="31"/>
                    <a:pt x="0" y="91"/>
                  </a:cubicBezTo>
                  <a:cubicBezTo>
                    <a:pt x="215" y="3319"/>
                    <a:pt x="2152" y="5927"/>
                    <a:pt x="4357" y="8147"/>
                  </a:cubicBezTo>
                  <a:cubicBezTo>
                    <a:pt x="6737" y="10540"/>
                    <a:pt x="9467" y="12624"/>
                    <a:pt x="11443" y="15382"/>
                  </a:cubicBezTo>
                  <a:cubicBezTo>
                    <a:pt x="12560" y="16915"/>
                    <a:pt x="13367" y="18636"/>
                    <a:pt x="13676" y="20519"/>
                  </a:cubicBezTo>
                  <a:cubicBezTo>
                    <a:pt x="13681" y="20567"/>
                    <a:pt x="13713" y="20587"/>
                    <a:pt x="13747" y="20587"/>
                  </a:cubicBezTo>
                  <a:cubicBezTo>
                    <a:pt x="13797" y="20587"/>
                    <a:pt x="13853" y="20542"/>
                    <a:pt x="13837" y="20478"/>
                  </a:cubicBezTo>
                  <a:cubicBezTo>
                    <a:pt x="13313" y="17157"/>
                    <a:pt x="11215" y="14494"/>
                    <a:pt x="8876" y="12194"/>
                  </a:cubicBezTo>
                  <a:cubicBezTo>
                    <a:pt x="6549" y="9881"/>
                    <a:pt x="3846" y="7837"/>
                    <a:pt x="1990" y="5094"/>
                  </a:cubicBezTo>
                  <a:cubicBezTo>
                    <a:pt x="981" y="3587"/>
                    <a:pt x="296" y="1907"/>
                    <a:pt x="188" y="91"/>
                  </a:cubicBezTo>
                  <a:cubicBezTo>
                    <a:pt x="181" y="31"/>
                    <a:pt x="134" y="1"/>
                    <a:pt x="89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29"/>
            <p:cNvSpPr/>
            <p:nvPr/>
          </p:nvSpPr>
          <p:spPr>
            <a:xfrm>
              <a:off x="8641246" y="3742535"/>
              <a:ext cx="92794" cy="429384"/>
            </a:xfrm>
            <a:custGeom>
              <a:avLst/>
              <a:gdLst/>
              <a:ahLst/>
              <a:cxnLst/>
              <a:rect l="l" t="t" r="r" b="b"/>
              <a:pathLst>
                <a:path w="1328" h="6145" extrusionOk="0">
                  <a:moveTo>
                    <a:pt x="1216" y="1"/>
                  </a:moveTo>
                  <a:cubicBezTo>
                    <a:pt x="1181" y="1"/>
                    <a:pt x="1150" y="21"/>
                    <a:pt x="1144" y="70"/>
                  </a:cubicBezTo>
                  <a:cubicBezTo>
                    <a:pt x="862" y="2019"/>
                    <a:pt x="1" y="4131"/>
                    <a:pt x="714" y="6081"/>
                  </a:cubicBezTo>
                  <a:cubicBezTo>
                    <a:pt x="730" y="6125"/>
                    <a:pt x="770" y="6144"/>
                    <a:pt x="807" y="6144"/>
                  </a:cubicBezTo>
                  <a:cubicBezTo>
                    <a:pt x="861" y="6144"/>
                    <a:pt x="913" y="6104"/>
                    <a:pt x="888" y="6041"/>
                  </a:cubicBezTo>
                  <a:cubicBezTo>
                    <a:pt x="189" y="4117"/>
                    <a:pt x="1037" y="2033"/>
                    <a:pt x="1319" y="110"/>
                  </a:cubicBezTo>
                  <a:cubicBezTo>
                    <a:pt x="1327" y="46"/>
                    <a:pt x="1268" y="1"/>
                    <a:pt x="1216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29"/>
            <p:cNvSpPr/>
            <p:nvPr/>
          </p:nvSpPr>
          <p:spPr>
            <a:xfrm>
              <a:off x="8307314" y="4295455"/>
              <a:ext cx="537411" cy="37174"/>
            </a:xfrm>
            <a:custGeom>
              <a:avLst/>
              <a:gdLst/>
              <a:ahLst/>
              <a:cxnLst/>
              <a:rect l="l" t="t" r="r" b="b"/>
              <a:pathLst>
                <a:path w="7691" h="532" extrusionOk="0">
                  <a:moveTo>
                    <a:pt x="5927" y="1"/>
                  </a:moveTo>
                  <a:cubicBezTo>
                    <a:pt x="4560" y="1"/>
                    <a:pt x="3185" y="356"/>
                    <a:pt x="1818" y="356"/>
                  </a:cubicBezTo>
                  <a:cubicBezTo>
                    <a:pt x="1262" y="356"/>
                    <a:pt x="706" y="297"/>
                    <a:pt x="154" y="131"/>
                  </a:cubicBezTo>
                  <a:cubicBezTo>
                    <a:pt x="146" y="129"/>
                    <a:pt x="139" y="128"/>
                    <a:pt x="132" y="128"/>
                  </a:cubicBezTo>
                  <a:cubicBezTo>
                    <a:pt x="39" y="128"/>
                    <a:pt x="0" y="281"/>
                    <a:pt x="100" y="306"/>
                  </a:cubicBezTo>
                  <a:cubicBezTo>
                    <a:pt x="655" y="472"/>
                    <a:pt x="1212" y="531"/>
                    <a:pt x="1769" y="531"/>
                  </a:cubicBezTo>
                  <a:cubicBezTo>
                    <a:pt x="3138" y="531"/>
                    <a:pt x="4510" y="175"/>
                    <a:pt x="5875" y="175"/>
                  </a:cubicBezTo>
                  <a:cubicBezTo>
                    <a:pt x="6431" y="175"/>
                    <a:pt x="6985" y="234"/>
                    <a:pt x="7537" y="400"/>
                  </a:cubicBezTo>
                  <a:cubicBezTo>
                    <a:pt x="7546" y="402"/>
                    <a:pt x="7554" y="403"/>
                    <a:pt x="7562" y="403"/>
                  </a:cubicBezTo>
                  <a:cubicBezTo>
                    <a:pt x="7663" y="403"/>
                    <a:pt x="7691" y="251"/>
                    <a:pt x="7591" y="226"/>
                  </a:cubicBezTo>
                  <a:cubicBezTo>
                    <a:pt x="7038" y="60"/>
                    <a:pt x="6483" y="1"/>
                    <a:pt x="5927" y="1"/>
                  </a:cubicBezTo>
                  <a:close/>
                </a:path>
              </a:pathLst>
            </a:custGeom>
            <a:solidFill>
              <a:srgbClr val="96B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29"/>
            <p:cNvSpPr/>
            <p:nvPr/>
          </p:nvSpPr>
          <p:spPr>
            <a:xfrm>
              <a:off x="1348607" y="3794592"/>
              <a:ext cx="500866" cy="489127"/>
            </a:xfrm>
            <a:custGeom>
              <a:avLst/>
              <a:gdLst/>
              <a:ahLst/>
              <a:cxnLst/>
              <a:rect l="l" t="t" r="r" b="b"/>
              <a:pathLst>
                <a:path w="7168" h="7000" extrusionOk="0">
                  <a:moveTo>
                    <a:pt x="3618" y="1"/>
                  </a:moveTo>
                  <a:cubicBezTo>
                    <a:pt x="3531" y="1"/>
                    <a:pt x="3443" y="58"/>
                    <a:pt x="3443" y="172"/>
                  </a:cubicBezTo>
                  <a:lnTo>
                    <a:pt x="3443" y="2861"/>
                  </a:lnTo>
                  <a:lnTo>
                    <a:pt x="2260" y="1678"/>
                  </a:lnTo>
                  <a:cubicBezTo>
                    <a:pt x="2224" y="1642"/>
                    <a:pt x="2183" y="1627"/>
                    <a:pt x="2143" y="1627"/>
                  </a:cubicBezTo>
                  <a:cubicBezTo>
                    <a:pt x="2005" y="1627"/>
                    <a:pt x="1879" y="1809"/>
                    <a:pt x="2004" y="1934"/>
                  </a:cubicBezTo>
                  <a:lnTo>
                    <a:pt x="3336" y="3252"/>
                  </a:lnTo>
                  <a:lnTo>
                    <a:pt x="229" y="3252"/>
                  </a:lnTo>
                  <a:cubicBezTo>
                    <a:pt x="1" y="3252"/>
                    <a:pt x="1" y="3601"/>
                    <a:pt x="229" y="3601"/>
                  </a:cubicBezTo>
                  <a:lnTo>
                    <a:pt x="3443" y="3601"/>
                  </a:lnTo>
                  <a:lnTo>
                    <a:pt x="3443" y="3641"/>
                  </a:lnTo>
                  <a:cubicBezTo>
                    <a:pt x="2852" y="4233"/>
                    <a:pt x="2246" y="4825"/>
                    <a:pt x="1654" y="5430"/>
                  </a:cubicBezTo>
                  <a:cubicBezTo>
                    <a:pt x="1530" y="5554"/>
                    <a:pt x="1652" y="5726"/>
                    <a:pt x="1789" y="5726"/>
                  </a:cubicBezTo>
                  <a:cubicBezTo>
                    <a:pt x="1830" y="5726"/>
                    <a:pt x="1873" y="5710"/>
                    <a:pt x="1910" y="5672"/>
                  </a:cubicBezTo>
                  <a:lnTo>
                    <a:pt x="3443" y="4139"/>
                  </a:lnTo>
                  <a:lnTo>
                    <a:pt x="3443" y="6829"/>
                  </a:lnTo>
                  <a:cubicBezTo>
                    <a:pt x="3443" y="6943"/>
                    <a:pt x="3531" y="7000"/>
                    <a:pt x="3618" y="7000"/>
                  </a:cubicBezTo>
                  <a:cubicBezTo>
                    <a:pt x="3705" y="7000"/>
                    <a:pt x="3793" y="6943"/>
                    <a:pt x="3793" y="6829"/>
                  </a:cubicBezTo>
                  <a:lnTo>
                    <a:pt x="3793" y="3790"/>
                  </a:lnTo>
                  <a:lnTo>
                    <a:pt x="3833" y="3749"/>
                  </a:lnTo>
                  <a:cubicBezTo>
                    <a:pt x="4385" y="4301"/>
                    <a:pt x="4923" y="4852"/>
                    <a:pt x="5473" y="5389"/>
                  </a:cubicBezTo>
                  <a:cubicBezTo>
                    <a:pt x="5511" y="5427"/>
                    <a:pt x="5553" y="5443"/>
                    <a:pt x="5595" y="5443"/>
                  </a:cubicBezTo>
                  <a:cubicBezTo>
                    <a:pt x="5731" y="5443"/>
                    <a:pt x="5853" y="5271"/>
                    <a:pt x="5729" y="5147"/>
                  </a:cubicBezTo>
                  <a:lnTo>
                    <a:pt x="4182" y="3601"/>
                  </a:lnTo>
                  <a:lnTo>
                    <a:pt x="6940" y="3601"/>
                  </a:lnTo>
                  <a:cubicBezTo>
                    <a:pt x="7168" y="3601"/>
                    <a:pt x="7168" y="3252"/>
                    <a:pt x="6940" y="3252"/>
                  </a:cubicBezTo>
                  <a:lnTo>
                    <a:pt x="4331" y="3252"/>
                  </a:lnTo>
                  <a:lnTo>
                    <a:pt x="5649" y="1934"/>
                  </a:lnTo>
                  <a:cubicBezTo>
                    <a:pt x="5784" y="1809"/>
                    <a:pt x="5661" y="1627"/>
                    <a:pt x="5523" y="1627"/>
                  </a:cubicBezTo>
                  <a:cubicBezTo>
                    <a:pt x="5484" y="1627"/>
                    <a:pt x="5443" y="1642"/>
                    <a:pt x="5407" y="1678"/>
                  </a:cubicBezTo>
                  <a:lnTo>
                    <a:pt x="3833" y="3252"/>
                  </a:lnTo>
                  <a:lnTo>
                    <a:pt x="3793" y="3211"/>
                  </a:lnTo>
                  <a:lnTo>
                    <a:pt x="3793" y="172"/>
                  </a:lnTo>
                  <a:cubicBezTo>
                    <a:pt x="3793" y="58"/>
                    <a:pt x="3705" y="1"/>
                    <a:pt x="3618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29"/>
            <p:cNvSpPr/>
            <p:nvPr/>
          </p:nvSpPr>
          <p:spPr>
            <a:xfrm>
              <a:off x="5602855" y="4338464"/>
              <a:ext cx="385818" cy="376722"/>
            </a:xfrm>
            <a:custGeom>
              <a:avLst/>
              <a:gdLst/>
              <a:ahLst/>
              <a:cxnLst/>
              <a:rect l="l" t="t" r="r" b="b"/>
              <a:pathLst>
                <a:path w="7169" h="7000" extrusionOk="0">
                  <a:moveTo>
                    <a:pt x="3618" y="0"/>
                  </a:moveTo>
                  <a:cubicBezTo>
                    <a:pt x="3531" y="0"/>
                    <a:pt x="3443" y="57"/>
                    <a:pt x="3443" y="171"/>
                  </a:cubicBezTo>
                  <a:lnTo>
                    <a:pt x="3443" y="2861"/>
                  </a:lnTo>
                  <a:cubicBezTo>
                    <a:pt x="3054" y="2457"/>
                    <a:pt x="2650" y="2068"/>
                    <a:pt x="2260" y="1677"/>
                  </a:cubicBezTo>
                  <a:cubicBezTo>
                    <a:pt x="2222" y="1640"/>
                    <a:pt x="2180" y="1624"/>
                    <a:pt x="2138" y="1624"/>
                  </a:cubicBezTo>
                  <a:cubicBezTo>
                    <a:pt x="2002" y="1624"/>
                    <a:pt x="1881" y="1795"/>
                    <a:pt x="2005" y="1919"/>
                  </a:cubicBezTo>
                  <a:lnTo>
                    <a:pt x="3336" y="3251"/>
                  </a:lnTo>
                  <a:lnTo>
                    <a:pt x="230" y="3251"/>
                  </a:lnTo>
                  <a:cubicBezTo>
                    <a:pt x="0" y="3251"/>
                    <a:pt x="0" y="3601"/>
                    <a:pt x="230" y="3601"/>
                  </a:cubicBezTo>
                  <a:lnTo>
                    <a:pt x="3443" y="3601"/>
                  </a:lnTo>
                  <a:lnTo>
                    <a:pt x="3443" y="3641"/>
                  </a:lnTo>
                  <a:cubicBezTo>
                    <a:pt x="2851" y="4232"/>
                    <a:pt x="2247" y="4824"/>
                    <a:pt x="1655" y="5430"/>
                  </a:cubicBezTo>
                  <a:cubicBezTo>
                    <a:pt x="1531" y="5554"/>
                    <a:pt x="1653" y="5725"/>
                    <a:pt x="1789" y="5725"/>
                  </a:cubicBezTo>
                  <a:cubicBezTo>
                    <a:pt x="1830" y="5725"/>
                    <a:pt x="1873" y="5709"/>
                    <a:pt x="1910" y="5672"/>
                  </a:cubicBezTo>
                  <a:lnTo>
                    <a:pt x="3443" y="4139"/>
                  </a:lnTo>
                  <a:lnTo>
                    <a:pt x="3443" y="6828"/>
                  </a:lnTo>
                  <a:cubicBezTo>
                    <a:pt x="3443" y="6942"/>
                    <a:pt x="3531" y="6999"/>
                    <a:pt x="3618" y="6999"/>
                  </a:cubicBezTo>
                  <a:cubicBezTo>
                    <a:pt x="3705" y="6999"/>
                    <a:pt x="3793" y="6942"/>
                    <a:pt x="3793" y="6828"/>
                  </a:cubicBezTo>
                  <a:lnTo>
                    <a:pt x="3793" y="3789"/>
                  </a:lnTo>
                  <a:lnTo>
                    <a:pt x="3834" y="3748"/>
                  </a:lnTo>
                  <a:lnTo>
                    <a:pt x="5474" y="5389"/>
                  </a:lnTo>
                  <a:cubicBezTo>
                    <a:pt x="5512" y="5426"/>
                    <a:pt x="5554" y="5442"/>
                    <a:pt x="5596" y="5442"/>
                  </a:cubicBezTo>
                  <a:cubicBezTo>
                    <a:pt x="5732" y="5442"/>
                    <a:pt x="5853" y="5271"/>
                    <a:pt x="5729" y="5147"/>
                  </a:cubicBezTo>
                  <a:lnTo>
                    <a:pt x="4183" y="3601"/>
                  </a:lnTo>
                  <a:lnTo>
                    <a:pt x="6940" y="3601"/>
                  </a:lnTo>
                  <a:cubicBezTo>
                    <a:pt x="7169" y="3601"/>
                    <a:pt x="7169" y="3251"/>
                    <a:pt x="6940" y="3251"/>
                  </a:cubicBezTo>
                  <a:lnTo>
                    <a:pt x="4331" y="3251"/>
                  </a:lnTo>
                  <a:lnTo>
                    <a:pt x="5663" y="1919"/>
                  </a:lnTo>
                  <a:cubicBezTo>
                    <a:pt x="5786" y="1795"/>
                    <a:pt x="5664" y="1624"/>
                    <a:pt x="5528" y="1624"/>
                  </a:cubicBezTo>
                  <a:cubicBezTo>
                    <a:pt x="5487" y="1624"/>
                    <a:pt x="5444" y="1640"/>
                    <a:pt x="5406" y="1677"/>
                  </a:cubicBezTo>
                  <a:lnTo>
                    <a:pt x="3834" y="3251"/>
                  </a:lnTo>
                  <a:lnTo>
                    <a:pt x="3793" y="3210"/>
                  </a:lnTo>
                  <a:lnTo>
                    <a:pt x="3793" y="171"/>
                  </a:lnTo>
                  <a:cubicBezTo>
                    <a:pt x="3793" y="57"/>
                    <a:pt x="3705" y="0"/>
                    <a:pt x="3618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29"/>
            <p:cNvSpPr/>
            <p:nvPr/>
          </p:nvSpPr>
          <p:spPr>
            <a:xfrm>
              <a:off x="8322756" y="2336232"/>
              <a:ext cx="501844" cy="489197"/>
            </a:xfrm>
            <a:custGeom>
              <a:avLst/>
              <a:gdLst/>
              <a:ahLst/>
              <a:cxnLst/>
              <a:rect l="l" t="t" r="r" b="b"/>
              <a:pathLst>
                <a:path w="7182" h="7001" extrusionOk="0">
                  <a:moveTo>
                    <a:pt x="3618" y="1"/>
                  </a:moveTo>
                  <a:cubicBezTo>
                    <a:pt x="3531" y="1"/>
                    <a:pt x="3443" y="58"/>
                    <a:pt x="3443" y="172"/>
                  </a:cubicBezTo>
                  <a:lnTo>
                    <a:pt x="3443" y="2862"/>
                  </a:lnTo>
                  <a:lnTo>
                    <a:pt x="2260" y="1678"/>
                  </a:lnTo>
                  <a:cubicBezTo>
                    <a:pt x="2222" y="1641"/>
                    <a:pt x="2180" y="1625"/>
                    <a:pt x="2140" y="1625"/>
                  </a:cubicBezTo>
                  <a:cubicBezTo>
                    <a:pt x="2008" y="1625"/>
                    <a:pt x="1894" y="1796"/>
                    <a:pt x="2018" y="1920"/>
                  </a:cubicBezTo>
                  <a:lnTo>
                    <a:pt x="3336" y="3252"/>
                  </a:lnTo>
                  <a:lnTo>
                    <a:pt x="229" y="3252"/>
                  </a:lnTo>
                  <a:cubicBezTo>
                    <a:pt x="1" y="3252"/>
                    <a:pt x="1" y="3602"/>
                    <a:pt x="229" y="3602"/>
                  </a:cubicBezTo>
                  <a:lnTo>
                    <a:pt x="3443" y="3602"/>
                  </a:lnTo>
                  <a:lnTo>
                    <a:pt x="3443" y="3642"/>
                  </a:lnTo>
                  <a:lnTo>
                    <a:pt x="1654" y="5431"/>
                  </a:lnTo>
                  <a:cubicBezTo>
                    <a:pt x="1530" y="5554"/>
                    <a:pt x="1652" y="5726"/>
                    <a:pt x="1789" y="5726"/>
                  </a:cubicBezTo>
                  <a:cubicBezTo>
                    <a:pt x="1830" y="5726"/>
                    <a:pt x="1873" y="5710"/>
                    <a:pt x="1910" y="5673"/>
                  </a:cubicBezTo>
                  <a:lnTo>
                    <a:pt x="3443" y="4140"/>
                  </a:lnTo>
                  <a:lnTo>
                    <a:pt x="3443" y="6829"/>
                  </a:lnTo>
                  <a:cubicBezTo>
                    <a:pt x="3443" y="6943"/>
                    <a:pt x="3531" y="7000"/>
                    <a:pt x="3618" y="7000"/>
                  </a:cubicBezTo>
                  <a:cubicBezTo>
                    <a:pt x="3705" y="7000"/>
                    <a:pt x="3793" y="6943"/>
                    <a:pt x="3793" y="6829"/>
                  </a:cubicBezTo>
                  <a:lnTo>
                    <a:pt x="3793" y="3790"/>
                  </a:lnTo>
                  <a:lnTo>
                    <a:pt x="3833" y="3749"/>
                  </a:lnTo>
                  <a:lnTo>
                    <a:pt x="5473" y="5390"/>
                  </a:lnTo>
                  <a:cubicBezTo>
                    <a:pt x="5511" y="5427"/>
                    <a:pt x="5553" y="5443"/>
                    <a:pt x="5595" y="5443"/>
                  </a:cubicBezTo>
                  <a:cubicBezTo>
                    <a:pt x="5731" y="5443"/>
                    <a:pt x="5853" y="5272"/>
                    <a:pt x="5729" y="5148"/>
                  </a:cubicBezTo>
                  <a:lnTo>
                    <a:pt x="4196" y="3602"/>
                  </a:lnTo>
                  <a:lnTo>
                    <a:pt x="6953" y="3602"/>
                  </a:lnTo>
                  <a:cubicBezTo>
                    <a:pt x="7182" y="3602"/>
                    <a:pt x="7182" y="3252"/>
                    <a:pt x="6953" y="3252"/>
                  </a:cubicBezTo>
                  <a:lnTo>
                    <a:pt x="4331" y="3252"/>
                  </a:lnTo>
                  <a:lnTo>
                    <a:pt x="5662" y="1920"/>
                  </a:lnTo>
                  <a:cubicBezTo>
                    <a:pt x="5785" y="1796"/>
                    <a:pt x="5664" y="1625"/>
                    <a:pt x="5528" y="1625"/>
                  </a:cubicBezTo>
                  <a:cubicBezTo>
                    <a:pt x="5487" y="1625"/>
                    <a:pt x="5444" y="1641"/>
                    <a:pt x="5407" y="1678"/>
                  </a:cubicBezTo>
                  <a:lnTo>
                    <a:pt x="3833" y="3252"/>
                  </a:lnTo>
                  <a:lnTo>
                    <a:pt x="3793" y="3211"/>
                  </a:lnTo>
                  <a:lnTo>
                    <a:pt x="3793" y="172"/>
                  </a:lnTo>
                  <a:cubicBezTo>
                    <a:pt x="3793" y="58"/>
                    <a:pt x="3705" y="1"/>
                    <a:pt x="3618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29"/>
            <p:cNvSpPr/>
            <p:nvPr/>
          </p:nvSpPr>
          <p:spPr>
            <a:xfrm>
              <a:off x="124189" y="1720773"/>
              <a:ext cx="500936" cy="489197"/>
            </a:xfrm>
            <a:custGeom>
              <a:avLst/>
              <a:gdLst/>
              <a:ahLst/>
              <a:cxnLst/>
              <a:rect l="l" t="t" r="r" b="b"/>
              <a:pathLst>
                <a:path w="7169" h="7001" extrusionOk="0">
                  <a:moveTo>
                    <a:pt x="3618" y="1"/>
                  </a:moveTo>
                  <a:cubicBezTo>
                    <a:pt x="3531" y="1"/>
                    <a:pt x="3443" y="58"/>
                    <a:pt x="3443" y="172"/>
                  </a:cubicBezTo>
                  <a:lnTo>
                    <a:pt x="3443" y="2862"/>
                  </a:lnTo>
                  <a:lnTo>
                    <a:pt x="2260" y="1679"/>
                  </a:lnTo>
                  <a:cubicBezTo>
                    <a:pt x="2224" y="1642"/>
                    <a:pt x="2183" y="1627"/>
                    <a:pt x="2143" y="1627"/>
                  </a:cubicBezTo>
                  <a:cubicBezTo>
                    <a:pt x="2005" y="1627"/>
                    <a:pt x="1880" y="1808"/>
                    <a:pt x="2005" y="1933"/>
                  </a:cubicBezTo>
                  <a:lnTo>
                    <a:pt x="3336" y="3251"/>
                  </a:lnTo>
                  <a:lnTo>
                    <a:pt x="230" y="3251"/>
                  </a:lnTo>
                  <a:cubicBezTo>
                    <a:pt x="1" y="3251"/>
                    <a:pt x="1" y="3601"/>
                    <a:pt x="230" y="3601"/>
                  </a:cubicBezTo>
                  <a:lnTo>
                    <a:pt x="3443" y="3601"/>
                  </a:lnTo>
                  <a:lnTo>
                    <a:pt x="3443" y="3642"/>
                  </a:lnTo>
                  <a:cubicBezTo>
                    <a:pt x="2852" y="4234"/>
                    <a:pt x="2247" y="4825"/>
                    <a:pt x="1655" y="5430"/>
                  </a:cubicBezTo>
                  <a:cubicBezTo>
                    <a:pt x="1531" y="5554"/>
                    <a:pt x="1653" y="5725"/>
                    <a:pt x="1789" y="5725"/>
                  </a:cubicBezTo>
                  <a:cubicBezTo>
                    <a:pt x="1830" y="5725"/>
                    <a:pt x="1873" y="5709"/>
                    <a:pt x="1910" y="5672"/>
                  </a:cubicBezTo>
                  <a:lnTo>
                    <a:pt x="3443" y="4139"/>
                  </a:lnTo>
                  <a:lnTo>
                    <a:pt x="3443" y="6828"/>
                  </a:lnTo>
                  <a:cubicBezTo>
                    <a:pt x="3443" y="6943"/>
                    <a:pt x="3531" y="7000"/>
                    <a:pt x="3618" y="7000"/>
                  </a:cubicBezTo>
                  <a:cubicBezTo>
                    <a:pt x="3706" y="7000"/>
                    <a:pt x="3793" y="6943"/>
                    <a:pt x="3793" y="6828"/>
                  </a:cubicBezTo>
                  <a:lnTo>
                    <a:pt x="3793" y="3789"/>
                  </a:lnTo>
                  <a:lnTo>
                    <a:pt x="3834" y="3749"/>
                  </a:lnTo>
                  <a:lnTo>
                    <a:pt x="5474" y="5390"/>
                  </a:lnTo>
                  <a:cubicBezTo>
                    <a:pt x="5512" y="5428"/>
                    <a:pt x="5555" y="5443"/>
                    <a:pt x="5596" y="5443"/>
                  </a:cubicBezTo>
                  <a:cubicBezTo>
                    <a:pt x="5732" y="5443"/>
                    <a:pt x="5853" y="5272"/>
                    <a:pt x="5729" y="5148"/>
                  </a:cubicBezTo>
                  <a:lnTo>
                    <a:pt x="4196" y="3601"/>
                  </a:lnTo>
                  <a:lnTo>
                    <a:pt x="6954" y="3601"/>
                  </a:lnTo>
                  <a:cubicBezTo>
                    <a:pt x="7169" y="3601"/>
                    <a:pt x="7169" y="3251"/>
                    <a:pt x="6954" y="3251"/>
                  </a:cubicBezTo>
                  <a:lnTo>
                    <a:pt x="4331" y="3251"/>
                  </a:lnTo>
                  <a:cubicBezTo>
                    <a:pt x="4775" y="2808"/>
                    <a:pt x="5218" y="2364"/>
                    <a:pt x="5663" y="1933"/>
                  </a:cubicBezTo>
                  <a:cubicBezTo>
                    <a:pt x="5788" y="1808"/>
                    <a:pt x="5662" y="1627"/>
                    <a:pt x="5524" y="1627"/>
                  </a:cubicBezTo>
                  <a:cubicBezTo>
                    <a:pt x="5484" y="1627"/>
                    <a:pt x="5443" y="1642"/>
                    <a:pt x="5407" y="1679"/>
                  </a:cubicBezTo>
                  <a:lnTo>
                    <a:pt x="3834" y="3251"/>
                  </a:lnTo>
                  <a:lnTo>
                    <a:pt x="3793" y="3212"/>
                  </a:lnTo>
                  <a:lnTo>
                    <a:pt x="3793" y="172"/>
                  </a:lnTo>
                  <a:cubicBezTo>
                    <a:pt x="3793" y="58"/>
                    <a:pt x="3706" y="1"/>
                    <a:pt x="3618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29"/>
            <p:cNvSpPr/>
            <p:nvPr/>
          </p:nvSpPr>
          <p:spPr>
            <a:xfrm>
              <a:off x="7618906" y="3954116"/>
              <a:ext cx="78121" cy="61141"/>
            </a:xfrm>
            <a:custGeom>
              <a:avLst/>
              <a:gdLst/>
              <a:ahLst/>
              <a:cxnLst/>
              <a:rect l="l" t="t" r="r" b="b"/>
              <a:pathLst>
                <a:path w="1118" h="875" extrusionOk="0">
                  <a:moveTo>
                    <a:pt x="553" y="1"/>
                  </a:moveTo>
                  <a:cubicBezTo>
                    <a:pt x="1" y="1"/>
                    <a:pt x="1" y="874"/>
                    <a:pt x="553" y="874"/>
                  </a:cubicBezTo>
                  <a:cubicBezTo>
                    <a:pt x="1117" y="874"/>
                    <a:pt x="1117" y="1"/>
                    <a:pt x="553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29"/>
            <p:cNvSpPr/>
            <p:nvPr/>
          </p:nvSpPr>
          <p:spPr>
            <a:xfrm>
              <a:off x="7714774" y="3833861"/>
              <a:ext cx="78121" cy="60163"/>
            </a:xfrm>
            <a:custGeom>
              <a:avLst/>
              <a:gdLst/>
              <a:ahLst/>
              <a:cxnLst/>
              <a:rect l="l" t="t" r="r" b="b"/>
              <a:pathLst>
                <a:path w="1118" h="861" extrusionOk="0">
                  <a:moveTo>
                    <a:pt x="565" y="0"/>
                  </a:moveTo>
                  <a:cubicBezTo>
                    <a:pt x="0" y="0"/>
                    <a:pt x="0" y="861"/>
                    <a:pt x="565" y="861"/>
                  </a:cubicBezTo>
                  <a:cubicBezTo>
                    <a:pt x="1117" y="861"/>
                    <a:pt x="1117" y="0"/>
                    <a:pt x="565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29"/>
            <p:cNvSpPr/>
            <p:nvPr/>
          </p:nvSpPr>
          <p:spPr>
            <a:xfrm>
              <a:off x="7763617" y="3990731"/>
              <a:ext cx="78121" cy="60232"/>
            </a:xfrm>
            <a:custGeom>
              <a:avLst/>
              <a:gdLst/>
              <a:ahLst/>
              <a:cxnLst/>
              <a:rect l="l" t="t" r="r" b="b"/>
              <a:pathLst>
                <a:path w="1118" h="862" extrusionOk="0">
                  <a:moveTo>
                    <a:pt x="553" y="1"/>
                  </a:moveTo>
                  <a:cubicBezTo>
                    <a:pt x="1" y="1"/>
                    <a:pt x="1" y="861"/>
                    <a:pt x="553" y="861"/>
                  </a:cubicBezTo>
                  <a:cubicBezTo>
                    <a:pt x="1117" y="861"/>
                    <a:pt x="1117" y="1"/>
                    <a:pt x="553" y="1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29"/>
            <p:cNvSpPr/>
            <p:nvPr/>
          </p:nvSpPr>
          <p:spPr>
            <a:xfrm>
              <a:off x="1671849" y="4691716"/>
              <a:ext cx="78051" cy="60232"/>
            </a:xfrm>
            <a:custGeom>
              <a:avLst/>
              <a:gdLst/>
              <a:ahLst/>
              <a:cxnLst/>
              <a:rect l="l" t="t" r="r" b="b"/>
              <a:pathLst>
                <a:path w="1117" h="862" extrusionOk="0">
                  <a:moveTo>
                    <a:pt x="565" y="0"/>
                  </a:moveTo>
                  <a:cubicBezTo>
                    <a:pt x="1" y="0"/>
                    <a:pt x="1" y="861"/>
                    <a:pt x="565" y="861"/>
                  </a:cubicBezTo>
                  <a:cubicBezTo>
                    <a:pt x="1116" y="861"/>
                    <a:pt x="1116" y="0"/>
                    <a:pt x="565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29"/>
            <p:cNvSpPr/>
            <p:nvPr/>
          </p:nvSpPr>
          <p:spPr>
            <a:xfrm>
              <a:off x="1768626" y="4570553"/>
              <a:ext cx="78051" cy="61071"/>
            </a:xfrm>
            <a:custGeom>
              <a:avLst/>
              <a:gdLst/>
              <a:ahLst/>
              <a:cxnLst/>
              <a:rect l="l" t="t" r="r" b="b"/>
              <a:pathLst>
                <a:path w="1117" h="874" extrusionOk="0">
                  <a:moveTo>
                    <a:pt x="565" y="0"/>
                  </a:moveTo>
                  <a:cubicBezTo>
                    <a:pt x="0" y="0"/>
                    <a:pt x="0" y="874"/>
                    <a:pt x="565" y="874"/>
                  </a:cubicBezTo>
                  <a:cubicBezTo>
                    <a:pt x="1117" y="874"/>
                    <a:pt x="1117" y="0"/>
                    <a:pt x="565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29"/>
            <p:cNvSpPr/>
            <p:nvPr/>
          </p:nvSpPr>
          <p:spPr>
            <a:xfrm>
              <a:off x="1817468" y="4727422"/>
              <a:ext cx="77142" cy="61211"/>
            </a:xfrm>
            <a:custGeom>
              <a:avLst/>
              <a:gdLst/>
              <a:ahLst/>
              <a:cxnLst/>
              <a:rect l="l" t="t" r="r" b="b"/>
              <a:pathLst>
                <a:path w="1104" h="876" extrusionOk="0">
                  <a:moveTo>
                    <a:pt x="552" y="0"/>
                  </a:moveTo>
                  <a:cubicBezTo>
                    <a:pt x="1" y="0"/>
                    <a:pt x="1" y="875"/>
                    <a:pt x="552" y="875"/>
                  </a:cubicBezTo>
                  <a:cubicBezTo>
                    <a:pt x="1103" y="875"/>
                    <a:pt x="1103" y="0"/>
                    <a:pt x="552" y="0"/>
                  </a:cubicBezTo>
                  <a:close/>
                </a:path>
              </a:pathLst>
            </a:custGeom>
            <a:solidFill>
              <a:srgbClr val="E4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29"/>
            <p:cNvSpPr/>
            <p:nvPr/>
          </p:nvSpPr>
          <p:spPr>
            <a:xfrm>
              <a:off x="1336379" y="375247"/>
              <a:ext cx="163578" cy="235899"/>
            </a:xfrm>
            <a:custGeom>
              <a:avLst/>
              <a:gdLst/>
              <a:ahLst/>
              <a:cxnLst/>
              <a:rect l="l" t="t" r="r" b="b"/>
              <a:pathLst>
                <a:path w="2341" h="3376" extrusionOk="0">
                  <a:moveTo>
                    <a:pt x="1467" y="1"/>
                  </a:moveTo>
                  <a:cubicBezTo>
                    <a:pt x="0" y="175"/>
                    <a:pt x="176" y="2340"/>
                    <a:pt x="176" y="3375"/>
                  </a:cubicBezTo>
                  <a:cubicBezTo>
                    <a:pt x="1560" y="3026"/>
                    <a:pt x="2340" y="1641"/>
                    <a:pt x="2247" y="255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29"/>
            <p:cNvSpPr/>
            <p:nvPr/>
          </p:nvSpPr>
          <p:spPr>
            <a:xfrm>
              <a:off x="3347241" y="689963"/>
              <a:ext cx="199284" cy="261334"/>
            </a:xfrm>
            <a:custGeom>
              <a:avLst/>
              <a:gdLst/>
              <a:ahLst/>
              <a:cxnLst/>
              <a:rect l="l" t="t" r="r" b="b"/>
              <a:pathLst>
                <a:path w="2852" h="3740" extrusionOk="0">
                  <a:moveTo>
                    <a:pt x="1951" y="1"/>
                  </a:moveTo>
                  <a:lnTo>
                    <a:pt x="1157" y="203"/>
                  </a:lnTo>
                  <a:cubicBezTo>
                    <a:pt x="0" y="1131"/>
                    <a:pt x="1305" y="2866"/>
                    <a:pt x="1870" y="3739"/>
                  </a:cubicBezTo>
                  <a:cubicBezTo>
                    <a:pt x="2851" y="2717"/>
                    <a:pt x="2758" y="1131"/>
                    <a:pt x="1951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29"/>
            <p:cNvSpPr/>
            <p:nvPr/>
          </p:nvSpPr>
          <p:spPr>
            <a:xfrm>
              <a:off x="4836625" y="554686"/>
              <a:ext cx="178601" cy="248127"/>
            </a:xfrm>
            <a:custGeom>
              <a:avLst/>
              <a:gdLst/>
              <a:ahLst/>
              <a:cxnLst/>
              <a:rect l="l" t="t" r="r" b="b"/>
              <a:pathLst>
                <a:path w="2556" h="3551" extrusionOk="0">
                  <a:moveTo>
                    <a:pt x="1412" y="0"/>
                  </a:moveTo>
                  <a:cubicBezTo>
                    <a:pt x="1" y="431"/>
                    <a:pt x="538" y="2529"/>
                    <a:pt x="727" y="3551"/>
                  </a:cubicBezTo>
                  <a:cubicBezTo>
                    <a:pt x="2031" y="2973"/>
                    <a:pt x="2556" y="1467"/>
                    <a:pt x="2219" y="122"/>
                  </a:cubicBezTo>
                  <a:lnTo>
                    <a:pt x="1412" y="0"/>
                  </a:ln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29"/>
            <p:cNvSpPr/>
            <p:nvPr/>
          </p:nvSpPr>
          <p:spPr>
            <a:xfrm>
              <a:off x="6721572" y="654257"/>
              <a:ext cx="209556" cy="260425"/>
            </a:xfrm>
            <a:custGeom>
              <a:avLst/>
              <a:gdLst/>
              <a:ahLst/>
              <a:cxnLst/>
              <a:rect l="l" t="t" r="r" b="b"/>
              <a:pathLst>
                <a:path w="2999" h="3727" extrusionOk="0">
                  <a:moveTo>
                    <a:pt x="1803" y="1"/>
                  </a:moveTo>
                  <a:lnTo>
                    <a:pt x="1036" y="284"/>
                  </a:lnTo>
                  <a:cubicBezTo>
                    <a:pt x="1" y="1333"/>
                    <a:pt x="1493" y="2920"/>
                    <a:pt x="2138" y="3726"/>
                  </a:cubicBezTo>
                  <a:cubicBezTo>
                    <a:pt x="2999" y="2583"/>
                    <a:pt x="2744" y="1023"/>
                    <a:pt x="1803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29"/>
            <p:cNvSpPr/>
            <p:nvPr/>
          </p:nvSpPr>
          <p:spPr>
            <a:xfrm>
              <a:off x="1940588" y="554686"/>
              <a:ext cx="173850" cy="245332"/>
            </a:xfrm>
            <a:custGeom>
              <a:avLst/>
              <a:gdLst/>
              <a:ahLst/>
              <a:cxnLst/>
              <a:rect l="l" t="t" r="r" b="b"/>
              <a:pathLst>
                <a:path w="2488" h="3511" extrusionOk="0">
                  <a:moveTo>
                    <a:pt x="1426" y="0"/>
                  </a:moveTo>
                  <a:cubicBezTo>
                    <a:pt x="1" y="364"/>
                    <a:pt x="431" y="2489"/>
                    <a:pt x="566" y="3511"/>
                  </a:cubicBezTo>
                  <a:cubicBezTo>
                    <a:pt x="1896" y="3000"/>
                    <a:pt x="2488" y="1534"/>
                    <a:pt x="2233" y="162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29"/>
            <p:cNvSpPr/>
            <p:nvPr/>
          </p:nvSpPr>
          <p:spPr>
            <a:xfrm>
              <a:off x="3953336" y="623303"/>
              <a:ext cx="210534" cy="260355"/>
            </a:xfrm>
            <a:custGeom>
              <a:avLst/>
              <a:gdLst/>
              <a:ahLst/>
              <a:cxnLst/>
              <a:rect l="l" t="t" r="r" b="b"/>
              <a:pathLst>
                <a:path w="3013" h="3726" extrusionOk="0">
                  <a:moveTo>
                    <a:pt x="1789" y="1"/>
                  </a:moveTo>
                  <a:lnTo>
                    <a:pt x="1023" y="297"/>
                  </a:lnTo>
                  <a:cubicBezTo>
                    <a:pt x="1" y="1372"/>
                    <a:pt x="1507" y="2932"/>
                    <a:pt x="2165" y="3725"/>
                  </a:cubicBezTo>
                  <a:cubicBezTo>
                    <a:pt x="3013" y="2583"/>
                    <a:pt x="2744" y="1023"/>
                    <a:pt x="1789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29"/>
            <p:cNvSpPr/>
            <p:nvPr/>
          </p:nvSpPr>
          <p:spPr>
            <a:xfrm>
              <a:off x="5519723" y="668442"/>
              <a:ext cx="189851" cy="257490"/>
            </a:xfrm>
            <a:custGeom>
              <a:avLst/>
              <a:gdLst/>
              <a:ahLst/>
              <a:cxnLst/>
              <a:rect l="l" t="t" r="r" b="b"/>
              <a:pathLst>
                <a:path w="2717" h="3685" extrusionOk="0">
                  <a:moveTo>
                    <a:pt x="2085" y="0"/>
                  </a:moveTo>
                  <a:lnTo>
                    <a:pt x="1279" y="81"/>
                  </a:lnTo>
                  <a:cubicBezTo>
                    <a:pt x="1" y="820"/>
                    <a:pt x="1023" y="2730"/>
                    <a:pt x="1426" y="3685"/>
                  </a:cubicBezTo>
                  <a:cubicBezTo>
                    <a:pt x="2556" y="2824"/>
                    <a:pt x="2717" y="1237"/>
                    <a:pt x="2085" y="0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29"/>
            <p:cNvSpPr/>
            <p:nvPr/>
          </p:nvSpPr>
          <p:spPr>
            <a:xfrm>
              <a:off x="7298529" y="497388"/>
              <a:ext cx="226466" cy="243445"/>
            </a:xfrm>
            <a:custGeom>
              <a:avLst/>
              <a:gdLst/>
              <a:ahLst/>
              <a:cxnLst/>
              <a:rect l="l" t="t" r="r" b="b"/>
              <a:pathLst>
                <a:path w="3241" h="3484" extrusionOk="0">
                  <a:moveTo>
                    <a:pt x="1358" y="1"/>
                  </a:moveTo>
                  <a:lnTo>
                    <a:pt x="700" y="485"/>
                  </a:lnTo>
                  <a:cubicBezTo>
                    <a:pt x="1" y="1789"/>
                    <a:pt x="1869" y="2891"/>
                    <a:pt x="2730" y="3483"/>
                  </a:cubicBezTo>
                  <a:cubicBezTo>
                    <a:pt x="3241" y="2152"/>
                    <a:pt x="2542" y="727"/>
                    <a:pt x="1358" y="1"/>
                  </a:cubicBezTo>
                  <a:close/>
                </a:path>
              </a:pathLst>
            </a:custGeom>
            <a:solidFill>
              <a:srgbClr val="76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29"/>
            <p:cNvSpPr/>
            <p:nvPr/>
          </p:nvSpPr>
          <p:spPr>
            <a:xfrm>
              <a:off x="2758125" y="187283"/>
              <a:ext cx="189851" cy="256582"/>
            </a:xfrm>
            <a:custGeom>
              <a:avLst/>
              <a:gdLst/>
              <a:ahLst/>
              <a:cxnLst/>
              <a:rect l="l" t="t" r="r" b="b"/>
              <a:pathLst>
                <a:path w="2717" h="3672" extrusionOk="0">
                  <a:moveTo>
                    <a:pt x="1318" y="1"/>
                  </a:moveTo>
                  <a:cubicBezTo>
                    <a:pt x="175" y="848"/>
                    <a:pt x="0" y="2434"/>
                    <a:pt x="619" y="3672"/>
                  </a:cubicBezTo>
                  <a:lnTo>
                    <a:pt x="1439" y="3605"/>
                  </a:lnTo>
                  <a:cubicBezTo>
                    <a:pt x="2717" y="2879"/>
                    <a:pt x="1722" y="955"/>
                    <a:pt x="1318" y="1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29"/>
            <p:cNvSpPr/>
            <p:nvPr/>
          </p:nvSpPr>
          <p:spPr>
            <a:xfrm>
              <a:off x="6178434" y="168557"/>
              <a:ext cx="189921" cy="257490"/>
            </a:xfrm>
            <a:custGeom>
              <a:avLst/>
              <a:gdLst/>
              <a:ahLst/>
              <a:cxnLst/>
              <a:rect l="l" t="t" r="r" b="b"/>
              <a:pathLst>
                <a:path w="2718" h="3685" extrusionOk="0">
                  <a:moveTo>
                    <a:pt x="1319" y="0"/>
                  </a:moveTo>
                  <a:cubicBezTo>
                    <a:pt x="175" y="861"/>
                    <a:pt x="1" y="2434"/>
                    <a:pt x="620" y="3685"/>
                  </a:cubicBezTo>
                  <a:lnTo>
                    <a:pt x="1439" y="3617"/>
                  </a:lnTo>
                  <a:cubicBezTo>
                    <a:pt x="2717" y="2891"/>
                    <a:pt x="1722" y="954"/>
                    <a:pt x="1319" y="0"/>
                  </a:cubicBezTo>
                  <a:close/>
                </a:path>
              </a:pathLst>
            </a:custGeom>
            <a:solidFill>
              <a:srgbClr val="B75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29"/>
            <p:cNvSpPr/>
            <p:nvPr/>
          </p:nvSpPr>
          <p:spPr>
            <a:xfrm>
              <a:off x="1092516" y="-47147"/>
              <a:ext cx="3883179" cy="628528"/>
            </a:xfrm>
            <a:custGeom>
              <a:avLst/>
              <a:gdLst/>
              <a:ahLst/>
              <a:cxnLst/>
              <a:rect l="l" t="t" r="r" b="b"/>
              <a:pathLst>
                <a:path w="55573" h="8995" extrusionOk="0">
                  <a:moveTo>
                    <a:pt x="119" y="0"/>
                  </a:moveTo>
                  <a:cubicBezTo>
                    <a:pt x="60" y="0"/>
                    <a:pt x="1" y="58"/>
                    <a:pt x="48" y="115"/>
                  </a:cubicBezTo>
                  <a:cubicBezTo>
                    <a:pt x="2052" y="2804"/>
                    <a:pt x="5427" y="4230"/>
                    <a:pt x="8507" y="5292"/>
                  </a:cubicBezTo>
                  <a:cubicBezTo>
                    <a:pt x="12043" y="6503"/>
                    <a:pt x="15715" y="7444"/>
                    <a:pt x="19385" y="8049"/>
                  </a:cubicBezTo>
                  <a:cubicBezTo>
                    <a:pt x="23190" y="8685"/>
                    <a:pt x="27033" y="8995"/>
                    <a:pt x="30890" y="8995"/>
                  </a:cubicBezTo>
                  <a:cubicBezTo>
                    <a:pt x="31600" y="8995"/>
                    <a:pt x="32311" y="8984"/>
                    <a:pt x="33021" y="8963"/>
                  </a:cubicBezTo>
                  <a:cubicBezTo>
                    <a:pt x="36868" y="8856"/>
                    <a:pt x="40740" y="8412"/>
                    <a:pt x="44452" y="7323"/>
                  </a:cubicBezTo>
                  <a:cubicBezTo>
                    <a:pt x="48124" y="6234"/>
                    <a:pt x="51633" y="4472"/>
                    <a:pt x="54471" y="1863"/>
                  </a:cubicBezTo>
                  <a:cubicBezTo>
                    <a:pt x="54834" y="1527"/>
                    <a:pt x="55183" y="1177"/>
                    <a:pt x="55520" y="828"/>
                  </a:cubicBezTo>
                  <a:cubicBezTo>
                    <a:pt x="55572" y="765"/>
                    <a:pt x="55518" y="685"/>
                    <a:pt x="55460" y="685"/>
                  </a:cubicBezTo>
                  <a:cubicBezTo>
                    <a:pt x="55444" y="685"/>
                    <a:pt x="55427" y="692"/>
                    <a:pt x="55412" y="706"/>
                  </a:cubicBezTo>
                  <a:cubicBezTo>
                    <a:pt x="52736" y="3530"/>
                    <a:pt x="49320" y="5521"/>
                    <a:pt x="45649" y="6772"/>
                  </a:cubicBezTo>
                  <a:cubicBezTo>
                    <a:pt x="42019" y="8009"/>
                    <a:pt x="38172" y="8574"/>
                    <a:pt x="34353" y="8762"/>
                  </a:cubicBezTo>
                  <a:cubicBezTo>
                    <a:pt x="33215" y="8818"/>
                    <a:pt x="32075" y="8845"/>
                    <a:pt x="30935" y="8845"/>
                  </a:cubicBezTo>
                  <a:cubicBezTo>
                    <a:pt x="27675" y="8845"/>
                    <a:pt x="24416" y="8618"/>
                    <a:pt x="21187" y="8170"/>
                  </a:cubicBezTo>
                  <a:cubicBezTo>
                    <a:pt x="17409" y="7645"/>
                    <a:pt x="13711" y="6758"/>
                    <a:pt x="10080" y="5628"/>
                  </a:cubicBezTo>
                  <a:cubicBezTo>
                    <a:pt x="8372" y="5104"/>
                    <a:pt x="6691" y="4512"/>
                    <a:pt x="5077" y="3733"/>
                  </a:cubicBezTo>
                  <a:cubicBezTo>
                    <a:pt x="3585" y="3006"/>
                    <a:pt x="2119" y="2119"/>
                    <a:pt x="949" y="935"/>
                  </a:cubicBezTo>
                  <a:cubicBezTo>
                    <a:pt x="680" y="652"/>
                    <a:pt x="424" y="357"/>
                    <a:pt x="182" y="34"/>
                  </a:cubicBezTo>
                  <a:cubicBezTo>
                    <a:pt x="166" y="1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29"/>
            <p:cNvSpPr/>
            <p:nvPr/>
          </p:nvSpPr>
          <p:spPr>
            <a:xfrm>
              <a:off x="4054026" y="-47147"/>
              <a:ext cx="3883459" cy="628528"/>
            </a:xfrm>
            <a:custGeom>
              <a:avLst/>
              <a:gdLst/>
              <a:ahLst/>
              <a:cxnLst/>
              <a:rect l="l" t="t" r="r" b="b"/>
              <a:pathLst>
                <a:path w="55577" h="8995" extrusionOk="0">
                  <a:moveTo>
                    <a:pt x="112" y="0"/>
                  </a:moveTo>
                  <a:cubicBezTo>
                    <a:pt x="57" y="0"/>
                    <a:pt x="1" y="58"/>
                    <a:pt x="39" y="115"/>
                  </a:cubicBezTo>
                  <a:cubicBezTo>
                    <a:pt x="2056" y="2804"/>
                    <a:pt x="5418" y="4230"/>
                    <a:pt x="8497" y="5292"/>
                  </a:cubicBezTo>
                  <a:cubicBezTo>
                    <a:pt x="12034" y="6503"/>
                    <a:pt x="15705" y="7444"/>
                    <a:pt x="19390" y="8049"/>
                  </a:cubicBezTo>
                  <a:cubicBezTo>
                    <a:pt x="23195" y="8685"/>
                    <a:pt x="27037" y="8995"/>
                    <a:pt x="30886" y="8995"/>
                  </a:cubicBezTo>
                  <a:cubicBezTo>
                    <a:pt x="31595" y="8995"/>
                    <a:pt x="32304" y="8984"/>
                    <a:pt x="33013" y="8963"/>
                  </a:cubicBezTo>
                  <a:cubicBezTo>
                    <a:pt x="36859" y="8856"/>
                    <a:pt x="40745" y="8412"/>
                    <a:pt x="44443" y="7323"/>
                  </a:cubicBezTo>
                  <a:cubicBezTo>
                    <a:pt x="48128" y="6234"/>
                    <a:pt x="51624" y="4472"/>
                    <a:pt x="54461" y="1863"/>
                  </a:cubicBezTo>
                  <a:cubicBezTo>
                    <a:pt x="54825" y="1527"/>
                    <a:pt x="55175" y="1177"/>
                    <a:pt x="55524" y="828"/>
                  </a:cubicBezTo>
                  <a:cubicBezTo>
                    <a:pt x="55576" y="765"/>
                    <a:pt x="55522" y="685"/>
                    <a:pt x="55457" y="685"/>
                  </a:cubicBezTo>
                  <a:cubicBezTo>
                    <a:pt x="55439" y="685"/>
                    <a:pt x="55420" y="692"/>
                    <a:pt x="55403" y="706"/>
                  </a:cubicBezTo>
                  <a:cubicBezTo>
                    <a:pt x="52727" y="3530"/>
                    <a:pt x="49324" y="5521"/>
                    <a:pt x="45654" y="6772"/>
                  </a:cubicBezTo>
                  <a:cubicBezTo>
                    <a:pt x="42009" y="8009"/>
                    <a:pt x="38177" y="8574"/>
                    <a:pt x="34344" y="8762"/>
                  </a:cubicBezTo>
                  <a:cubicBezTo>
                    <a:pt x="33205" y="8818"/>
                    <a:pt x="32066" y="8845"/>
                    <a:pt x="30926" y="8845"/>
                  </a:cubicBezTo>
                  <a:cubicBezTo>
                    <a:pt x="27666" y="8845"/>
                    <a:pt x="24408" y="8618"/>
                    <a:pt x="21179" y="8170"/>
                  </a:cubicBezTo>
                  <a:cubicBezTo>
                    <a:pt x="17413" y="7645"/>
                    <a:pt x="13702" y="6758"/>
                    <a:pt x="10071" y="5628"/>
                  </a:cubicBezTo>
                  <a:cubicBezTo>
                    <a:pt x="8363" y="5104"/>
                    <a:pt x="6682" y="4512"/>
                    <a:pt x="5068" y="3733"/>
                  </a:cubicBezTo>
                  <a:cubicBezTo>
                    <a:pt x="3575" y="3006"/>
                    <a:pt x="2123" y="2119"/>
                    <a:pt x="953" y="935"/>
                  </a:cubicBezTo>
                  <a:cubicBezTo>
                    <a:pt x="670" y="652"/>
                    <a:pt x="416" y="357"/>
                    <a:pt x="173" y="34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29"/>
            <p:cNvSpPr/>
            <p:nvPr/>
          </p:nvSpPr>
          <p:spPr>
            <a:xfrm>
              <a:off x="1396472" y="236615"/>
              <a:ext cx="212700" cy="174199"/>
            </a:xfrm>
            <a:custGeom>
              <a:avLst/>
              <a:gdLst/>
              <a:ahLst/>
              <a:cxnLst/>
              <a:rect l="l" t="t" r="r" b="b"/>
              <a:pathLst>
                <a:path w="3044" h="2493" extrusionOk="0">
                  <a:moveTo>
                    <a:pt x="856" y="1"/>
                  </a:moveTo>
                  <a:cubicBezTo>
                    <a:pt x="833" y="1"/>
                    <a:pt x="811" y="10"/>
                    <a:pt x="795" y="34"/>
                  </a:cubicBezTo>
                  <a:cubicBezTo>
                    <a:pt x="526" y="491"/>
                    <a:pt x="257" y="949"/>
                    <a:pt x="28" y="1420"/>
                  </a:cubicBezTo>
                  <a:cubicBezTo>
                    <a:pt x="1" y="1460"/>
                    <a:pt x="15" y="1513"/>
                    <a:pt x="55" y="1527"/>
                  </a:cubicBezTo>
                  <a:cubicBezTo>
                    <a:pt x="700" y="1809"/>
                    <a:pt x="1333" y="2132"/>
                    <a:pt x="1951" y="2482"/>
                  </a:cubicBezTo>
                  <a:cubicBezTo>
                    <a:pt x="1966" y="2489"/>
                    <a:pt x="1981" y="2492"/>
                    <a:pt x="1996" y="2492"/>
                  </a:cubicBezTo>
                  <a:cubicBezTo>
                    <a:pt x="2032" y="2492"/>
                    <a:pt x="2063" y="2470"/>
                    <a:pt x="2072" y="2442"/>
                  </a:cubicBezTo>
                  <a:cubicBezTo>
                    <a:pt x="2233" y="1944"/>
                    <a:pt x="2422" y="1231"/>
                    <a:pt x="2959" y="1016"/>
                  </a:cubicBezTo>
                  <a:cubicBezTo>
                    <a:pt x="3044" y="992"/>
                    <a:pt x="3021" y="862"/>
                    <a:pt x="2948" y="862"/>
                  </a:cubicBezTo>
                  <a:cubicBezTo>
                    <a:pt x="2939" y="862"/>
                    <a:pt x="2930" y="864"/>
                    <a:pt x="2920" y="868"/>
                  </a:cubicBezTo>
                  <a:cubicBezTo>
                    <a:pt x="2347" y="1097"/>
                    <a:pt x="2123" y="1758"/>
                    <a:pt x="1942" y="2296"/>
                  </a:cubicBezTo>
                  <a:lnTo>
                    <a:pt x="1942" y="2296"/>
                  </a:lnTo>
                  <a:cubicBezTo>
                    <a:pt x="1373" y="1978"/>
                    <a:pt x="793" y="1683"/>
                    <a:pt x="203" y="1422"/>
                  </a:cubicBezTo>
                  <a:lnTo>
                    <a:pt x="203" y="1422"/>
                  </a:lnTo>
                  <a:cubicBezTo>
                    <a:pt x="433" y="979"/>
                    <a:pt x="676" y="547"/>
                    <a:pt x="942" y="115"/>
                  </a:cubicBezTo>
                  <a:cubicBezTo>
                    <a:pt x="971" y="58"/>
                    <a:pt x="912" y="1"/>
                    <a:pt x="856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29"/>
            <p:cNvSpPr/>
            <p:nvPr/>
          </p:nvSpPr>
          <p:spPr>
            <a:xfrm>
              <a:off x="1982862" y="424089"/>
              <a:ext cx="201870" cy="161971"/>
            </a:xfrm>
            <a:custGeom>
              <a:avLst/>
              <a:gdLst/>
              <a:ahLst/>
              <a:cxnLst/>
              <a:rect l="l" t="t" r="r" b="b"/>
              <a:pathLst>
                <a:path w="2889" h="2318" extrusionOk="0">
                  <a:moveTo>
                    <a:pt x="519" y="1"/>
                  </a:moveTo>
                  <a:cubicBezTo>
                    <a:pt x="487" y="1"/>
                    <a:pt x="455" y="17"/>
                    <a:pt x="445" y="55"/>
                  </a:cubicBezTo>
                  <a:cubicBezTo>
                    <a:pt x="269" y="566"/>
                    <a:pt x="108" y="1077"/>
                    <a:pt x="14" y="1615"/>
                  </a:cubicBezTo>
                  <a:cubicBezTo>
                    <a:pt x="0" y="1641"/>
                    <a:pt x="14" y="1681"/>
                    <a:pt x="54" y="1708"/>
                  </a:cubicBezTo>
                  <a:cubicBezTo>
                    <a:pt x="700" y="2058"/>
                    <a:pt x="1440" y="2138"/>
                    <a:pt x="2139" y="2314"/>
                  </a:cubicBezTo>
                  <a:cubicBezTo>
                    <a:pt x="2146" y="2316"/>
                    <a:pt x="2153" y="2317"/>
                    <a:pt x="2161" y="2317"/>
                  </a:cubicBezTo>
                  <a:cubicBezTo>
                    <a:pt x="2196" y="2317"/>
                    <a:pt x="2233" y="2293"/>
                    <a:pt x="2233" y="2260"/>
                  </a:cubicBezTo>
                  <a:cubicBezTo>
                    <a:pt x="2381" y="1762"/>
                    <a:pt x="2408" y="1009"/>
                    <a:pt x="2824" y="659"/>
                  </a:cubicBezTo>
                  <a:cubicBezTo>
                    <a:pt x="2888" y="606"/>
                    <a:pt x="2826" y="519"/>
                    <a:pt x="2763" y="519"/>
                  </a:cubicBezTo>
                  <a:cubicBezTo>
                    <a:pt x="2747" y="519"/>
                    <a:pt x="2731" y="525"/>
                    <a:pt x="2717" y="539"/>
                  </a:cubicBezTo>
                  <a:cubicBezTo>
                    <a:pt x="2280" y="898"/>
                    <a:pt x="2236" y="1626"/>
                    <a:pt x="2104" y="2147"/>
                  </a:cubicBezTo>
                  <a:lnTo>
                    <a:pt x="2104" y="2147"/>
                  </a:lnTo>
                  <a:cubicBezTo>
                    <a:pt x="1576" y="2023"/>
                    <a:pt x="1026" y="1941"/>
                    <a:pt x="525" y="1749"/>
                  </a:cubicBezTo>
                  <a:cubicBezTo>
                    <a:pt x="364" y="1695"/>
                    <a:pt x="189" y="1668"/>
                    <a:pt x="189" y="1493"/>
                  </a:cubicBezTo>
                  <a:cubicBezTo>
                    <a:pt x="189" y="1346"/>
                    <a:pt x="269" y="1184"/>
                    <a:pt x="296" y="1050"/>
                  </a:cubicBezTo>
                  <a:cubicBezTo>
                    <a:pt x="391" y="727"/>
                    <a:pt x="498" y="417"/>
                    <a:pt x="592" y="94"/>
                  </a:cubicBezTo>
                  <a:cubicBezTo>
                    <a:pt x="617" y="38"/>
                    <a:pt x="568" y="1"/>
                    <a:pt x="519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29"/>
            <p:cNvSpPr/>
            <p:nvPr/>
          </p:nvSpPr>
          <p:spPr>
            <a:xfrm>
              <a:off x="3367015" y="575369"/>
              <a:ext cx="174828" cy="132903"/>
            </a:xfrm>
            <a:custGeom>
              <a:avLst/>
              <a:gdLst/>
              <a:ahLst/>
              <a:cxnLst/>
              <a:rect l="l" t="t" r="r" b="b"/>
              <a:pathLst>
                <a:path w="2502" h="1902" extrusionOk="0">
                  <a:moveTo>
                    <a:pt x="81" y="0"/>
                  </a:moveTo>
                  <a:cubicBezTo>
                    <a:pt x="41" y="0"/>
                    <a:pt x="0" y="27"/>
                    <a:pt x="0" y="81"/>
                  </a:cubicBezTo>
                  <a:cubicBezTo>
                    <a:pt x="0" y="660"/>
                    <a:pt x="0" y="1251"/>
                    <a:pt x="94" y="1829"/>
                  </a:cubicBezTo>
                  <a:cubicBezTo>
                    <a:pt x="94" y="1856"/>
                    <a:pt x="135" y="1883"/>
                    <a:pt x="175" y="1883"/>
                  </a:cubicBezTo>
                  <a:cubicBezTo>
                    <a:pt x="537" y="1883"/>
                    <a:pt x="902" y="1902"/>
                    <a:pt x="1266" y="1902"/>
                  </a:cubicBezTo>
                  <a:cubicBezTo>
                    <a:pt x="1659" y="1902"/>
                    <a:pt x="2050" y="1880"/>
                    <a:pt x="2434" y="1789"/>
                  </a:cubicBezTo>
                  <a:cubicBezTo>
                    <a:pt x="2475" y="1789"/>
                    <a:pt x="2502" y="1749"/>
                    <a:pt x="2502" y="1722"/>
                  </a:cubicBezTo>
                  <a:cubicBezTo>
                    <a:pt x="2488" y="1171"/>
                    <a:pt x="2340" y="633"/>
                    <a:pt x="2326" y="81"/>
                  </a:cubicBezTo>
                  <a:cubicBezTo>
                    <a:pt x="2326" y="27"/>
                    <a:pt x="2286" y="0"/>
                    <a:pt x="2246" y="0"/>
                  </a:cubicBezTo>
                  <a:cubicBezTo>
                    <a:pt x="2205" y="0"/>
                    <a:pt x="2165" y="27"/>
                    <a:pt x="2165" y="81"/>
                  </a:cubicBezTo>
                  <a:cubicBezTo>
                    <a:pt x="2179" y="525"/>
                    <a:pt x="2286" y="956"/>
                    <a:pt x="2326" y="1399"/>
                  </a:cubicBezTo>
                  <a:cubicBezTo>
                    <a:pt x="2353" y="1709"/>
                    <a:pt x="2260" y="1682"/>
                    <a:pt x="1950" y="1722"/>
                  </a:cubicBezTo>
                  <a:cubicBezTo>
                    <a:pt x="1735" y="1736"/>
                    <a:pt x="1519" y="1749"/>
                    <a:pt x="1291" y="1749"/>
                  </a:cubicBezTo>
                  <a:cubicBezTo>
                    <a:pt x="1089" y="1749"/>
                    <a:pt x="888" y="1736"/>
                    <a:pt x="686" y="1736"/>
                  </a:cubicBezTo>
                  <a:cubicBezTo>
                    <a:pt x="640" y="1736"/>
                    <a:pt x="584" y="1739"/>
                    <a:pt x="530" y="1739"/>
                  </a:cubicBezTo>
                  <a:cubicBezTo>
                    <a:pt x="473" y="1739"/>
                    <a:pt x="418" y="1735"/>
                    <a:pt x="377" y="1722"/>
                  </a:cubicBezTo>
                  <a:cubicBezTo>
                    <a:pt x="352" y="1734"/>
                    <a:pt x="330" y="1741"/>
                    <a:pt x="313" y="1741"/>
                  </a:cubicBezTo>
                  <a:cubicBezTo>
                    <a:pt x="273" y="1741"/>
                    <a:pt x="251" y="1710"/>
                    <a:pt x="242" y="1655"/>
                  </a:cubicBezTo>
                  <a:cubicBezTo>
                    <a:pt x="216" y="1601"/>
                    <a:pt x="202" y="1547"/>
                    <a:pt x="202" y="1480"/>
                  </a:cubicBezTo>
                  <a:cubicBezTo>
                    <a:pt x="135" y="1022"/>
                    <a:pt x="162" y="538"/>
                    <a:pt x="162" y="81"/>
                  </a:cubicBezTo>
                  <a:cubicBezTo>
                    <a:pt x="162" y="27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29"/>
            <p:cNvSpPr/>
            <p:nvPr/>
          </p:nvSpPr>
          <p:spPr>
            <a:xfrm>
              <a:off x="2726192" y="429749"/>
              <a:ext cx="186986" cy="132274"/>
            </a:xfrm>
            <a:custGeom>
              <a:avLst/>
              <a:gdLst/>
              <a:ahLst/>
              <a:cxnLst/>
              <a:rect l="l" t="t" r="r" b="b"/>
              <a:pathLst>
                <a:path w="2676" h="1893" extrusionOk="0">
                  <a:moveTo>
                    <a:pt x="94" y="0"/>
                  </a:moveTo>
                  <a:cubicBezTo>
                    <a:pt x="27" y="0"/>
                    <a:pt x="0" y="54"/>
                    <a:pt x="13" y="108"/>
                  </a:cubicBezTo>
                  <a:cubicBezTo>
                    <a:pt x="94" y="619"/>
                    <a:pt x="108" y="1143"/>
                    <a:pt x="188" y="1668"/>
                  </a:cubicBezTo>
                  <a:cubicBezTo>
                    <a:pt x="193" y="1704"/>
                    <a:pt x="219" y="1721"/>
                    <a:pt x="247" y="1721"/>
                  </a:cubicBezTo>
                  <a:cubicBezTo>
                    <a:pt x="292" y="1721"/>
                    <a:pt x="344" y="1680"/>
                    <a:pt x="336" y="1614"/>
                  </a:cubicBezTo>
                  <a:cubicBezTo>
                    <a:pt x="260" y="1135"/>
                    <a:pt x="244" y="643"/>
                    <a:pt x="176" y="162"/>
                  </a:cubicBezTo>
                  <a:lnTo>
                    <a:pt x="176" y="162"/>
                  </a:lnTo>
                  <a:cubicBezTo>
                    <a:pt x="955" y="167"/>
                    <a:pt x="1734" y="238"/>
                    <a:pt x="2514" y="242"/>
                  </a:cubicBezTo>
                  <a:lnTo>
                    <a:pt x="2514" y="242"/>
                  </a:lnTo>
                  <a:cubicBezTo>
                    <a:pt x="2507" y="758"/>
                    <a:pt x="2430" y="1273"/>
                    <a:pt x="2353" y="1788"/>
                  </a:cubicBezTo>
                  <a:cubicBezTo>
                    <a:pt x="2337" y="1852"/>
                    <a:pt x="2387" y="1892"/>
                    <a:pt x="2433" y="1892"/>
                  </a:cubicBezTo>
                  <a:cubicBezTo>
                    <a:pt x="2465" y="1892"/>
                    <a:pt x="2496" y="1873"/>
                    <a:pt x="2501" y="1829"/>
                  </a:cubicBezTo>
                  <a:cubicBezTo>
                    <a:pt x="2595" y="1277"/>
                    <a:pt x="2663" y="727"/>
                    <a:pt x="2676" y="175"/>
                  </a:cubicBezTo>
                  <a:cubicBezTo>
                    <a:pt x="2676" y="121"/>
                    <a:pt x="2636" y="94"/>
                    <a:pt x="2595" y="94"/>
                  </a:cubicBezTo>
                  <a:cubicBezTo>
                    <a:pt x="1761" y="81"/>
                    <a:pt x="927" y="13"/>
                    <a:pt x="94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29"/>
            <p:cNvSpPr/>
            <p:nvPr/>
          </p:nvSpPr>
          <p:spPr>
            <a:xfrm>
              <a:off x="3909315" y="496480"/>
              <a:ext cx="194463" cy="142406"/>
            </a:xfrm>
            <a:custGeom>
              <a:avLst/>
              <a:gdLst/>
              <a:ahLst/>
              <a:cxnLst/>
              <a:rect l="l" t="t" r="r" b="b"/>
              <a:pathLst>
                <a:path w="2783" h="2038" extrusionOk="0">
                  <a:moveTo>
                    <a:pt x="2179" y="1"/>
                  </a:moveTo>
                  <a:cubicBezTo>
                    <a:pt x="2131" y="1"/>
                    <a:pt x="2085" y="41"/>
                    <a:pt x="2110" y="107"/>
                  </a:cubicBezTo>
                  <a:cubicBezTo>
                    <a:pt x="2302" y="583"/>
                    <a:pt x="2495" y="1082"/>
                    <a:pt x="2606" y="1583"/>
                  </a:cubicBezTo>
                  <a:lnTo>
                    <a:pt x="2606" y="1583"/>
                  </a:lnTo>
                  <a:cubicBezTo>
                    <a:pt x="2277" y="1698"/>
                    <a:pt x="1835" y="1881"/>
                    <a:pt x="1451" y="1881"/>
                  </a:cubicBezTo>
                  <a:cubicBezTo>
                    <a:pt x="1316" y="1881"/>
                    <a:pt x="1187" y="1859"/>
                    <a:pt x="1074" y="1802"/>
                  </a:cubicBezTo>
                  <a:cubicBezTo>
                    <a:pt x="658" y="1587"/>
                    <a:pt x="416" y="1009"/>
                    <a:pt x="174" y="645"/>
                  </a:cubicBezTo>
                  <a:cubicBezTo>
                    <a:pt x="158" y="622"/>
                    <a:pt x="135" y="612"/>
                    <a:pt x="112" y="612"/>
                  </a:cubicBezTo>
                  <a:cubicBezTo>
                    <a:pt x="57" y="612"/>
                    <a:pt x="1" y="669"/>
                    <a:pt x="39" y="726"/>
                  </a:cubicBezTo>
                  <a:cubicBezTo>
                    <a:pt x="308" y="1116"/>
                    <a:pt x="563" y="1735"/>
                    <a:pt x="1020" y="1950"/>
                  </a:cubicBezTo>
                  <a:cubicBezTo>
                    <a:pt x="1151" y="2012"/>
                    <a:pt x="1296" y="2037"/>
                    <a:pt x="1446" y="2037"/>
                  </a:cubicBezTo>
                  <a:cubicBezTo>
                    <a:pt x="1882" y="2037"/>
                    <a:pt x="2369" y="1828"/>
                    <a:pt x="2729" y="1708"/>
                  </a:cubicBezTo>
                  <a:cubicBezTo>
                    <a:pt x="2768" y="1694"/>
                    <a:pt x="2782" y="1654"/>
                    <a:pt x="2782" y="1613"/>
                  </a:cubicBezTo>
                  <a:cubicBezTo>
                    <a:pt x="2661" y="1076"/>
                    <a:pt x="2460" y="565"/>
                    <a:pt x="2257" y="54"/>
                  </a:cubicBezTo>
                  <a:cubicBezTo>
                    <a:pt x="2242" y="17"/>
                    <a:pt x="2210" y="1"/>
                    <a:pt x="2179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29"/>
            <p:cNvSpPr/>
            <p:nvPr/>
          </p:nvSpPr>
          <p:spPr>
            <a:xfrm>
              <a:off x="4871353" y="411861"/>
              <a:ext cx="182235" cy="162670"/>
            </a:xfrm>
            <a:custGeom>
              <a:avLst/>
              <a:gdLst/>
              <a:ahLst/>
              <a:cxnLst/>
              <a:rect l="l" t="t" r="r" b="b"/>
              <a:pathLst>
                <a:path w="2608" h="2328" extrusionOk="0">
                  <a:moveTo>
                    <a:pt x="509" y="1"/>
                  </a:moveTo>
                  <a:cubicBezTo>
                    <a:pt x="479" y="1"/>
                    <a:pt x="450" y="17"/>
                    <a:pt x="445" y="54"/>
                  </a:cubicBezTo>
                  <a:cubicBezTo>
                    <a:pt x="350" y="700"/>
                    <a:pt x="122" y="1318"/>
                    <a:pt x="15" y="1964"/>
                  </a:cubicBezTo>
                  <a:cubicBezTo>
                    <a:pt x="1" y="2018"/>
                    <a:pt x="41" y="2058"/>
                    <a:pt x="95" y="2058"/>
                  </a:cubicBezTo>
                  <a:cubicBezTo>
                    <a:pt x="727" y="2071"/>
                    <a:pt x="1359" y="2233"/>
                    <a:pt x="1991" y="2327"/>
                  </a:cubicBezTo>
                  <a:cubicBezTo>
                    <a:pt x="2018" y="2327"/>
                    <a:pt x="2059" y="2301"/>
                    <a:pt x="2072" y="2260"/>
                  </a:cubicBezTo>
                  <a:cubicBezTo>
                    <a:pt x="2166" y="1614"/>
                    <a:pt x="2354" y="969"/>
                    <a:pt x="2583" y="364"/>
                  </a:cubicBezTo>
                  <a:cubicBezTo>
                    <a:pt x="2607" y="307"/>
                    <a:pt x="2563" y="270"/>
                    <a:pt x="2515" y="270"/>
                  </a:cubicBezTo>
                  <a:cubicBezTo>
                    <a:pt x="2484" y="270"/>
                    <a:pt x="2451" y="286"/>
                    <a:pt x="2435" y="323"/>
                  </a:cubicBezTo>
                  <a:cubicBezTo>
                    <a:pt x="2233" y="848"/>
                    <a:pt x="2072" y="1399"/>
                    <a:pt x="1964" y="1964"/>
                  </a:cubicBezTo>
                  <a:cubicBezTo>
                    <a:pt x="1951" y="1991"/>
                    <a:pt x="1951" y="2112"/>
                    <a:pt x="1924" y="2139"/>
                  </a:cubicBezTo>
                  <a:cubicBezTo>
                    <a:pt x="1915" y="2148"/>
                    <a:pt x="1896" y="2152"/>
                    <a:pt x="1872" y="2152"/>
                  </a:cubicBezTo>
                  <a:cubicBezTo>
                    <a:pt x="1790" y="2152"/>
                    <a:pt x="1643" y="2109"/>
                    <a:pt x="1601" y="2098"/>
                  </a:cubicBezTo>
                  <a:cubicBezTo>
                    <a:pt x="1426" y="2071"/>
                    <a:pt x="1252" y="2044"/>
                    <a:pt x="1090" y="2018"/>
                  </a:cubicBezTo>
                  <a:cubicBezTo>
                    <a:pt x="782" y="1956"/>
                    <a:pt x="485" y="1917"/>
                    <a:pt x="178" y="1911"/>
                  </a:cubicBezTo>
                  <a:lnTo>
                    <a:pt x="178" y="1911"/>
                  </a:lnTo>
                  <a:cubicBezTo>
                    <a:pt x="291" y="1299"/>
                    <a:pt x="503" y="709"/>
                    <a:pt x="592" y="95"/>
                  </a:cubicBezTo>
                  <a:cubicBezTo>
                    <a:pt x="609" y="38"/>
                    <a:pt x="556" y="1"/>
                    <a:pt x="509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29"/>
            <p:cNvSpPr/>
            <p:nvPr/>
          </p:nvSpPr>
          <p:spPr>
            <a:xfrm>
              <a:off x="5543271" y="550912"/>
              <a:ext cx="156940" cy="125985"/>
            </a:xfrm>
            <a:custGeom>
              <a:avLst/>
              <a:gdLst/>
              <a:ahLst/>
              <a:cxnLst/>
              <a:rect l="l" t="t" r="r" b="b"/>
              <a:pathLst>
                <a:path w="2246" h="1803" extrusionOk="0">
                  <a:moveTo>
                    <a:pt x="74" y="1"/>
                  </a:moveTo>
                  <a:cubicBezTo>
                    <a:pt x="37" y="1"/>
                    <a:pt x="0" y="28"/>
                    <a:pt x="0" y="81"/>
                  </a:cubicBezTo>
                  <a:cubicBezTo>
                    <a:pt x="0" y="633"/>
                    <a:pt x="13" y="1184"/>
                    <a:pt x="81" y="1749"/>
                  </a:cubicBezTo>
                  <a:cubicBezTo>
                    <a:pt x="94" y="1776"/>
                    <a:pt x="135" y="1803"/>
                    <a:pt x="162" y="1803"/>
                  </a:cubicBezTo>
                  <a:cubicBezTo>
                    <a:pt x="820" y="1709"/>
                    <a:pt x="1492" y="1709"/>
                    <a:pt x="2152" y="1709"/>
                  </a:cubicBezTo>
                  <a:cubicBezTo>
                    <a:pt x="2206" y="1709"/>
                    <a:pt x="2245" y="1668"/>
                    <a:pt x="2233" y="1614"/>
                  </a:cubicBezTo>
                  <a:cubicBezTo>
                    <a:pt x="2071" y="1117"/>
                    <a:pt x="2057" y="606"/>
                    <a:pt x="2057" y="81"/>
                  </a:cubicBezTo>
                  <a:cubicBezTo>
                    <a:pt x="2057" y="28"/>
                    <a:pt x="2017" y="1"/>
                    <a:pt x="1977" y="1"/>
                  </a:cubicBezTo>
                  <a:cubicBezTo>
                    <a:pt x="1936" y="1"/>
                    <a:pt x="1896" y="28"/>
                    <a:pt x="1896" y="81"/>
                  </a:cubicBezTo>
                  <a:cubicBezTo>
                    <a:pt x="1896" y="586"/>
                    <a:pt x="1908" y="1079"/>
                    <a:pt x="2043" y="1561"/>
                  </a:cubicBezTo>
                  <a:lnTo>
                    <a:pt x="1184" y="1561"/>
                  </a:lnTo>
                  <a:cubicBezTo>
                    <a:pt x="1062" y="1575"/>
                    <a:pt x="942" y="1575"/>
                    <a:pt x="834" y="1575"/>
                  </a:cubicBezTo>
                  <a:cubicBezTo>
                    <a:pt x="726" y="1585"/>
                    <a:pt x="583" y="1622"/>
                    <a:pt x="461" y="1622"/>
                  </a:cubicBezTo>
                  <a:cubicBezTo>
                    <a:pt x="431" y="1622"/>
                    <a:pt x="403" y="1620"/>
                    <a:pt x="377" y="1614"/>
                  </a:cubicBezTo>
                  <a:cubicBezTo>
                    <a:pt x="349" y="1628"/>
                    <a:pt x="325" y="1635"/>
                    <a:pt x="304" y="1635"/>
                  </a:cubicBezTo>
                  <a:cubicBezTo>
                    <a:pt x="245" y="1635"/>
                    <a:pt x="215" y="1580"/>
                    <a:pt x="215" y="1480"/>
                  </a:cubicBezTo>
                  <a:cubicBezTo>
                    <a:pt x="201" y="1413"/>
                    <a:pt x="189" y="1333"/>
                    <a:pt x="189" y="1252"/>
                  </a:cubicBezTo>
                  <a:cubicBezTo>
                    <a:pt x="175" y="1144"/>
                    <a:pt x="175" y="1037"/>
                    <a:pt x="162" y="929"/>
                  </a:cubicBezTo>
                  <a:cubicBezTo>
                    <a:pt x="148" y="646"/>
                    <a:pt x="148" y="364"/>
                    <a:pt x="148" y="81"/>
                  </a:cubicBezTo>
                  <a:cubicBezTo>
                    <a:pt x="148" y="28"/>
                    <a:pt x="111" y="1"/>
                    <a:pt x="74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29"/>
            <p:cNvSpPr/>
            <p:nvPr/>
          </p:nvSpPr>
          <p:spPr>
            <a:xfrm>
              <a:off x="6158659" y="411861"/>
              <a:ext cx="187126" cy="156032"/>
            </a:xfrm>
            <a:custGeom>
              <a:avLst/>
              <a:gdLst/>
              <a:ahLst/>
              <a:cxnLst/>
              <a:rect l="l" t="t" r="r" b="b"/>
              <a:pathLst>
                <a:path w="2678" h="2233" extrusionOk="0">
                  <a:moveTo>
                    <a:pt x="2597" y="0"/>
                  </a:moveTo>
                  <a:cubicBezTo>
                    <a:pt x="1763" y="81"/>
                    <a:pt x="929" y="176"/>
                    <a:pt x="96" y="176"/>
                  </a:cubicBezTo>
                  <a:cubicBezTo>
                    <a:pt x="28" y="176"/>
                    <a:pt x="1" y="230"/>
                    <a:pt x="15" y="269"/>
                  </a:cubicBezTo>
                  <a:cubicBezTo>
                    <a:pt x="109" y="929"/>
                    <a:pt x="284" y="1560"/>
                    <a:pt x="526" y="2179"/>
                  </a:cubicBezTo>
                  <a:cubicBezTo>
                    <a:pt x="542" y="2217"/>
                    <a:pt x="577" y="2233"/>
                    <a:pt x="611" y="2233"/>
                  </a:cubicBezTo>
                  <a:cubicBezTo>
                    <a:pt x="662" y="2233"/>
                    <a:pt x="711" y="2196"/>
                    <a:pt x="687" y="2139"/>
                  </a:cubicBezTo>
                  <a:cubicBezTo>
                    <a:pt x="445" y="1554"/>
                    <a:pt x="276" y="956"/>
                    <a:pt x="178" y="336"/>
                  </a:cubicBezTo>
                  <a:lnTo>
                    <a:pt x="178" y="336"/>
                  </a:lnTo>
                  <a:cubicBezTo>
                    <a:pt x="958" y="318"/>
                    <a:pt x="1737" y="245"/>
                    <a:pt x="2516" y="170"/>
                  </a:cubicBezTo>
                  <a:lnTo>
                    <a:pt x="2516" y="170"/>
                  </a:lnTo>
                  <a:lnTo>
                    <a:pt x="2516" y="2152"/>
                  </a:lnTo>
                  <a:cubicBezTo>
                    <a:pt x="2516" y="2206"/>
                    <a:pt x="2557" y="2233"/>
                    <a:pt x="2597" y="2233"/>
                  </a:cubicBezTo>
                  <a:cubicBezTo>
                    <a:pt x="2637" y="2233"/>
                    <a:pt x="2678" y="2206"/>
                    <a:pt x="2678" y="2152"/>
                  </a:cubicBezTo>
                  <a:lnTo>
                    <a:pt x="2678" y="81"/>
                  </a:lnTo>
                  <a:cubicBezTo>
                    <a:pt x="2678" y="41"/>
                    <a:pt x="2637" y="0"/>
                    <a:pt x="2597" y="0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29"/>
            <p:cNvSpPr/>
            <p:nvPr/>
          </p:nvSpPr>
          <p:spPr>
            <a:xfrm>
              <a:off x="6695369" y="533094"/>
              <a:ext cx="207599" cy="149463"/>
            </a:xfrm>
            <a:custGeom>
              <a:avLst/>
              <a:gdLst/>
              <a:ahLst/>
              <a:cxnLst/>
              <a:rect l="l" t="t" r="r" b="b"/>
              <a:pathLst>
                <a:path w="2971" h="2139" extrusionOk="0">
                  <a:moveTo>
                    <a:pt x="2610" y="1"/>
                  </a:moveTo>
                  <a:cubicBezTo>
                    <a:pt x="2571" y="1"/>
                    <a:pt x="2534" y="28"/>
                    <a:pt x="2540" y="81"/>
                  </a:cubicBezTo>
                  <a:cubicBezTo>
                    <a:pt x="2554" y="471"/>
                    <a:pt x="2716" y="847"/>
                    <a:pt x="2742" y="1238"/>
                  </a:cubicBezTo>
                  <a:cubicBezTo>
                    <a:pt x="2755" y="1412"/>
                    <a:pt x="2809" y="1627"/>
                    <a:pt x="2635" y="1708"/>
                  </a:cubicBezTo>
                  <a:cubicBezTo>
                    <a:pt x="2474" y="1789"/>
                    <a:pt x="2244" y="1803"/>
                    <a:pt x="2070" y="1843"/>
                  </a:cubicBezTo>
                  <a:cubicBezTo>
                    <a:pt x="1828" y="1883"/>
                    <a:pt x="1599" y="1910"/>
                    <a:pt x="1357" y="1937"/>
                  </a:cubicBezTo>
                  <a:cubicBezTo>
                    <a:pt x="1232" y="1947"/>
                    <a:pt x="1067" y="1990"/>
                    <a:pt x="931" y="1990"/>
                  </a:cubicBezTo>
                  <a:cubicBezTo>
                    <a:pt x="890" y="1990"/>
                    <a:pt x="853" y="1986"/>
                    <a:pt x="819" y="1977"/>
                  </a:cubicBezTo>
                  <a:cubicBezTo>
                    <a:pt x="807" y="1975"/>
                    <a:pt x="797" y="1974"/>
                    <a:pt x="790" y="1974"/>
                  </a:cubicBezTo>
                  <a:cubicBezTo>
                    <a:pt x="766" y="1974"/>
                    <a:pt x="765" y="1982"/>
                    <a:pt x="764" y="1982"/>
                  </a:cubicBezTo>
                  <a:cubicBezTo>
                    <a:pt x="763" y="1982"/>
                    <a:pt x="762" y="1978"/>
                    <a:pt x="752" y="1964"/>
                  </a:cubicBezTo>
                  <a:cubicBezTo>
                    <a:pt x="738" y="1937"/>
                    <a:pt x="711" y="1776"/>
                    <a:pt x="698" y="1735"/>
                  </a:cubicBezTo>
                  <a:cubicBezTo>
                    <a:pt x="658" y="1561"/>
                    <a:pt x="618" y="1399"/>
                    <a:pt x="564" y="1238"/>
                  </a:cubicBezTo>
                  <a:cubicBezTo>
                    <a:pt x="469" y="928"/>
                    <a:pt x="349" y="646"/>
                    <a:pt x="173" y="377"/>
                  </a:cubicBezTo>
                  <a:cubicBezTo>
                    <a:pt x="158" y="354"/>
                    <a:pt x="135" y="344"/>
                    <a:pt x="112" y="344"/>
                  </a:cubicBezTo>
                  <a:cubicBezTo>
                    <a:pt x="57" y="344"/>
                    <a:pt x="1" y="401"/>
                    <a:pt x="39" y="458"/>
                  </a:cubicBezTo>
                  <a:cubicBezTo>
                    <a:pt x="362" y="955"/>
                    <a:pt x="483" y="1520"/>
                    <a:pt x="631" y="2085"/>
                  </a:cubicBezTo>
                  <a:cubicBezTo>
                    <a:pt x="645" y="2111"/>
                    <a:pt x="672" y="2138"/>
                    <a:pt x="711" y="2138"/>
                  </a:cubicBezTo>
                  <a:cubicBezTo>
                    <a:pt x="1034" y="2138"/>
                    <a:pt x="1371" y="2099"/>
                    <a:pt x="1694" y="2058"/>
                  </a:cubicBezTo>
                  <a:cubicBezTo>
                    <a:pt x="2029" y="2004"/>
                    <a:pt x="2420" y="1991"/>
                    <a:pt x="2729" y="1843"/>
                  </a:cubicBezTo>
                  <a:cubicBezTo>
                    <a:pt x="2971" y="1722"/>
                    <a:pt x="2917" y="1399"/>
                    <a:pt x="2890" y="1170"/>
                  </a:cubicBezTo>
                  <a:cubicBezTo>
                    <a:pt x="2850" y="794"/>
                    <a:pt x="2716" y="444"/>
                    <a:pt x="2689" y="81"/>
                  </a:cubicBezTo>
                  <a:cubicBezTo>
                    <a:pt x="2689" y="28"/>
                    <a:pt x="2648" y="1"/>
                    <a:pt x="2610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29"/>
            <p:cNvSpPr/>
            <p:nvPr/>
          </p:nvSpPr>
          <p:spPr>
            <a:xfrm>
              <a:off x="7251713" y="375107"/>
              <a:ext cx="182235" cy="174758"/>
            </a:xfrm>
            <a:custGeom>
              <a:avLst/>
              <a:gdLst/>
              <a:ahLst/>
              <a:cxnLst/>
              <a:rect l="l" t="t" r="r" b="b"/>
              <a:pathLst>
                <a:path w="2608" h="2501" extrusionOk="0">
                  <a:moveTo>
                    <a:pt x="1837" y="1"/>
                  </a:moveTo>
                  <a:cubicBezTo>
                    <a:pt x="1787" y="1"/>
                    <a:pt x="1732" y="59"/>
                    <a:pt x="1759" y="123"/>
                  </a:cubicBezTo>
                  <a:cubicBezTo>
                    <a:pt x="1963" y="594"/>
                    <a:pt x="2142" y="1088"/>
                    <a:pt x="2411" y="1527"/>
                  </a:cubicBezTo>
                  <a:lnTo>
                    <a:pt x="2411" y="1527"/>
                  </a:lnTo>
                  <a:cubicBezTo>
                    <a:pt x="1847" y="1777"/>
                    <a:pt x="1304" y="2069"/>
                    <a:pt x="752" y="2319"/>
                  </a:cubicBezTo>
                  <a:lnTo>
                    <a:pt x="752" y="2319"/>
                  </a:lnTo>
                  <a:cubicBezTo>
                    <a:pt x="579" y="1822"/>
                    <a:pt x="351" y="1348"/>
                    <a:pt x="173" y="849"/>
                  </a:cubicBezTo>
                  <a:cubicBezTo>
                    <a:pt x="162" y="812"/>
                    <a:pt x="130" y="796"/>
                    <a:pt x="98" y="796"/>
                  </a:cubicBezTo>
                  <a:cubicBezTo>
                    <a:pt x="49" y="796"/>
                    <a:pt x="0" y="833"/>
                    <a:pt x="25" y="890"/>
                  </a:cubicBezTo>
                  <a:cubicBezTo>
                    <a:pt x="199" y="1414"/>
                    <a:pt x="441" y="1912"/>
                    <a:pt x="630" y="2450"/>
                  </a:cubicBezTo>
                  <a:cubicBezTo>
                    <a:pt x="640" y="2479"/>
                    <a:pt x="671" y="2501"/>
                    <a:pt x="707" y="2501"/>
                  </a:cubicBezTo>
                  <a:cubicBezTo>
                    <a:pt x="721" y="2501"/>
                    <a:pt x="736" y="2497"/>
                    <a:pt x="751" y="2490"/>
                  </a:cubicBezTo>
                  <a:cubicBezTo>
                    <a:pt x="1356" y="2221"/>
                    <a:pt x="1948" y="1898"/>
                    <a:pt x="2566" y="1629"/>
                  </a:cubicBezTo>
                  <a:cubicBezTo>
                    <a:pt x="2593" y="1602"/>
                    <a:pt x="2607" y="1548"/>
                    <a:pt x="2593" y="1522"/>
                  </a:cubicBezTo>
                  <a:cubicBezTo>
                    <a:pt x="2297" y="1064"/>
                    <a:pt x="2109" y="540"/>
                    <a:pt x="1894" y="42"/>
                  </a:cubicBezTo>
                  <a:cubicBezTo>
                    <a:pt x="1881" y="13"/>
                    <a:pt x="1859" y="1"/>
                    <a:pt x="1837" y="1"/>
                  </a:cubicBezTo>
                  <a:close/>
                </a:path>
              </a:pathLst>
            </a:custGeom>
            <a:solidFill>
              <a:srgbClr val="146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9">
  <p:cSld name="CUSTOM_19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1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3" name="Google Shape;12003;p31"/>
          <p:cNvSpPr/>
          <p:nvPr/>
        </p:nvSpPr>
        <p:spPr>
          <a:xfrm>
            <a:off x="0" y="6420937"/>
            <a:ext cx="9144012" cy="447266"/>
          </a:xfrm>
          <a:custGeom>
            <a:avLst/>
            <a:gdLst/>
            <a:ahLst/>
            <a:cxnLst/>
            <a:rect l="l" t="t" r="r" b="b"/>
            <a:pathLst>
              <a:path w="47860" h="2341" extrusionOk="0">
                <a:moveTo>
                  <a:pt x="47859" y="1"/>
                </a:moveTo>
                <a:cubicBezTo>
                  <a:pt x="47859" y="452"/>
                  <a:pt x="43258" y="664"/>
                  <a:pt x="42776" y="693"/>
                </a:cubicBezTo>
                <a:cubicBezTo>
                  <a:pt x="42404" y="714"/>
                  <a:pt x="42033" y="724"/>
                  <a:pt x="41662" y="724"/>
                </a:cubicBezTo>
                <a:cubicBezTo>
                  <a:pt x="40252" y="724"/>
                  <a:pt x="38854" y="579"/>
                  <a:pt x="37461" y="332"/>
                </a:cubicBezTo>
                <a:cubicBezTo>
                  <a:pt x="36223" y="109"/>
                  <a:pt x="34968" y="6"/>
                  <a:pt x="33711" y="6"/>
                </a:cubicBezTo>
                <a:cubicBezTo>
                  <a:pt x="31450" y="6"/>
                  <a:pt x="29182" y="340"/>
                  <a:pt x="26993" y="914"/>
                </a:cubicBezTo>
                <a:cubicBezTo>
                  <a:pt x="26697" y="992"/>
                  <a:pt x="26396" y="1021"/>
                  <a:pt x="26093" y="1021"/>
                </a:cubicBezTo>
                <a:cubicBezTo>
                  <a:pt x="25419" y="1021"/>
                  <a:pt x="24735" y="880"/>
                  <a:pt x="24070" y="824"/>
                </a:cubicBezTo>
                <a:cubicBezTo>
                  <a:pt x="22825" y="713"/>
                  <a:pt x="21568" y="633"/>
                  <a:pt x="20313" y="603"/>
                </a:cubicBezTo>
                <a:cubicBezTo>
                  <a:pt x="19589" y="580"/>
                  <a:pt x="18867" y="568"/>
                  <a:pt x="18145" y="568"/>
                </a:cubicBezTo>
                <a:cubicBezTo>
                  <a:pt x="16420" y="568"/>
                  <a:pt x="14700" y="634"/>
                  <a:pt x="12979" y="754"/>
                </a:cubicBezTo>
                <a:cubicBezTo>
                  <a:pt x="12554" y="783"/>
                  <a:pt x="12126" y="795"/>
                  <a:pt x="11696" y="795"/>
                </a:cubicBezTo>
                <a:cubicBezTo>
                  <a:pt x="9283" y="795"/>
                  <a:pt x="6812" y="407"/>
                  <a:pt x="4388" y="407"/>
                </a:cubicBezTo>
                <a:cubicBezTo>
                  <a:pt x="2899" y="407"/>
                  <a:pt x="1428" y="554"/>
                  <a:pt x="0" y="1025"/>
                </a:cubicBezTo>
                <a:lnTo>
                  <a:pt x="10" y="2341"/>
                </a:lnTo>
                <a:lnTo>
                  <a:pt x="47859" y="2341"/>
                </a:lnTo>
                <a:lnTo>
                  <a:pt x="47859" y="1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4" name="Google Shape;12004;p31"/>
          <p:cNvSpPr/>
          <p:nvPr/>
        </p:nvSpPr>
        <p:spPr>
          <a:xfrm>
            <a:off x="4982582" y="4892403"/>
            <a:ext cx="1363004" cy="1223341"/>
          </a:xfrm>
          <a:custGeom>
            <a:avLst/>
            <a:gdLst/>
            <a:ahLst/>
            <a:cxnLst/>
            <a:rect l="l" t="t" r="r" b="b"/>
            <a:pathLst>
              <a:path w="7134" h="6403" extrusionOk="0">
                <a:moveTo>
                  <a:pt x="5837" y="1"/>
                </a:moveTo>
                <a:cubicBezTo>
                  <a:pt x="5837" y="1"/>
                  <a:pt x="563" y="1206"/>
                  <a:pt x="372" y="2021"/>
                </a:cubicBezTo>
                <a:cubicBezTo>
                  <a:pt x="0" y="3617"/>
                  <a:pt x="10" y="5446"/>
                  <a:pt x="90" y="5466"/>
                </a:cubicBezTo>
                <a:cubicBezTo>
                  <a:pt x="954" y="6139"/>
                  <a:pt x="2052" y="6402"/>
                  <a:pt x="3133" y="6402"/>
                </a:cubicBezTo>
                <a:cubicBezTo>
                  <a:pt x="4844" y="6402"/>
                  <a:pt x="6511" y="5743"/>
                  <a:pt x="7133" y="5004"/>
                </a:cubicBezTo>
                <a:cubicBezTo>
                  <a:pt x="6861" y="2874"/>
                  <a:pt x="6861" y="1759"/>
                  <a:pt x="5837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5" name="Google Shape;12005;p31"/>
          <p:cNvSpPr/>
          <p:nvPr/>
        </p:nvSpPr>
        <p:spPr>
          <a:xfrm>
            <a:off x="4976659" y="5916470"/>
            <a:ext cx="1341988" cy="368359"/>
          </a:xfrm>
          <a:custGeom>
            <a:avLst/>
            <a:gdLst/>
            <a:ahLst/>
            <a:cxnLst/>
            <a:rect l="l" t="t" r="r" b="b"/>
            <a:pathLst>
              <a:path w="7024" h="1928" extrusionOk="0">
                <a:moveTo>
                  <a:pt x="6595" y="0"/>
                </a:moveTo>
                <a:cubicBezTo>
                  <a:pt x="6553" y="0"/>
                  <a:pt x="6511" y="3"/>
                  <a:pt x="6470" y="6"/>
                </a:cubicBezTo>
                <a:cubicBezTo>
                  <a:pt x="4592" y="126"/>
                  <a:pt x="2713" y="257"/>
                  <a:pt x="845" y="387"/>
                </a:cubicBezTo>
                <a:cubicBezTo>
                  <a:pt x="654" y="398"/>
                  <a:pt x="192" y="398"/>
                  <a:pt x="101" y="619"/>
                </a:cubicBezTo>
                <a:cubicBezTo>
                  <a:pt x="1" y="860"/>
                  <a:pt x="282" y="1221"/>
                  <a:pt x="433" y="1352"/>
                </a:cubicBezTo>
                <a:cubicBezTo>
                  <a:pt x="654" y="1523"/>
                  <a:pt x="915" y="1603"/>
                  <a:pt x="1177" y="1673"/>
                </a:cubicBezTo>
                <a:cubicBezTo>
                  <a:pt x="1860" y="1842"/>
                  <a:pt x="2559" y="1927"/>
                  <a:pt x="3257" y="1927"/>
                </a:cubicBezTo>
                <a:cubicBezTo>
                  <a:pt x="3935" y="1927"/>
                  <a:pt x="4613" y="1847"/>
                  <a:pt x="5275" y="1684"/>
                </a:cubicBezTo>
                <a:cubicBezTo>
                  <a:pt x="5586" y="1603"/>
                  <a:pt x="5908" y="1512"/>
                  <a:pt x="6189" y="1352"/>
                </a:cubicBezTo>
                <a:cubicBezTo>
                  <a:pt x="6470" y="1181"/>
                  <a:pt x="6732" y="950"/>
                  <a:pt x="6883" y="648"/>
                </a:cubicBezTo>
                <a:cubicBezTo>
                  <a:pt x="6973" y="478"/>
                  <a:pt x="7023" y="257"/>
                  <a:pt x="6903" y="116"/>
                </a:cubicBezTo>
                <a:cubicBezTo>
                  <a:pt x="6829" y="20"/>
                  <a:pt x="6712" y="0"/>
                  <a:pt x="6595" y="0"/>
                </a:cubicBezTo>
                <a:close/>
              </a:path>
            </a:pathLst>
          </a:custGeom>
          <a:solidFill>
            <a:srgbClr val="940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6" name="Google Shape;12006;p31"/>
          <p:cNvSpPr/>
          <p:nvPr/>
        </p:nvSpPr>
        <p:spPr>
          <a:xfrm>
            <a:off x="5208985" y="6134466"/>
            <a:ext cx="196025" cy="295757"/>
          </a:xfrm>
          <a:custGeom>
            <a:avLst/>
            <a:gdLst/>
            <a:ahLst/>
            <a:cxnLst/>
            <a:rect l="l" t="t" r="r" b="b"/>
            <a:pathLst>
              <a:path w="1026" h="1548" extrusionOk="0">
                <a:moveTo>
                  <a:pt x="91" y="0"/>
                </a:moveTo>
                <a:cubicBezTo>
                  <a:pt x="1" y="0"/>
                  <a:pt x="322" y="1266"/>
                  <a:pt x="653" y="1547"/>
                </a:cubicBezTo>
                <a:lnTo>
                  <a:pt x="1026" y="1547"/>
                </a:lnTo>
                <a:cubicBezTo>
                  <a:pt x="854" y="1255"/>
                  <a:pt x="724" y="784"/>
                  <a:pt x="854" y="331"/>
                </a:cubicBezTo>
                <a:lnTo>
                  <a:pt x="91" y="0"/>
                </a:lnTo>
                <a:close/>
              </a:path>
            </a:pathLst>
          </a:custGeom>
          <a:solidFill>
            <a:srgbClr val="940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7" name="Google Shape;12007;p31"/>
          <p:cNvSpPr/>
          <p:nvPr/>
        </p:nvSpPr>
        <p:spPr>
          <a:xfrm>
            <a:off x="5197521" y="6418377"/>
            <a:ext cx="228505" cy="108330"/>
          </a:xfrm>
          <a:custGeom>
            <a:avLst/>
            <a:gdLst/>
            <a:ahLst/>
            <a:cxnLst/>
            <a:rect l="l" t="t" r="r" b="b"/>
            <a:pathLst>
              <a:path w="1196" h="567" extrusionOk="0">
                <a:moveTo>
                  <a:pt x="512" y="1"/>
                </a:moveTo>
                <a:lnTo>
                  <a:pt x="603" y="322"/>
                </a:lnTo>
                <a:cubicBezTo>
                  <a:pt x="603" y="322"/>
                  <a:pt x="412" y="372"/>
                  <a:pt x="372" y="372"/>
                </a:cubicBezTo>
                <a:cubicBezTo>
                  <a:pt x="322" y="372"/>
                  <a:pt x="231" y="322"/>
                  <a:pt x="231" y="232"/>
                </a:cubicBezTo>
                <a:cubicBezTo>
                  <a:pt x="231" y="213"/>
                  <a:pt x="233" y="206"/>
                  <a:pt x="237" y="206"/>
                </a:cubicBezTo>
                <a:cubicBezTo>
                  <a:pt x="251" y="206"/>
                  <a:pt x="289" y="288"/>
                  <a:pt x="345" y="288"/>
                </a:cubicBezTo>
                <a:cubicBezTo>
                  <a:pt x="354" y="288"/>
                  <a:pt x="363" y="286"/>
                  <a:pt x="372" y="282"/>
                </a:cubicBezTo>
                <a:cubicBezTo>
                  <a:pt x="454" y="237"/>
                  <a:pt x="388" y="85"/>
                  <a:pt x="235" y="85"/>
                </a:cubicBezTo>
                <a:cubicBezTo>
                  <a:pt x="218" y="85"/>
                  <a:pt x="200" y="87"/>
                  <a:pt x="181" y="91"/>
                </a:cubicBezTo>
                <a:cubicBezTo>
                  <a:pt x="1" y="142"/>
                  <a:pt x="50" y="423"/>
                  <a:pt x="181" y="513"/>
                </a:cubicBezTo>
                <a:cubicBezTo>
                  <a:pt x="232" y="542"/>
                  <a:pt x="539" y="567"/>
                  <a:pt x="795" y="567"/>
                </a:cubicBezTo>
                <a:cubicBezTo>
                  <a:pt x="990" y="567"/>
                  <a:pt x="1155" y="552"/>
                  <a:pt x="1155" y="513"/>
                </a:cubicBezTo>
                <a:cubicBezTo>
                  <a:pt x="1155" y="423"/>
                  <a:pt x="1196" y="51"/>
                  <a:pt x="1196" y="51"/>
                </a:cubicBezTo>
                <a:lnTo>
                  <a:pt x="512" y="1"/>
                </a:ln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8" name="Google Shape;12008;p31"/>
          <p:cNvSpPr/>
          <p:nvPr/>
        </p:nvSpPr>
        <p:spPr>
          <a:xfrm>
            <a:off x="5986397" y="6074856"/>
            <a:ext cx="224684" cy="293846"/>
          </a:xfrm>
          <a:custGeom>
            <a:avLst/>
            <a:gdLst/>
            <a:ahLst/>
            <a:cxnLst/>
            <a:rect l="l" t="t" r="r" b="b"/>
            <a:pathLst>
              <a:path w="1176" h="1538" extrusionOk="0">
                <a:moveTo>
                  <a:pt x="211" y="0"/>
                </a:moveTo>
                <a:lnTo>
                  <a:pt x="0" y="754"/>
                </a:lnTo>
                <a:cubicBezTo>
                  <a:pt x="382" y="945"/>
                  <a:pt x="683" y="1206"/>
                  <a:pt x="924" y="1538"/>
                </a:cubicBezTo>
                <a:lnTo>
                  <a:pt x="1176" y="1266"/>
                </a:lnTo>
                <a:cubicBezTo>
                  <a:pt x="1065" y="985"/>
                  <a:pt x="211" y="0"/>
                  <a:pt x="211" y="0"/>
                </a:cubicBezTo>
                <a:close/>
              </a:path>
            </a:pathLst>
          </a:custGeom>
          <a:solidFill>
            <a:srgbClr val="940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9" name="Google Shape;12009;p31"/>
          <p:cNvSpPr/>
          <p:nvPr/>
        </p:nvSpPr>
        <p:spPr>
          <a:xfrm>
            <a:off x="6143637" y="6244706"/>
            <a:ext cx="204623" cy="193923"/>
          </a:xfrm>
          <a:custGeom>
            <a:avLst/>
            <a:gdLst/>
            <a:ahLst/>
            <a:cxnLst/>
            <a:rect l="l" t="t" r="r" b="b"/>
            <a:pathLst>
              <a:path w="1071" h="1015" extrusionOk="0">
                <a:moveTo>
                  <a:pt x="828" y="1"/>
                </a:moveTo>
                <a:cubicBezTo>
                  <a:pt x="800" y="1"/>
                  <a:pt x="772" y="8"/>
                  <a:pt x="744" y="26"/>
                </a:cubicBezTo>
                <a:cubicBezTo>
                  <a:pt x="595" y="119"/>
                  <a:pt x="645" y="290"/>
                  <a:pt x="725" y="290"/>
                </a:cubicBezTo>
                <a:cubicBezTo>
                  <a:pt x="732" y="290"/>
                  <a:pt x="738" y="289"/>
                  <a:pt x="744" y="287"/>
                </a:cubicBezTo>
                <a:cubicBezTo>
                  <a:pt x="827" y="254"/>
                  <a:pt x="773" y="139"/>
                  <a:pt x="792" y="139"/>
                </a:cubicBezTo>
                <a:cubicBezTo>
                  <a:pt x="795" y="139"/>
                  <a:pt x="803" y="144"/>
                  <a:pt x="815" y="156"/>
                </a:cubicBezTo>
                <a:cubicBezTo>
                  <a:pt x="875" y="216"/>
                  <a:pt x="845" y="317"/>
                  <a:pt x="815" y="347"/>
                </a:cubicBezTo>
                <a:cubicBezTo>
                  <a:pt x="784" y="388"/>
                  <a:pt x="624" y="488"/>
                  <a:pt x="624" y="488"/>
                </a:cubicBezTo>
                <a:lnTo>
                  <a:pt x="453" y="196"/>
                </a:lnTo>
                <a:lnTo>
                  <a:pt x="1" y="719"/>
                </a:lnTo>
                <a:cubicBezTo>
                  <a:pt x="1" y="719"/>
                  <a:pt x="302" y="950"/>
                  <a:pt x="373" y="1010"/>
                </a:cubicBezTo>
                <a:cubicBezTo>
                  <a:pt x="376" y="1013"/>
                  <a:pt x="379" y="1014"/>
                  <a:pt x="384" y="1014"/>
                </a:cubicBezTo>
                <a:cubicBezTo>
                  <a:pt x="484" y="1014"/>
                  <a:pt x="1026" y="413"/>
                  <a:pt x="1046" y="317"/>
                </a:cubicBezTo>
                <a:cubicBezTo>
                  <a:pt x="1071" y="176"/>
                  <a:pt x="958" y="1"/>
                  <a:pt x="828" y="1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0" name="Google Shape;12010;p31"/>
          <p:cNvSpPr/>
          <p:nvPr/>
        </p:nvSpPr>
        <p:spPr>
          <a:xfrm>
            <a:off x="6546768" y="5337757"/>
            <a:ext cx="148070" cy="121895"/>
          </a:xfrm>
          <a:custGeom>
            <a:avLst/>
            <a:gdLst/>
            <a:ahLst/>
            <a:cxnLst/>
            <a:rect l="l" t="t" r="r" b="b"/>
            <a:pathLst>
              <a:path w="775" h="638" extrusionOk="0">
                <a:moveTo>
                  <a:pt x="523" y="1"/>
                </a:moveTo>
                <a:lnTo>
                  <a:pt x="41" y="101"/>
                </a:lnTo>
                <a:cubicBezTo>
                  <a:pt x="0" y="212"/>
                  <a:pt x="11" y="333"/>
                  <a:pt x="61" y="433"/>
                </a:cubicBezTo>
                <a:cubicBezTo>
                  <a:pt x="121" y="533"/>
                  <a:pt x="221" y="603"/>
                  <a:pt x="332" y="634"/>
                </a:cubicBezTo>
                <a:cubicBezTo>
                  <a:pt x="352" y="636"/>
                  <a:pt x="372" y="637"/>
                  <a:pt x="392" y="637"/>
                </a:cubicBezTo>
                <a:cubicBezTo>
                  <a:pt x="462" y="637"/>
                  <a:pt x="529" y="623"/>
                  <a:pt x="583" y="583"/>
                </a:cubicBezTo>
                <a:cubicBezTo>
                  <a:pt x="663" y="543"/>
                  <a:pt x="724" y="463"/>
                  <a:pt x="744" y="382"/>
                </a:cubicBezTo>
                <a:cubicBezTo>
                  <a:pt x="774" y="222"/>
                  <a:pt x="674" y="51"/>
                  <a:pt x="523" y="1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1" name="Google Shape;12011;p31"/>
          <p:cNvSpPr/>
          <p:nvPr/>
        </p:nvSpPr>
        <p:spPr>
          <a:xfrm>
            <a:off x="6013145" y="4953159"/>
            <a:ext cx="654754" cy="400074"/>
          </a:xfrm>
          <a:custGeom>
            <a:avLst/>
            <a:gdLst/>
            <a:ahLst/>
            <a:cxnLst/>
            <a:rect l="l" t="t" r="r" b="b"/>
            <a:pathLst>
              <a:path w="3427" h="2094" extrusionOk="0">
                <a:moveTo>
                  <a:pt x="1148" y="1"/>
                </a:moveTo>
                <a:cubicBezTo>
                  <a:pt x="684" y="1"/>
                  <a:pt x="262" y="137"/>
                  <a:pt x="1" y="356"/>
                </a:cubicBezTo>
                <a:cubicBezTo>
                  <a:pt x="1" y="356"/>
                  <a:pt x="823" y="1604"/>
                  <a:pt x="911" y="1604"/>
                </a:cubicBezTo>
                <a:cubicBezTo>
                  <a:pt x="913" y="1604"/>
                  <a:pt x="914" y="1603"/>
                  <a:pt x="915" y="1602"/>
                </a:cubicBezTo>
                <a:cubicBezTo>
                  <a:pt x="1020" y="1519"/>
                  <a:pt x="1162" y="1482"/>
                  <a:pt x="1324" y="1482"/>
                </a:cubicBezTo>
                <a:cubicBezTo>
                  <a:pt x="1786" y="1482"/>
                  <a:pt x="2415" y="1775"/>
                  <a:pt x="2824" y="2094"/>
                </a:cubicBezTo>
                <a:lnTo>
                  <a:pt x="3427" y="1803"/>
                </a:lnTo>
                <a:cubicBezTo>
                  <a:pt x="3046" y="484"/>
                  <a:pt x="2023" y="1"/>
                  <a:pt x="1148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2" name="Google Shape;12012;p31"/>
          <p:cNvSpPr/>
          <p:nvPr/>
        </p:nvSpPr>
        <p:spPr>
          <a:xfrm>
            <a:off x="6485247" y="5269741"/>
            <a:ext cx="228696" cy="118838"/>
          </a:xfrm>
          <a:custGeom>
            <a:avLst/>
            <a:gdLst/>
            <a:ahLst/>
            <a:cxnLst/>
            <a:rect l="l" t="t" r="r" b="b"/>
            <a:pathLst>
              <a:path w="1197" h="622" extrusionOk="0">
                <a:moveTo>
                  <a:pt x="946" y="0"/>
                </a:moveTo>
                <a:cubicBezTo>
                  <a:pt x="919" y="0"/>
                  <a:pt x="892" y="2"/>
                  <a:pt x="865" y="5"/>
                </a:cubicBezTo>
                <a:cubicBezTo>
                  <a:pt x="744" y="15"/>
                  <a:pt x="634" y="25"/>
                  <a:pt x="523" y="46"/>
                </a:cubicBezTo>
                <a:cubicBezTo>
                  <a:pt x="353" y="55"/>
                  <a:pt x="162" y="86"/>
                  <a:pt x="72" y="226"/>
                </a:cubicBezTo>
                <a:cubicBezTo>
                  <a:pt x="1" y="347"/>
                  <a:pt x="32" y="578"/>
                  <a:pt x="192" y="618"/>
                </a:cubicBezTo>
                <a:cubicBezTo>
                  <a:pt x="202" y="621"/>
                  <a:pt x="213" y="622"/>
                  <a:pt x="225" y="622"/>
                </a:cubicBezTo>
                <a:cubicBezTo>
                  <a:pt x="298" y="622"/>
                  <a:pt x="404" y="575"/>
                  <a:pt x="474" y="558"/>
                </a:cubicBezTo>
                <a:cubicBezTo>
                  <a:pt x="574" y="537"/>
                  <a:pt x="674" y="517"/>
                  <a:pt x="785" y="488"/>
                </a:cubicBezTo>
                <a:cubicBezTo>
                  <a:pt x="895" y="468"/>
                  <a:pt x="1006" y="437"/>
                  <a:pt x="1086" y="357"/>
                </a:cubicBezTo>
                <a:cubicBezTo>
                  <a:pt x="1177" y="276"/>
                  <a:pt x="1197" y="136"/>
                  <a:pt x="1116" y="55"/>
                </a:cubicBezTo>
                <a:cubicBezTo>
                  <a:pt x="1074" y="13"/>
                  <a:pt x="1011" y="0"/>
                  <a:pt x="946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3" name="Google Shape;12013;p31"/>
          <p:cNvSpPr/>
          <p:nvPr/>
        </p:nvSpPr>
        <p:spPr>
          <a:xfrm>
            <a:off x="4913419" y="5936531"/>
            <a:ext cx="731368" cy="318875"/>
          </a:xfrm>
          <a:custGeom>
            <a:avLst/>
            <a:gdLst/>
            <a:ahLst/>
            <a:cxnLst/>
            <a:rect l="l" t="t" r="r" b="b"/>
            <a:pathLst>
              <a:path w="3828" h="1669" extrusionOk="0">
                <a:moveTo>
                  <a:pt x="452" y="1"/>
                </a:moveTo>
                <a:lnTo>
                  <a:pt x="1" y="825"/>
                </a:lnTo>
                <a:cubicBezTo>
                  <a:pt x="975" y="1287"/>
                  <a:pt x="1939" y="1458"/>
                  <a:pt x="3305" y="1669"/>
                </a:cubicBezTo>
                <a:lnTo>
                  <a:pt x="3828" y="936"/>
                </a:lnTo>
                <a:lnTo>
                  <a:pt x="452" y="1"/>
                </a:ln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4" name="Google Shape;12014;p31"/>
          <p:cNvSpPr/>
          <p:nvPr/>
        </p:nvSpPr>
        <p:spPr>
          <a:xfrm>
            <a:off x="5686819" y="5848262"/>
            <a:ext cx="718185" cy="407144"/>
          </a:xfrm>
          <a:custGeom>
            <a:avLst/>
            <a:gdLst/>
            <a:ahLst/>
            <a:cxnLst/>
            <a:rect l="l" t="t" r="r" b="b"/>
            <a:pathLst>
              <a:path w="3759" h="2131" extrusionOk="0">
                <a:moveTo>
                  <a:pt x="3447" y="1"/>
                </a:moveTo>
                <a:lnTo>
                  <a:pt x="1" y="1347"/>
                </a:lnTo>
                <a:cubicBezTo>
                  <a:pt x="1" y="1347"/>
                  <a:pt x="302" y="2131"/>
                  <a:pt x="393" y="2131"/>
                </a:cubicBezTo>
                <a:cubicBezTo>
                  <a:pt x="483" y="2131"/>
                  <a:pt x="2834" y="1588"/>
                  <a:pt x="3758" y="755"/>
                </a:cubicBezTo>
                <a:lnTo>
                  <a:pt x="3447" y="1"/>
                </a:ln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5" name="Google Shape;12015;p31"/>
          <p:cNvSpPr/>
          <p:nvPr/>
        </p:nvSpPr>
        <p:spPr>
          <a:xfrm>
            <a:off x="4984493" y="5604664"/>
            <a:ext cx="1361094" cy="512989"/>
          </a:xfrm>
          <a:custGeom>
            <a:avLst/>
            <a:gdLst/>
            <a:ahLst/>
            <a:cxnLst/>
            <a:rect l="l" t="t" r="r" b="b"/>
            <a:pathLst>
              <a:path w="7124" h="2685" extrusionOk="0">
                <a:moveTo>
                  <a:pt x="7002" y="0"/>
                </a:moveTo>
                <a:cubicBezTo>
                  <a:pt x="5956" y="975"/>
                  <a:pt x="4368" y="1313"/>
                  <a:pt x="2961" y="1313"/>
                </a:cubicBezTo>
                <a:cubicBezTo>
                  <a:pt x="1612" y="1313"/>
                  <a:pt x="429" y="1002"/>
                  <a:pt x="51" y="643"/>
                </a:cubicBezTo>
                <a:lnTo>
                  <a:pt x="51" y="643"/>
                </a:lnTo>
                <a:cubicBezTo>
                  <a:pt x="31" y="1055"/>
                  <a:pt x="0" y="1447"/>
                  <a:pt x="60" y="1738"/>
                </a:cubicBezTo>
                <a:cubicBezTo>
                  <a:pt x="790" y="2428"/>
                  <a:pt x="1855" y="2685"/>
                  <a:pt x="2940" y="2685"/>
                </a:cubicBezTo>
                <a:cubicBezTo>
                  <a:pt x="4826" y="2685"/>
                  <a:pt x="6772" y="1908"/>
                  <a:pt x="7123" y="1276"/>
                </a:cubicBezTo>
                <a:lnTo>
                  <a:pt x="7002" y="0"/>
                </a:ln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6" name="Google Shape;12016;p31"/>
          <p:cNvSpPr/>
          <p:nvPr/>
        </p:nvSpPr>
        <p:spPr>
          <a:xfrm>
            <a:off x="5485445" y="5804701"/>
            <a:ext cx="430070" cy="329383"/>
          </a:xfrm>
          <a:custGeom>
            <a:avLst/>
            <a:gdLst/>
            <a:ahLst/>
            <a:cxnLst/>
            <a:rect l="l" t="t" r="r" b="b"/>
            <a:pathLst>
              <a:path w="2251" h="1724" extrusionOk="0">
                <a:moveTo>
                  <a:pt x="1660" y="226"/>
                </a:moveTo>
                <a:cubicBezTo>
                  <a:pt x="1702" y="226"/>
                  <a:pt x="1742" y="227"/>
                  <a:pt x="1778" y="229"/>
                </a:cubicBezTo>
                <a:cubicBezTo>
                  <a:pt x="1889" y="570"/>
                  <a:pt x="1949" y="912"/>
                  <a:pt x="1969" y="1264"/>
                </a:cubicBezTo>
                <a:cubicBezTo>
                  <a:pt x="1723" y="1441"/>
                  <a:pt x="1141" y="1500"/>
                  <a:pt x="787" y="1500"/>
                </a:cubicBezTo>
                <a:cubicBezTo>
                  <a:pt x="679" y="1500"/>
                  <a:pt x="592" y="1494"/>
                  <a:pt x="543" y="1485"/>
                </a:cubicBezTo>
                <a:cubicBezTo>
                  <a:pt x="302" y="1184"/>
                  <a:pt x="422" y="400"/>
                  <a:pt x="422" y="400"/>
                </a:cubicBezTo>
                <a:cubicBezTo>
                  <a:pt x="595" y="309"/>
                  <a:pt x="1253" y="226"/>
                  <a:pt x="1660" y="226"/>
                </a:cubicBezTo>
                <a:close/>
                <a:moveTo>
                  <a:pt x="1792" y="1"/>
                </a:moveTo>
                <a:cubicBezTo>
                  <a:pt x="1237" y="1"/>
                  <a:pt x="391" y="123"/>
                  <a:pt x="161" y="229"/>
                </a:cubicBezTo>
                <a:cubicBezTo>
                  <a:pt x="161" y="229"/>
                  <a:pt x="0" y="1294"/>
                  <a:pt x="332" y="1706"/>
                </a:cubicBezTo>
                <a:cubicBezTo>
                  <a:pt x="394" y="1717"/>
                  <a:pt x="504" y="1724"/>
                  <a:pt x="641" y="1724"/>
                </a:cubicBezTo>
                <a:cubicBezTo>
                  <a:pt x="1117" y="1724"/>
                  <a:pt x="1923" y="1644"/>
                  <a:pt x="2251" y="1394"/>
                </a:cubicBezTo>
                <a:cubicBezTo>
                  <a:pt x="2231" y="922"/>
                  <a:pt x="2150" y="460"/>
                  <a:pt x="1999" y="8"/>
                </a:cubicBezTo>
                <a:cubicBezTo>
                  <a:pt x="1937" y="3"/>
                  <a:pt x="1867" y="1"/>
                  <a:pt x="1792" y="1"/>
                </a:cubicBezTo>
                <a:close/>
              </a:path>
            </a:pathLst>
          </a:custGeom>
          <a:solidFill>
            <a:srgbClr val="DBA2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7" name="Google Shape;12017;p31"/>
          <p:cNvSpPr/>
          <p:nvPr/>
        </p:nvSpPr>
        <p:spPr>
          <a:xfrm>
            <a:off x="5343489" y="5736685"/>
            <a:ext cx="122850" cy="136606"/>
          </a:xfrm>
          <a:custGeom>
            <a:avLst/>
            <a:gdLst/>
            <a:ahLst/>
            <a:cxnLst/>
            <a:rect l="l" t="t" r="r" b="b"/>
            <a:pathLst>
              <a:path w="643" h="715" extrusionOk="0">
                <a:moveTo>
                  <a:pt x="241" y="1"/>
                </a:moveTo>
                <a:cubicBezTo>
                  <a:pt x="158" y="1"/>
                  <a:pt x="74" y="29"/>
                  <a:pt x="0" y="73"/>
                </a:cubicBezTo>
                <a:lnTo>
                  <a:pt x="40" y="575"/>
                </a:lnTo>
                <a:cubicBezTo>
                  <a:pt x="94" y="663"/>
                  <a:pt x="203" y="714"/>
                  <a:pt x="311" y="714"/>
                </a:cubicBezTo>
                <a:cubicBezTo>
                  <a:pt x="363" y="714"/>
                  <a:pt x="416" y="702"/>
                  <a:pt x="462" y="676"/>
                </a:cubicBezTo>
                <a:cubicBezTo>
                  <a:pt x="543" y="635"/>
                  <a:pt x="592" y="565"/>
                  <a:pt x="623" y="475"/>
                </a:cubicBezTo>
                <a:cubicBezTo>
                  <a:pt x="643" y="394"/>
                  <a:pt x="633" y="294"/>
                  <a:pt x="592" y="214"/>
                </a:cubicBezTo>
                <a:cubicBezTo>
                  <a:pt x="543" y="113"/>
                  <a:pt x="442" y="42"/>
                  <a:pt x="331" y="13"/>
                </a:cubicBezTo>
                <a:cubicBezTo>
                  <a:pt x="302" y="4"/>
                  <a:pt x="271" y="1"/>
                  <a:pt x="241" y="1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8" name="Google Shape;12018;p31"/>
          <p:cNvSpPr/>
          <p:nvPr/>
        </p:nvSpPr>
        <p:spPr>
          <a:xfrm>
            <a:off x="4645366" y="5234204"/>
            <a:ext cx="694303" cy="637177"/>
          </a:xfrm>
          <a:custGeom>
            <a:avLst/>
            <a:gdLst/>
            <a:ahLst/>
            <a:cxnLst/>
            <a:rect l="l" t="t" r="r" b="b"/>
            <a:pathLst>
              <a:path w="3634" h="3335" extrusionOk="0">
                <a:moveTo>
                  <a:pt x="1866" y="0"/>
                </a:moveTo>
                <a:cubicBezTo>
                  <a:pt x="1" y="1456"/>
                  <a:pt x="880" y="3334"/>
                  <a:pt x="2707" y="3334"/>
                </a:cubicBezTo>
                <a:cubicBezTo>
                  <a:pt x="2986" y="3334"/>
                  <a:pt x="3287" y="3291"/>
                  <a:pt x="3603" y="3195"/>
                </a:cubicBezTo>
                <a:lnTo>
                  <a:pt x="3634" y="2703"/>
                </a:lnTo>
                <a:cubicBezTo>
                  <a:pt x="1866" y="2492"/>
                  <a:pt x="2268" y="1035"/>
                  <a:pt x="2891" y="543"/>
                </a:cubicBezTo>
                <a:cubicBezTo>
                  <a:pt x="2951" y="493"/>
                  <a:pt x="1866" y="0"/>
                  <a:pt x="1866" y="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9" name="Google Shape;12019;p31"/>
          <p:cNvSpPr/>
          <p:nvPr/>
        </p:nvSpPr>
        <p:spPr>
          <a:xfrm>
            <a:off x="5074672" y="5335847"/>
            <a:ext cx="266907" cy="508786"/>
          </a:xfrm>
          <a:custGeom>
            <a:avLst/>
            <a:gdLst/>
            <a:ahLst/>
            <a:cxnLst/>
            <a:rect l="l" t="t" r="r" b="b"/>
            <a:pathLst>
              <a:path w="1397" h="2663" extrusionOk="0">
                <a:moveTo>
                  <a:pt x="633" y="1"/>
                </a:moveTo>
                <a:cubicBezTo>
                  <a:pt x="282" y="282"/>
                  <a:pt x="1" y="875"/>
                  <a:pt x="141" y="1377"/>
                </a:cubicBezTo>
                <a:cubicBezTo>
                  <a:pt x="231" y="1689"/>
                  <a:pt x="513" y="2080"/>
                  <a:pt x="1376" y="2181"/>
                </a:cubicBezTo>
                <a:lnTo>
                  <a:pt x="1347" y="2663"/>
                </a:lnTo>
                <a:lnTo>
                  <a:pt x="1367" y="2663"/>
                </a:lnTo>
                <a:lnTo>
                  <a:pt x="1397" y="2160"/>
                </a:lnTo>
                <a:lnTo>
                  <a:pt x="1387" y="2160"/>
                </a:lnTo>
                <a:cubicBezTo>
                  <a:pt x="533" y="2060"/>
                  <a:pt x="251" y="1669"/>
                  <a:pt x="161" y="1367"/>
                </a:cubicBezTo>
                <a:cubicBezTo>
                  <a:pt x="30" y="875"/>
                  <a:pt x="302" y="292"/>
                  <a:pt x="653" y="21"/>
                </a:cubicBezTo>
                <a:lnTo>
                  <a:pt x="633" y="1"/>
                </a:lnTo>
                <a:close/>
              </a:path>
            </a:pathLst>
          </a:custGeom>
          <a:solidFill>
            <a:srgbClr val="9711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0" name="Google Shape;12020;p31"/>
          <p:cNvSpPr/>
          <p:nvPr/>
        </p:nvSpPr>
        <p:spPr>
          <a:xfrm>
            <a:off x="5266684" y="5693888"/>
            <a:ext cx="107565" cy="222200"/>
          </a:xfrm>
          <a:custGeom>
            <a:avLst/>
            <a:gdLst/>
            <a:ahLst/>
            <a:cxnLst/>
            <a:rect l="l" t="t" r="r" b="b"/>
            <a:pathLst>
              <a:path w="563" h="1163" extrusionOk="0">
                <a:moveTo>
                  <a:pt x="325" y="0"/>
                </a:moveTo>
                <a:cubicBezTo>
                  <a:pt x="243" y="0"/>
                  <a:pt x="158" y="33"/>
                  <a:pt x="110" y="86"/>
                </a:cubicBezTo>
                <a:cubicBezTo>
                  <a:pt x="0" y="217"/>
                  <a:pt x="20" y="407"/>
                  <a:pt x="50" y="568"/>
                </a:cubicBezTo>
                <a:cubicBezTo>
                  <a:pt x="70" y="679"/>
                  <a:pt x="90" y="799"/>
                  <a:pt x="110" y="909"/>
                </a:cubicBezTo>
                <a:cubicBezTo>
                  <a:pt x="121" y="1000"/>
                  <a:pt x="150" y="1090"/>
                  <a:pt x="221" y="1141"/>
                </a:cubicBezTo>
                <a:cubicBezTo>
                  <a:pt x="247" y="1156"/>
                  <a:pt x="274" y="1163"/>
                  <a:pt x="302" y="1163"/>
                </a:cubicBezTo>
                <a:cubicBezTo>
                  <a:pt x="383" y="1163"/>
                  <a:pt x="465" y="1105"/>
                  <a:pt x="502" y="1030"/>
                </a:cubicBezTo>
                <a:cubicBezTo>
                  <a:pt x="563" y="929"/>
                  <a:pt x="552" y="809"/>
                  <a:pt x="552" y="699"/>
                </a:cubicBezTo>
                <a:cubicBezTo>
                  <a:pt x="543" y="588"/>
                  <a:pt x="543" y="487"/>
                  <a:pt x="532" y="377"/>
                </a:cubicBezTo>
                <a:cubicBezTo>
                  <a:pt x="532" y="307"/>
                  <a:pt x="552" y="156"/>
                  <a:pt x="512" y="96"/>
                </a:cubicBezTo>
                <a:cubicBezTo>
                  <a:pt x="474" y="28"/>
                  <a:pt x="400" y="0"/>
                  <a:pt x="325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1" name="Google Shape;12021;p31"/>
          <p:cNvSpPr/>
          <p:nvPr/>
        </p:nvSpPr>
        <p:spPr>
          <a:xfrm>
            <a:off x="4855911" y="4788850"/>
            <a:ext cx="1549094" cy="973820"/>
          </a:xfrm>
          <a:custGeom>
            <a:avLst/>
            <a:gdLst/>
            <a:ahLst/>
            <a:cxnLst/>
            <a:rect l="l" t="t" r="r" b="b"/>
            <a:pathLst>
              <a:path w="8108" h="5097" extrusionOk="0">
                <a:moveTo>
                  <a:pt x="6058" y="0"/>
                </a:moveTo>
                <a:cubicBezTo>
                  <a:pt x="4842" y="679"/>
                  <a:pt x="4042" y="893"/>
                  <a:pt x="3202" y="893"/>
                </a:cubicBezTo>
                <a:cubicBezTo>
                  <a:pt x="2661" y="893"/>
                  <a:pt x="2103" y="804"/>
                  <a:pt x="1407" y="694"/>
                </a:cubicBezTo>
                <a:cubicBezTo>
                  <a:pt x="773" y="905"/>
                  <a:pt x="0" y="1949"/>
                  <a:pt x="704" y="2703"/>
                </a:cubicBezTo>
                <a:cubicBezTo>
                  <a:pt x="861" y="2871"/>
                  <a:pt x="1096" y="2974"/>
                  <a:pt x="1311" y="2974"/>
                </a:cubicBezTo>
                <a:cubicBezTo>
                  <a:pt x="1482" y="2974"/>
                  <a:pt x="1640" y="2910"/>
                  <a:pt x="1738" y="2763"/>
                </a:cubicBezTo>
                <a:lnTo>
                  <a:pt x="1738" y="2763"/>
                </a:lnTo>
                <a:cubicBezTo>
                  <a:pt x="1617" y="3105"/>
                  <a:pt x="1547" y="3476"/>
                  <a:pt x="1617" y="3828"/>
                </a:cubicBezTo>
                <a:cubicBezTo>
                  <a:pt x="1698" y="4180"/>
                  <a:pt x="1929" y="4512"/>
                  <a:pt x="2271" y="4632"/>
                </a:cubicBezTo>
                <a:cubicBezTo>
                  <a:pt x="2370" y="4670"/>
                  <a:pt x="2507" y="4689"/>
                  <a:pt x="2655" y="4689"/>
                </a:cubicBezTo>
                <a:cubicBezTo>
                  <a:pt x="3015" y="4689"/>
                  <a:pt x="3440" y="4576"/>
                  <a:pt x="3546" y="4340"/>
                </a:cubicBezTo>
                <a:cubicBezTo>
                  <a:pt x="3753" y="4879"/>
                  <a:pt x="4151" y="5096"/>
                  <a:pt x="4542" y="5096"/>
                </a:cubicBezTo>
                <a:cubicBezTo>
                  <a:pt x="5098" y="5096"/>
                  <a:pt x="5639" y="4654"/>
                  <a:pt x="5586" y="4069"/>
                </a:cubicBezTo>
                <a:lnTo>
                  <a:pt x="5586" y="4069"/>
                </a:lnTo>
                <a:cubicBezTo>
                  <a:pt x="5779" y="4199"/>
                  <a:pt x="5975" y="4259"/>
                  <a:pt x="6159" y="4259"/>
                </a:cubicBezTo>
                <a:cubicBezTo>
                  <a:pt x="6900" y="4259"/>
                  <a:pt x="7422" y="3277"/>
                  <a:pt x="6600" y="1940"/>
                </a:cubicBezTo>
                <a:cubicBezTo>
                  <a:pt x="8107" y="1347"/>
                  <a:pt x="6972" y="31"/>
                  <a:pt x="6058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2" name="Google Shape;12022;p31"/>
          <p:cNvSpPr/>
          <p:nvPr/>
        </p:nvSpPr>
        <p:spPr>
          <a:xfrm>
            <a:off x="5095688" y="4707460"/>
            <a:ext cx="958153" cy="439623"/>
          </a:xfrm>
          <a:custGeom>
            <a:avLst/>
            <a:gdLst/>
            <a:ahLst/>
            <a:cxnLst/>
            <a:rect l="l" t="t" r="r" b="b"/>
            <a:pathLst>
              <a:path w="5015" h="2301" extrusionOk="0">
                <a:moveTo>
                  <a:pt x="4086" y="0"/>
                </a:moveTo>
                <a:cubicBezTo>
                  <a:pt x="4046" y="0"/>
                  <a:pt x="4007" y="2"/>
                  <a:pt x="3969" y="4"/>
                </a:cubicBezTo>
                <a:cubicBezTo>
                  <a:pt x="3075" y="55"/>
                  <a:pt x="2181" y="196"/>
                  <a:pt x="1317" y="437"/>
                </a:cubicBezTo>
                <a:cubicBezTo>
                  <a:pt x="1016" y="517"/>
                  <a:pt x="322" y="828"/>
                  <a:pt x="152" y="1120"/>
                </a:cubicBezTo>
                <a:cubicBezTo>
                  <a:pt x="1" y="1381"/>
                  <a:pt x="132" y="2064"/>
                  <a:pt x="353" y="2275"/>
                </a:cubicBezTo>
                <a:cubicBezTo>
                  <a:pt x="372" y="2293"/>
                  <a:pt x="396" y="2301"/>
                  <a:pt x="423" y="2301"/>
                </a:cubicBezTo>
                <a:cubicBezTo>
                  <a:pt x="579" y="2301"/>
                  <a:pt x="841" y="2040"/>
                  <a:pt x="1002" y="2040"/>
                </a:cubicBezTo>
                <a:cubicBezTo>
                  <a:pt x="1014" y="2040"/>
                  <a:pt x="1025" y="2041"/>
                  <a:pt x="1036" y="2044"/>
                </a:cubicBezTo>
                <a:cubicBezTo>
                  <a:pt x="1350" y="2127"/>
                  <a:pt x="1676" y="2168"/>
                  <a:pt x="2001" y="2168"/>
                </a:cubicBezTo>
                <a:cubicBezTo>
                  <a:pt x="2507" y="2168"/>
                  <a:pt x="3012" y="2069"/>
                  <a:pt x="3477" y="1873"/>
                </a:cubicBezTo>
                <a:cubicBezTo>
                  <a:pt x="3758" y="1763"/>
                  <a:pt x="4592" y="1743"/>
                  <a:pt x="4803" y="1522"/>
                </a:cubicBezTo>
                <a:cubicBezTo>
                  <a:pt x="5014" y="1310"/>
                  <a:pt x="4833" y="879"/>
                  <a:pt x="4853" y="578"/>
                </a:cubicBezTo>
                <a:cubicBezTo>
                  <a:pt x="4853" y="397"/>
                  <a:pt x="4582" y="196"/>
                  <a:pt x="4441" y="95"/>
                </a:cubicBezTo>
                <a:cubicBezTo>
                  <a:pt x="4342" y="19"/>
                  <a:pt x="4213" y="0"/>
                  <a:pt x="4086" y="0"/>
                </a:cubicBezTo>
                <a:close/>
              </a:path>
            </a:pathLst>
          </a:custGeom>
          <a:solidFill>
            <a:srgbClr val="DBA2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3" name="Google Shape;12023;p31"/>
          <p:cNvSpPr/>
          <p:nvPr/>
        </p:nvSpPr>
        <p:spPr>
          <a:xfrm>
            <a:off x="5375969" y="4809675"/>
            <a:ext cx="370652" cy="133740"/>
          </a:xfrm>
          <a:custGeom>
            <a:avLst/>
            <a:gdLst/>
            <a:ahLst/>
            <a:cxnLst/>
            <a:rect l="l" t="t" r="r" b="b"/>
            <a:pathLst>
              <a:path w="1940" h="700" extrusionOk="0">
                <a:moveTo>
                  <a:pt x="1794" y="0"/>
                </a:moveTo>
                <a:cubicBezTo>
                  <a:pt x="1764" y="0"/>
                  <a:pt x="1734" y="11"/>
                  <a:pt x="1708" y="32"/>
                </a:cubicBezTo>
                <a:cubicBezTo>
                  <a:pt x="1688" y="52"/>
                  <a:pt x="1678" y="83"/>
                  <a:pt x="1688" y="103"/>
                </a:cubicBezTo>
                <a:cubicBezTo>
                  <a:pt x="1678" y="123"/>
                  <a:pt x="1678" y="143"/>
                  <a:pt x="1678" y="163"/>
                </a:cubicBezTo>
                <a:cubicBezTo>
                  <a:pt x="1668" y="233"/>
                  <a:pt x="1699" y="304"/>
                  <a:pt x="1769" y="324"/>
                </a:cubicBezTo>
                <a:cubicBezTo>
                  <a:pt x="1779" y="327"/>
                  <a:pt x="1790" y="328"/>
                  <a:pt x="1800" y="328"/>
                </a:cubicBezTo>
                <a:cubicBezTo>
                  <a:pt x="1856" y="328"/>
                  <a:pt x="1903" y="283"/>
                  <a:pt x="1920" y="223"/>
                </a:cubicBezTo>
                <a:cubicBezTo>
                  <a:pt x="1940" y="173"/>
                  <a:pt x="1929" y="103"/>
                  <a:pt x="1900" y="52"/>
                </a:cubicBezTo>
                <a:cubicBezTo>
                  <a:pt x="1871" y="18"/>
                  <a:pt x="1833" y="0"/>
                  <a:pt x="1794" y="0"/>
                </a:cubicBezTo>
                <a:close/>
                <a:moveTo>
                  <a:pt x="126" y="372"/>
                </a:moveTo>
                <a:cubicBezTo>
                  <a:pt x="96" y="372"/>
                  <a:pt x="67" y="382"/>
                  <a:pt x="41" y="404"/>
                </a:cubicBezTo>
                <a:cubicBezTo>
                  <a:pt x="21" y="424"/>
                  <a:pt x="11" y="454"/>
                  <a:pt x="21" y="474"/>
                </a:cubicBezTo>
                <a:cubicBezTo>
                  <a:pt x="11" y="494"/>
                  <a:pt x="11" y="514"/>
                  <a:pt x="11" y="534"/>
                </a:cubicBezTo>
                <a:cubicBezTo>
                  <a:pt x="0" y="605"/>
                  <a:pt x="31" y="675"/>
                  <a:pt x="101" y="695"/>
                </a:cubicBezTo>
                <a:cubicBezTo>
                  <a:pt x="110" y="698"/>
                  <a:pt x="119" y="699"/>
                  <a:pt x="128" y="699"/>
                </a:cubicBezTo>
                <a:cubicBezTo>
                  <a:pt x="185" y="699"/>
                  <a:pt x="226" y="647"/>
                  <a:pt x="252" y="595"/>
                </a:cubicBezTo>
                <a:cubicBezTo>
                  <a:pt x="272" y="545"/>
                  <a:pt x="262" y="474"/>
                  <a:pt x="232" y="424"/>
                </a:cubicBezTo>
                <a:cubicBezTo>
                  <a:pt x="203" y="390"/>
                  <a:pt x="165" y="372"/>
                  <a:pt x="126" y="372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4" name="Google Shape;12024;p31"/>
          <p:cNvSpPr/>
          <p:nvPr/>
        </p:nvSpPr>
        <p:spPr>
          <a:xfrm>
            <a:off x="5149375" y="4833939"/>
            <a:ext cx="875425" cy="353647"/>
          </a:xfrm>
          <a:custGeom>
            <a:avLst/>
            <a:gdLst/>
            <a:ahLst/>
            <a:cxnLst/>
            <a:rect l="l" t="t" r="r" b="b"/>
            <a:pathLst>
              <a:path w="4582" h="1851" extrusionOk="0">
                <a:moveTo>
                  <a:pt x="3883" y="0"/>
                </a:moveTo>
                <a:cubicBezTo>
                  <a:pt x="3695" y="0"/>
                  <a:pt x="3507" y="79"/>
                  <a:pt x="3387" y="247"/>
                </a:cubicBezTo>
                <a:cubicBezTo>
                  <a:pt x="3206" y="478"/>
                  <a:pt x="3226" y="840"/>
                  <a:pt x="3427" y="1050"/>
                </a:cubicBezTo>
                <a:cubicBezTo>
                  <a:pt x="3543" y="1179"/>
                  <a:pt x="3719" y="1248"/>
                  <a:pt x="3896" y="1248"/>
                </a:cubicBezTo>
                <a:cubicBezTo>
                  <a:pt x="4009" y="1248"/>
                  <a:pt x="4122" y="1220"/>
                  <a:pt x="4220" y="1161"/>
                </a:cubicBezTo>
                <a:cubicBezTo>
                  <a:pt x="4472" y="1010"/>
                  <a:pt x="4582" y="679"/>
                  <a:pt x="4481" y="407"/>
                </a:cubicBezTo>
                <a:cubicBezTo>
                  <a:pt x="4389" y="143"/>
                  <a:pt x="4136" y="0"/>
                  <a:pt x="3883" y="0"/>
                </a:cubicBezTo>
                <a:close/>
                <a:moveTo>
                  <a:pt x="668" y="602"/>
                </a:moveTo>
                <a:cubicBezTo>
                  <a:pt x="480" y="602"/>
                  <a:pt x="293" y="681"/>
                  <a:pt x="172" y="849"/>
                </a:cubicBezTo>
                <a:cubicBezTo>
                  <a:pt x="1" y="1081"/>
                  <a:pt x="21" y="1432"/>
                  <a:pt x="212" y="1643"/>
                </a:cubicBezTo>
                <a:cubicBezTo>
                  <a:pt x="336" y="1779"/>
                  <a:pt x="512" y="1850"/>
                  <a:pt x="688" y="1850"/>
                </a:cubicBezTo>
                <a:cubicBezTo>
                  <a:pt x="798" y="1850"/>
                  <a:pt x="909" y="1822"/>
                  <a:pt x="1006" y="1764"/>
                </a:cubicBezTo>
                <a:cubicBezTo>
                  <a:pt x="1257" y="1613"/>
                  <a:pt x="1367" y="1271"/>
                  <a:pt x="1267" y="1000"/>
                </a:cubicBezTo>
                <a:cubicBezTo>
                  <a:pt x="1170" y="742"/>
                  <a:pt x="918" y="602"/>
                  <a:pt x="668" y="602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5" name="Google Shape;12025;p31"/>
          <p:cNvSpPr/>
          <p:nvPr/>
        </p:nvSpPr>
        <p:spPr>
          <a:xfrm>
            <a:off x="4757899" y="4242426"/>
            <a:ext cx="1186467" cy="776267"/>
          </a:xfrm>
          <a:custGeom>
            <a:avLst/>
            <a:gdLst/>
            <a:ahLst/>
            <a:cxnLst/>
            <a:rect l="l" t="t" r="r" b="b"/>
            <a:pathLst>
              <a:path w="6210" h="4063" extrusionOk="0">
                <a:moveTo>
                  <a:pt x="3988" y="0"/>
                </a:moveTo>
                <a:cubicBezTo>
                  <a:pt x="3879" y="0"/>
                  <a:pt x="3768" y="7"/>
                  <a:pt x="3657" y="18"/>
                </a:cubicBezTo>
                <a:cubicBezTo>
                  <a:pt x="2623" y="118"/>
                  <a:pt x="1618" y="530"/>
                  <a:pt x="784" y="1213"/>
                </a:cubicBezTo>
                <a:cubicBezTo>
                  <a:pt x="603" y="1364"/>
                  <a:pt x="423" y="1534"/>
                  <a:pt x="312" y="1755"/>
                </a:cubicBezTo>
                <a:cubicBezTo>
                  <a:pt x="172" y="2027"/>
                  <a:pt x="161" y="2338"/>
                  <a:pt x="141" y="2650"/>
                </a:cubicBezTo>
                <a:cubicBezTo>
                  <a:pt x="121" y="2991"/>
                  <a:pt x="141" y="3373"/>
                  <a:pt x="91" y="3715"/>
                </a:cubicBezTo>
                <a:cubicBezTo>
                  <a:pt x="81" y="3785"/>
                  <a:pt x="1" y="3925"/>
                  <a:pt x="31" y="3996"/>
                </a:cubicBezTo>
                <a:cubicBezTo>
                  <a:pt x="55" y="4044"/>
                  <a:pt x="85" y="4063"/>
                  <a:pt x="117" y="4063"/>
                </a:cubicBezTo>
                <a:cubicBezTo>
                  <a:pt x="177" y="4063"/>
                  <a:pt x="242" y="3995"/>
                  <a:pt x="282" y="3936"/>
                </a:cubicBezTo>
                <a:cubicBezTo>
                  <a:pt x="402" y="3755"/>
                  <a:pt x="523" y="3574"/>
                  <a:pt x="644" y="3383"/>
                </a:cubicBezTo>
                <a:cubicBezTo>
                  <a:pt x="744" y="3242"/>
                  <a:pt x="844" y="3092"/>
                  <a:pt x="985" y="3001"/>
                </a:cubicBezTo>
                <a:cubicBezTo>
                  <a:pt x="1083" y="2934"/>
                  <a:pt x="1197" y="2900"/>
                  <a:pt x="1309" y="2900"/>
                </a:cubicBezTo>
                <a:cubicBezTo>
                  <a:pt x="1380" y="2900"/>
                  <a:pt x="1451" y="2914"/>
                  <a:pt x="1518" y="2941"/>
                </a:cubicBezTo>
                <a:cubicBezTo>
                  <a:pt x="1759" y="3032"/>
                  <a:pt x="1950" y="3282"/>
                  <a:pt x="2211" y="3282"/>
                </a:cubicBezTo>
                <a:cubicBezTo>
                  <a:pt x="2371" y="3282"/>
                  <a:pt x="2523" y="3182"/>
                  <a:pt x="2663" y="3081"/>
                </a:cubicBezTo>
                <a:cubicBezTo>
                  <a:pt x="3704" y="2368"/>
                  <a:pt x="4930" y="1987"/>
                  <a:pt x="6159" y="1987"/>
                </a:cubicBezTo>
                <a:cubicBezTo>
                  <a:pt x="6176" y="1987"/>
                  <a:pt x="6192" y="1987"/>
                  <a:pt x="6209" y="1987"/>
                </a:cubicBezTo>
                <a:cubicBezTo>
                  <a:pt x="6019" y="1595"/>
                  <a:pt x="5827" y="1203"/>
                  <a:pt x="5577" y="862"/>
                </a:cubicBezTo>
                <a:cubicBezTo>
                  <a:pt x="5315" y="520"/>
                  <a:pt x="4994" y="228"/>
                  <a:pt x="4602" y="98"/>
                </a:cubicBezTo>
                <a:cubicBezTo>
                  <a:pt x="4404" y="25"/>
                  <a:pt x="4198" y="0"/>
                  <a:pt x="3988" y="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6" name="Google Shape;12026;p31"/>
          <p:cNvSpPr/>
          <p:nvPr/>
        </p:nvSpPr>
        <p:spPr>
          <a:xfrm>
            <a:off x="5018883" y="4540093"/>
            <a:ext cx="1050625" cy="386891"/>
          </a:xfrm>
          <a:custGeom>
            <a:avLst/>
            <a:gdLst/>
            <a:ahLst/>
            <a:cxnLst/>
            <a:rect l="l" t="t" r="r" b="b"/>
            <a:pathLst>
              <a:path w="5499" h="2025" extrusionOk="0">
                <a:moveTo>
                  <a:pt x="3606" y="0"/>
                </a:moveTo>
                <a:cubicBezTo>
                  <a:pt x="2620" y="0"/>
                  <a:pt x="1490" y="208"/>
                  <a:pt x="936" y="639"/>
                </a:cubicBezTo>
                <a:cubicBezTo>
                  <a:pt x="101" y="1293"/>
                  <a:pt x="1" y="1564"/>
                  <a:pt x="282" y="1845"/>
                </a:cubicBezTo>
                <a:cubicBezTo>
                  <a:pt x="385" y="1947"/>
                  <a:pt x="573" y="2025"/>
                  <a:pt x="736" y="2025"/>
                </a:cubicBezTo>
                <a:cubicBezTo>
                  <a:pt x="782" y="2025"/>
                  <a:pt x="825" y="2019"/>
                  <a:pt x="865" y="2006"/>
                </a:cubicBezTo>
                <a:cubicBezTo>
                  <a:pt x="956" y="1986"/>
                  <a:pt x="1016" y="1916"/>
                  <a:pt x="1086" y="1855"/>
                </a:cubicBezTo>
                <a:cubicBezTo>
                  <a:pt x="1427" y="1544"/>
                  <a:pt x="1880" y="1353"/>
                  <a:pt x="2332" y="1242"/>
                </a:cubicBezTo>
                <a:cubicBezTo>
                  <a:pt x="2812" y="1123"/>
                  <a:pt x="3216" y="1080"/>
                  <a:pt x="3551" y="1080"/>
                </a:cubicBezTo>
                <a:cubicBezTo>
                  <a:pt x="4373" y="1080"/>
                  <a:pt x="4785" y="1340"/>
                  <a:pt x="4914" y="1383"/>
                </a:cubicBezTo>
                <a:cubicBezTo>
                  <a:pt x="4969" y="1401"/>
                  <a:pt x="5018" y="1410"/>
                  <a:pt x="5063" y="1410"/>
                </a:cubicBezTo>
                <a:cubicBezTo>
                  <a:pt x="5498" y="1410"/>
                  <a:pt x="5458" y="596"/>
                  <a:pt x="5376" y="459"/>
                </a:cubicBezTo>
                <a:cubicBezTo>
                  <a:pt x="5203" y="156"/>
                  <a:pt x="4458" y="0"/>
                  <a:pt x="3606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7" name="Google Shape;12027;p31"/>
          <p:cNvSpPr/>
          <p:nvPr/>
        </p:nvSpPr>
        <p:spPr>
          <a:xfrm>
            <a:off x="5124538" y="4743378"/>
            <a:ext cx="923381" cy="185899"/>
          </a:xfrm>
          <a:custGeom>
            <a:avLst/>
            <a:gdLst/>
            <a:ahLst/>
            <a:cxnLst/>
            <a:rect l="l" t="t" r="r" b="b"/>
            <a:pathLst>
              <a:path w="4833" h="973" extrusionOk="0">
                <a:moveTo>
                  <a:pt x="3010" y="0"/>
                </a:moveTo>
                <a:cubicBezTo>
                  <a:pt x="2670" y="0"/>
                  <a:pt x="2259" y="45"/>
                  <a:pt x="1769" y="169"/>
                </a:cubicBezTo>
                <a:cubicBezTo>
                  <a:pt x="1236" y="299"/>
                  <a:pt x="834" y="500"/>
                  <a:pt x="523" y="781"/>
                </a:cubicBezTo>
                <a:lnTo>
                  <a:pt x="503" y="801"/>
                </a:lnTo>
                <a:cubicBezTo>
                  <a:pt x="443" y="852"/>
                  <a:pt x="383" y="912"/>
                  <a:pt x="312" y="932"/>
                </a:cubicBezTo>
                <a:cubicBezTo>
                  <a:pt x="276" y="941"/>
                  <a:pt x="234" y="946"/>
                  <a:pt x="189" y="946"/>
                </a:cubicBezTo>
                <a:cubicBezTo>
                  <a:pt x="133" y="946"/>
                  <a:pt x="72" y="938"/>
                  <a:pt x="10" y="922"/>
                </a:cubicBezTo>
                <a:lnTo>
                  <a:pt x="1" y="952"/>
                </a:lnTo>
                <a:cubicBezTo>
                  <a:pt x="71" y="962"/>
                  <a:pt x="131" y="972"/>
                  <a:pt x="191" y="972"/>
                </a:cubicBezTo>
                <a:cubicBezTo>
                  <a:pt x="242" y="972"/>
                  <a:pt x="282" y="972"/>
                  <a:pt x="312" y="962"/>
                </a:cubicBezTo>
                <a:cubicBezTo>
                  <a:pt x="403" y="932"/>
                  <a:pt x="463" y="881"/>
                  <a:pt x="523" y="821"/>
                </a:cubicBezTo>
                <a:lnTo>
                  <a:pt x="543" y="801"/>
                </a:lnTo>
                <a:cubicBezTo>
                  <a:pt x="845" y="520"/>
                  <a:pt x="1256" y="329"/>
                  <a:pt x="1779" y="198"/>
                </a:cubicBezTo>
                <a:cubicBezTo>
                  <a:pt x="2265" y="75"/>
                  <a:pt x="2672" y="30"/>
                  <a:pt x="3009" y="30"/>
                </a:cubicBezTo>
                <a:cubicBezTo>
                  <a:pt x="3688" y="30"/>
                  <a:pt x="4082" y="212"/>
                  <a:pt x="4270" y="299"/>
                </a:cubicBezTo>
                <a:cubicBezTo>
                  <a:pt x="4310" y="309"/>
                  <a:pt x="4341" y="329"/>
                  <a:pt x="4361" y="329"/>
                </a:cubicBezTo>
                <a:cubicBezTo>
                  <a:pt x="4421" y="351"/>
                  <a:pt x="4475" y="360"/>
                  <a:pt x="4522" y="360"/>
                </a:cubicBezTo>
                <a:cubicBezTo>
                  <a:pt x="4695" y="360"/>
                  <a:pt x="4785" y="234"/>
                  <a:pt x="4833" y="108"/>
                </a:cubicBezTo>
                <a:lnTo>
                  <a:pt x="4803" y="98"/>
                </a:lnTo>
                <a:cubicBezTo>
                  <a:pt x="4742" y="256"/>
                  <a:pt x="4642" y="335"/>
                  <a:pt x="4511" y="335"/>
                </a:cubicBezTo>
                <a:cubicBezTo>
                  <a:pt x="4468" y="335"/>
                  <a:pt x="4421" y="327"/>
                  <a:pt x="4370" y="309"/>
                </a:cubicBezTo>
                <a:cubicBezTo>
                  <a:pt x="4350" y="299"/>
                  <a:pt x="4321" y="289"/>
                  <a:pt x="4280" y="269"/>
                </a:cubicBezTo>
                <a:cubicBezTo>
                  <a:pt x="4093" y="181"/>
                  <a:pt x="3694" y="0"/>
                  <a:pt x="3010" y="0"/>
                </a:cubicBezTo>
                <a:close/>
              </a:path>
            </a:pathLst>
          </a:custGeom>
          <a:solidFill>
            <a:srgbClr val="E7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8" name="Google Shape;12028;p31"/>
          <p:cNvSpPr/>
          <p:nvPr/>
        </p:nvSpPr>
        <p:spPr>
          <a:xfrm>
            <a:off x="4621675" y="4934436"/>
            <a:ext cx="282383" cy="263277"/>
          </a:xfrm>
          <a:custGeom>
            <a:avLst/>
            <a:gdLst/>
            <a:ahLst/>
            <a:cxnLst/>
            <a:rect l="l" t="t" r="r" b="b"/>
            <a:pathLst>
              <a:path w="1478" h="1378" extrusionOk="0">
                <a:moveTo>
                  <a:pt x="735" y="0"/>
                </a:moveTo>
                <a:cubicBezTo>
                  <a:pt x="497" y="0"/>
                  <a:pt x="259" y="116"/>
                  <a:pt x="131" y="364"/>
                </a:cubicBezTo>
                <a:cubicBezTo>
                  <a:pt x="1" y="625"/>
                  <a:pt x="51" y="966"/>
                  <a:pt x="252" y="1178"/>
                </a:cubicBezTo>
                <a:cubicBezTo>
                  <a:pt x="387" y="1306"/>
                  <a:pt x="576" y="1377"/>
                  <a:pt x="763" y="1377"/>
                </a:cubicBezTo>
                <a:cubicBezTo>
                  <a:pt x="867" y="1377"/>
                  <a:pt x="972" y="1355"/>
                  <a:pt x="1066" y="1308"/>
                </a:cubicBezTo>
                <a:cubicBezTo>
                  <a:pt x="1327" y="1178"/>
                  <a:pt x="1477" y="866"/>
                  <a:pt x="1437" y="585"/>
                </a:cubicBezTo>
                <a:cubicBezTo>
                  <a:pt x="1379" y="210"/>
                  <a:pt x="1057" y="0"/>
                  <a:pt x="735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9" name="Google Shape;12029;p31"/>
          <p:cNvSpPr/>
          <p:nvPr/>
        </p:nvSpPr>
        <p:spPr>
          <a:xfrm>
            <a:off x="5452774" y="5025570"/>
            <a:ext cx="309322" cy="271684"/>
          </a:xfrm>
          <a:custGeom>
            <a:avLst/>
            <a:gdLst/>
            <a:ahLst/>
            <a:cxnLst/>
            <a:rect l="l" t="t" r="r" b="b"/>
            <a:pathLst>
              <a:path w="1619" h="1422" extrusionOk="0">
                <a:moveTo>
                  <a:pt x="1244" y="1"/>
                </a:moveTo>
                <a:cubicBezTo>
                  <a:pt x="1156" y="1"/>
                  <a:pt x="1062" y="24"/>
                  <a:pt x="975" y="47"/>
                </a:cubicBezTo>
                <a:lnTo>
                  <a:pt x="433" y="198"/>
                </a:lnTo>
                <a:cubicBezTo>
                  <a:pt x="342" y="228"/>
                  <a:pt x="121" y="248"/>
                  <a:pt x="61" y="339"/>
                </a:cubicBezTo>
                <a:cubicBezTo>
                  <a:pt x="0" y="429"/>
                  <a:pt x="61" y="650"/>
                  <a:pt x="91" y="751"/>
                </a:cubicBezTo>
                <a:cubicBezTo>
                  <a:pt x="131" y="902"/>
                  <a:pt x="201" y="1032"/>
                  <a:pt x="302" y="1152"/>
                </a:cubicBezTo>
                <a:cubicBezTo>
                  <a:pt x="450" y="1321"/>
                  <a:pt x="671" y="1421"/>
                  <a:pt x="891" y="1421"/>
                </a:cubicBezTo>
                <a:cubicBezTo>
                  <a:pt x="985" y="1421"/>
                  <a:pt x="1078" y="1403"/>
                  <a:pt x="1166" y="1364"/>
                </a:cubicBezTo>
                <a:cubicBezTo>
                  <a:pt x="1337" y="1283"/>
                  <a:pt x="1467" y="1132"/>
                  <a:pt x="1538" y="951"/>
                </a:cubicBezTo>
                <a:cubicBezTo>
                  <a:pt x="1608" y="771"/>
                  <a:pt x="1618" y="580"/>
                  <a:pt x="1588" y="389"/>
                </a:cubicBezTo>
                <a:cubicBezTo>
                  <a:pt x="1578" y="259"/>
                  <a:pt x="1527" y="128"/>
                  <a:pt x="1427" y="47"/>
                </a:cubicBezTo>
                <a:cubicBezTo>
                  <a:pt x="1372" y="13"/>
                  <a:pt x="1309" y="1"/>
                  <a:pt x="1244" y="1"/>
                </a:cubicBezTo>
                <a:close/>
              </a:path>
            </a:pathLst>
          </a:custGeom>
          <a:solidFill>
            <a:srgbClr val="BA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0" name="Google Shape;12030;p31"/>
          <p:cNvSpPr/>
          <p:nvPr/>
        </p:nvSpPr>
        <p:spPr>
          <a:xfrm>
            <a:off x="5097790" y="4995001"/>
            <a:ext cx="489489" cy="293464"/>
          </a:xfrm>
          <a:custGeom>
            <a:avLst/>
            <a:gdLst/>
            <a:ahLst/>
            <a:cxnLst/>
            <a:rect l="l" t="t" r="r" b="b"/>
            <a:pathLst>
              <a:path w="2562" h="1536" extrusionOk="0">
                <a:moveTo>
                  <a:pt x="2017" y="0"/>
                </a:moveTo>
                <a:cubicBezTo>
                  <a:pt x="1760" y="0"/>
                  <a:pt x="1425" y="197"/>
                  <a:pt x="1215" y="248"/>
                </a:cubicBezTo>
                <a:cubicBezTo>
                  <a:pt x="1034" y="298"/>
                  <a:pt x="854" y="328"/>
                  <a:pt x="673" y="348"/>
                </a:cubicBezTo>
                <a:cubicBezTo>
                  <a:pt x="613" y="358"/>
                  <a:pt x="150" y="348"/>
                  <a:pt x="141" y="379"/>
                </a:cubicBezTo>
                <a:cubicBezTo>
                  <a:pt x="0" y="629"/>
                  <a:pt x="81" y="951"/>
                  <a:pt x="271" y="1162"/>
                </a:cubicBezTo>
                <a:cubicBezTo>
                  <a:pt x="472" y="1373"/>
                  <a:pt x="753" y="1473"/>
                  <a:pt x="1034" y="1513"/>
                </a:cubicBezTo>
                <a:cubicBezTo>
                  <a:pt x="1122" y="1528"/>
                  <a:pt x="1212" y="1535"/>
                  <a:pt x="1303" y="1535"/>
                </a:cubicBezTo>
                <a:cubicBezTo>
                  <a:pt x="1595" y="1535"/>
                  <a:pt x="1889" y="1456"/>
                  <a:pt x="2119" y="1272"/>
                </a:cubicBezTo>
                <a:cubicBezTo>
                  <a:pt x="2411" y="1042"/>
                  <a:pt x="2561" y="600"/>
                  <a:pt x="2391" y="258"/>
                </a:cubicBezTo>
                <a:cubicBezTo>
                  <a:pt x="2340" y="157"/>
                  <a:pt x="2260" y="67"/>
                  <a:pt x="2160" y="26"/>
                </a:cubicBezTo>
                <a:cubicBezTo>
                  <a:pt x="2116" y="8"/>
                  <a:pt x="2068" y="0"/>
                  <a:pt x="2017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1" name="Google Shape;12031;p31"/>
          <p:cNvSpPr/>
          <p:nvPr/>
        </p:nvSpPr>
        <p:spPr>
          <a:xfrm>
            <a:off x="5623579" y="4892212"/>
            <a:ext cx="466562" cy="308749"/>
          </a:xfrm>
          <a:custGeom>
            <a:avLst/>
            <a:gdLst/>
            <a:ahLst/>
            <a:cxnLst/>
            <a:rect l="l" t="t" r="r" b="b"/>
            <a:pathLst>
              <a:path w="2442" h="1616" extrusionOk="0">
                <a:moveTo>
                  <a:pt x="2174" y="0"/>
                </a:moveTo>
                <a:cubicBezTo>
                  <a:pt x="2116" y="0"/>
                  <a:pt x="1726" y="164"/>
                  <a:pt x="1678" y="183"/>
                </a:cubicBezTo>
                <a:cubicBezTo>
                  <a:pt x="1497" y="223"/>
                  <a:pt x="1316" y="263"/>
                  <a:pt x="1136" y="283"/>
                </a:cubicBezTo>
                <a:cubicBezTo>
                  <a:pt x="1088" y="289"/>
                  <a:pt x="1032" y="290"/>
                  <a:pt x="972" y="290"/>
                </a:cubicBezTo>
                <a:cubicBezTo>
                  <a:pt x="898" y="290"/>
                  <a:pt x="817" y="288"/>
                  <a:pt x="736" y="288"/>
                </a:cubicBezTo>
                <a:cubicBezTo>
                  <a:pt x="517" y="288"/>
                  <a:pt x="291" y="304"/>
                  <a:pt x="171" y="424"/>
                </a:cubicBezTo>
                <a:cubicBezTo>
                  <a:pt x="91" y="495"/>
                  <a:pt x="51" y="605"/>
                  <a:pt x="41" y="716"/>
                </a:cubicBezTo>
                <a:cubicBezTo>
                  <a:pt x="1" y="1097"/>
                  <a:pt x="302" y="1459"/>
                  <a:pt x="673" y="1569"/>
                </a:cubicBezTo>
                <a:cubicBezTo>
                  <a:pt x="777" y="1601"/>
                  <a:pt x="883" y="1615"/>
                  <a:pt x="991" y="1615"/>
                </a:cubicBezTo>
                <a:cubicBezTo>
                  <a:pt x="1259" y="1615"/>
                  <a:pt x="1532" y="1525"/>
                  <a:pt x="1769" y="1388"/>
                </a:cubicBezTo>
                <a:cubicBezTo>
                  <a:pt x="2010" y="1248"/>
                  <a:pt x="2241" y="1047"/>
                  <a:pt x="2341" y="786"/>
                </a:cubicBezTo>
                <a:cubicBezTo>
                  <a:pt x="2442" y="524"/>
                  <a:pt x="2401" y="193"/>
                  <a:pt x="2180" y="2"/>
                </a:cubicBezTo>
                <a:cubicBezTo>
                  <a:pt x="2179" y="1"/>
                  <a:pt x="2177" y="0"/>
                  <a:pt x="2174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2" name="Google Shape;12032;p31"/>
          <p:cNvSpPr/>
          <p:nvPr/>
        </p:nvSpPr>
        <p:spPr>
          <a:xfrm>
            <a:off x="5097790" y="4998058"/>
            <a:ext cx="491400" cy="293846"/>
          </a:xfrm>
          <a:custGeom>
            <a:avLst/>
            <a:gdLst/>
            <a:ahLst/>
            <a:cxnLst/>
            <a:rect l="l" t="t" r="r" b="b"/>
            <a:pathLst>
              <a:path w="2572" h="1538" extrusionOk="0">
                <a:moveTo>
                  <a:pt x="2170" y="1"/>
                </a:moveTo>
                <a:lnTo>
                  <a:pt x="2150" y="21"/>
                </a:lnTo>
                <a:cubicBezTo>
                  <a:pt x="2240" y="61"/>
                  <a:pt x="2320" y="141"/>
                  <a:pt x="2381" y="252"/>
                </a:cubicBezTo>
                <a:cubicBezTo>
                  <a:pt x="2532" y="563"/>
                  <a:pt x="2421" y="995"/>
                  <a:pt x="2110" y="1247"/>
                </a:cubicBezTo>
                <a:cubicBezTo>
                  <a:pt x="1894" y="1414"/>
                  <a:pt x="1601" y="1506"/>
                  <a:pt x="1283" y="1506"/>
                </a:cubicBezTo>
                <a:cubicBezTo>
                  <a:pt x="1202" y="1506"/>
                  <a:pt x="1119" y="1500"/>
                  <a:pt x="1034" y="1488"/>
                </a:cubicBezTo>
                <a:cubicBezTo>
                  <a:pt x="813" y="1447"/>
                  <a:pt x="502" y="1367"/>
                  <a:pt x="291" y="1136"/>
                </a:cubicBezTo>
                <a:cubicBezTo>
                  <a:pt x="81" y="915"/>
                  <a:pt x="30" y="593"/>
                  <a:pt x="150" y="363"/>
                </a:cubicBezTo>
                <a:lnTo>
                  <a:pt x="121" y="352"/>
                </a:lnTo>
                <a:lnTo>
                  <a:pt x="121" y="352"/>
                </a:lnTo>
                <a:cubicBezTo>
                  <a:pt x="0" y="593"/>
                  <a:pt x="50" y="925"/>
                  <a:pt x="261" y="1156"/>
                </a:cubicBezTo>
                <a:cubicBezTo>
                  <a:pt x="482" y="1387"/>
                  <a:pt x="804" y="1477"/>
                  <a:pt x="1025" y="1517"/>
                </a:cubicBezTo>
                <a:cubicBezTo>
                  <a:pt x="1115" y="1528"/>
                  <a:pt x="1206" y="1537"/>
                  <a:pt x="1296" y="1537"/>
                </a:cubicBezTo>
                <a:cubicBezTo>
                  <a:pt x="1617" y="1537"/>
                  <a:pt x="1909" y="1437"/>
                  <a:pt x="2130" y="1267"/>
                </a:cubicBezTo>
                <a:cubicBezTo>
                  <a:pt x="2451" y="1015"/>
                  <a:pt x="2572" y="563"/>
                  <a:pt x="2401" y="232"/>
                </a:cubicBezTo>
                <a:cubicBezTo>
                  <a:pt x="2340" y="121"/>
                  <a:pt x="2260" y="41"/>
                  <a:pt x="2170" y="1"/>
                </a:cubicBezTo>
                <a:close/>
              </a:path>
            </a:pathLst>
          </a:custGeom>
          <a:solidFill>
            <a:srgbClr val="E7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3" name="Google Shape;12033;p31"/>
          <p:cNvSpPr/>
          <p:nvPr/>
        </p:nvSpPr>
        <p:spPr>
          <a:xfrm>
            <a:off x="5621669" y="4890683"/>
            <a:ext cx="474396" cy="312952"/>
          </a:xfrm>
          <a:custGeom>
            <a:avLst/>
            <a:gdLst/>
            <a:ahLst/>
            <a:cxnLst/>
            <a:rect l="l" t="t" r="r" b="b"/>
            <a:pathLst>
              <a:path w="2483" h="1638" extrusionOk="0">
                <a:moveTo>
                  <a:pt x="2201" y="0"/>
                </a:moveTo>
                <a:lnTo>
                  <a:pt x="2181" y="20"/>
                </a:lnTo>
                <a:cubicBezTo>
                  <a:pt x="2382" y="191"/>
                  <a:pt x="2442" y="512"/>
                  <a:pt x="2341" y="794"/>
                </a:cubicBezTo>
                <a:cubicBezTo>
                  <a:pt x="2221" y="1085"/>
                  <a:pt x="1969" y="1276"/>
                  <a:pt x="1768" y="1387"/>
                </a:cubicBezTo>
                <a:cubicBezTo>
                  <a:pt x="1521" y="1531"/>
                  <a:pt x="1255" y="1604"/>
                  <a:pt x="1008" y="1604"/>
                </a:cubicBezTo>
                <a:cubicBezTo>
                  <a:pt x="894" y="1604"/>
                  <a:pt x="785" y="1589"/>
                  <a:pt x="683" y="1557"/>
                </a:cubicBezTo>
                <a:cubicBezTo>
                  <a:pt x="302" y="1447"/>
                  <a:pt x="31" y="1075"/>
                  <a:pt x="71" y="724"/>
                </a:cubicBezTo>
                <a:cubicBezTo>
                  <a:pt x="81" y="613"/>
                  <a:pt x="121" y="503"/>
                  <a:pt x="192" y="442"/>
                </a:cubicBezTo>
                <a:lnTo>
                  <a:pt x="171" y="412"/>
                </a:lnTo>
                <a:cubicBezTo>
                  <a:pt x="101" y="492"/>
                  <a:pt x="51" y="593"/>
                  <a:pt x="40" y="724"/>
                </a:cubicBezTo>
                <a:cubicBezTo>
                  <a:pt x="0" y="1085"/>
                  <a:pt x="282" y="1467"/>
                  <a:pt x="674" y="1588"/>
                </a:cubicBezTo>
                <a:cubicBezTo>
                  <a:pt x="774" y="1617"/>
                  <a:pt x="884" y="1637"/>
                  <a:pt x="1005" y="1637"/>
                </a:cubicBezTo>
                <a:cubicBezTo>
                  <a:pt x="1256" y="1637"/>
                  <a:pt x="1527" y="1557"/>
                  <a:pt x="1779" y="1416"/>
                </a:cubicBezTo>
                <a:cubicBezTo>
                  <a:pt x="1980" y="1296"/>
                  <a:pt x="2251" y="1105"/>
                  <a:pt x="2362" y="804"/>
                </a:cubicBezTo>
                <a:cubicBezTo>
                  <a:pt x="2482" y="512"/>
                  <a:pt x="2411" y="181"/>
                  <a:pt x="2201" y="0"/>
                </a:cubicBezTo>
                <a:close/>
              </a:path>
            </a:pathLst>
          </a:custGeom>
          <a:solidFill>
            <a:srgbClr val="E7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4" name="Google Shape;12034;p31"/>
          <p:cNvSpPr/>
          <p:nvPr/>
        </p:nvSpPr>
        <p:spPr>
          <a:xfrm>
            <a:off x="5353042" y="4906350"/>
            <a:ext cx="462359" cy="186090"/>
          </a:xfrm>
          <a:custGeom>
            <a:avLst/>
            <a:gdLst/>
            <a:ahLst/>
            <a:cxnLst/>
            <a:rect l="l" t="t" r="r" b="b"/>
            <a:pathLst>
              <a:path w="2420" h="974" extrusionOk="0">
                <a:moveTo>
                  <a:pt x="1418" y="0"/>
                </a:moveTo>
                <a:cubicBezTo>
                  <a:pt x="1320" y="0"/>
                  <a:pt x="1212" y="9"/>
                  <a:pt x="1095" y="28"/>
                </a:cubicBezTo>
                <a:cubicBezTo>
                  <a:pt x="256" y="167"/>
                  <a:pt x="1" y="973"/>
                  <a:pt x="965" y="973"/>
                </a:cubicBezTo>
                <a:cubicBezTo>
                  <a:pt x="1052" y="973"/>
                  <a:pt x="1149" y="967"/>
                  <a:pt x="1256" y="953"/>
                </a:cubicBezTo>
                <a:cubicBezTo>
                  <a:pt x="2419" y="789"/>
                  <a:pt x="2349" y="0"/>
                  <a:pt x="1418" y="0"/>
                </a:cubicBezTo>
                <a:close/>
              </a:path>
            </a:pathLst>
          </a:custGeom>
          <a:solidFill>
            <a:srgbClr val="DF69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5" name="Google Shape;12035;p31"/>
          <p:cNvSpPr/>
          <p:nvPr/>
        </p:nvSpPr>
        <p:spPr>
          <a:xfrm>
            <a:off x="1195636" y="4117666"/>
            <a:ext cx="1184557" cy="776458"/>
          </a:xfrm>
          <a:custGeom>
            <a:avLst/>
            <a:gdLst/>
            <a:ahLst/>
            <a:cxnLst/>
            <a:rect l="l" t="t" r="r" b="b"/>
            <a:pathLst>
              <a:path w="6200" h="4064" extrusionOk="0">
                <a:moveTo>
                  <a:pt x="2213" y="1"/>
                </a:moveTo>
                <a:cubicBezTo>
                  <a:pt x="2003" y="1"/>
                  <a:pt x="1796" y="25"/>
                  <a:pt x="1598" y="98"/>
                </a:cubicBezTo>
                <a:cubicBezTo>
                  <a:pt x="1206" y="229"/>
                  <a:pt x="884" y="520"/>
                  <a:pt x="634" y="861"/>
                </a:cubicBezTo>
                <a:cubicBezTo>
                  <a:pt x="372" y="1213"/>
                  <a:pt x="181" y="1605"/>
                  <a:pt x="0" y="1986"/>
                </a:cubicBezTo>
                <a:cubicBezTo>
                  <a:pt x="16" y="1986"/>
                  <a:pt x="31" y="1986"/>
                  <a:pt x="46" y="1986"/>
                </a:cubicBezTo>
                <a:cubicBezTo>
                  <a:pt x="1267" y="1986"/>
                  <a:pt x="2495" y="2367"/>
                  <a:pt x="3536" y="3082"/>
                </a:cubicBezTo>
                <a:cubicBezTo>
                  <a:pt x="3671" y="3178"/>
                  <a:pt x="3816" y="3283"/>
                  <a:pt x="3978" y="3283"/>
                </a:cubicBezTo>
                <a:cubicBezTo>
                  <a:pt x="3985" y="3283"/>
                  <a:pt x="3992" y="3283"/>
                  <a:pt x="3999" y="3283"/>
                </a:cubicBezTo>
                <a:cubicBezTo>
                  <a:pt x="4250" y="3283"/>
                  <a:pt x="4441" y="3031"/>
                  <a:pt x="4682" y="2941"/>
                </a:cubicBezTo>
                <a:cubicBezTo>
                  <a:pt x="4749" y="2915"/>
                  <a:pt x="4818" y="2903"/>
                  <a:pt x="4887" y="2903"/>
                </a:cubicBezTo>
                <a:cubicBezTo>
                  <a:pt x="5005" y="2903"/>
                  <a:pt x="5119" y="2938"/>
                  <a:pt x="5215" y="3001"/>
                </a:cubicBezTo>
                <a:cubicBezTo>
                  <a:pt x="5355" y="3091"/>
                  <a:pt x="5456" y="3243"/>
                  <a:pt x="5556" y="3393"/>
                </a:cubicBezTo>
                <a:cubicBezTo>
                  <a:pt x="5677" y="3574"/>
                  <a:pt x="5797" y="3755"/>
                  <a:pt x="5927" y="3946"/>
                </a:cubicBezTo>
                <a:cubicBezTo>
                  <a:pt x="5960" y="3998"/>
                  <a:pt x="6023" y="4063"/>
                  <a:pt x="6082" y="4063"/>
                </a:cubicBezTo>
                <a:cubicBezTo>
                  <a:pt x="6114" y="4063"/>
                  <a:pt x="6144" y="4045"/>
                  <a:pt x="6169" y="3996"/>
                </a:cubicBezTo>
                <a:cubicBezTo>
                  <a:pt x="6199" y="3926"/>
                  <a:pt x="6128" y="3795"/>
                  <a:pt x="6108" y="3714"/>
                </a:cubicBezTo>
                <a:cubicBezTo>
                  <a:pt x="6058" y="3373"/>
                  <a:pt x="6079" y="2991"/>
                  <a:pt x="6058" y="2649"/>
                </a:cubicBezTo>
                <a:cubicBezTo>
                  <a:pt x="6048" y="2348"/>
                  <a:pt x="6028" y="2027"/>
                  <a:pt x="5898" y="1756"/>
                </a:cubicBezTo>
                <a:cubicBezTo>
                  <a:pt x="5777" y="1535"/>
                  <a:pt x="5596" y="1364"/>
                  <a:pt x="5415" y="1213"/>
                </a:cubicBezTo>
                <a:cubicBezTo>
                  <a:pt x="4581" y="540"/>
                  <a:pt x="3577" y="118"/>
                  <a:pt x="2542" y="17"/>
                </a:cubicBezTo>
                <a:cubicBezTo>
                  <a:pt x="2432" y="7"/>
                  <a:pt x="2322" y="1"/>
                  <a:pt x="2213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6" name="Google Shape;12036;p31"/>
          <p:cNvSpPr/>
          <p:nvPr/>
        </p:nvSpPr>
        <p:spPr>
          <a:xfrm>
            <a:off x="2310837" y="4835850"/>
            <a:ext cx="126862" cy="117118"/>
          </a:xfrm>
          <a:custGeom>
            <a:avLst/>
            <a:gdLst/>
            <a:ahLst/>
            <a:cxnLst/>
            <a:rect l="l" t="t" r="r" b="b"/>
            <a:pathLst>
              <a:path w="664" h="613" extrusionOk="0">
                <a:moveTo>
                  <a:pt x="331" y="1"/>
                </a:moveTo>
                <a:cubicBezTo>
                  <a:pt x="190" y="1"/>
                  <a:pt x="49" y="92"/>
                  <a:pt x="21" y="257"/>
                </a:cubicBezTo>
                <a:cubicBezTo>
                  <a:pt x="0" y="388"/>
                  <a:pt x="70" y="518"/>
                  <a:pt x="191" y="578"/>
                </a:cubicBezTo>
                <a:cubicBezTo>
                  <a:pt x="232" y="601"/>
                  <a:pt x="280" y="612"/>
                  <a:pt x="328" y="612"/>
                </a:cubicBezTo>
                <a:cubicBezTo>
                  <a:pt x="408" y="612"/>
                  <a:pt x="490" y="581"/>
                  <a:pt x="553" y="518"/>
                </a:cubicBezTo>
                <a:cubicBezTo>
                  <a:pt x="643" y="428"/>
                  <a:pt x="663" y="277"/>
                  <a:pt x="603" y="167"/>
                </a:cubicBezTo>
                <a:cubicBezTo>
                  <a:pt x="546" y="54"/>
                  <a:pt x="439" y="1"/>
                  <a:pt x="331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7" name="Google Shape;12037;p31"/>
          <p:cNvSpPr/>
          <p:nvPr/>
        </p:nvSpPr>
        <p:spPr>
          <a:xfrm>
            <a:off x="1433694" y="4150910"/>
            <a:ext cx="923381" cy="686087"/>
          </a:xfrm>
          <a:custGeom>
            <a:avLst/>
            <a:gdLst/>
            <a:ahLst/>
            <a:cxnLst/>
            <a:rect l="l" t="t" r="r" b="b"/>
            <a:pathLst>
              <a:path w="4833" h="3591" extrusionOk="0">
                <a:moveTo>
                  <a:pt x="2592" y="145"/>
                </a:moveTo>
                <a:cubicBezTo>
                  <a:pt x="2884" y="437"/>
                  <a:pt x="3145" y="748"/>
                  <a:pt x="3335" y="1140"/>
                </a:cubicBezTo>
                <a:cubicBezTo>
                  <a:pt x="3587" y="1652"/>
                  <a:pt x="3657" y="2174"/>
                  <a:pt x="3687" y="2727"/>
                </a:cubicBezTo>
                <a:cubicBezTo>
                  <a:pt x="3757" y="2737"/>
                  <a:pt x="3828" y="2757"/>
                  <a:pt x="3888" y="2787"/>
                </a:cubicBezTo>
                <a:cubicBezTo>
                  <a:pt x="3989" y="1903"/>
                  <a:pt x="3567" y="908"/>
                  <a:pt x="2904" y="265"/>
                </a:cubicBezTo>
                <a:cubicBezTo>
                  <a:pt x="2803" y="225"/>
                  <a:pt x="2703" y="185"/>
                  <a:pt x="2592" y="145"/>
                </a:cubicBezTo>
                <a:close/>
                <a:moveTo>
                  <a:pt x="302" y="0"/>
                </a:moveTo>
                <a:cubicBezTo>
                  <a:pt x="258" y="0"/>
                  <a:pt x="215" y="2"/>
                  <a:pt x="171" y="4"/>
                </a:cubicBezTo>
                <a:cubicBezTo>
                  <a:pt x="111" y="24"/>
                  <a:pt x="51" y="64"/>
                  <a:pt x="0" y="95"/>
                </a:cubicBezTo>
                <a:cubicBezTo>
                  <a:pt x="784" y="95"/>
                  <a:pt x="1558" y="477"/>
                  <a:pt x="2100" y="1049"/>
                </a:cubicBezTo>
                <a:cubicBezTo>
                  <a:pt x="2371" y="1341"/>
                  <a:pt x="2602" y="1672"/>
                  <a:pt x="2793" y="2024"/>
                </a:cubicBezTo>
                <a:cubicBezTo>
                  <a:pt x="2954" y="2325"/>
                  <a:pt x="3054" y="2627"/>
                  <a:pt x="3154" y="2928"/>
                </a:cubicBezTo>
                <a:cubicBezTo>
                  <a:pt x="3235" y="2877"/>
                  <a:pt x="3315" y="2817"/>
                  <a:pt x="3396" y="2787"/>
                </a:cubicBezTo>
                <a:cubicBezTo>
                  <a:pt x="3306" y="2475"/>
                  <a:pt x="3145" y="2164"/>
                  <a:pt x="2994" y="1913"/>
                </a:cubicBezTo>
                <a:cubicBezTo>
                  <a:pt x="2763" y="1491"/>
                  <a:pt x="2471" y="1089"/>
                  <a:pt x="2120" y="768"/>
                </a:cubicBezTo>
                <a:cubicBezTo>
                  <a:pt x="1601" y="287"/>
                  <a:pt x="967" y="0"/>
                  <a:pt x="302" y="0"/>
                </a:cubicBezTo>
                <a:close/>
                <a:moveTo>
                  <a:pt x="4440" y="1290"/>
                </a:moveTo>
                <a:lnTo>
                  <a:pt x="4440" y="1290"/>
                </a:lnTo>
                <a:cubicBezTo>
                  <a:pt x="4471" y="1873"/>
                  <a:pt x="4310" y="2415"/>
                  <a:pt x="4119" y="2948"/>
                </a:cubicBezTo>
                <a:cubicBezTo>
                  <a:pt x="4190" y="3028"/>
                  <a:pt x="4250" y="3118"/>
                  <a:pt x="4310" y="3209"/>
                </a:cubicBezTo>
                <a:cubicBezTo>
                  <a:pt x="4641" y="2687"/>
                  <a:pt x="4681" y="2044"/>
                  <a:pt x="4561" y="1441"/>
                </a:cubicBezTo>
                <a:lnTo>
                  <a:pt x="4440" y="1290"/>
                </a:lnTo>
                <a:close/>
                <a:moveTo>
                  <a:pt x="4822" y="2848"/>
                </a:moveTo>
                <a:cubicBezTo>
                  <a:pt x="4732" y="3069"/>
                  <a:pt x="4601" y="3259"/>
                  <a:pt x="4460" y="3440"/>
                </a:cubicBezTo>
                <a:cubicBezTo>
                  <a:pt x="4501" y="3491"/>
                  <a:pt x="4531" y="3540"/>
                  <a:pt x="4561" y="3591"/>
                </a:cubicBezTo>
                <a:cubicBezTo>
                  <a:pt x="4681" y="3450"/>
                  <a:pt x="4762" y="3279"/>
                  <a:pt x="4833" y="3098"/>
                </a:cubicBezTo>
                <a:cubicBezTo>
                  <a:pt x="4822" y="3018"/>
                  <a:pt x="4822" y="2938"/>
                  <a:pt x="4822" y="2848"/>
                </a:cubicBezTo>
                <a:close/>
              </a:path>
            </a:pathLst>
          </a:custGeom>
          <a:solidFill>
            <a:srgbClr val="DBA2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8" name="Google Shape;12038;p31"/>
          <p:cNvSpPr/>
          <p:nvPr/>
        </p:nvSpPr>
        <p:spPr>
          <a:xfrm>
            <a:off x="1115010" y="4312926"/>
            <a:ext cx="982800" cy="446501"/>
          </a:xfrm>
          <a:custGeom>
            <a:avLst/>
            <a:gdLst/>
            <a:ahLst/>
            <a:cxnLst/>
            <a:rect l="l" t="t" r="r" b="b"/>
            <a:pathLst>
              <a:path w="5144" h="2337" extrusionOk="0">
                <a:moveTo>
                  <a:pt x="1337" y="0"/>
                </a:moveTo>
                <a:cubicBezTo>
                  <a:pt x="1286" y="181"/>
                  <a:pt x="1236" y="352"/>
                  <a:pt x="1196" y="533"/>
                </a:cubicBezTo>
                <a:lnTo>
                  <a:pt x="413" y="171"/>
                </a:lnTo>
                <a:lnTo>
                  <a:pt x="413" y="171"/>
                </a:lnTo>
                <a:cubicBezTo>
                  <a:pt x="442" y="312"/>
                  <a:pt x="483" y="462"/>
                  <a:pt x="513" y="613"/>
                </a:cubicBezTo>
                <a:cubicBezTo>
                  <a:pt x="342" y="633"/>
                  <a:pt x="172" y="663"/>
                  <a:pt x="0" y="683"/>
                </a:cubicBezTo>
                <a:cubicBezTo>
                  <a:pt x="131" y="985"/>
                  <a:pt x="272" y="1286"/>
                  <a:pt x="402" y="1587"/>
                </a:cubicBezTo>
                <a:lnTo>
                  <a:pt x="4380" y="2281"/>
                </a:lnTo>
                <a:cubicBezTo>
                  <a:pt x="4485" y="2318"/>
                  <a:pt x="4593" y="2337"/>
                  <a:pt x="4701" y="2337"/>
                </a:cubicBezTo>
                <a:cubicBezTo>
                  <a:pt x="4852" y="2337"/>
                  <a:pt x="5003" y="2301"/>
                  <a:pt x="5144" y="2230"/>
                </a:cubicBezTo>
                <a:cubicBezTo>
                  <a:pt x="4953" y="2190"/>
                  <a:pt x="4793" y="2060"/>
                  <a:pt x="4702" y="1889"/>
                </a:cubicBezTo>
                <a:cubicBezTo>
                  <a:pt x="4622" y="1708"/>
                  <a:pt x="4612" y="1507"/>
                  <a:pt x="4692" y="1326"/>
                </a:cubicBezTo>
                <a:cubicBezTo>
                  <a:pt x="4628" y="1314"/>
                  <a:pt x="4563" y="1309"/>
                  <a:pt x="4498" y="1309"/>
                </a:cubicBezTo>
                <a:cubicBezTo>
                  <a:pt x="4338" y="1309"/>
                  <a:pt x="4179" y="1343"/>
                  <a:pt x="4029" y="1406"/>
                </a:cubicBezTo>
                <a:lnTo>
                  <a:pt x="3848" y="563"/>
                </a:lnTo>
                <a:lnTo>
                  <a:pt x="3034" y="864"/>
                </a:lnTo>
                <a:cubicBezTo>
                  <a:pt x="3005" y="723"/>
                  <a:pt x="2653" y="71"/>
                  <a:pt x="2653" y="71"/>
                </a:cubicBezTo>
                <a:cubicBezTo>
                  <a:pt x="2653" y="71"/>
                  <a:pt x="2141" y="402"/>
                  <a:pt x="1989" y="583"/>
                </a:cubicBezTo>
                <a:cubicBezTo>
                  <a:pt x="1768" y="392"/>
                  <a:pt x="1558" y="191"/>
                  <a:pt x="1337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9" name="Google Shape;12039;p31"/>
          <p:cNvSpPr/>
          <p:nvPr/>
        </p:nvSpPr>
        <p:spPr>
          <a:xfrm>
            <a:off x="1948020" y="4752358"/>
            <a:ext cx="259265" cy="313525"/>
          </a:xfrm>
          <a:custGeom>
            <a:avLst/>
            <a:gdLst/>
            <a:ahLst/>
            <a:cxnLst/>
            <a:rect l="l" t="t" r="r" b="b"/>
            <a:pathLst>
              <a:path w="1357" h="1641" extrusionOk="0">
                <a:moveTo>
                  <a:pt x="1357" y="1"/>
                </a:moveTo>
                <a:cubicBezTo>
                  <a:pt x="915" y="11"/>
                  <a:pt x="483" y="142"/>
                  <a:pt x="121" y="363"/>
                </a:cubicBezTo>
                <a:lnTo>
                  <a:pt x="0" y="1598"/>
                </a:lnTo>
                <a:cubicBezTo>
                  <a:pt x="67" y="1627"/>
                  <a:pt x="149" y="1640"/>
                  <a:pt x="238" y="1640"/>
                </a:cubicBezTo>
                <a:cubicBezTo>
                  <a:pt x="485" y="1640"/>
                  <a:pt x="782" y="1538"/>
                  <a:pt x="915" y="1397"/>
                </a:cubicBezTo>
                <a:cubicBezTo>
                  <a:pt x="1085" y="1206"/>
                  <a:pt x="1156" y="955"/>
                  <a:pt x="1196" y="714"/>
                </a:cubicBezTo>
                <a:cubicBezTo>
                  <a:pt x="1236" y="473"/>
                  <a:pt x="1256" y="222"/>
                  <a:pt x="1357" y="1"/>
                </a:cubicBezTo>
                <a:close/>
              </a:path>
            </a:pathLst>
          </a:custGeom>
          <a:solidFill>
            <a:srgbClr val="784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0" name="Google Shape;12040;p31"/>
          <p:cNvSpPr/>
          <p:nvPr/>
        </p:nvSpPr>
        <p:spPr>
          <a:xfrm>
            <a:off x="1948020" y="4825342"/>
            <a:ext cx="169086" cy="205196"/>
          </a:xfrm>
          <a:custGeom>
            <a:avLst/>
            <a:gdLst/>
            <a:ahLst/>
            <a:cxnLst/>
            <a:rect l="l" t="t" r="r" b="b"/>
            <a:pathLst>
              <a:path w="885" h="1074" extrusionOk="0">
                <a:moveTo>
                  <a:pt x="884" y="1"/>
                </a:moveTo>
                <a:cubicBezTo>
                  <a:pt x="593" y="10"/>
                  <a:pt x="312" y="91"/>
                  <a:pt x="81" y="242"/>
                </a:cubicBezTo>
                <a:lnTo>
                  <a:pt x="0" y="1045"/>
                </a:lnTo>
                <a:cubicBezTo>
                  <a:pt x="44" y="1064"/>
                  <a:pt x="98" y="1073"/>
                  <a:pt x="157" y="1073"/>
                </a:cubicBezTo>
                <a:cubicBezTo>
                  <a:pt x="316" y="1073"/>
                  <a:pt x="506" y="1010"/>
                  <a:pt x="593" y="914"/>
                </a:cubicBezTo>
                <a:cubicBezTo>
                  <a:pt x="714" y="794"/>
                  <a:pt x="754" y="633"/>
                  <a:pt x="774" y="472"/>
                </a:cubicBezTo>
                <a:cubicBezTo>
                  <a:pt x="804" y="312"/>
                  <a:pt x="814" y="151"/>
                  <a:pt x="884" y="1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1" name="Google Shape;12041;p31"/>
          <p:cNvSpPr/>
          <p:nvPr/>
        </p:nvSpPr>
        <p:spPr>
          <a:xfrm>
            <a:off x="957579" y="4495195"/>
            <a:ext cx="222773" cy="369314"/>
          </a:xfrm>
          <a:custGeom>
            <a:avLst/>
            <a:gdLst/>
            <a:ahLst/>
            <a:cxnLst/>
            <a:rect l="l" t="t" r="r" b="b"/>
            <a:pathLst>
              <a:path w="1166" h="1933" extrusionOk="0">
                <a:moveTo>
                  <a:pt x="91" y="1"/>
                </a:moveTo>
                <a:lnTo>
                  <a:pt x="91" y="1"/>
                </a:lnTo>
                <a:cubicBezTo>
                  <a:pt x="121" y="252"/>
                  <a:pt x="71" y="493"/>
                  <a:pt x="41" y="734"/>
                </a:cubicBezTo>
                <a:cubicBezTo>
                  <a:pt x="1" y="985"/>
                  <a:pt x="1" y="1236"/>
                  <a:pt x="112" y="1477"/>
                </a:cubicBezTo>
                <a:cubicBezTo>
                  <a:pt x="225" y="1696"/>
                  <a:pt x="617" y="1932"/>
                  <a:pt x="889" y="1932"/>
                </a:cubicBezTo>
                <a:cubicBezTo>
                  <a:pt x="905" y="1932"/>
                  <a:pt x="920" y="1931"/>
                  <a:pt x="935" y="1930"/>
                </a:cubicBezTo>
                <a:lnTo>
                  <a:pt x="1166" y="704"/>
                </a:lnTo>
                <a:cubicBezTo>
                  <a:pt x="895" y="392"/>
                  <a:pt x="513" y="141"/>
                  <a:pt x="91" y="1"/>
                </a:cubicBezTo>
                <a:close/>
              </a:path>
            </a:pathLst>
          </a:custGeom>
          <a:solidFill>
            <a:srgbClr val="784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/>
          <p:nvPr/>
        </p:nvSpPr>
        <p:spPr>
          <a:xfrm>
            <a:off x="1028652" y="4593016"/>
            <a:ext cx="146159" cy="240541"/>
          </a:xfrm>
          <a:custGeom>
            <a:avLst/>
            <a:gdLst/>
            <a:ahLst/>
            <a:cxnLst/>
            <a:rect l="l" t="t" r="r" b="b"/>
            <a:pathLst>
              <a:path w="765" h="1259" extrusionOk="0">
                <a:moveTo>
                  <a:pt x="61" y="1"/>
                </a:moveTo>
                <a:lnTo>
                  <a:pt x="61" y="1"/>
                </a:lnTo>
                <a:cubicBezTo>
                  <a:pt x="81" y="161"/>
                  <a:pt x="51" y="322"/>
                  <a:pt x="21" y="473"/>
                </a:cubicBezTo>
                <a:cubicBezTo>
                  <a:pt x="1" y="634"/>
                  <a:pt x="1" y="804"/>
                  <a:pt x="71" y="956"/>
                </a:cubicBezTo>
                <a:cubicBezTo>
                  <a:pt x="147" y="1098"/>
                  <a:pt x="402" y="1259"/>
                  <a:pt x="583" y="1259"/>
                </a:cubicBezTo>
                <a:cubicBezTo>
                  <a:pt x="593" y="1259"/>
                  <a:pt x="603" y="1258"/>
                  <a:pt x="613" y="1257"/>
                </a:cubicBezTo>
                <a:lnTo>
                  <a:pt x="764" y="463"/>
                </a:lnTo>
                <a:cubicBezTo>
                  <a:pt x="583" y="252"/>
                  <a:pt x="332" y="92"/>
                  <a:pt x="61" y="1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3" name="Google Shape;12043;p31"/>
          <p:cNvSpPr/>
          <p:nvPr/>
        </p:nvSpPr>
        <p:spPr>
          <a:xfrm>
            <a:off x="840652" y="5813108"/>
            <a:ext cx="1186276" cy="471912"/>
          </a:xfrm>
          <a:custGeom>
            <a:avLst/>
            <a:gdLst/>
            <a:ahLst/>
            <a:cxnLst/>
            <a:rect l="l" t="t" r="r" b="b"/>
            <a:pathLst>
              <a:path w="6209" h="2470" extrusionOk="0">
                <a:moveTo>
                  <a:pt x="402" y="1"/>
                </a:moveTo>
                <a:cubicBezTo>
                  <a:pt x="291" y="1"/>
                  <a:pt x="173" y="26"/>
                  <a:pt x="101" y="155"/>
                </a:cubicBezTo>
                <a:cubicBezTo>
                  <a:pt x="0" y="336"/>
                  <a:pt x="40" y="617"/>
                  <a:pt x="121" y="828"/>
                </a:cubicBezTo>
                <a:cubicBezTo>
                  <a:pt x="251" y="1220"/>
                  <a:pt x="482" y="1521"/>
                  <a:pt x="733" y="1722"/>
                </a:cubicBezTo>
                <a:cubicBezTo>
                  <a:pt x="985" y="1933"/>
                  <a:pt x="1266" y="2053"/>
                  <a:pt x="1537" y="2154"/>
                </a:cubicBezTo>
                <a:cubicBezTo>
                  <a:pt x="2131" y="2364"/>
                  <a:pt x="2738" y="2469"/>
                  <a:pt x="3344" y="2469"/>
                </a:cubicBezTo>
                <a:cubicBezTo>
                  <a:pt x="3956" y="2469"/>
                  <a:pt x="4568" y="2361"/>
                  <a:pt x="5164" y="2144"/>
                </a:cubicBezTo>
                <a:cubicBezTo>
                  <a:pt x="5394" y="2053"/>
                  <a:pt x="5626" y="1953"/>
                  <a:pt x="5816" y="1732"/>
                </a:cubicBezTo>
                <a:cubicBezTo>
                  <a:pt x="5957" y="1571"/>
                  <a:pt x="6209" y="1099"/>
                  <a:pt x="6108" y="788"/>
                </a:cubicBezTo>
                <a:cubicBezTo>
                  <a:pt x="6028" y="506"/>
                  <a:pt x="5626" y="506"/>
                  <a:pt x="5455" y="497"/>
                </a:cubicBezTo>
                <a:cubicBezTo>
                  <a:pt x="3798" y="336"/>
                  <a:pt x="2140" y="165"/>
                  <a:pt x="482" y="4"/>
                </a:cubicBezTo>
                <a:cubicBezTo>
                  <a:pt x="457" y="2"/>
                  <a:pt x="430" y="1"/>
                  <a:pt x="402" y="1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4" name="Google Shape;12044;p31"/>
          <p:cNvSpPr/>
          <p:nvPr/>
        </p:nvSpPr>
        <p:spPr>
          <a:xfrm>
            <a:off x="1677483" y="6134466"/>
            <a:ext cx="193923" cy="295757"/>
          </a:xfrm>
          <a:custGeom>
            <a:avLst/>
            <a:gdLst/>
            <a:ahLst/>
            <a:cxnLst/>
            <a:rect l="l" t="t" r="r" b="b"/>
            <a:pathLst>
              <a:path w="1015" h="1548" extrusionOk="0">
                <a:moveTo>
                  <a:pt x="924" y="0"/>
                </a:moveTo>
                <a:lnTo>
                  <a:pt x="161" y="331"/>
                </a:lnTo>
                <a:cubicBezTo>
                  <a:pt x="291" y="784"/>
                  <a:pt x="161" y="1255"/>
                  <a:pt x="0" y="1547"/>
                </a:cubicBezTo>
                <a:lnTo>
                  <a:pt x="362" y="1547"/>
                </a:lnTo>
                <a:cubicBezTo>
                  <a:pt x="693" y="1266"/>
                  <a:pt x="1014" y="0"/>
                  <a:pt x="924" y="0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5" name="Google Shape;12045;p31"/>
          <p:cNvSpPr/>
          <p:nvPr/>
        </p:nvSpPr>
        <p:spPr>
          <a:xfrm>
            <a:off x="1654365" y="6418377"/>
            <a:ext cx="228505" cy="108330"/>
          </a:xfrm>
          <a:custGeom>
            <a:avLst/>
            <a:gdLst/>
            <a:ahLst/>
            <a:cxnLst/>
            <a:rect l="l" t="t" r="r" b="b"/>
            <a:pathLst>
              <a:path w="1196" h="567" extrusionOk="0">
                <a:moveTo>
                  <a:pt x="693" y="1"/>
                </a:moveTo>
                <a:lnTo>
                  <a:pt x="1" y="51"/>
                </a:lnTo>
                <a:cubicBezTo>
                  <a:pt x="1" y="51"/>
                  <a:pt x="41" y="423"/>
                  <a:pt x="41" y="513"/>
                </a:cubicBezTo>
                <a:cubicBezTo>
                  <a:pt x="41" y="552"/>
                  <a:pt x="207" y="567"/>
                  <a:pt x="402" y="567"/>
                </a:cubicBezTo>
                <a:cubicBezTo>
                  <a:pt x="657" y="567"/>
                  <a:pt x="964" y="542"/>
                  <a:pt x="1015" y="513"/>
                </a:cubicBezTo>
                <a:cubicBezTo>
                  <a:pt x="1146" y="423"/>
                  <a:pt x="1196" y="142"/>
                  <a:pt x="1015" y="91"/>
                </a:cubicBezTo>
                <a:cubicBezTo>
                  <a:pt x="996" y="87"/>
                  <a:pt x="978" y="85"/>
                  <a:pt x="962" y="85"/>
                </a:cubicBezTo>
                <a:cubicBezTo>
                  <a:pt x="808" y="85"/>
                  <a:pt x="743" y="237"/>
                  <a:pt x="824" y="282"/>
                </a:cubicBezTo>
                <a:cubicBezTo>
                  <a:pt x="834" y="286"/>
                  <a:pt x="843" y="288"/>
                  <a:pt x="851" y="288"/>
                </a:cubicBezTo>
                <a:cubicBezTo>
                  <a:pt x="908" y="288"/>
                  <a:pt x="945" y="206"/>
                  <a:pt x="959" y="206"/>
                </a:cubicBezTo>
                <a:cubicBezTo>
                  <a:pt x="963" y="206"/>
                  <a:pt x="965" y="213"/>
                  <a:pt x="965" y="232"/>
                </a:cubicBezTo>
                <a:cubicBezTo>
                  <a:pt x="965" y="322"/>
                  <a:pt x="874" y="372"/>
                  <a:pt x="824" y="372"/>
                </a:cubicBezTo>
                <a:cubicBezTo>
                  <a:pt x="784" y="372"/>
                  <a:pt x="593" y="322"/>
                  <a:pt x="593" y="322"/>
                </a:cubicBezTo>
                <a:lnTo>
                  <a:pt x="693" y="1"/>
                </a:ln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6" name="Google Shape;12046;p31"/>
          <p:cNvSpPr/>
          <p:nvPr/>
        </p:nvSpPr>
        <p:spPr>
          <a:xfrm>
            <a:off x="742640" y="5944364"/>
            <a:ext cx="226594" cy="293846"/>
          </a:xfrm>
          <a:custGeom>
            <a:avLst/>
            <a:gdLst/>
            <a:ahLst/>
            <a:cxnLst/>
            <a:rect l="l" t="t" r="r" b="b"/>
            <a:pathLst>
              <a:path w="1186" h="1538" extrusionOk="0">
                <a:moveTo>
                  <a:pt x="965" y="0"/>
                </a:moveTo>
                <a:cubicBezTo>
                  <a:pt x="965" y="0"/>
                  <a:pt x="121" y="995"/>
                  <a:pt x="0" y="1276"/>
                </a:cubicBezTo>
                <a:lnTo>
                  <a:pt x="262" y="1538"/>
                </a:lnTo>
                <a:cubicBezTo>
                  <a:pt x="493" y="1216"/>
                  <a:pt x="804" y="955"/>
                  <a:pt x="1186" y="764"/>
                </a:cubicBezTo>
                <a:lnTo>
                  <a:pt x="965" y="0"/>
                </a:ln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7" name="Google Shape;12047;p31"/>
          <p:cNvSpPr/>
          <p:nvPr/>
        </p:nvSpPr>
        <p:spPr>
          <a:xfrm>
            <a:off x="607371" y="6116125"/>
            <a:ext cx="202712" cy="193732"/>
          </a:xfrm>
          <a:custGeom>
            <a:avLst/>
            <a:gdLst/>
            <a:ahLst/>
            <a:cxnLst/>
            <a:rect l="l" t="t" r="r" b="b"/>
            <a:pathLst>
              <a:path w="1061" h="1014" extrusionOk="0">
                <a:moveTo>
                  <a:pt x="234" y="0"/>
                </a:moveTo>
                <a:cubicBezTo>
                  <a:pt x="106" y="0"/>
                  <a:pt x="1" y="174"/>
                  <a:pt x="25" y="307"/>
                </a:cubicBezTo>
                <a:cubicBezTo>
                  <a:pt x="45" y="403"/>
                  <a:pt x="579" y="1014"/>
                  <a:pt x="687" y="1014"/>
                </a:cubicBezTo>
                <a:cubicBezTo>
                  <a:pt x="692" y="1014"/>
                  <a:pt x="696" y="1013"/>
                  <a:pt x="699" y="1010"/>
                </a:cubicBezTo>
                <a:cubicBezTo>
                  <a:pt x="759" y="940"/>
                  <a:pt x="1060" y="719"/>
                  <a:pt x="1060" y="719"/>
                </a:cubicBezTo>
                <a:lnTo>
                  <a:pt x="608" y="186"/>
                </a:lnTo>
                <a:lnTo>
                  <a:pt x="447" y="478"/>
                </a:lnTo>
                <a:cubicBezTo>
                  <a:pt x="447" y="478"/>
                  <a:pt x="287" y="377"/>
                  <a:pt x="246" y="347"/>
                </a:cubicBezTo>
                <a:cubicBezTo>
                  <a:pt x="217" y="317"/>
                  <a:pt x="186" y="217"/>
                  <a:pt x="257" y="146"/>
                </a:cubicBezTo>
                <a:cubicBezTo>
                  <a:pt x="266" y="137"/>
                  <a:pt x="272" y="133"/>
                  <a:pt x="275" y="133"/>
                </a:cubicBezTo>
                <a:cubicBezTo>
                  <a:pt x="291" y="133"/>
                  <a:pt x="232" y="253"/>
                  <a:pt x="317" y="287"/>
                </a:cubicBezTo>
                <a:cubicBezTo>
                  <a:pt x="324" y="289"/>
                  <a:pt x="332" y="290"/>
                  <a:pt x="338" y="290"/>
                </a:cubicBezTo>
                <a:cubicBezTo>
                  <a:pt x="426" y="290"/>
                  <a:pt x="475" y="119"/>
                  <a:pt x="317" y="25"/>
                </a:cubicBezTo>
                <a:cubicBezTo>
                  <a:pt x="289" y="8"/>
                  <a:pt x="261" y="0"/>
                  <a:pt x="234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8" name="Google Shape;12048;p31"/>
          <p:cNvSpPr/>
          <p:nvPr/>
        </p:nvSpPr>
        <p:spPr>
          <a:xfrm>
            <a:off x="2089975" y="4851708"/>
            <a:ext cx="140427" cy="140809"/>
          </a:xfrm>
          <a:custGeom>
            <a:avLst/>
            <a:gdLst/>
            <a:ahLst/>
            <a:cxnLst/>
            <a:rect l="l" t="t" r="r" b="b"/>
            <a:pathLst>
              <a:path w="735" h="737" extrusionOk="0">
                <a:moveTo>
                  <a:pt x="364" y="1"/>
                </a:moveTo>
                <a:cubicBezTo>
                  <a:pt x="350" y="1"/>
                  <a:pt x="336" y="2"/>
                  <a:pt x="322" y="3"/>
                </a:cubicBezTo>
                <a:cubicBezTo>
                  <a:pt x="232" y="23"/>
                  <a:pt x="152" y="73"/>
                  <a:pt x="92" y="144"/>
                </a:cubicBezTo>
                <a:cubicBezTo>
                  <a:pt x="21" y="234"/>
                  <a:pt x="1" y="355"/>
                  <a:pt x="21" y="465"/>
                </a:cubicBezTo>
                <a:cubicBezTo>
                  <a:pt x="41" y="576"/>
                  <a:pt x="121" y="676"/>
                  <a:pt x="222" y="736"/>
                </a:cubicBezTo>
                <a:lnTo>
                  <a:pt x="654" y="486"/>
                </a:lnTo>
                <a:cubicBezTo>
                  <a:pt x="734" y="355"/>
                  <a:pt x="704" y="154"/>
                  <a:pt x="574" y="64"/>
                </a:cubicBezTo>
                <a:cubicBezTo>
                  <a:pt x="507" y="22"/>
                  <a:pt x="433" y="1"/>
                  <a:pt x="364" y="1"/>
                </a:cubicBezTo>
                <a:close/>
              </a:path>
            </a:pathLst>
          </a:custGeom>
          <a:solidFill>
            <a:srgbClr val="9D6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9" name="Google Shape;12049;p31"/>
          <p:cNvSpPr/>
          <p:nvPr/>
        </p:nvSpPr>
        <p:spPr>
          <a:xfrm>
            <a:off x="1807975" y="4961566"/>
            <a:ext cx="668510" cy="626286"/>
          </a:xfrm>
          <a:custGeom>
            <a:avLst/>
            <a:gdLst/>
            <a:ahLst/>
            <a:cxnLst/>
            <a:rect l="l" t="t" r="r" b="b"/>
            <a:pathLst>
              <a:path w="3499" h="3278" extrusionOk="0">
                <a:moveTo>
                  <a:pt x="2160" y="1"/>
                </a:moveTo>
                <a:lnTo>
                  <a:pt x="1698" y="181"/>
                </a:lnTo>
                <a:cubicBezTo>
                  <a:pt x="2272" y="1284"/>
                  <a:pt x="1768" y="2078"/>
                  <a:pt x="969" y="2078"/>
                </a:cubicBezTo>
                <a:cubicBezTo>
                  <a:pt x="691" y="2078"/>
                  <a:pt x="377" y="1981"/>
                  <a:pt x="61" y="1769"/>
                </a:cubicBezTo>
                <a:cubicBezTo>
                  <a:pt x="60" y="1768"/>
                  <a:pt x="59" y="1768"/>
                  <a:pt x="58" y="1768"/>
                </a:cubicBezTo>
                <a:cubicBezTo>
                  <a:pt x="1" y="1768"/>
                  <a:pt x="10" y="2924"/>
                  <a:pt x="10" y="2924"/>
                </a:cubicBezTo>
                <a:cubicBezTo>
                  <a:pt x="487" y="3170"/>
                  <a:pt x="924" y="3277"/>
                  <a:pt x="1306" y="3277"/>
                </a:cubicBezTo>
                <a:cubicBezTo>
                  <a:pt x="2863" y="3277"/>
                  <a:pt x="3499" y="1493"/>
                  <a:pt x="2160" y="1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0" name="Google Shape;12050;p31"/>
          <p:cNvSpPr/>
          <p:nvPr/>
        </p:nvSpPr>
        <p:spPr>
          <a:xfrm>
            <a:off x="2068959" y="4913610"/>
            <a:ext cx="224684" cy="148643"/>
          </a:xfrm>
          <a:custGeom>
            <a:avLst/>
            <a:gdLst/>
            <a:ahLst/>
            <a:cxnLst/>
            <a:rect l="l" t="t" r="r" b="b"/>
            <a:pathLst>
              <a:path w="1176" h="778" extrusionOk="0">
                <a:moveTo>
                  <a:pt x="945" y="1"/>
                </a:moveTo>
                <a:cubicBezTo>
                  <a:pt x="834" y="1"/>
                  <a:pt x="724" y="51"/>
                  <a:pt x="623" y="111"/>
                </a:cubicBezTo>
                <a:cubicBezTo>
                  <a:pt x="533" y="162"/>
                  <a:pt x="443" y="211"/>
                  <a:pt x="342" y="252"/>
                </a:cubicBezTo>
                <a:cubicBezTo>
                  <a:pt x="282" y="292"/>
                  <a:pt x="141" y="332"/>
                  <a:pt x="91" y="392"/>
                </a:cubicBezTo>
                <a:cubicBezTo>
                  <a:pt x="1" y="523"/>
                  <a:pt x="131" y="724"/>
                  <a:pt x="262" y="764"/>
                </a:cubicBezTo>
                <a:cubicBezTo>
                  <a:pt x="291" y="773"/>
                  <a:pt x="320" y="778"/>
                  <a:pt x="350" y="778"/>
                </a:cubicBezTo>
                <a:cubicBezTo>
                  <a:pt x="481" y="778"/>
                  <a:pt x="609" y="695"/>
                  <a:pt x="724" y="613"/>
                </a:cubicBezTo>
                <a:cubicBezTo>
                  <a:pt x="814" y="553"/>
                  <a:pt x="914" y="483"/>
                  <a:pt x="1005" y="423"/>
                </a:cubicBezTo>
                <a:cubicBezTo>
                  <a:pt x="1075" y="372"/>
                  <a:pt x="1156" y="302"/>
                  <a:pt x="1166" y="211"/>
                </a:cubicBezTo>
                <a:cubicBezTo>
                  <a:pt x="1176" y="101"/>
                  <a:pt x="1066" y="10"/>
                  <a:pt x="945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1" name="Google Shape;12051;p31"/>
          <p:cNvSpPr/>
          <p:nvPr/>
        </p:nvSpPr>
        <p:spPr>
          <a:xfrm>
            <a:off x="907713" y="4653008"/>
            <a:ext cx="138326" cy="145777"/>
          </a:xfrm>
          <a:custGeom>
            <a:avLst/>
            <a:gdLst/>
            <a:ahLst/>
            <a:cxnLst/>
            <a:rect l="l" t="t" r="r" b="b"/>
            <a:pathLst>
              <a:path w="724" h="763" extrusionOk="0">
                <a:moveTo>
                  <a:pt x="357" y="0"/>
                </a:moveTo>
                <a:cubicBezTo>
                  <a:pt x="321" y="0"/>
                  <a:pt x="286" y="6"/>
                  <a:pt x="252" y="19"/>
                </a:cubicBezTo>
                <a:cubicBezTo>
                  <a:pt x="91" y="68"/>
                  <a:pt x="0" y="249"/>
                  <a:pt x="51" y="400"/>
                </a:cubicBezTo>
                <a:lnTo>
                  <a:pt x="393" y="762"/>
                </a:lnTo>
                <a:cubicBezTo>
                  <a:pt x="503" y="732"/>
                  <a:pt x="603" y="662"/>
                  <a:pt x="663" y="561"/>
                </a:cubicBezTo>
                <a:cubicBezTo>
                  <a:pt x="714" y="450"/>
                  <a:pt x="724" y="330"/>
                  <a:pt x="684" y="220"/>
                </a:cubicBezTo>
                <a:cubicBezTo>
                  <a:pt x="643" y="139"/>
                  <a:pt x="583" y="68"/>
                  <a:pt x="503" y="28"/>
                </a:cubicBezTo>
                <a:cubicBezTo>
                  <a:pt x="456" y="11"/>
                  <a:pt x="406" y="0"/>
                  <a:pt x="357" y="0"/>
                </a:cubicBezTo>
                <a:close/>
              </a:path>
            </a:pathLst>
          </a:custGeom>
          <a:solidFill>
            <a:srgbClr val="9D6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2" name="Google Shape;12052;p31"/>
          <p:cNvSpPr/>
          <p:nvPr/>
        </p:nvSpPr>
        <p:spPr>
          <a:xfrm>
            <a:off x="536298" y="4742805"/>
            <a:ext cx="673669" cy="665262"/>
          </a:xfrm>
          <a:custGeom>
            <a:avLst/>
            <a:gdLst/>
            <a:ahLst/>
            <a:cxnLst/>
            <a:rect l="l" t="t" r="r" b="b"/>
            <a:pathLst>
              <a:path w="3526" h="3482" extrusionOk="0">
                <a:moveTo>
                  <a:pt x="1935" y="0"/>
                </a:moveTo>
                <a:lnTo>
                  <a:pt x="1935" y="0"/>
                </a:lnTo>
                <a:cubicBezTo>
                  <a:pt x="0" y="1202"/>
                  <a:pt x="408" y="3482"/>
                  <a:pt x="2525" y="3482"/>
                </a:cubicBezTo>
                <a:cubicBezTo>
                  <a:pt x="2728" y="3482"/>
                  <a:pt x="2947" y="3461"/>
                  <a:pt x="3180" y="3416"/>
                </a:cubicBezTo>
                <a:cubicBezTo>
                  <a:pt x="3180" y="3416"/>
                  <a:pt x="3526" y="2291"/>
                  <a:pt x="3453" y="2291"/>
                </a:cubicBezTo>
                <a:cubicBezTo>
                  <a:pt x="3453" y="2291"/>
                  <a:pt x="3452" y="2291"/>
                  <a:pt x="3451" y="2291"/>
                </a:cubicBezTo>
                <a:cubicBezTo>
                  <a:pt x="3247" y="2357"/>
                  <a:pt x="3053" y="2387"/>
                  <a:pt x="2876" y="2387"/>
                </a:cubicBezTo>
                <a:cubicBezTo>
                  <a:pt x="1834" y="2387"/>
                  <a:pt x="1339" y="1342"/>
                  <a:pt x="2326" y="312"/>
                </a:cubicBezTo>
                <a:lnTo>
                  <a:pt x="1935" y="0"/>
                </a:ln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3" name="Google Shape;12053;p31"/>
          <p:cNvSpPr/>
          <p:nvPr/>
        </p:nvSpPr>
        <p:spPr>
          <a:xfrm>
            <a:off x="836831" y="4689500"/>
            <a:ext cx="199655" cy="178257"/>
          </a:xfrm>
          <a:custGeom>
            <a:avLst/>
            <a:gdLst/>
            <a:ahLst/>
            <a:cxnLst/>
            <a:rect l="l" t="t" r="r" b="b"/>
            <a:pathLst>
              <a:path w="1045" h="933" extrusionOk="0">
                <a:moveTo>
                  <a:pt x="222" y="1"/>
                </a:moveTo>
                <a:cubicBezTo>
                  <a:pt x="128" y="1"/>
                  <a:pt x="37" y="58"/>
                  <a:pt x="20" y="149"/>
                </a:cubicBezTo>
                <a:cubicBezTo>
                  <a:pt x="0" y="239"/>
                  <a:pt x="60" y="320"/>
                  <a:pt x="110" y="390"/>
                </a:cubicBezTo>
                <a:cubicBezTo>
                  <a:pt x="191" y="480"/>
                  <a:pt x="261" y="571"/>
                  <a:pt x="331" y="661"/>
                </a:cubicBezTo>
                <a:cubicBezTo>
                  <a:pt x="432" y="792"/>
                  <a:pt x="563" y="933"/>
                  <a:pt x="733" y="933"/>
                </a:cubicBezTo>
                <a:cubicBezTo>
                  <a:pt x="864" y="933"/>
                  <a:pt x="1045" y="772"/>
                  <a:pt x="994" y="621"/>
                </a:cubicBezTo>
                <a:cubicBezTo>
                  <a:pt x="974" y="551"/>
                  <a:pt x="844" y="471"/>
                  <a:pt x="793" y="420"/>
                </a:cubicBezTo>
                <a:cubicBezTo>
                  <a:pt x="713" y="340"/>
                  <a:pt x="643" y="270"/>
                  <a:pt x="563" y="199"/>
                </a:cubicBezTo>
                <a:cubicBezTo>
                  <a:pt x="482" y="119"/>
                  <a:pt x="392" y="29"/>
                  <a:pt x="281" y="8"/>
                </a:cubicBezTo>
                <a:cubicBezTo>
                  <a:pt x="262" y="3"/>
                  <a:pt x="242" y="1"/>
                  <a:pt x="222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4" name="Google Shape;12054;p31"/>
          <p:cNvSpPr/>
          <p:nvPr/>
        </p:nvSpPr>
        <p:spPr>
          <a:xfrm>
            <a:off x="604505" y="5072952"/>
            <a:ext cx="1645005" cy="1255439"/>
          </a:xfrm>
          <a:custGeom>
            <a:avLst/>
            <a:gdLst/>
            <a:ahLst/>
            <a:cxnLst/>
            <a:rect l="l" t="t" r="r" b="b"/>
            <a:pathLst>
              <a:path w="8610" h="6571" extrusionOk="0">
                <a:moveTo>
                  <a:pt x="2482" y="0"/>
                </a:moveTo>
                <a:cubicBezTo>
                  <a:pt x="1638" y="1668"/>
                  <a:pt x="1437" y="1949"/>
                  <a:pt x="1176" y="3496"/>
                </a:cubicBezTo>
                <a:cubicBezTo>
                  <a:pt x="553" y="3757"/>
                  <a:pt x="533" y="4380"/>
                  <a:pt x="0" y="4793"/>
                </a:cubicBezTo>
                <a:cubicBezTo>
                  <a:pt x="407" y="4912"/>
                  <a:pt x="684" y="4965"/>
                  <a:pt x="961" y="4965"/>
                </a:cubicBezTo>
                <a:cubicBezTo>
                  <a:pt x="1244" y="4965"/>
                  <a:pt x="1527" y="4909"/>
                  <a:pt x="1949" y="4813"/>
                </a:cubicBezTo>
                <a:lnTo>
                  <a:pt x="1949" y="4813"/>
                </a:lnTo>
                <a:cubicBezTo>
                  <a:pt x="1788" y="5556"/>
                  <a:pt x="2291" y="6209"/>
                  <a:pt x="2291" y="6209"/>
                </a:cubicBezTo>
                <a:cubicBezTo>
                  <a:pt x="2291" y="6209"/>
                  <a:pt x="3105" y="5847"/>
                  <a:pt x="3496" y="5295"/>
                </a:cubicBezTo>
                <a:cubicBezTo>
                  <a:pt x="3567" y="5576"/>
                  <a:pt x="4260" y="6570"/>
                  <a:pt x="4260" y="6570"/>
                </a:cubicBezTo>
                <a:cubicBezTo>
                  <a:pt x="4260" y="6570"/>
                  <a:pt x="5063" y="5767"/>
                  <a:pt x="5174" y="5485"/>
                </a:cubicBezTo>
                <a:cubicBezTo>
                  <a:pt x="5175" y="5485"/>
                  <a:pt x="5176" y="5485"/>
                  <a:pt x="5177" y="5485"/>
                </a:cubicBezTo>
                <a:cubicBezTo>
                  <a:pt x="5302" y="5485"/>
                  <a:pt x="6554" y="6170"/>
                  <a:pt x="7173" y="6450"/>
                </a:cubicBezTo>
                <a:cubicBezTo>
                  <a:pt x="6952" y="5978"/>
                  <a:pt x="6952" y="5405"/>
                  <a:pt x="6731" y="4933"/>
                </a:cubicBezTo>
                <a:lnTo>
                  <a:pt x="6731" y="4933"/>
                </a:lnTo>
                <a:cubicBezTo>
                  <a:pt x="7191" y="5189"/>
                  <a:pt x="7526" y="5367"/>
                  <a:pt x="7900" y="5367"/>
                </a:cubicBezTo>
                <a:cubicBezTo>
                  <a:pt x="8113" y="5367"/>
                  <a:pt x="8340" y="5309"/>
                  <a:pt x="8610" y="5174"/>
                </a:cubicBezTo>
                <a:cubicBezTo>
                  <a:pt x="8178" y="4672"/>
                  <a:pt x="7756" y="4170"/>
                  <a:pt x="7334" y="3667"/>
                </a:cubicBezTo>
                <a:cubicBezTo>
                  <a:pt x="7314" y="2984"/>
                  <a:pt x="7233" y="1989"/>
                  <a:pt x="7052" y="1076"/>
                </a:cubicBezTo>
                <a:cubicBezTo>
                  <a:pt x="6882" y="261"/>
                  <a:pt x="2482" y="0"/>
                  <a:pt x="2482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5" name="Google Shape;12055;p31"/>
          <p:cNvSpPr/>
          <p:nvPr/>
        </p:nvSpPr>
        <p:spPr>
          <a:xfrm>
            <a:off x="879054" y="5042001"/>
            <a:ext cx="1182455" cy="509168"/>
          </a:xfrm>
          <a:custGeom>
            <a:avLst/>
            <a:gdLst/>
            <a:ahLst/>
            <a:cxnLst/>
            <a:rect l="l" t="t" r="r" b="b"/>
            <a:pathLst>
              <a:path w="6189" h="2665" extrusionOk="0">
                <a:moveTo>
                  <a:pt x="1407" y="1"/>
                </a:moveTo>
                <a:cubicBezTo>
                  <a:pt x="1390" y="1"/>
                  <a:pt x="1373" y="1"/>
                  <a:pt x="1356" y="2"/>
                </a:cubicBezTo>
                <a:cubicBezTo>
                  <a:pt x="402" y="32"/>
                  <a:pt x="0" y="635"/>
                  <a:pt x="0" y="635"/>
                </a:cubicBezTo>
                <a:cubicBezTo>
                  <a:pt x="0" y="635"/>
                  <a:pt x="723" y="796"/>
                  <a:pt x="1045" y="906"/>
                </a:cubicBezTo>
                <a:cubicBezTo>
                  <a:pt x="864" y="1077"/>
                  <a:pt x="994" y="2071"/>
                  <a:pt x="994" y="2071"/>
                </a:cubicBezTo>
                <a:cubicBezTo>
                  <a:pt x="994" y="2071"/>
                  <a:pt x="1596" y="1523"/>
                  <a:pt x="1932" y="1523"/>
                </a:cubicBezTo>
                <a:cubicBezTo>
                  <a:pt x="2033" y="1523"/>
                  <a:pt x="2110" y="1572"/>
                  <a:pt x="2140" y="1700"/>
                </a:cubicBezTo>
                <a:cubicBezTo>
                  <a:pt x="2230" y="2061"/>
                  <a:pt x="2512" y="2503"/>
                  <a:pt x="2733" y="2664"/>
                </a:cubicBezTo>
                <a:cubicBezTo>
                  <a:pt x="3144" y="2544"/>
                  <a:pt x="3606" y="1901"/>
                  <a:pt x="3707" y="1890"/>
                </a:cubicBezTo>
                <a:cubicBezTo>
                  <a:pt x="3709" y="1890"/>
                  <a:pt x="3712" y="1890"/>
                  <a:pt x="3715" y="1890"/>
                </a:cubicBezTo>
                <a:cubicBezTo>
                  <a:pt x="3876" y="1890"/>
                  <a:pt x="4389" y="2445"/>
                  <a:pt x="4912" y="2533"/>
                </a:cubicBezTo>
                <a:cubicBezTo>
                  <a:pt x="4912" y="2242"/>
                  <a:pt x="4912" y="1961"/>
                  <a:pt x="4923" y="1669"/>
                </a:cubicBezTo>
                <a:cubicBezTo>
                  <a:pt x="5152" y="1725"/>
                  <a:pt x="5387" y="1753"/>
                  <a:pt x="5624" y="1753"/>
                </a:cubicBezTo>
                <a:cubicBezTo>
                  <a:pt x="5812" y="1753"/>
                  <a:pt x="6001" y="1735"/>
                  <a:pt x="6188" y="1700"/>
                </a:cubicBezTo>
                <a:cubicBezTo>
                  <a:pt x="6057" y="1438"/>
                  <a:pt x="5847" y="1167"/>
                  <a:pt x="5586" y="1026"/>
                </a:cubicBezTo>
                <a:cubicBezTo>
                  <a:pt x="5374" y="906"/>
                  <a:pt x="5073" y="896"/>
                  <a:pt x="4842" y="836"/>
                </a:cubicBezTo>
                <a:cubicBezTo>
                  <a:pt x="4129" y="635"/>
                  <a:pt x="3416" y="434"/>
                  <a:pt x="2713" y="243"/>
                </a:cubicBezTo>
                <a:cubicBezTo>
                  <a:pt x="2277" y="117"/>
                  <a:pt x="1842" y="1"/>
                  <a:pt x="1407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6" name="Google Shape;12056;p31"/>
          <p:cNvSpPr/>
          <p:nvPr/>
        </p:nvSpPr>
        <p:spPr>
          <a:xfrm>
            <a:off x="955668" y="4490610"/>
            <a:ext cx="1050052" cy="830909"/>
          </a:xfrm>
          <a:custGeom>
            <a:avLst/>
            <a:gdLst/>
            <a:ahLst/>
            <a:cxnLst/>
            <a:rect l="l" t="t" r="r" b="b"/>
            <a:pathLst>
              <a:path w="5496" h="4349" extrusionOk="0">
                <a:moveTo>
                  <a:pt x="2418" y="1"/>
                </a:moveTo>
                <a:cubicBezTo>
                  <a:pt x="2312" y="1"/>
                  <a:pt x="2206" y="5"/>
                  <a:pt x="2100" y="14"/>
                </a:cubicBezTo>
                <a:cubicBezTo>
                  <a:pt x="1769" y="34"/>
                  <a:pt x="1417" y="115"/>
                  <a:pt x="1186" y="386"/>
                </a:cubicBezTo>
                <a:cubicBezTo>
                  <a:pt x="965" y="628"/>
                  <a:pt x="875" y="989"/>
                  <a:pt x="794" y="1331"/>
                </a:cubicBezTo>
                <a:cubicBezTo>
                  <a:pt x="704" y="1762"/>
                  <a:pt x="1" y="3240"/>
                  <a:pt x="925" y="3631"/>
                </a:cubicBezTo>
                <a:cubicBezTo>
                  <a:pt x="1739" y="3981"/>
                  <a:pt x="3220" y="4349"/>
                  <a:pt x="4145" y="4349"/>
                </a:cubicBezTo>
                <a:cubicBezTo>
                  <a:pt x="4203" y="4349"/>
                  <a:pt x="4258" y="4347"/>
                  <a:pt x="4310" y="4345"/>
                </a:cubicBezTo>
                <a:cubicBezTo>
                  <a:pt x="4632" y="4324"/>
                  <a:pt x="4984" y="4244"/>
                  <a:pt x="5174" y="3932"/>
                </a:cubicBezTo>
                <a:cubicBezTo>
                  <a:pt x="5295" y="3731"/>
                  <a:pt x="5315" y="3470"/>
                  <a:pt x="5335" y="3219"/>
                </a:cubicBezTo>
                <a:cubicBezTo>
                  <a:pt x="5375" y="2697"/>
                  <a:pt x="5435" y="2175"/>
                  <a:pt x="5466" y="1642"/>
                </a:cubicBezTo>
                <a:cubicBezTo>
                  <a:pt x="5496" y="959"/>
                  <a:pt x="4592" y="587"/>
                  <a:pt x="4140" y="386"/>
                </a:cubicBezTo>
                <a:cubicBezTo>
                  <a:pt x="3586" y="139"/>
                  <a:pt x="3005" y="1"/>
                  <a:pt x="2418" y="1"/>
                </a:cubicBezTo>
                <a:close/>
              </a:path>
            </a:pathLst>
          </a:custGeom>
          <a:solidFill>
            <a:srgbClr val="9D6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7" name="Google Shape;12057;p31"/>
          <p:cNvSpPr/>
          <p:nvPr/>
        </p:nvSpPr>
        <p:spPr>
          <a:xfrm>
            <a:off x="1364531" y="4833366"/>
            <a:ext cx="370652" cy="133167"/>
          </a:xfrm>
          <a:custGeom>
            <a:avLst/>
            <a:gdLst/>
            <a:ahLst/>
            <a:cxnLst/>
            <a:rect l="l" t="t" r="r" b="b"/>
            <a:pathLst>
              <a:path w="1940" h="697" extrusionOk="0">
                <a:moveTo>
                  <a:pt x="148" y="0"/>
                </a:moveTo>
                <a:cubicBezTo>
                  <a:pt x="110" y="0"/>
                  <a:pt x="72" y="22"/>
                  <a:pt x="41" y="59"/>
                </a:cubicBezTo>
                <a:cubicBezTo>
                  <a:pt x="0" y="99"/>
                  <a:pt x="0" y="169"/>
                  <a:pt x="20" y="230"/>
                </a:cubicBezTo>
                <a:cubicBezTo>
                  <a:pt x="37" y="281"/>
                  <a:pt x="83" y="325"/>
                  <a:pt x="140" y="325"/>
                </a:cubicBezTo>
                <a:cubicBezTo>
                  <a:pt x="150" y="325"/>
                  <a:pt x="161" y="323"/>
                  <a:pt x="172" y="320"/>
                </a:cubicBezTo>
                <a:cubicBezTo>
                  <a:pt x="241" y="300"/>
                  <a:pt x="262" y="230"/>
                  <a:pt x="262" y="169"/>
                </a:cubicBezTo>
                <a:cubicBezTo>
                  <a:pt x="262" y="149"/>
                  <a:pt x="252" y="129"/>
                  <a:pt x="241" y="109"/>
                </a:cubicBezTo>
                <a:cubicBezTo>
                  <a:pt x="252" y="79"/>
                  <a:pt x="252" y="49"/>
                  <a:pt x="221" y="29"/>
                </a:cubicBezTo>
                <a:cubicBezTo>
                  <a:pt x="198" y="9"/>
                  <a:pt x="173" y="0"/>
                  <a:pt x="148" y="0"/>
                </a:cubicBezTo>
                <a:close/>
                <a:moveTo>
                  <a:pt x="1808" y="368"/>
                </a:moveTo>
                <a:cubicBezTo>
                  <a:pt x="1772" y="368"/>
                  <a:pt x="1737" y="387"/>
                  <a:pt x="1708" y="421"/>
                </a:cubicBezTo>
                <a:cubicBezTo>
                  <a:pt x="1668" y="471"/>
                  <a:pt x="1668" y="541"/>
                  <a:pt x="1688" y="602"/>
                </a:cubicBezTo>
                <a:cubicBezTo>
                  <a:pt x="1705" y="653"/>
                  <a:pt x="1751" y="696"/>
                  <a:pt x="1807" y="696"/>
                </a:cubicBezTo>
                <a:cubicBezTo>
                  <a:pt x="1818" y="696"/>
                  <a:pt x="1828" y="695"/>
                  <a:pt x="1839" y="692"/>
                </a:cubicBezTo>
                <a:cubicBezTo>
                  <a:pt x="1909" y="672"/>
                  <a:pt x="1940" y="602"/>
                  <a:pt x="1929" y="541"/>
                </a:cubicBezTo>
                <a:cubicBezTo>
                  <a:pt x="1929" y="521"/>
                  <a:pt x="1920" y="501"/>
                  <a:pt x="1909" y="481"/>
                </a:cubicBezTo>
                <a:cubicBezTo>
                  <a:pt x="1920" y="451"/>
                  <a:pt x="1920" y="421"/>
                  <a:pt x="1889" y="401"/>
                </a:cubicBezTo>
                <a:cubicBezTo>
                  <a:pt x="1863" y="379"/>
                  <a:pt x="1835" y="368"/>
                  <a:pt x="1808" y="3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8" name="Google Shape;12058;p31"/>
          <p:cNvSpPr/>
          <p:nvPr/>
        </p:nvSpPr>
        <p:spPr>
          <a:xfrm>
            <a:off x="1084250" y="4855529"/>
            <a:ext cx="871604" cy="374664"/>
          </a:xfrm>
          <a:custGeom>
            <a:avLst/>
            <a:gdLst/>
            <a:ahLst/>
            <a:cxnLst/>
            <a:rect l="l" t="t" r="r" b="b"/>
            <a:pathLst>
              <a:path w="4562" h="1961" extrusionOk="0">
                <a:moveTo>
                  <a:pt x="699" y="1"/>
                </a:moveTo>
                <a:cubicBezTo>
                  <a:pt x="455" y="1"/>
                  <a:pt x="212" y="134"/>
                  <a:pt x="112" y="385"/>
                </a:cubicBezTo>
                <a:cubicBezTo>
                  <a:pt x="1" y="656"/>
                  <a:pt x="101" y="988"/>
                  <a:pt x="342" y="1149"/>
                </a:cubicBezTo>
                <a:cubicBezTo>
                  <a:pt x="443" y="1216"/>
                  <a:pt x="563" y="1248"/>
                  <a:pt x="684" y="1248"/>
                </a:cubicBezTo>
                <a:cubicBezTo>
                  <a:pt x="853" y="1248"/>
                  <a:pt x="1023" y="1185"/>
                  <a:pt x="1146" y="1068"/>
                </a:cubicBezTo>
                <a:cubicBezTo>
                  <a:pt x="1347" y="857"/>
                  <a:pt x="1377" y="506"/>
                  <a:pt x="1217" y="265"/>
                </a:cubicBezTo>
                <a:cubicBezTo>
                  <a:pt x="1092" y="86"/>
                  <a:pt x="895" y="1"/>
                  <a:pt x="699" y="1"/>
                </a:cubicBezTo>
                <a:close/>
                <a:moveTo>
                  <a:pt x="3892" y="714"/>
                </a:moveTo>
                <a:cubicBezTo>
                  <a:pt x="3648" y="714"/>
                  <a:pt x="3402" y="847"/>
                  <a:pt x="3296" y="1098"/>
                </a:cubicBezTo>
                <a:cubicBezTo>
                  <a:pt x="3186" y="1359"/>
                  <a:pt x="3296" y="1701"/>
                  <a:pt x="3537" y="1862"/>
                </a:cubicBezTo>
                <a:cubicBezTo>
                  <a:pt x="3636" y="1928"/>
                  <a:pt x="3755" y="1960"/>
                  <a:pt x="3874" y="1960"/>
                </a:cubicBezTo>
                <a:cubicBezTo>
                  <a:pt x="4043" y="1960"/>
                  <a:pt x="4213" y="1895"/>
                  <a:pt x="4331" y="1772"/>
                </a:cubicBezTo>
                <a:cubicBezTo>
                  <a:pt x="4532" y="1571"/>
                  <a:pt x="4562" y="1219"/>
                  <a:pt x="4401" y="978"/>
                </a:cubicBezTo>
                <a:cubicBezTo>
                  <a:pt x="4280" y="799"/>
                  <a:pt x="4087" y="714"/>
                  <a:pt x="3892" y="7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9" name="Google Shape;12059;p31"/>
          <p:cNvSpPr/>
          <p:nvPr/>
        </p:nvSpPr>
        <p:spPr>
          <a:xfrm>
            <a:off x="1078518" y="4454118"/>
            <a:ext cx="998275" cy="521205"/>
          </a:xfrm>
          <a:custGeom>
            <a:avLst/>
            <a:gdLst/>
            <a:ahLst/>
            <a:cxnLst/>
            <a:rect l="l" t="t" r="r" b="b"/>
            <a:pathLst>
              <a:path w="5225" h="2728" extrusionOk="0">
                <a:moveTo>
                  <a:pt x="1757" y="0"/>
                </a:moveTo>
                <a:cubicBezTo>
                  <a:pt x="1043" y="0"/>
                  <a:pt x="280" y="185"/>
                  <a:pt x="131" y="768"/>
                </a:cubicBezTo>
                <a:cubicBezTo>
                  <a:pt x="1" y="1301"/>
                  <a:pt x="1156" y="1672"/>
                  <a:pt x="1156" y="1672"/>
                </a:cubicBezTo>
                <a:cubicBezTo>
                  <a:pt x="1156" y="1672"/>
                  <a:pt x="794" y="1290"/>
                  <a:pt x="825" y="1040"/>
                </a:cubicBezTo>
                <a:lnTo>
                  <a:pt x="825" y="1040"/>
                </a:lnTo>
                <a:cubicBezTo>
                  <a:pt x="1216" y="1361"/>
                  <a:pt x="1578" y="1562"/>
                  <a:pt x="2030" y="1773"/>
                </a:cubicBezTo>
                <a:cubicBezTo>
                  <a:pt x="2040" y="1662"/>
                  <a:pt x="2221" y="1441"/>
                  <a:pt x="2231" y="1330"/>
                </a:cubicBezTo>
                <a:cubicBezTo>
                  <a:pt x="2436" y="1685"/>
                  <a:pt x="2910" y="2092"/>
                  <a:pt x="3291" y="2092"/>
                </a:cubicBezTo>
                <a:cubicBezTo>
                  <a:pt x="3320" y="2092"/>
                  <a:pt x="3348" y="2089"/>
                  <a:pt x="3376" y="2084"/>
                </a:cubicBezTo>
                <a:cubicBezTo>
                  <a:pt x="3376" y="1984"/>
                  <a:pt x="3245" y="1662"/>
                  <a:pt x="3245" y="1562"/>
                </a:cubicBezTo>
                <a:lnTo>
                  <a:pt x="3245" y="1562"/>
                </a:lnTo>
                <a:cubicBezTo>
                  <a:pt x="3517" y="1913"/>
                  <a:pt x="3838" y="2205"/>
                  <a:pt x="4200" y="2415"/>
                </a:cubicBezTo>
                <a:cubicBezTo>
                  <a:pt x="4210" y="2275"/>
                  <a:pt x="4230" y="2145"/>
                  <a:pt x="4240" y="2014"/>
                </a:cubicBezTo>
                <a:cubicBezTo>
                  <a:pt x="4471" y="2386"/>
                  <a:pt x="4833" y="2647"/>
                  <a:pt x="5225" y="2727"/>
                </a:cubicBezTo>
                <a:cubicBezTo>
                  <a:pt x="5165" y="2215"/>
                  <a:pt x="4964" y="1723"/>
                  <a:pt x="4662" y="1351"/>
                </a:cubicBezTo>
                <a:cubicBezTo>
                  <a:pt x="4180" y="748"/>
                  <a:pt x="3356" y="266"/>
                  <a:pt x="2683" y="105"/>
                </a:cubicBezTo>
                <a:cubicBezTo>
                  <a:pt x="2435" y="43"/>
                  <a:pt x="2101" y="0"/>
                  <a:pt x="17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0" name="Google Shape;12060;p31"/>
          <p:cNvSpPr/>
          <p:nvPr/>
        </p:nvSpPr>
        <p:spPr>
          <a:xfrm>
            <a:off x="1356889" y="4999204"/>
            <a:ext cx="311042" cy="145395"/>
          </a:xfrm>
          <a:custGeom>
            <a:avLst/>
            <a:gdLst/>
            <a:ahLst/>
            <a:cxnLst/>
            <a:rect l="l" t="t" r="r" b="b"/>
            <a:pathLst>
              <a:path w="1628" h="761" extrusionOk="0">
                <a:moveTo>
                  <a:pt x="157" y="0"/>
                </a:moveTo>
                <a:cubicBezTo>
                  <a:pt x="145" y="0"/>
                  <a:pt x="133" y="1"/>
                  <a:pt x="121" y="4"/>
                </a:cubicBezTo>
                <a:cubicBezTo>
                  <a:pt x="51" y="25"/>
                  <a:pt x="0" y="105"/>
                  <a:pt x="20" y="176"/>
                </a:cubicBezTo>
                <a:cubicBezTo>
                  <a:pt x="123" y="570"/>
                  <a:pt x="517" y="760"/>
                  <a:pt x="891" y="760"/>
                </a:cubicBezTo>
                <a:cubicBezTo>
                  <a:pt x="993" y="760"/>
                  <a:pt x="1093" y="746"/>
                  <a:pt x="1186" y="718"/>
                </a:cubicBezTo>
                <a:cubicBezTo>
                  <a:pt x="1326" y="678"/>
                  <a:pt x="1628" y="537"/>
                  <a:pt x="1538" y="296"/>
                </a:cubicBezTo>
                <a:cubicBezTo>
                  <a:pt x="1521" y="247"/>
                  <a:pt x="1480" y="230"/>
                  <a:pt x="1427" y="230"/>
                </a:cubicBezTo>
                <a:cubicBezTo>
                  <a:pt x="1316" y="230"/>
                  <a:pt x="1154" y="306"/>
                  <a:pt x="1065" y="326"/>
                </a:cubicBezTo>
                <a:cubicBezTo>
                  <a:pt x="1006" y="341"/>
                  <a:pt x="949" y="349"/>
                  <a:pt x="892" y="349"/>
                </a:cubicBezTo>
                <a:cubicBezTo>
                  <a:pt x="688" y="349"/>
                  <a:pt x="499" y="253"/>
                  <a:pt x="342" y="95"/>
                </a:cubicBezTo>
                <a:cubicBezTo>
                  <a:pt x="291" y="44"/>
                  <a:pt x="225" y="0"/>
                  <a:pt x="1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1" name="Google Shape;12061;p31"/>
          <p:cNvSpPr/>
          <p:nvPr/>
        </p:nvSpPr>
        <p:spPr>
          <a:xfrm>
            <a:off x="828997" y="5640965"/>
            <a:ext cx="1176723" cy="205769"/>
          </a:xfrm>
          <a:custGeom>
            <a:avLst/>
            <a:gdLst/>
            <a:ahLst/>
            <a:cxnLst/>
            <a:rect l="l" t="t" r="r" b="b"/>
            <a:pathLst>
              <a:path w="6159" h="1077" extrusionOk="0">
                <a:moveTo>
                  <a:pt x="51" y="1"/>
                </a:moveTo>
                <a:lnTo>
                  <a:pt x="1" y="523"/>
                </a:lnTo>
                <a:cubicBezTo>
                  <a:pt x="1219" y="898"/>
                  <a:pt x="2366" y="1077"/>
                  <a:pt x="3489" y="1077"/>
                </a:cubicBezTo>
                <a:cubicBezTo>
                  <a:pt x="4386" y="1077"/>
                  <a:pt x="5267" y="963"/>
                  <a:pt x="6159" y="744"/>
                </a:cubicBezTo>
                <a:lnTo>
                  <a:pt x="6159" y="222"/>
                </a:lnTo>
                <a:cubicBezTo>
                  <a:pt x="5301" y="393"/>
                  <a:pt x="4456" y="481"/>
                  <a:pt x="3602" y="481"/>
                </a:cubicBezTo>
                <a:cubicBezTo>
                  <a:pt x="2454" y="481"/>
                  <a:pt x="1289" y="323"/>
                  <a:pt x="51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2" name="Google Shape;12062;p31"/>
          <p:cNvSpPr/>
          <p:nvPr/>
        </p:nvSpPr>
        <p:spPr>
          <a:xfrm>
            <a:off x="3076595" y="4795537"/>
            <a:ext cx="360908" cy="354412"/>
          </a:xfrm>
          <a:custGeom>
            <a:avLst/>
            <a:gdLst/>
            <a:ahLst/>
            <a:cxnLst/>
            <a:rect l="l" t="t" r="r" b="b"/>
            <a:pathLst>
              <a:path w="1889" h="1855" extrusionOk="0">
                <a:moveTo>
                  <a:pt x="1027" y="1"/>
                </a:moveTo>
                <a:cubicBezTo>
                  <a:pt x="629" y="1"/>
                  <a:pt x="243" y="339"/>
                  <a:pt x="121" y="689"/>
                </a:cubicBezTo>
                <a:cubicBezTo>
                  <a:pt x="0" y="1010"/>
                  <a:pt x="91" y="1392"/>
                  <a:pt x="362" y="1633"/>
                </a:cubicBezTo>
                <a:cubicBezTo>
                  <a:pt x="530" y="1777"/>
                  <a:pt x="764" y="1854"/>
                  <a:pt x="995" y="1854"/>
                </a:cubicBezTo>
                <a:cubicBezTo>
                  <a:pt x="1135" y="1854"/>
                  <a:pt x="1275" y="1825"/>
                  <a:pt x="1397" y="1764"/>
                </a:cubicBezTo>
                <a:cubicBezTo>
                  <a:pt x="1628" y="1644"/>
                  <a:pt x="1779" y="1423"/>
                  <a:pt x="1829" y="1191"/>
                </a:cubicBezTo>
                <a:cubicBezTo>
                  <a:pt x="1889" y="960"/>
                  <a:pt x="1839" y="719"/>
                  <a:pt x="1739" y="498"/>
                </a:cubicBezTo>
                <a:cubicBezTo>
                  <a:pt x="1658" y="347"/>
                  <a:pt x="1558" y="217"/>
                  <a:pt x="1407" y="117"/>
                </a:cubicBezTo>
                <a:cubicBezTo>
                  <a:pt x="1285" y="36"/>
                  <a:pt x="1155" y="1"/>
                  <a:pt x="1027" y="1"/>
                </a:cubicBezTo>
                <a:close/>
              </a:path>
            </a:pathLst>
          </a:custGeom>
          <a:solidFill>
            <a:srgbClr val="CB5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3" name="Google Shape;12063;p31"/>
          <p:cNvSpPr/>
          <p:nvPr/>
        </p:nvSpPr>
        <p:spPr>
          <a:xfrm>
            <a:off x="2677285" y="5287892"/>
            <a:ext cx="1658570" cy="1238244"/>
          </a:xfrm>
          <a:custGeom>
            <a:avLst/>
            <a:gdLst/>
            <a:ahLst/>
            <a:cxnLst/>
            <a:rect l="l" t="t" r="r" b="b"/>
            <a:pathLst>
              <a:path w="8681" h="6481" extrusionOk="0">
                <a:moveTo>
                  <a:pt x="3617" y="0"/>
                </a:moveTo>
                <a:lnTo>
                  <a:pt x="3617" y="0"/>
                </a:lnTo>
                <a:cubicBezTo>
                  <a:pt x="1076" y="704"/>
                  <a:pt x="1" y="6481"/>
                  <a:pt x="5034" y="6481"/>
                </a:cubicBezTo>
                <a:cubicBezTo>
                  <a:pt x="5717" y="6481"/>
                  <a:pt x="7727" y="6309"/>
                  <a:pt x="8359" y="4511"/>
                </a:cubicBezTo>
                <a:cubicBezTo>
                  <a:pt x="8681" y="3597"/>
                  <a:pt x="8540" y="2411"/>
                  <a:pt x="8088" y="1547"/>
                </a:cubicBezTo>
                <a:cubicBezTo>
                  <a:pt x="7515" y="463"/>
                  <a:pt x="6822" y="141"/>
                  <a:pt x="6200" y="20"/>
                </a:cubicBezTo>
                <a:lnTo>
                  <a:pt x="3617" y="0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4" name="Google Shape;12064;p31"/>
          <p:cNvSpPr/>
          <p:nvPr/>
        </p:nvSpPr>
        <p:spPr>
          <a:xfrm>
            <a:off x="3213010" y="4579642"/>
            <a:ext cx="888608" cy="890901"/>
          </a:xfrm>
          <a:custGeom>
            <a:avLst/>
            <a:gdLst/>
            <a:ahLst/>
            <a:cxnLst/>
            <a:rect l="l" t="t" r="r" b="b"/>
            <a:pathLst>
              <a:path w="4651" h="4663" extrusionOk="0">
                <a:moveTo>
                  <a:pt x="2320" y="1"/>
                </a:moveTo>
                <a:cubicBezTo>
                  <a:pt x="1034" y="1"/>
                  <a:pt x="0" y="1046"/>
                  <a:pt x="0" y="2331"/>
                </a:cubicBezTo>
                <a:cubicBezTo>
                  <a:pt x="0" y="2462"/>
                  <a:pt x="10" y="2582"/>
                  <a:pt x="30" y="2713"/>
                </a:cubicBezTo>
                <a:cubicBezTo>
                  <a:pt x="80" y="3024"/>
                  <a:pt x="190" y="3316"/>
                  <a:pt x="351" y="3577"/>
                </a:cubicBezTo>
                <a:cubicBezTo>
                  <a:pt x="764" y="4230"/>
                  <a:pt x="1496" y="4662"/>
                  <a:pt x="2320" y="4662"/>
                </a:cubicBezTo>
                <a:cubicBezTo>
                  <a:pt x="3606" y="4662"/>
                  <a:pt x="4651" y="3617"/>
                  <a:pt x="4651" y="2331"/>
                </a:cubicBezTo>
                <a:cubicBezTo>
                  <a:pt x="4651" y="1046"/>
                  <a:pt x="3606" y="1"/>
                  <a:pt x="2320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5" name="Google Shape;12065;p31"/>
          <p:cNvSpPr/>
          <p:nvPr/>
        </p:nvSpPr>
        <p:spPr>
          <a:xfrm>
            <a:off x="3218550" y="5095688"/>
            <a:ext cx="650742" cy="306265"/>
          </a:xfrm>
          <a:custGeom>
            <a:avLst/>
            <a:gdLst/>
            <a:ahLst/>
            <a:cxnLst/>
            <a:rect l="l" t="t" r="r" b="b"/>
            <a:pathLst>
              <a:path w="3406" h="1603" extrusionOk="0">
                <a:moveTo>
                  <a:pt x="102" y="0"/>
                </a:moveTo>
                <a:cubicBezTo>
                  <a:pt x="68" y="0"/>
                  <a:pt x="34" y="4"/>
                  <a:pt x="1" y="12"/>
                </a:cubicBezTo>
                <a:cubicBezTo>
                  <a:pt x="51" y="323"/>
                  <a:pt x="161" y="615"/>
                  <a:pt x="322" y="876"/>
                </a:cubicBezTo>
                <a:cubicBezTo>
                  <a:pt x="463" y="796"/>
                  <a:pt x="554" y="665"/>
                  <a:pt x="574" y="504"/>
                </a:cubicBezTo>
                <a:cubicBezTo>
                  <a:pt x="600" y="229"/>
                  <a:pt x="360" y="0"/>
                  <a:pt x="102" y="0"/>
                </a:cubicBezTo>
                <a:close/>
                <a:moveTo>
                  <a:pt x="2716" y="324"/>
                </a:moveTo>
                <a:cubicBezTo>
                  <a:pt x="2621" y="324"/>
                  <a:pt x="2524" y="346"/>
                  <a:pt x="2432" y="394"/>
                </a:cubicBezTo>
                <a:cubicBezTo>
                  <a:pt x="2171" y="535"/>
                  <a:pt x="2030" y="866"/>
                  <a:pt x="2121" y="1147"/>
                </a:cubicBezTo>
                <a:cubicBezTo>
                  <a:pt x="2196" y="1410"/>
                  <a:pt x="2464" y="1602"/>
                  <a:pt x="2736" y="1602"/>
                </a:cubicBezTo>
                <a:cubicBezTo>
                  <a:pt x="2755" y="1602"/>
                  <a:pt x="2774" y="1601"/>
                  <a:pt x="2794" y="1600"/>
                </a:cubicBezTo>
                <a:cubicBezTo>
                  <a:pt x="3085" y="1569"/>
                  <a:pt x="3346" y="1318"/>
                  <a:pt x="3367" y="1026"/>
                </a:cubicBezTo>
                <a:cubicBezTo>
                  <a:pt x="3406" y="638"/>
                  <a:pt x="3075" y="324"/>
                  <a:pt x="2716" y="324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6" name="Google Shape;12066;p31"/>
          <p:cNvSpPr/>
          <p:nvPr/>
        </p:nvSpPr>
        <p:spPr>
          <a:xfrm>
            <a:off x="3210908" y="4394890"/>
            <a:ext cx="973438" cy="563238"/>
          </a:xfrm>
          <a:custGeom>
            <a:avLst/>
            <a:gdLst/>
            <a:ahLst/>
            <a:cxnLst/>
            <a:rect l="l" t="t" r="r" b="b"/>
            <a:pathLst>
              <a:path w="5095" h="2948" extrusionOk="0">
                <a:moveTo>
                  <a:pt x="3091" y="1"/>
                </a:moveTo>
                <a:cubicBezTo>
                  <a:pt x="2459" y="1"/>
                  <a:pt x="1827" y="138"/>
                  <a:pt x="1257" y="395"/>
                </a:cubicBezTo>
                <a:cubicBezTo>
                  <a:pt x="996" y="515"/>
                  <a:pt x="1" y="1108"/>
                  <a:pt x="513" y="1430"/>
                </a:cubicBezTo>
                <a:cubicBezTo>
                  <a:pt x="594" y="1480"/>
                  <a:pt x="694" y="1500"/>
                  <a:pt x="784" y="1520"/>
                </a:cubicBezTo>
                <a:cubicBezTo>
                  <a:pt x="889" y="1535"/>
                  <a:pt x="993" y="1540"/>
                  <a:pt x="1097" y="1540"/>
                </a:cubicBezTo>
                <a:cubicBezTo>
                  <a:pt x="1354" y="1540"/>
                  <a:pt x="1609" y="1507"/>
                  <a:pt x="1859" y="1500"/>
                </a:cubicBezTo>
                <a:cubicBezTo>
                  <a:pt x="1870" y="1500"/>
                  <a:pt x="1880" y="1500"/>
                  <a:pt x="1891" y="1500"/>
                </a:cubicBezTo>
                <a:cubicBezTo>
                  <a:pt x="2985" y="1500"/>
                  <a:pt x="4066" y="2000"/>
                  <a:pt x="4762" y="2836"/>
                </a:cubicBezTo>
                <a:cubicBezTo>
                  <a:pt x="4799" y="2892"/>
                  <a:pt x="4854" y="2948"/>
                  <a:pt x="4917" y="2948"/>
                </a:cubicBezTo>
                <a:cubicBezTo>
                  <a:pt x="4923" y="2948"/>
                  <a:pt x="4928" y="2947"/>
                  <a:pt x="4934" y="2946"/>
                </a:cubicBezTo>
                <a:cubicBezTo>
                  <a:pt x="5044" y="2946"/>
                  <a:pt x="5084" y="2806"/>
                  <a:pt x="5084" y="2696"/>
                </a:cubicBezTo>
                <a:cubicBezTo>
                  <a:pt x="5094" y="2133"/>
                  <a:pt x="5034" y="1571"/>
                  <a:pt x="4913" y="1018"/>
                </a:cubicBezTo>
                <a:cubicBezTo>
                  <a:pt x="4873" y="807"/>
                  <a:pt x="4813" y="596"/>
                  <a:pt x="4672" y="435"/>
                </a:cubicBezTo>
                <a:cubicBezTo>
                  <a:pt x="4492" y="224"/>
                  <a:pt x="4200" y="134"/>
                  <a:pt x="3929" y="84"/>
                </a:cubicBezTo>
                <a:cubicBezTo>
                  <a:pt x="3653" y="28"/>
                  <a:pt x="3372" y="1"/>
                  <a:pt x="3091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7" name="Google Shape;12067;p31"/>
          <p:cNvSpPr/>
          <p:nvPr/>
        </p:nvSpPr>
        <p:spPr>
          <a:xfrm>
            <a:off x="3543539" y="4418199"/>
            <a:ext cx="613868" cy="437331"/>
          </a:xfrm>
          <a:custGeom>
            <a:avLst/>
            <a:gdLst/>
            <a:ahLst/>
            <a:cxnLst/>
            <a:rect l="l" t="t" r="r" b="b"/>
            <a:pathLst>
              <a:path w="3213" h="2289" extrusionOk="0">
                <a:moveTo>
                  <a:pt x="2410" y="0"/>
                </a:moveTo>
                <a:cubicBezTo>
                  <a:pt x="2038" y="0"/>
                  <a:pt x="1652" y="70"/>
                  <a:pt x="1304" y="122"/>
                </a:cubicBezTo>
                <a:cubicBezTo>
                  <a:pt x="831" y="192"/>
                  <a:pt x="369" y="323"/>
                  <a:pt x="8" y="655"/>
                </a:cubicBezTo>
                <a:cubicBezTo>
                  <a:pt x="1" y="669"/>
                  <a:pt x="9" y="679"/>
                  <a:pt x="18" y="679"/>
                </a:cubicBezTo>
                <a:cubicBezTo>
                  <a:pt x="22" y="679"/>
                  <a:pt x="25" y="677"/>
                  <a:pt x="28" y="675"/>
                </a:cubicBezTo>
                <a:cubicBezTo>
                  <a:pt x="409" y="323"/>
                  <a:pt x="902" y="203"/>
                  <a:pt x="1414" y="132"/>
                </a:cubicBezTo>
                <a:cubicBezTo>
                  <a:pt x="1723" y="93"/>
                  <a:pt x="2079" y="38"/>
                  <a:pt x="2421" y="38"/>
                </a:cubicBezTo>
                <a:cubicBezTo>
                  <a:pt x="2612" y="38"/>
                  <a:pt x="2799" y="55"/>
                  <a:pt x="2972" y="102"/>
                </a:cubicBezTo>
                <a:cubicBezTo>
                  <a:pt x="2974" y="104"/>
                  <a:pt x="2977" y="104"/>
                  <a:pt x="2979" y="104"/>
                </a:cubicBezTo>
                <a:cubicBezTo>
                  <a:pt x="2991" y="104"/>
                  <a:pt x="2990" y="81"/>
                  <a:pt x="2981" y="72"/>
                </a:cubicBezTo>
                <a:cubicBezTo>
                  <a:pt x="2800" y="20"/>
                  <a:pt x="2607" y="0"/>
                  <a:pt x="2410" y="0"/>
                </a:cubicBezTo>
                <a:close/>
                <a:moveTo>
                  <a:pt x="2539" y="82"/>
                </a:moveTo>
                <a:cubicBezTo>
                  <a:pt x="2027" y="213"/>
                  <a:pt x="1505" y="413"/>
                  <a:pt x="1213" y="876"/>
                </a:cubicBezTo>
                <a:cubicBezTo>
                  <a:pt x="1206" y="883"/>
                  <a:pt x="1214" y="890"/>
                  <a:pt x="1220" y="890"/>
                </a:cubicBezTo>
                <a:cubicBezTo>
                  <a:pt x="1222" y="890"/>
                  <a:pt x="1224" y="889"/>
                  <a:pt x="1224" y="886"/>
                </a:cubicBezTo>
                <a:cubicBezTo>
                  <a:pt x="1555" y="444"/>
                  <a:pt x="2047" y="273"/>
                  <a:pt x="2550" y="122"/>
                </a:cubicBezTo>
                <a:cubicBezTo>
                  <a:pt x="2570" y="112"/>
                  <a:pt x="2559" y="82"/>
                  <a:pt x="2539" y="82"/>
                </a:cubicBezTo>
                <a:close/>
                <a:moveTo>
                  <a:pt x="2616" y="182"/>
                </a:moveTo>
                <a:cubicBezTo>
                  <a:pt x="2610" y="182"/>
                  <a:pt x="2603" y="185"/>
                  <a:pt x="2599" y="192"/>
                </a:cubicBezTo>
                <a:cubicBezTo>
                  <a:pt x="2459" y="544"/>
                  <a:pt x="2318" y="876"/>
                  <a:pt x="2067" y="1157"/>
                </a:cubicBezTo>
                <a:cubicBezTo>
                  <a:pt x="2052" y="1180"/>
                  <a:pt x="2071" y="1208"/>
                  <a:pt x="2090" y="1208"/>
                </a:cubicBezTo>
                <a:cubicBezTo>
                  <a:pt x="2096" y="1208"/>
                  <a:pt x="2103" y="1205"/>
                  <a:pt x="2108" y="1197"/>
                </a:cubicBezTo>
                <a:cubicBezTo>
                  <a:pt x="2349" y="906"/>
                  <a:pt x="2499" y="554"/>
                  <a:pt x="2630" y="203"/>
                </a:cubicBezTo>
                <a:cubicBezTo>
                  <a:pt x="2636" y="190"/>
                  <a:pt x="2627" y="182"/>
                  <a:pt x="2616" y="182"/>
                </a:cubicBezTo>
                <a:close/>
                <a:moveTo>
                  <a:pt x="2880" y="398"/>
                </a:moveTo>
                <a:cubicBezTo>
                  <a:pt x="2873" y="398"/>
                  <a:pt x="2866" y="403"/>
                  <a:pt x="2861" y="413"/>
                </a:cubicBezTo>
                <a:cubicBezTo>
                  <a:pt x="2771" y="815"/>
                  <a:pt x="2660" y="1217"/>
                  <a:pt x="2599" y="1629"/>
                </a:cubicBezTo>
                <a:cubicBezTo>
                  <a:pt x="2594" y="1647"/>
                  <a:pt x="2609" y="1662"/>
                  <a:pt x="2625" y="1662"/>
                </a:cubicBezTo>
                <a:cubicBezTo>
                  <a:pt x="2635" y="1662"/>
                  <a:pt x="2646" y="1655"/>
                  <a:pt x="2650" y="1639"/>
                </a:cubicBezTo>
                <a:cubicBezTo>
                  <a:pt x="2751" y="1237"/>
                  <a:pt x="2811" y="826"/>
                  <a:pt x="2891" y="413"/>
                </a:cubicBezTo>
                <a:cubicBezTo>
                  <a:pt x="2891" y="403"/>
                  <a:pt x="2886" y="398"/>
                  <a:pt x="2880" y="398"/>
                </a:cubicBezTo>
                <a:close/>
                <a:moveTo>
                  <a:pt x="3029" y="734"/>
                </a:moveTo>
                <a:cubicBezTo>
                  <a:pt x="3018" y="734"/>
                  <a:pt x="3005" y="743"/>
                  <a:pt x="3012" y="755"/>
                </a:cubicBezTo>
                <a:cubicBezTo>
                  <a:pt x="3102" y="1257"/>
                  <a:pt x="3102" y="1750"/>
                  <a:pt x="3092" y="2262"/>
                </a:cubicBezTo>
                <a:cubicBezTo>
                  <a:pt x="3092" y="2281"/>
                  <a:pt x="3105" y="2289"/>
                  <a:pt x="3119" y="2289"/>
                </a:cubicBezTo>
                <a:cubicBezTo>
                  <a:pt x="3135" y="2289"/>
                  <a:pt x="3152" y="2278"/>
                  <a:pt x="3152" y="2262"/>
                </a:cubicBezTo>
                <a:cubicBezTo>
                  <a:pt x="3213" y="1760"/>
                  <a:pt x="3152" y="1237"/>
                  <a:pt x="3041" y="745"/>
                </a:cubicBezTo>
                <a:cubicBezTo>
                  <a:pt x="3041" y="738"/>
                  <a:pt x="3035" y="734"/>
                  <a:pt x="3029" y="734"/>
                </a:cubicBezTo>
                <a:close/>
              </a:path>
            </a:pathLst>
          </a:custGeom>
          <a:solidFill>
            <a:srgbClr val="9711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8" name="Google Shape;12068;p31"/>
          <p:cNvSpPr/>
          <p:nvPr/>
        </p:nvSpPr>
        <p:spPr>
          <a:xfrm>
            <a:off x="3187981" y="4547927"/>
            <a:ext cx="977450" cy="471721"/>
          </a:xfrm>
          <a:custGeom>
            <a:avLst/>
            <a:gdLst/>
            <a:ahLst/>
            <a:cxnLst/>
            <a:rect l="l" t="t" r="r" b="b"/>
            <a:pathLst>
              <a:path w="5116" h="2469" extrusionOk="0">
                <a:moveTo>
                  <a:pt x="1898" y="1"/>
                </a:moveTo>
                <a:cubicBezTo>
                  <a:pt x="1514" y="1"/>
                  <a:pt x="1088" y="42"/>
                  <a:pt x="613" y="136"/>
                </a:cubicBezTo>
                <a:cubicBezTo>
                  <a:pt x="412" y="176"/>
                  <a:pt x="131" y="348"/>
                  <a:pt x="51" y="729"/>
                </a:cubicBezTo>
                <a:cubicBezTo>
                  <a:pt x="0" y="970"/>
                  <a:pt x="40" y="1261"/>
                  <a:pt x="272" y="1362"/>
                </a:cubicBezTo>
                <a:cubicBezTo>
                  <a:pt x="344" y="1394"/>
                  <a:pt x="419" y="1405"/>
                  <a:pt x="495" y="1405"/>
                </a:cubicBezTo>
                <a:cubicBezTo>
                  <a:pt x="587" y="1405"/>
                  <a:pt x="680" y="1389"/>
                  <a:pt x="774" y="1372"/>
                </a:cubicBezTo>
                <a:cubicBezTo>
                  <a:pt x="1025" y="1333"/>
                  <a:pt x="1279" y="1313"/>
                  <a:pt x="1532" y="1313"/>
                </a:cubicBezTo>
                <a:cubicBezTo>
                  <a:pt x="2630" y="1313"/>
                  <a:pt x="3727" y="1677"/>
                  <a:pt x="4591" y="2346"/>
                </a:cubicBezTo>
                <a:cubicBezTo>
                  <a:pt x="4665" y="2404"/>
                  <a:pt x="4758" y="2468"/>
                  <a:pt x="4851" y="2468"/>
                </a:cubicBezTo>
                <a:cubicBezTo>
                  <a:pt x="4871" y="2468"/>
                  <a:pt x="4892" y="2465"/>
                  <a:pt x="4913" y="2457"/>
                </a:cubicBezTo>
                <a:cubicBezTo>
                  <a:pt x="5003" y="2417"/>
                  <a:pt x="5043" y="2317"/>
                  <a:pt x="5063" y="2226"/>
                </a:cubicBezTo>
                <a:cubicBezTo>
                  <a:pt x="5116" y="1972"/>
                  <a:pt x="4540" y="1"/>
                  <a:pt x="1898" y="1"/>
                </a:cubicBezTo>
                <a:close/>
              </a:path>
            </a:pathLst>
          </a:custGeom>
          <a:solidFill>
            <a:srgbClr val="6D8E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9" name="Google Shape;12069;p31"/>
          <p:cNvSpPr/>
          <p:nvPr/>
        </p:nvSpPr>
        <p:spPr>
          <a:xfrm>
            <a:off x="3191802" y="4581553"/>
            <a:ext cx="961783" cy="430070"/>
          </a:xfrm>
          <a:custGeom>
            <a:avLst/>
            <a:gdLst/>
            <a:ahLst/>
            <a:cxnLst/>
            <a:rect l="l" t="t" r="r" b="b"/>
            <a:pathLst>
              <a:path w="5034" h="2251" extrusionOk="0">
                <a:moveTo>
                  <a:pt x="1527" y="0"/>
                </a:moveTo>
                <a:cubicBezTo>
                  <a:pt x="1065" y="11"/>
                  <a:pt x="543" y="51"/>
                  <a:pt x="131" y="302"/>
                </a:cubicBezTo>
                <a:cubicBezTo>
                  <a:pt x="122" y="311"/>
                  <a:pt x="129" y="334"/>
                  <a:pt x="144" y="334"/>
                </a:cubicBezTo>
                <a:cubicBezTo>
                  <a:pt x="146" y="334"/>
                  <a:pt x="148" y="334"/>
                  <a:pt x="151" y="332"/>
                </a:cubicBezTo>
                <a:cubicBezTo>
                  <a:pt x="573" y="101"/>
                  <a:pt x="1125" y="81"/>
                  <a:pt x="1587" y="81"/>
                </a:cubicBezTo>
                <a:cubicBezTo>
                  <a:pt x="2110" y="81"/>
                  <a:pt x="2602" y="192"/>
                  <a:pt x="3085" y="362"/>
                </a:cubicBezTo>
                <a:cubicBezTo>
                  <a:pt x="3496" y="503"/>
                  <a:pt x="3978" y="623"/>
                  <a:pt x="4280" y="955"/>
                </a:cubicBezTo>
                <a:cubicBezTo>
                  <a:pt x="4440" y="1136"/>
                  <a:pt x="4571" y="1347"/>
                  <a:pt x="4682" y="1558"/>
                </a:cubicBezTo>
                <a:cubicBezTo>
                  <a:pt x="4531" y="1417"/>
                  <a:pt x="4350" y="1306"/>
                  <a:pt x="4199" y="1206"/>
                </a:cubicBezTo>
                <a:cubicBezTo>
                  <a:pt x="3797" y="945"/>
                  <a:pt x="3366" y="744"/>
                  <a:pt x="2924" y="594"/>
                </a:cubicBezTo>
                <a:cubicBezTo>
                  <a:pt x="2419" y="425"/>
                  <a:pt x="1830" y="307"/>
                  <a:pt x="1254" y="307"/>
                </a:cubicBezTo>
                <a:cubicBezTo>
                  <a:pt x="834" y="307"/>
                  <a:pt x="420" y="370"/>
                  <a:pt x="51" y="523"/>
                </a:cubicBezTo>
                <a:cubicBezTo>
                  <a:pt x="40" y="523"/>
                  <a:pt x="40" y="543"/>
                  <a:pt x="60" y="543"/>
                </a:cubicBezTo>
                <a:cubicBezTo>
                  <a:pt x="402" y="447"/>
                  <a:pt x="765" y="405"/>
                  <a:pt x="1131" y="405"/>
                </a:cubicBezTo>
                <a:cubicBezTo>
                  <a:pt x="1680" y="405"/>
                  <a:pt x="2237" y="499"/>
                  <a:pt x="2743" y="643"/>
                </a:cubicBezTo>
                <a:cubicBezTo>
                  <a:pt x="3496" y="864"/>
                  <a:pt x="4521" y="1317"/>
                  <a:pt x="4923" y="2040"/>
                </a:cubicBezTo>
                <a:cubicBezTo>
                  <a:pt x="4702" y="1819"/>
                  <a:pt x="4420" y="1679"/>
                  <a:pt x="4149" y="1538"/>
                </a:cubicBezTo>
                <a:cubicBezTo>
                  <a:pt x="3728" y="1306"/>
                  <a:pt x="3295" y="1126"/>
                  <a:pt x="2833" y="995"/>
                </a:cubicBezTo>
                <a:cubicBezTo>
                  <a:pt x="2381" y="864"/>
                  <a:pt x="1909" y="724"/>
                  <a:pt x="1437" y="694"/>
                </a:cubicBezTo>
                <a:cubicBezTo>
                  <a:pt x="1361" y="689"/>
                  <a:pt x="1286" y="687"/>
                  <a:pt x="1210" y="687"/>
                </a:cubicBezTo>
                <a:cubicBezTo>
                  <a:pt x="804" y="687"/>
                  <a:pt x="400" y="753"/>
                  <a:pt x="11" y="855"/>
                </a:cubicBezTo>
                <a:cubicBezTo>
                  <a:pt x="0" y="864"/>
                  <a:pt x="0" y="885"/>
                  <a:pt x="20" y="885"/>
                </a:cubicBezTo>
                <a:cubicBezTo>
                  <a:pt x="406" y="847"/>
                  <a:pt x="792" y="783"/>
                  <a:pt x="1178" y="783"/>
                </a:cubicBezTo>
                <a:cubicBezTo>
                  <a:pt x="1204" y="783"/>
                  <a:pt x="1230" y="783"/>
                  <a:pt x="1256" y="784"/>
                </a:cubicBezTo>
                <a:cubicBezTo>
                  <a:pt x="1718" y="804"/>
                  <a:pt x="2180" y="925"/>
                  <a:pt x="2623" y="1045"/>
                </a:cubicBezTo>
                <a:cubicBezTo>
                  <a:pt x="3054" y="1166"/>
                  <a:pt x="3466" y="1317"/>
                  <a:pt x="3868" y="1518"/>
                </a:cubicBezTo>
                <a:cubicBezTo>
                  <a:pt x="4240" y="1699"/>
                  <a:pt x="4712" y="1900"/>
                  <a:pt x="4943" y="2251"/>
                </a:cubicBezTo>
                <a:lnTo>
                  <a:pt x="5003" y="2141"/>
                </a:lnTo>
                <a:cubicBezTo>
                  <a:pt x="5013" y="2130"/>
                  <a:pt x="5034" y="2110"/>
                  <a:pt x="5034" y="2090"/>
                </a:cubicBezTo>
                <a:cubicBezTo>
                  <a:pt x="5003" y="1940"/>
                  <a:pt x="4592" y="1146"/>
                  <a:pt x="4270" y="835"/>
                </a:cubicBezTo>
                <a:cubicBezTo>
                  <a:pt x="3958" y="543"/>
                  <a:pt x="3496" y="422"/>
                  <a:pt x="3105" y="282"/>
                </a:cubicBezTo>
                <a:cubicBezTo>
                  <a:pt x="2592" y="111"/>
                  <a:pt x="2070" y="0"/>
                  <a:pt x="1527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0" name="Google Shape;12070;p31"/>
          <p:cNvSpPr/>
          <p:nvPr/>
        </p:nvSpPr>
        <p:spPr>
          <a:xfrm>
            <a:off x="4011438" y="4299934"/>
            <a:ext cx="309131" cy="300916"/>
          </a:xfrm>
          <a:custGeom>
            <a:avLst/>
            <a:gdLst/>
            <a:ahLst/>
            <a:cxnLst/>
            <a:rect l="l" t="t" r="r" b="b"/>
            <a:pathLst>
              <a:path w="1618" h="1575" extrusionOk="0">
                <a:moveTo>
                  <a:pt x="644" y="0"/>
                </a:moveTo>
                <a:cubicBezTo>
                  <a:pt x="526" y="0"/>
                  <a:pt x="412" y="23"/>
                  <a:pt x="322" y="78"/>
                </a:cubicBezTo>
                <a:cubicBezTo>
                  <a:pt x="110" y="219"/>
                  <a:pt x="0" y="520"/>
                  <a:pt x="20" y="762"/>
                </a:cubicBezTo>
                <a:cubicBezTo>
                  <a:pt x="40" y="1023"/>
                  <a:pt x="191" y="1264"/>
                  <a:pt x="412" y="1414"/>
                </a:cubicBezTo>
                <a:cubicBezTo>
                  <a:pt x="559" y="1516"/>
                  <a:pt x="738" y="1574"/>
                  <a:pt x="914" y="1574"/>
                </a:cubicBezTo>
                <a:cubicBezTo>
                  <a:pt x="1014" y="1574"/>
                  <a:pt x="1114" y="1555"/>
                  <a:pt x="1206" y="1515"/>
                </a:cubicBezTo>
                <a:cubicBezTo>
                  <a:pt x="1456" y="1394"/>
                  <a:pt x="1617" y="1093"/>
                  <a:pt x="1607" y="811"/>
                </a:cubicBezTo>
                <a:cubicBezTo>
                  <a:pt x="1587" y="530"/>
                  <a:pt x="1407" y="259"/>
                  <a:pt x="1155" y="128"/>
                </a:cubicBezTo>
                <a:cubicBezTo>
                  <a:pt x="1021" y="55"/>
                  <a:pt x="827" y="0"/>
                  <a:pt x="644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1" name="Google Shape;12071;p31"/>
          <p:cNvSpPr/>
          <p:nvPr/>
        </p:nvSpPr>
        <p:spPr>
          <a:xfrm>
            <a:off x="3358786" y="5736112"/>
            <a:ext cx="128773" cy="314672"/>
          </a:xfrm>
          <a:custGeom>
            <a:avLst/>
            <a:gdLst/>
            <a:ahLst/>
            <a:cxnLst/>
            <a:rect l="l" t="t" r="r" b="b"/>
            <a:pathLst>
              <a:path w="674" h="1647" extrusionOk="0">
                <a:moveTo>
                  <a:pt x="421" y="1"/>
                </a:moveTo>
                <a:cubicBezTo>
                  <a:pt x="317" y="1"/>
                  <a:pt x="213" y="60"/>
                  <a:pt x="171" y="126"/>
                </a:cubicBezTo>
                <a:cubicBezTo>
                  <a:pt x="91" y="257"/>
                  <a:pt x="121" y="377"/>
                  <a:pt x="191" y="447"/>
                </a:cubicBezTo>
                <a:cubicBezTo>
                  <a:pt x="237" y="486"/>
                  <a:pt x="307" y="508"/>
                  <a:pt x="376" y="508"/>
                </a:cubicBezTo>
                <a:cubicBezTo>
                  <a:pt x="413" y="508"/>
                  <a:pt x="451" y="502"/>
                  <a:pt x="483" y="487"/>
                </a:cubicBezTo>
                <a:cubicBezTo>
                  <a:pt x="573" y="447"/>
                  <a:pt x="633" y="367"/>
                  <a:pt x="653" y="277"/>
                </a:cubicBezTo>
                <a:cubicBezTo>
                  <a:pt x="673" y="217"/>
                  <a:pt x="664" y="146"/>
                  <a:pt x="613" y="96"/>
                </a:cubicBezTo>
                <a:cubicBezTo>
                  <a:pt x="561" y="27"/>
                  <a:pt x="491" y="1"/>
                  <a:pt x="421" y="1"/>
                </a:cubicBezTo>
                <a:close/>
                <a:moveTo>
                  <a:pt x="331" y="1141"/>
                </a:moveTo>
                <a:cubicBezTo>
                  <a:pt x="226" y="1141"/>
                  <a:pt x="123" y="1199"/>
                  <a:pt x="81" y="1271"/>
                </a:cubicBezTo>
                <a:cubicBezTo>
                  <a:pt x="1" y="1392"/>
                  <a:pt x="30" y="1523"/>
                  <a:pt x="101" y="1592"/>
                </a:cubicBezTo>
                <a:cubicBezTo>
                  <a:pt x="143" y="1629"/>
                  <a:pt x="207" y="1647"/>
                  <a:pt x="271" y="1647"/>
                </a:cubicBezTo>
                <a:cubicBezTo>
                  <a:pt x="314" y="1647"/>
                  <a:pt x="356" y="1639"/>
                  <a:pt x="392" y="1623"/>
                </a:cubicBezTo>
                <a:cubicBezTo>
                  <a:pt x="492" y="1583"/>
                  <a:pt x="543" y="1502"/>
                  <a:pt x="563" y="1422"/>
                </a:cubicBezTo>
                <a:cubicBezTo>
                  <a:pt x="583" y="1362"/>
                  <a:pt x="573" y="1291"/>
                  <a:pt x="523" y="1231"/>
                </a:cubicBezTo>
                <a:cubicBezTo>
                  <a:pt x="471" y="1166"/>
                  <a:pt x="400" y="1141"/>
                  <a:pt x="331" y="1141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2" name="Google Shape;12072;p31"/>
          <p:cNvSpPr/>
          <p:nvPr/>
        </p:nvSpPr>
        <p:spPr>
          <a:xfrm>
            <a:off x="3101623" y="5500920"/>
            <a:ext cx="190102" cy="197745"/>
          </a:xfrm>
          <a:custGeom>
            <a:avLst/>
            <a:gdLst/>
            <a:ahLst/>
            <a:cxnLst/>
            <a:rect l="l" t="t" r="r" b="b"/>
            <a:pathLst>
              <a:path w="995" h="1035" extrusionOk="0">
                <a:moveTo>
                  <a:pt x="931" y="0"/>
                </a:moveTo>
                <a:cubicBezTo>
                  <a:pt x="907" y="0"/>
                  <a:pt x="883" y="13"/>
                  <a:pt x="874" y="41"/>
                </a:cubicBezTo>
                <a:cubicBezTo>
                  <a:pt x="814" y="222"/>
                  <a:pt x="773" y="403"/>
                  <a:pt x="673" y="563"/>
                </a:cubicBezTo>
                <a:cubicBezTo>
                  <a:pt x="623" y="644"/>
                  <a:pt x="573" y="724"/>
                  <a:pt x="503" y="785"/>
                </a:cubicBezTo>
                <a:cubicBezTo>
                  <a:pt x="452" y="844"/>
                  <a:pt x="422" y="867"/>
                  <a:pt x="353" y="867"/>
                </a:cubicBezTo>
                <a:cubicBezTo>
                  <a:pt x="341" y="867"/>
                  <a:pt x="327" y="866"/>
                  <a:pt x="311" y="865"/>
                </a:cubicBezTo>
                <a:cubicBezTo>
                  <a:pt x="251" y="865"/>
                  <a:pt x="141" y="865"/>
                  <a:pt x="110" y="785"/>
                </a:cubicBezTo>
                <a:cubicBezTo>
                  <a:pt x="104" y="772"/>
                  <a:pt x="94" y="763"/>
                  <a:pt x="83" y="763"/>
                </a:cubicBezTo>
                <a:cubicBezTo>
                  <a:pt x="76" y="763"/>
                  <a:pt x="68" y="766"/>
                  <a:pt x="61" y="774"/>
                </a:cubicBezTo>
                <a:cubicBezTo>
                  <a:pt x="0" y="854"/>
                  <a:pt x="70" y="915"/>
                  <a:pt x="141" y="965"/>
                </a:cubicBezTo>
                <a:cubicBezTo>
                  <a:pt x="203" y="1012"/>
                  <a:pt x="270" y="1034"/>
                  <a:pt x="337" y="1034"/>
                </a:cubicBezTo>
                <a:cubicBezTo>
                  <a:pt x="401" y="1034"/>
                  <a:pt x="464" y="1014"/>
                  <a:pt x="523" y="975"/>
                </a:cubicBezTo>
                <a:cubicBezTo>
                  <a:pt x="773" y="794"/>
                  <a:pt x="995" y="363"/>
                  <a:pt x="985" y="51"/>
                </a:cubicBezTo>
                <a:cubicBezTo>
                  <a:pt x="985" y="18"/>
                  <a:pt x="958" y="0"/>
                  <a:pt x="931" y="0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3" name="Google Shape;12073;p31"/>
          <p:cNvSpPr/>
          <p:nvPr/>
        </p:nvSpPr>
        <p:spPr>
          <a:xfrm>
            <a:off x="3577547" y="5526904"/>
            <a:ext cx="357660" cy="188574"/>
          </a:xfrm>
          <a:custGeom>
            <a:avLst/>
            <a:gdLst/>
            <a:ahLst/>
            <a:cxnLst/>
            <a:rect l="l" t="t" r="r" b="b"/>
            <a:pathLst>
              <a:path w="1872" h="987" extrusionOk="0">
                <a:moveTo>
                  <a:pt x="17" y="0"/>
                </a:moveTo>
                <a:cubicBezTo>
                  <a:pt x="8" y="0"/>
                  <a:pt x="1" y="5"/>
                  <a:pt x="1" y="15"/>
                </a:cubicBezTo>
                <a:cubicBezTo>
                  <a:pt x="10" y="427"/>
                  <a:pt x="332" y="789"/>
                  <a:pt x="704" y="919"/>
                </a:cubicBezTo>
                <a:cubicBezTo>
                  <a:pt x="823" y="963"/>
                  <a:pt x="958" y="986"/>
                  <a:pt x="1094" y="986"/>
                </a:cubicBezTo>
                <a:cubicBezTo>
                  <a:pt x="1396" y="986"/>
                  <a:pt x="1704" y="871"/>
                  <a:pt x="1849" y="608"/>
                </a:cubicBezTo>
                <a:cubicBezTo>
                  <a:pt x="1872" y="563"/>
                  <a:pt x="1838" y="523"/>
                  <a:pt x="1798" y="523"/>
                </a:cubicBezTo>
                <a:cubicBezTo>
                  <a:pt x="1785" y="523"/>
                  <a:pt x="1771" y="528"/>
                  <a:pt x="1758" y="538"/>
                </a:cubicBezTo>
                <a:cubicBezTo>
                  <a:pt x="1557" y="725"/>
                  <a:pt x="1314" y="829"/>
                  <a:pt x="1056" y="829"/>
                </a:cubicBezTo>
                <a:cubicBezTo>
                  <a:pt x="954" y="829"/>
                  <a:pt x="849" y="813"/>
                  <a:pt x="744" y="779"/>
                </a:cubicBezTo>
                <a:cubicBezTo>
                  <a:pt x="362" y="658"/>
                  <a:pt x="182" y="357"/>
                  <a:pt x="41" y="15"/>
                </a:cubicBezTo>
                <a:cubicBezTo>
                  <a:pt x="36" y="5"/>
                  <a:pt x="26" y="0"/>
                  <a:pt x="17" y="0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4" name="Google Shape;12074;p31"/>
          <p:cNvSpPr/>
          <p:nvPr/>
        </p:nvSpPr>
        <p:spPr>
          <a:xfrm>
            <a:off x="3164863" y="5171347"/>
            <a:ext cx="877336" cy="268436"/>
          </a:xfrm>
          <a:custGeom>
            <a:avLst/>
            <a:gdLst/>
            <a:ahLst/>
            <a:cxnLst/>
            <a:rect l="l" t="t" r="r" b="b"/>
            <a:pathLst>
              <a:path w="4592" h="1405" extrusionOk="0">
                <a:moveTo>
                  <a:pt x="329" y="0"/>
                </a:moveTo>
                <a:cubicBezTo>
                  <a:pt x="249" y="0"/>
                  <a:pt x="146" y="105"/>
                  <a:pt x="111" y="148"/>
                </a:cubicBezTo>
                <a:cubicBezTo>
                  <a:pt x="41" y="239"/>
                  <a:pt x="0" y="360"/>
                  <a:pt x="0" y="470"/>
                </a:cubicBezTo>
                <a:cubicBezTo>
                  <a:pt x="0" y="691"/>
                  <a:pt x="141" y="892"/>
                  <a:pt x="322" y="1023"/>
                </a:cubicBezTo>
                <a:cubicBezTo>
                  <a:pt x="503" y="1153"/>
                  <a:pt x="714" y="1224"/>
                  <a:pt x="925" y="1273"/>
                </a:cubicBezTo>
                <a:cubicBezTo>
                  <a:pt x="1297" y="1361"/>
                  <a:pt x="1678" y="1404"/>
                  <a:pt x="2058" y="1404"/>
                </a:cubicBezTo>
                <a:cubicBezTo>
                  <a:pt x="2508" y="1404"/>
                  <a:pt x="2956" y="1343"/>
                  <a:pt x="3386" y="1224"/>
                </a:cubicBezTo>
                <a:cubicBezTo>
                  <a:pt x="3677" y="1133"/>
                  <a:pt x="3979" y="1023"/>
                  <a:pt x="4200" y="822"/>
                </a:cubicBezTo>
                <a:cubicBezTo>
                  <a:pt x="4431" y="610"/>
                  <a:pt x="4592" y="309"/>
                  <a:pt x="4561" y="8"/>
                </a:cubicBezTo>
                <a:lnTo>
                  <a:pt x="4561" y="8"/>
                </a:lnTo>
                <a:cubicBezTo>
                  <a:pt x="4401" y="139"/>
                  <a:pt x="4220" y="249"/>
                  <a:pt x="4019" y="319"/>
                </a:cubicBezTo>
                <a:cubicBezTo>
                  <a:pt x="3728" y="420"/>
                  <a:pt x="3406" y="450"/>
                  <a:pt x="3095" y="470"/>
                </a:cubicBezTo>
                <a:cubicBezTo>
                  <a:pt x="2543" y="510"/>
                  <a:pt x="1990" y="530"/>
                  <a:pt x="1437" y="540"/>
                </a:cubicBezTo>
                <a:cubicBezTo>
                  <a:pt x="1216" y="540"/>
                  <a:pt x="995" y="540"/>
                  <a:pt x="795" y="460"/>
                </a:cubicBezTo>
                <a:cubicBezTo>
                  <a:pt x="694" y="420"/>
                  <a:pt x="594" y="360"/>
                  <a:pt x="523" y="279"/>
                </a:cubicBezTo>
                <a:cubicBezTo>
                  <a:pt x="473" y="209"/>
                  <a:pt x="433" y="38"/>
                  <a:pt x="362" y="8"/>
                </a:cubicBezTo>
                <a:cubicBezTo>
                  <a:pt x="352" y="2"/>
                  <a:pt x="340" y="0"/>
                  <a:pt x="329" y="0"/>
                </a:cubicBezTo>
                <a:close/>
              </a:path>
            </a:pathLst>
          </a:custGeom>
          <a:solidFill>
            <a:srgbClr val="DBA2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5" name="Google Shape;12075;p31"/>
          <p:cNvSpPr/>
          <p:nvPr/>
        </p:nvSpPr>
        <p:spPr>
          <a:xfrm>
            <a:off x="3183969" y="5201725"/>
            <a:ext cx="790596" cy="195834"/>
          </a:xfrm>
          <a:custGeom>
            <a:avLst/>
            <a:gdLst/>
            <a:ahLst/>
            <a:cxnLst/>
            <a:rect l="l" t="t" r="r" b="b"/>
            <a:pathLst>
              <a:path w="4138" h="1025" extrusionOk="0">
                <a:moveTo>
                  <a:pt x="133" y="1"/>
                </a:moveTo>
                <a:cubicBezTo>
                  <a:pt x="129" y="1"/>
                  <a:pt x="125" y="3"/>
                  <a:pt x="121" y="9"/>
                </a:cubicBezTo>
                <a:cubicBezTo>
                  <a:pt x="112" y="29"/>
                  <a:pt x="92" y="50"/>
                  <a:pt x="72" y="80"/>
                </a:cubicBezTo>
                <a:cubicBezTo>
                  <a:pt x="61" y="60"/>
                  <a:pt x="41" y="40"/>
                  <a:pt x="21" y="29"/>
                </a:cubicBezTo>
                <a:cubicBezTo>
                  <a:pt x="11" y="29"/>
                  <a:pt x="1" y="29"/>
                  <a:pt x="1" y="40"/>
                </a:cubicBezTo>
                <a:cubicBezTo>
                  <a:pt x="11" y="70"/>
                  <a:pt x="21" y="100"/>
                  <a:pt x="52" y="120"/>
                </a:cubicBezTo>
                <a:cubicBezTo>
                  <a:pt x="52" y="130"/>
                  <a:pt x="41" y="130"/>
                  <a:pt x="41" y="130"/>
                </a:cubicBezTo>
                <a:cubicBezTo>
                  <a:pt x="21" y="170"/>
                  <a:pt x="1" y="221"/>
                  <a:pt x="1" y="261"/>
                </a:cubicBezTo>
                <a:cubicBezTo>
                  <a:pt x="1" y="273"/>
                  <a:pt x="9" y="282"/>
                  <a:pt x="17" y="282"/>
                </a:cubicBezTo>
                <a:cubicBezTo>
                  <a:pt x="22" y="282"/>
                  <a:pt x="27" y="278"/>
                  <a:pt x="31" y="271"/>
                </a:cubicBezTo>
                <a:cubicBezTo>
                  <a:pt x="52" y="230"/>
                  <a:pt x="61" y="190"/>
                  <a:pt x="72" y="150"/>
                </a:cubicBezTo>
                <a:cubicBezTo>
                  <a:pt x="92" y="160"/>
                  <a:pt x="101" y="170"/>
                  <a:pt x="121" y="170"/>
                </a:cubicBezTo>
                <a:cubicBezTo>
                  <a:pt x="142" y="170"/>
                  <a:pt x="162" y="150"/>
                  <a:pt x="142" y="130"/>
                </a:cubicBezTo>
                <a:cubicBezTo>
                  <a:pt x="132" y="110"/>
                  <a:pt x="112" y="110"/>
                  <a:pt x="101" y="100"/>
                </a:cubicBezTo>
                <a:cubicBezTo>
                  <a:pt x="112" y="70"/>
                  <a:pt x="132" y="50"/>
                  <a:pt x="142" y="20"/>
                </a:cubicBezTo>
                <a:cubicBezTo>
                  <a:pt x="149" y="13"/>
                  <a:pt x="141" y="1"/>
                  <a:pt x="133" y="1"/>
                </a:cubicBezTo>
                <a:close/>
                <a:moveTo>
                  <a:pt x="4045" y="278"/>
                </a:moveTo>
                <a:cubicBezTo>
                  <a:pt x="4037" y="278"/>
                  <a:pt x="4030" y="286"/>
                  <a:pt x="4030" y="301"/>
                </a:cubicBezTo>
                <a:cubicBezTo>
                  <a:pt x="4019" y="331"/>
                  <a:pt x="4019" y="361"/>
                  <a:pt x="4010" y="402"/>
                </a:cubicBezTo>
                <a:cubicBezTo>
                  <a:pt x="3990" y="411"/>
                  <a:pt x="3959" y="422"/>
                  <a:pt x="3939" y="422"/>
                </a:cubicBezTo>
                <a:cubicBezTo>
                  <a:pt x="3919" y="431"/>
                  <a:pt x="3929" y="451"/>
                  <a:pt x="3939" y="451"/>
                </a:cubicBezTo>
                <a:cubicBezTo>
                  <a:pt x="3969" y="451"/>
                  <a:pt x="3990" y="442"/>
                  <a:pt x="4010" y="442"/>
                </a:cubicBezTo>
                <a:lnTo>
                  <a:pt x="4010" y="542"/>
                </a:lnTo>
                <a:cubicBezTo>
                  <a:pt x="4014" y="556"/>
                  <a:pt x="4025" y="561"/>
                  <a:pt x="4036" y="561"/>
                </a:cubicBezTo>
                <a:cubicBezTo>
                  <a:pt x="4050" y="561"/>
                  <a:pt x="4064" y="553"/>
                  <a:pt x="4070" y="542"/>
                </a:cubicBezTo>
                <a:lnTo>
                  <a:pt x="4070" y="422"/>
                </a:lnTo>
                <a:cubicBezTo>
                  <a:pt x="4090" y="411"/>
                  <a:pt x="4100" y="402"/>
                  <a:pt x="4120" y="402"/>
                </a:cubicBezTo>
                <a:cubicBezTo>
                  <a:pt x="4138" y="392"/>
                  <a:pt x="4132" y="360"/>
                  <a:pt x="4117" y="360"/>
                </a:cubicBezTo>
                <a:cubicBezTo>
                  <a:pt x="4115" y="360"/>
                  <a:pt x="4112" y="360"/>
                  <a:pt x="4110" y="361"/>
                </a:cubicBezTo>
                <a:cubicBezTo>
                  <a:pt x="4090" y="371"/>
                  <a:pt x="4080" y="371"/>
                  <a:pt x="4070" y="381"/>
                </a:cubicBezTo>
                <a:cubicBezTo>
                  <a:pt x="4070" y="351"/>
                  <a:pt x="4059" y="321"/>
                  <a:pt x="4059" y="301"/>
                </a:cubicBezTo>
                <a:cubicBezTo>
                  <a:pt x="4059" y="286"/>
                  <a:pt x="4052" y="278"/>
                  <a:pt x="4045" y="278"/>
                </a:cubicBezTo>
                <a:close/>
                <a:moveTo>
                  <a:pt x="318" y="234"/>
                </a:moveTo>
                <a:cubicBezTo>
                  <a:pt x="313" y="234"/>
                  <a:pt x="307" y="236"/>
                  <a:pt x="302" y="241"/>
                </a:cubicBezTo>
                <a:lnTo>
                  <a:pt x="273" y="361"/>
                </a:lnTo>
                <a:cubicBezTo>
                  <a:pt x="252" y="351"/>
                  <a:pt x="232" y="341"/>
                  <a:pt x="212" y="341"/>
                </a:cubicBezTo>
                <a:cubicBezTo>
                  <a:pt x="202" y="341"/>
                  <a:pt x="192" y="351"/>
                  <a:pt x="192" y="361"/>
                </a:cubicBezTo>
                <a:cubicBezTo>
                  <a:pt x="212" y="381"/>
                  <a:pt x="232" y="402"/>
                  <a:pt x="252" y="411"/>
                </a:cubicBezTo>
                <a:cubicBezTo>
                  <a:pt x="252" y="422"/>
                  <a:pt x="252" y="422"/>
                  <a:pt x="242" y="431"/>
                </a:cubicBezTo>
                <a:cubicBezTo>
                  <a:pt x="232" y="482"/>
                  <a:pt x="212" y="532"/>
                  <a:pt x="222" y="592"/>
                </a:cubicBezTo>
                <a:cubicBezTo>
                  <a:pt x="222" y="597"/>
                  <a:pt x="227" y="600"/>
                  <a:pt x="233" y="600"/>
                </a:cubicBezTo>
                <a:cubicBezTo>
                  <a:pt x="240" y="600"/>
                  <a:pt x="247" y="597"/>
                  <a:pt x="252" y="592"/>
                </a:cubicBezTo>
                <a:cubicBezTo>
                  <a:pt x="282" y="552"/>
                  <a:pt x="293" y="492"/>
                  <a:pt x="302" y="442"/>
                </a:cubicBezTo>
                <a:cubicBezTo>
                  <a:pt x="313" y="451"/>
                  <a:pt x="333" y="462"/>
                  <a:pt x="363" y="462"/>
                </a:cubicBezTo>
                <a:cubicBezTo>
                  <a:pt x="365" y="463"/>
                  <a:pt x="368" y="464"/>
                  <a:pt x="371" y="464"/>
                </a:cubicBezTo>
                <a:cubicBezTo>
                  <a:pt x="387" y="464"/>
                  <a:pt x="400" y="439"/>
                  <a:pt x="383" y="422"/>
                </a:cubicBezTo>
                <a:cubicBezTo>
                  <a:pt x="363" y="402"/>
                  <a:pt x="333" y="391"/>
                  <a:pt x="313" y="381"/>
                </a:cubicBezTo>
                <a:cubicBezTo>
                  <a:pt x="313" y="331"/>
                  <a:pt x="322" y="291"/>
                  <a:pt x="333" y="250"/>
                </a:cubicBezTo>
                <a:cubicBezTo>
                  <a:pt x="333" y="239"/>
                  <a:pt x="326" y="234"/>
                  <a:pt x="318" y="234"/>
                </a:cubicBezTo>
                <a:close/>
                <a:moveTo>
                  <a:pt x="3653" y="407"/>
                </a:moveTo>
                <a:cubicBezTo>
                  <a:pt x="3645" y="407"/>
                  <a:pt x="3638" y="412"/>
                  <a:pt x="3638" y="422"/>
                </a:cubicBezTo>
                <a:cubicBezTo>
                  <a:pt x="3638" y="471"/>
                  <a:pt x="3638" y="522"/>
                  <a:pt x="3628" y="572"/>
                </a:cubicBezTo>
                <a:cubicBezTo>
                  <a:pt x="3597" y="582"/>
                  <a:pt x="3568" y="592"/>
                  <a:pt x="3537" y="592"/>
                </a:cubicBezTo>
                <a:cubicBezTo>
                  <a:pt x="3527" y="592"/>
                  <a:pt x="3527" y="612"/>
                  <a:pt x="3537" y="612"/>
                </a:cubicBezTo>
                <a:cubicBezTo>
                  <a:pt x="3568" y="612"/>
                  <a:pt x="3597" y="612"/>
                  <a:pt x="3628" y="602"/>
                </a:cubicBezTo>
                <a:lnTo>
                  <a:pt x="3628" y="602"/>
                </a:lnTo>
                <a:cubicBezTo>
                  <a:pt x="3617" y="652"/>
                  <a:pt x="3617" y="693"/>
                  <a:pt x="3617" y="743"/>
                </a:cubicBezTo>
                <a:cubicBezTo>
                  <a:pt x="3617" y="754"/>
                  <a:pt x="3630" y="762"/>
                  <a:pt x="3642" y="762"/>
                </a:cubicBezTo>
                <a:cubicBezTo>
                  <a:pt x="3653" y="762"/>
                  <a:pt x="3663" y="757"/>
                  <a:pt x="3668" y="743"/>
                </a:cubicBezTo>
                <a:cubicBezTo>
                  <a:pt x="3678" y="703"/>
                  <a:pt x="3678" y="643"/>
                  <a:pt x="3678" y="592"/>
                </a:cubicBezTo>
                <a:cubicBezTo>
                  <a:pt x="3698" y="592"/>
                  <a:pt x="3718" y="582"/>
                  <a:pt x="3738" y="562"/>
                </a:cubicBezTo>
                <a:cubicBezTo>
                  <a:pt x="3758" y="552"/>
                  <a:pt x="3748" y="532"/>
                  <a:pt x="3728" y="532"/>
                </a:cubicBezTo>
                <a:cubicBezTo>
                  <a:pt x="3708" y="542"/>
                  <a:pt x="3698" y="542"/>
                  <a:pt x="3678" y="552"/>
                </a:cubicBezTo>
                <a:cubicBezTo>
                  <a:pt x="3678" y="502"/>
                  <a:pt x="3668" y="462"/>
                  <a:pt x="3668" y="422"/>
                </a:cubicBezTo>
                <a:cubicBezTo>
                  <a:pt x="3668" y="412"/>
                  <a:pt x="3660" y="407"/>
                  <a:pt x="3653" y="407"/>
                </a:cubicBezTo>
                <a:close/>
                <a:moveTo>
                  <a:pt x="781" y="518"/>
                </a:moveTo>
                <a:cubicBezTo>
                  <a:pt x="777" y="518"/>
                  <a:pt x="775" y="519"/>
                  <a:pt x="775" y="522"/>
                </a:cubicBezTo>
                <a:cubicBezTo>
                  <a:pt x="744" y="572"/>
                  <a:pt x="724" y="623"/>
                  <a:pt x="704" y="683"/>
                </a:cubicBezTo>
                <a:cubicBezTo>
                  <a:pt x="689" y="678"/>
                  <a:pt x="674" y="675"/>
                  <a:pt x="659" y="675"/>
                </a:cubicBezTo>
                <a:cubicBezTo>
                  <a:pt x="644" y="675"/>
                  <a:pt x="629" y="678"/>
                  <a:pt x="614" y="683"/>
                </a:cubicBezTo>
                <a:cubicBezTo>
                  <a:pt x="604" y="683"/>
                  <a:pt x="604" y="693"/>
                  <a:pt x="604" y="703"/>
                </a:cubicBezTo>
                <a:cubicBezTo>
                  <a:pt x="624" y="723"/>
                  <a:pt x="654" y="733"/>
                  <a:pt x="684" y="743"/>
                </a:cubicBezTo>
                <a:lnTo>
                  <a:pt x="654" y="864"/>
                </a:lnTo>
                <a:cubicBezTo>
                  <a:pt x="654" y="875"/>
                  <a:pt x="666" y="883"/>
                  <a:pt x="679" y="883"/>
                </a:cubicBezTo>
                <a:cubicBezTo>
                  <a:pt x="689" y="883"/>
                  <a:pt x="700" y="877"/>
                  <a:pt x="704" y="864"/>
                </a:cubicBezTo>
                <a:cubicBezTo>
                  <a:pt x="715" y="824"/>
                  <a:pt x="724" y="793"/>
                  <a:pt x="735" y="753"/>
                </a:cubicBezTo>
                <a:lnTo>
                  <a:pt x="815" y="753"/>
                </a:lnTo>
                <a:cubicBezTo>
                  <a:pt x="845" y="753"/>
                  <a:pt x="855" y="703"/>
                  <a:pt x="825" y="693"/>
                </a:cubicBezTo>
                <a:cubicBezTo>
                  <a:pt x="795" y="693"/>
                  <a:pt x="775" y="693"/>
                  <a:pt x="744" y="683"/>
                </a:cubicBezTo>
                <a:cubicBezTo>
                  <a:pt x="764" y="632"/>
                  <a:pt x="775" y="582"/>
                  <a:pt x="795" y="532"/>
                </a:cubicBezTo>
                <a:cubicBezTo>
                  <a:pt x="802" y="525"/>
                  <a:pt x="789" y="518"/>
                  <a:pt x="781" y="518"/>
                </a:cubicBezTo>
                <a:close/>
                <a:moveTo>
                  <a:pt x="3069" y="474"/>
                </a:moveTo>
                <a:cubicBezTo>
                  <a:pt x="3065" y="474"/>
                  <a:pt x="3060" y="477"/>
                  <a:pt x="3055" y="482"/>
                </a:cubicBezTo>
                <a:cubicBezTo>
                  <a:pt x="3035" y="542"/>
                  <a:pt x="3025" y="602"/>
                  <a:pt x="3015" y="672"/>
                </a:cubicBezTo>
                <a:cubicBezTo>
                  <a:pt x="2965" y="683"/>
                  <a:pt x="2925" y="693"/>
                  <a:pt x="2874" y="703"/>
                </a:cubicBezTo>
                <a:cubicBezTo>
                  <a:pt x="2864" y="713"/>
                  <a:pt x="2874" y="723"/>
                  <a:pt x="2885" y="723"/>
                </a:cubicBezTo>
                <a:cubicBezTo>
                  <a:pt x="2899" y="728"/>
                  <a:pt x="2919" y="730"/>
                  <a:pt x="2941" y="730"/>
                </a:cubicBezTo>
                <a:cubicBezTo>
                  <a:pt x="2962" y="730"/>
                  <a:pt x="2985" y="728"/>
                  <a:pt x="3005" y="723"/>
                </a:cubicBezTo>
                <a:lnTo>
                  <a:pt x="3005" y="723"/>
                </a:lnTo>
                <a:cubicBezTo>
                  <a:pt x="2995" y="793"/>
                  <a:pt x="2995" y="853"/>
                  <a:pt x="2985" y="914"/>
                </a:cubicBezTo>
                <a:cubicBezTo>
                  <a:pt x="2985" y="928"/>
                  <a:pt x="3005" y="942"/>
                  <a:pt x="3020" y="942"/>
                </a:cubicBezTo>
                <a:cubicBezTo>
                  <a:pt x="3027" y="942"/>
                  <a:pt x="3032" y="939"/>
                  <a:pt x="3035" y="934"/>
                </a:cubicBezTo>
                <a:cubicBezTo>
                  <a:pt x="3085" y="873"/>
                  <a:pt x="3085" y="813"/>
                  <a:pt x="3085" y="743"/>
                </a:cubicBezTo>
                <a:lnTo>
                  <a:pt x="3085" y="713"/>
                </a:lnTo>
                <a:cubicBezTo>
                  <a:pt x="3115" y="713"/>
                  <a:pt x="3155" y="703"/>
                  <a:pt x="3175" y="683"/>
                </a:cubicBezTo>
                <a:cubicBezTo>
                  <a:pt x="3196" y="672"/>
                  <a:pt x="3186" y="652"/>
                  <a:pt x="3166" y="652"/>
                </a:cubicBezTo>
                <a:cubicBezTo>
                  <a:pt x="3156" y="649"/>
                  <a:pt x="3147" y="648"/>
                  <a:pt x="3138" y="648"/>
                </a:cubicBezTo>
                <a:cubicBezTo>
                  <a:pt x="3121" y="648"/>
                  <a:pt x="3105" y="652"/>
                  <a:pt x="3085" y="652"/>
                </a:cubicBezTo>
                <a:cubicBezTo>
                  <a:pt x="3085" y="592"/>
                  <a:pt x="3085" y="532"/>
                  <a:pt x="3075" y="482"/>
                </a:cubicBezTo>
                <a:cubicBezTo>
                  <a:pt x="3075" y="477"/>
                  <a:pt x="3073" y="474"/>
                  <a:pt x="3069" y="474"/>
                </a:cubicBezTo>
                <a:close/>
                <a:moveTo>
                  <a:pt x="1925" y="597"/>
                </a:moveTo>
                <a:cubicBezTo>
                  <a:pt x="1917" y="597"/>
                  <a:pt x="1910" y="602"/>
                  <a:pt x="1910" y="612"/>
                </a:cubicBezTo>
                <a:cubicBezTo>
                  <a:pt x="1900" y="652"/>
                  <a:pt x="1890" y="703"/>
                  <a:pt x="1880" y="753"/>
                </a:cubicBezTo>
                <a:lnTo>
                  <a:pt x="1789" y="753"/>
                </a:lnTo>
                <a:cubicBezTo>
                  <a:pt x="1759" y="753"/>
                  <a:pt x="1759" y="783"/>
                  <a:pt x="1779" y="793"/>
                </a:cubicBezTo>
                <a:cubicBezTo>
                  <a:pt x="1809" y="803"/>
                  <a:pt x="1840" y="803"/>
                  <a:pt x="1869" y="803"/>
                </a:cubicBezTo>
                <a:cubicBezTo>
                  <a:pt x="1860" y="853"/>
                  <a:pt x="1860" y="904"/>
                  <a:pt x="1849" y="944"/>
                </a:cubicBezTo>
                <a:cubicBezTo>
                  <a:pt x="1849" y="960"/>
                  <a:pt x="1861" y="968"/>
                  <a:pt x="1874" y="968"/>
                </a:cubicBezTo>
                <a:cubicBezTo>
                  <a:pt x="1885" y="968"/>
                  <a:pt x="1895" y="963"/>
                  <a:pt x="1900" y="954"/>
                </a:cubicBezTo>
                <a:cubicBezTo>
                  <a:pt x="1910" y="914"/>
                  <a:pt x="1920" y="864"/>
                  <a:pt x="1930" y="813"/>
                </a:cubicBezTo>
                <a:cubicBezTo>
                  <a:pt x="1970" y="813"/>
                  <a:pt x="2010" y="813"/>
                  <a:pt x="2050" y="793"/>
                </a:cubicBezTo>
                <a:cubicBezTo>
                  <a:pt x="2070" y="783"/>
                  <a:pt x="2070" y="743"/>
                  <a:pt x="2041" y="743"/>
                </a:cubicBezTo>
                <a:cubicBezTo>
                  <a:pt x="2030" y="740"/>
                  <a:pt x="2019" y="738"/>
                  <a:pt x="2007" y="738"/>
                </a:cubicBezTo>
                <a:cubicBezTo>
                  <a:pt x="1983" y="738"/>
                  <a:pt x="1957" y="743"/>
                  <a:pt x="1930" y="743"/>
                </a:cubicBezTo>
                <a:cubicBezTo>
                  <a:pt x="1930" y="703"/>
                  <a:pt x="1930" y="652"/>
                  <a:pt x="1940" y="612"/>
                </a:cubicBezTo>
                <a:cubicBezTo>
                  <a:pt x="1940" y="602"/>
                  <a:pt x="1933" y="597"/>
                  <a:pt x="1925" y="597"/>
                </a:cubicBezTo>
                <a:close/>
                <a:moveTo>
                  <a:pt x="2455" y="611"/>
                </a:moveTo>
                <a:cubicBezTo>
                  <a:pt x="2449" y="611"/>
                  <a:pt x="2443" y="617"/>
                  <a:pt x="2443" y="623"/>
                </a:cubicBezTo>
                <a:cubicBezTo>
                  <a:pt x="2432" y="672"/>
                  <a:pt x="2432" y="733"/>
                  <a:pt x="2422" y="783"/>
                </a:cubicBezTo>
                <a:cubicBezTo>
                  <a:pt x="2392" y="783"/>
                  <a:pt x="2362" y="783"/>
                  <a:pt x="2332" y="793"/>
                </a:cubicBezTo>
                <a:cubicBezTo>
                  <a:pt x="2312" y="793"/>
                  <a:pt x="2302" y="824"/>
                  <a:pt x="2322" y="824"/>
                </a:cubicBezTo>
                <a:cubicBezTo>
                  <a:pt x="2352" y="833"/>
                  <a:pt x="2382" y="833"/>
                  <a:pt x="2412" y="833"/>
                </a:cubicBezTo>
                <a:cubicBezTo>
                  <a:pt x="2402" y="884"/>
                  <a:pt x="2382" y="934"/>
                  <a:pt x="2382" y="974"/>
                </a:cubicBezTo>
                <a:cubicBezTo>
                  <a:pt x="2382" y="998"/>
                  <a:pt x="2401" y="1012"/>
                  <a:pt x="2417" y="1012"/>
                </a:cubicBezTo>
                <a:cubicBezTo>
                  <a:pt x="2428" y="1012"/>
                  <a:pt x="2438" y="1006"/>
                  <a:pt x="2443" y="994"/>
                </a:cubicBezTo>
                <a:cubicBezTo>
                  <a:pt x="2472" y="944"/>
                  <a:pt x="2483" y="893"/>
                  <a:pt x="2483" y="833"/>
                </a:cubicBezTo>
                <a:cubicBezTo>
                  <a:pt x="2503" y="833"/>
                  <a:pt x="2523" y="833"/>
                  <a:pt x="2543" y="824"/>
                </a:cubicBezTo>
                <a:cubicBezTo>
                  <a:pt x="2563" y="813"/>
                  <a:pt x="2553" y="783"/>
                  <a:pt x="2543" y="783"/>
                </a:cubicBezTo>
                <a:cubicBezTo>
                  <a:pt x="2533" y="778"/>
                  <a:pt x="2523" y="775"/>
                  <a:pt x="2513" y="775"/>
                </a:cubicBezTo>
                <a:cubicBezTo>
                  <a:pt x="2503" y="775"/>
                  <a:pt x="2493" y="778"/>
                  <a:pt x="2483" y="783"/>
                </a:cubicBezTo>
                <a:cubicBezTo>
                  <a:pt x="2472" y="723"/>
                  <a:pt x="2472" y="663"/>
                  <a:pt x="2463" y="623"/>
                </a:cubicBezTo>
                <a:cubicBezTo>
                  <a:pt x="2463" y="614"/>
                  <a:pt x="2459" y="611"/>
                  <a:pt x="2455" y="611"/>
                </a:cubicBezTo>
                <a:close/>
                <a:moveTo>
                  <a:pt x="1368" y="638"/>
                </a:moveTo>
                <a:cubicBezTo>
                  <a:pt x="1364" y="638"/>
                  <a:pt x="1360" y="640"/>
                  <a:pt x="1358" y="643"/>
                </a:cubicBezTo>
                <a:cubicBezTo>
                  <a:pt x="1337" y="683"/>
                  <a:pt x="1307" y="733"/>
                  <a:pt x="1287" y="783"/>
                </a:cubicBezTo>
                <a:lnTo>
                  <a:pt x="1177" y="783"/>
                </a:lnTo>
                <a:cubicBezTo>
                  <a:pt x="1157" y="783"/>
                  <a:pt x="1157" y="813"/>
                  <a:pt x="1177" y="824"/>
                </a:cubicBezTo>
                <a:cubicBezTo>
                  <a:pt x="1206" y="824"/>
                  <a:pt x="1237" y="833"/>
                  <a:pt x="1267" y="833"/>
                </a:cubicBezTo>
                <a:cubicBezTo>
                  <a:pt x="1247" y="893"/>
                  <a:pt x="1227" y="944"/>
                  <a:pt x="1237" y="994"/>
                </a:cubicBezTo>
                <a:cubicBezTo>
                  <a:pt x="1237" y="1014"/>
                  <a:pt x="1254" y="1025"/>
                  <a:pt x="1268" y="1025"/>
                </a:cubicBezTo>
                <a:cubicBezTo>
                  <a:pt x="1276" y="1025"/>
                  <a:pt x="1283" y="1021"/>
                  <a:pt x="1287" y="1014"/>
                </a:cubicBezTo>
                <a:cubicBezTo>
                  <a:pt x="1307" y="964"/>
                  <a:pt x="1307" y="904"/>
                  <a:pt x="1317" y="853"/>
                </a:cubicBezTo>
                <a:cubicBezTo>
                  <a:pt x="1347" y="853"/>
                  <a:pt x="1367" y="864"/>
                  <a:pt x="1387" y="864"/>
                </a:cubicBezTo>
                <a:cubicBezTo>
                  <a:pt x="1407" y="864"/>
                  <a:pt x="1418" y="824"/>
                  <a:pt x="1398" y="813"/>
                </a:cubicBezTo>
                <a:cubicBezTo>
                  <a:pt x="1378" y="803"/>
                  <a:pt x="1358" y="793"/>
                  <a:pt x="1337" y="793"/>
                </a:cubicBezTo>
                <a:cubicBezTo>
                  <a:pt x="1347" y="743"/>
                  <a:pt x="1367" y="703"/>
                  <a:pt x="1387" y="652"/>
                </a:cubicBezTo>
                <a:cubicBezTo>
                  <a:pt x="1387" y="646"/>
                  <a:pt x="1377" y="638"/>
                  <a:pt x="1368" y="638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6" name="Google Shape;12076;p31"/>
          <p:cNvSpPr/>
          <p:nvPr/>
        </p:nvSpPr>
        <p:spPr>
          <a:xfrm>
            <a:off x="3137924" y="5172684"/>
            <a:ext cx="1015662" cy="353647"/>
          </a:xfrm>
          <a:custGeom>
            <a:avLst/>
            <a:gdLst/>
            <a:ahLst/>
            <a:cxnLst/>
            <a:rect l="l" t="t" r="r" b="b"/>
            <a:pathLst>
              <a:path w="5316" h="1851" extrusionOk="0">
                <a:moveTo>
                  <a:pt x="4702" y="1"/>
                </a:moveTo>
                <a:cubicBezTo>
                  <a:pt x="4612" y="152"/>
                  <a:pt x="4401" y="533"/>
                  <a:pt x="3658" y="784"/>
                </a:cubicBezTo>
                <a:cubicBezTo>
                  <a:pt x="3266" y="925"/>
                  <a:pt x="2844" y="996"/>
                  <a:pt x="2432" y="1005"/>
                </a:cubicBezTo>
                <a:cubicBezTo>
                  <a:pt x="1729" y="1005"/>
                  <a:pt x="1026" y="905"/>
                  <a:pt x="353" y="694"/>
                </a:cubicBezTo>
                <a:cubicBezTo>
                  <a:pt x="303" y="677"/>
                  <a:pt x="244" y="661"/>
                  <a:pt x="190" y="661"/>
                </a:cubicBezTo>
                <a:cubicBezTo>
                  <a:pt x="145" y="661"/>
                  <a:pt x="103" y="672"/>
                  <a:pt x="72" y="704"/>
                </a:cubicBezTo>
                <a:cubicBezTo>
                  <a:pt x="1" y="764"/>
                  <a:pt x="1" y="865"/>
                  <a:pt x="31" y="955"/>
                </a:cubicBezTo>
                <a:cubicBezTo>
                  <a:pt x="112" y="1287"/>
                  <a:pt x="403" y="1548"/>
                  <a:pt x="724" y="1668"/>
                </a:cubicBezTo>
                <a:cubicBezTo>
                  <a:pt x="1046" y="1799"/>
                  <a:pt x="1398" y="1819"/>
                  <a:pt x="1749" y="1839"/>
                </a:cubicBezTo>
                <a:cubicBezTo>
                  <a:pt x="1960" y="1847"/>
                  <a:pt x="2158" y="1850"/>
                  <a:pt x="2342" y="1850"/>
                </a:cubicBezTo>
                <a:cubicBezTo>
                  <a:pt x="4143" y="1850"/>
                  <a:pt x="4685" y="1510"/>
                  <a:pt x="5004" y="1136"/>
                </a:cubicBezTo>
                <a:cubicBezTo>
                  <a:pt x="5255" y="824"/>
                  <a:pt x="5316" y="1"/>
                  <a:pt x="4702" y="1"/>
                </a:cubicBezTo>
                <a:close/>
              </a:path>
            </a:pathLst>
          </a:custGeom>
          <a:solidFill>
            <a:srgbClr val="DBA2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7" name="Google Shape;12077;p31"/>
          <p:cNvSpPr/>
          <p:nvPr/>
        </p:nvSpPr>
        <p:spPr>
          <a:xfrm>
            <a:off x="3205176" y="5170773"/>
            <a:ext cx="833202" cy="196025"/>
          </a:xfrm>
          <a:custGeom>
            <a:avLst/>
            <a:gdLst/>
            <a:ahLst/>
            <a:cxnLst/>
            <a:rect l="l" t="t" r="r" b="b"/>
            <a:pathLst>
              <a:path w="4361" h="1026" extrusionOk="0">
                <a:moveTo>
                  <a:pt x="4341" y="1"/>
                </a:moveTo>
                <a:cubicBezTo>
                  <a:pt x="4250" y="162"/>
                  <a:pt x="4039" y="533"/>
                  <a:pt x="3306" y="785"/>
                </a:cubicBezTo>
                <a:cubicBezTo>
                  <a:pt x="2904" y="925"/>
                  <a:pt x="2492" y="995"/>
                  <a:pt x="2080" y="995"/>
                </a:cubicBezTo>
                <a:cubicBezTo>
                  <a:pt x="2047" y="996"/>
                  <a:pt x="2014" y="996"/>
                  <a:pt x="1981" y="996"/>
                </a:cubicBezTo>
                <a:cubicBezTo>
                  <a:pt x="1311" y="996"/>
                  <a:pt x="642" y="895"/>
                  <a:pt x="10" y="694"/>
                </a:cubicBezTo>
                <a:lnTo>
                  <a:pt x="1" y="714"/>
                </a:lnTo>
                <a:cubicBezTo>
                  <a:pt x="644" y="925"/>
                  <a:pt x="1316" y="1026"/>
                  <a:pt x="2000" y="1026"/>
                </a:cubicBezTo>
                <a:lnTo>
                  <a:pt x="2080" y="1026"/>
                </a:lnTo>
                <a:cubicBezTo>
                  <a:pt x="2492" y="1015"/>
                  <a:pt x="2904" y="945"/>
                  <a:pt x="3316" y="805"/>
                </a:cubicBezTo>
                <a:cubicBezTo>
                  <a:pt x="4059" y="553"/>
                  <a:pt x="4280" y="162"/>
                  <a:pt x="4361" y="21"/>
                </a:cubicBezTo>
                <a:lnTo>
                  <a:pt x="4341" y="1"/>
                </a:lnTo>
                <a:close/>
              </a:path>
            </a:pathLst>
          </a:custGeom>
          <a:solidFill>
            <a:srgbClr val="E2A4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8" name="Google Shape;12078;p31"/>
          <p:cNvSpPr/>
          <p:nvPr/>
        </p:nvSpPr>
        <p:spPr>
          <a:xfrm>
            <a:off x="3193713" y="5286936"/>
            <a:ext cx="880584" cy="221627"/>
          </a:xfrm>
          <a:custGeom>
            <a:avLst/>
            <a:gdLst/>
            <a:ahLst/>
            <a:cxnLst/>
            <a:rect l="l" t="t" r="r" b="b"/>
            <a:pathLst>
              <a:path w="4609" h="1160" extrusionOk="0">
                <a:moveTo>
                  <a:pt x="4487" y="1"/>
                </a:moveTo>
                <a:cubicBezTo>
                  <a:pt x="4478" y="1"/>
                  <a:pt x="4471" y="6"/>
                  <a:pt x="4471" y="16"/>
                </a:cubicBezTo>
                <a:cubicBezTo>
                  <a:pt x="4481" y="66"/>
                  <a:pt x="4481" y="126"/>
                  <a:pt x="4481" y="186"/>
                </a:cubicBezTo>
                <a:cubicBezTo>
                  <a:pt x="4451" y="206"/>
                  <a:pt x="4421" y="226"/>
                  <a:pt x="4390" y="237"/>
                </a:cubicBezTo>
                <a:cubicBezTo>
                  <a:pt x="4370" y="247"/>
                  <a:pt x="4390" y="267"/>
                  <a:pt x="4410" y="267"/>
                </a:cubicBezTo>
                <a:cubicBezTo>
                  <a:pt x="4430" y="247"/>
                  <a:pt x="4461" y="237"/>
                  <a:pt x="4491" y="217"/>
                </a:cubicBezTo>
                <a:cubicBezTo>
                  <a:pt x="4491" y="257"/>
                  <a:pt x="4501" y="297"/>
                  <a:pt x="4511" y="337"/>
                </a:cubicBezTo>
                <a:cubicBezTo>
                  <a:pt x="4515" y="346"/>
                  <a:pt x="4526" y="351"/>
                  <a:pt x="4536" y="351"/>
                </a:cubicBezTo>
                <a:cubicBezTo>
                  <a:pt x="4549" y="351"/>
                  <a:pt x="4561" y="344"/>
                  <a:pt x="4561" y="327"/>
                </a:cubicBezTo>
                <a:cubicBezTo>
                  <a:pt x="4551" y="277"/>
                  <a:pt x="4551" y="237"/>
                  <a:pt x="4541" y="186"/>
                </a:cubicBezTo>
                <a:cubicBezTo>
                  <a:pt x="4561" y="177"/>
                  <a:pt x="4582" y="166"/>
                  <a:pt x="4591" y="156"/>
                </a:cubicBezTo>
                <a:cubicBezTo>
                  <a:pt x="4609" y="147"/>
                  <a:pt x="4596" y="124"/>
                  <a:pt x="4586" y="124"/>
                </a:cubicBezTo>
                <a:cubicBezTo>
                  <a:pt x="4584" y="124"/>
                  <a:pt x="4583" y="125"/>
                  <a:pt x="4582" y="126"/>
                </a:cubicBezTo>
                <a:cubicBezTo>
                  <a:pt x="4561" y="136"/>
                  <a:pt x="4551" y="146"/>
                  <a:pt x="4531" y="156"/>
                </a:cubicBezTo>
                <a:cubicBezTo>
                  <a:pt x="4521" y="106"/>
                  <a:pt x="4511" y="56"/>
                  <a:pt x="4511" y="16"/>
                </a:cubicBezTo>
                <a:cubicBezTo>
                  <a:pt x="4506" y="6"/>
                  <a:pt x="4496" y="1"/>
                  <a:pt x="4487" y="1"/>
                </a:cubicBezTo>
                <a:close/>
                <a:moveTo>
                  <a:pt x="149" y="504"/>
                </a:moveTo>
                <a:cubicBezTo>
                  <a:pt x="147" y="504"/>
                  <a:pt x="144" y="505"/>
                  <a:pt x="141" y="508"/>
                </a:cubicBezTo>
                <a:cubicBezTo>
                  <a:pt x="111" y="538"/>
                  <a:pt x="91" y="568"/>
                  <a:pt x="70" y="599"/>
                </a:cubicBezTo>
                <a:lnTo>
                  <a:pt x="61" y="588"/>
                </a:lnTo>
                <a:cubicBezTo>
                  <a:pt x="50" y="578"/>
                  <a:pt x="41" y="558"/>
                  <a:pt x="21" y="548"/>
                </a:cubicBezTo>
                <a:cubicBezTo>
                  <a:pt x="21" y="548"/>
                  <a:pt x="10" y="548"/>
                  <a:pt x="10" y="558"/>
                </a:cubicBezTo>
                <a:cubicBezTo>
                  <a:pt x="1" y="578"/>
                  <a:pt x="21" y="608"/>
                  <a:pt x="41" y="628"/>
                </a:cubicBezTo>
                <a:lnTo>
                  <a:pt x="50" y="639"/>
                </a:lnTo>
                <a:cubicBezTo>
                  <a:pt x="30" y="659"/>
                  <a:pt x="21" y="679"/>
                  <a:pt x="10" y="699"/>
                </a:cubicBezTo>
                <a:cubicBezTo>
                  <a:pt x="10" y="713"/>
                  <a:pt x="25" y="727"/>
                  <a:pt x="38" y="727"/>
                </a:cubicBezTo>
                <a:cubicBezTo>
                  <a:pt x="43" y="727"/>
                  <a:pt x="48" y="725"/>
                  <a:pt x="50" y="719"/>
                </a:cubicBezTo>
                <a:lnTo>
                  <a:pt x="81" y="659"/>
                </a:lnTo>
                <a:cubicBezTo>
                  <a:pt x="101" y="668"/>
                  <a:pt x="111" y="668"/>
                  <a:pt x="131" y="668"/>
                </a:cubicBezTo>
                <a:cubicBezTo>
                  <a:pt x="161" y="668"/>
                  <a:pt x="161" y="639"/>
                  <a:pt x="141" y="628"/>
                </a:cubicBezTo>
                <a:cubicBezTo>
                  <a:pt x="121" y="628"/>
                  <a:pt x="111" y="619"/>
                  <a:pt x="101" y="619"/>
                </a:cubicBezTo>
                <a:cubicBezTo>
                  <a:pt x="111" y="578"/>
                  <a:pt x="131" y="548"/>
                  <a:pt x="151" y="518"/>
                </a:cubicBezTo>
                <a:cubicBezTo>
                  <a:pt x="158" y="511"/>
                  <a:pt x="155" y="504"/>
                  <a:pt x="149" y="504"/>
                </a:cubicBezTo>
                <a:close/>
                <a:moveTo>
                  <a:pt x="4075" y="403"/>
                </a:moveTo>
                <a:cubicBezTo>
                  <a:pt x="4067" y="403"/>
                  <a:pt x="4059" y="408"/>
                  <a:pt x="4059" y="418"/>
                </a:cubicBezTo>
                <a:cubicBezTo>
                  <a:pt x="4069" y="468"/>
                  <a:pt x="4069" y="518"/>
                  <a:pt x="4059" y="558"/>
                </a:cubicBezTo>
                <a:cubicBezTo>
                  <a:pt x="4029" y="578"/>
                  <a:pt x="3999" y="588"/>
                  <a:pt x="3968" y="608"/>
                </a:cubicBezTo>
                <a:cubicBezTo>
                  <a:pt x="3960" y="608"/>
                  <a:pt x="3966" y="630"/>
                  <a:pt x="3974" y="630"/>
                </a:cubicBezTo>
                <a:cubicBezTo>
                  <a:pt x="3976" y="630"/>
                  <a:pt x="3977" y="630"/>
                  <a:pt x="3979" y="628"/>
                </a:cubicBezTo>
                <a:cubicBezTo>
                  <a:pt x="4008" y="619"/>
                  <a:pt x="4039" y="619"/>
                  <a:pt x="4059" y="608"/>
                </a:cubicBezTo>
                <a:cubicBezTo>
                  <a:pt x="4059" y="659"/>
                  <a:pt x="4059" y="719"/>
                  <a:pt x="4069" y="769"/>
                </a:cubicBezTo>
                <a:cubicBezTo>
                  <a:pt x="4073" y="783"/>
                  <a:pt x="4082" y="788"/>
                  <a:pt x="4091" y="788"/>
                </a:cubicBezTo>
                <a:cubicBezTo>
                  <a:pt x="4102" y="788"/>
                  <a:pt x="4114" y="780"/>
                  <a:pt x="4119" y="769"/>
                </a:cubicBezTo>
                <a:cubicBezTo>
                  <a:pt x="4139" y="709"/>
                  <a:pt x="4139" y="648"/>
                  <a:pt x="4129" y="588"/>
                </a:cubicBezTo>
                <a:cubicBezTo>
                  <a:pt x="4139" y="578"/>
                  <a:pt x="4149" y="578"/>
                  <a:pt x="4149" y="578"/>
                </a:cubicBezTo>
                <a:cubicBezTo>
                  <a:pt x="4176" y="569"/>
                  <a:pt x="4171" y="537"/>
                  <a:pt x="4149" y="537"/>
                </a:cubicBezTo>
                <a:cubicBezTo>
                  <a:pt x="4146" y="537"/>
                  <a:pt x="4143" y="537"/>
                  <a:pt x="4139" y="538"/>
                </a:cubicBezTo>
                <a:lnTo>
                  <a:pt x="4129" y="538"/>
                </a:lnTo>
                <a:lnTo>
                  <a:pt x="4099" y="418"/>
                </a:lnTo>
                <a:cubicBezTo>
                  <a:pt x="4094" y="408"/>
                  <a:pt x="4084" y="403"/>
                  <a:pt x="4075" y="403"/>
                </a:cubicBezTo>
                <a:close/>
                <a:moveTo>
                  <a:pt x="3615" y="637"/>
                </a:moveTo>
                <a:cubicBezTo>
                  <a:pt x="3607" y="637"/>
                  <a:pt x="3597" y="643"/>
                  <a:pt x="3597" y="648"/>
                </a:cubicBezTo>
                <a:lnTo>
                  <a:pt x="3597" y="739"/>
                </a:lnTo>
                <a:cubicBezTo>
                  <a:pt x="3566" y="749"/>
                  <a:pt x="3526" y="759"/>
                  <a:pt x="3497" y="759"/>
                </a:cubicBezTo>
                <a:cubicBezTo>
                  <a:pt x="3488" y="768"/>
                  <a:pt x="3486" y="791"/>
                  <a:pt x="3499" y="791"/>
                </a:cubicBezTo>
                <a:cubicBezTo>
                  <a:pt x="3501" y="791"/>
                  <a:pt x="3503" y="790"/>
                  <a:pt x="3506" y="789"/>
                </a:cubicBezTo>
                <a:lnTo>
                  <a:pt x="3587" y="789"/>
                </a:lnTo>
                <a:cubicBezTo>
                  <a:pt x="3577" y="829"/>
                  <a:pt x="3566" y="869"/>
                  <a:pt x="3566" y="910"/>
                </a:cubicBezTo>
                <a:cubicBezTo>
                  <a:pt x="3560" y="917"/>
                  <a:pt x="3568" y="924"/>
                  <a:pt x="3577" y="924"/>
                </a:cubicBezTo>
                <a:cubicBezTo>
                  <a:pt x="3580" y="924"/>
                  <a:pt x="3584" y="923"/>
                  <a:pt x="3587" y="920"/>
                </a:cubicBezTo>
                <a:cubicBezTo>
                  <a:pt x="3627" y="880"/>
                  <a:pt x="3637" y="829"/>
                  <a:pt x="3637" y="779"/>
                </a:cubicBezTo>
                <a:lnTo>
                  <a:pt x="3657" y="779"/>
                </a:lnTo>
                <a:cubicBezTo>
                  <a:pt x="3694" y="770"/>
                  <a:pt x="3688" y="727"/>
                  <a:pt x="3657" y="727"/>
                </a:cubicBezTo>
                <a:cubicBezTo>
                  <a:pt x="3654" y="727"/>
                  <a:pt x="3650" y="728"/>
                  <a:pt x="3647" y="729"/>
                </a:cubicBezTo>
                <a:lnTo>
                  <a:pt x="3637" y="729"/>
                </a:lnTo>
                <a:cubicBezTo>
                  <a:pt x="3637" y="699"/>
                  <a:pt x="3627" y="668"/>
                  <a:pt x="3627" y="648"/>
                </a:cubicBezTo>
                <a:cubicBezTo>
                  <a:pt x="3627" y="640"/>
                  <a:pt x="3622" y="637"/>
                  <a:pt x="3615" y="637"/>
                </a:cubicBezTo>
                <a:close/>
                <a:moveTo>
                  <a:pt x="3180" y="774"/>
                </a:moveTo>
                <a:cubicBezTo>
                  <a:pt x="3172" y="774"/>
                  <a:pt x="3165" y="779"/>
                  <a:pt x="3165" y="789"/>
                </a:cubicBezTo>
                <a:lnTo>
                  <a:pt x="3135" y="880"/>
                </a:lnTo>
                <a:cubicBezTo>
                  <a:pt x="3104" y="880"/>
                  <a:pt x="3064" y="889"/>
                  <a:pt x="3034" y="889"/>
                </a:cubicBezTo>
                <a:cubicBezTo>
                  <a:pt x="3024" y="900"/>
                  <a:pt x="3024" y="910"/>
                  <a:pt x="3034" y="920"/>
                </a:cubicBezTo>
                <a:lnTo>
                  <a:pt x="3124" y="920"/>
                </a:lnTo>
                <a:cubicBezTo>
                  <a:pt x="3104" y="970"/>
                  <a:pt x="3084" y="1020"/>
                  <a:pt x="3075" y="1081"/>
                </a:cubicBezTo>
                <a:cubicBezTo>
                  <a:pt x="3075" y="1095"/>
                  <a:pt x="3085" y="1109"/>
                  <a:pt x="3098" y="1109"/>
                </a:cubicBezTo>
                <a:cubicBezTo>
                  <a:pt x="3103" y="1109"/>
                  <a:pt x="3109" y="1107"/>
                  <a:pt x="3115" y="1101"/>
                </a:cubicBezTo>
                <a:cubicBezTo>
                  <a:pt x="3155" y="1050"/>
                  <a:pt x="3175" y="990"/>
                  <a:pt x="3185" y="930"/>
                </a:cubicBezTo>
                <a:cubicBezTo>
                  <a:pt x="3225" y="930"/>
                  <a:pt x="3265" y="930"/>
                  <a:pt x="3296" y="920"/>
                </a:cubicBezTo>
                <a:cubicBezTo>
                  <a:pt x="3325" y="910"/>
                  <a:pt x="3316" y="869"/>
                  <a:pt x="3296" y="869"/>
                </a:cubicBezTo>
                <a:cubicBezTo>
                  <a:pt x="3282" y="866"/>
                  <a:pt x="3270" y="865"/>
                  <a:pt x="3258" y="865"/>
                </a:cubicBezTo>
                <a:cubicBezTo>
                  <a:pt x="3234" y="865"/>
                  <a:pt x="3212" y="869"/>
                  <a:pt x="3185" y="869"/>
                </a:cubicBezTo>
                <a:cubicBezTo>
                  <a:pt x="3195" y="840"/>
                  <a:pt x="3195" y="820"/>
                  <a:pt x="3195" y="789"/>
                </a:cubicBezTo>
                <a:cubicBezTo>
                  <a:pt x="3195" y="779"/>
                  <a:pt x="3188" y="774"/>
                  <a:pt x="3180" y="774"/>
                </a:cubicBezTo>
                <a:close/>
                <a:moveTo>
                  <a:pt x="2645" y="838"/>
                </a:moveTo>
                <a:cubicBezTo>
                  <a:pt x="2638" y="838"/>
                  <a:pt x="2633" y="842"/>
                  <a:pt x="2633" y="849"/>
                </a:cubicBezTo>
                <a:cubicBezTo>
                  <a:pt x="2613" y="880"/>
                  <a:pt x="2602" y="920"/>
                  <a:pt x="2592" y="950"/>
                </a:cubicBezTo>
                <a:lnTo>
                  <a:pt x="2472" y="980"/>
                </a:lnTo>
                <a:cubicBezTo>
                  <a:pt x="2461" y="990"/>
                  <a:pt x="2461" y="1010"/>
                  <a:pt x="2482" y="1010"/>
                </a:cubicBezTo>
                <a:cubicBezTo>
                  <a:pt x="2512" y="1000"/>
                  <a:pt x="2542" y="1000"/>
                  <a:pt x="2582" y="990"/>
                </a:cubicBezTo>
                <a:lnTo>
                  <a:pt x="2582" y="990"/>
                </a:lnTo>
                <a:cubicBezTo>
                  <a:pt x="2562" y="1030"/>
                  <a:pt x="2552" y="1070"/>
                  <a:pt x="2552" y="1110"/>
                </a:cubicBezTo>
                <a:cubicBezTo>
                  <a:pt x="2552" y="1123"/>
                  <a:pt x="2564" y="1132"/>
                  <a:pt x="2575" y="1132"/>
                </a:cubicBezTo>
                <a:cubicBezTo>
                  <a:pt x="2582" y="1132"/>
                  <a:pt x="2588" y="1129"/>
                  <a:pt x="2592" y="1121"/>
                </a:cubicBezTo>
                <a:cubicBezTo>
                  <a:pt x="2613" y="1081"/>
                  <a:pt x="2622" y="1041"/>
                  <a:pt x="2633" y="1000"/>
                </a:cubicBezTo>
                <a:lnTo>
                  <a:pt x="2633" y="990"/>
                </a:lnTo>
                <a:cubicBezTo>
                  <a:pt x="2642" y="980"/>
                  <a:pt x="2653" y="980"/>
                  <a:pt x="2662" y="980"/>
                </a:cubicBezTo>
                <a:cubicBezTo>
                  <a:pt x="2690" y="980"/>
                  <a:pt x="2693" y="939"/>
                  <a:pt x="2670" y="939"/>
                </a:cubicBezTo>
                <a:cubicBezTo>
                  <a:pt x="2668" y="939"/>
                  <a:pt x="2665" y="939"/>
                  <a:pt x="2662" y="940"/>
                </a:cubicBezTo>
                <a:lnTo>
                  <a:pt x="2642" y="940"/>
                </a:lnTo>
                <a:lnTo>
                  <a:pt x="2662" y="860"/>
                </a:lnTo>
                <a:cubicBezTo>
                  <a:pt x="2669" y="847"/>
                  <a:pt x="2656" y="838"/>
                  <a:pt x="2645" y="838"/>
                </a:cubicBezTo>
                <a:close/>
                <a:moveTo>
                  <a:pt x="1254" y="853"/>
                </a:moveTo>
                <a:cubicBezTo>
                  <a:pt x="1250" y="853"/>
                  <a:pt x="1246" y="855"/>
                  <a:pt x="1246" y="860"/>
                </a:cubicBezTo>
                <a:cubicBezTo>
                  <a:pt x="1236" y="889"/>
                  <a:pt x="1226" y="920"/>
                  <a:pt x="1226" y="950"/>
                </a:cubicBezTo>
                <a:lnTo>
                  <a:pt x="1115" y="950"/>
                </a:lnTo>
                <a:cubicBezTo>
                  <a:pt x="1095" y="960"/>
                  <a:pt x="1106" y="980"/>
                  <a:pt x="1115" y="980"/>
                </a:cubicBezTo>
                <a:cubicBezTo>
                  <a:pt x="1146" y="980"/>
                  <a:pt x="1176" y="990"/>
                  <a:pt x="1206" y="990"/>
                </a:cubicBezTo>
                <a:cubicBezTo>
                  <a:pt x="1196" y="1041"/>
                  <a:pt x="1186" y="1090"/>
                  <a:pt x="1166" y="1141"/>
                </a:cubicBezTo>
                <a:cubicBezTo>
                  <a:pt x="1166" y="1148"/>
                  <a:pt x="1175" y="1159"/>
                  <a:pt x="1185" y="1159"/>
                </a:cubicBezTo>
                <a:cubicBezTo>
                  <a:pt x="1189" y="1159"/>
                  <a:pt x="1193" y="1157"/>
                  <a:pt x="1196" y="1151"/>
                </a:cubicBezTo>
                <a:cubicBezTo>
                  <a:pt x="1216" y="1101"/>
                  <a:pt x="1236" y="1050"/>
                  <a:pt x="1246" y="1000"/>
                </a:cubicBezTo>
                <a:cubicBezTo>
                  <a:pt x="1256" y="1000"/>
                  <a:pt x="1276" y="1000"/>
                  <a:pt x="1286" y="1010"/>
                </a:cubicBezTo>
                <a:cubicBezTo>
                  <a:pt x="1307" y="1010"/>
                  <a:pt x="1307" y="980"/>
                  <a:pt x="1296" y="970"/>
                </a:cubicBezTo>
                <a:cubicBezTo>
                  <a:pt x="1286" y="970"/>
                  <a:pt x="1266" y="960"/>
                  <a:pt x="1256" y="960"/>
                </a:cubicBezTo>
                <a:cubicBezTo>
                  <a:pt x="1256" y="930"/>
                  <a:pt x="1266" y="900"/>
                  <a:pt x="1266" y="869"/>
                </a:cubicBezTo>
                <a:cubicBezTo>
                  <a:pt x="1266" y="858"/>
                  <a:pt x="1260" y="853"/>
                  <a:pt x="1254" y="853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9" name="Google Shape;12079;p31"/>
          <p:cNvSpPr/>
          <p:nvPr/>
        </p:nvSpPr>
        <p:spPr>
          <a:xfrm>
            <a:off x="3218550" y="5374058"/>
            <a:ext cx="169086" cy="163545"/>
          </a:xfrm>
          <a:custGeom>
            <a:avLst/>
            <a:gdLst/>
            <a:ahLst/>
            <a:cxnLst/>
            <a:rect l="l" t="t" r="r" b="b"/>
            <a:pathLst>
              <a:path w="885" h="856" extrusionOk="0">
                <a:moveTo>
                  <a:pt x="479" y="1"/>
                </a:moveTo>
                <a:cubicBezTo>
                  <a:pt x="471" y="1"/>
                  <a:pt x="462" y="1"/>
                  <a:pt x="453" y="2"/>
                </a:cubicBezTo>
                <a:cubicBezTo>
                  <a:pt x="302" y="2"/>
                  <a:pt x="161" y="102"/>
                  <a:pt x="92" y="223"/>
                </a:cubicBezTo>
                <a:cubicBezTo>
                  <a:pt x="21" y="353"/>
                  <a:pt x="1" y="514"/>
                  <a:pt x="51" y="654"/>
                </a:cubicBezTo>
                <a:lnTo>
                  <a:pt x="534" y="855"/>
                </a:lnTo>
                <a:cubicBezTo>
                  <a:pt x="654" y="795"/>
                  <a:pt x="755" y="705"/>
                  <a:pt x="815" y="585"/>
                </a:cubicBezTo>
                <a:cubicBezTo>
                  <a:pt x="875" y="464"/>
                  <a:pt x="885" y="323"/>
                  <a:pt x="825" y="203"/>
                </a:cubicBezTo>
                <a:cubicBezTo>
                  <a:pt x="759" y="79"/>
                  <a:pt x="621" y="1"/>
                  <a:pt x="479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0" name="Google Shape;12080;p31"/>
          <p:cNvSpPr/>
          <p:nvPr/>
        </p:nvSpPr>
        <p:spPr>
          <a:xfrm>
            <a:off x="3195624" y="5480859"/>
            <a:ext cx="138326" cy="97630"/>
          </a:xfrm>
          <a:custGeom>
            <a:avLst/>
            <a:gdLst/>
            <a:ahLst/>
            <a:cxnLst/>
            <a:rect l="l" t="t" r="r" b="b"/>
            <a:pathLst>
              <a:path w="724" h="511" extrusionOk="0">
                <a:moveTo>
                  <a:pt x="188" y="0"/>
                </a:moveTo>
                <a:cubicBezTo>
                  <a:pt x="94" y="0"/>
                  <a:pt x="19" y="39"/>
                  <a:pt x="11" y="156"/>
                </a:cubicBezTo>
                <a:cubicBezTo>
                  <a:pt x="0" y="247"/>
                  <a:pt x="51" y="316"/>
                  <a:pt x="111" y="367"/>
                </a:cubicBezTo>
                <a:cubicBezTo>
                  <a:pt x="181" y="417"/>
                  <a:pt x="261" y="447"/>
                  <a:pt x="332" y="477"/>
                </a:cubicBezTo>
                <a:cubicBezTo>
                  <a:pt x="390" y="494"/>
                  <a:pt x="441" y="510"/>
                  <a:pt x="496" y="510"/>
                </a:cubicBezTo>
                <a:cubicBezTo>
                  <a:pt x="508" y="510"/>
                  <a:pt x="520" y="509"/>
                  <a:pt x="533" y="508"/>
                </a:cubicBezTo>
                <a:cubicBezTo>
                  <a:pt x="593" y="508"/>
                  <a:pt x="663" y="477"/>
                  <a:pt x="694" y="417"/>
                </a:cubicBezTo>
                <a:cubicBezTo>
                  <a:pt x="724" y="367"/>
                  <a:pt x="714" y="307"/>
                  <a:pt x="683" y="256"/>
                </a:cubicBezTo>
                <a:cubicBezTo>
                  <a:pt x="654" y="206"/>
                  <a:pt x="613" y="166"/>
                  <a:pt x="563" y="126"/>
                </a:cubicBezTo>
                <a:cubicBezTo>
                  <a:pt x="492" y="79"/>
                  <a:pt x="321" y="0"/>
                  <a:pt x="188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1" name="Google Shape;12081;p31"/>
          <p:cNvSpPr/>
          <p:nvPr/>
        </p:nvSpPr>
        <p:spPr>
          <a:xfrm>
            <a:off x="3452787" y="5366416"/>
            <a:ext cx="167175" cy="165456"/>
          </a:xfrm>
          <a:custGeom>
            <a:avLst/>
            <a:gdLst/>
            <a:ahLst/>
            <a:cxnLst/>
            <a:rect l="l" t="t" r="r" b="b"/>
            <a:pathLst>
              <a:path w="875" h="866" extrusionOk="0">
                <a:moveTo>
                  <a:pt x="400" y="1"/>
                </a:moveTo>
                <a:cubicBezTo>
                  <a:pt x="265" y="1"/>
                  <a:pt x="118" y="89"/>
                  <a:pt x="61" y="212"/>
                </a:cubicBezTo>
                <a:cubicBezTo>
                  <a:pt x="0" y="323"/>
                  <a:pt x="11" y="473"/>
                  <a:pt x="71" y="594"/>
                </a:cubicBezTo>
                <a:cubicBezTo>
                  <a:pt x="121" y="715"/>
                  <a:pt x="232" y="805"/>
                  <a:pt x="342" y="866"/>
                </a:cubicBezTo>
                <a:lnTo>
                  <a:pt x="835" y="665"/>
                </a:lnTo>
                <a:cubicBezTo>
                  <a:pt x="875" y="524"/>
                  <a:pt x="864" y="363"/>
                  <a:pt x="794" y="232"/>
                </a:cubicBezTo>
                <a:cubicBezTo>
                  <a:pt x="714" y="102"/>
                  <a:pt x="573" y="11"/>
                  <a:pt x="422" y="2"/>
                </a:cubicBezTo>
                <a:cubicBezTo>
                  <a:pt x="415" y="1"/>
                  <a:pt x="407" y="1"/>
                  <a:pt x="400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2" name="Google Shape;12082;p31"/>
          <p:cNvSpPr/>
          <p:nvPr/>
        </p:nvSpPr>
        <p:spPr>
          <a:xfrm>
            <a:off x="3506474" y="5475128"/>
            <a:ext cx="136606" cy="97057"/>
          </a:xfrm>
          <a:custGeom>
            <a:avLst/>
            <a:gdLst/>
            <a:ahLst/>
            <a:cxnLst/>
            <a:rect l="l" t="t" r="r" b="b"/>
            <a:pathLst>
              <a:path w="715" h="508" extrusionOk="0">
                <a:moveTo>
                  <a:pt x="535" y="0"/>
                </a:moveTo>
                <a:cubicBezTo>
                  <a:pt x="401" y="0"/>
                  <a:pt x="228" y="78"/>
                  <a:pt x="152" y="125"/>
                </a:cubicBezTo>
                <a:cubicBezTo>
                  <a:pt x="112" y="156"/>
                  <a:pt x="61" y="196"/>
                  <a:pt x="31" y="246"/>
                </a:cubicBezTo>
                <a:cubicBezTo>
                  <a:pt x="11" y="297"/>
                  <a:pt x="1" y="367"/>
                  <a:pt x="21" y="417"/>
                </a:cubicBezTo>
                <a:cubicBezTo>
                  <a:pt x="51" y="477"/>
                  <a:pt x="121" y="507"/>
                  <a:pt x="192" y="507"/>
                </a:cubicBezTo>
                <a:cubicBezTo>
                  <a:pt x="252" y="507"/>
                  <a:pt x="322" y="487"/>
                  <a:pt x="382" y="467"/>
                </a:cubicBezTo>
                <a:cubicBezTo>
                  <a:pt x="463" y="447"/>
                  <a:pt x="543" y="417"/>
                  <a:pt x="603" y="367"/>
                </a:cubicBezTo>
                <a:cubicBezTo>
                  <a:pt x="674" y="317"/>
                  <a:pt x="714" y="236"/>
                  <a:pt x="714" y="156"/>
                </a:cubicBezTo>
                <a:cubicBezTo>
                  <a:pt x="706" y="39"/>
                  <a:pt x="630" y="0"/>
                  <a:pt x="535" y="0"/>
                </a:cubicBezTo>
                <a:close/>
              </a:path>
            </a:pathLst>
          </a:custGeom>
          <a:solidFill>
            <a:srgbClr val="557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3" name="Google Shape;12083;p31"/>
          <p:cNvSpPr/>
          <p:nvPr/>
        </p:nvSpPr>
        <p:spPr>
          <a:xfrm>
            <a:off x="2865477" y="5103139"/>
            <a:ext cx="240159" cy="228314"/>
          </a:xfrm>
          <a:custGeom>
            <a:avLst/>
            <a:gdLst/>
            <a:ahLst/>
            <a:cxnLst/>
            <a:rect l="l" t="t" r="r" b="b"/>
            <a:pathLst>
              <a:path w="1257" h="1195" extrusionOk="0">
                <a:moveTo>
                  <a:pt x="796" y="1"/>
                </a:moveTo>
                <a:cubicBezTo>
                  <a:pt x="700" y="1"/>
                  <a:pt x="604" y="31"/>
                  <a:pt x="533" y="94"/>
                </a:cubicBezTo>
                <a:cubicBezTo>
                  <a:pt x="533" y="94"/>
                  <a:pt x="469" y="73"/>
                  <a:pt x="387" y="73"/>
                </a:cubicBezTo>
                <a:cubicBezTo>
                  <a:pt x="255" y="73"/>
                  <a:pt x="74" y="126"/>
                  <a:pt x="31" y="405"/>
                </a:cubicBezTo>
                <a:cubicBezTo>
                  <a:pt x="0" y="616"/>
                  <a:pt x="161" y="827"/>
                  <a:pt x="362" y="867"/>
                </a:cubicBezTo>
                <a:cubicBezTo>
                  <a:pt x="380" y="1047"/>
                  <a:pt x="551" y="1195"/>
                  <a:pt x="731" y="1195"/>
                </a:cubicBezTo>
                <a:cubicBezTo>
                  <a:pt x="752" y="1195"/>
                  <a:pt x="773" y="1193"/>
                  <a:pt x="794" y="1188"/>
                </a:cubicBezTo>
                <a:cubicBezTo>
                  <a:pt x="995" y="1148"/>
                  <a:pt x="1136" y="927"/>
                  <a:pt x="1085" y="726"/>
                </a:cubicBezTo>
                <a:cubicBezTo>
                  <a:pt x="1246" y="586"/>
                  <a:pt x="1256" y="304"/>
                  <a:pt x="1116" y="144"/>
                </a:cubicBezTo>
                <a:cubicBezTo>
                  <a:pt x="1038" y="49"/>
                  <a:pt x="916" y="1"/>
                  <a:pt x="796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4" name="Google Shape;12084;p31"/>
          <p:cNvSpPr/>
          <p:nvPr/>
        </p:nvSpPr>
        <p:spPr>
          <a:xfrm>
            <a:off x="2901969" y="4982391"/>
            <a:ext cx="101834" cy="93427"/>
          </a:xfrm>
          <a:custGeom>
            <a:avLst/>
            <a:gdLst/>
            <a:ahLst/>
            <a:cxnLst/>
            <a:rect l="l" t="t" r="r" b="b"/>
            <a:pathLst>
              <a:path w="533" h="489" extrusionOk="0">
                <a:moveTo>
                  <a:pt x="317" y="0"/>
                </a:moveTo>
                <a:cubicBezTo>
                  <a:pt x="172" y="0"/>
                  <a:pt x="1" y="125"/>
                  <a:pt x="1" y="264"/>
                </a:cubicBezTo>
                <a:cubicBezTo>
                  <a:pt x="1" y="354"/>
                  <a:pt x="70" y="445"/>
                  <a:pt x="161" y="474"/>
                </a:cubicBezTo>
                <a:cubicBezTo>
                  <a:pt x="188" y="483"/>
                  <a:pt x="218" y="488"/>
                  <a:pt x="247" y="488"/>
                </a:cubicBezTo>
                <a:cubicBezTo>
                  <a:pt x="314" y="488"/>
                  <a:pt x="383" y="463"/>
                  <a:pt x="432" y="414"/>
                </a:cubicBezTo>
                <a:cubicBezTo>
                  <a:pt x="492" y="364"/>
                  <a:pt x="533" y="293"/>
                  <a:pt x="523" y="213"/>
                </a:cubicBezTo>
                <a:cubicBezTo>
                  <a:pt x="523" y="133"/>
                  <a:pt x="483" y="52"/>
                  <a:pt x="412" y="23"/>
                </a:cubicBezTo>
                <a:cubicBezTo>
                  <a:pt x="383" y="7"/>
                  <a:pt x="351" y="0"/>
                  <a:pt x="317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5" name="Google Shape;12085;p31"/>
          <p:cNvSpPr/>
          <p:nvPr/>
        </p:nvSpPr>
        <p:spPr>
          <a:xfrm>
            <a:off x="3882665" y="4916476"/>
            <a:ext cx="359188" cy="353647"/>
          </a:xfrm>
          <a:custGeom>
            <a:avLst/>
            <a:gdLst/>
            <a:ahLst/>
            <a:cxnLst/>
            <a:rect l="l" t="t" r="r" b="b"/>
            <a:pathLst>
              <a:path w="1880" h="1851" extrusionOk="0">
                <a:moveTo>
                  <a:pt x="1022" y="1"/>
                </a:moveTo>
                <a:cubicBezTo>
                  <a:pt x="619" y="1"/>
                  <a:pt x="233" y="337"/>
                  <a:pt x="112" y="679"/>
                </a:cubicBezTo>
                <a:cubicBezTo>
                  <a:pt x="1" y="1011"/>
                  <a:pt x="91" y="1392"/>
                  <a:pt x="362" y="1623"/>
                </a:cubicBezTo>
                <a:cubicBezTo>
                  <a:pt x="529" y="1771"/>
                  <a:pt x="761" y="1851"/>
                  <a:pt x="989" y="1851"/>
                </a:cubicBezTo>
                <a:cubicBezTo>
                  <a:pt x="1132" y="1851"/>
                  <a:pt x="1274" y="1820"/>
                  <a:pt x="1397" y="1754"/>
                </a:cubicBezTo>
                <a:cubicBezTo>
                  <a:pt x="1618" y="1633"/>
                  <a:pt x="1779" y="1422"/>
                  <a:pt x="1829" y="1191"/>
                </a:cubicBezTo>
                <a:cubicBezTo>
                  <a:pt x="1880" y="960"/>
                  <a:pt x="1839" y="709"/>
                  <a:pt x="1729" y="498"/>
                </a:cubicBezTo>
                <a:cubicBezTo>
                  <a:pt x="1659" y="347"/>
                  <a:pt x="1548" y="207"/>
                  <a:pt x="1407" y="116"/>
                </a:cubicBezTo>
                <a:cubicBezTo>
                  <a:pt x="1282" y="35"/>
                  <a:pt x="1151" y="1"/>
                  <a:pt x="1022" y="1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6" name="Google Shape;12086;p31"/>
          <p:cNvSpPr/>
          <p:nvPr/>
        </p:nvSpPr>
        <p:spPr>
          <a:xfrm>
            <a:off x="3331847" y="5054420"/>
            <a:ext cx="330338" cy="81773"/>
          </a:xfrm>
          <a:custGeom>
            <a:avLst/>
            <a:gdLst/>
            <a:ahLst/>
            <a:cxnLst/>
            <a:rect l="l" t="t" r="r" b="b"/>
            <a:pathLst>
              <a:path w="1729" h="428" extrusionOk="0">
                <a:moveTo>
                  <a:pt x="129" y="1"/>
                </a:moveTo>
                <a:cubicBezTo>
                  <a:pt x="116" y="1"/>
                  <a:pt x="104" y="3"/>
                  <a:pt x="91" y="7"/>
                </a:cubicBezTo>
                <a:cubicBezTo>
                  <a:pt x="71" y="17"/>
                  <a:pt x="51" y="47"/>
                  <a:pt x="51" y="68"/>
                </a:cubicBezTo>
                <a:cubicBezTo>
                  <a:pt x="41" y="77"/>
                  <a:pt x="31" y="97"/>
                  <a:pt x="31" y="108"/>
                </a:cubicBezTo>
                <a:cubicBezTo>
                  <a:pt x="1" y="168"/>
                  <a:pt x="11" y="228"/>
                  <a:pt x="61" y="268"/>
                </a:cubicBezTo>
                <a:cubicBezTo>
                  <a:pt x="77" y="278"/>
                  <a:pt x="94" y="282"/>
                  <a:pt x="111" y="282"/>
                </a:cubicBezTo>
                <a:cubicBezTo>
                  <a:pt x="147" y="282"/>
                  <a:pt x="184" y="262"/>
                  <a:pt x="211" y="228"/>
                </a:cubicBezTo>
                <a:cubicBezTo>
                  <a:pt x="242" y="188"/>
                  <a:pt x="262" y="128"/>
                  <a:pt x="242" y="77"/>
                </a:cubicBezTo>
                <a:cubicBezTo>
                  <a:pt x="218" y="30"/>
                  <a:pt x="175" y="1"/>
                  <a:pt x="129" y="1"/>
                </a:cubicBezTo>
                <a:close/>
                <a:moveTo>
                  <a:pt x="1610" y="146"/>
                </a:moveTo>
                <a:cubicBezTo>
                  <a:pt x="1594" y="146"/>
                  <a:pt x="1576" y="150"/>
                  <a:pt x="1558" y="158"/>
                </a:cubicBezTo>
                <a:cubicBezTo>
                  <a:pt x="1538" y="168"/>
                  <a:pt x="1528" y="188"/>
                  <a:pt x="1528" y="218"/>
                </a:cubicBezTo>
                <a:cubicBezTo>
                  <a:pt x="1517" y="228"/>
                  <a:pt x="1508" y="238"/>
                  <a:pt x="1497" y="258"/>
                </a:cubicBezTo>
                <a:cubicBezTo>
                  <a:pt x="1477" y="309"/>
                  <a:pt x="1477" y="379"/>
                  <a:pt x="1528" y="409"/>
                </a:cubicBezTo>
                <a:cubicBezTo>
                  <a:pt x="1544" y="422"/>
                  <a:pt x="1562" y="428"/>
                  <a:pt x="1580" y="428"/>
                </a:cubicBezTo>
                <a:cubicBezTo>
                  <a:pt x="1619" y="428"/>
                  <a:pt x="1658" y="403"/>
                  <a:pt x="1678" y="369"/>
                </a:cubicBezTo>
                <a:cubicBezTo>
                  <a:pt x="1709" y="329"/>
                  <a:pt x="1729" y="278"/>
                  <a:pt x="1709" y="228"/>
                </a:cubicBezTo>
                <a:cubicBezTo>
                  <a:pt x="1694" y="176"/>
                  <a:pt x="1657" y="146"/>
                  <a:pt x="1610" y="146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7" name="Google Shape;12087;p31"/>
          <p:cNvSpPr/>
          <p:nvPr/>
        </p:nvSpPr>
        <p:spPr>
          <a:xfrm>
            <a:off x="3122640" y="5171156"/>
            <a:ext cx="379058" cy="202139"/>
          </a:xfrm>
          <a:custGeom>
            <a:avLst/>
            <a:gdLst/>
            <a:ahLst/>
            <a:cxnLst/>
            <a:rect l="l" t="t" r="r" b="b"/>
            <a:pathLst>
              <a:path w="1984" h="1058" extrusionOk="0">
                <a:moveTo>
                  <a:pt x="1506" y="0"/>
                </a:moveTo>
                <a:cubicBezTo>
                  <a:pt x="1483" y="0"/>
                  <a:pt x="1460" y="3"/>
                  <a:pt x="1437" y="9"/>
                </a:cubicBezTo>
                <a:cubicBezTo>
                  <a:pt x="1327" y="39"/>
                  <a:pt x="815" y="441"/>
                  <a:pt x="654" y="541"/>
                </a:cubicBezTo>
                <a:cubicBezTo>
                  <a:pt x="463" y="662"/>
                  <a:pt x="262" y="783"/>
                  <a:pt x="71" y="903"/>
                </a:cubicBezTo>
                <a:cubicBezTo>
                  <a:pt x="41" y="923"/>
                  <a:pt x="11" y="943"/>
                  <a:pt x="11" y="973"/>
                </a:cubicBezTo>
                <a:cubicBezTo>
                  <a:pt x="0" y="1013"/>
                  <a:pt x="41" y="1044"/>
                  <a:pt x="71" y="1053"/>
                </a:cubicBezTo>
                <a:cubicBezTo>
                  <a:pt x="83" y="1057"/>
                  <a:pt x="94" y="1058"/>
                  <a:pt x="105" y="1058"/>
                </a:cubicBezTo>
                <a:cubicBezTo>
                  <a:pt x="130" y="1058"/>
                  <a:pt x="153" y="1051"/>
                  <a:pt x="181" y="1044"/>
                </a:cubicBezTo>
                <a:cubicBezTo>
                  <a:pt x="623" y="923"/>
                  <a:pt x="1065" y="812"/>
                  <a:pt x="1507" y="692"/>
                </a:cubicBezTo>
                <a:cubicBezTo>
                  <a:pt x="1618" y="662"/>
                  <a:pt x="1739" y="631"/>
                  <a:pt x="1809" y="541"/>
                </a:cubicBezTo>
                <a:cubicBezTo>
                  <a:pt x="1984" y="329"/>
                  <a:pt x="1754" y="0"/>
                  <a:pt x="1506" y="0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8" name="Google Shape;12088;p31"/>
          <p:cNvSpPr/>
          <p:nvPr/>
        </p:nvSpPr>
        <p:spPr>
          <a:xfrm>
            <a:off x="3166774" y="5195611"/>
            <a:ext cx="293846" cy="157240"/>
          </a:xfrm>
          <a:custGeom>
            <a:avLst/>
            <a:gdLst/>
            <a:ahLst/>
            <a:cxnLst/>
            <a:rect l="l" t="t" r="r" b="b"/>
            <a:pathLst>
              <a:path w="1538" h="823" extrusionOk="0">
                <a:moveTo>
                  <a:pt x="1050" y="1"/>
                </a:moveTo>
                <a:cubicBezTo>
                  <a:pt x="1037" y="1"/>
                  <a:pt x="1026" y="4"/>
                  <a:pt x="1015" y="12"/>
                </a:cubicBezTo>
                <a:cubicBezTo>
                  <a:pt x="1026" y="21"/>
                  <a:pt x="1035" y="32"/>
                  <a:pt x="1055" y="41"/>
                </a:cubicBezTo>
                <a:lnTo>
                  <a:pt x="1116" y="72"/>
                </a:lnTo>
                <a:cubicBezTo>
                  <a:pt x="1156" y="102"/>
                  <a:pt x="1176" y="152"/>
                  <a:pt x="1216" y="182"/>
                </a:cubicBezTo>
                <a:cubicBezTo>
                  <a:pt x="1227" y="182"/>
                  <a:pt x="1247" y="172"/>
                  <a:pt x="1247" y="162"/>
                </a:cubicBezTo>
                <a:cubicBezTo>
                  <a:pt x="1236" y="102"/>
                  <a:pt x="1196" y="72"/>
                  <a:pt x="1146" y="41"/>
                </a:cubicBezTo>
                <a:cubicBezTo>
                  <a:pt x="1124" y="26"/>
                  <a:pt x="1085" y="1"/>
                  <a:pt x="1050" y="1"/>
                </a:cubicBezTo>
                <a:close/>
                <a:moveTo>
                  <a:pt x="1437" y="112"/>
                </a:moveTo>
                <a:cubicBezTo>
                  <a:pt x="1437" y="112"/>
                  <a:pt x="1427" y="112"/>
                  <a:pt x="1427" y="122"/>
                </a:cubicBezTo>
                <a:cubicBezTo>
                  <a:pt x="1488" y="233"/>
                  <a:pt x="1497" y="353"/>
                  <a:pt x="1477" y="474"/>
                </a:cubicBezTo>
                <a:cubicBezTo>
                  <a:pt x="1477" y="485"/>
                  <a:pt x="1488" y="490"/>
                  <a:pt x="1496" y="490"/>
                </a:cubicBezTo>
                <a:cubicBezTo>
                  <a:pt x="1502" y="490"/>
                  <a:pt x="1508" y="488"/>
                  <a:pt x="1508" y="483"/>
                </a:cubicBezTo>
                <a:cubicBezTo>
                  <a:pt x="1538" y="353"/>
                  <a:pt x="1508" y="222"/>
                  <a:pt x="1437" y="112"/>
                </a:cubicBezTo>
                <a:close/>
                <a:moveTo>
                  <a:pt x="613" y="303"/>
                </a:moveTo>
                <a:lnTo>
                  <a:pt x="604" y="313"/>
                </a:lnTo>
                <a:cubicBezTo>
                  <a:pt x="644" y="373"/>
                  <a:pt x="674" y="443"/>
                  <a:pt x="694" y="514"/>
                </a:cubicBezTo>
                <a:cubicBezTo>
                  <a:pt x="698" y="522"/>
                  <a:pt x="704" y="525"/>
                  <a:pt x="711" y="525"/>
                </a:cubicBezTo>
                <a:cubicBezTo>
                  <a:pt x="722" y="525"/>
                  <a:pt x="734" y="516"/>
                  <a:pt x="734" y="503"/>
                </a:cubicBezTo>
                <a:cubicBezTo>
                  <a:pt x="714" y="423"/>
                  <a:pt x="674" y="363"/>
                  <a:pt x="613" y="303"/>
                </a:cubicBezTo>
                <a:close/>
                <a:moveTo>
                  <a:pt x="1063" y="295"/>
                </a:moveTo>
                <a:cubicBezTo>
                  <a:pt x="1061" y="295"/>
                  <a:pt x="1061" y="298"/>
                  <a:pt x="1066" y="303"/>
                </a:cubicBezTo>
                <a:cubicBezTo>
                  <a:pt x="1096" y="383"/>
                  <a:pt x="1106" y="483"/>
                  <a:pt x="1096" y="564"/>
                </a:cubicBezTo>
                <a:cubicBezTo>
                  <a:pt x="1096" y="582"/>
                  <a:pt x="1109" y="592"/>
                  <a:pt x="1120" y="592"/>
                </a:cubicBezTo>
                <a:cubicBezTo>
                  <a:pt x="1129" y="592"/>
                  <a:pt x="1136" y="587"/>
                  <a:pt x="1136" y="574"/>
                </a:cubicBezTo>
                <a:cubicBezTo>
                  <a:pt x="1156" y="474"/>
                  <a:pt x="1136" y="383"/>
                  <a:pt x="1075" y="303"/>
                </a:cubicBezTo>
                <a:cubicBezTo>
                  <a:pt x="1071" y="298"/>
                  <a:pt x="1066" y="295"/>
                  <a:pt x="1063" y="295"/>
                </a:cubicBezTo>
                <a:close/>
                <a:moveTo>
                  <a:pt x="322" y="544"/>
                </a:moveTo>
                <a:lnTo>
                  <a:pt x="322" y="544"/>
                </a:lnTo>
                <a:cubicBezTo>
                  <a:pt x="342" y="594"/>
                  <a:pt x="352" y="644"/>
                  <a:pt x="372" y="695"/>
                </a:cubicBezTo>
                <a:cubicBezTo>
                  <a:pt x="372" y="705"/>
                  <a:pt x="382" y="710"/>
                  <a:pt x="392" y="710"/>
                </a:cubicBezTo>
                <a:cubicBezTo>
                  <a:pt x="402" y="710"/>
                  <a:pt x="412" y="705"/>
                  <a:pt x="412" y="695"/>
                </a:cubicBezTo>
                <a:cubicBezTo>
                  <a:pt x="403" y="634"/>
                  <a:pt x="372" y="574"/>
                  <a:pt x="322" y="544"/>
                </a:cubicBezTo>
                <a:close/>
                <a:moveTo>
                  <a:pt x="8" y="720"/>
                </a:moveTo>
                <a:cubicBezTo>
                  <a:pt x="5" y="720"/>
                  <a:pt x="1" y="725"/>
                  <a:pt x="1" y="725"/>
                </a:cubicBezTo>
                <a:cubicBezTo>
                  <a:pt x="1" y="755"/>
                  <a:pt x="11" y="785"/>
                  <a:pt x="11" y="815"/>
                </a:cubicBezTo>
                <a:cubicBezTo>
                  <a:pt x="11" y="820"/>
                  <a:pt x="18" y="823"/>
                  <a:pt x="25" y="823"/>
                </a:cubicBezTo>
                <a:cubicBezTo>
                  <a:pt x="31" y="823"/>
                  <a:pt x="36" y="820"/>
                  <a:pt x="31" y="815"/>
                </a:cubicBezTo>
                <a:cubicBezTo>
                  <a:pt x="31" y="785"/>
                  <a:pt x="31" y="745"/>
                  <a:pt x="11" y="725"/>
                </a:cubicBezTo>
                <a:cubicBezTo>
                  <a:pt x="11" y="721"/>
                  <a:pt x="9" y="720"/>
                  <a:pt x="8" y="72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9" name="Google Shape;12089;p31"/>
          <p:cNvSpPr/>
          <p:nvPr/>
        </p:nvSpPr>
        <p:spPr>
          <a:xfrm>
            <a:off x="6812719" y="4650333"/>
            <a:ext cx="1834534" cy="1875803"/>
          </a:xfrm>
          <a:custGeom>
            <a:avLst/>
            <a:gdLst/>
            <a:ahLst/>
            <a:cxnLst/>
            <a:rect l="l" t="t" r="r" b="b"/>
            <a:pathLst>
              <a:path w="9602" h="9818" extrusionOk="0">
                <a:moveTo>
                  <a:pt x="4867" y="0"/>
                </a:moveTo>
                <a:cubicBezTo>
                  <a:pt x="4834" y="0"/>
                  <a:pt x="4801" y="1"/>
                  <a:pt x="4767" y="2"/>
                </a:cubicBezTo>
                <a:cubicBezTo>
                  <a:pt x="3320" y="62"/>
                  <a:pt x="2185" y="1178"/>
                  <a:pt x="2245" y="2494"/>
                </a:cubicBezTo>
                <a:cubicBezTo>
                  <a:pt x="2265" y="2976"/>
                  <a:pt x="2416" y="3328"/>
                  <a:pt x="2587" y="3870"/>
                </a:cubicBezTo>
                <a:cubicBezTo>
                  <a:pt x="2630" y="4008"/>
                  <a:pt x="2606" y="4109"/>
                  <a:pt x="2437" y="4109"/>
                </a:cubicBezTo>
                <a:cubicBezTo>
                  <a:pt x="2373" y="4109"/>
                  <a:pt x="2287" y="4094"/>
                  <a:pt x="2175" y="4061"/>
                </a:cubicBezTo>
                <a:cubicBezTo>
                  <a:pt x="1693" y="3910"/>
                  <a:pt x="1261" y="3639"/>
                  <a:pt x="889" y="3518"/>
                </a:cubicBezTo>
                <a:cubicBezTo>
                  <a:pt x="813" y="3494"/>
                  <a:pt x="747" y="3483"/>
                  <a:pt x="692" y="3483"/>
                </a:cubicBezTo>
                <a:cubicBezTo>
                  <a:pt x="1" y="3483"/>
                  <a:pt x="926" y="5233"/>
                  <a:pt x="2024" y="5829"/>
                </a:cubicBezTo>
                <a:cubicBezTo>
                  <a:pt x="1673" y="8692"/>
                  <a:pt x="2135" y="9737"/>
                  <a:pt x="2707" y="9777"/>
                </a:cubicBezTo>
                <a:cubicBezTo>
                  <a:pt x="2718" y="9778"/>
                  <a:pt x="2729" y="9778"/>
                  <a:pt x="2740" y="9778"/>
                </a:cubicBezTo>
                <a:cubicBezTo>
                  <a:pt x="3299" y="9778"/>
                  <a:pt x="3254" y="8766"/>
                  <a:pt x="3501" y="8431"/>
                </a:cubicBezTo>
                <a:cubicBezTo>
                  <a:pt x="3803" y="8443"/>
                  <a:pt x="4209" y="8450"/>
                  <a:pt x="4621" y="8450"/>
                </a:cubicBezTo>
                <a:cubicBezTo>
                  <a:pt x="5253" y="8450"/>
                  <a:pt x="5899" y="8433"/>
                  <a:pt x="6203" y="8391"/>
                </a:cubicBezTo>
                <a:cubicBezTo>
                  <a:pt x="6424" y="8813"/>
                  <a:pt x="6223" y="9818"/>
                  <a:pt x="6816" y="9818"/>
                </a:cubicBezTo>
                <a:cubicBezTo>
                  <a:pt x="7569" y="9818"/>
                  <a:pt x="8082" y="7206"/>
                  <a:pt x="7610" y="5819"/>
                </a:cubicBezTo>
                <a:cubicBezTo>
                  <a:pt x="9477" y="4365"/>
                  <a:pt x="9601" y="3465"/>
                  <a:pt x="8981" y="3465"/>
                </a:cubicBezTo>
                <a:cubicBezTo>
                  <a:pt x="8788" y="3465"/>
                  <a:pt x="8521" y="3553"/>
                  <a:pt x="8212" y="3739"/>
                </a:cubicBezTo>
                <a:cubicBezTo>
                  <a:pt x="7794" y="3995"/>
                  <a:pt x="7540" y="4086"/>
                  <a:pt x="7390" y="4086"/>
                </a:cubicBezTo>
                <a:cubicBezTo>
                  <a:pt x="7121" y="4086"/>
                  <a:pt x="7183" y="3797"/>
                  <a:pt x="7228" y="3649"/>
                </a:cubicBezTo>
                <a:cubicBezTo>
                  <a:pt x="7379" y="3167"/>
                  <a:pt x="7509" y="2654"/>
                  <a:pt x="7500" y="2313"/>
                </a:cubicBezTo>
                <a:cubicBezTo>
                  <a:pt x="7441" y="1017"/>
                  <a:pt x="6270" y="0"/>
                  <a:pt x="4867" y="0"/>
                </a:cubicBezTo>
                <a:close/>
              </a:path>
            </a:pathLst>
          </a:custGeom>
          <a:solidFill>
            <a:srgbClr val="DBA2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0" name="Google Shape;12090;p31"/>
          <p:cNvSpPr/>
          <p:nvPr/>
        </p:nvSpPr>
        <p:spPr>
          <a:xfrm>
            <a:off x="7452761" y="4994045"/>
            <a:ext cx="568205" cy="59228"/>
          </a:xfrm>
          <a:custGeom>
            <a:avLst/>
            <a:gdLst/>
            <a:ahLst/>
            <a:cxnLst/>
            <a:rect l="l" t="t" r="r" b="b"/>
            <a:pathLst>
              <a:path w="2974" h="310" extrusionOk="0">
                <a:moveTo>
                  <a:pt x="2802" y="1"/>
                </a:moveTo>
                <a:cubicBezTo>
                  <a:pt x="2772" y="1"/>
                  <a:pt x="2741" y="8"/>
                  <a:pt x="2713" y="22"/>
                </a:cubicBezTo>
                <a:cubicBezTo>
                  <a:pt x="2672" y="31"/>
                  <a:pt x="2663" y="62"/>
                  <a:pt x="2672" y="82"/>
                </a:cubicBezTo>
                <a:cubicBezTo>
                  <a:pt x="2652" y="102"/>
                  <a:pt x="2643" y="112"/>
                  <a:pt x="2643" y="132"/>
                </a:cubicBezTo>
                <a:cubicBezTo>
                  <a:pt x="2612" y="192"/>
                  <a:pt x="2632" y="263"/>
                  <a:pt x="2713" y="283"/>
                </a:cubicBezTo>
                <a:cubicBezTo>
                  <a:pt x="2734" y="290"/>
                  <a:pt x="2755" y="293"/>
                  <a:pt x="2775" y="293"/>
                </a:cubicBezTo>
                <a:cubicBezTo>
                  <a:pt x="2839" y="293"/>
                  <a:pt x="2893" y="261"/>
                  <a:pt x="2924" y="223"/>
                </a:cubicBezTo>
                <a:cubicBezTo>
                  <a:pt x="2964" y="172"/>
                  <a:pt x="2974" y="112"/>
                  <a:pt x="2934" y="62"/>
                </a:cubicBezTo>
                <a:cubicBezTo>
                  <a:pt x="2908" y="23"/>
                  <a:pt x="2857" y="1"/>
                  <a:pt x="2802" y="1"/>
                </a:cubicBezTo>
                <a:close/>
                <a:moveTo>
                  <a:pt x="178" y="18"/>
                </a:moveTo>
                <a:cubicBezTo>
                  <a:pt x="152" y="18"/>
                  <a:pt x="125" y="22"/>
                  <a:pt x="101" y="31"/>
                </a:cubicBezTo>
                <a:cubicBezTo>
                  <a:pt x="71" y="42"/>
                  <a:pt x="51" y="72"/>
                  <a:pt x="60" y="102"/>
                </a:cubicBezTo>
                <a:cubicBezTo>
                  <a:pt x="40" y="112"/>
                  <a:pt x="31" y="132"/>
                  <a:pt x="31" y="142"/>
                </a:cubicBezTo>
                <a:cubicBezTo>
                  <a:pt x="0" y="203"/>
                  <a:pt x="20" y="273"/>
                  <a:pt x="101" y="303"/>
                </a:cubicBezTo>
                <a:cubicBezTo>
                  <a:pt x="119" y="307"/>
                  <a:pt x="138" y="309"/>
                  <a:pt x="155" y="309"/>
                </a:cubicBezTo>
                <a:cubicBezTo>
                  <a:pt x="223" y="309"/>
                  <a:pt x="280" y="280"/>
                  <a:pt x="312" y="232"/>
                </a:cubicBezTo>
                <a:cubicBezTo>
                  <a:pt x="352" y="192"/>
                  <a:pt x="362" y="132"/>
                  <a:pt x="322" y="82"/>
                </a:cubicBezTo>
                <a:cubicBezTo>
                  <a:pt x="294" y="40"/>
                  <a:pt x="237" y="18"/>
                  <a:pt x="178" y="18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1" name="Google Shape;12091;p31"/>
          <p:cNvSpPr/>
          <p:nvPr/>
        </p:nvSpPr>
        <p:spPr>
          <a:xfrm>
            <a:off x="7274314" y="5055566"/>
            <a:ext cx="911726" cy="205196"/>
          </a:xfrm>
          <a:custGeom>
            <a:avLst/>
            <a:gdLst/>
            <a:ahLst/>
            <a:cxnLst/>
            <a:rect l="l" t="t" r="r" b="b"/>
            <a:pathLst>
              <a:path w="4772" h="1074" extrusionOk="0">
                <a:moveTo>
                  <a:pt x="4072" y="1"/>
                </a:moveTo>
                <a:cubicBezTo>
                  <a:pt x="3917" y="1"/>
                  <a:pt x="3761" y="44"/>
                  <a:pt x="3637" y="142"/>
                </a:cubicBezTo>
                <a:cubicBezTo>
                  <a:pt x="3416" y="312"/>
                  <a:pt x="3365" y="644"/>
                  <a:pt x="3516" y="845"/>
                </a:cubicBezTo>
                <a:cubicBezTo>
                  <a:pt x="3625" y="990"/>
                  <a:pt x="3839" y="1073"/>
                  <a:pt x="4056" y="1073"/>
                </a:cubicBezTo>
                <a:cubicBezTo>
                  <a:pt x="4139" y="1073"/>
                  <a:pt x="4222" y="1061"/>
                  <a:pt x="4300" y="1036"/>
                </a:cubicBezTo>
                <a:cubicBezTo>
                  <a:pt x="4581" y="935"/>
                  <a:pt x="4772" y="674"/>
                  <a:pt x="4732" y="433"/>
                </a:cubicBezTo>
                <a:cubicBezTo>
                  <a:pt x="4685" y="172"/>
                  <a:pt x="4380" y="1"/>
                  <a:pt x="4072" y="1"/>
                </a:cubicBezTo>
                <a:close/>
                <a:moveTo>
                  <a:pt x="734" y="7"/>
                </a:moveTo>
                <a:cubicBezTo>
                  <a:pt x="576" y="7"/>
                  <a:pt x="413" y="56"/>
                  <a:pt x="282" y="162"/>
                </a:cubicBezTo>
                <a:cubicBezTo>
                  <a:pt x="61" y="343"/>
                  <a:pt x="0" y="634"/>
                  <a:pt x="151" y="835"/>
                </a:cubicBezTo>
                <a:cubicBezTo>
                  <a:pt x="255" y="976"/>
                  <a:pt x="486" y="1074"/>
                  <a:pt x="709" y="1074"/>
                </a:cubicBezTo>
                <a:cubicBezTo>
                  <a:pt x="787" y="1074"/>
                  <a:pt x="864" y="1062"/>
                  <a:pt x="934" y="1036"/>
                </a:cubicBezTo>
                <a:cubicBezTo>
                  <a:pt x="1206" y="935"/>
                  <a:pt x="1346" y="644"/>
                  <a:pt x="1316" y="413"/>
                </a:cubicBezTo>
                <a:cubicBezTo>
                  <a:pt x="1271" y="157"/>
                  <a:pt x="1011" y="7"/>
                  <a:pt x="734" y="7"/>
                </a:cubicBezTo>
                <a:close/>
              </a:path>
            </a:pathLst>
          </a:custGeom>
          <a:solidFill>
            <a:srgbClr val="CD5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2" name="Google Shape;12092;p31"/>
          <p:cNvSpPr/>
          <p:nvPr/>
        </p:nvSpPr>
        <p:spPr>
          <a:xfrm>
            <a:off x="7539119" y="5137147"/>
            <a:ext cx="376383" cy="159151"/>
          </a:xfrm>
          <a:custGeom>
            <a:avLst/>
            <a:gdLst/>
            <a:ahLst/>
            <a:cxnLst/>
            <a:rect l="l" t="t" r="r" b="b"/>
            <a:pathLst>
              <a:path w="1970" h="833" extrusionOk="0">
                <a:moveTo>
                  <a:pt x="416" y="1"/>
                </a:moveTo>
                <a:cubicBezTo>
                  <a:pt x="301" y="1"/>
                  <a:pt x="177" y="71"/>
                  <a:pt x="121" y="167"/>
                </a:cubicBezTo>
                <a:cubicBezTo>
                  <a:pt x="1" y="388"/>
                  <a:pt x="171" y="649"/>
                  <a:pt x="513" y="760"/>
                </a:cubicBezTo>
                <a:cubicBezTo>
                  <a:pt x="671" y="808"/>
                  <a:pt x="843" y="833"/>
                  <a:pt x="1013" y="833"/>
                </a:cubicBezTo>
                <a:cubicBezTo>
                  <a:pt x="1200" y="833"/>
                  <a:pt x="1385" y="803"/>
                  <a:pt x="1548" y="740"/>
                </a:cubicBezTo>
                <a:cubicBezTo>
                  <a:pt x="1668" y="689"/>
                  <a:pt x="1778" y="619"/>
                  <a:pt x="1859" y="528"/>
                </a:cubicBezTo>
                <a:cubicBezTo>
                  <a:pt x="1939" y="428"/>
                  <a:pt x="1970" y="298"/>
                  <a:pt x="1929" y="187"/>
                </a:cubicBezTo>
                <a:cubicBezTo>
                  <a:pt x="1893" y="88"/>
                  <a:pt x="1777" y="13"/>
                  <a:pt x="1659" y="13"/>
                </a:cubicBezTo>
                <a:cubicBezTo>
                  <a:pt x="1645" y="13"/>
                  <a:pt x="1631" y="14"/>
                  <a:pt x="1618" y="16"/>
                </a:cubicBezTo>
                <a:cubicBezTo>
                  <a:pt x="1552" y="29"/>
                  <a:pt x="1346" y="123"/>
                  <a:pt x="1049" y="123"/>
                </a:cubicBezTo>
                <a:cubicBezTo>
                  <a:pt x="890" y="123"/>
                  <a:pt x="706" y="97"/>
                  <a:pt x="503" y="16"/>
                </a:cubicBezTo>
                <a:cubicBezTo>
                  <a:pt x="476" y="6"/>
                  <a:pt x="446" y="1"/>
                  <a:pt x="416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3" name="Google Shape;12093;p31"/>
          <p:cNvSpPr/>
          <p:nvPr/>
        </p:nvSpPr>
        <p:spPr>
          <a:xfrm>
            <a:off x="7639042" y="5609250"/>
            <a:ext cx="169086" cy="144057"/>
          </a:xfrm>
          <a:custGeom>
            <a:avLst/>
            <a:gdLst/>
            <a:ahLst/>
            <a:cxnLst/>
            <a:rect l="l" t="t" r="r" b="b"/>
            <a:pathLst>
              <a:path w="885" h="754" extrusionOk="0">
                <a:moveTo>
                  <a:pt x="444" y="0"/>
                </a:moveTo>
                <a:cubicBezTo>
                  <a:pt x="252" y="0"/>
                  <a:pt x="59" y="106"/>
                  <a:pt x="30" y="318"/>
                </a:cubicBezTo>
                <a:cubicBezTo>
                  <a:pt x="0" y="519"/>
                  <a:pt x="181" y="729"/>
                  <a:pt x="402" y="750"/>
                </a:cubicBezTo>
                <a:cubicBezTo>
                  <a:pt x="418" y="752"/>
                  <a:pt x="434" y="754"/>
                  <a:pt x="451" y="754"/>
                </a:cubicBezTo>
                <a:cubicBezTo>
                  <a:pt x="495" y="754"/>
                  <a:pt x="539" y="744"/>
                  <a:pt x="583" y="729"/>
                </a:cubicBezTo>
                <a:cubicBezTo>
                  <a:pt x="753" y="680"/>
                  <a:pt x="884" y="508"/>
                  <a:pt x="864" y="338"/>
                </a:cubicBezTo>
                <a:cubicBezTo>
                  <a:pt x="844" y="113"/>
                  <a:pt x="644" y="0"/>
                  <a:pt x="444" y="0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4" name="Google Shape;12094;p31"/>
          <p:cNvSpPr/>
          <p:nvPr/>
        </p:nvSpPr>
        <p:spPr>
          <a:xfrm>
            <a:off x="7639042" y="5821323"/>
            <a:ext cx="169086" cy="143102"/>
          </a:xfrm>
          <a:custGeom>
            <a:avLst/>
            <a:gdLst/>
            <a:ahLst/>
            <a:cxnLst/>
            <a:rect l="l" t="t" r="r" b="b"/>
            <a:pathLst>
              <a:path w="885" h="749" extrusionOk="0">
                <a:moveTo>
                  <a:pt x="451" y="0"/>
                </a:moveTo>
                <a:cubicBezTo>
                  <a:pt x="256" y="0"/>
                  <a:pt x="60" y="108"/>
                  <a:pt x="30" y="323"/>
                </a:cubicBezTo>
                <a:cubicBezTo>
                  <a:pt x="0" y="524"/>
                  <a:pt x="181" y="725"/>
                  <a:pt x="402" y="745"/>
                </a:cubicBezTo>
                <a:cubicBezTo>
                  <a:pt x="420" y="748"/>
                  <a:pt x="437" y="749"/>
                  <a:pt x="455" y="749"/>
                </a:cubicBezTo>
                <a:cubicBezTo>
                  <a:pt x="498" y="749"/>
                  <a:pt x="540" y="742"/>
                  <a:pt x="583" y="735"/>
                </a:cubicBezTo>
                <a:cubicBezTo>
                  <a:pt x="753" y="675"/>
                  <a:pt x="884" y="504"/>
                  <a:pt x="864" y="333"/>
                </a:cubicBezTo>
                <a:cubicBezTo>
                  <a:pt x="844" y="111"/>
                  <a:pt x="648" y="0"/>
                  <a:pt x="451" y="0"/>
                </a:cubicBezTo>
                <a:close/>
              </a:path>
            </a:pathLst>
          </a:custGeom>
          <a:solidFill>
            <a:srgbClr val="7639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5" name="Google Shape;12095;p31"/>
          <p:cNvSpPr/>
          <p:nvPr/>
        </p:nvSpPr>
        <p:spPr>
          <a:xfrm>
            <a:off x="7562237" y="5347883"/>
            <a:ext cx="147879" cy="197936"/>
          </a:xfrm>
          <a:custGeom>
            <a:avLst/>
            <a:gdLst/>
            <a:ahLst/>
            <a:cxnLst/>
            <a:rect l="l" t="t" r="r" b="b"/>
            <a:pathLst>
              <a:path w="774" h="1036" extrusionOk="0">
                <a:moveTo>
                  <a:pt x="170" y="1"/>
                </a:moveTo>
                <a:cubicBezTo>
                  <a:pt x="135" y="1"/>
                  <a:pt x="100" y="8"/>
                  <a:pt x="70" y="28"/>
                </a:cubicBezTo>
                <a:cubicBezTo>
                  <a:pt x="10" y="59"/>
                  <a:pt x="0" y="139"/>
                  <a:pt x="10" y="209"/>
                </a:cubicBezTo>
                <a:cubicBezTo>
                  <a:pt x="30" y="309"/>
                  <a:pt x="110" y="410"/>
                  <a:pt x="211" y="470"/>
                </a:cubicBezTo>
                <a:cubicBezTo>
                  <a:pt x="141" y="541"/>
                  <a:pt x="70" y="611"/>
                  <a:pt x="30" y="701"/>
                </a:cubicBezTo>
                <a:cubicBezTo>
                  <a:pt x="0" y="782"/>
                  <a:pt x="0" y="892"/>
                  <a:pt x="70" y="963"/>
                </a:cubicBezTo>
                <a:cubicBezTo>
                  <a:pt x="112" y="1013"/>
                  <a:pt x="182" y="1035"/>
                  <a:pt x="250" y="1035"/>
                </a:cubicBezTo>
                <a:cubicBezTo>
                  <a:pt x="264" y="1035"/>
                  <a:pt x="278" y="1034"/>
                  <a:pt x="291" y="1033"/>
                </a:cubicBezTo>
                <a:cubicBezTo>
                  <a:pt x="371" y="1023"/>
                  <a:pt x="442" y="992"/>
                  <a:pt x="512" y="943"/>
                </a:cubicBezTo>
                <a:cubicBezTo>
                  <a:pt x="683" y="822"/>
                  <a:pt x="773" y="621"/>
                  <a:pt x="764" y="420"/>
                </a:cubicBezTo>
                <a:lnTo>
                  <a:pt x="764" y="349"/>
                </a:lnTo>
                <a:cubicBezTo>
                  <a:pt x="643" y="199"/>
                  <a:pt x="472" y="88"/>
                  <a:pt x="271" y="18"/>
                </a:cubicBezTo>
                <a:cubicBezTo>
                  <a:pt x="241" y="8"/>
                  <a:pt x="205" y="1"/>
                  <a:pt x="170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6" name="Google Shape;12096;p31"/>
          <p:cNvSpPr/>
          <p:nvPr/>
        </p:nvSpPr>
        <p:spPr>
          <a:xfrm>
            <a:off x="7755969" y="5347883"/>
            <a:ext cx="149789" cy="197936"/>
          </a:xfrm>
          <a:custGeom>
            <a:avLst/>
            <a:gdLst/>
            <a:ahLst/>
            <a:cxnLst/>
            <a:rect l="l" t="t" r="r" b="b"/>
            <a:pathLst>
              <a:path w="784" h="1036" extrusionOk="0">
                <a:moveTo>
                  <a:pt x="604" y="1"/>
                </a:moveTo>
                <a:cubicBezTo>
                  <a:pt x="568" y="1"/>
                  <a:pt x="533" y="8"/>
                  <a:pt x="503" y="18"/>
                </a:cubicBezTo>
                <a:cubicBezTo>
                  <a:pt x="312" y="88"/>
                  <a:pt x="141" y="199"/>
                  <a:pt x="11" y="349"/>
                </a:cubicBezTo>
                <a:lnTo>
                  <a:pt x="20" y="420"/>
                </a:lnTo>
                <a:cubicBezTo>
                  <a:pt x="0" y="621"/>
                  <a:pt x="101" y="822"/>
                  <a:pt x="262" y="943"/>
                </a:cubicBezTo>
                <a:cubicBezTo>
                  <a:pt x="332" y="992"/>
                  <a:pt x="402" y="1023"/>
                  <a:pt x="483" y="1033"/>
                </a:cubicBezTo>
                <a:cubicBezTo>
                  <a:pt x="496" y="1034"/>
                  <a:pt x="510" y="1035"/>
                  <a:pt x="523" y="1035"/>
                </a:cubicBezTo>
                <a:cubicBezTo>
                  <a:pt x="592" y="1035"/>
                  <a:pt x="662" y="1013"/>
                  <a:pt x="704" y="963"/>
                </a:cubicBezTo>
                <a:cubicBezTo>
                  <a:pt x="774" y="892"/>
                  <a:pt x="784" y="782"/>
                  <a:pt x="744" y="701"/>
                </a:cubicBezTo>
                <a:cubicBezTo>
                  <a:pt x="704" y="611"/>
                  <a:pt x="643" y="541"/>
                  <a:pt x="573" y="470"/>
                </a:cubicBezTo>
                <a:cubicBezTo>
                  <a:pt x="674" y="410"/>
                  <a:pt x="744" y="309"/>
                  <a:pt x="764" y="209"/>
                </a:cubicBezTo>
                <a:cubicBezTo>
                  <a:pt x="774" y="139"/>
                  <a:pt x="764" y="59"/>
                  <a:pt x="704" y="28"/>
                </a:cubicBezTo>
                <a:cubicBezTo>
                  <a:pt x="674" y="8"/>
                  <a:pt x="639" y="1"/>
                  <a:pt x="604" y="1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7" name="Google Shape;12097;p31"/>
          <p:cNvSpPr/>
          <p:nvPr/>
        </p:nvSpPr>
        <p:spPr>
          <a:xfrm>
            <a:off x="7602359" y="5387623"/>
            <a:ext cx="95720" cy="98777"/>
          </a:xfrm>
          <a:custGeom>
            <a:avLst/>
            <a:gdLst/>
            <a:ahLst/>
            <a:cxnLst/>
            <a:rect l="l" t="t" r="r" b="b"/>
            <a:pathLst>
              <a:path w="501" h="517" extrusionOk="0">
                <a:moveTo>
                  <a:pt x="21" y="1"/>
                </a:moveTo>
                <a:cubicBezTo>
                  <a:pt x="11" y="1"/>
                  <a:pt x="1" y="11"/>
                  <a:pt x="11" y="21"/>
                </a:cubicBezTo>
                <a:cubicBezTo>
                  <a:pt x="121" y="101"/>
                  <a:pt x="252" y="182"/>
                  <a:pt x="382" y="242"/>
                </a:cubicBezTo>
                <a:lnTo>
                  <a:pt x="403" y="242"/>
                </a:lnTo>
                <a:cubicBezTo>
                  <a:pt x="262" y="282"/>
                  <a:pt x="152" y="383"/>
                  <a:pt x="71" y="493"/>
                </a:cubicBezTo>
                <a:cubicBezTo>
                  <a:pt x="63" y="501"/>
                  <a:pt x="75" y="516"/>
                  <a:pt x="85" y="516"/>
                </a:cubicBezTo>
                <a:cubicBezTo>
                  <a:pt x="87" y="516"/>
                  <a:pt x="90" y="515"/>
                  <a:pt x="92" y="514"/>
                </a:cubicBezTo>
                <a:cubicBezTo>
                  <a:pt x="192" y="403"/>
                  <a:pt x="322" y="333"/>
                  <a:pt x="463" y="282"/>
                </a:cubicBezTo>
                <a:cubicBezTo>
                  <a:pt x="500" y="273"/>
                  <a:pt x="486" y="221"/>
                  <a:pt x="451" y="221"/>
                </a:cubicBezTo>
                <a:cubicBezTo>
                  <a:pt x="449" y="221"/>
                  <a:pt x="446" y="221"/>
                  <a:pt x="443" y="222"/>
                </a:cubicBezTo>
                <a:cubicBezTo>
                  <a:pt x="433" y="232"/>
                  <a:pt x="433" y="232"/>
                  <a:pt x="423" y="232"/>
                </a:cubicBezTo>
                <a:cubicBezTo>
                  <a:pt x="433" y="222"/>
                  <a:pt x="443" y="202"/>
                  <a:pt x="423" y="192"/>
                </a:cubicBezTo>
                <a:cubicBezTo>
                  <a:pt x="382" y="141"/>
                  <a:pt x="313" y="112"/>
                  <a:pt x="242" y="81"/>
                </a:cubicBezTo>
                <a:cubicBezTo>
                  <a:pt x="172" y="51"/>
                  <a:pt x="101" y="21"/>
                  <a:pt x="21" y="1"/>
                </a:cubicBezTo>
                <a:close/>
              </a:path>
            </a:pathLst>
          </a:custGeom>
          <a:solidFill>
            <a:srgbClr val="9711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8" name="Google Shape;12098;p31"/>
          <p:cNvSpPr/>
          <p:nvPr/>
        </p:nvSpPr>
        <p:spPr>
          <a:xfrm>
            <a:off x="7770107" y="5387432"/>
            <a:ext cx="87313" cy="111769"/>
          </a:xfrm>
          <a:custGeom>
            <a:avLst/>
            <a:gdLst/>
            <a:ahLst/>
            <a:cxnLst/>
            <a:rect l="l" t="t" r="r" b="b"/>
            <a:pathLst>
              <a:path w="457" h="585" extrusionOk="0">
                <a:moveTo>
                  <a:pt x="397" y="1"/>
                </a:moveTo>
                <a:cubicBezTo>
                  <a:pt x="394" y="1"/>
                  <a:pt x="391" y="1"/>
                  <a:pt x="389" y="2"/>
                </a:cubicBezTo>
                <a:cubicBezTo>
                  <a:pt x="278" y="42"/>
                  <a:pt x="107" y="73"/>
                  <a:pt x="47" y="183"/>
                </a:cubicBezTo>
                <a:cubicBezTo>
                  <a:pt x="47" y="193"/>
                  <a:pt x="57" y="203"/>
                  <a:pt x="67" y="203"/>
                </a:cubicBezTo>
                <a:cubicBezTo>
                  <a:pt x="178" y="153"/>
                  <a:pt x="308" y="122"/>
                  <a:pt x="419" y="73"/>
                </a:cubicBezTo>
                <a:cubicBezTo>
                  <a:pt x="456" y="54"/>
                  <a:pt x="433" y="1"/>
                  <a:pt x="397" y="1"/>
                </a:cubicBezTo>
                <a:close/>
                <a:moveTo>
                  <a:pt x="65" y="262"/>
                </a:moveTo>
                <a:cubicBezTo>
                  <a:pt x="30" y="262"/>
                  <a:pt x="0" y="297"/>
                  <a:pt x="27" y="323"/>
                </a:cubicBezTo>
                <a:cubicBezTo>
                  <a:pt x="77" y="363"/>
                  <a:pt x="147" y="394"/>
                  <a:pt x="198" y="434"/>
                </a:cubicBezTo>
                <a:cubicBezTo>
                  <a:pt x="248" y="474"/>
                  <a:pt x="288" y="535"/>
                  <a:pt x="339" y="575"/>
                </a:cubicBezTo>
                <a:cubicBezTo>
                  <a:pt x="350" y="582"/>
                  <a:pt x="363" y="585"/>
                  <a:pt x="375" y="585"/>
                </a:cubicBezTo>
                <a:cubicBezTo>
                  <a:pt x="412" y="585"/>
                  <a:pt x="442" y="553"/>
                  <a:pt x="419" y="515"/>
                </a:cubicBezTo>
                <a:cubicBezTo>
                  <a:pt x="389" y="444"/>
                  <a:pt x="339" y="404"/>
                  <a:pt x="268" y="363"/>
                </a:cubicBezTo>
                <a:cubicBezTo>
                  <a:pt x="218" y="323"/>
                  <a:pt x="147" y="273"/>
                  <a:pt x="77" y="263"/>
                </a:cubicBezTo>
                <a:cubicBezTo>
                  <a:pt x="73" y="262"/>
                  <a:pt x="69" y="262"/>
                  <a:pt x="65" y="262"/>
                </a:cubicBezTo>
                <a:close/>
              </a:path>
            </a:pathLst>
          </a:custGeom>
          <a:solidFill>
            <a:srgbClr val="9711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9" name="Google Shape;12099;p31"/>
          <p:cNvSpPr/>
          <p:nvPr/>
        </p:nvSpPr>
        <p:spPr>
          <a:xfrm>
            <a:off x="7677253" y="5386095"/>
            <a:ext cx="113488" cy="130492"/>
          </a:xfrm>
          <a:custGeom>
            <a:avLst/>
            <a:gdLst/>
            <a:ahLst/>
            <a:cxnLst/>
            <a:rect l="l" t="t" r="r" b="b"/>
            <a:pathLst>
              <a:path w="594" h="683" extrusionOk="0">
                <a:moveTo>
                  <a:pt x="140" y="0"/>
                </a:moveTo>
                <a:cubicBezTo>
                  <a:pt x="82" y="0"/>
                  <a:pt x="29" y="26"/>
                  <a:pt x="21" y="89"/>
                </a:cubicBezTo>
                <a:cubicBezTo>
                  <a:pt x="11" y="140"/>
                  <a:pt x="41" y="200"/>
                  <a:pt x="41" y="250"/>
                </a:cubicBezTo>
                <a:cubicBezTo>
                  <a:pt x="41" y="321"/>
                  <a:pt x="11" y="391"/>
                  <a:pt x="11" y="451"/>
                </a:cubicBezTo>
                <a:cubicBezTo>
                  <a:pt x="1" y="522"/>
                  <a:pt x="21" y="591"/>
                  <a:pt x="71" y="632"/>
                </a:cubicBezTo>
                <a:cubicBezTo>
                  <a:pt x="111" y="662"/>
                  <a:pt x="162" y="682"/>
                  <a:pt x="211" y="682"/>
                </a:cubicBezTo>
                <a:cubicBezTo>
                  <a:pt x="312" y="682"/>
                  <a:pt x="423" y="642"/>
                  <a:pt x="493" y="571"/>
                </a:cubicBezTo>
                <a:cubicBezTo>
                  <a:pt x="573" y="481"/>
                  <a:pt x="593" y="361"/>
                  <a:pt x="593" y="250"/>
                </a:cubicBezTo>
                <a:cubicBezTo>
                  <a:pt x="593" y="190"/>
                  <a:pt x="584" y="129"/>
                  <a:pt x="553" y="69"/>
                </a:cubicBezTo>
                <a:cubicBezTo>
                  <a:pt x="536" y="23"/>
                  <a:pt x="488" y="1"/>
                  <a:pt x="438" y="1"/>
                </a:cubicBezTo>
                <a:cubicBezTo>
                  <a:pt x="373" y="1"/>
                  <a:pt x="306" y="38"/>
                  <a:pt x="302" y="105"/>
                </a:cubicBezTo>
                <a:lnTo>
                  <a:pt x="302" y="105"/>
                </a:lnTo>
                <a:cubicBezTo>
                  <a:pt x="295" y="43"/>
                  <a:pt x="213" y="0"/>
                  <a:pt x="140" y="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0" name="Google Shape;12100;p31"/>
          <p:cNvSpPr/>
          <p:nvPr/>
        </p:nvSpPr>
        <p:spPr>
          <a:xfrm>
            <a:off x="7724063" y="5396985"/>
            <a:ext cx="26366" cy="87122"/>
          </a:xfrm>
          <a:custGeom>
            <a:avLst/>
            <a:gdLst/>
            <a:ahLst/>
            <a:cxnLst/>
            <a:rect l="l" t="t" r="r" b="b"/>
            <a:pathLst>
              <a:path w="138" h="456" extrusionOk="0">
                <a:moveTo>
                  <a:pt x="64" y="1"/>
                </a:moveTo>
                <a:cubicBezTo>
                  <a:pt x="57" y="1"/>
                  <a:pt x="51" y="4"/>
                  <a:pt x="47" y="12"/>
                </a:cubicBezTo>
                <a:cubicBezTo>
                  <a:pt x="37" y="72"/>
                  <a:pt x="37" y="133"/>
                  <a:pt x="27" y="193"/>
                </a:cubicBezTo>
                <a:cubicBezTo>
                  <a:pt x="27" y="264"/>
                  <a:pt x="17" y="344"/>
                  <a:pt x="7" y="414"/>
                </a:cubicBezTo>
                <a:cubicBezTo>
                  <a:pt x="1" y="439"/>
                  <a:pt x="21" y="456"/>
                  <a:pt x="40" y="456"/>
                </a:cubicBezTo>
                <a:cubicBezTo>
                  <a:pt x="52" y="456"/>
                  <a:pt x="63" y="449"/>
                  <a:pt x="67" y="434"/>
                </a:cubicBezTo>
                <a:cubicBezTo>
                  <a:pt x="107" y="304"/>
                  <a:pt x="138" y="143"/>
                  <a:pt x="87" y="12"/>
                </a:cubicBezTo>
                <a:cubicBezTo>
                  <a:pt x="81" y="6"/>
                  <a:pt x="72" y="1"/>
                  <a:pt x="64" y="1"/>
                </a:cubicBezTo>
                <a:close/>
              </a:path>
            </a:pathLst>
          </a:custGeom>
          <a:solidFill>
            <a:srgbClr val="9711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1" name="Google Shape;12101;p31"/>
          <p:cNvSpPr/>
          <p:nvPr/>
        </p:nvSpPr>
        <p:spPr>
          <a:xfrm>
            <a:off x="7642863" y="4733252"/>
            <a:ext cx="257354" cy="153801"/>
          </a:xfrm>
          <a:custGeom>
            <a:avLst/>
            <a:gdLst/>
            <a:ahLst/>
            <a:cxnLst/>
            <a:rect l="l" t="t" r="r" b="b"/>
            <a:pathLst>
              <a:path w="1347" h="805" extrusionOk="0">
                <a:moveTo>
                  <a:pt x="1206" y="0"/>
                </a:moveTo>
                <a:lnTo>
                  <a:pt x="1186" y="21"/>
                </a:lnTo>
                <a:cubicBezTo>
                  <a:pt x="1286" y="131"/>
                  <a:pt x="1316" y="282"/>
                  <a:pt x="1266" y="412"/>
                </a:cubicBezTo>
                <a:cubicBezTo>
                  <a:pt x="1237" y="488"/>
                  <a:pt x="1173" y="564"/>
                  <a:pt x="1089" y="564"/>
                </a:cubicBezTo>
                <a:cubicBezTo>
                  <a:pt x="1085" y="564"/>
                  <a:pt x="1080" y="564"/>
                  <a:pt x="1075" y="563"/>
                </a:cubicBezTo>
                <a:cubicBezTo>
                  <a:pt x="1025" y="553"/>
                  <a:pt x="974" y="512"/>
                  <a:pt x="954" y="463"/>
                </a:cubicBezTo>
                <a:cubicBezTo>
                  <a:pt x="944" y="452"/>
                  <a:pt x="944" y="443"/>
                  <a:pt x="944" y="432"/>
                </a:cubicBezTo>
                <a:cubicBezTo>
                  <a:pt x="944" y="382"/>
                  <a:pt x="944" y="342"/>
                  <a:pt x="934" y="291"/>
                </a:cubicBezTo>
                <a:lnTo>
                  <a:pt x="914" y="291"/>
                </a:lnTo>
                <a:cubicBezTo>
                  <a:pt x="904" y="342"/>
                  <a:pt x="904" y="392"/>
                  <a:pt x="914" y="432"/>
                </a:cubicBezTo>
                <a:cubicBezTo>
                  <a:pt x="914" y="543"/>
                  <a:pt x="894" y="643"/>
                  <a:pt x="824" y="713"/>
                </a:cubicBezTo>
                <a:cubicBezTo>
                  <a:pt x="784" y="754"/>
                  <a:pt x="733" y="774"/>
                  <a:pt x="693" y="784"/>
                </a:cubicBezTo>
                <a:cubicBezTo>
                  <a:pt x="603" y="784"/>
                  <a:pt x="532" y="713"/>
                  <a:pt x="502" y="643"/>
                </a:cubicBezTo>
                <a:cubicBezTo>
                  <a:pt x="482" y="583"/>
                  <a:pt x="482" y="523"/>
                  <a:pt x="482" y="452"/>
                </a:cubicBezTo>
                <a:lnTo>
                  <a:pt x="482" y="412"/>
                </a:lnTo>
                <a:lnTo>
                  <a:pt x="462" y="412"/>
                </a:lnTo>
                <a:cubicBezTo>
                  <a:pt x="462" y="422"/>
                  <a:pt x="462" y="443"/>
                  <a:pt x="452" y="452"/>
                </a:cubicBezTo>
                <a:cubicBezTo>
                  <a:pt x="442" y="503"/>
                  <a:pt x="412" y="553"/>
                  <a:pt x="362" y="573"/>
                </a:cubicBezTo>
                <a:cubicBezTo>
                  <a:pt x="329" y="594"/>
                  <a:pt x="291" y="604"/>
                  <a:pt x="253" y="604"/>
                </a:cubicBezTo>
                <a:cubicBezTo>
                  <a:pt x="221" y="604"/>
                  <a:pt x="189" y="597"/>
                  <a:pt x="161" y="583"/>
                </a:cubicBezTo>
                <a:cubicBezTo>
                  <a:pt x="60" y="523"/>
                  <a:pt x="30" y="402"/>
                  <a:pt x="50" y="312"/>
                </a:cubicBezTo>
                <a:cubicBezTo>
                  <a:pt x="70" y="211"/>
                  <a:pt x="130" y="131"/>
                  <a:pt x="201" y="41"/>
                </a:cubicBezTo>
                <a:lnTo>
                  <a:pt x="181" y="21"/>
                </a:lnTo>
                <a:cubicBezTo>
                  <a:pt x="110" y="111"/>
                  <a:pt x="40" y="201"/>
                  <a:pt x="20" y="312"/>
                </a:cubicBezTo>
                <a:cubicBezTo>
                  <a:pt x="0" y="412"/>
                  <a:pt x="30" y="543"/>
                  <a:pt x="141" y="603"/>
                </a:cubicBezTo>
                <a:cubicBezTo>
                  <a:pt x="173" y="622"/>
                  <a:pt x="212" y="630"/>
                  <a:pt x="252" y="630"/>
                </a:cubicBezTo>
                <a:cubicBezTo>
                  <a:pt x="297" y="630"/>
                  <a:pt x="344" y="619"/>
                  <a:pt x="382" y="603"/>
                </a:cubicBezTo>
                <a:cubicBezTo>
                  <a:pt x="412" y="583"/>
                  <a:pt x="432" y="553"/>
                  <a:pt x="452" y="523"/>
                </a:cubicBezTo>
                <a:cubicBezTo>
                  <a:pt x="452" y="563"/>
                  <a:pt x="462" y="613"/>
                  <a:pt x="482" y="653"/>
                </a:cubicBezTo>
                <a:cubicBezTo>
                  <a:pt x="512" y="724"/>
                  <a:pt x="583" y="804"/>
                  <a:pt x="683" y="804"/>
                </a:cubicBezTo>
                <a:lnTo>
                  <a:pt x="693" y="804"/>
                </a:lnTo>
                <a:cubicBezTo>
                  <a:pt x="743" y="804"/>
                  <a:pt x="793" y="774"/>
                  <a:pt x="844" y="733"/>
                </a:cubicBezTo>
                <a:cubicBezTo>
                  <a:pt x="904" y="673"/>
                  <a:pt x="934" y="583"/>
                  <a:pt x="944" y="492"/>
                </a:cubicBezTo>
                <a:cubicBezTo>
                  <a:pt x="965" y="543"/>
                  <a:pt x="1014" y="583"/>
                  <a:pt x="1065" y="583"/>
                </a:cubicBezTo>
                <a:cubicBezTo>
                  <a:pt x="1075" y="585"/>
                  <a:pt x="1086" y="586"/>
                  <a:pt x="1096" y="586"/>
                </a:cubicBezTo>
                <a:cubicBezTo>
                  <a:pt x="1190" y="586"/>
                  <a:pt x="1259" y="504"/>
                  <a:pt x="1296" y="422"/>
                </a:cubicBezTo>
                <a:cubicBezTo>
                  <a:pt x="1346" y="282"/>
                  <a:pt x="1306" y="121"/>
                  <a:pt x="1206" y="0"/>
                </a:cubicBezTo>
                <a:close/>
              </a:path>
            </a:pathLst>
          </a:custGeom>
          <a:solidFill>
            <a:srgbClr val="74563C"/>
          </a:solidFill>
          <a:ln w="9525" cap="flat" cmpd="sng">
            <a:solidFill>
              <a:srgbClr val="6A3B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2" name="Google Shape;12102;p31"/>
          <p:cNvSpPr/>
          <p:nvPr/>
        </p:nvSpPr>
        <p:spPr>
          <a:xfrm>
            <a:off x="7189866" y="4339483"/>
            <a:ext cx="1048141" cy="468664"/>
          </a:xfrm>
          <a:custGeom>
            <a:avLst/>
            <a:gdLst/>
            <a:ahLst/>
            <a:cxnLst/>
            <a:rect l="l" t="t" r="r" b="b"/>
            <a:pathLst>
              <a:path w="5486" h="2453" extrusionOk="0">
                <a:moveTo>
                  <a:pt x="3246" y="0"/>
                </a:moveTo>
                <a:cubicBezTo>
                  <a:pt x="3103" y="0"/>
                  <a:pt x="2968" y="35"/>
                  <a:pt x="2833" y="62"/>
                </a:cubicBezTo>
                <a:cubicBezTo>
                  <a:pt x="2160" y="223"/>
                  <a:pt x="1487" y="444"/>
                  <a:pt x="954" y="836"/>
                </a:cubicBezTo>
                <a:cubicBezTo>
                  <a:pt x="412" y="1227"/>
                  <a:pt x="10" y="1820"/>
                  <a:pt x="0" y="2453"/>
                </a:cubicBezTo>
                <a:cubicBezTo>
                  <a:pt x="0" y="2453"/>
                  <a:pt x="1814" y="1434"/>
                  <a:pt x="2627" y="1434"/>
                </a:cubicBezTo>
                <a:cubicBezTo>
                  <a:pt x="2657" y="1434"/>
                  <a:pt x="2686" y="1436"/>
                  <a:pt x="2713" y="1439"/>
                </a:cubicBezTo>
                <a:cubicBezTo>
                  <a:pt x="3476" y="1509"/>
                  <a:pt x="5485" y="2061"/>
                  <a:pt x="5485" y="2061"/>
                </a:cubicBezTo>
                <a:cubicBezTo>
                  <a:pt x="5305" y="1227"/>
                  <a:pt x="4671" y="494"/>
                  <a:pt x="3827" y="133"/>
                </a:cubicBezTo>
                <a:cubicBezTo>
                  <a:pt x="3657" y="62"/>
                  <a:pt x="3476" y="2"/>
                  <a:pt x="3295" y="2"/>
                </a:cubicBezTo>
                <a:cubicBezTo>
                  <a:pt x="3279" y="1"/>
                  <a:pt x="3262" y="0"/>
                  <a:pt x="3246" y="0"/>
                </a:cubicBezTo>
                <a:close/>
              </a:path>
            </a:pathLst>
          </a:custGeom>
          <a:solidFill>
            <a:srgbClr val="C644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3" name="Google Shape;12103;p31"/>
          <p:cNvSpPr/>
          <p:nvPr/>
        </p:nvSpPr>
        <p:spPr>
          <a:xfrm>
            <a:off x="7387420" y="4403105"/>
            <a:ext cx="687425" cy="147879"/>
          </a:xfrm>
          <a:custGeom>
            <a:avLst/>
            <a:gdLst/>
            <a:ahLst/>
            <a:cxnLst/>
            <a:rect l="l" t="t" r="r" b="b"/>
            <a:pathLst>
              <a:path w="3598" h="774" extrusionOk="0">
                <a:moveTo>
                  <a:pt x="1920" y="191"/>
                </a:moveTo>
                <a:cubicBezTo>
                  <a:pt x="1859" y="191"/>
                  <a:pt x="1799" y="242"/>
                  <a:pt x="1809" y="302"/>
                </a:cubicBezTo>
                <a:cubicBezTo>
                  <a:pt x="1809" y="352"/>
                  <a:pt x="1859" y="402"/>
                  <a:pt x="1920" y="402"/>
                </a:cubicBezTo>
                <a:cubicBezTo>
                  <a:pt x="1980" y="402"/>
                  <a:pt x="2040" y="352"/>
                  <a:pt x="2040" y="302"/>
                </a:cubicBezTo>
                <a:cubicBezTo>
                  <a:pt x="2040" y="242"/>
                  <a:pt x="1990" y="191"/>
                  <a:pt x="1920" y="191"/>
                </a:cubicBezTo>
                <a:close/>
                <a:moveTo>
                  <a:pt x="1196" y="1"/>
                </a:moveTo>
                <a:cubicBezTo>
                  <a:pt x="1076" y="1"/>
                  <a:pt x="955" y="101"/>
                  <a:pt x="965" y="211"/>
                </a:cubicBezTo>
                <a:cubicBezTo>
                  <a:pt x="975" y="332"/>
                  <a:pt x="1065" y="432"/>
                  <a:pt x="1196" y="432"/>
                </a:cubicBezTo>
                <a:cubicBezTo>
                  <a:pt x="1327" y="432"/>
                  <a:pt x="1438" y="332"/>
                  <a:pt x="1438" y="211"/>
                </a:cubicBezTo>
                <a:cubicBezTo>
                  <a:pt x="1427" y="101"/>
                  <a:pt x="1327" y="1"/>
                  <a:pt x="1196" y="1"/>
                </a:cubicBezTo>
                <a:close/>
                <a:moveTo>
                  <a:pt x="2994" y="1"/>
                </a:moveTo>
                <a:cubicBezTo>
                  <a:pt x="2874" y="1"/>
                  <a:pt x="2753" y="101"/>
                  <a:pt x="2764" y="211"/>
                </a:cubicBezTo>
                <a:cubicBezTo>
                  <a:pt x="2764" y="332"/>
                  <a:pt x="2864" y="432"/>
                  <a:pt x="2994" y="432"/>
                </a:cubicBezTo>
                <a:cubicBezTo>
                  <a:pt x="3125" y="432"/>
                  <a:pt x="3246" y="332"/>
                  <a:pt x="3235" y="211"/>
                </a:cubicBezTo>
                <a:cubicBezTo>
                  <a:pt x="3235" y="101"/>
                  <a:pt x="3135" y="1"/>
                  <a:pt x="2994" y="1"/>
                </a:cubicBezTo>
                <a:close/>
                <a:moveTo>
                  <a:pt x="3476" y="432"/>
                </a:moveTo>
                <a:cubicBezTo>
                  <a:pt x="3336" y="432"/>
                  <a:pt x="3336" y="633"/>
                  <a:pt x="3476" y="633"/>
                </a:cubicBezTo>
                <a:cubicBezTo>
                  <a:pt x="3517" y="633"/>
                  <a:pt x="3537" y="623"/>
                  <a:pt x="3557" y="603"/>
                </a:cubicBezTo>
                <a:cubicBezTo>
                  <a:pt x="3587" y="573"/>
                  <a:pt x="3597" y="533"/>
                  <a:pt x="3587" y="503"/>
                </a:cubicBezTo>
                <a:cubicBezTo>
                  <a:pt x="3577" y="463"/>
                  <a:pt x="3537" y="432"/>
                  <a:pt x="3476" y="432"/>
                </a:cubicBezTo>
                <a:close/>
                <a:moveTo>
                  <a:pt x="161" y="483"/>
                </a:moveTo>
                <a:cubicBezTo>
                  <a:pt x="81" y="483"/>
                  <a:pt x="1" y="553"/>
                  <a:pt x="11" y="633"/>
                </a:cubicBezTo>
                <a:cubicBezTo>
                  <a:pt x="11" y="704"/>
                  <a:pt x="81" y="774"/>
                  <a:pt x="161" y="774"/>
                </a:cubicBezTo>
                <a:cubicBezTo>
                  <a:pt x="252" y="774"/>
                  <a:pt x="332" y="704"/>
                  <a:pt x="322" y="633"/>
                </a:cubicBezTo>
                <a:cubicBezTo>
                  <a:pt x="322" y="553"/>
                  <a:pt x="252" y="483"/>
                  <a:pt x="161" y="483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4" name="Google Shape;12104;p31"/>
          <p:cNvSpPr/>
          <p:nvPr/>
        </p:nvSpPr>
        <p:spPr>
          <a:xfrm>
            <a:off x="7076569" y="4462524"/>
            <a:ext cx="1272634" cy="821165"/>
          </a:xfrm>
          <a:custGeom>
            <a:avLst/>
            <a:gdLst/>
            <a:ahLst/>
            <a:cxnLst/>
            <a:rect l="l" t="t" r="r" b="b"/>
            <a:pathLst>
              <a:path w="6661" h="4298" extrusionOk="0">
                <a:moveTo>
                  <a:pt x="3505" y="0"/>
                </a:moveTo>
                <a:cubicBezTo>
                  <a:pt x="2800" y="0"/>
                  <a:pt x="2062" y="161"/>
                  <a:pt x="1457" y="493"/>
                </a:cubicBezTo>
                <a:cubicBezTo>
                  <a:pt x="171" y="1217"/>
                  <a:pt x="0" y="3075"/>
                  <a:pt x="111" y="3316"/>
                </a:cubicBezTo>
                <a:cubicBezTo>
                  <a:pt x="171" y="3447"/>
                  <a:pt x="252" y="3577"/>
                  <a:pt x="372" y="3657"/>
                </a:cubicBezTo>
                <a:cubicBezTo>
                  <a:pt x="452" y="3707"/>
                  <a:pt x="547" y="3737"/>
                  <a:pt x="641" y="3737"/>
                </a:cubicBezTo>
                <a:cubicBezTo>
                  <a:pt x="701" y="3737"/>
                  <a:pt x="760" y="3725"/>
                  <a:pt x="814" y="3698"/>
                </a:cubicBezTo>
                <a:cubicBezTo>
                  <a:pt x="1025" y="3587"/>
                  <a:pt x="1035" y="3316"/>
                  <a:pt x="1055" y="3095"/>
                </a:cubicBezTo>
                <a:cubicBezTo>
                  <a:pt x="1136" y="2302"/>
                  <a:pt x="1718" y="1568"/>
                  <a:pt x="2512" y="1257"/>
                </a:cubicBezTo>
                <a:cubicBezTo>
                  <a:pt x="2808" y="1138"/>
                  <a:pt x="3130" y="1081"/>
                  <a:pt x="3452" y="1081"/>
                </a:cubicBezTo>
                <a:cubicBezTo>
                  <a:pt x="4001" y="1081"/>
                  <a:pt x="4552" y="1247"/>
                  <a:pt x="4983" y="1558"/>
                </a:cubicBezTo>
                <a:cubicBezTo>
                  <a:pt x="5656" y="2060"/>
                  <a:pt x="6008" y="2904"/>
                  <a:pt x="5847" y="3688"/>
                </a:cubicBezTo>
                <a:cubicBezTo>
                  <a:pt x="5807" y="3889"/>
                  <a:pt x="5757" y="4130"/>
                  <a:pt x="5927" y="4250"/>
                </a:cubicBezTo>
                <a:cubicBezTo>
                  <a:pt x="5976" y="4283"/>
                  <a:pt x="6033" y="4298"/>
                  <a:pt x="6090" y="4298"/>
                </a:cubicBezTo>
                <a:cubicBezTo>
                  <a:pt x="6210" y="4298"/>
                  <a:pt x="6335" y="4235"/>
                  <a:pt x="6409" y="4140"/>
                </a:cubicBezTo>
                <a:cubicBezTo>
                  <a:pt x="6520" y="4009"/>
                  <a:pt x="6540" y="3829"/>
                  <a:pt x="6561" y="3657"/>
                </a:cubicBezTo>
                <a:cubicBezTo>
                  <a:pt x="6610" y="3166"/>
                  <a:pt x="6661" y="2673"/>
                  <a:pt x="6581" y="2181"/>
                </a:cubicBezTo>
                <a:cubicBezTo>
                  <a:pt x="6500" y="1688"/>
                  <a:pt x="6259" y="1016"/>
                  <a:pt x="5857" y="674"/>
                </a:cubicBezTo>
                <a:cubicBezTo>
                  <a:pt x="5324" y="222"/>
                  <a:pt x="4300" y="11"/>
                  <a:pt x="3567" y="1"/>
                </a:cubicBezTo>
                <a:cubicBezTo>
                  <a:pt x="3546" y="0"/>
                  <a:pt x="3526" y="0"/>
                  <a:pt x="3505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5" name="Google Shape;12105;p31"/>
          <p:cNvSpPr/>
          <p:nvPr/>
        </p:nvSpPr>
        <p:spPr>
          <a:xfrm>
            <a:off x="7696359" y="4223703"/>
            <a:ext cx="307412" cy="206151"/>
          </a:xfrm>
          <a:custGeom>
            <a:avLst/>
            <a:gdLst/>
            <a:ahLst/>
            <a:cxnLst/>
            <a:rect l="l" t="t" r="r" b="b"/>
            <a:pathLst>
              <a:path w="1609" h="1079" extrusionOk="0">
                <a:moveTo>
                  <a:pt x="931" y="1"/>
                </a:moveTo>
                <a:cubicBezTo>
                  <a:pt x="519" y="1"/>
                  <a:pt x="1" y="151"/>
                  <a:pt x="102" y="628"/>
                </a:cubicBezTo>
                <a:cubicBezTo>
                  <a:pt x="152" y="859"/>
                  <a:pt x="383" y="1040"/>
                  <a:pt x="634" y="1070"/>
                </a:cubicBezTo>
                <a:cubicBezTo>
                  <a:pt x="671" y="1076"/>
                  <a:pt x="709" y="1079"/>
                  <a:pt x="747" y="1079"/>
                </a:cubicBezTo>
                <a:cubicBezTo>
                  <a:pt x="964" y="1079"/>
                  <a:pt x="1183" y="986"/>
                  <a:pt x="1337" y="849"/>
                </a:cubicBezTo>
                <a:cubicBezTo>
                  <a:pt x="1508" y="688"/>
                  <a:pt x="1609" y="427"/>
                  <a:pt x="1488" y="236"/>
                </a:cubicBezTo>
                <a:cubicBezTo>
                  <a:pt x="1397" y="96"/>
                  <a:pt x="1217" y="25"/>
                  <a:pt x="1046" y="5"/>
                </a:cubicBezTo>
                <a:cubicBezTo>
                  <a:pt x="1009" y="2"/>
                  <a:pt x="971" y="1"/>
                  <a:pt x="931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6" name="Google Shape;12106;p31"/>
          <p:cNvSpPr/>
          <p:nvPr/>
        </p:nvSpPr>
        <p:spPr>
          <a:xfrm>
            <a:off x="7149362" y="5155489"/>
            <a:ext cx="59801" cy="384026"/>
          </a:xfrm>
          <a:custGeom>
            <a:avLst/>
            <a:gdLst/>
            <a:ahLst/>
            <a:cxnLst/>
            <a:rect l="l" t="t" r="r" b="b"/>
            <a:pathLst>
              <a:path w="313" h="2010" extrusionOk="0">
                <a:moveTo>
                  <a:pt x="222" y="1"/>
                </a:moveTo>
                <a:cubicBezTo>
                  <a:pt x="212" y="1"/>
                  <a:pt x="202" y="1"/>
                  <a:pt x="202" y="10"/>
                </a:cubicBezTo>
                <a:cubicBezTo>
                  <a:pt x="1" y="613"/>
                  <a:pt x="41" y="1407"/>
                  <a:pt x="282" y="1999"/>
                </a:cubicBezTo>
                <a:lnTo>
                  <a:pt x="293" y="2010"/>
                </a:lnTo>
                <a:lnTo>
                  <a:pt x="302" y="2010"/>
                </a:lnTo>
                <a:cubicBezTo>
                  <a:pt x="302" y="1999"/>
                  <a:pt x="313" y="1999"/>
                  <a:pt x="302" y="1990"/>
                </a:cubicBezTo>
                <a:cubicBezTo>
                  <a:pt x="61" y="1407"/>
                  <a:pt x="31" y="613"/>
                  <a:pt x="232" y="21"/>
                </a:cubicBezTo>
                <a:cubicBezTo>
                  <a:pt x="232" y="10"/>
                  <a:pt x="222" y="1"/>
                  <a:pt x="222" y="1"/>
                </a:cubicBezTo>
                <a:close/>
              </a:path>
            </a:pathLst>
          </a:custGeom>
          <a:solidFill>
            <a:srgbClr val="453323"/>
          </a:solidFill>
          <a:ln w="9525" cap="flat" cmpd="sng">
            <a:solidFill>
              <a:srgbClr val="6A3B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7" name="Google Shape;12107;p31"/>
          <p:cNvSpPr/>
          <p:nvPr/>
        </p:nvSpPr>
        <p:spPr>
          <a:xfrm>
            <a:off x="8203234" y="5266875"/>
            <a:ext cx="51968" cy="311042"/>
          </a:xfrm>
          <a:custGeom>
            <a:avLst/>
            <a:gdLst/>
            <a:ahLst/>
            <a:cxnLst/>
            <a:rect l="l" t="t" r="r" b="b"/>
            <a:pathLst>
              <a:path w="272" h="1628" extrusionOk="0">
                <a:moveTo>
                  <a:pt x="171" y="0"/>
                </a:moveTo>
                <a:cubicBezTo>
                  <a:pt x="161" y="0"/>
                  <a:pt x="161" y="10"/>
                  <a:pt x="161" y="20"/>
                </a:cubicBezTo>
                <a:cubicBezTo>
                  <a:pt x="251" y="552"/>
                  <a:pt x="191" y="1105"/>
                  <a:pt x="1" y="1608"/>
                </a:cubicBezTo>
                <a:cubicBezTo>
                  <a:pt x="1" y="1617"/>
                  <a:pt x="1" y="1628"/>
                  <a:pt x="10" y="1628"/>
                </a:cubicBezTo>
                <a:cubicBezTo>
                  <a:pt x="21" y="1628"/>
                  <a:pt x="21" y="1628"/>
                  <a:pt x="21" y="1617"/>
                </a:cubicBezTo>
                <a:cubicBezTo>
                  <a:pt x="222" y="1105"/>
                  <a:pt x="271" y="552"/>
                  <a:pt x="181" y="10"/>
                </a:cubicBezTo>
                <a:cubicBezTo>
                  <a:pt x="181" y="10"/>
                  <a:pt x="181" y="0"/>
                  <a:pt x="171" y="0"/>
                </a:cubicBezTo>
                <a:close/>
              </a:path>
            </a:pathLst>
          </a:custGeom>
          <a:solidFill>
            <a:srgbClr val="453323"/>
          </a:solidFill>
          <a:ln w="9525" cap="flat" cmpd="sng">
            <a:solidFill>
              <a:srgbClr val="6A3B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8" name="Google Shape;12108;p31"/>
          <p:cNvSpPr/>
          <p:nvPr/>
        </p:nvSpPr>
        <p:spPr>
          <a:xfrm>
            <a:off x="7109240" y="5479713"/>
            <a:ext cx="217041" cy="183033"/>
          </a:xfrm>
          <a:custGeom>
            <a:avLst/>
            <a:gdLst/>
            <a:ahLst/>
            <a:cxnLst/>
            <a:rect l="l" t="t" r="r" b="b"/>
            <a:pathLst>
              <a:path w="1136" h="958" extrusionOk="0">
                <a:moveTo>
                  <a:pt x="619" y="0"/>
                </a:moveTo>
                <a:cubicBezTo>
                  <a:pt x="533" y="0"/>
                  <a:pt x="503" y="101"/>
                  <a:pt x="452" y="152"/>
                </a:cubicBezTo>
                <a:cubicBezTo>
                  <a:pt x="417" y="180"/>
                  <a:pt x="392" y="187"/>
                  <a:pt x="368" y="187"/>
                </a:cubicBezTo>
                <a:cubicBezTo>
                  <a:pt x="340" y="187"/>
                  <a:pt x="313" y="178"/>
                  <a:pt x="271" y="178"/>
                </a:cubicBezTo>
                <a:cubicBezTo>
                  <a:pt x="257" y="178"/>
                  <a:pt x="240" y="179"/>
                  <a:pt x="221" y="182"/>
                </a:cubicBezTo>
                <a:cubicBezTo>
                  <a:pt x="141" y="202"/>
                  <a:pt x="61" y="262"/>
                  <a:pt x="61" y="343"/>
                </a:cubicBezTo>
                <a:cubicBezTo>
                  <a:pt x="61" y="395"/>
                  <a:pt x="105" y="453"/>
                  <a:pt x="160" y="471"/>
                </a:cubicBezTo>
                <a:lnTo>
                  <a:pt x="160" y="471"/>
                </a:lnTo>
                <a:cubicBezTo>
                  <a:pt x="100" y="480"/>
                  <a:pt x="45" y="521"/>
                  <a:pt x="30" y="574"/>
                </a:cubicBezTo>
                <a:cubicBezTo>
                  <a:pt x="0" y="654"/>
                  <a:pt x="41" y="735"/>
                  <a:pt x="121" y="765"/>
                </a:cubicBezTo>
                <a:cubicBezTo>
                  <a:pt x="143" y="777"/>
                  <a:pt x="168" y="783"/>
                  <a:pt x="194" y="783"/>
                </a:cubicBezTo>
                <a:cubicBezTo>
                  <a:pt x="249" y="783"/>
                  <a:pt x="307" y="756"/>
                  <a:pt x="342" y="715"/>
                </a:cubicBezTo>
                <a:lnTo>
                  <a:pt x="342" y="715"/>
                </a:lnTo>
                <a:cubicBezTo>
                  <a:pt x="302" y="805"/>
                  <a:pt x="372" y="916"/>
                  <a:pt x="472" y="945"/>
                </a:cubicBezTo>
                <a:cubicBezTo>
                  <a:pt x="496" y="953"/>
                  <a:pt x="522" y="957"/>
                  <a:pt x="548" y="957"/>
                </a:cubicBezTo>
                <a:cubicBezTo>
                  <a:pt x="623" y="957"/>
                  <a:pt x="702" y="927"/>
                  <a:pt x="753" y="875"/>
                </a:cubicBezTo>
                <a:cubicBezTo>
                  <a:pt x="794" y="835"/>
                  <a:pt x="814" y="785"/>
                  <a:pt x="814" y="735"/>
                </a:cubicBezTo>
                <a:cubicBezTo>
                  <a:pt x="814" y="684"/>
                  <a:pt x="773" y="634"/>
                  <a:pt x="724" y="624"/>
                </a:cubicBezTo>
                <a:lnTo>
                  <a:pt x="724" y="624"/>
                </a:lnTo>
                <a:cubicBezTo>
                  <a:pt x="743" y="625"/>
                  <a:pt x="763" y="626"/>
                  <a:pt x="783" y="626"/>
                </a:cubicBezTo>
                <a:cubicBezTo>
                  <a:pt x="897" y="626"/>
                  <a:pt x="1015" y="598"/>
                  <a:pt x="1075" y="503"/>
                </a:cubicBezTo>
                <a:cubicBezTo>
                  <a:pt x="1135" y="413"/>
                  <a:pt x="1085" y="282"/>
                  <a:pt x="985" y="232"/>
                </a:cubicBezTo>
                <a:cubicBezTo>
                  <a:pt x="955" y="218"/>
                  <a:pt x="922" y="211"/>
                  <a:pt x="889" y="211"/>
                </a:cubicBezTo>
                <a:cubicBezTo>
                  <a:pt x="818" y="211"/>
                  <a:pt x="745" y="244"/>
                  <a:pt x="705" y="302"/>
                </a:cubicBezTo>
                <a:lnTo>
                  <a:pt x="705" y="302"/>
                </a:lnTo>
                <a:cubicBezTo>
                  <a:pt x="731" y="257"/>
                  <a:pt x="753" y="206"/>
                  <a:pt x="753" y="162"/>
                </a:cubicBezTo>
                <a:cubicBezTo>
                  <a:pt x="764" y="101"/>
                  <a:pt x="733" y="41"/>
                  <a:pt x="673" y="11"/>
                </a:cubicBezTo>
                <a:cubicBezTo>
                  <a:pt x="653" y="4"/>
                  <a:pt x="635" y="0"/>
                  <a:pt x="619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9" name="Google Shape;12109;p31"/>
          <p:cNvSpPr/>
          <p:nvPr/>
        </p:nvSpPr>
        <p:spPr>
          <a:xfrm>
            <a:off x="8118787" y="5483343"/>
            <a:ext cx="192204" cy="173480"/>
          </a:xfrm>
          <a:custGeom>
            <a:avLst/>
            <a:gdLst/>
            <a:ahLst/>
            <a:cxnLst/>
            <a:rect l="l" t="t" r="r" b="b"/>
            <a:pathLst>
              <a:path w="1006" h="908" extrusionOk="0">
                <a:moveTo>
                  <a:pt x="683" y="1"/>
                </a:moveTo>
                <a:cubicBezTo>
                  <a:pt x="677" y="1"/>
                  <a:pt x="670" y="1"/>
                  <a:pt x="664" y="2"/>
                </a:cubicBezTo>
                <a:cubicBezTo>
                  <a:pt x="583" y="2"/>
                  <a:pt x="512" y="73"/>
                  <a:pt x="503" y="153"/>
                </a:cubicBezTo>
                <a:cubicBezTo>
                  <a:pt x="486" y="67"/>
                  <a:pt x="395" y="18"/>
                  <a:pt x="306" y="18"/>
                </a:cubicBezTo>
                <a:cubicBezTo>
                  <a:pt x="291" y="18"/>
                  <a:pt x="276" y="19"/>
                  <a:pt x="262" y="22"/>
                </a:cubicBezTo>
                <a:cubicBezTo>
                  <a:pt x="161" y="42"/>
                  <a:pt x="81" y="123"/>
                  <a:pt x="61" y="213"/>
                </a:cubicBezTo>
                <a:cubicBezTo>
                  <a:pt x="50" y="263"/>
                  <a:pt x="61" y="324"/>
                  <a:pt x="91" y="364"/>
                </a:cubicBezTo>
                <a:cubicBezTo>
                  <a:pt x="116" y="397"/>
                  <a:pt x="162" y="417"/>
                  <a:pt x="206" y="417"/>
                </a:cubicBezTo>
                <a:cubicBezTo>
                  <a:pt x="214" y="417"/>
                  <a:pt x="223" y="416"/>
                  <a:pt x="231" y="414"/>
                </a:cubicBezTo>
                <a:lnTo>
                  <a:pt x="231" y="414"/>
                </a:lnTo>
                <a:cubicBezTo>
                  <a:pt x="121" y="464"/>
                  <a:pt x="0" y="565"/>
                  <a:pt x="0" y="685"/>
                </a:cubicBezTo>
                <a:cubicBezTo>
                  <a:pt x="10" y="781"/>
                  <a:pt x="111" y="877"/>
                  <a:pt x="216" y="877"/>
                </a:cubicBezTo>
                <a:cubicBezTo>
                  <a:pt x="221" y="877"/>
                  <a:pt x="226" y="877"/>
                  <a:pt x="231" y="877"/>
                </a:cubicBezTo>
                <a:cubicBezTo>
                  <a:pt x="350" y="866"/>
                  <a:pt x="450" y="768"/>
                  <a:pt x="433" y="659"/>
                </a:cubicBezTo>
                <a:lnTo>
                  <a:pt x="433" y="659"/>
                </a:lnTo>
                <a:cubicBezTo>
                  <a:pt x="443" y="718"/>
                  <a:pt x="443" y="777"/>
                  <a:pt x="472" y="826"/>
                </a:cubicBezTo>
                <a:cubicBezTo>
                  <a:pt x="499" y="871"/>
                  <a:pt x="550" y="908"/>
                  <a:pt x="604" y="908"/>
                </a:cubicBezTo>
                <a:cubicBezTo>
                  <a:pt x="610" y="908"/>
                  <a:pt x="617" y="907"/>
                  <a:pt x="623" y="906"/>
                </a:cubicBezTo>
                <a:cubicBezTo>
                  <a:pt x="774" y="886"/>
                  <a:pt x="713" y="766"/>
                  <a:pt x="733" y="685"/>
                </a:cubicBezTo>
                <a:cubicBezTo>
                  <a:pt x="774" y="585"/>
                  <a:pt x="824" y="625"/>
                  <a:pt x="914" y="545"/>
                </a:cubicBezTo>
                <a:cubicBezTo>
                  <a:pt x="975" y="495"/>
                  <a:pt x="1005" y="404"/>
                  <a:pt x="954" y="334"/>
                </a:cubicBezTo>
                <a:cubicBezTo>
                  <a:pt x="931" y="292"/>
                  <a:pt x="882" y="268"/>
                  <a:pt x="834" y="268"/>
                </a:cubicBezTo>
                <a:cubicBezTo>
                  <a:pt x="821" y="268"/>
                  <a:pt x="808" y="270"/>
                  <a:pt x="796" y="273"/>
                </a:cubicBezTo>
                <a:lnTo>
                  <a:pt x="796" y="273"/>
                </a:lnTo>
                <a:cubicBezTo>
                  <a:pt x="840" y="235"/>
                  <a:pt x="859" y="176"/>
                  <a:pt x="844" y="123"/>
                </a:cubicBezTo>
                <a:cubicBezTo>
                  <a:pt x="826" y="49"/>
                  <a:pt x="757" y="1"/>
                  <a:pt x="683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0" name="Google Shape;12110;p31"/>
          <p:cNvSpPr/>
          <p:nvPr/>
        </p:nvSpPr>
        <p:spPr>
          <a:xfrm>
            <a:off x="7153183" y="4465581"/>
            <a:ext cx="1189715" cy="636413"/>
          </a:xfrm>
          <a:custGeom>
            <a:avLst/>
            <a:gdLst/>
            <a:ahLst/>
            <a:cxnLst/>
            <a:rect l="l" t="t" r="r" b="b"/>
            <a:pathLst>
              <a:path w="6227" h="3331" extrusionOk="0">
                <a:moveTo>
                  <a:pt x="3398" y="0"/>
                </a:moveTo>
                <a:cubicBezTo>
                  <a:pt x="3389" y="0"/>
                  <a:pt x="3382" y="5"/>
                  <a:pt x="3387" y="15"/>
                </a:cubicBezTo>
                <a:cubicBezTo>
                  <a:pt x="3397" y="377"/>
                  <a:pt x="3407" y="718"/>
                  <a:pt x="3327" y="1080"/>
                </a:cubicBezTo>
                <a:cubicBezTo>
                  <a:pt x="3320" y="1105"/>
                  <a:pt x="3341" y="1122"/>
                  <a:pt x="3360" y="1122"/>
                </a:cubicBezTo>
                <a:cubicBezTo>
                  <a:pt x="3372" y="1122"/>
                  <a:pt x="3383" y="1115"/>
                  <a:pt x="3387" y="1100"/>
                </a:cubicBezTo>
                <a:cubicBezTo>
                  <a:pt x="3507" y="748"/>
                  <a:pt x="3457" y="377"/>
                  <a:pt x="3417" y="15"/>
                </a:cubicBezTo>
                <a:cubicBezTo>
                  <a:pt x="3417" y="5"/>
                  <a:pt x="3407" y="0"/>
                  <a:pt x="3398" y="0"/>
                </a:cubicBezTo>
                <a:close/>
                <a:moveTo>
                  <a:pt x="1995" y="109"/>
                </a:moveTo>
                <a:cubicBezTo>
                  <a:pt x="1987" y="109"/>
                  <a:pt x="1980" y="114"/>
                  <a:pt x="1980" y="125"/>
                </a:cubicBezTo>
                <a:cubicBezTo>
                  <a:pt x="2050" y="477"/>
                  <a:pt x="2121" y="828"/>
                  <a:pt x="2161" y="1180"/>
                </a:cubicBezTo>
                <a:cubicBezTo>
                  <a:pt x="2166" y="1201"/>
                  <a:pt x="2181" y="1211"/>
                  <a:pt x="2195" y="1211"/>
                </a:cubicBezTo>
                <a:cubicBezTo>
                  <a:pt x="2209" y="1211"/>
                  <a:pt x="2222" y="1201"/>
                  <a:pt x="2222" y="1180"/>
                </a:cubicBezTo>
                <a:cubicBezTo>
                  <a:pt x="2191" y="828"/>
                  <a:pt x="2121" y="457"/>
                  <a:pt x="2010" y="116"/>
                </a:cubicBezTo>
                <a:cubicBezTo>
                  <a:pt x="2006" y="111"/>
                  <a:pt x="2000" y="109"/>
                  <a:pt x="1995" y="109"/>
                </a:cubicBezTo>
                <a:close/>
                <a:moveTo>
                  <a:pt x="4743" y="309"/>
                </a:moveTo>
                <a:cubicBezTo>
                  <a:pt x="4738" y="309"/>
                  <a:pt x="4733" y="311"/>
                  <a:pt x="4733" y="317"/>
                </a:cubicBezTo>
                <a:cubicBezTo>
                  <a:pt x="4693" y="698"/>
                  <a:pt x="4592" y="1049"/>
                  <a:pt x="4391" y="1391"/>
                </a:cubicBezTo>
                <a:cubicBezTo>
                  <a:pt x="4384" y="1413"/>
                  <a:pt x="4403" y="1430"/>
                  <a:pt x="4421" y="1430"/>
                </a:cubicBezTo>
                <a:cubicBezTo>
                  <a:pt x="4429" y="1430"/>
                  <a:pt x="4436" y="1427"/>
                  <a:pt x="4441" y="1422"/>
                </a:cubicBezTo>
                <a:cubicBezTo>
                  <a:pt x="4642" y="1080"/>
                  <a:pt x="4763" y="708"/>
                  <a:pt x="4753" y="317"/>
                </a:cubicBezTo>
                <a:cubicBezTo>
                  <a:pt x="4753" y="311"/>
                  <a:pt x="4748" y="309"/>
                  <a:pt x="4743" y="309"/>
                </a:cubicBezTo>
                <a:close/>
                <a:moveTo>
                  <a:pt x="795" y="666"/>
                </a:moveTo>
                <a:cubicBezTo>
                  <a:pt x="780" y="666"/>
                  <a:pt x="764" y="673"/>
                  <a:pt x="764" y="688"/>
                </a:cubicBezTo>
                <a:cubicBezTo>
                  <a:pt x="785" y="919"/>
                  <a:pt x="845" y="1130"/>
                  <a:pt x="965" y="1341"/>
                </a:cubicBezTo>
                <a:cubicBezTo>
                  <a:pt x="1016" y="1431"/>
                  <a:pt x="1186" y="1743"/>
                  <a:pt x="1327" y="1743"/>
                </a:cubicBezTo>
                <a:cubicBezTo>
                  <a:pt x="1337" y="1733"/>
                  <a:pt x="1358" y="1733"/>
                  <a:pt x="1358" y="1713"/>
                </a:cubicBezTo>
                <a:lnTo>
                  <a:pt x="1358" y="1703"/>
                </a:lnTo>
                <a:cubicBezTo>
                  <a:pt x="1364" y="1683"/>
                  <a:pt x="1345" y="1668"/>
                  <a:pt x="1326" y="1668"/>
                </a:cubicBezTo>
                <a:cubicBezTo>
                  <a:pt x="1315" y="1668"/>
                  <a:pt x="1304" y="1672"/>
                  <a:pt x="1297" y="1683"/>
                </a:cubicBezTo>
                <a:cubicBezTo>
                  <a:pt x="1317" y="1652"/>
                  <a:pt x="1036" y="1311"/>
                  <a:pt x="996" y="1250"/>
                </a:cubicBezTo>
                <a:cubicBezTo>
                  <a:pt x="905" y="1070"/>
                  <a:pt x="845" y="879"/>
                  <a:pt x="825" y="688"/>
                </a:cubicBezTo>
                <a:cubicBezTo>
                  <a:pt x="825" y="673"/>
                  <a:pt x="810" y="666"/>
                  <a:pt x="795" y="666"/>
                </a:cubicBezTo>
                <a:close/>
                <a:moveTo>
                  <a:pt x="5595" y="841"/>
                </a:moveTo>
                <a:cubicBezTo>
                  <a:pt x="5592" y="841"/>
                  <a:pt x="5587" y="844"/>
                  <a:pt x="5587" y="849"/>
                </a:cubicBezTo>
                <a:cubicBezTo>
                  <a:pt x="5486" y="1250"/>
                  <a:pt x="5296" y="1602"/>
                  <a:pt x="5014" y="1924"/>
                </a:cubicBezTo>
                <a:cubicBezTo>
                  <a:pt x="4991" y="1946"/>
                  <a:pt x="5008" y="1975"/>
                  <a:pt x="5031" y="1975"/>
                </a:cubicBezTo>
                <a:cubicBezTo>
                  <a:pt x="5039" y="1975"/>
                  <a:pt x="5047" y="1971"/>
                  <a:pt x="5054" y="1964"/>
                </a:cubicBezTo>
                <a:cubicBezTo>
                  <a:pt x="5356" y="1652"/>
                  <a:pt x="5537" y="1270"/>
                  <a:pt x="5597" y="849"/>
                </a:cubicBezTo>
                <a:cubicBezTo>
                  <a:pt x="5602" y="844"/>
                  <a:pt x="5599" y="841"/>
                  <a:pt x="5595" y="841"/>
                </a:cubicBezTo>
                <a:close/>
                <a:moveTo>
                  <a:pt x="6110" y="1925"/>
                </a:moveTo>
                <a:cubicBezTo>
                  <a:pt x="6102" y="1925"/>
                  <a:pt x="6095" y="1928"/>
                  <a:pt x="6089" y="1934"/>
                </a:cubicBezTo>
                <a:cubicBezTo>
                  <a:pt x="5888" y="2195"/>
                  <a:pt x="5607" y="2346"/>
                  <a:pt x="5285" y="2456"/>
                </a:cubicBezTo>
                <a:lnTo>
                  <a:pt x="5285" y="2466"/>
                </a:lnTo>
                <a:cubicBezTo>
                  <a:pt x="5627" y="2426"/>
                  <a:pt x="5939" y="2205"/>
                  <a:pt x="6129" y="1954"/>
                </a:cubicBezTo>
                <a:cubicBezTo>
                  <a:pt x="6143" y="1939"/>
                  <a:pt x="6127" y="1925"/>
                  <a:pt x="6110" y="1925"/>
                </a:cubicBezTo>
                <a:close/>
                <a:moveTo>
                  <a:pt x="36" y="1574"/>
                </a:moveTo>
                <a:cubicBezTo>
                  <a:pt x="29" y="1574"/>
                  <a:pt x="21" y="1577"/>
                  <a:pt x="21" y="1582"/>
                </a:cubicBezTo>
                <a:cubicBezTo>
                  <a:pt x="1" y="1984"/>
                  <a:pt x="343" y="2466"/>
                  <a:pt x="755" y="2617"/>
                </a:cubicBezTo>
                <a:cubicBezTo>
                  <a:pt x="757" y="2618"/>
                  <a:pt x="759" y="2618"/>
                  <a:pt x="762" y="2618"/>
                </a:cubicBezTo>
                <a:cubicBezTo>
                  <a:pt x="779" y="2618"/>
                  <a:pt x="793" y="2586"/>
                  <a:pt x="775" y="2576"/>
                </a:cubicBezTo>
                <a:cubicBezTo>
                  <a:pt x="383" y="2406"/>
                  <a:pt x="52" y="1984"/>
                  <a:pt x="52" y="1582"/>
                </a:cubicBezTo>
                <a:cubicBezTo>
                  <a:pt x="52" y="1577"/>
                  <a:pt x="44" y="1574"/>
                  <a:pt x="36" y="1574"/>
                </a:cubicBezTo>
                <a:close/>
                <a:moveTo>
                  <a:pt x="6190" y="2960"/>
                </a:moveTo>
                <a:cubicBezTo>
                  <a:pt x="6183" y="2960"/>
                  <a:pt x="6175" y="2963"/>
                  <a:pt x="6169" y="2969"/>
                </a:cubicBezTo>
                <a:cubicBezTo>
                  <a:pt x="6039" y="3159"/>
                  <a:pt x="5718" y="3240"/>
                  <a:pt x="5497" y="3280"/>
                </a:cubicBezTo>
                <a:cubicBezTo>
                  <a:pt x="5466" y="3290"/>
                  <a:pt x="5476" y="3330"/>
                  <a:pt x="5497" y="3330"/>
                </a:cubicBezTo>
                <a:cubicBezTo>
                  <a:pt x="5738" y="3320"/>
                  <a:pt x="6119" y="3210"/>
                  <a:pt x="6220" y="2989"/>
                </a:cubicBezTo>
                <a:cubicBezTo>
                  <a:pt x="6227" y="2975"/>
                  <a:pt x="6209" y="2960"/>
                  <a:pt x="6190" y="2960"/>
                </a:cubicBezTo>
                <a:close/>
              </a:path>
            </a:pathLst>
          </a:custGeom>
          <a:solidFill>
            <a:srgbClr val="E7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1" name="Google Shape;12111;p31"/>
          <p:cNvSpPr/>
          <p:nvPr/>
        </p:nvSpPr>
        <p:spPr>
          <a:xfrm>
            <a:off x="7366403" y="6236109"/>
            <a:ext cx="685323" cy="34581"/>
          </a:xfrm>
          <a:custGeom>
            <a:avLst/>
            <a:gdLst/>
            <a:ahLst/>
            <a:cxnLst/>
            <a:rect l="l" t="t" r="r" b="b"/>
            <a:pathLst>
              <a:path w="3587" h="181" extrusionOk="0">
                <a:moveTo>
                  <a:pt x="3586" y="0"/>
                </a:moveTo>
                <a:cubicBezTo>
                  <a:pt x="3065" y="103"/>
                  <a:pt x="2497" y="153"/>
                  <a:pt x="1855" y="153"/>
                </a:cubicBezTo>
                <a:cubicBezTo>
                  <a:pt x="1299" y="153"/>
                  <a:pt x="686" y="115"/>
                  <a:pt x="0" y="40"/>
                </a:cubicBezTo>
                <a:lnTo>
                  <a:pt x="0" y="71"/>
                </a:lnTo>
                <a:cubicBezTo>
                  <a:pt x="673" y="141"/>
                  <a:pt x="1286" y="181"/>
                  <a:pt x="1838" y="181"/>
                </a:cubicBezTo>
                <a:cubicBezTo>
                  <a:pt x="2492" y="181"/>
                  <a:pt x="3064" y="121"/>
                  <a:pt x="3586" y="20"/>
                </a:cubicBezTo>
                <a:lnTo>
                  <a:pt x="3586" y="0"/>
                </a:lnTo>
                <a:close/>
              </a:path>
            </a:pathLst>
          </a:custGeom>
          <a:solidFill>
            <a:srgbClr val="74563C"/>
          </a:solidFill>
          <a:ln w="9525" cap="flat" cmpd="sng">
            <a:solidFill>
              <a:srgbClr val="6A3B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2" name="Google Shape;12112;p31"/>
          <p:cNvSpPr/>
          <p:nvPr/>
        </p:nvSpPr>
        <p:spPr>
          <a:xfrm>
            <a:off x="6934423" y="5337375"/>
            <a:ext cx="144248" cy="204049"/>
          </a:xfrm>
          <a:custGeom>
            <a:avLst/>
            <a:gdLst/>
            <a:ahLst/>
            <a:cxnLst/>
            <a:rect l="l" t="t" r="r" b="b"/>
            <a:pathLst>
              <a:path w="755" h="1068" extrusionOk="0">
                <a:moveTo>
                  <a:pt x="668" y="1"/>
                </a:moveTo>
                <a:cubicBezTo>
                  <a:pt x="634" y="1"/>
                  <a:pt x="602" y="28"/>
                  <a:pt x="594" y="63"/>
                </a:cubicBezTo>
                <a:cubicBezTo>
                  <a:pt x="563" y="244"/>
                  <a:pt x="523" y="425"/>
                  <a:pt x="443" y="585"/>
                </a:cubicBezTo>
                <a:cubicBezTo>
                  <a:pt x="353" y="756"/>
                  <a:pt x="212" y="877"/>
                  <a:pt x="71" y="917"/>
                </a:cubicBezTo>
                <a:cubicBezTo>
                  <a:pt x="31" y="927"/>
                  <a:pt x="1" y="967"/>
                  <a:pt x="11" y="1007"/>
                </a:cubicBezTo>
                <a:cubicBezTo>
                  <a:pt x="21" y="1038"/>
                  <a:pt x="51" y="1067"/>
                  <a:pt x="92" y="1067"/>
                </a:cubicBezTo>
                <a:lnTo>
                  <a:pt x="101" y="1058"/>
                </a:lnTo>
                <a:cubicBezTo>
                  <a:pt x="292" y="1018"/>
                  <a:pt x="463" y="867"/>
                  <a:pt x="574" y="656"/>
                </a:cubicBezTo>
                <a:cubicBezTo>
                  <a:pt x="664" y="475"/>
                  <a:pt x="704" y="284"/>
                  <a:pt x="744" y="93"/>
                </a:cubicBezTo>
                <a:cubicBezTo>
                  <a:pt x="755" y="53"/>
                  <a:pt x="724" y="13"/>
                  <a:pt x="684" y="3"/>
                </a:cubicBezTo>
                <a:cubicBezTo>
                  <a:pt x="679" y="1"/>
                  <a:pt x="674" y="1"/>
                  <a:pt x="668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3" name="Google Shape;12113;p31"/>
          <p:cNvSpPr/>
          <p:nvPr/>
        </p:nvSpPr>
        <p:spPr>
          <a:xfrm>
            <a:off x="8381682" y="5339859"/>
            <a:ext cx="138326" cy="213029"/>
          </a:xfrm>
          <a:custGeom>
            <a:avLst/>
            <a:gdLst/>
            <a:ahLst/>
            <a:cxnLst/>
            <a:rect l="l" t="t" r="r" b="b"/>
            <a:pathLst>
              <a:path w="724" h="1115" extrusionOk="0">
                <a:moveTo>
                  <a:pt x="101" y="0"/>
                </a:moveTo>
                <a:cubicBezTo>
                  <a:pt x="61" y="0"/>
                  <a:pt x="20" y="30"/>
                  <a:pt x="20" y="70"/>
                </a:cubicBezTo>
                <a:cubicBezTo>
                  <a:pt x="0" y="492"/>
                  <a:pt x="232" y="904"/>
                  <a:pt x="594" y="1105"/>
                </a:cubicBezTo>
                <a:cubicBezTo>
                  <a:pt x="603" y="1115"/>
                  <a:pt x="623" y="1115"/>
                  <a:pt x="634" y="1115"/>
                </a:cubicBezTo>
                <a:cubicBezTo>
                  <a:pt x="663" y="1115"/>
                  <a:pt x="684" y="1095"/>
                  <a:pt x="704" y="1075"/>
                </a:cubicBezTo>
                <a:cubicBezTo>
                  <a:pt x="724" y="1034"/>
                  <a:pt x="704" y="994"/>
                  <a:pt x="674" y="974"/>
                </a:cubicBezTo>
                <a:cubicBezTo>
                  <a:pt x="352" y="804"/>
                  <a:pt x="151" y="432"/>
                  <a:pt x="172" y="80"/>
                </a:cubicBezTo>
                <a:cubicBezTo>
                  <a:pt x="172" y="40"/>
                  <a:pt x="141" y="0"/>
                  <a:pt x="101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4" name="Google Shape;12114;p31"/>
          <p:cNvSpPr/>
          <p:nvPr/>
        </p:nvSpPr>
        <p:spPr>
          <a:xfrm>
            <a:off x="7189866" y="6353418"/>
            <a:ext cx="255253" cy="63240"/>
          </a:xfrm>
          <a:custGeom>
            <a:avLst/>
            <a:gdLst/>
            <a:ahLst/>
            <a:cxnLst/>
            <a:rect l="l" t="t" r="r" b="b"/>
            <a:pathLst>
              <a:path w="1336" h="331" extrusionOk="0">
                <a:moveTo>
                  <a:pt x="86" y="1"/>
                </a:moveTo>
                <a:cubicBezTo>
                  <a:pt x="56" y="1"/>
                  <a:pt x="27" y="18"/>
                  <a:pt x="20" y="40"/>
                </a:cubicBezTo>
                <a:cubicBezTo>
                  <a:pt x="0" y="80"/>
                  <a:pt x="20" y="130"/>
                  <a:pt x="50" y="140"/>
                </a:cubicBezTo>
                <a:cubicBezTo>
                  <a:pt x="331" y="270"/>
                  <a:pt x="643" y="330"/>
                  <a:pt x="945" y="330"/>
                </a:cubicBezTo>
                <a:cubicBezTo>
                  <a:pt x="1055" y="330"/>
                  <a:pt x="1166" y="321"/>
                  <a:pt x="1266" y="310"/>
                </a:cubicBezTo>
                <a:cubicBezTo>
                  <a:pt x="1316" y="301"/>
                  <a:pt x="1336" y="261"/>
                  <a:pt x="1336" y="220"/>
                </a:cubicBezTo>
                <a:cubicBezTo>
                  <a:pt x="1328" y="186"/>
                  <a:pt x="1296" y="158"/>
                  <a:pt x="1262" y="158"/>
                </a:cubicBezTo>
                <a:cubicBezTo>
                  <a:pt x="1257" y="158"/>
                  <a:pt x="1251" y="159"/>
                  <a:pt x="1246" y="160"/>
                </a:cubicBezTo>
                <a:cubicBezTo>
                  <a:pt x="1147" y="176"/>
                  <a:pt x="1047" y="183"/>
                  <a:pt x="948" y="183"/>
                </a:cubicBezTo>
                <a:cubicBezTo>
                  <a:pt x="661" y="183"/>
                  <a:pt x="374" y="121"/>
                  <a:pt x="121" y="9"/>
                </a:cubicBezTo>
                <a:cubicBezTo>
                  <a:pt x="110" y="3"/>
                  <a:pt x="98" y="1"/>
                  <a:pt x="86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5" name="Google Shape;12115;p31"/>
          <p:cNvSpPr/>
          <p:nvPr/>
        </p:nvSpPr>
        <p:spPr>
          <a:xfrm>
            <a:off x="8015234" y="6383605"/>
            <a:ext cx="232326" cy="44516"/>
          </a:xfrm>
          <a:custGeom>
            <a:avLst/>
            <a:gdLst/>
            <a:ahLst/>
            <a:cxnLst/>
            <a:rect l="l" t="t" r="r" b="b"/>
            <a:pathLst>
              <a:path w="1216" h="233" extrusionOk="0">
                <a:moveTo>
                  <a:pt x="1131" y="0"/>
                </a:moveTo>
                <a:cubicBezTo>
                  <a:pt x="1126" y="0"/>
                  <a:pt x="1120" y="1"/>
                  <a:pt x="1115" y="2"/>
                </a:cubicBezTo>
                <a:cubicBezTo>
                  <a:pt x="928" y="53"/>
                  <a:pt x="736" y="78"/>
                  <a:pt x="544" y="78"/>
                </a:cubicBezTo>
                <a:cubicBezTo>
                  <a:pt x="394" y="78"/>
                  <a:pt x="245" y="63"/>
                  <a:pt x="100" y="32"/>
                </a:cubicBezTo>
                <a:cubicBezTo>
                  <a:pt x="95" y="31"/>
                  <a:pt x="90" y="30"/>
                  <a:pt x="85" y="30"/>
                </a:cubicBezTo>
                <a:cubicBezTo>
                  <a:pt x="50" y="30"/>
                  <a:pt x="19" y="57"/>
                  <a:pt x="10" y="92"/>
                </a:cubicBezTo>
                <a:cubicBezTo>
                  <a:pt x="0" y="132"/>
                  <a:pt x="20" y="172"/>
                  <a:pt x="70" y="183"/>
                </a:cubicBezTo>
                <a:cubicBezTo>
                  <a:pt x="221" y="213"/>
                  <a:pt x="382" y="233"/>
                  <a:pt x="542" y="233"/>
                </a:cubicBezTo>
                <a:cubicBezTo>
                  <a:pt x="753" y="233"/>
                  <a:pt x="954" y="203"/>
                  <a:pt x="1155" y="152"/>
                </a:cubicBezTo>
                <a:cubicBezTo>
                  <a:pt x="1195" y="143"/>
                  <a:pt x="1215" y="103"/>
                  <a:pt x="1206" y="62"/>
                </a:cubicBezTo>
                <a:cubicBezTo>
                  <a:pt x="1196" y="28"/>
                  <a:pt x="1165" y="0"/>
                  <a:pt x="1131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6" name="Google Shape;12116;p31"/>
          <p:cNvSpPr/>
          <p:nvPr/>
        </p:nvSpPr>
        <p:spPr>
          <a:xfrm>
            <a:off x="5259042" y="1621885"/>
            <a:ext cx="42415" cy="42415"/>
          </a:xfrm>
          <a:custGeom>
            <a:avLst/>
            <a:gdLst/>
            <a:ahLst/>
            <a:cxnLst/>
            <a:rect l="l" t="t" r="r" b="b"/>
            <a:pathLst>
              <a:path w="222" h="222" extrusionOk="0">
                <a:moveTo>
                  <a:pt x="110" y="0"/>
                </a:moveTo>
                <a:cubicBezTo>
                  <a:pt x="50" y="0"/>
                  <a:pt x="0" y="51"/>
                  <a:pt x="0" y="111"/>
                </a:cubicBezTo>
                <a:cubicBezTo>
                  <a:pt x="0" y="172"/>
                  <a:pt x="50" y="221"/>
                  <a:pt x="110" y="221"/>
                </a:cubicBezTo>
                <a:cubicBezTo>
                  <a:pt x="170" y="221"/>
                  <a:pt x="221" y="172"/>
                  <a:pt x="221" y="111"/>
                </a:cubicBezTo>
                <a:cubicBezTo>
                  <a:pt x="221" y="51"/>
                  <a:pt x="170" y="0"/>
                  <a:pt x="110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7" name="Google Shape;12117;p31"/>
          <p:cNvSpPr/>
          <p:nvPr/>
        </p:nvSpPr>
        <p:spPr>
          <a:xfrm>
            <a:off x="3099522" y="270728"/>
            <a:ext cx="44516" cy="42415"/>
          </a:xfrm>
          <a:custGeom>
            <a:avLst/>
            <a:gdLst/>
            <a:ahLst/>
            <a:cxnLst/>
            <a:rect l="l" t="t" r="r" b="b"/>
            <a:pathLst>
              <a:path w="233" h="222" extrusionOk="0">
                <a:moveTo>
                  <a:pt x="112" y="0"/>
                </a:moveTo>
                <a:cubicBezTo>
                  <a:pt x="52" y="0"/>
                  <a:pt x="1" y="51"/>
                  <a:pt x="1" y="111"/>
                </a:cubicBezTo>
                <a:cubicBezTo>
                  <a:pt x="1" y="171"/>
                  <a:pt x="52" y="221"/>
                  <a:pt x="112" y="221"/>
                </a:cubicBezTo>
                <a:cubicBezTo>
                  <a:pt x="182" y="221"/>
                  <a:pt x="232" y="171"/>
                  <a:pt x="232" y="111"/>
                </a:cubicBezTo>
                <a:cubicBezTo>
                  <a:pt x="232" y="51"/>
                  <a:pt x="182" y="0"/>
                  <a:pt x="112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8" name="Google Shape;12118;p31"/>
          <p:cNvSpPr/>
          <p:nvPr/>
        </p:nvSpPr>
        <p:spPr>
          <a:xfrm>
            <a:off x="7074659" y="341801"/>
            <a:ext cx="44325" cy="42415"/>
          </a:xfrm>
          <a:custGeom>
            <a:avLst/>
            <a:gdLst/>
            <a:ahLst/>
            <a:cxnLst/>
            <a:rect l="l" t="t" r="r" b="b"/>
            <a:pathLst>
              <a:path w="232" h="222" extrusionOk="0">
                <a:moveTo>
                  <a:pt x="111" y="0"/>
                </a:moveTo>
                <a:cubicBezTo>
                  <a:pt x="50" y="0"/>
                  <a:pt x="0" y="50"/>
                  <a:pt x="0" y="110"/>
                </a:cubicBezTo>
                <a:cubicBezTo>
                  <a:pt x="0" y="171"/>
                  <a:pt x="50" y="221"/>
                  <a:pt x="111" y="221"/>
                </a:cubicBezTo>
                <a:cubicBezTo>
                  <a:pt x="181" y="221"/>
                  <a:pt x="231" y="171"/>
                  <a:pt x="231" y="110"/>
                </a:cubicBezTo>
                <a:cubicBezTo>
                  <a:pt x="231" y="50"/>
                  <a:pt x="181" y="0"/>
                  <a:pt x="111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9" name="Google Shape;12119;p31"/>
          <p:cNvSpPr/>
          <p:nvPr/>
        </p:nvSpPr>
        <p:spPr>
          <a:xfrm>
            <a:off x="8688711" y="518338"/>
            <a:ext cx="75086" cy="76996"/>
          </a:xfrm>
          <a:custGeom>
            <a:avLst/>
            <a:gdLst/>
            <a:ahLst/>
            <a:cxnLst/>
            <a:rect l="l" t="t" r="r" b="b"/>
            <a:pathLst>
              <a:path w="393" h="403" extrusionOk="0">
                <a:moveTo>
                  <a:pt x="202" y="0"/>
                </a:moveTo>
                <a:cubicBezTo>
                  <a:pt x="92" y="0"/>
                  <a:pt x="1" y="90"/>
                  <a:pt x="1" y="201"/>
                </a:cubicBezTo>
                <a:cubicBezTo>
                  <a:pt x="1" y="311"/>
                  <a:pt x="92" y="402"/>
                  <a:pt x="202" y="402"/>
                </a:cubicBezTo>
                <a:cubicBezTo>
                  <a:pt x="313" y="402"/>
                  <a:pt x="393" y="311"/>
                  <a:pt x="393" y="201"/>
                </a:cubicBezTo>
                <a:cubicBezTo>
                  <a:pt x="393" y="90"/>
                  <a:pt x="313" y="0"/>
                  <a:pt x="202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0" name="Google Shape;12120;p31"/>
          <p:cNvSpPr/>
          <p:nvPr/>
        </p:nvSpPr>
        <p:spPr>
          <a:xfrm>
            <a:off x="7686806" y="802440"/>
            <a:ext cx="65533" cy="65342"/>
          </a:xfrm>
          <a:custGeom>
            <a:avLst/>
            <a:gdLst/>
            <a:ahLst/>
            <a:cxnLst/>
            <a:rect l="l" t="t" r="r" b="b"/>
            <a:pathLst>
              <a:path w="343" h="342" extrusionOk="0">
                <a:moveTo>
                  <a:pt x="172" y="0"/>
                </a:moveTo>
                <a:cubicBezTo>
                  <a:pt x="81" y="0"/>
                  <a:pt x="1" y="81"/>
                  <a:pt x="1" y="171"/>
                </a:cubicBezTo>
                <a:cubicBezTo>
                  <a:pt x="1" y="261"/>
                  <a:pt x="81" y="342"/>
                  <a:pt x="172" y="342"/>
                </a:cubicBezTo>
                <a:cubicBezTo>
                  <a:pt x="262" y="342"/>
                  <a:pt x="342" y="261"/>
                  <a:pt x="342" y="171"/>
                </a:cubicBezTo>
                <a:cubicBezTo>
                  <a:pt x="342" y="81"/>
                  <a:pt x="262" y="0"/>
                  <a:pt x="172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1" name="Google Shape;12121;p31"/>
          <p:cNvSpPr/>
          <p:nvPr/>
        </p:nvSpPr>
        <p:spPr>
          <a:xfrm>
            <a:off x="6276231" y="791550"/>
            <a:ext cx="48146" cy="42988"/>
          </a:xfrm>
          <a:custGeom>
            <a:avLst/>
            <a:gdLst/>
            <a:ahLst/>
            <a:cxnLst/>
            <a:rect l="l" t="t" r="r" b="b"/>
            <a:pathLst>
              <a:path w="252" h="225" extrusionOk="0">
                <a:moveTo>
                  <a:pt x="119" y="0"/>
                </a:moveTo>
                <a:cubicBezTo>
                  <a:pt x="106" y="0"/>
                  <a:pt x="93" y="2"/>
                  <a:pt x="81" y="7"/>
                </a:cubicBezTo>
                <a:cubicBezTo>
                  <a:pt x="30" y="27"/>
                  <a:pt x="0" y="97"/>
                  <a:pt x="20" y="147"/>
                </a:cubicBezTo>
                <a:cubicBezTo>
                  <a:pt x="36" y="195"/>
                  <a:pt x="78" y="224"/>
                  <a:pt x="124" y="224"/>
                </a:cubicBezTo>
                <a:cubicBezTo>
                  <a:pt x="136" y="224"/>
                  <a:pt x="149" y="222"/>
                  <a:pt x="161" y="218"/>
                </a:cubicBezTo>
                <a:cubicBezTo>
                  <a:pt x="221" y="198"/>
                  <a:pt x="251" y="138"/>
                  <a:pt x="231" y="77"/>
                </a:cubicBezTo>
                <a:cubicBezTo>
                  <a:pt x="215" y="30"/>
                  <a:pt x="168" y="0"/>
                  <a:pt x="119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2" name="Google Shape;12122;p31"/>
          <p:cNvSpPr/>
          <p:nvPr/>
        </p:nvSpPr>
        <p:spPr>
          <a:xfrm>
            <a:off x="4658167" y="1149209"/>
            <a:ext cx="86549" cy="76232"/>
          </a:xfrm>
          <a:custGeom>
            <a:avLst/>
            <a:gdLst/>
            <a:ahLst/>
            <a:cxnLst/>
            <a:rect l="l" t="t" r="r" b="b"/>
            <a:pathLst>
              <a:path w="453" h="399" extrusionOk="0">
                <a:moveTo>
                  <a:pt x="227" y="1"/>
                </a:moveTo>
                <a:cubicBezTo>
                  <a:pt x="205" y="1"/>
                  <a:pt x="182" y="5"/>
                  <a:pt x="161" y="14"/>
                </a:cubicBezTo>
                <a:cubicBezTo>
                  <a:pt x="61" y="54"/>
                  <a:pt x="0" y="164"/>
                  <a:pt x="40" y="275"/>
                </a:cubicBezTo>
                <a:cubicBezTo>
                  <a:pt x="71" y="352"/>
                  <a:pt x="143" y="399"/>
                  <a:pt x="220" y="399"/>
                </a:cubicBezTo>
                <a:cubicBezTo>
                  <a:pt x="244" y="399"/>
                  <a:pt x="268" y="394"/>
                  <a:pt x="292" y="385"/>
                </a:cubicBezTo>
                <a:cubicBezTo>
                  <a:pt x="402" y="355"/>
                  <a:pt x="453" y="235"/>
                  <a:pt x="413" y="134"/>
                </a:cubicBezTo>
                <a:cubicBezTo>
                  <a:pt x="388" y="55"/>
                  <a:pt x="309" y="1"/>
                  <a:pt x="227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3" name="Google Shape;12123;p31"/>
          <p:cNvSpPr/>
          <p:nvPr/>
        </p:nvSpPr>
        <p:spPr>
          <a:xfrm>
            <a:off x="1857841" y="302826"/>
            <a:ext cx="86549" cy="76232"/>
          </a:xfrm>
          <a:custGeom>
            <a:avLst/>
            <a:gdLst/>
            <a:ahLst/>
            <a:cxnLst/>
            <a:rect l="l" t="t" r="r" b="b"/>
            <a:pathLst>
              <a:path w="453" h="399" extrusionOk="0">
                <a:moveTo>
                  <a:pt x="227" y="0"/>
                </a:moveTo>
                <a:cubicBezTo>
                  <a:pt x="205" y="0"/>
                  <a:pt x="183" y="4"/>
                  <a:pt x="161" y="13"/>
                </a:cubicBezTo>
                <a:cubicBezTo>
                  <a:pt x="61" y="53"/>
                  <a:pt x="1" y="164"/>
                  <a:pt x="41" y="264"/>
                </a:cubicBezTo>
                <a:cubicBezTo>
                  <a:pt x="72" y="349"/>
                  <a:pt x="144" y="399"/>
                  <a:pt x="222" y="399"/>
                </a:cubicBezTo>
                <a:cubicBezTo>
                  <a:pt x="245" y="399"/>
                  <a:pt x="268" y="394"/>
                  <a:pt x="292" y="385"/>
                </a:cubicBezTo>
                <a:cubicBezTo>
                  <a:pt x="402" y="345"/>
                  <a:pt x="452" y="234"/>
                  <a:pt x="412" y="133"/>
                </a:cubicBezTo>
                <a:cubicBezTo>
                  <a:pt x="389" y="54"/>
                  <a:pt x="309" y="0"/>
                  <a:pt x="227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4" name="Google Shape;12124;p31"/>
          <p:cNvSpPr/>
          <p:nvPr/>
        </p:nvSpPr>
        <p:spPr>
          <a:xfrm>
            <a:off x="5516205" y="549290"/>
            <a:ext cx="72984" cy="65915"/>
          </a:xfrm>
          <a:custGeom>
            <a:avLst/>
            <a:gdLst/>
            <a:ahLst/>
            <a:cxnLst/>
            <a:rect l="l" t="t" r="r" b="b"/>
            <a:pathLst>
              <a:path w="382" h="345" extrusionOk="0">
                <a:moveTo>
                  <a:pt x="184" y="0"/>
                </a:moveTo>
                <a:cubicBezTo>
                  <a:pt x="166" y="0"/>
                  <a:pt x="148" y="3"/>
                  <a:pt x="130" y="9"/>
                </a:cubicBezTo>
                <a:cubicBezTo>
                  <a:pt x="50" y="49"/>
                  <a:pt x="0" y="140"/>
                  <a:pt x="30" y="230"/>
                </a:cubicBezTo>
                <a:cubicBezTo>
                  <a:pt x="53" y="299"/>
                  <a:pt x="117" y="344"/>
                  <a:pt x="186" y="344"/>
                </a:cubicBezTo>
                <a:cubicBezTo>
                  <a:pt x="207" y="344"/>
                  <a:pt x="229" y="340"/>
                  <a:pt x="251" y="330"/>
                </a:cubicBezTo>
                <a:cubicBezTo>
                  <a:pt x="342" y="301"/>
                  <a:pt x="382" y="200"/>
                  <a:pt x="351" y="120"/>
                </a:cubicBezTo>
                <a:cubicBezTo>
                  <a:pt x="327" y="47"/>
                  <a:pt x="258" y="0"/>
                  <a:pt x="184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5" name="Google Shape;12125;p31"/>
          <p:cNvSpPr/>
          <p:nvPr/>
        </p:nvSpPr>
        <p:spPr>
          <a:xfrm>
            <a:off x="6360678" y="238057"/>
            <a:ext cx="73175" cy="65151"/>
          </a:xfrm>
          <a:custGeom>
            <a:avLst/>
            <a:gdLst/>
            <a:ahLst/>
            <a:cxnLst/>
            <a:rect l="l" t="t" r="r" b="b"/>
            <a:pathLst>
              <a:path w="383" h="341" extrusionOk="0">
                <a:moveTo>
                  <a:pt x="191" y="1"/>
                </a:moveTo>
                <a:cubicBezTo>
                  <a:pt x="171" y="1"/>
                  <a:pt x="151" y="4"/>
                  <a:pt x="131" y="10"/>
                </a:cubicBezTo>
                <a:cubicBezTo>
                  <a:pt x="41" y="41"/>
                  <a:pt x="0" y="141"/>
                  <a:pt x="30" y="231"/>
                </a:cubicBezTo>
                <a:cubicBezTo>
                  <a:pt x="55" y="296"/>
                  <a:pt x="124" y="341"/>
                  <a:pt x="196" y="341"/>
                </a:cubicBezTo>
                <a:cubicBezTo>
                  <a:pt x="215" y="341"/>
                  <a:pt x="233" y="338"/>
                  <a:pt x="251" y="332"/>
                </a:cubicBezTo>
                <a:cubicBezTo>
                  <a:pt x="342" y="302"/>
                  <a:pt x="382" y="202"/>
                  <a:pt x="352" y="111"/>
                </a:cubicBezTo>
                <a:cubicBezTo>
                  <a:pt x="328" y="41"/>
                  <a:pt x="262" y="1"/>
                  <a:pt x="191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6" name="Google Shape;12126;p31"/>
          <p:cNvSpPr/>
          <p:nvPr/>
        </p:nvSpPr>
        <p:spPr>
          <a:xfrm>
            <a:off x="8199413" y="205387"/>
            <a:ext cx="73175" cy="65342"/>
          </a:xfrm>
          <a:custGeom>
            <a:avLst/>
            <a:gdLst/>
            <a:ahLst/>
            <a:cxnLst/>
            <a:rect l="l" t="t" r="r" b="b"/>
            <a:pathLst>
              <a:path w="383" h="342" extrusionOk="0">
                <a:moveTo>
                  <a:pt x="192" y="1"/>
                </a:moveTo>
                <a:cubicBezTo>
                  <a:pt x="172" y="1"/>
                  <a:pt x="151" y="4"/>
                  <a:pt x="131" y="11"/>
                </a:cubicBezTo>
                <a:cubicBezTo>
                  <a:pt x="50" y="41"/>
                  <a:pt x="0" y="141"/>
                  <a:pt x="30" y="232"/>
                </a:cubicBezTo>
                <a:cubicBezTo>
                  <a:pt x="62" y="296"/>
                  <a:pt x="127" y="341"/>
                  <a:pt x="198" y="341"/>
                </a:cubicBezTo>
                <a:cubicBezTo>
                  <a:pt x="215" y="341"/>
                  <a:pt x="233" y="338"/>
                  <a:pt x="251" y="332"/>
                </a:cubicBezTo>
                <a:cubicBezTo>
                  <a:pt x="342" y="302"/>
                  <a:pt x="382" y="201"/>
                  <a:pt x="352" y="111"/>
                </a:cubicBezTo>
                <a:cubicBezTo>
                  <a:pt x="329" y="41"/>
                  <a:pt x="263" y="1"/>
                  <a:pt x="192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7" name="Google Shape;12127;p31"/>
          <p:cNvSpPr/>
          <p:nvPr/>
        </p:nvSpPr>
        <p:spPr>
          <a:xfrm>
            <a:off x="7270493" y="1621885"/>
            <a:ext cx="44134" cy="42415"/>
          </a:xfrm>
          <a:custGeom>
            <a:avLst/>
            <a:gdLst/>
            <a:ahLst/>
            <a:cxnLst/>
            <a:rect l="l" t="t" r="r" b="b"/>
            <a:pathLst>
              <a:path w="231" h="222" extrusionOk="0">
                <a:moveTo>
                  <a:pt x="110" y="0"/>
                </a:moveTo>
                <a:cubicBezTo>
                  <a:pt x="50" y="0"/>
                  <a:pt x="0" y="51"/>
                  <a:pt x="0" y="111"/>
                </a:cubicBezTo>
                <a:cubicBezTo>
                  <a:pt x="0" y="172"/>
                  <a:pt x="50" y="221"/>
                  <a:pt x="110" y="221"/>
                </a:cubicBezTo>
                <a:cubicBezTo>
                  <a:pt x="181" y="221"/>
                  <a:pt x="231" y="172"/>
                  <a:pt x="231" y="111"/>
                </a:cubicBezTo>
                <a:cubicBezTo>
                  <a:pt x="231" y="51"/>
                  <a:pt x="181" y="0"/>
                  <a:pt x="110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8" name="Google Shape;12128;p31"/>
          <p:cNvSpPr/>
          <p:nvPr/>
        </p:nvSpPr>
        <p:spPr>
          <a:xfrm>
            <a:off x="8450844" y="1232319"/>
            <a:ext cx="44325" cy="42415"/>
          </a:xfrm>
          <a:custGeom>
            <a:avLst/>
            <a:gdLst/>
            <a:ahLst/>
            <a:cxnLst/>
            <a:rect l="l" t="t" r="r" b="b"/>
            <a:pathLst>
              <a:path w="232" h="222" extrusionOk="0">
                <a:moveTo>
                  <a:pt x="121" y="1"/>
                </a:moveTo>
                <a:cubicBezTo>
                  <a:pt x="51" y="1"/>
                  <a:pt x="0" y="50"/>
                  <a:pt x="0" y="111"/>
                </a:cubicBezTo>
                <a:cubicBezTo>
                  <a:pt x="0" y="171"/>
                  <a:pt x="51" y="222"/>
                  <a:pt x="121" y="222"/>
                </a:cubicBezTo>
                <a:cubicBezTo>
                  <a:pt x="181" y="222"/>
                  <a:pt x="232" y="171"/>
                  <a:pt x="232" y="111"/>
                </a:cubicBezTo>
                <a:cubicBezTo>
                  <a:pt x="232" y="50"/>
                  <a:pt x="181" y="1"/>
                  <a:pt x="121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9" name="Google Shape;12129;p31"/>
          <p:cNvSpPr/>
          <p:nvPr/>
        </p:nvSpPr>
        <p:spPr>
          <a:xfrm>
            <a:off x="1917260" y="1326319"/>
            <a:ext cx="44516" cy="44325"/>
          </a:xfrm>
          <a:custGeom>
            <a:avLst/>
            <a:gdLst/>
            <a:ahLst/>
            <a:cxnLst/>
            <a:rect l="l" t="t" r="r" b="b"/>
            <a:pathLst>
              <a:path w="233" h="232" extrusionOk="0">
                <a:moveTo>
                  <a:pt x="112" y="0"/>
                </a:moveTo>
                <a:cubicBezTo>
                  <a:pt x="41" y="11"/>
                  <a:pt x="1" y="61"/>
                  <a:pt x="1" y="131"/>
                </a:cubicBezTo>
                <a:cubicBezTo>
                  <a:pt x="11" y="192"/>
                  <a:pt x="61" y="232"/>
                  <a:pt x="132" y="232"/>
                </a:cubicBezTo>
                <a:cubicBezTo>
                  <a:pt x="192" y="221"/>
                  <a:pt x="232" y="172"/>
                  <a:pt x="232" y="111"/>
                </a:cubicBezTo>
                <a:cubicBezTo>
                  <a:pt x="222" y="51"/>
                  <a:pt x="172" y="0"/>
                  <a:pt x="112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0" name="Google Shape;12130;p31"/>
          <p:cNvSpPr/>
          <p:nvPr/>
        </p:nvSpPr>
        <p:spPr>
          <a:xfrm>
            <a:off x="1065144" y="216659"/>
            <a:ext cx="46236" cy="42988"/>
          </a:xfrm>
          <a:custGeom>
            <a:avLst/>
            <a:gdLst/>
            <a:ahLst/>
            <a:cxnLst/>
            <a:rect l="l" t="t" r="r" b="b"/>
            <a:pathLst>
              <a:path w="242" h="225" extrusionOk="0">
                <a:moveTo>
                  <a:pt x="126" y="1"/>
                </a:moveTo>
                <a:cubicBezTo>
                  <a:pt x="121" y="1"/>
                  <a:pt x="116" y="1"/>
                  <a:pt x="111" y="2"/>
                </a:cubicBezTo>
                <a:cubicBezTo>
                  <a:pt x="51" y="2"/>
                  <a:pt x="0" y="52"/>
                  <a:pt x="11" y="122"/>
                </a:cubicBezTo>
                <a:cubicBezTo>
                  <a:pt x="11" y="177"/>
                  <a:pt x="61" y="224"/>
                  <a:pt x="115" y="224"/>
                </a:cubicBezTo>
                <a:cubicBezTo>
                  <a:pt x="120" y="224"/>
                  <a:pt x="126" y="224"/>
                  <a:pt x="131" y="223"/>
                </a:cubicBezTo>
                <a:cubicBezTo>
                  <a:pt x="191" y="223"/>
                  <a:pt x="241" y="162"/>
                  <a:pt x="232" y="102"/>
                </a:cubicBezTo>
                <a:cubicBezTo>
                  <a:pt x="232" y="47"/>
                  <a:pt x="181" y="1"/>
                  <a:pt x="126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1" name="Google Shape;12131;p31"/>
          <p:cNvSpPr/>
          <p:nvPr/>
        </p:nvSpPr>
        <p:spPr>
          <a:xfrm>
            <a:off x="258883" y="1251425"/>
            <a:ext cx="80817" cy="75277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211" y="0"/>
                </a:moveTo>
                <a:cubicBezTo>
                  <a:pt x="205" y="0"/>
                  <a:pt x="199" y="0"/>
                  <a:pt x="192" y="1"/>
                </a:cubicBezTo>
                <a:cubicBezTo>
                  <a:pt x="81" y="11"/>
                  <a:pt x="1" y="101"/>
                  <a:pt x="11" y="212"/>
                </a:cubicBezTo>
                <a:cubicBezTo>
                  <a:pt x="20" y="316"/>
                  <a:pt x="110" y="393"/>
                  <a:pt x="213" y="393"/>
                </a:cubicBezTo>
                <a:cubicBezTo>
                  <a:pt x="219" y="393"/>
                  <a:pt x="226" y="393"/>
                  <a:pt x="232" y="392"/>
                </a:cubicBezTo>
                <a:cubicBezTo>
                  <a:pt x="333" y="383"/>
                  <a:pt x="423" y="292"/>
                  <a:pt x="413" y="182"/>
                </a:cubicBezTo>
                <a:cubicBezTo>
                  <a:pt x="403" y="77"/>
                  <a:pt x="314" y="0"/>
                  <a:pt x="211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2" name="Google Shape;12132;p31"/>
          <p:cNvSpPr/>
          <p:nvPr/>
        </p:nvSpPr>
        <p:spPr>
          <a:xfrm>
            <a:off x="1245502" y="896250"/>
            <a:ext cx="69354" cy="65724"/>
          </a:xfrm>
          <a:custGeom>
            <a:avLst/>
            <a:gdLst/>
            <a:ahLst/>
            <a:cxnLst/>
            <a:rect l="l" t="t" r="r" b="b"/>
            <a:pathLst>
              <a:path w="363" h="344" extrusionOk="0">
                <a:moveTo>
                  <a:pt x="180" y="0"/>
                </a:moveTo>
                <a:cubicBezTo>
                  <a:pt x="174" y="0"/>
                  <a:pt x="167" y="0"/>
                  <a:pt x="161" y="1"/>
                </a:cubicBezTo>
                <a:cubicBezTo>
                  <a:pt x="71" y="12"/>
                  <a:pt x="1" y="92"/>
                  <a:pt x="11" y="192"/>
                </a:cubicBezTo>
                <a:cubicBezTo>
                  <a:pt x="20" y="276"/>
                  <a:pt x="91" y="344"/>
                  <a:pt x="174" y="344"/>
                </a:cubicBezTo>
                <a:cubicBezTo>
                  <a:pt x="180" y="344"/>
                  <a:pt x="186" y="343"/>
                  <a:pt x="192" y="343"/>
                </a:cubicBezTo>
                <a:cubicBezTo>
                  <a:pt x="292" y="333"/>
                  <a:pt x="362" y="253"/>
                  <a:pt x="353" y="162"/>
                </a:cubicBezTo>
                <a:cubicBezTo>
                  <a:pt x="343" y="68"/>
                  <a:pt x="271" y="0"/>
                  <a:pt x="180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3" name="Google Shape;12133;p31"/>
          <p:cNvSpPr/>
          <p:nvPr/>
        </p:nvSpPr>
        <p:spPr>
          <a:xfrm>
            <a:off x="2671745" y="812375"/>
            <a:ext cx="50057" cy="44325"/>
          </a:xfrm>
          <a:custGeom>
            <a:avLst/>
            <a:gdLst/>
            <a:ahLst/>
            <a:cxnLst/>
            <a:rect l="l" t="t" r="r" b="b"/>
            <a:pathLst>
              <a:path w="262" h="232" extrusionOk="0">
                <a:moveTo>
                  <a:pt x="127" y="1"/>
                </a:moveTo>
                <a:cubicBezTo>
                  <a:pt x="111" y="1"/>
                  <a:pt x="96" y="3"/>
                  <a:pt x="80" y="8"/>
                </a:cubicBezTo>
                <a:cubicBezTo>
                  <a:pt x="30" y="38"/>
                  <a:pt x="0" y="109"/>
                  <a:pt x="30" y="169"/>
                </a:cubicBezTo>
                <a:cubicBezTo>
                  <a:pt x="44" y="205"/>
                  <a:pt x="85" y="231"/>
                  <a:pt x="130" y="231"/>
                </a:cubicBezTo>
                <a:cubicBezTo>
                  <a:pt x="147" y="231"/>
                  <a:pt x="164" y="227"/>
                  <a:pt x="181" y="219"/>
                </a:cubicBezTo>
                <a:cubicBezTo>
                  <a:pt x="231" y="189"/>
                  <a:pt x="261" y="129"/>
                  <a:pt x="231" y="69"/>
                </a:cubicBezTo>
                <a:cubicBezTo>
                  <a:pt x="216" y="24"/>
                  <a:pt x="173" y="1"/>
                  <a:pt x="127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4" name="Google Shape;12134;p31"/>
          <p:cNvSpPr/>
          <p:nvPr/>
        </p:nvSpPr>
        <p:spPr>
          <a:xfrm>
            <a:off x="4214914" y="291935"/>
            <a:ext cx="86358" cy="76805"/>
          </a:xfrm>
          <a:custGeom>
            <a:avLst/>
            <a:gdLst/>
            <a:ahLst/>
            <a:cxnLst/>
            <a:rect l="l" t="t" r="r" b="b"/>
            <a:pathLst>
              <a:path w="452" h="402" extrusionOk="0">
                <a:moveTo>
                  <a:pt x="232" y="0"/>
                </a:moveTo>
                <a:cubicBezTo>
                  <a:pt x="205" y="0"/>
                  <a:pt x="177" y="6"/>
                  <a:pt x="150" y="20"/>
                </a:cubicBezTo>
                <a:cubicBezTo>
                  <a:pt x="50" y="60"/>
                  <a:pt x="0" y="181"/>
                  <a:pt x="50" y="281"/>
                </a:cubicBezTo>
                <a:cubicBezTo>
                  <a:pt x="79" y="355"/>
                  <a:pt x="152" y="401"/>
                  <a:pt x="228" y="401"/>
                </a:cubicBezTo>
                <a:cubicBezTo>
                  <a:pt x="256" y="401"/>
                  <a:pt x="284" y="395"/>
                  <a:pt x="311" y="382"/>
                </a:cubicBezTo>
                <a:cubicBezTo>
                  <a:pt x="411" y="331"/>
                  <a:pt x="452" y="221"/>
                  <a:pt x="411" y="121"/>
                </a:cubicBezTo>
                <a:cubicBezTo>
                  <a:pt x="375" y="47"/>
                  <a:pt x="306" y="0"/>
                  <a:pt x="232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5" name="Google Shape;12135;p31"/>
          <p:cNvSpPr/>
          <p:nvPr/>
        </p:nvSpPr>
        <p:spPr>
          <a:xfrm>
            <a:off x="3422026" y="970189"/>
            <a:ext cx="75086" cy="65724"/>
          </a:xfrm>
          <a:custGeom>
            <a:avLst/>
            <a:gdLst/>
            <a:ahLst/>
            <a:cxnLst/>
            <a:rect l="l" t="t" r="r" b="b"/>
            <a:pathLst>
              <a:path w="393" h="344" extrusionOk="0">
                <a:moveTo>
                  <a:pt x="198" y="0"/>
                </a:moveTo>
                <a:cubicBezTo>
                  <a:pt x="175" y="0"/>
                  <a:pt x="153" y="5"/>
                  <a:pt x="132" y="16"/>
                </a:cubicBezTo>
                <a:cubicBezTo>
                  <a:pt x="41" y="56"/>
                  <a:pt x="1" y="157"/>
                  <a:pt x="41" y="247"/>
                </a:cubicBezTo>
                <a:cubicBezTo>
                  <a:pt x="70" y="306"/>
                  <a:pt x="132" y="343"/>
                  <a:pt x="199" y="343"/>
                </a:cubicBezTo>
                <a:cubicBezTo>
                  <a:pt x="223" y="343"/>
                  <a:pt x="248" y="338"/>
                  <a:pt x="272" y="328"/>
                </a:cubicBezTo>
                <a:cubicBezTo>
                  <a:pt x="353" y="288"/>
                  <a:pt x="393" y="187"/>
                  <a:pt x="353" y="107"/>
                </a:cubicBezTo>
                <a:cubicBezTo>
                  <a:pt x="323" y="40"/>
                  <a:pt x="261" y="0"/>
                  <a:pt x="198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6" name="Google Shape;12136;p31"/>
          <p:cNvSpPr/>
          <p:nvPr/>
        </p:nvSpPr>
        <p:spPr>
          <a:xfrm>
            <a:off x="472102" y="552538"/>
            <a:ext cx="46236" cy="42988"/>
          </a:xfrm>
          <a:custGeom>
            <a:avLst/>
            <a:gdLst/>
            <a:ahLst/>
            <a:cxnLst/>
            <a:rect l="l" t="t" r="r" b="b"/>
            <a:pathLst>
              <a:path w="242" h="225" extrusionOk="0">
                <a:moveTo>
                  <a:pt x="127" y="1"/>
                </a:moveTo>
                <a:cubicBezTo>
                  <a:pt x="121" y="1"/>
                  <a:pt x="116" y="1"/>
                  <a:pt x="111" y="2"/>
                </a:cubicBezTo>
                <a:cubicBezTo>
                  <a:pt x="50" y="2"/>
                  <a:pt x="0" y="62"/>
                  <a:pt x="10" y="123"/>
                </a:cubicBezTo>
                <a:cubicBezTo>
                  <a:pt x="10" y="178"/>
                  <a:pt x="61" y="224"/>
                  <a:pt x="115" y="224"/>
                </a:cubicBezTo>
                <a:cubicBezTo>
                  <a:pt x="120" y="224"/>
                  <a:pt x="126" y="224"/>
                  <a:pt x="131" y="223"/>
                </a:cubicBezTo>
                <a:cubicBezTo>
                  <a:pt x="191" y="223"/>
                  <a:pt x="242" y="163"/>
                  <a:pt x="231" y="103"/>
                </a:cubicBezTo>
                <a:cubicBezTo>
                  <a:pt x="231" y="48"/>
                  <a:pt x="181" y="1"/>
                  <a:pt x="127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7" name="Google Shape;12137;p31"/>
          <p:cNvSpPr/>
          <p:nvPr/>
        </p:nvSpPr>
        <p:spPr>
          <a:xfrm>
            <a:off x="7851880" y="1531706"/>
            <a:ext cx="86740" cy="88460"/>
          </a:xfrm>
          <a:custGeom>
            <a:avLst/>
            <a:gdLst/>
            <a:ahLst/>
            <a:cxnLst/>
            <a:rect l="l" t="t" r="r" b="b"/>
            <a:pathLst>
              <a:path w="454" h="463" extrusionOk="0">
                <a:moveTo>
                  <a:pt x="232" y="1"/>
                </a:moveTo>
                <a:cubicBezTo>
                  <a:pt x="101" y="1"/>
                  <a:pt x="1" y="111"/>
                  <a:pt x="1" y="231"/>
                </a:cubicBezTo>
                <a:cubicBezTo>
                  <a:pt x="1" y="362"/>
                  <a:pt x="101" y="463"/>
                  <a:pt x="232" y="463"/>
                </a:cubicBezTo>
                <a:cubicBezTo>
                  <a:pt x="353" y="463"/>
                  <a:pt x="453" y="362"/>
                  <a:pt x="453" y="231"/>
                </a:cubicBezTo>
                <a:cubicBezTo>
                  <a:pt x="453" y="111"/>
                  <a:pt x="353" y="1"/>
                  <a:pt x="232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8" name="Google Shape;12138;p31"/>
          <p:cNvSpPr/>
          <p:nvPr/>
        </p:nvSpPr>
        <p:spPr>
          <a:xfrm>
            <a:off x="8838499" y="1735182"/>
            <a:ext cx="44325" cy="42415"/>
          </a:xfrm>
          <a:custGeom>
            <a:avLst/>
            <a:gdLst/>
            <a:ahLst/>
            <a:cxnLst/>
            <a:rect l="l" t="t" r="r" b="b"/>
            <a:pathLst>
              <a:path w="232" h="222" extrusionOk="0">
                <a:moveTo>
                  <a:pt x="111" y="1"/>
                </a:moveTo>
                <a:cubicBezTo>
                  <a:pt x="51" y="1"/>
                  <a:pt x="0" y="50"/>
                  <a:pt x="0" y="111"/>
                </a:cubicBezTo>
                <a:cubicBezTo>
                  <a:pt x="0" y="171"/>
                  <a:pt x="51" y="222"/>
                  <a:pt x="111" y="222"/>
                </a:cubicBezTo>
                <a:cubicBezTo>
                  <a:pt x="172" y="222"/>
                  <a:pt x="232" y="171"/>
                  <a:pt x="232" y="111"/>
                </a:cubicBezTo>
                <a:cubicBezTo>
                  <a:pt x="232" y="50"/>
                  <a:pt x="172" y="1"/>
                  <a:pt x="111" y="1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9" name="Google Shape;12139;p31"/>
          <p:cNvSpPr/>
          <p:nvPr/>
        </p:nvSpPr>
        <p:spPr>
          <a:xfrm>
            <a:off x="825176" y="1554824"/>
            <a:ext cx="44325" cy="42415"/>
          </a:xfrm>
          <a:custGeom>
            <a:avLst/>
            <a:gdLst/>
            <a:ahLst/>
            <a:cxnLst/>
            <a:rect l="l" t="t" r="r" b="b"/>
            <a:pathLst>
              <a:path w="232" h="222" extrusionOk="0">
                <a:moveTo>
                  <a:pt x="111" y="0"/>
                </a:moveTo>
                <a:cubicBezTo>
                  <a:pt x="51" y="0"/>
                  <a:pt x="1" y="50"/>
                  <a:pt x="1" y="110"/>
                </a:cubicBezTo>
                <a:cubicBezTo>
                  <a:pt x="1" y="171"/>
                  <a:pt x="51" y="221"/>
                  <a:pt x="111" y="221"/>
                </a:cubicBezTo>
                <a:cubicBezTo>
                  <a:pt x="171" y="221"/>
                  <a:pt x="232" y="171"/>
                  <a:pt x="232" y="110"/>
                </a:cubicBezTo>
                <a:cubicBezTo>
                  <a:pt x="232" y="50"/>
                  <a:pt x="171" y="0"/>
                  <a:pt x="111" y="0"/>
                </a:cubicBez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0" name="Google Shape;12140;p31"/>
          <p:cNvSpPr/>
          <p:nvPr/>
        </p:nvSpPr>
        <p:spPr>
          <a:xfrm>
            <a:off x="0" y="0"/>
            <a:ext cx="9144012" cy="6850367"/>
          </a:xfrm>
          <a:custGeom>
            <a:avLst/>
            <a:gdLst/>
            <a:ahLst/>
            <a:cxnLst/>
            <a:rect l="l" t="t" r="r" b="b"/>
            <a:pathLst>
              <a:path w="47860" h="35855" extrusionOk="0">
                <a:moveTo>
                  <a:pt x="0" y="1"/>
                </a:moveTo>
                <a:lnTo>
                  <a:pt x="0" y="35855"/>
                </a:lnTo>
                <a:lnTo>
                  <a:pt x="804" y="35855"/>
                </a:lnTo>
                <a:lnTo>
                  <a:pt x="804" y="805"/>
                </a:lnTo>
                <a:lnTo>
                  <a:pt x="47055" y="805"/>
                </a:lnTo>
                <a:lnTo>
                  <a:pt x="47055" y="35855"/>
                </a:lnTo>
                <a:lnTo>
                  <a:pt x="47859" y="35855"/>
                </a:lnTo>
                <a:lnTo>
                  <a:pt x="47859" y="805"/>
                </a:lnTo>
                <a:lnTo>
                  <a:pt x="47859" y="1"/>
                </a:lnTo>
                <a:close/>
              </a:path>
            </a:pathLst>
          </a:custGeom>
          <a:solidFill>
            <a:srgbClr val="E8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1" name="Google Shape;12141;p31"/>
          <p:cNvSpPr txBox="1">
            <a:spLocks noGrp="1"/>
          </p:cNvSpPr>
          <p:nvPr>
            <p:ph type="subTitle" idx="1"/>
          </p:nvPr>
        </p:nvSpPr>
        <p:spPr>
          <a:xfrm>
            <a:off x="2054850" y="2777400"/>
            <a:ext cx="50343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557E80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12142" name="Google Shape;12142;p31"/>
          <p:cNvSpPr txBox="1">
            <a:spLocks noGrp="1"/>
          </p:cNvSpPr>
          <p:nvPr>
            <p:ph type="title"/>
          </p:nvPr>
        </p:nvSpPr>
        <p:spPr>
          <a:xfrm>
            <a:off x="540000" y="1302575"/>
            <a:ext cx="80640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7500">
                <a:solidFill>
                  <a:srgbClr val="BE233C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0">
  <p:cSld name="CUSTOM_20">
    <p:bg>
      <p:bgPr>
        <a:solidFill>
          <a:srgbClr val="6D8E8F"/>
        </a:solidFill>
        <a:effectLst/>
      </p:bgPr>
    </p:bg>
    <p:spTree>
      <p:nvGrpSpPr>
        <p:cNvPr id="1" name="Shape 1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4" name="Google Shape;12144;p32"/>
          <p:cNvGrpSpPr/>
          <p:nvPr/>
        </p:nvGrpSpPr>
        <p:grpSpPr>
          <a:xfrm>
            <a:off x="101428" y="410675"/>
            <a:ext cx="8958303" cy="6460824"/>
            <a:chOff x="101428" y="410675"/>
            <a:chExt cx="8958303" cy="6460824"/>
          </a:xfrm>
        </p:grpSpPr>
        <p:sp>
          <p:nvSpPr>
            <p:cNvPr id="12145" name="Google Shape;12145;p32"/>
            <p:cNvSpPr/>
            <p:nvPr/>
          </p:nvSpPr>
          <p:spPr>
            <a:xfrm>
              <a:off x="400375" y="3061541"/>
              <a:ext cx="718388" cy="913619"/>
            </a:xfrm>
            <a:custGeom>
              <a:avLst/>
              <a:gdLst/>
              <a:ahLst/>
              <a:cxnLst/>
              <a:rect l="l" t="t" r="r" b="b"/>
              <a:pathLst>
                <a:path w="3768" h="4792" extrusionOk="0">
                  <a:moveTo>
                    <a:pt x="1618" y="0"/>
                  </a:moveTo>
                  <a:cubicBezTo>
                    <a:pt x="1618" y="0"/>
                    <a:pt x="1668" y="502"/>
                    <a:pt x="1196" y="813"/>
                  </a:cubicBezTo>
                  <a:cubicBezTo>
                    <a:pt x="1176" y="824"/>
                    <a:pt x="1156" y="844"/>
                    <a:pt x="1125" y="854"/>
                  </a:cubicBezTo>
                  <a:cubicBezTo>
                    <a:pt x="1096" y="874"/>
                    <a:pt x="1065" y="894"/>
                    <a:pt x="1025" y="914"/>
                  </a:cubicBezTo>
                  <a:cubicBezTo>
                    <a:pt x="884" y="994"/>
                    <a:pt x="734" y="1085"/>
                    <a:pt x="593" y="1186"/>
                  </a:cubicBezTo>
                  <a:cubicBezTo>
                    <a:pt x="553" y="1215"/>
                    <a:pt x="513" y="1255"/>
                    <a:pt x="473" y="1286"/>
                  </a:cubicBezTo>
                  <a:cubicBezTo>
                    <a:pt x="191" y="1537"/>
                    <a:pt x="0" y="1858"/>
                    <a:pt x="91" y="2361"/>
                  </a:cubicBezTo>
                  <a:cubicBezTo>
                    <a:pt x="101" y="2401"/>
                    <a:pt x="111" y="2431"/>
                    <a:pt x="121" y="2471"/>
                  </a:cubicBezTo>
                  <a:lnTo>
                    <a:pt x="151" y="2592"/>
                  </a:lnTo>
                  <a:cubicBezTo>
                    <a:pt x="181" y="2672"/>
                    <a:pt x="212" y="2753"/>
                    <a:pt x="252" y="2833"/>
                  </a:cubicBezTo>
                  <a:cubicBezTo>
                    <a:pt x="342" y="3003"/>
                    <a:pt x="453" y="3164"/>
                    <a:pt x="583" y="3315"/>
                  </a:cubicBezTo>
                  <a:cubicBezTo>
                    <a:pt x="643" y="3385"/>
                    <a:pt x="703" y="3466"/>
                    <a:pt x="774" y="3536"/>
                  </a:cubicBezTo>
                  <a:cubicBezTo>
                    <a:pt x="804" y="3576"/>
                    <a:pt x="844" y="3617"/>
                    <a:pt x="884" y="3646"/>
                  </a:cubicBezTo>
                  <a:cubicBezTo>
                    <a:pt x="985" y="3757"/>
                    <a:pt x="1085" y="3858"/>
                    <a:pt x="1186" y="3958"/>
                  </a:cubicBezTo>
                  <a:cubicBezTo>
                    <a:pt x="1226" y="3998"/>
                    <a:pt x="1266" y="4039"/>
                    <a:pt x="1296" y="4079"/>
                  </a:cubicBezTo>
                  <a:lnTo>
                    <a:pt x="1326" y="4109"/>
                  </a:lnTo>
                  <a:cubicBezTo>
                    <a:pt x="1527" y="4320"/>
                    <a:pt x="1698" y="4510"/>
                    <a:pt x="1748" y="4691"/>
                  </a:cubicBezTo>
                  <a:cubicBezTo>
                    <a:pt x="1768" y="4751"/>
                    <a:pt x="1819" y="4792"/>
                    <a:pt x="1889" y="4792"/>
                  </a:cubicBezTo>
                  <a:lnTo>
                    <a:pt x="1899" y="4792"/>
                  </a:lnTo>
                  <a:cubicBezTo>
                    <a:pt x="1960" y="4792"/>
                    <a:pt x="2020" y="4751"/>
                    <a:pt x="2029" y="4691"/>
                  </a:cubicBezTo>
                  <a:cubicBezTo>
                    <a:pt x="2090" y="4501"/>
                    <a:pt x="2271" y="4300"/>
                    <a:pt x="2482" y="4079"/>
                  </a:cubicBezTo>
                  <a:lnTo>
                    <a:pt x="2602" y="3958"/>
                  </a:lnTo>
                  <a:cubicBezTo>
                    <a:pt x="2703" y="3858"/>
                    <a:pt x="2803" y="3747"/>
                    <a:pt x="2913" y="3646"/>
                  </a:cubicBezTo>
                  <a:cubicBezTo>
                    <a:pt x="2944" y="3606"/>
                    <a:pt x="2984" y="3566"/>
                    <a:pt x="3024" y="3516"/>
                  </a:cubicBezTo>
                  <a:cubicBezTo>
                    <a:pt x="3074" y="3466"/>
                    <a:pt x="3125" y="3405"/>
                    <a:pt x="3175" y="3345"/>
                  </a:cubicBezTo>
                  <a:cubicBezTo>
                    <a:pt x="3306" y="3195"/>
                    <a:pt x="3416" y="3044"/>
                    <a:pt x="3507" y="2873"/>
                  </a:cubicBezTo>
                  <a:cubicBezTo>
                    <a:pt x="3556" y="2782"/>
                    <a:pt x="3597" y="2682"/>
                    <a:pt x="3627" y="2592"/>
                  </a:cubicBezTo>
                  <a:cubicBezTo>
                    <a:pt x="3647" y="2532"/>
                    <a:pt x="3657" y="2481"/>
                    <a:pt x="3667" y="2441"/>
                  </a:cubicBezTo>
                  <a:lnTo>
                    <a:pt x="3697" y="2320"/>
                  </a:lnTo>
                  <a:cubicBezTo>
                    <a:pt x="3768" y="1858"/>
                    <a:pt x="3597" y="1547"/>
                    <a:pt x="3335" y="1306"/>
                  </a:cubicBezTo>
                  <a:cubicBezTo>
                    <a:pt x="3295" y="1276"/>
                    <a:pt x="3255" y="1246"/>
                    <a:pt x="3215" y="1206"/>
                  </a:cubicBezTo>
                  <a:cubicBezTo>
                    <a:pt x="3074" y="1105"/>
                    <a:pt x="2924" y="1014"/>
                    <a:pt x="2773" y="924"/>
                  </a:cubicBezTo>
                  <a:cubicBezTo>
                    <a:pt x="2733" y="904"/>
                    <a:pt x="2692" y="884"/>
                    <a:pt x="2652" y="854"/>
                  </a:cubicBezTo>
                  <a:cubicBezTo>
                    <a:pt x="2632" y="844"/>
                    <a:pt x="2612" y="834"/>
                    <a:pt x="2602" y="824"/>
                  </a:cubicBezTo>
                  <a:cubicBezTo>
                    <a:pt x="2120" y="512"/>
                    <a:pt x="2170" y="0"/>
                    <a:pt x="217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2"/>
            <p:cNvSpPr/>
            <p:nvPr/>
          </p:nvSpPr>
          <p:spPr>
            <a:xfrm>
              <a:off x="699132" y="3019407"/>
              <a:ext cx="122782" cy="23069"/>
            </a:xfrm>
            <a:custGeom>
              <a:avLst/>
              <a:gdLst/>
              <a:ahLst/>
              <a:cxnLst/>
              <a:rect l="l" t="t" r="r" b="b"/>
              <a:pathLst>
                <a:path w="644" h="121" extrusionOk="0">
                  <a:moveTo>
                    <a:pt x="322" y="0"/>
                  </a:moveTo>
                  <a:cubicBezTo>
                    <a:pt x="131" y="0"/>
                    <a:pt x="0" y="50"/>
                    <a:pt x="0" y="50"/>
                  </a:cubicBezTo>
                  <a:cubicBezTo>
                    <a:pt x="0" y="50"/>
                    <a:pt x="121" y="121"/>
                    <a:pt x="322" y="121"/>
                  </a:cubicBezTo>
                  <a:cubicBezTo>
                    <a:pt x="523" y="121"/>
                    <a:pt x="643" y="50"/>
                    <a:pt x="643" y="50"/>
                  </a:cubicBezTo>
                  <a:cubicBezTo>
                    <a:pt x="643" y="50"/>
                    <a:pt x="513" y="0"/>
                    <a:pt x="32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2"/>
            <p:cNvSpPr/>
            <p:nvPr/>
          </p:nvSpPr>
          <p:spPr>
            <a:xfrm>
              <a:off x="699132" y="3028749"/>
              <a:ext cx="122782" cy="65013"/>
            </a:xfrm>
            <a:custGeom>
              <a:avLst/>
              <a:gdLst/>
              <a:ahLst/>
              <a:cxnLst/>
              <a:rect l="l" t="t" r="r" b="b"/>
              <a:pathLst>
                <a:path w="644" h="341" extrusionOk="0">
                  <a:moveTo>
                    <a:pt x="0" y="1"/>
                  </a:moveTo>
                  <a:lnTo>
                    <a:pt x="0" y="302"/>
                  </a:lnTo>
                  <a:cubicBezTo>
                    <a:pt x="106" y="328"/>
                    <a:pt x="214" y="340"/>
                    <a:pt x="322" y="340"/>
                  </a:cubicBezTo>
                  <a:cubicBezTo>
                    <a:pt x="430" y="340"/>
                    <a:pt x="538" y="328"/>
                    <a:pt x="643" y="302"/>
                  </a:cubicBezTo>
                  <a:lnTo>
                    <a:pt x="643" y="1"/>
                  </a:lnTo>
                  <a:cubicBezTo>
                    <a:pt x="538" y="36"/>
                    <a:pt x="430" y="54"/>
                    <a:pt x="322" y="54"/>
                  </a:cubicBezTo>
                  <a:cubicBezTo>
                    <a:pt x="214" y="54"/>
                    <a:pt x="106" y="36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2"/>
            <p:cNvSpPr/>
            <p:nvPr/>
          </p:nvSpPr>
          <p:spPr>
            <a:xfrm>
              <a:off x="718197" y="2917787"/>
              <a:ext cx="86557" cy="113249"/>
            </a:xfrm>
            <a:custGeom>
              <a:avLst/>
              <a:gdLst/>
              <a:ahLst/>
              <a:cxnLst/>
              <a:rect l="l" t="t" r="r" b="b"/>
              <a:pathLst>
                <a:path w="454" h="594" extrusionOk="0">
                  <a:moveTo>
                    <a:pt x="232" y="0"/>
                  </a:moveTo>
                  <a:cubicBezTo>
                    <a:pt x="192" y="0"/>
                    <a:pt x="152" y="11"/>
                    <a:pt x="121" y="40"/>
                  </a:cubicBezTo>
                  <a:cubicBezTo>
                    <a:pt x="1" y="181"/>
                    <a:pt x="21" y="573"/>
                    <a:pt x="21" y="593"/>
                  </a:cubicBezTo>
                  <a:lnTo>
                    <a:pt x="61" y="593"/>
                  </a:lnTo>
                  <a:cubicBezTo>
                    <a:pt x="61" y="583"/>
                    <a:pt x="41" y="192"/>
                    <a:pt x="162" y="71"/>
                  </a:cubicBezTo>
                  <a:cubicBezTo>
                    <a:pt x="182" y="51"/>
                    <a:pt x="202" y="40"/>
                    <a:pt x="232" y="40"/>
                  </a:cubicBezTo>
                  <a:cubicBezTo>
                    <a:pt x="262" y="40"/>
                    <a:pt x="282" y="51"/>
                    <a:pt x="302" y="71"/>
                  </a:cubicBezTo>
                  <a:cubicBezTo>
                    <a:pt x="413" y="192"/>
                    <a:pt x="373" y="583"/>
                    <a:pt x="373" y="593"/>
                  </a:cubicBezTo>
                  <a:lnTo>
                    <a:pt x="423" y="593"/>
                  </a:lnTo>
                  <a:cubicBezTo>
                    <a:pt x="423" y="573"/>
                    <a:pt x="453" y="181"/>
                    <a:pt x="333" y="40"/>
                  </a:cubicBezTo>
                  <a:cubicBezTo>
                    <a:pt x="302" y="11"/>
                    <a:pt x="272" y="0"/>
                    <a:pt x="23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2"/>
            <p:cNvSpPr/>
            <p:nvPr/>
          </p:nvSpPr>
          <p:spPr>
            <a:xfrm>
              <a:off x="595606" y="3216544"/>
              <a:ext cx="333456" cy="25166"/>
            </a:xfrm>
            <a:custGeom>
              <a:avLst/>
              <a:gdLst/>
              <a:ahLst/>
              <a:cxnLst/>
              <a:rect l="l" t="t" r="r" b="b"/>
              <a:pathLst>
                <a:path w="1749" h="132" extrusionOk="0">
                  <a:moveTo>
                    <a:pt x="172" y="0"/>
                  </a:moveTo>
                  <a:cubicBezTo>
                    <a:pt x="152" y="11"/>
                    <a:pt x="132" y="31"/>
                    <a:pt x="101" y="41"/>
                  </a:cubicBezTo>
                  <a:cubicBezTo>
                    <a:pt x="72" y="61"/>
                    <a:pt x="41" y="81"/>
                    <a:pt x="1" y="101"/>
                  </a:cubicBezTo>
                  <a:cubicBezTo>
                    <a:pt x="293" y="121"/>
                    <a:pt x="624" y="131"/>
                    <a:pt x="985" y="131"/>
                  </a:cubicBezTo>
                  <a:cubicBezTo>
                    <a:pt x="1267" y="131"/>
                    <a:pt x="1518" y="121"/>
                    <a:pt x="1749" y="111"/>
                  </a:cubicBezTo>
                  <a:cubicBezTo>
                    <a:pt x="1709" y="91"/>
                    <a:pt x="1668" y="71"/>
                    <a:pt x="1628" y="41"/>
                  </a:cubicBezTo>
                  <a:cubicBezTo>
                    <a:pt x="1608" y="31"/>
                    <a:pt x="1588" y="21"/>
                    <a:pt x="1578" y="11"/>
                  </a:cubicBezTo>
                  <a:cubicBezTo>
                    <a:pt x="1387" y="21"/>
                    <a:pt x="1197" y="21"/>
                    <a:pt x="985" y="21"/>
                  </a:cubicBezTo>
                  <a:cubicBezTo>
                    <a:pt x="694" y="21"/>
                    <a:pt x="423" y="11"/>
                    <a:pt x="17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2"/>
            <p:cNvSpPr/>
            <p:nvPr/>
          </p:nvSpPr>
          <p:spPr>
            <a:xfrm>
              <a:off x="490364" y="3287467"/>
              <a:ext cx="546036" cy="34699"/>
            </a:xfrm>
            <a:custGeom>
              <a:avLst/>
              <a:gdLst/>
              <a:ahLst/>
              <a:cxnLst/>
              <a:rect l="l" t="t" r="r" b="b"/>
              <a:pathLst>
                <a:path w="2864" h="182" extrusionOk="0">
                  <a:moveTo>
                    <a:pt x="121" y="1"/>
                  </a:moveTo>
                  <a:cubicBezTo>
                    <a:pt x="81" y="30"/>
                    <a:pt x="41" y="70"/>
                    <a:pt x="1" y="101"/>
                  </a:cubicBezTo>
                  <a:cubicBezTo>
                    <a:pt x="403" y="141"/>
                    <a:pt x="915" y="181"/>
                    <a:pt x="1537" y="181"/>
                  </a:cubicBezTo>
                  <a:cubicBezTo>
                    <a:pt x="2050" y="181"/>
                    <a:pt x="2492" y="161"/>
                    <a:pt x="2863" y="121"/>
                  </a:cubicBezTo>
                  <a:cubicBezTo>
                    <a:pt x="2823" y="91"/>
                    <a:pt x="2783" y="61"/>
                    <a:pt x="2743" y="21"/>
                  </a:cubicBezTo>
                  <a:cubicBezTo>
                    <a:pt x="2392" y="50"/>
                    <a:pt x="1990" y="70"/>
                    <a:pt x="1537" y="70"/>
                  </a:cubicBezTo>
                  <a:cubicBezTo>
                    <a:pt x="975" y="70"/>
                    <a:pt x="503" y="41"/>
                    <a:pt x="1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2"/>
            <p:cNvSpPr/>
            <p:nvPr/>
          </p:nvSpPr>
          <p:spPr>
            <a:xfrm>
              <a:off x="419441" y="3384701"/>
              <a:ext cx="161103" cy="103907"/>
            </a:xfrm>
            <a:custGeom>
              <a:avLst/>
              <a:gdLst/>
              <a:ahLst/>
              <a:cxnLst/>
              <a:rect l="l" t="t" r="r" b="b"/>
              <a:pathLst>
                <a:path w="845" h="545" extrusionOk="0">
                  <a:moveTo>
                    <a:pt x="218" y="0"/>
                  </a:moveTo>
                  <a:cubicBezTo>
                    <a:pt x="183" y="0"/>
                    <a:pt x="148" y="17"/>
                    <a:pt x="121" y="63"/>
                  </a:cubicBezTo>
                  <a:cubicBezTo>
                    <a:pt x="1" y="294"/>
                    <a:pt x="423" y="545"/>
                    <a:pt x="423" y="545"/>
                  </a:cubicBezTo>
                  <a:cubicBezTo>
                    <a:pt x="423" y="545"/>
                    <a:pt x="844" y="294"/>
                    <a:pt x="724" y="63"/>
                  </a:cubicBezTo>
                  <a:cubicBezTo>
                    <a:pt x="697" y="17"/>
                    <a:pt x="662" y="0"/>
                    <a:pt x="627" y="0"/>
                  </a:cubicBezTo>
                  <a:cubicBezTo>
                    <a:pt x="530" y="0"/>
                    <a:pt x="423" y="123"/>
                    <a:pt x="423" y="123"/>
                  </a:cubicBezTo>
                  <a:cubicBezTo>
                    <a:pt x="423" y="123"/>
                    <a:pt x="315" y="0"/>
                    <a:pt x="2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2"/>
            <p:cNvSpPr/>
            <p:nvPr/>
          </p:nvSpPr>
          <p:spPr>
            <a:xfrm>
              <a:off x="928871" y="3384701"/>
              <a:ext cx="163201" cy="103907"/>
            </a:xfrm>
            <a:custGeom>
              <a:avLst/>
              <a:gdLst/>
              <a:ahLst/>
              <a:cxnLst/>
              <a:rect l="l" t="t" r="r" b="b"/>
              <a:pathLst>
                <a:path w="856" h="545" extrusionOk="0">
                  <a:moveTo>
                    <a:pt x="225" y="0"/>
                  </a:moveTo>
                  <a:cubicBezTo>
                    <a:pt x="189" y="0"/>
                    <a:pt x="156" y="17"/>
                    <a:pt x="132" y="63"/>
                  </a:cubicBezTo>
                  <a:cubicBezTo>
                    <a:pt x="1" y="294"/>
                    <a:pt x="433" y="545"/>
                    <a:pt x="433" y="545"/>
                  </a:cubicBezTo>
                  <a:cubicBezTo>
                    <a:pt x="433" y="545"/>
                    <a:pt x="855" y="294"/>
                    <a:pt x="724" y="63"/>
                  </a:cubicBezTo>
                  <a:cubicBezTo>
                    <a:pt x="700" y="17"/>
                    <a:pt x="668" y="0"/>
                    <a:pt x="633" y="0"/>
                  </a:cubicBezTo>
                  <a:cubicBezTo>
                    <a:pt x="540" y="0"/>
                    <a:pt x="433" y="123"/>
                    <a:pt x="433" y="123"/>
                  </a:cubicBezTo>
                  <a:cubicBezTo>
                    <a:pt x="433" y="123"/>
                    <a:pt x="321" y="0"/>
                    <a:pt x="2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2"/>
            <p:cNvSpPr/>
            <p:nvPr/>
          </p:nvSpPr>
          <p:spPr>
            <a:xfrm>
              <a:off x="754803" y="3384701"/>
              <a:ext cx="162819" cy="103907"/>
            </a:xfrm>
            <a:custGeom>
              <a:avLst/>
              <a:gdLst/>
              <a:ahLst/>
              <a:cxnLst/>
              <a:rect l="l" t="t" r="r" b="b"/>
              <a:pathLst>
                <a:path w="854" h="545" extrusionOk="0">
                  <a:moveTo>
                    <a:pt x="222" y="0"/>
                  </a:moveTo>
                  <a:cubicBezTo>
                    <a:pt x="187" y="0"/>
                    <a:pt x="155" y="17"/>
                    <a:pt x="130" y="63"/>
                  </a:cubicBezTo>
                  <a:cubicBezTo>
                    <a:pt x="0" y="294"/>
                    <a:pt x="422" y="545"/>
                    <a:pt x="422" y="545"/>
                  </a:cubicBezTo>
                  <a:cubicBezTo>
                    <a:pt x="422" y="545"/>
                    <a:pt x="854" y="294"/>
                    <a:pt x="723" y="63"/>
                  </a:cubicBezTo>
                  <a:cubicBezTo>
                    <a:pt x="699" y="17"/>
                    <a:pt x="666" y="0"/>
                    <a:pt x="630" y="0"/>
                  </a:cubicBezTo>
                  <a:cubicBezTo>
                    <a:pt x="534" y="0"/>
                    <a:pt x="422" y="123"/>
                    <a:pt x="422" y="123"/>
                  </a:cubicBezTo>
                  <a:cubicBezTo>
                    <a:pt x="422" y="123"/>
                    <a:pt x="315" y="0"/>
                    <a:pt x="22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2"/>
            <p:cNvSpPr/>
            <p:nvPr/>
          </p:nvSpPr>
          <p:spPr>
            <a:xfrm>
              <a:off x="590077" y="3384701"/>
              <a:ext cx="160913" cy="103907"/>
            </a:xfrm>
            <a:custGeom>
              <a:avLst/>
              <a:gdLst/>
              <a:ahLst/>
              <a:cxnLst/>
              <a:rect l="l" t="t" r="r" b="b"/>
              <a:pathLst>
                <a:path w="844" h="545" extrusionOk="0">
                  <a:moveTo>
                    <a:pt x="218" y="0"/>
                  </a:moveTo>
                  <a:cubicBezTo>
                    <a:pt x="182" y="0"/>
                    <a:pt x="148" y="17"/>
                    <a:pt x="121" y="63"/>
                  </a:cubicBezTo>
                  <a:cubicBezTo>
                    <a:pt x="0" y="294"/>
                    <a:pt x="422" y="545"/>
                    <a:pt x="422" y="545"/>
                  </a:cubicBezTo>
                  <a:cubicBezTo>
                    <a:pt x="422" y="545"/>
                    <a:pt x="844" y="294"/>
                    <a:pt x="723" y="63"/>
                  </a:cubicBezTo>
                  <a:cubicBezTo>
                    <a:pt x="696" y="17"/>
                    <a:pt x="662" y="0"/>
                    <a:pt x="626" y="0"/>
                  </a:cubicBezTo>
                  <a:cubicBezTo>
                    <a:pt x="529" y="0"/>
                    <a:pt x="422" y="123"/>
                    <a:pt x="422" y="123"/>
                  </a:cubicBezTo>
                  <a:cubicBezTo>
                    <a:pt x="422" y="123"/>
                    <a:pt x="315" y="0"/>
                    <a:pt x="2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2"/>
            <p:cNvSpPr/>
            <p:nvPr/>
          </p:nvSpPr>
          <p:spPr>
            <a:xfrm>
              <a:off x="448230" y="3596519"/>
              <a:ext cx="126595" cy="97234"/>
            </a:xfrm>
            <a:custGeom>
              <a:avLst/>
              <a:gdLst/>
              <a:ahLst/>
              <a:cxnLst/>
              <a:rect l="l" t="t" r="r" b="b"/>
              <a:pathLst>
                <a:path w="664" h="510" extrusionOk="0">
                  <a:moveTo>
                    <a:pt x="474" y="0"/>
                  </a:moveTo>
                  <a:cubicBezTo>
                    <a:pt x="378" y="0"/>
                    <a:pt x="272" y="128"/>
                    <a:pt x="272" y="128"/>
                  </a:cubicBezTo>
                  <a:cubicBezTo>
                    <a:pt x="272" y="128"/>
                    <a:pt x="167" y="3"/>
                    <a:pt x="68" y="3"/>
                  </a:cubicBezTo>
                  <a:cubicBezTo>
                    <a:pt x="45" y="3"/>
                    <a:pt x="22" y="10"/>
                    <a:pt x="1" y="27"/>
                  </a:cubicBezTo>
                  <a:cubicBezTo>
                    <a:pt x="91" y="197"/>
                    <a:pt x="202" y="358"/>
                    <a:pt x="332" y="509"/>
                  </a:cubicBezTo>
                  <a:cubicBezTo>
                    <a:pt x="443" y="429"/>
                    <a:pt x="664" y="238"/>
                    <a:pt x="573" y="67"/>
                  </a:cubicBezTo>
                  <a:cubicBezTo>
                    <a:pt x="546" y="18"/>
                    <a:pt x="511" y="0"/>
                    <a:pt x="47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2"/>
            <p:cNvSpPr/>
            <p:nvPr/>
          </p:nvSpPr>
          <p:spPr>
            <a:xfrm>
              <a:off x="932684" y="3596519"/>
              <a:ext cx="136318" cy="102954"/>
            </a:xfrm>
            <a:custGeom>
              <a:avLst/>
              <a:gdLst/>
              <a:ahLst/>
              <a:cxnLst/>
              <a:rect l="l" t="t" r="r" b="b"/>
              <a:pathLst>
                <a:path w="715" h="540" extrusionOk="0">
                  <a:moveTo>
                    <a:pt x="206" y="0"/>
                  </a:moveTo>
                  <a:cubicBezTo>
                    <a:pt x="170" y="0"/>
                    <a:pt x="136" y="18"/>
                    <a:pt x="112" y="67"/>
                  </a:cubicBezTo>
                  <a:cubicBezTo>
                    <a:pt x="1" y="258"/>
                    <a:pt x="302" y="479"/>
                    <a:pt x="383" y="539"/>
                  </a:cubicBezTo>
                  <a:cubicBezTo>
                    <a:pt x="514" y="389"/>
                    <a:pt x="624" y="238"/>
                    <a:pt x="715" y="67"/>
                  </a:cubicBezTo>
                  <a:lnTo>
                    <a:pt x="704" y="67"/>
                  </a:lnTo>
                  <a:cubicBezTo>
                    <a:pt x="680" y="18"/>
                    <a:pt x="647" y="0"/>
                    <a:pt x="612" y="0"/>
                  </a:cubicBezTo>
                  <a:cubicBezTo>
                    <a:pt x="519" y="0"/>
                    <a:pt x="413" y="128"/>
                    <a:pt x="413" y="128"/>
                  </a:cubicBezTo>
                  <a:cubicBezTo>
                    <a:pt x="413" y="128"/>
                    <a:pt x="301" y="0"/>
                    <a:pt x="2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2"/>
            <p:cNvSpPr/>
            <p:nvPr/>
          </p:nvSpPr>
          <p:spPr>
            <a:xfrm>
              <a:off x="754803" y="3596519"/>
              <a:ext cx="162819" cy="104860"/>
            </a:xfrm>
            <a:custGeom>
              <a:avLst/>
              <a:gdLst/>
              <a:ahLst/>
              <a:cxnLst/>
              <a:rect l="l" t="t" r="r" b="b"/>
              <a:pathLst>
                <a:path w="854" h="550" extrusionOk="0">
                  <a:moveTo>
                    <a:pt x="223" y="0"/>
                  </a:moveTo>
                  <a:cubicBezTo>
                    <a:pt x="188" y="0"/>
                    <a:pt x="155" y="18"/>
                    <a:pt x="130" y="67"/>
                  </a:cubicBezTo>
                  <a:cubicBezTo>
                    <a:pt x="0" y="288"/>
                    <a:pt x="422" y="549"/>
                    <a:pt x="422" y="549"/>
                  </a:cubicBezTo>
                  <a:cubicBezTo>
                    <a:pt x="422" y="549"/>
                    <a:pt x="854" y="288"/>
                    <a:pt x="723" y="67"/>
                  </a:cubicBezTo>
                  <a:cubicBezTo>
                    <a:pt x="699" y="18"/>
                    <a:pt x="665" y="0"/>
                    <a:pt x="629" y="0"/>
                  </a:cubicBezTo>
                  <a:cubicBezTo>
                    <a:pt x="533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2"/>
            <p:cNvSpPr/>
            <p:nvPr/>
          </p:nvSpPr>
          <p:spPr>
            <a:xfrm>
              <a:off x="590077" y="3596519"/>
              <a:ext cx="160913" cy="104860"/>
            </a:xfrm>
            <a:custGeom>
              <a:avLst/>
              <a:gdLst/>
              <a:ahLst/>
              <a:cxnLst/>
              <a:rect l="l" t="t" r="r" b="b"/>
              <a:pathLst>
                <a:path w="844" h="550" extrusionOk="0">
                  <a:moveTo>
                    <a:pt x="219" y="0"/>
                  </a:moveTo>
                  <a:cubicBezTo>
                    <a:pt x="183" y="0"/>
                    <a:pt x="148" y="18"/>
                    <a:pt x="121" y="67"/>
                  </a:cubicBezTo>
                  <a:cubicBezTo>
                    <a:pt x="0" y="288"/>
                    <a:pt x="422" y="549"/>
                    <a:pt x="422" y="549"/>
                  </a:cubicBezTo>
                  <a:cubicBezTo>
                    <a:pt x="422" y="549"/>
                    <a:pt x="844" y="288"/>
                    <a:pt x="723" y="67"/>
                  </a:cubicBezTo>
                  <a:cubicBezTo>
                    <a:pt x="696" y="18"/>
                    <a:pt x="661" y="0"/>
                    <a:pt x="625" y="0"/>
                  </a:cubicBezTo>
                  <a:cubicBezTo>
                    <a:pt x="528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2"/>
            <p:cNvSpPr/>
            <p:nvPr/>
          </p:nvSpPr>
          <p:spPr>
            <a:xfrm>
              <a:off x="417534" y="3503861"/>
              <a:ext cx="687883" cy="49952"/>
            </a:xfrm>
            <a:custGeom>
              <a:avLst/>
              <a:gdLst/>
              <a:ahLst/>
              <a:cxnLst/>
              <a:rect l="l" t="t" r="r" b="b"/>
              <a:pathLst>
                <a:path w="3608" h="262" extrusionOk="0">
                  <a:moveTo>
                    <a:pt x="3607" y="0"/>
                  </a:moveTo>
                  <a:lnTo>
                    <a:pt x="3607" y="0"/>
                  </a:lnTo>
                  <a:cubicBezTo>
                    <a:pt x="3105" y="81"/>
                    <a:pt x="2472" y="161"/>
                    <a:pt x="1859" y="161"/>
                  </a:cubicBezTo>
                  <a:cubicBezTo>
                    <a:pt x="1176" y="161"/>
                    <a:pt x="493" y="91"/>
                    <a:pt x="1" y="41"/>
                  </a:cubicBezTo>
                  <a:lnTo>
                    <a:pt x="1" y="41"/>
                  </a:lnTo>
                  <a:cubicBezTo>
                    <a:pt x="11" y="81"/>
                    <a:pt x="21" y="111"/>
                    <a:pt x="31" y="151"/>
                  </a:cubicBezTo>
                  <a:cubicBezTo>
                    <a:pt x="523" y="212"/>
                    <a:pt x="1196" y="262"/>
                    <a:pt x="1859" y="262"/>
                  </a:cubicBezTo>
                  <a:cubicBezTo>
                    <a:pt x="2462" y="262"/>
                    <a:pt x="3085" y="192"/>
                    <a:pt x="3577" y="121"/>
                  </a:cubicBezTo>
                  <a:lnTo>
                    <a:pt x="3607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2"/>
            <p:cNvSpPr/>
            <p:nvPr/>
          </p:nvSpPr>
          <p:spPr>
            <a:xfrm>
              <a:off x="547942" y="3731884"/>
              <a:ext cx="429164" cy="32602"/>
            </a:xfrm>
            <a:custGeom>
              <a:avLst/>
              <a:gdLst/>
              <a:ahLst/>
              <a:cxnLst/>
              <a:rect l="l" t="t" r="r" b="b"/>
              <a:pathLst>
                <a:path w="2251" h="171" extrusionOk="0">
                  <a:moveTo>
                    <a:pt x="2250" y="0"/>
                  </a:moveTo>
                  <a:lnTo>
                    <a:pt x="2250" y="0"/>
                  </a:lnTo>
                  <a:cubicBezTo>
                    <a:pt x="1909" y="40"/>
                    <a:pt x="1537" y="60"/>
                    <a:pt x="1175" y="60"/>
                  </a:cubicBezTo>
                  <a:cubicBezTo>
                    <a:pt x="773" y="60"/>
                    <a:pt x="362" y="40"/>
                    <a:pt x="0" y="20"/>
                  </a:cubicBezTo>
                  <a:lnTo>
                    <a:pt x="0" y="20"/>
                  </a:lnTo>
                  <a:cubicBezTo>
                    <a:pt x="30" y="60"/>
                    <a:pt x="70" y="101"/>
                    <a:pt x="110" y="130"/>
                  </a:cubicBezTo>
                  <a:cubicBezTo>
                    <a:pt x="442" y="161"/>
                    <a:pt x="813" y="171"/>
                    <a:pt x="1175" y="171"/>
                  </a:cubicBezTo>
                  <a:cubicBezTo>
                    <a:pt x="1497" y="171"/>
                    <a:pt x="1828" y="151"/>
                    <a:pt x="2139" y="130"/>
                  </a:cubicBezTo>
                  <a:cubicBezTo>
                    <a:pt x="2170" y="90"/>
                    <a:pt x="2210" y="50"/>
                    <a:pt x="22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2"/>
            <p:cNvSpPr/>
            <p:nvPr/>
          </p:nvSpPr>
          <p:spPr>
            <a:xfrm>
              <a:off x="626301" y="3816153"/>
              <a:ext cx="270349" cy="24976"/>
            </a:xfrm>
            <a:custGeom>
              <a:avLst/>
              <a:gdLst/>
              <a:ahLst/>
              <a:cxnLst/>
              <a:rect l="l" t="t" r="r" b="b"/>
              <a:pathLst>
                <a:path w="1418" h="131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40"/>
                    <a:pt x="81" y="81"/>
                    <a:pt x="111" y="121"/>
                  </a:cubicBezTo>
                  <a:cubicBezTo>
                    <a:pt x="333" y="130"/>
                    <a:pt x="543" y="130"/>
                    <a:pt x="764" y="130"/>
                  </a:cubicBezTo>
                  <a:cubicBezTo>
                    <a:pt x="945" y="130"/>
                    <a:pt x="1126" y="130"/>
                    <a:pt x="1297" y="121"/>
                  </a:cubicBezTo>
                  <a:lnTo>
                    <a:pt x="1417" y="0"/>
                  </a:lnTo>
                  <a:lnTo>
                    <a:pt x="1417" y="0"/>
                  </a:lnTo>
                  <a:cubicBezTo>
                    <a:pt x="1206" y="10"/>
                    <a:pt x="985" y="20"/>
                    <a:pt x="764" y="20"/>
                  </a:cubicBezTo>
                  <a:cubicBezTo>
                    <a:pt x="513" y="20"/>
                    <a:pt x="252" y="10"/>
                    <a:pt x="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2"/>
            <p:cNvSpPr/>
            <p:nvPr/>
          </p:nvSpPr>
          <p:spPr>
            <a:xfrm>
              <a:off x="752706" y="1362425"/>
              <a:ext cx="13727" cy="1566993"/>
            </a:xfrm>
            <a:custGeom>
              <a:avLst/>
              <a:gdLst/>
              <a:ahLst/>
              <a:cxnLst/>
              <a:rect l="l" t="t" r="r" b="b"/>
              <a:pathLst>
                <a:path w="72" h="8219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lnTo>
                    <a:pt x="1" y="8178"/>
                  </a:lnTo>
                  <a:cubicBezTo>
                    <a:pt x="1" y="8209"/>
                    <a:pt x="21" y="8219"/>
                    <a:pt x="51" y="8219"/>
                  </a:cubicBezTo>
                  <a:cubicBezTo>
                    <a:pt x="61" y="8209"/>
                    <a:pt x="71" y="8198"/>
                    <a:pt x="71" y="8178"/>
                  </a:cubicBezTo>
                  <a:lnTo>
                    <a:pt x="71" y="41"/>
                  </a:lnTo>
                  <a:cubicBezTo>
                    <a:pt x="7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2"/>
            <p:cNvSpPr/>
            <p:nvPr/>
          </p:nvSpPr>
          <p:spPr>
            <a:xfrm>
              <a:off x="8038583" y="3061541"/>
              <a:ext cx="718579" cy="913619"/>
            </a:xfrm>
            <a:custGeom>
              <a:avLst/>
              <a:gdLst/>
              <a:ahLst/>
              <a:cxnLst/>
              <a:rect l="l" t="t" r="r" b="b"/>
              <a:pathLst>
                <a:path w="3769" h="4792" extrusionOk="0">
                  <a:moveTo>
                    <a:pt x="1618" y="0"/>
                  </a:moveTo>
                  <a:cubicBezTo>
                    <a:pt x="1618" y="0"/>
                    <a:pt x="1668" y="502"/>
                    <a:pt x="1196" y="813"/>
                  </a:cubicBezTo>
                  <a:cubicBezTo>
                    <a:pt x="1176" y="824"/>
                    <a:pt x="1156" y="844"/>
                    <a:pt x="1126" y="854"/>
                  </a:cubicBezTo>
                  <a:cubicBezTo>
                    <a:pt x="1096" y="874"/>
                    <a:pt x="1065" y="894"/>
                    <a:pt x="1025" y="914"/>
                  </a:cubicBezTo>
                  <a:cubicBezTo>
                    <a:pt x="884" y="994"/>
                    <a:pt x="734" y="1085"/>
                    <a:pt x="594" y="1186"/>
                  </a:cubicBezTo>
                  <a:cubicBezTo>
                    <a:pt x="553" y="1215"/>
                    <a:pt x="513" y="1255"/>
                    <a:pt x="473" y="1286"/>
                  </a:cubicBezTo>
                  <a:cubicBezTo>
                    <a:pt x="192" y="1537"/>
                    <a:pt x="0" y="1858"/>
                    <a:pt x="91" y="2361"/>
                  </a:cubicBezTo>
                  <a:cubicBezTo>
                    <a:pt x="101" y="2401"/>
                    <a:pt x="111" y="2431"/>
                    <a:pt x="121" y="2471"/>
                  </a:cubicBezTo>
                  <a:lnTo>
                    <a:pt x="152" y="2592"/>
                  </a:lnTo>
                  <a:cubicBezTo>
                    <a:pt x="181" y="2672"/>
                    <a:pt x="212" y="2753"/>
                    <a:pt x="252" y="2833"/>
                  </a:cubicBezTo>
                  <a:cubicBezTo>
                    <a:pt x="342" y="3003"/>
                    <a:pt x="453" y="3164"/>
                    <a:pt x="583" y="3315"/>
                  </a:cubicBezTo>
                  <a:cubicBezTo>
                    <a:pt x="643" y="3385"/>
                    <a:pt x="704" y="3466"/>
                    <a:pt x="774" y="3536"/>
                  </a:cubicBezTo>
                  <a:cubicBezTo>
                    <a:pt x="804" y="3576"/>
                    <a:pt x="844" y="3617"/>
                    <a:pt x="884" y="3646"/>
                  </a:cubicBezTo>
                  <a:cubicBezTo>
                    <a:pt x="985" y="3757"/>
                    <a:pt x="1085" y="3858"/>
                    <a:pt x="1186" y="3958"/>
                  </a:cubicBezTo>
                  <a:cubicBezTo>
                    <a:pt x="1226" y="3998"/>
                    <a:pt x="1266" y="4039"/>
                    <a:pt x="1297" y="4079"/>
                  </a:cubicBezTo>
                  <a:lnTo>
                    <a:pt x="1327" y="4109"/>
                  </a:lnTo>
                  <a:cubicBezTo>
                    <a:pt x="1527" y="4320"/>
                    <a:pt x="1699" y="4510"/>
                    <a:pt x="1748" y="4691"/>
                  </a:cubicBezTo>
                  <a:cubicBezTo>
                    <a:pt x="1769" y="4751"/>
                    <a:pt x="1819" y="4792"/>
                    <a:pt x="1889" y="4792"/>
                  </a:cubicBezTo>
                  <a:lnTo>
                    <a:pt x="1900" y="4792"/>
                  </a:lnTo>
                  <a:cubicBezTo>
                    <a:pt x="1960" y="4792"/>
                    <a:pt x="2020" y="4751"/>
                    <a:pt x="2040" y="4691"/>
                  </a:cubicBezTo>
                  <a:cubicBezTo>
                    <a:pt x="2090" y="4501"/>
                    <a:pt x="2271" y="4300"/>
                    <a:pt x="2482" y="4079"/>
                  </a:cubicBezTo>
                  <a:lnTo>
                    <a:pt x="2603" y="3958"/>
                  </a:lnTo>
                  <a:cubicBezTo>
                    <a:pt x="2703" y="3858"/>
                    <a:pt x="2804" y="3747"/>
                    <a:pt x="2914" y="3646"/>
                  </a:cubicBezTo>
                  <a:cubicBezTo>
                    <a:pt x="2944" y="3606"/>
                    <a:pt x="2984" y="3566"/>
                    <a:pt x="3025" y="3516"/>
                  </a:cubicBezTo>
                  <a:cubicBezTo>
                    <a:pt x="3075" y="3466"/>
                    <a:pt x="3125" y="3405"/>
                    <a:pt x="3175" y="3345"/>
                  </a:cubicBezTo>
                  <a:cubicBezTo>
                    <a:pt x="3306" y="3195"/>
                    <a:pt x="3416" y="3044"/>
                    <a:pt x="3507" y="2873"/>
                  </a:cubicBezTo>
                  <a:cubicBezTo>
                    <a:pt x="3557" y="2782"/>
                    <a:pt x="3597" y="2682"/>
                    <a:pt x="3627" y="2592"/>
                  </a:cubicBezTo>
                  <a:cubicBezTo>
                    <a:pt x="3648" y="2532"/>
                    <a:pt x="3657" y="2481"/>
                    <a:pt x="3668" y="2441"/>
                  </a:cubicBezTo>
                  <a:lnTo>
                    <a:pt x="3697" y="2320"/>
                  </a:lnTo>
                  <a:cubicBezTo>
                    <a:pt x="3768" y="1858"/>
                    <a:pt x="3597" y="1547"/>
                    <a:pt x="3336" y="1306"/>
                  </a:cubicBezTo>
                  <a:cubicBezTo>
                    <a:pt x="3296" y="1276"/>
                    <a:pt x="3255" y="1246"/>
                    <a:pt x="3215" y="1206"/>
                  </a:cubicBezTo>
                  <a:cubicBezTo>
                    <a:pt x="3085" y="1105"/>
                    <a:pt x="2924" y="1014"/>
                    <a:pt x="2773" y="924"/>
                  </a:cubicBezTo>
                  <a:cubicBezTo>
                    <a:pt x="2733" y="904"/>
                    <a:pt x="2693" y="884"/>
                    <a:pt x="2653" y="854"/>
                  </a:cubicBezTo>
                  <a:cubicBezTo>
                    <a:pt x="2632" y="844"/>
                    <a:pt x="2612" y="834"/>
                    <a:pt x="2603" y="824"/>
                  </a:cubicBezTo>
                  <a:cubicBezTo>
                    <a:pt x="2121" y="512"/>
                    <a:pt x="2170" y="0"/>
                    <a:pt x="217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2"/>
            <p:cNvSpPr/>
            <p:nvPr/>
          </p:nvSpPr>
          <p:spPr>
            <a:xfrm>
              <a:off x="8337339" y="3019407"/>
              <a:ext cx="122782" cy="23069"/>
            </a:xfrm>
            <a:custGeom>
              <a:avLst/>
              <a:gdLst/>
              <a:ahLst/>
              <a:cxnLst/>
              <a:rect l="l" t="t" r="r" b="b"/>
              <a:pathLst>
                <a:path w="644" h="121" extrusionOk="0">
                  <a:moveTo>
                    <a:pt x="322" y="0"/>
                  </a:moveTo>
                  <a:cubicBezTo>
                    <a:pt x="132" y="0"/>
                    <a:pt x="1" y="50"/>
                    <a:pt x="1" y="50"/>
                  </a:cubicBezTo>
                  <a:cubicBezTo>
                    <a:pt x="1" y="50"/>
                    <a:pt x="121" y="121"/>
                    <a:pt x="322" y="121"/>
                  </a:cubicBezTo>
                  <a:cubicBezTo>
                    <a:pt x="523" y="121"/>
                    <a:pt x="644" y="50"/>
                    <a:pt x="644" y="50"/>
                  </a:cubicBezTo>
                  <a:cubicBezTo>
                    <a:pt x="644" y="50"/>
                    <a:pt x="513" y="0"/>
                    <a:pt x="32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2"/>
            <p:cNvSpPr/>
            <p:nvPr/>
          </p:nvSpPr>
          <p:spPr>
            <a:xfrm>
              <a:off x="8337339" y="3028749"/>
              <a:ext cx="122782" cy="65013"/>
            </a:xfrm>
            <a:custGeom>
              <a:avLst/>
              <a:gdLst/>
              <a:ahLst/>
              <a:cxnLst/>
              <a:rect l="l" t="t" r="r" b="b"/>
              <a:pathLst>
                <a:path w="644" h="341" extrusionOk="0">
                  <a:moveTo>
                    <a:pt x="1" y="1"/>
                  </a:moveTo>
                  <a:lnTo>
                    <a:pt x="1" y="302"/>
                  </a:lnTo>
                  <a:cubicBezTo>
                    <a:pt x="106" y="328"/>
                    <a:pt x="214" y="340"/>
                    <a:pt x="322" y="340"/>
                  </a:cubicBezTo>
                  <a:cubicBezTo>
                    <a:pt x="430" y="340"/>
                    <a:pt x="538" y="328"/>
                    <a:pt x="644" y="302"/>
                  </a:cubicBezTo>
                  <a:lnTo>
                    <a:pt x="644" y="1"/>
                  </a:lnTo>
                  <a:cubicBezTo>
                    <a:pt x="538" y="36"/>
                    <a:pt x="430" y="54"/>
                    <a:pt x="322" y="54"/>
                  </a:cubicBezTo>
                  <a:cubicBezTo>
                    <a:pt x="214" y="54"/>
                    <a:pt x="106" y="36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2"/>
            <p:cNvSpPr/>
            <p:nvPr/>
          </p:nvSpPr>
          <p:spPr>
            <a:xfrm>
              <a:off x="8356595" y="2917787"/>
              <a:ext cx="86367" cy="113249"/>
            </a:xfrm>
            <a:custGeom>
              <a:avLst/>
              <a:gdLst/>
              <a:ahLst/>
              <a:cxnLst/>
              <a:rect l="l" t="t" r="r" b="b"/>
              <a:pathLst>
                <a:path w="453" h="594" extrusionOk="0">
                  <a:moveTo>
                    <a:pt x="232" y="0"/>
                  </a:moveTo>
                  <a:cubicBezTo>
                    <a:pt x="191" y="0"/>
                    <a:pt x="151" y="11"/>
                    <a:pt x="121" y="40"/>
                  </a:cubicBezTo>
                  <a:cubicBezTo>
                    <a:pt x="0" y="181"/>
                    <a:pt x="20" y="573"/>
                    <a:pt x="20" y="593"/>
                  </a:cubicBezTo>
                  <a:lnTo>
                    <a:pt x="60" y="593"/>
                  </a:lnTo>
                  <a:cubicBezTo>
                    <a:pt x="60" y="583"/>
                    <a:pt x="40" y="192"/>
                    <a:pt x="161" y="71"/>
                  </a:cubicBezTo>
                  <a:cubicBezTo>
                    <a:pt x="181" y="51"/>
                    <a:pt x="201" y="40"/>
                    <a:pt x="232" y="40"/>
                  </a:cubicBezTo>
                  <a:cubicBezTo>
                    <a:pt x="261" y="40"/>
                    <a:pt x="281" y="51"/>
                    <a:pt x="301" y="71"/>
                  </a:cubicBezTo>
                  <a:cubicBezTo>
                    <a:pt x="412" y="192"/>
                    <a:pt x="372" y="583"/>
                    <a:pt x="372" y="593"/>
                  </a:cubicBezTo>
                  <a:lnTo>
                    <a:pt x="422" y="593"/>
                  </a:lnTo>
                  <a:cubicBezTo>
                    <a:pt x="422" y="573"/>
                    <a:pt x="453" y="181"/>
                    <a:pt x="332" y="40"/>
                  </a:cubicBezTo>
                  <a:cubicBezTo>
                    <a:pt x="301" y="11"/>
                    <a:pt x="272" y="0"/>
                    <a:pt x="23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2"/>
            <p:cNvSpPr/>
            <p:nvPr/>
          </p:nvSpPr>
          <p:spPr>
            <a:xfrm>
              <a:off x="8234004" y="3216544"/>
              <a:ext cx="333456" cy="25166"/>
            </a:xfrm>
            <a:custGeom>
              <a:avLst/>
              <a:gdLst/>
              <a:ahLst/>
              <a:cxnLst/>
              <a:rect l="l" t="t" r="r" b="b"/>
              <a:pathLst>
                <a:path w="1749" h="132" extrusionOk="0">
                  <a:moveTo>
                    <a:pt x="171" y="0"/>
                  </a:moveTo>
                  <a:cubicBezTo>
                    <a:pt x="151" y="11"/>
                    <a:pt x="131" y="31"/>
                    <a:pt x="101" y="41"/>
                  </a:cubicBezTo>
                  <a:cubicBezTo>
                    <a:pt x="71" y="61"/>
                    <a:pt x="40" y="81"/>
                    <a:pt x="0" y="101"/>
                  </a:cubicBezTo>
                  <a:cubicBezTo>
                    <a:pt x="292" y="121"/>
                    <a:pt x="623" y="131"/>
                    <a:pt x="985" y="131"/>
                  </a:cubicBezTo>
                  <a:cubicBezTo>
                    <a:pt x="1266" y="131"/>
                    <a:pt x="1517" y="121"/>
                    <a:pt x="1748" y="111"/>
                  </a:cubicBezTo>
                  <a:cubicBezTo>
                    <a:pt x="1708" y="91"/>
                    <a:pt x="1668" y="71"/>
                    <a:pt x="1628" y="41"/>
                  </a:cubicBezTo>
                  <a:cubicBezTo>
                    <a:pt x="1607" y="31"/>
                    <a:pt x="1587" y="21"/>
                    <a:pt x="1578" y="11"/>
                  </a:cubicBezTo>
                  <a:cubicBezTo>
                    <a:pt x="1386" y="21"/>
                    <a:pt x="1196" y="21"/>
                    <a:pt x="985" y="21"/>
                  </a:cubicBezTo>
                  <a:cubicBezTo>
                    <a:pt x="694" y="21"/>
                    <a:pt x="422" y="11"/>
                    <a:pt x="17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2"/>
            <p:cNvSpPr/>
            <p:nvPr/>
          </p:nvSpPr>
          <p:spPr>
            <a:xfrm>
              <a:off x="8128763" y="3287467"/>
              <a:ext cx="545845" cy="34699"/>
            </a:xfrm>
            <a:custGeom>
              <a:avLst/>
              <a:gdLst/>
              <a:ahLst/>
              <a:cxnLst/>
              <a:rect l="l" t="t" r="r" b="b"/>
              <a:pathLst>
                <a:path w="2863" h="182" extrusionOk="0">
                  <a:moveTo>
                    <a:pt x="121" y="1"/>
                  </a:moveTo>
                  <a:cubicBezTo>
                    <a:pt x="80" y="30"/>
                    <a:pt x="40" y="70"/>
                    <a:pt x="0" y="101"/>
                  </a:cubicBezTo>
                  <a:cubicBezTo>
                    <a:pt x="402" y="141"/>
                    <a:pt x="914" y="181"/>
                    <a:pt x="1537" y="181"/>
                  </a:cubicBezTo>
                  <a:cubicBezTo>
                    <a:pt x="2049" y="181"/>
                    <a:pt x="2491" y="161"/>
                    <a:pt x="2863" y="121"/>
                  </a:cubicBezTo>
                  <a:cubicBezTo>
                    <a:pt x="2823" y="91"/>
                    <a:pt x="2782" y="61"/>
                    <a:pt x="2742" y="21"/>
                  </a:cubicBezTo>
                  <a:cubicBezTo>
                    <a:pt x="2401" y="50"/>
                    <a:pt x="1989" y="70"/>
                    <a:pt x="1537" y="70"/>
                  </a:cubicBezTo>
                  <a:cubicBezTo>
                    <a:pt x="974" y="70"/>
                    <a:pt x="502" y="41"/>
                    <a:pt x="12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2"/>
            <p:cNvSpPr/>
            <p:nvPr/>
          </p:nvSpPr>
          <p:spPr>
            <a:xfrm>
              <a:off x="8057648" y="3384701"/>
              <a:ext cx="161103" cy="103907"/>
            </a:xfrm>
            <a:custGeom>
              <a:avLst/>
              <a:gdLst/>
              <a:ahLst/>
              <a:cxnLst/>
              <a:rect l="l" t="t" r="r" b="b"/>
              <a:pathLst>
                <a:path w="845" h="545" extrusionOk="0">
                  <a:moveTo>
                    <a:pt x="219" y="0"/>
                  </a:moveTo>
                  <a:cubicBezTo>
                    <a:pt x="183" y="0"/>
                    <a:pt x="149" y="17"/>
                    <a:pt x="121" y="63"/>
                  </a:cubicBezTo>
                  <a:cubicBezTo>
                    <a:pt x="1" y="294"/>
                    <a:pt x="423" y="545"/>
                    <a:pt x="423" y="545"/>
                  </a:cubicBezTo>
                  <a:cubicBezTo>
                    <a:pt x="423" y="545"/>
                    <a:pt x="845" y="294"/>
                    <a:pt x="724" y="63"/>
                  </a:cubicBezTo>
                  <a:cubicBezTo>
                    <a:pt x="697" y="17"/>
                    <a:pt x="663" y="0"/>
                    <a:pt x="627" y="0"/>
                  </a:cubicBezTo>
                  <a:cubicBezTo>
                    <a:pt x="530" y="0"/>
                    <a:pt x="423" y="123"/>
                    <a:pt x="423" y="123"/>
                  </a:cubicBezTo>
                  <a:cubicBezTo>
                    <a:pt x="423" y="123"/>
                    <a:pt x="316" y="0"/>
                    <a:pt x="2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2"/>
            <p:cNvSpPr/>
            <p:nvPr/>
          </p:nvSpPr>
          <p:spPr>
            <a:xfrm>
              <a:off x="8567269" y="3384701"/>
              <a:ext cx="163010" cy="103907"/>
            </a:xfrm>
            <a:custGeom>
              <a:avLst/>
              <a:gdLst/>
              <a:ahLst/>
              <a:cxnLst/>
              <a:rect l="l" t="t" r="r" b="b"/>
              <a:pathLst>
                <a:path w="855" h="545" extrusionOk="0">
                  <a:moveTo>
                    <a:pt x="224" y="0"/>
                  </a:moveTo>
                  <a:cubicBezTo>
                    <a:pt x="189" y="0"/>
                    <a:pt x="155" y="17"/>
                    <a:pt x="131" y="63"/>
                  </a:cubicBezTo>
                  <a:cubicBezTo>
                    <a:pt x="0" y="294"/>
                    <a:pt x="433" y="545"/>
                    <a:pt x="433" y="545"/>
                  </a:cubicBezTo>
                  <a:cubicBezTo>
                    <a:pt x="433" y="545"/>
                    <a:pt x="854" y="294"/>
                    <a:pt x="723" y="63"/>
                  </a:cubicBezTo>
                  <a:cubicBezTo>
                    <a:pt x="699" y="17"/>
                    <a:pt x="667" y="0"/>
                    <a:pt x="633" y="0"/>
                  </a:cubicBezTo>
                  <a:cubicBezTo>
                    <a:pt x="540" y="0"/>
                    <a:pt x="433" y="123"/>
                    <a:pt x="433" y="123"/>
                  </a:cubicBezTo>
                  <a:cubicBezTo>
                    <a:pt x="433" y="123"/>
                    <a:pt x="320" y="0"/>
                    <a:pt x="2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2"/>
            <p:cNvSpPr/>
            <p:nvPr/>
          </p:nvSpPr>
          <p:spPr>
            <a:xfrm>
              <a:off x="8393010" y="3384701"/>
              <a:ext cx="162819" cy="103907"/>
            </a:xfrm>
            <a:custGeom>
              <a:avLst/>
              <a:gdLst/>
              <a:ahLst/>
              <a:cxnLst/>
              <a:rect l="l" t="t" r="r" b="b"/>
              <a:pathLst>
                <a:path w="854" h="545" extrusionOk="0">
                  <a:moveTo>
                    <a:pt x="222" y="0"/>
                  </a:moveTo>
                  <a:cubicBezTo>
                    <a:pt x="188" y="0"/>
                    <a:pt x="155" y="17"/>
                    <a:pt x="131" y="63"/>
                  </a:cubicBezTo>
                  <a:cubicBezTo>
                    <a:pt x="0" y="294"/>
                    <a:pt x="422" y="545"/>
                    <a:pt x="422" y="545"/>
                  </a:cubicBezTo>
                  <a:cubicBezTo>
                    <a:pt x="422" y="545"/>
                    <a:pt x="854" y="294"/>
                    <a:pt x="724" y="63"/>
                  </a:cubicBezTo>
                  <a:cubicBezTo>
                    <a:pt x="699" y="17"/>
                    <a:pt x="666" y="0"/>
                    <a:pt x="631" y="0"/>
                  </a:cubicBezTo>
                  <a:cubicBezTo>
                    <a:pt x="535" y="0"/>
                    <a:pt x="422" y="123"/>
                    <a:pt x="422" y="123"/>
                  </a:cubicBezTo>
                  <a:cubicBezTo>
                    <a:pt x="422" y="123"/>
                    <a:pt x="315" y="0"/>
                    <a:pt x="22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2"/>
            <p:cNvSpPr/>
            <p:nvPr/>
          </p:nvSpPr>
          <p:spPr>
            <a:xfrm>
              <a:off x="8228284" y="3384701"/>
              <a:ext cx="161103" cy="103907"/>
            </a:xfrm>
            <a:custGeom>
              <a:avLst/>
              <a:gdLst/>
              <a:ahLst/>
              <a:cxnLst/>
              <a:rect l="l" t="t" r="r" b="b"/>
              <a:pathLst>
                <a:path w="845" h="545" extrusionOk="0">
                  <a:moveTo>
                    <a:pt x="218" y="0"/>
                  </a:moveTo>
                  <a:cubicBezTo>
                    <a:pt x="182" y="0"/>
                    <a:pt x="148" y="17"/>
                    <a:pt x="121" y="63"/>
                  </a:cubicBezTo>
                  <a:cubicBezTo>
                    <a:pt x="0" y="294"/>
                    <a:pt x="422" y="545"/>
                    <a:pt x="422" y="545"/>
                  </a:cubicBezTo>
                  <a:cubicBezTo>
                    <a:pt x="422" y="545"/>
                    <a:pt x="844" y="294"/>
                    <a:pt x="724" y="63"/>
                  </a:cubicBezTo>
                  <a:cubicBezTo>
                    <a:pt x="697" y="17"/>
                    <a:pt x="662" y="0"/>
                    <a:pt x="626" y="0"/>
                  </a:cubicBezTo>
                  <a:cubicBezTo>
                    <a:pt x="529" y="0"/>
                    <a:pt x="422" y="123"/>
                    <a:pt x="422" y="123"/>
                  </a:cubicBezTo>
                  <a:cubicBezTo>
                    <a:pt x="422" y="123"/>
                    <a:pt x="315" y="0"/>
                    <a:pt x="2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2"/>
            <p:cNvSpPr/>
            <p:nvPr/>
          </p:nvSpPr>
          <p:spPr>
            <a:xfrm>
              <a:off x="8086437" y="3596519"/>
              <a:ext cx="126786" cy="97234"/>
            </a:xfrm>
            <a:custGeom>
              <a:avLst/>
              <a:gdLst/>
              <a:ahLst/>
              <a:cxnLst/>
              <a:rect l="l" t="t" r="r" b="b"/>
              <a:pathLst>
                <a:path w="665" h="510" extrusionOk="0">
                  <a:moveTo>
                    <a:pt x="475" y="0"/>
                  </a:moveTo>
                  <a:cubicBezTo>
                    <a:pt x="378" y="0"/>
                    <a:pt x="272" y="128"/>
                    <a:pt x="272" y="128"/>
                  </a:cubicBezTo>
                  <a:cubicBezTo>
                    <a:pt x="272" y="128"/>
                    <a:pt x="167" y="3"/>
                    <a:pt x="68" y="3"/>
                  </a:cubicBezTo>
                  <a:cubicBezTo>
                    <a:pt x="45" y="3"/>
                    <a:pt x="22" y="10"/>
                    <a:pt x="1" y="27"/>
                  </a:cubicBezTo>
                  <a:cubicBezTo>
                    <a:pt x="91" y="197"/>
                    <a:pt x="202" y="358"/>
                    <a:pt x="332" y="509"/>
                  </a:cubicBezTo>
                  <a:cubicBezTo>
                    <a:pt x="443" y="429"/>
                    <a:pt x="664" y="238"/>
                    <a:pt x="573" y="67"/>
                  </a:cubicBezTo>
                  <a:cubicBezTo>
                    <a:pt x="546" y="18"/>
                    <a:pt x="511" y="0"/>
                    <a:pt x="47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2"/>
            <p:cNvSpPr/>
            <p:nvPr/>
          </p:nvSpPr>
          <p:spPr>
            <a:xfrm>
              <a:off x="8571082" y="3596519"/>
              <a:ext cx="136128" cy="102954"/>
            </a:xfrm>
            <a:custGeom>
              <a:avLst/>
              <a:gdLst/>
              <a:ahLst/>
              <a:cxnLst/>
              <a:rect l="l" t="t" r="r" b="b"/>
              <a:pathLst>
                <a:path w="714" h="540" extrusionOk="0">
                  <a:moveTo>
                    <a:pt x="205" y="0"/>
                  </a:moveTo>
                  <a:cubicBezTo>
                    <a:pt x="169" y="0"/>
                    <a:pt x="136" y="18"/>
                    <a:pt x="111" y="67"/>
                  </a:cubicBezTo>
                  <a:cubicBezTo>
                    <a:pt x="0" y="258"/>
                    <a:pt x="302" y="479"/>
                    <a:pt x="382" y="539"/>
                  </a:cubicBezTo>
                  <a:cubicBezTo>
                    <a:pt x="513" y="389"/>
                    <a:pt x="623" y="238"/>
                    <a:pt x="714" y="67"/>
                  </a:cubicBezTo>
                  <a:lnTo>
                    <a:pt x="703" y="67"/>
                  </a:lnTo>
                  <a:cubicBezTo>
                    <a:pt x="679" y="18"/>
                    <a:pt x="646" y="0"/>
                    <a:pt x="611" y="0"/>
                  </a:cubicBezTo>
                  <a:cubicBezTo>
                    <a:pt x="519" y="0"/>
                    <a:pt x="413" y="128"/>
                    <a:pt x="413" y="128"/>
                  </a:cubicBezTo>
                  <a:cubicBezTo>
                    <a:pt x="413" y="128"/>
                    <a:pt x="301" y="0"/>
                    <a:pt x="20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2"/>
            <p:cNvSpPr/>
            <p:nvPr/>
          </p:nvSpPr>
          <p:spPr>
            <a:xfrm>
              <a:off x="8393010" y="3596519"/>
              <a:ext cx="162819" cy="104860"/>
            </a:xfrm>
            <a:custGeom>
              <a:avLst/>
              <a:gdLst/>
              <a:ahLst/>
              <a:cxnLst/>
              <a:rect l="l" t="t" r="r" b="b"/>
              <a:pathLst>
                <a:path w="854" h="550" extrusionOk="0">
                  <a:moveTo>
                    <a:pt x="223" y="0"/>
                  </a:moveTo>
                  <a:cubicBezTo>
                    <a:pt x="188" y="0"/>
                    <a:pt x="155" y="18"/>
                    <a:pt x="131" y="67"/>
                  </a:cubicBezTo>
                  <a:cubicBezTo>
                    <a:pt x="0" y="288"/>
                    <a:pt x="422" y="549"/>
                    <a:pt x="422" y="549"/>
                  </a:cubicBezTo>
                  <a:cubicBezTo>
                    <a:pt x="422" y="549"/>
                    <a:pt x="854" y="288"/>
                    <a:pt x="724" y="67"/>
                  </a:cubicBezTo>
                  <a:cubicBezTo>
                    <a:pt x="699" y="18"/>
                    <a:pt x="665" y="0"/>
                    <a:pt x="629" y="0"/>
                  </a:cubicBezTo>
                  <a:cubicBezTo>
                    <a:pt x="534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2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2"/>
            <p:cNvSpPr/>
            <p:nvPr/>
          </p:nvSpPr>
          <p:spPr>
            <a:xfrm>
              <a:off x="8228284" y="3596519"/>
              <a:ext cx="161103" cy="104860"/>
            </a:xfrm>
            <a:custGeom>
              <a:avLst/>
              <a:gdLst/>
              <a:ahLst/>
              <a:cxnLst/>
              <a:rect l="l" t="t" r="r" b="b"/>
              <a:pathLst>
                <a:path w="845" h="550" extrusionOk="0">
                  <a:moveTo>
                    <a:pt x="219" y="0"/>
                  </a:moveTo>
                  <a:cubicBezTo>
                    <a:pt x="183" y="0"/>
                    <a:pt x="148" y="18"/>
                    <a:pt x="121" y="67"/>
                  </a:cubicBezTo>
                  <a:cubicBezTo>
                    <a:pt x="0" y="288"/>
                    <a:pt x="422" y="549"/>
                    <a:pt x="422" y="549"/>
                  </a:cubicBezTo>
                  <a:cubicBezTo>
                    <a:pt x="422" y="549"/>
                    <a:pt x="844" y="288"/>
                    <a:pt x="724" y="67"/>
                  </a:cubicBezTo>
                  <a:cubicBezTo>
                    <a:pt x="696" y="18"/>
                    <a:pt x="661" y="0"/>
                    <a:pt x="625" y="0"/>
                  </a:cubicBezTo>
                  <a:cubicBezTo>
                    <a:pt x="529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2"/>
            <p:cNvSpPr/>
            <p:nvPr/>
          </p:nvSpPr>
          <p:spPr>
            <a:xfrm>
              <a:off x="8055932" y="3503861"/>
              <a:ext cx="687693" cy="49952"/>
            </a:xfrm>
            <a:custGeom>
              <a:avLst/>
              <a:gdLst/>
              <a:ahLst/>
              <a:cxnLst/>
              <a:rect l="l" t="t" r="r" b="b"/>
              <a:pathLst>
                <a:path w="3607" h="262" extrusionOk="0">
                  <a:moveTo>
                    <a:pt x="3606" y="0"/>
                  </a:moveTo>
                  <a:cubicBezTo>
                    <a:pt x="3104" y="81"/>
                    <a:pt x="2472" y="161"/>
                    <a:pt x="1858" y="161"/>
                  </a:cubicBezTo>
                  <a:cubicBezTo>
                    <a:pt x="1175" y="161"/>
                    <a:pt x="492" y="91"/>
                    <a:pt x="0" y="41"/>
                  </a:cubicBezTo>
                  <a:lnTo>
                    <a:pt x="0" y="41"/>
                  </a:lnTo>
                  <a:cubicBezTo>
                    <a:pt x="10" y="81"/>
                    <a:pt x="20" y="111"/>
                    <a:pt x="30" y="151"/>
                  </a:cubicBezTo>
                  <a:cubicBezTo>
                    <a:pt x="523" y="212"/>
                    <a:pt x="1195" y="262"/>
                    <a:pt x="1858" y="262"/>
                  </a:cubicBezTo>
                  <a:cubicBezTo>
                    <a:pt x="2461" y="262"/>
                    <a:pt x="3084" y="192"/>
                    <a:pt x="3577" y="121"/>
                  </a:cubicBezTo>
                  <a:lnTo>
                    <a:pt x="3606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2"/>
            <p:cNvSpPr/>
            <p:nvPr/>
          </p:nvSpPr>
          <p:spPr>
            <a:xfrm>
              <a:off x="8186150" y="3731884"/>
              <a:ext cx="429164" cy="32602"/>
            </a:xfrm>
            <a:custGeom>
              <a:avLst/>
              <a:gdLst/>
              <a:ahLst/>
              <a:cxnLst/>
              <a:rect l="l" t="t" r="r" b="b"/>
              <a:pathLst>
                <a:path w="2251" h="171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1909" y="40"/>
                    <a:pt x="1537" y="60"/>
                    <a:pt x="1175" y="60"/>
                  </a:cubicBezTo>
                  <a:cubicBezTo>
                    <a:pt x="774" y="60"/>
                    <a:pt x="362" y="40"/>
                    <a:pt x="0" y="20"/>
                  </a:cubicBezTo>
                  <a:lnTo>
                    <a:pt x="0" y="20"/>
                  </a:lnTo>
                  <a:cubicBezTo>
                    <a:pt x="30" y="60"/>
                    <a:pt x="70" y="101"/>
                    <a:pt x="110" y="130"/>
                  </a:cubicBezTo>
                  <a:cubicBezTo>
                    <a:pt x="442" y="161"/>
                    <a:pt x="814" y="171"/>
                    <a:pt x="1175" y="171"/>
                  </a:cubicBezTo>
                  <a:cubicBezTo>
                    <a:pt x="1497" y="171"/>
                    <a:pt x="1829" y="151"/>
                    <a:pt x="2140" y="130"/>
                  </a:cubicBezTo>
                  <a:cubicBezTo>
                    <a:pt x="2170" y="90"/>
                    <a:pt x="2210" y="50"/>
                    <a:pt x="22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2"/>
            <p:cNvSpPr/>
            <p:nvPr/>
          </p:nvSpPr>
          <p:spPr>
            <a:xfrm>
              <a:off x="8264509" y="3816153"/>
              <a:ext cx="270349" cy="24976"/>
            </a:xfrm>
            <a:custGeom>
              <a:avLst/>
              <a:gdLst/>
              <a:ahLst/>
              <a:cxnLst/>
              <a:rect l="l" t="t" r="r" b="b"/>
              <a:pathLst>
                <a:path w="1418" h="131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40"/>
                    <a:pt x="81" y="81"/>
                    <a:pt x="112" y="121"/>
                  </a:cubicBezTo>
                  <a:cubicBezTo>
                    <a:pt x="333" y="130"/>
                    <a:pt x="543" y="130"/>
                    <a:pt x="764" y="130"/>
                  </a:cubicBezTo>
                  <a:cubicBezTo>
                    <a:pt x="945" y="130"/>
                    <a:pt x="1126" y="130"/>
                    <a:pt x="1297" y="121"/>
                  </a:cubicBezTo>
                  <a:lnTo>
                    <a:pt x="1418" y="0"/>
                  </a:lnTo>
                  <a:lnTo>
                    <a:pt x="1418" y="0"/>
                  </a:lnTo>
                  <a:cubicBezTo>
                    <a:pt x="1206" y="10"/>
                    <a:pt x="985" y="20"/>
                    <a:pt x="764" y="20"/>
                  </a:cubicBezTo>
                  <a:cubicBezTo>
                    <a:pt x="514" y="20"/>
                    <a:pt x="252" y="10"/>
                    <a:pt x="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2"/>
            <p:cNvSpPr/>
            <p:nvPr/>
          </p:nvSpPr>
          <p:spPr>
            <a:xfrm>
              <a:off x="8393010" y="1362425"/>
              <a:ext cx="13537" cy="1566993"/>
            </a:xfrm>
            <a:custGeom>
              <a:avLst/>
              <a:gdLst/>
              <a:ahLst/>
              <a:cxnLst/>
              <a:rect l="l" t="t" r="r" b="b"/>
              <a:pathLst>
                <a:path w="71" h="8219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lnTo>
                    <a:pt x="0" y="8178"/>
                  </a:lnTo>
                  <a:cubicBezTo>
                    <a:pt x="0" y="8198"/>
                    <a:pt x="10" y="8209"/>
                    <a:pt x="30" y="8219"/>
                  </a:cubicBezTo>
                  <a:cubicBezTo>
                    <a:pt x="50" y="8219"/>
                    <a:pt x="70" y="8209"/>
                    <a:pt x="70" y="8178"/>
                  </a:cubicBezTo>
                  <a:lnTo>
                    <a:pt x="70" y="41"/>
                  </a:lnTo>
                  <a:cubicBezTo>
                    <a:pt x="70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2"/>
            <p:cNvSpPr/>
            <p:nvPr/>
          </p:nvSpPr>
          <p:spPr>
            <a:xfrm>
              <a:off x="7442977" y="5422993"/>
              <a:ext cx="681973" cy="1167190"/>
            </a:xfrm>
            <a:custGeom>
              <a:avLst/>
              <a:gdLst/>
              <a:ahLst/>
              <a:cxnLst/>
              <a:rect l="l" t="t" r="r" b="b"/>
              <a:pathLst>
                <a:path w="3577" h="6122" extrusionOk="0">
                  <a:moveTo>
                    <a:pt x="1497" y="0"/>
                  </a:moveTo>
                  <a:cubicBezTo>
                    <a:pt x="1497" y="0"/>
                    <a:pt x="1638" y="594"/>
                    <a:pt x="1327" y="955"/>
                  </a:cubicBezTo>
                  <a:cubicBezTo>
                    <a:pt x="1286" y="1005"/>
                    <a:pt x="1236" y="1045"/>
                    <a:pt x="1186" y="1076"/>
                  </a:cubicBezTo>
                  <a:cubicBezTo>
                    <a:pt x="1045" y="1176"/>
                    <a:pt x="844" y="1337"/>
                    <a:pt x="653" y="1538"/>
                  </a:cubicBezTo>
                  <a:cubicBezTo>
                    <a:pt x="443" y="1769"/>
                    <a:pt x="222" y="2060"/>
                    <a:pt x="101" y="2412"/>
                  </a:cubicBezTo>
                  <a:cubicBezTo>
                    <a:pt x="91" y="2462"/>
                    <a:pt x="70" y="2502"/>
                    <a:pt x="61" y="2552"/>
                  </a:cubicBezTo>
                  <a:cubicBezTo>
                    <a:pt x="21" y="2733"/>
                    <a:pt x="1" y="2924"/>
                    <a:pt x="10" y="3135"/>
                  </a:cubicBezTo>
                  <a:cubicBezTo>
                    <a:pt x="10" y="3175"/>
                    <a:pt x="21" y="3206"/>
                    <a:pt x="21" y="3246"/>
                  </a:cubicBezTo>
                  <a:cubicBezTo>
                    <a:pt x="41" y="3366"/>
                    <a:pt x="70" y="3476"/>
                    <a:pt x="111" y="3597"/>
                  </a:cubicBezTo>
                  <a:cubicBezTo>
                    <a:pt x="131" y="3648"/>
                    <a:pt x="141" y="3688"/>
                    <a:pt x="161" y="3728"/>
                  </a:cubicBezTo>
                  <a:cubicBezTo>
                    <a:pt x="171" y="3768"/>
                    <a:pt x="191" y="3798"/>
                    <a:pt x="201" y="3828"/>
                  </a:cubicBezTo>
                  <a:cubicBezTo>
                    <a:pt x="271" y="3999"/>
                    <a:pt x="342" y="4139"/>
                    <a:pt x="432" y="4270"/>
                  </a:cubicBezTo>
                  <a:cubicBezTo>
                    <a:pt x="443" y="4300"/>
                    <a:pt x="463" y="4331"/>
                    <a:pt x="483" y="4360"/>
                  </a:cubicBezTo>
                  <a:cubicBezTo>
                    <a:pt x="583" y="4512"/>
                    <a:pt x="684" y="4642"/>
                    <a:pt x="794" y="4762"/>
                  </a:cubicBezTo>
                  <a:cubicBezTo>
                    <a:pt x="814" y="4782"/>
                    <a:pt x="844" y="4813"/>
                    <a:pt x="865" y="4843"/>
                  </a:cubicBezTo>
                  <a:cubicBezTo>
                    <a:pt x="985" y="4974"/>
                    <a:pt x="1095" y="5094"/>
                    <a:pt x="1206" y="5215"/>
                  </a:cubicBezTo>
                  <a:cubicBezTo>
                    <a:pt x="1236" y="5245"/>
                    <a:pt x="1256" y="5265"/>
                    <a:pt x="1276" y="5295"/>
                  </a:cubicBezTo>
                  <a:cubicBezTo>
                    <a:pt x="1376" y="5416"/>
                    <a:pt x="1477" y="5546"/>
                    <a:pt x="1557" y="5687"/>
                  </a:cubicBezTo>
                  <a:cubicBezTo>
                    <a:pt x="1577" y="5717"/>
                    <a:pt x="1597" y="5747"/>
                    <a:pt x="1608" y="5787"/>
                  </a:cubicBezTo>
                  <a:cubicBezTo>
                    <a:pt x="1648" y="5867"/>
                    <a:pt x="1688" y="5968"/>
                    <a:pt x="1718" y="6068"/>
                  </a:cubicBezTo>
                  <a:cubicBezTo>
                    <a:pt x="1728" y="6104"/>
                    <a:pt x="1758" y="6121"/>
                    <a:pt x="1788" y="6121"/>
                  </a:cubicBezTo>
                  <a:cubicBezTo>
                    <a:pt x="1818" y="6121"/>
                    <a:pt x="1849" y="6104"/>
                    <a:pt x="1859" y="6068"/>
                  </a:cubicBezTo>
                  <a:cubicBezTo>
                    <a:pt x="1929" y="5797"/>
                    <a:pt x="2060" y="5586"/>
                    <a:pt x="2220" y="5385"/>
                  </a:cubicBezTo>
                  <a:cubicBezTo>
                    <a:pt x="2331" y="5255"/>
                    <a:pt x="2441" y="5134"/>
                    <a:pt x="2562" y="5003"/>
                  </a:cubicBezTo>
                  <a:cubicBezTo>
                    <a:pt x="2883" y="4652"/>
                    <a:pt x="3235" y="4270"/>
                    <a:pt x="3466" y="3597"/>
                  </a:cubicBezTo>
                  <a:lnTo>
                    <a:pt x="3497" y="3507"/>
                  </a:lnTo>
                  <a:cubicBezTo>
                    <a:pt x="3517" y="3416"/>
                    <a:pt x="3537" y="3336"/>
                    <a:pt x="3546" y="3255"/>
                  </a:cubicBezTo>
                  <a:cubicBezTo>
                    <a:pt x="3577" y="3045"/>
                    <a:pt x="3577" y="2844"/>
                    <a:pt x="3537" y="2653"/>
                  </a:cubicBezTo>
                  <a:cubicBezTo>
                    <a:pt x="3526" y="2603"/>
                    <a:pt x="3517" y="2552"/>
                    <a:pt x="3497" y="2512"/>
                  </a:cubicBezTo>
                  <a:cubicBezTo>
                    <a:pt x="3456" y="2371"/>
                    <a:pt x="3406" y="2241"/>
                    <a:pt x="3336" y="2110"/>
                  </a:cubicBezTo>
                  <a:cubicBezTo>
                    <a:pt x="3316" y="2080"/>
                    <a:pt x="3296" y="2040"/>
                    <a:pt x="3276" y="2010"/>
                  </a:cubicBezTo>
                  <a:cubicBezTo>
                    <a:pt x="3215" y="1889"/>
                    <a:pt x="3135" y="1789"/>
                    <a:pt x="3055" y="1688"/>
                  </a:cubicBezTo>
                  <a:cubicBezTo>
                    <a:pt x="3034" y="1658"/>
                    <a:pt x="3004" y="1638"/>
                    <a:pt x="2984" y="1608"/>
                  </a:cubicBezTo>
                  <a:cubicBezTo>
                    <a:pt x="2883" y="1498"/>
                    <a:pt x="2793" y="1407"/>
                    <a:pt x="2703" y="1327"/>
                  </a:cubicBezTo>
                  <a:cubicBezTo>
                    <a:pt x="2673" y="1306"/>
                    <a:pt x="2642" y="1277"/>
                    <a:pt x="2622" y="1257"/>
                  </a:cubicBezTo>
                  <a:cubicBezTo>
                    <a:pt x="2532" y="1186"/>
                    <a:pt x="2452" y="1126"/>
                    <a:pt x="2391" y="1076"/>
                  </a:cubicBezTo>
                  <a:cubicBezTo>
                    <a:pt x="2351" y="1056"/>
                    <a:pt x="2321" y="1025"/>
                    <a:pt x="2291" y="995"/>
                  </a:cubicBezTo>
                  <a:cubicBezTo>
                    <a:pt x="2260" y="975"/>
                    <a:pt x="2240" y="945"/>
                    <a:pt x="2220" y="915"/>
                  </a:cubicBezTo>
                  <a:cubicBezTo>
                    <a:pt x="2120" y="784"/>
                    <a:pt x="2080" y="623"/>
                    <a:pt x="2060" y="483"/>
                  </a:cubicBezTo>
                  <a:cubicBezTo>
                    <a:pt x="2050" y="433"/>
                    <a:pt x="2050" y="382"/>
                    <a:pt x="2050" y="342"/>
                  </a:cubicBezTo>
                  <a:cubicBezTo>
                    <a:pt x="2039" y="152"/>
                    <a:pt x="2080" y="0"/>
                    <a:pt x="208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2"/>
            <p:cNvSpPr/>
            <p:nvPr/>
          </p:nvSpPr>
          <p:spPr>
            <a:xfrm>
              <a:off x="7715041" y="5386578"/>
              <a:ext cx="138034" cy="25166"/>
            </a:xfrm>
            <a:custGeom>
              <a:avLst/>
              <a:gdLst/>
              <a:ahLst/>
              <a:cxnLst/>
              <a:rect l="l" t="t" r="r" b="b"/>
              <a:pathLst>
                <a:path w="724" h="132" extrusionOk="0">
                  <a:moveTo>
                    <a:pt x="362" y="1"/>
                  </a:moveTo>
                  <a:cubicBezTo>
                    <a:pt x="141" y="1"/>
                    <a:pt x="0" y="51"/>
                    <a:pt x="0" y="51"/>
                  </a:cubicBezTo>
                  <a:cubicBezTo>
                    <a:pt x="0" y="51"/>
                    <a:pt x="141" y="131"/>
                    <a:pt x="362" y="131"/>
                  </a:cubicBezTo>
                  <a:cubicBezTo>
                    <a:pt x="583" y="131"/>
                    <a:pt x="723" y="51"/>
                    <a:pt x="723" y="51"/>
                  </a:cubicBezTo>
                  <a:cubicBezTo>
                    <a:pt x="723" y="51"/>
                    <a:pt x="583" y="1"/>
                    <a:pt x="36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2"/>
            <p:cNvSpPr/>
            <p:nvPr/>
          </p:nvSpPr>
          <p:spPr>
            <a:xfrm>
              <a:off x="7715041" y="5396111"/>
              <a:ext cx="138034" cy="73974"/>
            </a:xfrm>
            <a:custGeom>
              <a:avLst/>
              <a:gdLst/>
              <a:ahLst/>
              <a:cxnLst/>
              <a:rect l="l" t="t" r="r" b="b"/>
              <a:pathLst>
                <a:path w="724" h="388" extrusionOk="0">
                  <a:moveTo>
                    <a:pt x="0" y="1"/>
                  </a:moveTo>
                  <a:lnTo>
                    <a:pt x="0" y="342"/>
                  </a:lnTo>
                  <a:cubicBezTo>
                    <a:pt x="121" y="373"/>
                    <a:pt x="241" y="388"/>
                    <a:pt x="362" y="388"/>
                  </a:cubicBezTo>
                  <a:cubicBezTo>
                    <a:pt x="482" y="388"/>
                    <a:pt x="603" y="373"/>
                    <a:pt x="723" y="342"/>
                  </a:cubicBezTo>
                  <a:lnTo>
                    <a:pt x="723" y="1"/>
                  </a:lnTo>
                  <a:cubicBezTo>
                    <a:pt x="603" y="41"/>
                    <a:pt x="482" y="61"/>
                    <a:pt x="362" y="61"/>
                  </a:cubicBezTo>
                  <a:cubicBezTo>
                    <a:pt x="241" y="61"/>
                    <a:pt x="121" y="41"/>
                    <a:pt x="0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2"/>
            <p:cNvSpPr/>
            <p:nvPr/>
          </p:nvSpPr>
          <p:spPr>
            <a:xfrm>
              <a:off x="7736014" y="5271804"/>
              <a:ext cx="97806" cy="128311"/>
            </a:xfrm>
            <a:custGeom>
              <a:avLst/>
              <a:gdLst/>
              <a:ahLst/>
              <a:cxnLst/>
              <a:rect l="l" t="t" r="r" b="b"/>
              <a:pathLst>
                <a:path w="513" h="673" extrusionOk="0">
                  <a:moveTo>
                    <a:pt x="261" y="0"/>
                  </a:moveTo>
                  <a:cubicBezTo>
                    <a:pt x="212" y="0"/>
                    <a:pt x="171" y="20"/>
                    <a:pt x="141" y="50"/>
                  </a:cubicBezTo>
                  <a:cubicBezTo>
                    <a:pt x="0" y="201"/>
                    <a:pt x="20" y="653"/>
                    <a:pt x="20" y="673"/>
                  </a:cubicBezTo>
                  <a:lnTo>
                    <a:pt x="71" y="663"/>
                  </a:lnTo>
                  <a:cubicBezTo>
                    <a:pt x="71" y="663"/>
                    <a:pt x="51" y="221"/>
                    <a:pt x="181" y="90"/>
                  </a:cubicBezTo>
                  <a:cubicBezTo>
                    <a:pt x="201" y="61"/>
                    <a:pt x="232" y="50"/>
                    <a:pt x="261" y="50"/>
                  </a:cubicBezTo>
                  <a:cubicBezTo>
                    <a:pt x="292" y="50"/>
                    <a:pt x="322" y="61"/>
                    <a:pt x="342" y="90"/>
                  </a:cubicBezTo>
                  <a:cubicBezTo>
                    <a:pt x="462" y="221"/>
                    <a:pt x="422" y="663"/>
                    <a:pt x="422" y="663"/>
                  </a:cubicBezTo>
                  <a:lnTo>
                    <a:pt x="473" y="673"/>
                  </a:lnTo>
                  <a:cubicBezTo>
                    <a:pt x="473" y="653"/>
                    <a:pt x="513" y="201"/>
                    <a:pt x="372" y="50"/>
                  </a:cubicBezTo>
                  <a:cubicBezTo>
                    <a:pt x="342" y="20"/>
                    <a:pt x="302" y="0"/>
                    <a:pt x="261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2"/>
            <p:cNvSpPr/>
            <p:nvPr/>
          </p:nvSpPr>
          <p:spPr>
            <a:xfrm>
              <a:off x="7778148" y="1372148"/>
              <a:ext cx="13537" cy="3915100"/>
            </a:xfrm>
            <a:custGeom>
              <a:avLst/>
              <a:gdLst/>
              <a:ahLst/>
              <a:cxnLst/>
              <a:rect l="l" t="t" r="r" b="b"/>
              <a:pathLst>
                <a:path w="71" h="20535" extrusionOk="0">
                  <a:moveTo>
                    <a:pt x="40" y="0"/>
                  </a:moveTo>
                  <a:cubicBezTo>
                    <a:pt x="20" y="0"/>
                    <a:pt x="0" y="21"/>
                    <a:pt x="0" y="41"/>
                  </a:cubicBezTo>
                  <a:lnTo>
                    <a:pt x="0" y="20504"/>
                  </a:lnTo>
                  <a:cubicBezTo>
                    <a:pt x="0" y="20524"/>
                    <a:pt x="20" y="20535"/>
                    <a:pt x="40" y="20535"/>
                  </a:cubicBezTo>
                  <a:cubicBezTo>
                    <a:pt x="60" y="20535"/>
                    <a:pt x="71" y="20524"/>
                    <a:pt x="71" y="20504"/>
                  </a:cubicBezTo>
                  <a:lnTo>
                    <a:pt x="71" y="41"/>
                  </a:lnTo>
                  <a:cubicBezTo>
                    <a:pt x="71" y="21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2"/>
            <p:cNvSpPr/>
            <p:nvPr/>
          </p:nvSpPr>
          <p:spPr>
            <a:xfrm>
              <a:off x="7567475" y="5488197"/>
              <a:ext cx="268252" cy="228023"/>
            </a:xfrm>
            <a:custGeom>
              <a:avLst/>
              <a:gdLst/>
              <a:ahLst/>
              <a:cxnLst/>
              <a:rect l="l" t="t" r="r" b="b"/>
              <a:pathLst>
                <a:path w="1407" h="1196" extrusionOk="0">
                  <a:moveTo>
                    <a:pt x="1397" y="0"/>
                  </a:moveTo>
                  <a:cubicBezTo>
                    <a:pt x="1156" y="231"/>
                    <a:pt x="904" y="432"/>
                    <a:pt x="674" y="613"/>
                  </a:cubicBezTo>
                  <a:cubicBezTo>
                    <a:pt x="633" y="663"/>
                    <a:pt x="583" y="703"/>
                    <a:pt x="533" y="734"/>
                  </a:cubicBezTo>
                  <a:cubicBezTo>
                    <a:pt x="392" y="834"/>
                    <a:pt x="191" y="995"/>
                    <a:pt x="0" y="1196"/>
                  </a:cubicBezTo>
                  <a:cubicBezTo>
                    <a:pt x="161" y="1105"/>
                    <a:pt x="322" y="995"/>
                    <a:pt x="482" y="884"/>
                  </a:cubicBezTo>
                  <a:cubicBezTo>
                    <a:pt x="834" y="643"/>
                    <a:pt x="1136" y="392"/>
                    <a:pt x="1407" y="141"/>
                  </a:cubicBezTo>
                  <a:cubicBezTo>
                    <a:pt x="1397" y="91"/>
                    <a:pt x="1397" y="40"/>
                    <a:pt x="139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2"/>
            <p:cNvSpPr/>
            <p:nvPr/>
          </p:nvSpPr>
          <p:spPr>
            <a:xfrm>
              <a:off x="7454416" y="5597442"/>
              <a:ext cx="425542" cy="312293"/>
            </a:xfrm>
            <a:custGeom>
              <a:avLst/>
              <a:gdLst/>
              <a:ahLst/>
              <a:cxnLst/>
              <a:rect l="l" t="t" r="r" b="b"/>
              <a:pathLst>
                <a:path w="2232" h="1638" extrusionOk="0">
                  <a:moveTo>
                    <a:pt x="2160" y="0"/>
                  </a:moveTo>
                  <a:cubicBezTo>
                    <a:pt x="1839" y="322"/>
                    <a:pt x="1488" y="592"/>
                    <a:pt x="1176" y="813"/>
                  </a:cubicBezTo>
                  <a:cubicBezTo>
                    <a:pt x="754" y="1105"/>
                    <a:pt x="342" y="1336"/>
                    <a:pt x="41" y="1497"/>
                  </a:cubicBezTo>
                  <a:cubicBezTo>
                    <a:pt x="31" y="1547"/>
                    <a:pt x="10" y="1587"/>
                    <a:pt x="1" y="1637"/>
                  </a:cubicBezTo>
                  <a:cubicBezTo>
                    <a:pt x="312" y="1487"/>
                    <a:pt x="764" y="1235"/>
                    <a:pt x="1236" y="904"/>
                  </a:cubicBezTo>
                  <a:cubicBezTo>
                    <a:pt x="1608" y="643"/>
                    <a:pt x="1950" y="362"/>
                    <a:pt x="2231" y="80"/>
                  </a:cubicBezTo>
                  <a:cubicBezTo>
                    <a:pt x="2200" y="60"/>
                    <a:pt x="2180" y="30"/>
                    <a:pt x="216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2"/>
            <p:cNvSpPr/>
            <p:nvPr/>
          </p:nvSpPr>
          <p:spPr>
            <a:xfrm>
              <a:off x="7444883" y="5662456"/>
              <a:ext cx="513434" cy="379403"/>
            </a:xfrm>
            <a:custGeom>
              <a:avLst/>
              <a:gdLst/>
              <a:ahLst/>
              <a:cxnLst/>
              <a:rect l="l" t="t" r="r" b="b"/>
              <a:pathLst>
                <a:path w="2693" h="1990" extrusionOk="0">
                  <a:moveTo>
                    <a:pt x="2612" y="1"/>
                  </a:moveTo>
                  <a:cubicBezTo>
                    <a:pt x="2221" y="432"/>
                    <a:pt x="1768" y="794"/>
                    <a:pt x="1377" y="1066"/>
                  </a:cubicBezTo>
                  <a:cubicBezTo>
                    <a:pt x="824" y="1457"/>
                    <a:pt x="292" y="1738"/>
                    <a:pt x="0" y="1879"/>
                  </a:cubicBezTo>
                  <a:cubicBezTo>
                    <a:pt x="0" y="1919"/>
                    <a:pt x="11" y="1950"/>
                    <a:pt x="11" y="1990"/>
                  </a:cubicBezTo>
                  <a:cubicBezTo>
                    <a:pt x="302" y="1849"/>
                    <a:pt x="855" y="1568"/>
                    <a:pt x="1437" y="1156"/>
                  </a:cubicBezTo>
                  <a:cubicBezTo>
                    <a:pt x="1929" y="814"/>
                    <a:pt x="2351" y="452"/>
                    <a:pt x="2683" y="81"/>
                  </a:cubicBezTo>
                  <a:cubicBezTo>
                    <a:pt x="2693" y="81"/>
                    <a:pt x="2693" y="71"/>
                    <a:pt x="2693" y="71"/>
                  </a:cubicBezTo>
                  <a:cubicBezTo>
                    <a:pt x="2663" y="50"/>
                    <a:pt x="2632" y="21"/>
                    <a:pt x="2612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2"/>
            <p:cNvSpPr/>
            <p:nvPr/>
          </p:nvSpPr>
          <p:spPr>
            <a:xfrm>
              <a:off x="7473672" y="5729375"/>
              <a:ext cx="551756" cy="423635"/>
            </a:xfrm>
            <a:custGeom>
              <a:avLst/>
              <a:gdLst/>
              <a:ahLst/>
              <a:cxnLst/>
              <a:rect l="l" t="t" r="r" b="b"/>
              <a:pathLst>
                <a:path w="2894" h="2222" extrusionOk="0">
                  <a:moveTo>
                    <a:pt x="2823" y="1"/>
                  </a:moveTo>
                  <a:cubicBezTo>
                    <a:pt x="2391" y="543"/>
                    <a:pt x="1849" y="985"/>
                    <a:pt x="1387" y="1317"/>
                  </a:cubicBezTo>
                  <a:cubicBezTo>
                    <a:pt x="824" y="1709"/>
                    <a:pt x="291" y="1980"/>
                    <a:pt x="0" y="2121"/>
                  </a:cubicBezTo>
                  <a:cubicBezTo>
                    <a:pt x="10" y="2161"/>
                    <a:pt x="30" y="2191"/>
                    <a:pt x="40" y="2221"/>
                  </a:cubicBezTo>
                  <a:cubicBezTo>
                    <a:pt x="331" y="2081"/>
                    <a:pt x="874" y="1799"/>
                    <a:pt x="1436" y="1398"/>
                  </a:cubicBezTo>
                  <a:cubicBezTo>
                    <a:pt x="1939" y="1056"/>
                    <a:pt x="2351" y="694"/>
                    <a:pt x="2693" y="322"/>
                  </a:cubicBezTo>
                  <a:cubicBezTo>
                    <a:pt x="2763" y="242"/>
                    <a:pt x="2833" y="162"/>
                    <a:pt x="2894" y="81"/>
                  </a:cubicBezTo>
                  <a:cubicBezTo>
                    <a:pt x="2873" y="51"/>
                    <a:pt x="2843" y="31"/>
                    <a:pt x="282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2"/>
            <p:cNvSpPr/>
            <p:nvPr/>
          </p:nvSpPr>
          <p:spPr>
            <a:xfrm>
              <a:off x="7525340" y="5806019"/>
              <a:ext cx="553662" cy="448421"/>
            </a:xfrm>
            <a:custGeom>
              <a:avLst/>
              <a:gdLst/>
              <a:ahLst/>
              <a:cxnLst/>
              <a:rect l="l" t="t" r="r" b="b"/>
              <a:pathLst>
                <a:path w="2904" h="2352" extrusionOk="0">
                  <a:moveTo>
                    <a:pt x="2844" y="1"/>
                  </a:moveTo>
                  <a:cubicBezTo>
                    <a:pt x="2402" y="624"/>
                    <a:pt x="1788" y="1146"/>
                    <a:pt x="1266" y="1508"/>
                  </a:cubicBezTo>
                  <a:cubicBezTo>
                    <a:pt x="774" y="1849"/>
                    <a:pt x="302" y="2110"/>
                    <a:pt x="0" y="2261"/>
                  </a:cubicBezTo>
                  <a:cubicBezTo>
                    <a:pt x="11" y="2291"/>
                    <a:pt x="31" y="2322"/>
                    <a:pt x="51" y="2351"/>
                  </a:cubicBezTo>
                  <a:cubicBezTo>
                    <a:pt x="362" y="2201"/>
                    <a:pt x="834" y="1940"/>
                    <a:pt x="1326" y="1598"/>
                  </a:cubicBezTo>
                  <a:cubicBezTo>
                    <a:pt x="1819" y="1246"/>
                    <a:pt x="2241" y="885"/>
                    <a:pt x="2572" y="513"/>
                  </a:cubicBezTo>
                  <a:cubicBezTo>
                    <a:pt x="2692" y="382"/>
                    <a:pt x="2803" y="242"/>
                    <a:pt x="2904" y="101"/>
                  </a:cubicBezTo>
                  <a:cubicBezTo>
                    <a:pt x="2884" y="71"/>
                    <a:pt x="2864" y="31"/>
                    <a:pt x="2844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2"/>
            <p:cNvSpPr/>
            <p:nvPr/>
          </p:nvSpPr>
          <p:spPr>
            <a:xfrm>
              <a:off x="7594166" y="5901727"/>
              <a:ext cx="523157" cy="444607"/>
            </a:xfrm>
            <a:custGeom>
              <a:avLst/>
              <a:gdLst/>
              <a:ahLst/>
              <a:cxnLst/>
              <a:rect l="l" t="t" r="r" b="b"/>
              <a:pathLst>
                <a:path w="2744" h="2332" extrusionOk="0">
                  <a:moveTo>
                    <a:pt x="2704" y="1"/>
                  </a:moveTo>
                  <a:cubicBezTo>
                    <a:pt x="2262" y="664"/>
                    <a:pt x="1608" y="1217"/>
                    <a:pt x="1056" y="1599"/>
                  </a:cubicBezTo>
                  <a:cubicBezTo>
                    <a:pt x="664" y="1870"/>
                    <a:pt x="293" y="2091"/>
                    <a:pt x="1" y="2251"/>
                  </a:cubicBezTo>
                  <a:cubicBezTo>
                    <a:pt x="21" y="2271"/>
                    <a:pt x="51" y="2302"/>
                    <a:pt x="72" y="2332"/>
                  </a:cubicBezTo>
                  <a:cubicBezTo>
                    <a:pt x="362" y="2171"/>
                    <a:pt x="735" y="1960"/>
                    <a:pt x="1116" y="1689"/>
                  </a:cubicBezTo>
                  <a:cubicBezTo>
                    <a:pt x="1608" y="1347"/>
                    <a:pt x="2030" y="976"/>
                    <a:pt x="2372" y="604"/>
                  </a:cubicBezTo>
                  <a:cubicBezTo>
                    <a:pt x="2503" y="453"/>
                    <a:pt x="2633" y="293"/>
                    <a:pt x="2744" y="142"/>
                  </a:cubicBezTo>
                  <a:cubicBezTo>
                    <a:pt x="2733" y="92"/>
                    <a:pt x="2724" y="41"/>
                    <a:pt x="2704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2"/>
            <p:cNvSpPr/>
            <p:nvPr/>
          </p:nvSpPr>
          <p:spPr>
            <a:xfrm>
              <a:off x="7672907" y="6043575"/>
              <a:ext cx="446323" cy="389127"/>
            </a:xfrm>
            <a:custGeom>
              <a:avLst/>
              <a:gdLst/>
              <a:ahLst/>
              <a:cxnLst/>
              <a:rect l="l" t="t" r="r" b="b"/>
              <a:pathLst>
                <a:path w="2341" h="2041" extrusionOk="0">
                  <a:moveTo>
                    <a:pt x="2340" y="0"/>
                  </a:moveTo>
                  <a:cubicBezTo>
                    <a:pt x="1909" y="603"/>
                    <a:pt x="1306" y="1096"/>
                    <a:pt x="804" y="1447"/>
                  </a:cubicBezTo>
                  <a:cubicBezTo>
                    <a:pt x="512" y="1648"/>
                    <a:pt x="241" y="1819"/>
                    <a:pt x="0" y="1960"/>
                  </a:cubicBezTo>
                  <a:cubicBezTo>
                    <a:pt x="20" y="1980"/>
                    <a:pt x="50" y="2010"/>
                    <a:pt x="70" y="2040"/>
                  </a:cubicBezTo>
                  <a:cubicBezTo>
                    <a:pt x="311" y="1899"/>
                    <a:pt x="583" y="1739"/>
                    <a:pt x="864" y="1538"/>
                  </a:cubicBezTo>
                  <a:cubicBezTo>
                    <a:pt x="1356" y="1196"/>
                    <a:pt x="1778" y="835"/>
                    <a:pt x="2110" y="463"/>
                  </a:cubicBezTo>
                  <a:lnTo>
                    <a:pt x="2291" y="252"/>
                  </a:lnTo>
                  <a:cubicBezTo>
                    <a:pt x="2311" y="161"/>
                    <a:pt x="2331" y="81"/>
                    <a:pt x="2340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2"/>
            <p:cNvSpPr/>
            <p:nvPr/>
          </p:nvSpPr>
          <p:spPr>
            <a:xfrm>
              <a:off x="7739827" y="6376839"/>
              <a:ext cx="191608" cy="149474"/>
            </a:xfrm>
            <a:custGeom>
              <a:avLst/>
              <a:gdLst/>
              <a:ahLst/>
              <a:cxnLst/>
              <a:rect l="l" t="t" r="r" b="b"/>
              <a:pathLst>
                <a:path w="1005" h="784" extrusionOk="0">
                  <a:moveTo>
                    <a:pt x="1005" y="0"/>
                  </a:moveTo>
                  <a:cubicBezTo>
                    <a:pt x="875" y="111"/>
                    <a:pt x="734" y="212"/>
                    <a:pt x="603" y="302"/>
                  </a:cubicBezTo>
                  <a:cubicBezTo>
                    <a:pt x="392" y="442"/>
                    <a:pt x="192" y="573"/>
                    <a:pt x="0" y="684"/>
                  </a:cubicBezTo>
                  <a:cubicBezTo>
                    <a:pt x="20" y="714"/>
                    <a:pt x="40" y="744"/>
                    <a:pt x="51" y="784"/>
                  </a:cubicBezTo>
                  <a:cubicBezTo>
                    <a:pt x="241" y="663"/>
                    <a:pt x="453" y="533"/>
                    <a:pt x="663" y="382"/>
                  </a:cubicBezTo>
                  <a:cubicBezTo>
                    <a:pt x="774" y="252"/>
                    <a:pt x="884" y="131"/>
                    <a:pt x="1005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2"/>
            <p:cNvSpPr/>
            <p:nvPr/>
          </p:nvSpPr>
          <p:spPr>
            <a:xfrm>
              <a:off x="1034303" y="5422993"/>
              <a:ext cx="683879" cy="1167190"/>
            </a:xfrm>
            <a:custGeom>
              <a:avLst/>
              <a:gdLst/>
              <a:ahLst/>
              <a:cxnLst/>
              <a:rect l="l" t="t" r="r" b="b"/>
              <a:pathLst>
                <a:path w="3587" h="6122" extrusionOk="0">
                  <a:moveTo>
                    <a:pt x="1508" y="0"/>
                  </a:moveTo>
                  <a:cubicBezTo>
                    <a:pt x="1508" y="0"/>
                    <a:pt x="1638" y="594"/>
                    <a:pt x="1327" y="955"/>
                  </a:cubicBezTo>
                  <a:cubicBezTo>
                    <a:pt x="1287" y="1005"/>
                    <a:pt x="1246" y="1045"/>
                    <a:pt x="1196" y="1076"/>
                  </a:cubicBezTo>
                  <a:cubicBezTo>
                    <a:pt x="1046" y="1176"/>
                    <a:pt x="854" y="1337"/>
                    <a:pt x="664" y="1538"/>
                  </a:cubicBezTo>
                  <a:cubicBezTo>
                    <a:pt x="443" y="1769"/>
                    <a:pt x="231" y="2060"/>
                    <a:pt x="111" y="2412"/>
                  </a:cubicBezTo>
                  <a:cubicBezTo>
                    <a:pt x="91" y="2462"/>
                    <a:pt x="81" y="2502"/>
                    <a:pt x="71" y="2552"/>
                  </a:cubicBezTo>
                  <a:cubicBezTo>
                    <a:pt x="21" y="2733"/>
                    <a:pt x="1" y="2924"/>
                    <a:pt x="21" y="3135"/>
                  </a:cubicBezTo>
                  <a:cubicBezTo>
                    <a:pt x="21" y="3175"/>
                    <a:pt x="21" y="3206"/>
                    <a:pt x="31" y="3246"/>
                  </a:cubicBezTo>
                  <a:cubicBezTo>
                    <a:pt x="51" y="3366"/>
                    <a:pt x="71" y="3476"/>
                    <a:pt x="121" y="3597"/>
                  </a:cubicBezTo>
                  <a:cubicBezTo>
                    <a:pt x="131" y="3648"/>
                    <a:pt x="151" y="3688"/>
                    <a:pt x="162" y="3728"/>
                  </a:cubicBezTo>
                  <a:cubicBezTo>
                    <a:pt x="182" y="3768"/>
                    <a:pt x="191" y="3798"/>
                    <a:pt x="202" y="3828"/>
                  </a:cubicBezTo>
                  <a:cubicBezTo>
                    <a:pt x="272" y="3999"/>
                    <a:pt x="352" y="4139"/>
                    <a:pt x="432" y="4270"/>
                  </a:cubicBezTo>
                  <a:lnTo>
                    <a:pt x="493" y="4360"/>
                  </a:lnTo>
                  <a:cubicBezTo>
                    <a:pt x="593" y="4512"/>
                    <a:pt x="694" y="4642"/>
                    <a:pt x="794" y="4762"/>
                  </a:cubicBezTo>
                  <a:cubicBezTo>
                    <a:pt x="825" y="4782"/>
                    <a:pt x="845" y="4813"/>
                    <a:pt x="865" y="4843"/>
                  </a:cubicBezTo>
                  <a:cubicBezTo>
                    <a:pt x="985" y="4974"/>
                    <a:pt x="1106" y="5094"/>
                    <a:pt x="1206" y="5215"/>
                  </a:cubicBezTo>
                  <a:lnTo>
                    <a:pt x="1216" y="5215"/>
                  </a:lnTo>
                  <a:cubicBezTo>
                    <a:pt x="1236" y="5245"/>
                    <a:pt x="1256" y="5265"/>
                    <a:pt x="1276" y="5295"/>
                  </a:cubicBezTo>
                  <a:cubicBezTo>
                    <a:pt x="1387" y="5416"/>
                    <a:pt x="1488" y="5546"/>
                    <a:pt x="1568" y="5687"/>
                  </a:cubicBezTo>
                  <a:cubicBezTo>
                    <a:pt x="1578" y="5717"/>
                    <a:pt x="1598" y="5747"/>
                    <a:pt x="1618" y="5787"/>
                  </a:cubicBezTo>
                  <a:cubicBezTo>
                    <a:pt x="1658" y="5867"/>
                    <a:pt x="1698" y="5968"/>
                    <a:pt x="1718" y="6068"/>
                  </a:cubicBezTo>
                  <a:cubicBezTo>
                    <a:pt x="1728" y="6104"/>
                    <a:pt x="1758" y="6121"/>
                    <a:pt x="1789" y="6121"/>
                  </a:cubicBezTo>
                  <a:cubicBezTo>
                    <a:pt x="1819" y="6121"/>
                    <a:pt x="1849" y="6104"/>
                    <a:pt x="1859" y="6068"/>
                  </a:cubicBezTo>
                  <a:cubicBezTo>
                    <a:pt x="1939" y="5797"/>
                    <a:pt x="2070" y="5586"/>
                    <a:pt x="2231" y="5385"/>
                  </a:cubicBezTo>
                  <a:cubicBezTo>
                    <a:pt x="2331" y="5255"/>
                    <a:pt x="2452" y="5134"/>
                    <a:pt x="2573" y="5003"/>
                  </a:cubicBezTo>
                  <a:cubicBezTo>
                    <a:pt x="2894" y="4652"/>
                    <a:pt x="3236" y="4270"/>
                    <a:pt x="3466" y="3597"/>
                  </a:cubicBezTo>
                  <a:lnTo>
                    <a:pt x="3497" y="3507"/>
                  </a:lnTo>
                  <a:cubicBezTo>
                    <a:pt x="3527" y="3416"/>
                    <a:pt x="3547" y="3336"/>
                    <a:pt x="3557" y="3255"/>
                  </a:cubicBezTo>
                  <a:cubicBezTo>
                    <a:pt x="3587" y="3045"/>
                    <a:pt x="3577" y="2844"/>
                    <a:pt x="3537" y="2653"/>
                  </a:cubicBezTo>
                  <a:cubicBezTo>
                    <a:pt x="3527" y="2603"/>
                    <a:pt x="3517" y="2552"/>
                    <a:pt x="3506" y="2512"/>
                  </a:cubicBezTo>
                  <a:cubicBezTo>
                    <a:pt x="3466" y="2371"/>
                    <a:pt x="3406" y="2241"/>
                    <a:pt x="3346" y="2110"/>
                  </a:cubicBezTo>
                  <a:cubicBezTo>
                    <a:pt x="3326" y="2080"/>
                    <a:pt x="3305" y="2040"/>
                    <a:pt x="3285" y="2010"/>
                  </a:cubicBezTo>
                  <a:cubicBezTo>
                    <a:pt x="3215" y="1889"/>
                    <a:pt x="3135" y="1789"/>
                    <a:pt x="3055" y="1688"/>
                  </a:cubicBezTo>
                  <a:cubicBezTo>
                    <a:pt x="3035" y="1658"/>
                    <a:pt x="3015" y="1638"/>
                    <a:pt x="2984" y="1608"/>
                  </a:cubicBezTo>
                  <a:cubicBezTo>
                    <a:pt x="2894" y="1498"/>
                    <a:pt x="2803" y="1407"/>
                    <a:pt x="2703" y="1327"/>
                  </a:cubicBezTo>
                  <a:cubicBezTo>
                    <a:pt x="2683" y="1306"/>
                    <a:pt x="2653" y="1277"/>
                    <a:pt x="2622" y="1257"/>
                  </a:cubicBezTo>
                  <a:cubicBezTo>
                    <a:pt x="2542" y="1186"/>
                    <a:pt x="2462" y="1126"/>
                    <a:pt x="2392" y="1076"/>
                  </a:cubicBezTo>
                  <a:cubicBezTo>
                    <a:pt x="2361" y="1056"/>
                    <a:pt x="2321" y="1025"/>
                    <a:pt x="2301" y="995"/>
                  </a:cubicBezTo>
                  <a:cubicBezTo>
                    <a:pt x="2271" y="975"/>
                    <a:pt x="2251" y="945"/>
                    <a:pt x="2231" y="915"/>
                  </a:cubicBezTo>
                  <a:cubicBezTo>
                    <a:pt x="2131" y="784"/>
                    <a:pt x="2080" y="623"/>
                    <a:pt x="2060" y="483"/>
                  </a:cubicBezTo>
                  <a:cubicBezTo>
                    <a:pt x="2060" y="433"/>
                    <a:pt x="2060" y="382"/>
                    <a:pt x="2050" y="342"/>
                  </a:cubicBezTo>
                  <a:cubicBezTo>
                    <a:pt x="2050" y="152"/>
                    <a:pt x="2080" y="0"/>
                    <a:pt x="208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2"/>
            <p:cNvSpPr/>
            <p:nvPr/>
          </p:nvSpPr>
          <p:spPr>
            <a:xfrm>
              <a:off x="1308083" y="5386578"/>
              <a:ext cx="136318" cy="25166"/>
            </a:xfrm>
            <a:custGeom>
              <a:avLst/>
              <a:gdLst/>
              <a:ahLst/>
              <a:cxnLst/>
              <a:rect l="l" t="t" r="r" b="b"/>
              <a:pathLst>
                <a:path w="715" h="132" extrusionOk="0">
                  <a:moveTo>
                    <a:pt x="353" y="1"/>
                  </a:moveTo>
                  <a:cubicBezTo>
                    <a:pt x="142" y="1"/>
                    <a:pt x="1" y="51"/>
                    <a:pt x="1" y="51"/>
                  </a:cubicBezTo>
                  <a:cubicBezTo>
                    <a:pt x="1" y="51"/>
                    <a:pt x="132" y="131"/>
                    <a:pt x="353" y="131"/>
                  </a:cubicBezTo>
                  <a:cubicBezTo>
                    <a:pt x="584" y="131"/>
                    <a:pt x="715" y="51"/>
                    <a:pt x="715" y="51"/>
                  </a:cubicBezTo>
                  <a:cubicBezTo>
                    <a:pt x="715" y="51"/>
                    <a:pt x="574" y="1"/>
                    <a:pt x="35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2"/>
            <p:cNvSpPr/>
            <p:nvPr/>
          </p:nvSpPr>
          <p:spPr>
            <a:xfrm>
              <a:off x="1308083" y="5396111"/>
              <a:ext cx="136318" cy="73974"/>
            </a:xfrm>
            <a:custGeom>
              <a:avLst/>
              <a:gdLst/>
              <a:ahLst/>
              <a:cxnLst/>
              <a:rect l="l" t="t" r="r" b="b"/>
              <a:pathLst>
                <a:path w="715" h="388" extrusionOk="0">
                  <a:moveTo>
                    <a:pt x="1" y="1"/>
                  </a:moveTo>
                  <a:lnTo>
                    <a:pt x="1" y="342"/>
                  </a:lnTo>
                  <a:cubicBezTo>
                    <a:pt x="121" y="373"/>
                    <a:pt x="240" y="388"/>
                    <a:pt x="358" y="388"/>
                  </a:cubicBezTo>
                  <a:cubicBezTo>
                    <a:pt x="476" y="388"/>
                    <a:pt x="594" y="373"/>
                    <a:pt x="715" y="342"/>
                  </a:cubicBezTo>
                  <a:lnTo>
                    <a:pt x="715" y="1"/>
                  </a:lnTo>
                  <a:cubicBezTo>
                    <a:pt x="594" y="41"/>
                    <a:pt x="476" y="61"/>
                    <a:pt x="358" y="61"/>
                  </a:cubicBezTo>
                  <a:cubicBezTo>
                    <a:pt x="240" y="61"/>
                    <a:pt x="121" y="41"/>
                    <a:pt x="1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2"/>
            <p:cNvSpPr/>
            <p:nvPr/>
          </p:nvSpPr>
          <p:spPr>
            <a:xfrm>
              <a:off x="1327339" y="5271804"/>
              <a:ext cx="99713" cy="128311"/>
            </a:xfrm>
            <a:custGeom>
              <a:avLst/>
              <a:gdLst/>
              <a:ahLst/>
              <a:cxnLst/>
              <a:rect l="l" t="t" r="r" b="b"/>
              <a:pathLst>
                <a:path w="523" h="673" extrusionOk="0">
                  <a:moveTo>
                    <a:pt x="262" y="0"/>
                  </a:moveTo>
                  <a:cubicBezTo>
                    <a:pt x="221" y="0"/>
                    <a:pt x="181" y="20"/>
                    <a:pt x="151" y="50"/>
                  </a:cubicBezTo>
                  <a:cubicBezTo>
                    <a:pt x="0" y="201"/>
                    <a:pt x="31" y="653"/>
                    <a:pt x="31" y="673"/>
                  </a:cubicBezTo>
                  <a:lnTo>
                    <a:pt x="81" y="663"/>
                  </a:lnTo>
                  <a:cubicBezTo>
                    <a:pt x="81" y="663"/>
                    <a:pt x="51" y="221"/>
                    <a:pt x="181" y="90"/>
                  </a:cubicBezTo>
                  <a:cubicBezTo>
                    <a:pt x="212" y="61"/>
                    <a:pt x="232" y="50"/>
                    <a:pt x="262" y="50"/>
                  </a:cubicBezTo>
                  <a:cubicBezTo>
                    <a:pt x="292" y="50"/>
                    <a:pt x="322" y="61"/>
                    <a:pt x="342" y="90"/>
                  </a:cubicBezTo>
                  <a:cubicBezTo>
                    <a:pt x="473" y="221"/>
                    <a:pt x="433" y="663"/>
                    <a:pt x="433" y="663"/>
                  </a:cubicBezTo>
                  <a:lnTo>
                    <a:pt x="483" y="673"/>
                  </a:lnTo>
                  <a:cubicBezTo>
                    <a:pt x="483" y="653"/>
                    <a:pt x="523" y="201"/>
                    <a:pt x="382" y="50"/>
                  </a:cubicBezTo>
                  <a:cubicBezTo>
                    <a:pt x="352" y="20"/>
                    <a:pt x="312" y="0"/>
                    <a:pt x="262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2"/>
            <p:cNvSpPr/>
            <p:nvPr/>
          </p:nvSpPr>
          <p:spPr>
            <a:xfrm>
              <a:off x="1371381" y="1372148"/>
              <a:ext cx="13537" cy="3915100"/>
            </a:xfrm>
            <a:custGeom>
              <a:avLst/>
              <a:gdLst/>
              <a:ahLst/>
              <a:cxnLst/>
              <a:rect l="l" t="t" r="r" b="b"/>
              <a:pathLst>
                <a:path w="71" h="20535" extrusionOk="0">
                  <a:moveTo>
                    <a:pt x="31" y="0"/>
                  </a:moveTo>
                  <a:cubicBezTo>
                    <a:pt x="11" y="0"/>
                    <a:pt x="1" y="21"/>
                    <a:pt x="1" y="41"/>
                  </a:cubicBezTo>
                  <a:lnTo>
                    <a:pt x="1" y="20504"/>
                  </a:lnTo>
                  <a:cubicBezTo>
                    <a:pt x="1" y="20524"/>
                    <a:pt x="11" y="20535"/>
                    <a:pt x="31" y="20535"/>
                  </a:cubicBezTo>
                  <a:cubicBezTo>
                    <a:pt x="51" y="20535"/>
                    <a:pt x="71" y="20524"/>
                    <a:pt x="71" y="20504"/>
                  </a:cubicBezTo>
                  <a:lnTo>
                    <a:pt x="71" y="41"/>
                  </a:lnTo>
                  <a:cubicBezTo>
                    <a:pt x="71" y="21"/>
                    <a:pt x="51" y="0"/>
                    <a:pt x="3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2"/>
            <p:cNvSpPr/>
            <p:nvPr/>
          </p:nvSpPr>
          <p:spPr>
            <a:xfrm>
              <a:off x="1160707" y="5488197"/>
              <a:ext cx="266345" cy="228023"/>
            </a:xfrm>
            <a:custGeom>
              <a:avLst/>
              <a:gdLst/>
              <a:ahLst/>
              <a:cxnLst/>
              <a:rect l="l" t="t" r="r" b="b"/>
              <a:pathLst>
                <a:path w="1397" h="1196" extrusionOk="0">
                  <a:moveTo>
                    <a:pt x="1387" y="0"/>
                  </a:moveTo>
                  <a:cubicBezTo>
                    <a:pt x="1156" y="231"/>
                    <a:pt x="905" y="432"/>
                    <a:pt x="664" y="613"/>
                  </a:cubicBezTo>
                  <a:cubicBezTo>
                    <a:pt x="624" y="663"/>
                    <a:pt x="583" y="703"/>
                    <a:pt x="533" y="734"/>
                  </a:cubicBezTo>
                  <a:cubicBezTo>
                    <a:pt x="383" y="834"/>
                    <a:pt x="191" y="995"/>
                    <a:pt x="1" y="1196"/>
                  </a:cubicBezTo>
                  <a:cubicBezTo>
                    <a:pt x="151" y="1105"/>
                    <a:pt x="312" y="995"/>
                    <a:pt x="483" y="884"/>
                  </a:cubicBezTo>
                  <a:cubicBezTo>
                    <a:pt x="825" y="643"/>
                    <a:pt x="1136" y="392"/>
                    <a:pt x="1397" y="141"/>
                  </a:cubicBezTo>
                  <a:cubicBezTo>
                    <a:pt x="1397" y="91"/>
                    <a:pt x="1397" y="40"/>
                    <a:pt x="138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2"/>
            <p:cNvSpPr/>
            <p:nvPr/>
          </p:nvSpPr>
          <p:spPr>
            <a:xfrm>
              <a:off x="1047649" y="5597442"/>
              <a:ext cx="425351" cy="312293"/>
            </a:xfrm>
            <a:custGeom>
              <a:avLst/>
              <a:gdLst/>
              <a:ahLst/>
              <a:cxnLst/>
              <a:rect l="l" t="t" r="r" b="b"/>
              <a:pathLst>
                <a:path w="2231" h="1638" extrusionOk="0">
                  <a:moveTo>
                    <a:pt x="2161" y="0"/>
                  </a:moveTo>
                  <a:cubicBezTo>
                    <a:pt x="1829" y="322"/>
                    <a:pt x="1478" y="592"/>
                    <a:pt x="1166" y="813"/>
                  </a:cubicBezTo>
                  <a:cubicBezTo>
                    <a:pt x="744" y="1105"/>
                    <a:pt x="342" y="1336"/>
                    <a:pt x="41" y="1497"/>
                  </a:cubicBezTo>
                  <a:cubicBezTo>
                    <a:pt x="21" y="1547"/>
                    <a:pt x="11" y="1587"/>
                    <a:pt x="1" y="1637"/>
                  </a:cubicBezTo>
                  <a:cubicBezTo>
                    <a:pt x="302" y="1487"/>
                    <a:pt x="755" y="1235"/>
                    <a:pt x="1226" y="904"/>
                  </a:cubicBezTo>
                  <a:cubicBezTo>
                    <a:pt x="1608" y="643"/>
                    <a:pt x="1940" y="362"/>
                    <a:pt x="2231" y="80"/>
                  </a:cubicBezTo>
                  <a:cubicBezTo>
                    <a:pt x="2201" y="60"/>
                    <a:pt x="2181" y="30"/>
                    <a:pt x="216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2"/>
            <p:cNvSpPr/>
            <p:nvPr/>
          </p:nvSpPr>
          <p:spPr>
            <a:xfrm>
              <a:off x="1038116" y="5662456"/>
              <a:ext cx="511527" cy="379403"/>
            </a:xfrm>
            <a:custGeom>
              <a:avLst/>
              <a:gdLst/>
              <a:ahLst/>
              <a:cxnLst/>
              <a:rect l="l" t="t" r="r" b="b"/>
              <a:pathLst>
                <a:path w="2683" h="1990" extrusionOk="0">
                  <a:moveTo>
                    <a:pt x="2602" y="1"/>
                  </a:moveTo>
                  <a:cubicBezTo>
                    <a:pt x="2221" y="432"/>
                    <a:pt x="1769" y="794"/>
                    <a:pt x="1377" y="1066"/>
                  </a:cubicBezTo>
                  <a:cubicBezTo>
                    <a:pt x="814" y="1457"/>
                    <a:pt x="292" y="1738"/>
                    <a:pt x="1" y="1879"/>
                  </a:cubicBezTo>
                  <a:cubicBezTo>
                    <a:pt x="1" y="1919"/>
                    <a:pt x="1" y="1950"/>
                    <a:pt x="11" y="1990"/>
                  </a:cubicBezTo>
                  <a:cubicBezTo>
                    <a:pt x="292" y="1849"/>
                    <a:pt x="845" y="1568"/>
                    <a:pt x="1437" y="1156"/>
                  </a:cubicBezTo>
                  <a:cubicBezTo>
                    <a:pt x="1930" y="814"/>
                    <a:pt x="2352" y="452"/>
                    <a:pt x="2683" y="81"/>
                  </a:cubicBezTo>
                  <a:lnTo>
                    <a:pt x="2683" y="71"/>
                  </a:lnTo>
                  <a:cubicBezTo>
                    <a:pt x="2663" y="50"/>
                    <a:pt x="2633" y="21"/>
                    <a:pt x="2602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2"/>
            <p:cNvSpPr/>
            <p:nvPr/>
          </p:nvSpPr>
          <p:spPr>
            <a:xfrm>
              <a:off x="1064998" y="5729375"/>
              <a:ext cx="551756" cy="423635"/>
            </a:xfrm>
            <a:custGeom>
              <a:avLst/>
              <a:gdLst/>
              <a:ahLst/>
              <a:cxnLst/>
              <a:rect l="l" t="t" r="r" b="b"/>
              <a:pathLst>
                <a:path w="2894" h="2222" extrusionOk="0">
                  <a:moveTo>
                    <a:pt x="2823" y="1"/>
                  </a:moveTo>
                  <a:cubicBezTo>
                    <a:pt x="2401" y="543"/>
                    <a:pt x="1849" y="985"/>
                    <a:pt x="1387" y="1317"/>
                  </a:cubicBezTo>
                  <a:cubicBezTo>
                    <a:pt x="824" y="1709"/>
                    <a:pt x="291" y="1980"/>
                    <a:pt x="1" y="2121"/>
                  </a:cubicBezTo>
                  <a:cubicBezTo>
                    <a:pt x="21" y="2161"/>
                    <a:pt x="30" y="2191"/>
                    <a:pt x="41" y="2221"/>
                  </a:cubicBezTo>
                  <a:cubicBezTo>
                    <a:pt x="332" y="2081"/>
                    <a:pt x="874" y="1799"/>
                    <a:pt x="1447" y="1398"/>
                  </a:cubicBezTo>
                  <a:cubicBezTo>
                    <a:pt x="1939" y="1056"/>
                    <a:pt x="2361" y="694"/>
                    <a:pt x="2693" y="322"/>
                  </a:cubicBezTo>
                  <a:cubicBezTo>
                    <a:pt x="2763" y="242"/>
                    <a:pt x="2833" y="162"/>
                    <a:pt x="2894" y="81"/>
                  </a:cubicBezTo>
                  <a:cubicBezTo>
                    <a:pt x="2874" y="51"/>
                    <a:pt x="2854" y="31"/>
                    <a:pt x="2823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2"/>
            <p:cNvSpPr/>
            <p:nvPr/>
          </p:nvSpPr>
          <p:spPr>
            <a:xfrm>
              <a:off x="1116666" y="5806019"/>
              <a:ext cx="555569" cy="448421"/>
            </a:xfrm>
            <a:custGeom>
              <a:avLst/>
              <a:gdLst/>
              <a:ahLst/>
              <a:cxnLst/>
              <a:rect l="l" t="t" r="r" b="b"/>
              <a:pathLst>
                <a:path w="2914" h="2352" extrusionOk="0">
                  <a:moveTo>
                    <a:pt x="2853" y="1"/>
                  </a:moveTo>
                  <a:cubicBezTo>
                    <a:pt x="2411" y="624"/>
                    <a:pt x="1789" y="1146"/>
                    <a:pt x="1266" y="1508"/>
                  </a:cubicBezTo>
                  <a:cubicBezTo>
                    <a:pt x="774" y="1849"/>
                    <a:pt x="302" y="2110"/>
                    <a:pt x="0" y="2261"/>
                  </a:cubicBezTo>
                  <a:lnTo>
                    <a:pt x="61" y="2351"/>
                  </a:lnTo>
                  <a:cubicBezTo>
                    <a:pt x="362" y="2201"/>
                    <a:pt x="835" y="1940"/>
                    <a:pt x="1326" y="1598"/>
                  </a:cubicBezTo>
                  <a:cubicBezTo>
                    <a:pt x="1829" y="1246"/>
                    <a:pt x="2241" y="885"/>
                    <a:pt x="2583" y="513"/>
                  </a:cubicBezTo>
                  <a:cubicBezTo>
                    <a:pt x="2703" y="382"/>
                    <a:pt x="2813" y="242"/>
                    <a:pt x="2914" y="101"/>
                  </a:cubicBezTo>
                  <a:cubicBezTo>
                    <a:pt x="2894" y="71"/>
                    <a:pt x="2873" y="31"/>
                    <a:pt x="285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2"/>
            <p:cNvSpPr/>
            <p:nvPr/>
          </p:nvSpPr>
          <p:spPr>
            <a:xfrm>
              <a:off x="1185683" y="5901727"/>
              <a:ext cx="522967" cy="444607"/>
            </a:xfrm>
            <a:custGeom>
              <a:avLst/>
              <a:gdLst/>
              <a:ahLst/>
              <a:cxnLst/>
              <a:rect l="l" t="t" r="r" b="b"/>
              <a:pathLst>
                <a:path w="2743" h="2332" extrusionOk="0">
                  <a:moveTo>
                    <a:pt x="2712" y="1"/>
                  </a:moveTo>
                  <a:cubicBezTo>
                    <a:pt x="2270" y="664"/>
                    <a:pt x="1607" y="1217"/>
                    <a:pt x="1065" y="1599"/>
                  </a:cubicBezTo>
                  <a:cubicBezTo>
                    <a:pt x="673" y="1870"/>
                    <a:pt x="292" y="2091"/>
                    <a:pt x="0" y="2251"/>
                  </a:cubicBezTo>
                  <a:cubicBezTo>
                    <a:pt x="31" y="2271"/>
                    <a:pt x="51" y="2302"/>
                    <a:pt x="71" y="2332"/>
                  </a:cubicBezTo>
                  <a:cubicBezTo>
                    <a:pt x="362" y="2171"/>
                    <a:pt x="734" y="1960"/>
                    <a:pt x="1125" y="1689"/>
                  </a:cubicBezTo>
                  <a:cubicBezTo>
                    <a:pt x="1618" y="1347"/>
                    <a:pt x="2040" y="976"/>
                    <a:pt x="2371" y="604"/>
                  </a:cubicBezTo>
                  <a:cubicBezTo>
                    <a:pt x="2511" y="453"/>
                    <a:pt x="2632" y="293"/>
                    <a:pt x="2743" y="142"/>
                  </a:cubicBezTo>
                  <a:cubicBezTo>
                    <a:pt x="2733" y="92"/>
                    <a:pt x="2723" y="41"/>
                    <a:pt x="271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2"/>
            <p:cNvSpPr/>
            <p:nvPr/>
          </p:nvSpPr>
          <p:spPr>
            <a:xfrm>
              <a:off x="1264233" y="6043575"/>
              <a:ext cx="448421" cy="389127"/>
            </a:xfrm>
            <a:custGeom>
              <a:avLst/>
              <a:gdLst/>
              <a:ahLst/>
              <a:cxnLst/>
              <a:rect l="l" t="t" r="r" b="b"/>
              <a:pathLst>
                <a:path w="2352" h="2041" extrusionOk="0">
                  <a:moveTo>
                    <a:pt x="2351" y="0"/>
                  </a:moveTo>
                  <a:lnTo>
                    <a:pt x="2351" y="0"/>
                  </a:lnTo>
                  <a:cubicBezTo>
                    <a:pt x="1909" y="603"/>
                    <a:pt x="1316" y="1096"/>
                    <a:pt x="804" y="1447"/>
                  </a:cubicBezTo>
                  <a:cubicBezTo>
                    <a:pt x="523" y="1648"/>
                    <a:pt x="241" y="1819"/>
                    <a:pt x="0" y="1960"/>
                  </a:cubicBezTo>
                  <a:cubicBezTo>
                    <a:pt x="30" y="1980"/>
                    <a:pt x="50" y="2010"/>
                    <a:pt x="70" y="2040"/>
                  </a:cubicBezTo>
                  <a:cubicBezTo>
                    <a:pt x="311" y="1899"/>
                    <a:pt x="583" y="1739"/>
                    <a:pt x="864" y="1538"/>
                  </a:cubicBezTo>
                  <a:cubicBezTo>
                    <a:pt x="1356" y="1196"/>
                    <a:pt x="1778" y="835"/>
                    <a:pt x="2110" y="463"/>
                  </a:cubicBezTo>
                  <a:cubicBezTo>
                    <a:pt x="2180" y="393"/>
                    <a:pt x="2240" y="322"/>
                    <a:pt x="2291" y="252"/>
                  </a:cubicBezTo>
                  <a:cubicBezTo>
                    <a:pt x="2321" y="161"/>
                    <a:pt x="2341" y="81"/>
                    <a:pt x="235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2"/>
            <p:cNvSpPr/>
            <p:nvPr/>
          </p:nvSpPr>
          <p:spPr>
            <a:xfrm>
              <a:off x="1333059" y="6376839"/>
              <a:ext cx="191799" cy="149474"/>
            </a:xfrm>
            <a:custGeom>
              <a:avLst/>
              <a:gdLst/>
              <a:ahLst/>
              <a:cxnLst/>
              <a:rect l="l" t="t" r="r" b="b"/>
              <a:pathLst>
                <a:path w="1006" h="784" extrusionOk="0">
                  <a:moveTo>
                    <a:pt x="1006" y="0"/>
                  </a:moveTo>
                  <a:lnTo>
                    <a:pt x="1006" y="0"/>
                  </a:lnTo>
                  <a:cubicBezTo>
                    <a:pt x="865" y="111"/>
                    <a:pt x="734" y="212"/>
                    <a:pt x="604" y="302"/>
                  </a:cubicBezTo>
                  <a:cubicBezTo>
                    <a:pt x="392" y="442"/>
                    <a:pt x="191" y="573"/>
                    <a:pt x="1" y="684"/>
                  </a:cubicBezTo>
                  <a:cubicBezTo>
                    <a:pt x="11" y="714"/>
                    <a:pt x="31" y="744"/>
                    <a:pt x="51" y="784"/>
                  </a:cubicBezTo>
                  <a:cubicBezTo>
                    <a:pt x="242" y="663"/>
                    <a:pt x="443" y="533"/>
                    <a:pt x="664" y="382"/>
                  </a:cubicBezTo>
                  <a:cubicBezTo>
                    <a:pt x="764" y="252"/>
                    <a:pt x="885" y="131"/>
                    <a:pt x="100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2"/>
            <p:cNvSpPr/>
            <p:nvPr/>
          </p:nvSpPr>
          <p:spPr>
            <a:xfrm>
              <a:off x="7492738" y="1218290"/>
              <a:ext cx="1566993" cy="1096457"/>
            </a:xfrm>
            <a:custGeom>
              <a:avLst/>
              <a:gdLst/>
              <a:ahLst/>
              <a:cxnLst/>
              <a:rect l="l" t="t" r="r" b="b"/>
              <a:pathLst>
                <a:path w="8219" h="5751" extrusionOk="0">
                  <a:moveTo>
                    <a:pt x="5399" y="1"/>
                  </a:moveTo>
                  <a:cubicBezTo>
                    <a:pt x="4836" y="1"/>
                    <a:pt x="4176" y="66"/>
                    <a:pt x="3416" y="234"/>
                  </a:cubicBezTo>
                  <a:lnTo>
                    <a:pt x="1166" y="3500"/>
                  </a:lnTo>
                  <a:lnTo>
                    <a:pt x="1" y="4846"/>
                  </a:lnTo>
                  <a:lnTo>
                    <a:pt x="111" y="5348"/>
                  </a:lnTo>
                  <a:cubicBezTo>
                    <a:pt x="111" y="5348"/>
                    <a:pt x="424" y="5435"/>
                    <a:pt x="790" y="5435"/>
                  </a:cubicBezTo>
                  <a:cubicBezTo>
                    <a:pt x="953" y="5435"/>
                    <a:pt x="1126" y="5418"/>
                    <a:pt x="1287" y="5368"/>
                  </a:cubicBezTo>
                  <a:cubicBezTo>
                    <a:pt x="1589" y="5273"/>
                    <a:pt x="3133" y="4830"/>
                    <a:pt x="4701" y="4830"/>
                  </a:cubicBezTo>
                  <a:cubicBezTo>
                    <a:pt x="5112" y="4830"/>
                    <a:pt x="5525" y="4861"/>
                    <a:pt x="5917" y="4936"/>
                  </a:cubicBezTo>
                  <a:cubicBezTo>
                    <a:pt x="6571" y="5057"/>
                    <a:pt x="7174" y="5308"/>
                    <a:pt x="7605" y="5750"/>
                  </a:cubicBezTo>
                  <a:cubicBezTo>
                    <a:pt x="7605" y="5750"/>
                    <a:pt x="7656" y="3681"/>
                    <a:pt x="5917" y="2646"/>
                  </a:cubicBezTo>
                  <a:cubicBezTo>
                    <a:pt x="5917" y="2646"/>
                    <a:pt x="6551" y="888"/>
                    <a:pt x="8218" y="817"/>
                  </a:cubicBezTo>
                  <a:cubicBezTo>
                    <a:pt x="8218" y="817"/>
                    <a:pt x="7585" y="185"/>
                    <a:pt x="6069" y="34"/>
                  </a:cubicBezTo>
                  <a:cubicBezTo>
                    <a:pt x="5863" y="13"/>
                    <a:pt x="5640" y="1"/>
                    <a:pt x="539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2"/>
            <p:cNvSpPr/>
            <p:nvPr/>
          </p:nvSpPr>
          <p:spPr>
            <a:xfrm>
              <a:off x="7492738" y="1218290"/>
              <a:ext cx="1157085" cy="1036210"/>
            </a:xfrm>
            <a:custGeom>
              <a:avLst/>
              <a:gdLst/>
              <a:ahLst/>
              <a:cxnLst/>
              <a:rect l="l" t="t" r="r" b="b"/>
              <a:pathLst>
                <a:path w="6069" h="5435" extrusionOk="0">
                  <a:moveTo>
                    <a:pt x="5399" y="1"/>
                  </a:moveTo>
                  <a:cubicBezTo>
                    <a:pt x="4836" y="1"/>
                    <a:pt x="4176" y="66"/>
                    <a:pt x="3416" y="234"/>
                  </a:cubicBezTo>
                  <a:lnTo>
                    <a:pt x="1166" y="3500"/>
                  </a:lnTo>
                  <a:lnTo>
                    <a:pt x="1" y="4846"/>
                  </a:lnTo>
                  <a:lnTo>
                    <a:pt x="111" y="5348"/>
                  </a:lnTo>
                  <a:cubicBezTo>
                    <a:pt x="111" y="5348"/>
                    <a:pt x="424" y="5435"/>
                    <a:pt x="790" y="5435"/>
                  </a:cubicBezTo>
                  <a:cubicBezTo>
                    <a:pt x="953" y="5435"/>
                    <a:pt x="1126" y="5418"/>
                    <a:pt x="1287" y="5368"/>
                  </a:cubicBezTo>
                  <a:cubicBezTo>
                    <a:pt x="1589" y="5273"/>
                    <a:pt x="3133" y="4830"/>
                    <a:pt x="4701" y="4830"/>
                  </a:cubicBezTo>
                  <a:cubicBezTo>
                    <a:pt x="5112" y="4830"/>
                    <a:pt x="5525" y="4861"/>
                    <a:pt x="5917" y="4936"/>
                  </a:cubicBezTo>
                  <a:cubicBezTo>
                    <a:pt x="6069" y="3942"/>
                    <a:pt x="5737" y="2937"/>
                    <a:pt x="5064" y="2183"/>
                  </a:cubicBezTo>
                  <a:cubicBezTo>
                    <a:pt x="5104" y="1370"/>
                    <a:pt x="5475" y="586"/>
                    <a:pt x="6069" y="34"/>
                  </a:cubicBezTo>
                  <a:cubicBezTo>
                    <a:pt x="5863" y="13"/>
                    <a:pt x="5640" y="1"/>
                    <a:pt x="539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2"/>
            <p:cNvSpPr/>
            <p:nvPr/>
          </p:nvSpPr>
          <p:spPr>
            <a:xfrm>
              <a:off x="7423911" y="1820378"/>
              <a:ext cx="957851" cy="444417"/>
            </a:xfrm>
            <a:custGeom>
              <a:avLst/>
              <a:gdLst/>
              <a:ahLst/>
              <a:cxnLst/>
              <a:rect l="l" t="t" r="r" b="b"/>
              <a:pathLst>
                <a:path w="5024" h="2331" extrusionOk="0">
                  <a:moveTo>
                    <a:pt x="452" y="0"/>
                  </a:moveTo>
                  <a:lnTo>
                    <a:pt x="452" y="0"/>
                  </a:lnTo>
                  <a:cubicBezTo>
                    <a:pt x="543" y="724"/>
                    <a:pt x="0" y="1035"/>
                    <a:pt x="161" y="1838"/>
                  </a:cubicBezTo>
                  <a:cubicBezTo>
                    <a:pt x="238" y="2229"/>
                    <a:pt x="580" y="2330"/>
                    <a:pt x="916" y="2330"/>
                  </a:cubicBezTo>
                  <a:cubicBezTo>
                    <a:pt x="1281" y="2330"/>
                    <a:pt x="1637" y="2210"/>
                    <a:pt x="1637" y="2210"/>
                  </a:cubicBezTo>
                  <a:lnTo>
                    <a:pt x="1637" y="2210"/>
                  </a:lnTo>
                  <a:cubicBezTo>
                    <a:pt x="1637" y="2210"/>
                    <a:pt x="1547" y="2218"/>
                    <a:pt x="1421" y="2218"/>
                  </a:cubicBezTo>
                  <a:cubicBezTo>
                    <a:pt x="1129" y="2218"/>
                    <a:pt x="646" y="2179"/>
                    <a:pt x="653" y="1919"/>
                  </a:cubicBezTo>
                  <a:cubicBezTo>
                    <a:pt x="673" y="1236"/>
                    <a:pt x="3104" y="1487"/>
                    <a:pt x="3797" y="1356"/>
                  </a:cubicBezTo>
                  <a:cubicBezTo>
                    <a:pt x="4481" y="1215"/>
                    <a:pt x="5023" y="814"/>
                    <a:pt x="5023" y="814"/>
                  </a:cubicBezTo>
                  <a:lnTo>
                    <a:pt x="4611" y="36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2"/>
            <p:cNvSpPr/>
            <p:nvPr/>
          </p:nvSpPr>
          <p:spPr>
            <a:xfrm>
              <a:off x="101428" y="410675"/>
              <a:ext cx="1566993" cy="1097791"/>
            </a:xfrm>
            <a:custGeom>
              <a:avLst/>
              <a:gdLst/>
              <a:ahLst/>
              <a:cxnLst/>
              <a:rect l="l" t="t" r="r" b="b"/>
              <a:pathLst>
                <a:path w="8219" h="5758" extrusionOk="0">
                  <a:moveTo>
                    <a:pt x="604" y="0"/>
                  </a:moveTo>
                  <a:cubicBezTo>
                    <a:pt x="604" y="1"/>
                    <a:pt x="564" y="2080"/>
                    <a:pt x="2291" y="3115"/>
                  </a:cubicBezTo>
                  <a:cubicBezTo>
                    <a:pt x="2291" y="3115"/>
                    <a:pt x="1659" y="4872"/>
                    <a:pt x="1" y="4933"/>
                  </a:cubicBezTo>
                  <a:cubicBezTo>
                    <a:pt x="1" y="4933"/>
                    <a:pt x="644" y="5586"/>
                    <a:pt x="2191" y="5727"/>
                  </a:cubicBezTo>
                  <a:cubicBezTo>
                    <a:pt x="2387" y="5747"/>
                    <a:pt x="2599" y="5758"/>
                    <a:pt x="2825" y="5758"/>
                  </a:cubicBezTo>
                  <a:cubicBezTo>
                    <a:pt x="3386" y="5758"/>
                    <a:pt x="4041" y="5690"/>
                    <a:pt x="4793" y="5526"/>
                  </a:cubicBezTo>
                  <a:lnTo>
                    <a:pt x="7044" y="2260"/>
                  </a:lnTo>
                  <a:lnTo>
                    <a:pt x="8219" y="905"/>
                  </a:lnTo>
                  <a:lnTo>
                    <a:pt x="8108" y="412"/>
                  </a:lnTo>
                  <a:cubicBezTo>
                    <a:pt x="8108" y="412"/>
                    <a:pt x="7783" y="322"/>
                    <a:pt x="7409" y="322"/>
                  </a:cubicBezTo>
                  <a:cubicBezTo>
                    <a:pt x="7252" y="322"/>
                    <a:pt x="7087" y="338"/>
                    <a:pt x="6933" y="382"/>
                  </a:cubicBezTo>
                  <a:cubicBezTo>
                    <a:pt x="6628" y="478"/>
                    <a:pt x="5079" y="921"/>
                    <a:pt x="3506" y="921"/>
                  </a:cubicBezTo>
                  <a:cubicBezTo>
                    <a:pt x="3109" y="921"/>
                    <a:pt x="2712" y="893"/>
                    <a:pt x="2332" y="824"/>
                  </a:cubicBezTo>
                  <a:cubicBezTo>
                    <a:pt x="1669" y="704"/>
                    <a:pt x="1056" y="452"/>
                    <a:pt x="604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2"/>
            <p:cNvSpPr/>
            <p:nvPr/>
          </p:nvSpPr>
          <p:spPr>
            <a:xfrm>
              <a:off x="519153" y="471876"/>
              <a:ext cx="1149268" cy="1036591"/>
            </a:xfrm>
            <a:custGeom>
              <a:avLst/>
              <a:gdLst/>
              <a:ahLst/>
              <a:cxnLst/>
              <a:rect l="l" t="t" r="r" b="b"/>
              <a:pathLst>
                <a:path w="6028" h="5437" extrusionOk="0">
                  <a:moveTo>
                    <a:pt x="5218" y="1"/>
                  </a:moveTo>
                  <a:cubicBezTo>
                    <a:pt x="5061" y="1"/>
                    <a:pt x="4896" y="17"/>
                    <a:pt x="4742" y="61"/>
                  </a:cubicBezTo>
                  <a:cubicBezTo>
                    <a:pt x="4437" y="157"/>
                    <a:pt x="2888" y="600"/>
                    <a:pt x="1315" y="600"/>
                  </a:cubicBezTo>
                  <a:cubicBezTo>
                    <a:pt x="918" y="600"/>
                    <a:pt x="521" y="572"/>
                    <a:pt x="141" y="503"/>
                  </a:cubicBezTo>
                  <a:lnTo>
                    <a:pt x="141" y="503"/>
                  </a:lnTo>
                  <a:cubicBezTo>
                    <a:pt x="111" y="1387"/>
                    <a:pt x="412" y="2281"/>
                    <a:pt x="975" y="2974"/>
                  </a:cubicBezTo>
                  <a:cubicBezTo>
                    <a:pt x="924" y="3667"/>
                    <a:pt x="714" y="4341"/>
                    <a:pt x="372" y="4944"/>
                  </a:cubicBezTo>
                  <a:cubicBezTo>
                    <a:pt x="272" y="5104"/>
                    <a:pt x="151" y="5275"/>
                    <a:pt x="0" y="5406"/>
                  </a:cubicBezTo>
                  <a:cubicBezTo>
                    <a:pt x="196" y="5426"/>
                    <a:pt x="408" y="5437"/>
                    <a:pt x="634" y="5437"/>
                  </a:cubicBezTo>
                  <a:cubicBezTo>
                    <a:pt x="1195" y="5437"/>
                    <a:pt x="1850" y="5369"/>
                    <a:pt x="2602" y="5205"/>
                  </a:cubicBezTo>
                  <a:lnTo>
                    <a:pt x="4853" y="1939"/>
                  </a:lnTo>
                  <a:lnTo>
                    <a:pt x="6028" y="584"/>
                  </a:lnTo>
                  <a:lnTo>
                    <a:pt x="5917" y="91"/>
                  </a:lnTo>
                  <a:cubicBezTo>
                    <a:pt x="5917" y="91"/>
                    <a:pt x="5592" y="1"/>
                    <a:pt x="521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2"/>
            <p:cNvSpPr/>
            <p:nvPr/>
          </p:nvSpPr>
          <p:spPr>
            <a:xfrm>
              <a:off x="779588" y="460627"/>
              <a:ext cx="955944" cy="444417"/>
            </a:xfrm>
            <a:custGeom>
              <a:avLst/>
              <a:gdLst/>
              <a:ahLst/>
              <a:cxnLst/>
              <a:rect l="l" t="t" r="r" b="b"/>
              <a:pathLst>
                <a:path w="5014" h="2331" extrusionOk="0">
                  <a:moveTo>
                    <a:pt x="4103" y="0"/>
                  </a:moveTo>
                  <a:cubicBezTo>
                    <a:pt x="3735" y="0"/>
                    <a:pt x="3376" y="120"/>
                    <a:pt x="3376" y="120"/>
                  </a:cubicBezTo>
                  <a:cubicBezTo>
                    <a:pt x="3376" y="120"/>
                    <a:pt x="3452" y="115"/>
                    <a:pt x="3562" y="115"/>
                  </a:cubicBezTo>
                  <a:cubicBezTo>
                    <a:pt x="3852" y="115"/>
                    <a:pt x="4378" y="152"/>
                    <a:pt x="4371" y="422"/>
                  </a:cubicBezTo>
                  <a:cubicBezTo>
                    <a:pt x="4340" y="1094"/>
                    <a:pt x="1909" y="843"/>
                    <a:pt x="1226" y="984"/>
                  </a:cubicBezTo>
                  <a:cubicBezTo>
                    <a:pt x="533" y="1114"/>
                    <a:pt x="0" y="1516"/>
                    <a:pt x="0" y="1516"/>
                  </a:cubicBezTo>
                  <a:lnTo>
                    <a:pt x="402" y="1969"/>
                  </a:lnTo>
                  <a:lnTo>
                    <a:pt x="4572" y="2330"/>
                  </a:lnTo>
                  <a:cubicBezTo>
                    <a:pt x="4481" y="1607"/>
                    <a:pt x="5014" y="1306"/>
                    <a:pt x="4863" y="491"/>
                  </a:cubicBezTo>
                  <a:cubicBezTo>
                    <a:pt x="4785" y="102"/>
                    <a:pt x="4441" y="0"/>
                    <a:pt x="4103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2"/>
            <p:cNvSpPr/>
            <p:nvPr/>
          </p:nvSpPr>
          <p:spPr>
            <a:xfrm>
              <a:off x="639457" y="639271"/>
              <a:ext cx="7880534" cy="1446690"/>
            </a:xfrm>
            <a:custGeom>
              <a:avLst/>
              <a:gdLst/>
              <a:ahLst/>
              <a:cxnLst/>
              <a:rect l="l" t="t" r="r" b="b"/>
              <a:pathLst>
                <a:path w="41334" h="7588" extrusionOk="0">
                  <a:moveTo>
                    <a:pt x="2026" y="1"/>
                  </a:moveTo>
                  <a:cubicBezTo>
                    <a:pt x="1480" y="1"/>
                    <a:pt x="1" y="129"/>
                    <a:pt x="313" y="1544"/>
                  </a:cubicBezTo>
                  <a:cubicBezTo>
                    <a:pt x="685" y="3271"/>
                    <a:pt x="755" y="4246"/>
                    <a:pt x="685" y="5291"/>
                  </a:cubicBezTo>
                  <a:cubicBezTo>
                    <a:pt x="615" y="6336"/>
                    <a:pt x="424" y="6868"/>
                    <a:pt x="1469" y="6939"/>
                  </a:cubicBezTo>
                  <a:cubicBezTo>
                    <a:pt x="1549" y="6948"/>
                    <a:pt x="1710" y="6948"/>
                    <a:pt x="1951" y="6959"/>
                  </a:cubicBezTo>
                  <a:cubicBezTo>
                    <a:pt x="2859" y="6973"/>
                    <a:pt x="4836" y="6978"/>
                    <a:pt x="7180" y="6978"/>
                  </a:cubicBezTo>
                  <a:cubicBezTo>
                    <a:pt x="12851" y="6978"/>
                    <a:pt x="20666" y="6948"/>
                    <a:pt x="20666" y="6948"/>
                  </a:cubicBezTo>
                  <a:lnTo>
                    <a:pt x="33606" y="6948"/>
                  </a:lnTo>
                  <a:cubicBezTo>
                    <a:pt x="33606" y="6948"/>
                    <a:pt x="34945" y="6901"/>
                    <a:pt x="36375" y="6901"/>
                  </a:cubicBezTo>
                  <a:cubicBezTo>
                    <a:pt x="38163" y="6901"/>
                    <a:pt x="40092" y="6975"/>
                    <a:pt x="39724" y="7310"/>
                  </a:cubicBezTo>
                  <a:cubicBezTo>
                    <a:pt x="39644" y="7390"/>
                    <a:pt x="39452" y="7481"/>
                    <a:pt x="39121" y="7582"/>
                  </a:cubicBezTo>
                  <a:cubicBezTo>
                    <a:pt x="39121" y="7582"/>
                    <a:pt x="39196" y="7588"/>
                    <a:pt x="39317" y="7588"/>
                  </a:cubicBezTo>
                  <a:cubicBezTo>
                    <a:pt x="39862" y="7588"/>
                    <a:pt x="41334" y="7460"/>
                    <a:pt x="41030" y="6055"/>
                  </a:cubicBezTo>
                  <a:cubicBezTo>
                    <a:pt x="40658" y="4327"/>
                    <a:pt x="40578" y="3352"/>
                    <a:pt x="40658" y="2297"/>
                  </a:cubicBezTo>
                  <a:cubicBezTo>
                    <a:pt x="40729" y="1253"/>
                    <a:pt x="40919" y="730"/>
                    <a:pt x="39865" y="650"/>
                  </a:cubicBezTo>
                  <a:cubicBezTo>
                    <a:pt x="39784" y="639"/>
                    <a:pt x="39613" y="639"/>
                    <a:pt x="39362" y="639"/>
                  </a:cubicBezTo>
                  <a:cubicBezTo>
                    <a:pt x="38314" y="623"/>
                    <a:pt x="35887" y="617"/>
                    <a:pt x="33118" y="617"/>
                  </a:cubicBezTo>
                  <a:cubicBezTo>
                    <a:pt x="27578" y="617"/>
                    <a:pt x="20666" y="639"/>
                    <a:pt x="20666" y="639"/>
                  </a:cubicBezTo>
                  <a:lnTo>
                    <a:pt x="7727" y="639"/>
                  </a:lnTo>
                  <a:cubicBezTo>
                    <a:pt x="7727" y="639"/>
                    <a:pt x="6386" y="687"/>
                    <a:pt x="4955" y="687"/>
                  </a:cubicBezTo>
                  <a:cubicBezTo>
                    <a:pt x="3528" y="687"/>
                    <a:pt x="2011" y="640"/>
                    <a:pt x="1650" y="449"/>
                  </a:cubicBezTo>
                  <a:cubicBezTo>
                    <a:pt x="1459" y="348"/>
                    <a:pt x="1590" y="208"/>
                    <a:pt x="2222" y="7"/>
                  </a:cubicBezTo>
                  <a:cubicBezTo>
                    <a:pt x="2222" y="7"/>
                    <a:pt x="2147" y="1"/>
                    <a:pt x="202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2"/>
            <p:cNvSpPr/>
            <p:nvPr/>
          </p:nvSpPr>
          <p:spPr>
            <a:xfrm>
              <a:off x="8098067" y="761099"/>
              <a:ext cx="421920" cy="1324862"/>
            </a:xfrm>
            <a:custGeom>
              <a:avLst/>
              <a:gdLst/>
              <a:ahLst/>
              <a:cxnLst/>
              <a:rect l="l" t="t" r="r" b="b"/>
              <a:pathLst>
                <a:path w="2213" h="6949" extrusionOk="0">
                  <a:moveTo>
                    <a:pt x="241" y="0"/>
                  </a:moveTo>
                  <a:cubicBezTo>
                    <a:pt x="241" y="0"/>
                    <a:pt x="1075" y="201"/>
                    <a:pt x="934" y="1105"/>
                  </a:cubicBezTo>
                  <a:cubicBezTo>
                    <a:pt x="793" y="2010"/>
                    <a:pt x="311" y="2804"/>
                    <a:pt x="804" y="3848"/>
                  </a:cubicBezTo>
                  <a:cubicBezTo>
                    <a:pt x="1246" y="4773"/>
                    <a:pt x="1889" y="5938"/>
                    <a:pt x="603" y="6671"/>
                  </a:cubicBezTo>
                  <a:cubicBezTo>
                    <a:pt x="432" y="6771"/>
                    <a:pt x="231" y="6862"/>
                    <a:pt x="0" y="6943"/>
                  </a:cubicBezTo>
                  <a:cubicBezTo>
                    <a:pt x="0" y="6943"/>
                    <a:pt x="75" y="6949"/>
                    <a:pt x="196" y="6949"/>
                  </a:cubicBezTo>
                  <a:cubicBezTo>
                    <a:pt x="741" y="6949"/>
                    <a:pt x="2213" y="6821"/>
                    <a:pt x="1909" y="5416"/>
                  </a:cubicBezTo>
                  <a:cubicBezTo>
                    <a:pt x="1537" y="3688"/>
                    <a:pt x="1457" y="2713"/>
                    <a:pt x="1537" y="1658"/>
                  </a:cubicBezTo>
                  <a:cubicBezTo>
                    <a:pt x="1608" y="614"/>
                    <a:pt x="1798" y="91"/>
                    <a:pt x="744" y="11"/>
                  </a:cubicBezTo>
                  <a:cubicBezTo>
                    <a:pt x="663" y="0"/>
                    <a:pt x="492" y="0"/>
                    <a:pt x="24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2"/>
            <p:cNvSpPr/>
            <p:nvPr/>
          </p:nvSpPr>
          <p:spPr>
            <a:xfrm>
              <a:off x="639457" y="639271"/>
              <a:ext cx="536884" cy="1326768"/>
            </a:xfrm>
            <a:custGeom>
              <a:avLst/>
              <a:gdLst/>
              <a:ahLst/>
              <a:cxnLst/>
              <a:rect l="l" t="t" r="r" b="b"/>
              <a:pathLst>
                <a:path w="2816" h="6959" extrusionOk="0">
                  <a:moveTo>
                    <a:pt x="2026" y="1"/>
                  </a:moveTo>
                  <a:cubicBezTo>
                    <a:pt x="1480" y="1"/>
                    <a:pt x="1" y="129"/>
                    <a:pt x="313" y="1544"/>
                  </a:cubicBezTo>
                  <a:cubicBezTo>
                    <a:pt x="685" y="3271"/>
                    <a:pt x="755" y="4246"/>
                    <a:pt x="685" y="5291"/>
                  </a:cubicBezTo>
                  <a:cubicBezTo>
                    <a:pt x="615" y="6336"/>
                    <a:pt x="424" y="6868"/>
                    <a:pt x="1469" y="6939"/>
                  </a:cubicBezTo>
                  <a:cubicBezTo>
                    <a:pt x="1549" y="6948"/>
                    <a:pt x="1710" y="6948"/>
                    <a:pt x="1951" y="6959"/>
                  </a:cubicBezTo>
                  <a:cubicBezTo>
                    <a:pt x="1941" y="6919"/>
                    <a:pt x="1921" y="6888"/>
                    <a:pt x="1911" y="6858"/>
                  </a:cubicBezTo>
                  <a:cubicBezTo>
                    <a:pt x="1750" y="6466"/>
                    <a:pt x="1740" y="6004"/>
                    <a:pt x="1891" y="5613"/>
                  </a:cubicBezTo>
                  <a:cubicBezTo>
                    <a:pt x="2052" y="5211"/>
                    <a:pt x="2353" y="4889"/>
                    <a:pt x="2534" y="4497"/>
                  </a:cubicBezTo>
                  <a:cubicBezTo>
                    <a:pt x="2815" y="3914"/>
                    <a:pt x="2805" y="3231"/>
                    <a:pt x="2634" y="2608"/>
                  </a:cubicBezTo>
                  <a:cubicBezTo>
                    <a:pt x="2463" y="1976"/>
                    <a:pt x="2142" y="1413"/>
                    <a:pt x="1811" y="860"/>
                  </a:cubicBezTo>
                  <a:cubicBezTo>
                    <a:pt x="1730" y="730"/>
                    <a:pt x="1659" y="590"/>
                    <a:pt x="1650" y="449"/>
                  </a:cubicBezTo>
                  <a:cubicBezTo>
                    <a:pt x="1459" y="348"/>
                    <a:pt x="1590" y="208"/>
                    <a:pt x="2222" y="7"/>
                  </a:cubicBezTo>
                  <a:cubicBezTo>
                    <a:pt x="2222" y="7"/>
                    <a:pt x="2147" y="1"/>
                    <a:pt x="202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16" name="Google Shape;12216;p32"/>
            <p:cNvGrpSpPr/>
            <p:nvPr/>
          </p:nvGrpSpPr>
          <p:grpSpPr>
            <a:xfrm>
              <a:off x="2462683" y="3800431"/>
              <a:ext cx="4266725" cy="3071069"/>
              <a:chOff x="220325" y="238125"/>
              <a:chExt cx="7277375" cy="5238050"/>
            </a:xfrm>
          </p:grpSpPr>
          <p:sp>
            <p:nvSpPr>
              <p:cNvPr id="12217" name="Google Shape;12217;p32"/>
              <p:cNvSpPr/>
              <p:nvPr/>
            </p:nvSpPr>
            <p:spPr>
              <a:xfrm>
                <a:off x="220325" y="1787625"/>
                <a:ext cx="2071400" cy="1970250"/>
              </a:xfrm>
              <a:custGeom>
                <a:avLst/>
                <a:gdLst/>
                <a:ahLst/>
                <a:cxnLst/>
                <a:rect l="l" t="t" r="r" b="b"/>
                <a:pathLst>
                  <a:path w="82856" h="78810" extrusionOk="0">
                    <a:moveTo>
                      <a:pt x="55696" y="1"/>
                    </a:moveTo>
                    <a:cubicBezTo>
                      <a:pt x="55600" y="1"/>
                      <a:pt x="55549" y="2"/>
                      <a:pt x="55549" y="2"/>
                    </a:cubicBezTo>
                    <a:cubicBezTo>
                      <a:pt x="55549" y="2"/>
                      <a:pt x="42457" y="51556"/>
                      <a:pt x="2438" y="58209"/>
                    </a:cubicBezTo>
                    <a:cubicBezTo>
                      <a:pt x="2438" y="58209"/>
                      <a:pt x="2403" y="58205"/>
                      <a:pt x="2345" y="58205"/>
                    </a:cubicBezTo>
                    <a:cubicBezTo>
                      <a:pt x="1888" y="58205"/>
                      <a:pt x="0" y="58504"/>
                      <a:pt x="2438" y="63803"/>
                    </a:cubicBezTo>
                    <a:cubicBezTo>
                      <a:pt x="5080" y="69515"/>
                      <a:pt x="12969" y="78810"/>
                      <a:pt x="19485" y="78810"/>
                    </a:cubicBezTo>
                    <a:cubicBezTo>
                      <a:pt x="19786" y="78810"/>
                      <a:pt x="20084" y="78790"/>
                      <a:pt x="20378" y="78749"/>
                    </a:cubicBezTo>
                    <a:cubicBezTo>
                      <a:pt x="27049" y="77838"/>
                      <a:pt x="48664" y="72030"/>
                      <a:pt x="66124" y="35619"/>
                    </a:cubicBezTo>
                    <a:cubicBezTo>
                      <a:pt x="82856" y="745"/>
                      <a:pt x="57859" y="1"/>
                      <a:pt x="55696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8" name="Google Shape;12218;p32"/>
              <p:cNvSpPr/>
              <p:nvPr/>
            </p:nvSpPr>
            <p:spPr>
              <a:xfrm>
                <a:off x="1704200" y="406525"/>
                <a:ext cx="443975" cy="4439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17759" extrusionOk="0">
                    <a:moveTo>
                      <a:pt x="8887" y="1"/>
                    </a:moveTo>
                    <a:cubicBezTo>
                      <a:pt x="3972" y="1"/>
                      <a:pt x="0" y="3973"/>
                      <a:pt x="0" y="8872"/>
                    </a:cubicBezTo>
                    <a:cubicBezTo>
                      <a:pt x="0" y="13787"/>
                      <a:pt x="3972" y="17759"/>
                      <a:pt x="8887" y="17759"/>
                    </a:cubicBezTo>
                    <a:cubicBezTo>
                      <a:pt x="13786" y="17759"/>
                      <a:pt x="17758" y="13787"/>
                      <a:pt x="17758" y="8872"/>
                    </a:cubicBezTo>
                    <a:cubicBezTo>
                      <a:pt x="17758" y="3973"/>
                      <a:pt x="13786" y="1"/>
                      <a:pt x="8887" y="1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9" name="Google Shape;12219;p32"/>
              <p:cNvSpPr/>
              <p:nvPr/>
            </p:nvSpPr>
            <p:spPr>
              <a:xfrm>
                <a:off x="1812175" y="518250"/>
                <a:ext cx="267300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10692" extrusionOk="0">
                    <a:moveTo>
                      <a:pt x="5347" y="0"/>
                    </a:moveTo>
                    <a:cubicBezTo>
                      <a:pt x="2384" y="0"/>
                      <a:pt x="0" y="2399"/>
                      <a:pt x="0" y="5345"/>
                    </a:cubicBezTo>
                    <a:cubicBezTo>
                      <a:pt x="0" y="8309"/>
                      <a:pt x="2384" y="10692"/>
                      <a:pt x="5347" y="10692"/>
                    </a:cubicBezTo>
                    <a:cubicBezTo>
                      <a:pt x="8293" y="10692"/>
                      <a:pt x="10692" y="8309"/>
                      <a:pt x="10692" y="5345"/>
                    </a:cubicBezTo>
                    <a:cubicBezTo>
                      <a:pt x="10692" y="2399"/>
                      <a:pt x="8293" y="0"/>
                      <a:pt x="5347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0" name="Google Shape;12220;p32"/>
              <p:cNvSpPr/>
              <p:nvPr/>
            </p:nvSpPr>
            <p:spPr>
              <a:xfrm>
                <a:off x="2183325" y="238125"/>
                <a:ext cx="443975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17760" extrusionOk="0">
                    <a:moveTo>
                      <a:pt x="8872" y="0"/>
                    </a:moveTo>
                    <a:cubicBezTo>
                      <a:pt x="3973" y="0"/>
                      <a:pt x="1" y="3972"/>
                      <a:pt x="1" y="8888"/>
                    </a:cubicBezTo>
                    <a:cubicBezTo>
                      <a:pt x="1" y="13787"/>
                      <a:pt x="3973" y="17759"/>
                      <a:pt x="8872" y="17759"/>
                    </a:cubicBezTo>
                    <a:cubicBezTo>
                      <a:pt x="13771" y="17759"/>
                      <a:pt x="17759" y="13787"/>
                      <a:pt x="17759" y="8888"/>
                    </a:cubicBezTo>
                    <a:cubicBezTo>
                      <a:pt x="17759" y="3972"/>
                      <a:pt x="13771" y="0"/>
                      <a:pt x="8872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1" name="Google Shape;12221;p32"/>
              <p:cNvSpPr/>
              <p:nvPr/>
            </p:nvSpPr>
            <p:spPr>
              <a:xfrm>
                <a:off x="1208500" y="1170950"/>
                <a:ext cx="2478025" cy="3710425"/>
              </a:xfrm>
              <a:custGeom>
                <a:avLst/>
                <a:gdLst/>
                <a:ahLst/>
                <a:cxnLst/>
                <a:rect l="l" t="t" r="r" b="b"/>
                <a:pathLst>
                  <a:path w="99121" h="148417" extrusionOk="0">
                    <a:moveTo>
                      <a:pt x="39073" y="1"/>
                    </a:moveTo>
                    <a:cubicBezTo>
                      <a:pt x="11578" y="1"/>
                      <a:pt x="4095" y="77407"/>
                      <a:pt x="2069" y="95653"/>
                    </a:cubicBezTo>
                    <a:cubicBezTo>
                      <a:pt x="1" y="114273"/>
                      <a:pt x="13059" y="121721"/>
                      <a:pt x="13059" y="121721"/>
                    </a:cubicBezTo>
                    <a:lnTo>
                      <a:pt x="15574" y="147242"/>
                    </a:lnTo>
                    <a:lnTo>
                      <a:pt x="37255" y="148416"/>
                    </a:lnTo>
                    <a:lnTo>
                      <a:pt x="36560" y="125477"/>
                    </a:lnTo>
                    <a:lnTo>
                      <a:pt x="47070" y="125312"/>
                    </a:lnTo>
                    <a:lnTo>
                      <a:pt x="55180" y="148416"/>
                    </a:lnTo>
                    <a:lnTo>
                      <a:pt x="76447" y="145156"/>
                    </a:lnTo>
                    <a:lnTo>
                      <a:pt x="69844" y="121853"/>
                    </a:lnTo>
                    <a:cubicBezTo>
                      <a:pt x="78119" y="119437"/>
                      <a:pt x="83746" y="108728"/>
                      <a:pt x="86328" y="103035"/>
                    </a:cubicBezTo>
                    <a:cubicBezTo>
                      <a:pt x="99121" y="74685"/>
                      <a:pt x="69844" y="3567"/>
                      <a:pt x="40863" y="108"/>
                    </a:cubicBezTo>
                    <a:cubicBezTo>
                      <a:pt x="40257" y="36"/>
                      <a:pt x="39661" y="1"/>
                      <a:pt x="39073" y="1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2" name="Google Shape;12222;p32"/>
              <p:cNvSpPr/>
              <p:nvPr/>
            </p:nvSpPr>
            <p:spPr>
              <a:xfrm>
                <a:off x="1622675" y="541450"/>
                <a:ext cx="1799475" cy="1388675"/>
              </a:xfrm>
              <a:custGeom>
                <a:avLst/>
                <a:gdLst/>
                <a:ahLst/>
                <a:cxnLst/>
                <a:rect l="l" t="t" r="r" b="b"/>
                <a:pathLst>
                  <a:path w="71979" h="55547" extrusionOk="0">
                    <a:moveTo>
                      <a:pt x="31264" y="0"/>
                    </a:moveTo>
                    <a:cubicBezTo>
                      <a:pt x="27189" y="0"/>
                      <a:pt x="23437" y="811"/>
                      <a:pt x="20672" y="1489"/>
                    </a:cubicBezTo>
                    <a:cubicBezTo>
                      <a:pt x="10841" y="3905"/>
                      <a:pt x="0" y="48706"/>
                      <a:pt x="0" y="48706"/>
                    </a:cubicBezTo>
                    <a:cubicBezTo>
                      <a:pt x="0" y="48706"/>
                      <a:pt x="11883" y="52877"/>
                      <a:pt x="42402" y="55294"/>
                    </a:cubicBezTo>
                    <a:cubicBezTo>
                      <a:pt x="44589" y="55465"/>
                      <a:pt x="46609" y="55546"/>
                      <a:pt x="48477" y="55546"/>
                    </a:cubicBezTo>
                    <a:cubicBezTo>
                      <a:pt x="54174" y="55546"/>
                      <a:pt x="58447" y="54794"/>
                      <a:pt x="61651" y="53572"/>
                    </a:cubicBezTo>
                    <a:cubicBezTo>
                      <a:pt x="62280" y="53325"/>
                      <a:pt x="62876" y="53076"/>
                      <a:pt x="63439" y="52795"/>
                    </a:cubicBezTo>
                    <a:cubicBezTo>
                      <a:pt x="71979" y="48541"/>
                      <a:pt x="71200" y="40531"/>
                      <a:pt x="71200" y="37187"/>
                    </a:cubicBezTo>
                    <a:cubicBezTo>
                      <a:pt x="71200" y="32449"/>
                      <a:pt x="68568" y="26625"/>
                      <a:pt x="64769" y="26625"/>
                    </a:cubicBezTo>
                    <a:cubicBezTo>
                      <a:pt x="64561" y="26625"/>
                      <a:pt x="64349" y="26642"/>
                      <a:pt x="64134" y="26678"/>
                    </a:cubicBezTo>
                    <a:cubicBezTo>
                      <a:pt x="63499" y="26782"/>
                      <a:pt x="62974" y="26858"/>
                      <a:pt x="62508" y="26858"/>
                    </a:cubicBezTo>
                    <a:cubicBezTo>
                      <a:pt x="59935" y="26858"/>
                      <a:pt x="59161" y="24544"/>
                      <a:pt x="51721" y="11849"/>
                    </a:cubicBezTo>
                    <a:cubicBezTo>
                      <a:pt x="46164" y="2374"/>
                      <a:pt x="38239" y="0"/>
                      <a:pt x="31264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3" name="Google Shape;12223;p32"/>
              <p:cNvSpPr/>
              <p:nvPr/>
            </p:nvSpPr>
            <p:spPr>
              <a:xfrm>
                <a:off x="1501450" y="1555525"/>
                <a:ext cx="1793675" cy="838150"/>
              </a:xfrm>
              <a:custGeom>
                <a:avLst/>
                <a:gdLst/>
                <a:ahLst/>
                <a:cxnLst/>
                <a:rect l="l" t="t" r="r" b="b"/>
                <a:pathLst>
                  <a:path w="71747" h="33526" extrusionOk="0">
                    <a:moveTo>
                      <a:pt x="5926" y="1"/>
                    </a:moveTo>
                    <a:cubicBezTo>
                      <a:pt x="1672" y="1"/>
                      <a:pt x="1" y="18140"/>
                      <a:pt x="1" y="18140"/>
                    </a:cubicBezTo>
                    <a:cubicBezTo>
                      <a:pt x="21013" y="30611"/>
                      <a:pt x="40031" y="33525"/>
                      <a:pt x="52848" y="33525"/>
                    </a:cubicBezTo>
                    <a:cubicBezTo>
                      <a:pt x="62331" y="33525"/>
                      <a:pt x="68421" y="31930"/>
                      <a:pt x="69413" y="31431"/>
                    </a:cubicBezTo>
                    <a:cubicBezTo>
                      <a:pt x="71746" y="30255"/>
                      <a:pt x="69164" y="20077"/>
                      <a:pt x="66913" y="16635"/>
                    </a:cubicBezTo>
                    <a:cubicBezTo>
                      <a:pt x="65591" y="14586"/>
                      <a:pt x="63902" y="14168"/>
                      <a:pt x="62745" y="14168"/>
                    </a:cubicBezTo>
                    <a:cubicBezTo>
                      <a:pt x="61948" y="14168"/>
                      <a:pt x="61403" y="14366"/>
                      <a:pt x="61403" y="14366"/>
                    </a:cubicBezTo>
                    <a:cubicBezTo>
                      <a:pt x="60645" y="14392"/>
                      <a:pt x="59886" y="14404"/>
                      <a:pt x="59125" y="14404"/>
                    </a:cubicBezTo>
                    <a:cubicBezTo>
                      <a:pt x="33154" y="14404"/>
                      <a:pt x="5926" y="1"/>
                      <a:pt x="5926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4" name="Google Shape;12224;p32"/>
              <p:cNvSpPr/>
              <p:nvPr/>
            </p:nvSpPr>
            <p:spPr>
              <a:xfrm>
                <a:off x="3232200" y="1183950"/>
                <a:ext cx="177925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6338" extrusionOk="0">
                    <a:moveTo>
                      <a:pt x="3250" y="0"/>
                    </a:moveTo>
                    <a:cubicBezTo>
                      <a:pt x="1728" y="0"/>
                      <a:pt x="342" y="1260"/>
                      <a:pt x="249" y="2153"/>
                    </a:cubicBezTo>
                    <a:cubicBezTo>
                      <a:pt x="0" y="4702"/>
                      <a:pt x="3195" y="5893"/>
                      <a:pt x="4899" y="6308"/>
                    </a:cubicBezTo>
                    <a:cubicBezTo>
                      <a:pt x="4982" y="6328"/>
                      <a:pt x="5063" y="6338"/>
                      <a:pt x="5141" y="6338"/>
                    </a:cubicBezTo>
                    <a:cubicBezTo>
                      <a:pt x="6643" y="6338"/>
                      <a:pt x="7116" y="2685"/>
                      <a:pt x="5181" y="813"/>
                    </a:cubicBezTo>
                    <a:cubicBezTo>
                      <a:pt x="4573" y="229"/>
                      <a:pt x="3899" y="0"/>
                      <a:pt x="3250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5" name="Google Shape;12225;p32"/>
              <p:cNvSpPr/>
              <p:nvPr/>
            </p:nvSpPr>
            <p:spPr>
              <a:xfrm>
                <a:off x="2627275" y="1257625"/>
                <a:ext cx="7410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2980" extrusionOk="0">
                    <a:moveTo>
                      <a:pt x="1474" y="0"/>
                    </a:moveTo>
                    <a:cubicBezTo>
                      <a:pt x="663" y="0"/>
                      <a:pt x="1" y="662"/>
                      <a:pt x="1" y="1490"/>
                    </a:cubicBezTo>
                    <a:cubicBezTo>
                      <a:pt x="1" y="2302"/>
                      <a:pt x="663" y="2979"/>
                      <a:pt x="1474" y="2979"/>
                    </a:cubicBezTo>
                    <a:cubicBezTo>
                      <a:pt x="2302" y="2979"/>
                      <a:pt x="2964" y="2302"/>
                      <a:pt x="2964" y="1490"/>
                    </a:cubicBezTo>
                    <a:cubicBezTo>
                      <a:pt x="2964" y="662"/>
                      <a:pt x="2302" y="0"/>
                      <a:pt x="1474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6" name="Google Shape;12226;p32"/>
              <p:cNvSpPr/>
              <p:nvPr/>
            </p:nvSpPr>
            <p:spPr>
              <a:xfrm>
                <a:off x="2974450" y="1111575"/>
                <a:ext cx="7407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2963" extrusionOk="0">
                    <a:moveTo>
                      <a:pt x="1473" y="1"/>
                    </a:moveTo>
                    <a:cubicBezTo>
                      <a:pt x="662" y="1"/>
                      <a:pt x="0" y="663"/>
                      <a:pt x="0" y="1473"/>
                    </a:cubicBezTo>
                    <a:cubicBezTo>
                      <a:pt x="0" y="2301"/>
                      <a:pt x="662" y="2963"/>
                      <a:pt x="1473" y="2963"/>
                    </a:cubicBezTo>
                    <a:cubicBezTo>
                      <a:pt x="2300" y="2963"/>
                      <a:pt x="2962" y="2301"/>
                      <a:pt x="2962" y="1473"/>
                    </a:cubicBezTo>
                    <a:cubicBezTo>
                      <a:pt x="2962" y="663"/>
                      <a:pt x="2300" y="1"/>
                      <a:pt x="1473" y="1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7" name="Google Shape;12227;p32"/>
              <p:cNvSpPr/>
              <p:nvPr/>
            </p:nvSpPr>
            <p:spPr>
              <a:xfrm>
                <a:off x="534075" y="1001100"/>
                <a:ext cx="1048500" cy="1704700"/>
              </a:xfrm>
              <a:custGeom>
                <a:avLst/>
                <a:gdLst/>
                <a:ahLst/>
                <a:cxnLst/>
                <a:rect l="l" t="t" r="r" b="b"/>
                <a:pathLst>
                  <a:path w="41940" h="68188" extrusionOk="0">
                    <a:moveTo>
                      <a:pt x="16567" y="0"/>
                    </a:moveTo>
                    <a:lnTo>
                      <a:pt x="1274" y="8988"/>
                    </a:lnTo>
                    <a:cubicBezTo>
                      <a:pt x="1274" y="8988"/>
                      <a:pt x="1" y="51456"/>
                      <a:pt x="41940" y="68188"/>
                    </a:cubicBezTo>
                    <a:lnTo>
                      <a:pt x="41940" y="42618"/>
                    </a:lnTo>
                    <a:cubicBezTo>
                      <a:pt x="41940" y="42618"/>
                      <a:pt x="18189" y="28749"/>
                      <a:pt x="16567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8" name="Google Shape;12228;p32"/>
              <p:cNvSpPr/>
              <p:nvPr/>
            </p:nvSpPr>
            <p:spPr>
              <a:xfrm>
                <a:off x="2454325" y="4533875"/>
                <a:ext cx="1183375" cy="892800"/>
              </a:xfrm>
              <a:custGeom>
                <a:avLst/>
                <a:gdLst/>
                <a:ahLst/>
                <a:cxnLst/>
                <a:rect l="l" t="t" r="r" b="b"/>
                <a:pathLst>
                  <a:path w="47335" h="35712" extrusionOk="0">
                    <a:moveTo>
                      <a:pt x="25193" y="1"/>
                    </a:moveTo>
                    <a:cubicBezTo>
                      <a:pt x="22074" y="1"/>
                      <a:pt x="4204" y="5102"/>
                      <a:pt x="2252" y="5624"/>
                    </a:cubicBezTo>
                    <a:cubicBezTo>
                      <a:pt x="1" y="6220"/>
                      <a:pt x="8143" y="30284"/>
                      <a:pt x="10776" y="34422"/>
                    </a:cubicBezTo>
                    <a:cubicBezTo>
                      <a:pt x="11360" y="35335"/>
                      <a:pt x="13051" y="35712"/>
                      <a:pt x="15366" y="35712"/>
                    </a:cubicBezTo>
                    <a:cubicBezTo>
                      <a:pt x="23538" y="35712"/>
                      <a:pt x="39493" y="31024"/>
                      <a:pt x="42072" y="28728"/>
                    </a:cubicBezTo>
                    <a:cubicBezTo>
                      <a:pt x="47335" y="24078"/>
                      <a:pt x="43380" y="18418"/>
                      <a:pt x="41046" y="16911"/>
                    </a:cubicBezTo>
                    <a:cubicBezTo>
                      <a:pt x="37654" y="14711"/>
                      <a:pt x="31049" y="14594"/>
                      <a:pt x="30206" y="14363"/>
                    </a:cubicBezTo>
                    <a:cubicBezTo>
                      <a:pt x="29361" y="14131"/>
                      <a:pt x="26333" y="1023"/>
                      <a:pt x="25638" y="96"/>
                    </a:cubicBezTo>
                    <a:cubicBezTo>
                      <a:pt x="25587" y="31"/>
                      <a:pt x="25434" y="1"/>
                      <a:pt x="25193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9" name="Google Shape;12229;p32"/>
              <p:cNvSpPr/>
              <p:nvPr/>
            </p:nvSpPr>
            <p:spPr>
              <a:xfrm>
                <a:off x="1519750" y="4581775"/>
                <a:ext cx="977625" cy="884150"/>
              </a:xfrm>
              <a:custGeom>
                <a:avLst/>
                <a:gdLst/>
                <a:ahLst/>
                <a:cxnLst/>
                <a:rect l="l" t="t" r="r" b="b"/>
                <a:pathLst>
                  <a:path w="39105" h="35366" extrusionOk="0">
                    <a:moveTo>
                      <a:pt x="2327" y="0"/>
                    </a:moveTo>
                    <a:cubicBezTo>
                      <a:pt x="30" y="0"/>
                      <a:pt x="0" y="25255"/>
                      <a:pt x="1155" y="30023"/>
                    </a:cubicBezTo>
                    <a:cubicBezTo>
                      <a:pt x="2027" y="33560"/>
                      <a:pt x="16677" y="35366"/>
                      <a:pt x="25848" y="35366"/>
                    </a:cubicBezTo>
                    <a:cubicBezTo>
                      <a:pt x="29036" y="35366"/>
                      <a:pt x="31563" y="35147"/>
                      <a:pt x="32617" y="34708"/>
                    </a:cubicBezTo>
                    <a:cubicBezTo>
                      <a:pt x="39105" y="31993"/>
                      <a:pt x="37169" y="25356"/>
                      <a:pt x="35448" y="23189"/>
                    </a:cubicBezTo>
                    <a:cubicBezTo>
                      <a:pt x="32948" y="20011"/>
                      <a:pt x="26725" y="17760"/>
                      <a:pt x="25997" y="17264"/>
                    </a:cubicBezTo>
                    <a:cubicBezTo>
                      <a:pt x="25269" y="16783"/>
                      <a:pt x="26626" y="3394"/>
                      <a:pt x="26262" y="2302"/>
                    </a:cubicBezTo>
                    <a:cubicBezTo>
                      <a:pt x="25898" y="1210"/>
                      <a:pt x="4514" y="150"/>
                      <a:pt x="2347" y="1"/>
                    </a:cubicBezTo>
                    <a:cubicBezTo>
                      <a:pt x="2340" y="0"/>
                      <a:pt x="2334" y="0"/>
                      <a:pt x="2327" y="0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0" name="Google Shape;12230;p32"/>
              <p:cNvSpPr/>
              <p:nvPr/>
            </p:nvSpPr>
            <p:spPr>
              <a:xfrm>
                <a:off x="2871825" y="1561725"/>
                <a:ext cx="336825" cy="319050"/>
              </a:xfrm>
              <a:custGeom>
                <a:avLst/>
                <a:gdLst/>
                <a:ahLst/>
                <a:cxnLst/>
                <a:rect l="l" t="t" r="r" b="b"/>
                <a:pathLst>
                  <a:path w="13473" h="12762" extrusionOk="0">
                    <a:moveTo>
                      <a:pt x="363" y="0"/>
                    </a:moveTo>
                    <a:cubicBezTo>
                      <a:pt x="353" y="0"/>
                      <a:pt x="342" y="1"/>
                      <a:pt x="332" y="2"/>
                    </a:cubicBezTo>
                    <a:cubicBezTo>
                      <a:pt x="149" y="17"/>
                      <a:pt x="1" y="183"/>
                      <a:pt x="17" y="366"/>
                    </a:cubicBezTo>
                    <a:cubicBezTo>
                      <a:pt x="50" y="664"/>
                      <a:pt x="579" y="7350"/>
                      <a:pt x="5346" y="10808"/>
                    </a:cubicBezTo>
                    <a:cubicBezTo>
                      <a:pt x="7133" y="12083"/>
                      <a:pt x="9252" y="12745"/>
                      <a:pt x="11685" y="12761"/>
                    </a:cubicBezTo>
                    <a:cubicBezTo>
                      <a:pt x="12314" y="12514"/>
                      <a:pt x="12910" y="12265"/>
                      <a:pt x="13473" y="11984"/>
                    </a:cubicBezTo>
                    <a:lnTo>
                      <a:pt x="13473" y="11984"/>
                    </a:lnTo>
                    <a:cubicBezTo>
                      <a:pt x="12916" y="12044"/>
                      <a:pt x="12375" y="12074"/>
                      <a:pt x="11850" y="12074"/>
                    </a:cubicBezTo>
                    <a:cubicBezTo>
                      <a:pt x="9484" y="12074"/>
                      <a:pt x="7440" y="11465"/>
                      <a:pt x="5760" y="10246"/>
                    </a:cubicBezTo>
                    <a:cubicBezTo>
                      <a:pt x="1241" y="6986"/>
                      <a:pt x="712" y="382"/>
                      <a:pt x="712" y="315"/>
                    </a:cubicBezTo>
                    <a:cubicBezTo>
                      <a:pt x="697" y="144"/>
                      <a:pt x="547" y="0"/>
                      <a:pt x="363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1" name="Google Shape;12231;p32"/>
              <p:cNvSpPr/>
              <p:nvPr/>
            </p:nvSpPr>
            <p:spPr>
              <a:xfrm>
                <a:off x="581650" y="1347825"/>
                <a:ext cx="537050" cy="332425"/>
              </a:xfrm>
              <a:custGeom>
                <a:avLst/>
                <a:gdLst/>
                <a:ahLst/>
                <a:cxnLst/>
                <a:rect l="l" t="t" r="r" b="b"/>
                <a:pathLst>
                  <a:path w="21482" h="13297" extrusionOk="0">
                    <a:moveTo>
                      <a:pt x="18686" y="0"/>
                    </a:moveTo>
                    <a:lnTo>
                      <a:pt x="0" y="5810"/>
                    </a:lnTo>
                    <a:cubicBezTo>
                      <a:pt x="0" y="5810"/>
                      <a:pt x="1110" y="12861"/>
                      <a:pt x="1722" y="13274"/>
                    </a:cubicBezTo>
                    <a:cubicBezTo>
                      <a:pt x="1744" y="13289"/>
                      <a:pt x="1789" y="13296"/>
                      <a:pt x="1856" y="13296"/>
                    </a:cubicBezTo>
                    <a:cubicBezTo>
                      <a:pt x="3677" y="13296"/>
                      <a:pt x="21482" y="7795"/>
                      <a:pt x="20986" y="6422"/>
                    </a:cubicBezTo>
                    <a:cubicBezTo>
                      <a:pt x="20474" y="4999"/>
                      <a:pt x="18686" y="0"/>
                      <a:pt x="18686" y="0"/>
                    </a:cubicBezTo>
                    <a:close/>
                  </a:path>
                </a:pathLst>
              </a:custGeom>
              <a:solidFill>
                <a:srgbClr val="801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2" name="Google Shape;12232;p32"/>
              <p:cNvSpPr/>
              <p:nvPr/>
            </p:nvSpPr>
            <p:spPr>
              <a:xfrm>
                <a:off x="292850" y="703125"/>
                <a:ext cx="919825" cy="805325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32213" extrusionOk="0">
                    <a:moveTo>
                      <a:pt x="18795" y="1"/>
                    </a:moveTo>
                    <a:cubicBezTo>
                      <a:pt x="14231" y="1"/>
                      <a:pt x="8727" y="2152"/>
                      <a:pt x="5512" y="6358"/>
                    </a:cubicBezTo>
                    <a:cubicBezTo>
                      <a:pt x="0" y="13607"/>
                      <a:pt x="10923" y="31316"/>
                      <a:pt x="10923" y="31316"/>
                    </a:cubicBezTo>
                    <a:cubicBezTo>
                      <a:pt x="11064" y="31952"/>
                      <a:pt x="11793" y="32213"/>
                      <a:pt x="12895" y="32213"/>
                    </a:cubicBezTo>
                    <a:cubicBezTo>
                      <a:pt x="17900" y="32213"/>
                      <a:pt x="30585" y="26832"/>
                      <a:pt x="30585" y="26832"/>
                    </a:cubicBezTo>
                    <a:cubicBezTo>
                      <a:pt x="34491" y="24647"/>
                      <a:pt x="36792" y="15445"/>
                      <a:pt x="34376" y="13492"/>
                    </a:cubicBezTo>
                    <a:cubicBezTo>
                      <a:pt x="33913" y="13118"/>
                      <a:pt x="33425" y="12967"/>
                      <a:pt x="32939" y="12967"/>
                    </a:cubicBezTo>
                    <a:cubicBezTo>
                      <a:pt x="30887" y="12967"/>
                      <a:pt x="28864" y="15659"/>
                      <a:pt x="28864" y="15659"/>
                    </a:cubicBezTo>
                    <a:cubicBezTo>
                      <a:pt x="28864" y="15659"/>
                      <a:pt x="28632" y="8774"/>
                      <a:pt x="25984" y="3379"/>
                    </a:cubicBezTo>
                    <a:cubicBezTo>
                      <a:pt x="24876" y="1115"/>
                      <a:pt x="22079" y="1"/>
                      <a:pt x="18795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3" name="Google Shape;12233;p32"/>
              <p:cNvSpPr/>
              <p:nvPr/>
            </p:nvSpPr>
            <p:spPr>
              <a:xfrm>
                <a:off x="5543900" y="416100"/>
                <a:ext cx="179600" cy="115560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46224" extrusionOk="0">
                    <a:moveTo>
                      <a:pt x="5553" y="1"/>
                    </a:moveTo>
                    <a:cubicBezTo>
                      <a:pt x="4328" y="1"/>
                      <a:pt x="1566" y="4279"/>
                      <a:pt x="612" y="11600"/>
                    </a:cubicBezTo>
                    <a:cubicBezTo>
                      <a:pt x="447" y="12874"/>
                      <a:pt x="298" y="14231"/>
                      <a:pt x="199" y="15654"/>
                    </a:cubicBezTo>
                    <a:cubicBezTo>
                      <a:pt x="149" y="16400"/>
                      <a:pt x="100" y="17177"/>
                      <a:pt x="67" y="17971"/>
                    </a:cubicBezTo>
                    <a:cubicBezTo>
                      <a:pt x="49" y="18534"/>
                      <a:pt x="34" y="19114"/>
                      <a:pt x="16" y="19710"/>
                    </a:cubicBezTo>
                    <a:lnTo>
                      <a:pt x="16" y="19842"/>
                    </a:lnTo>
                    <a:cubicBezTo>
                      <a:pt x="0" y="20984"/>
                      <a:pt x="16" y="22142"/>
                      <a:pt x="49" y="23334"/>
                    </a:cubicBezTo>
                    <a:cubicBezTo>
                      <a:pt x="314" y="30550"/>
                      <a:pt x="1704" y="38577"/>
                      <a:pt x="5230" y="46224"/>
                    </a:cubicBezTo>
                    <a:lnTo>
                      <a:pt x="7183" y="43576"/>
                    </a:lnTo>
                    <a:cubicBezTo>
                      <a:pt x="7183" y="43576"/>
                      <a:pt x="5131" y="36045"/>
                      <a:pt x="4088" y="26132"/>
                    </a:cubicBezTo>
                    <a:cubicBezTo>
                      <a:pt x="3955" y="24808"/>
                      <a:pt x="3823" y="23433"/>
                      <a:pt x="3741" y="22027"/>
                    </a:cubicBezTo>
                    <a:cubicBezTo>
                      <a:pt x="3657" y="20984"/>
                      <a:pt x="3608" y="19924"/>
                      <a:pt x="3575" y="18849"/>
                    </a:cubicBezTo>
                    <a:cubicBezTo>
                      <a:pt x="3558" y="18733"/>
                      <a:pt x="3558" y="18600"/>
                      <a:pt x="3558" y="18485"/>
                    </a:cubicBezTo>
                    <a:cubicBezTo>
                      <a:pt x="3509" y="17062"/>
                      <a:pt x="3492" y="15621"/>
                      <a:pt x="3525" y="14165"/>
                    </a:cubicBezTo>
                    <a:lnTo>
                      <a:pt x="3525" y="13619"/>
                    </a:lnTo>
                    <a:cubicBezTo>
                      <a:pt x="3591" y="10607"/>
                      <a:pt x="4568" y="7445"/>
                      <a:pt x="5478" y="4566"/>
                    </a:cubicBezTo>
                    <a:cubicBezTo>
                      <a:pt x="6457" y="1442"/>
                      <a:pt x="6264" y="1"/>
                      <a:pt x="5553" y="1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4" name="Google Shape;12234;p32"/>
              <p:cNvSpPr/>
              <p:nvPr/>
            </p:nvSpPr>
            <p:spPr>
              <a:xfrm>
                <a:off x="5281325" y="460825"/>
                <a:ext cx="351975" cy="426525"/>
              </a:xfrm>
              <a:custGeom>
                <a:avLst/>
                <a:gdLst/>
                <a:ahLst/>
                <a:cxnLst/>
                <a:rect l="l" t="t" r="r" b="b"/>
                <a:pathLst>
                  <a:path w="14079" h="17061" extrusionOk="0">
                    <a:moveTo>
                      <a:pt x="1729" y="0"/>
                    </a:moveTo>
                    <a:cubicBezTo>
                      <a:pt x="0" y="0"/>
                      <a:pt x="1813" y="6882"/>
                      <a:pt x="10702" y="13865"/>
                    </a:cubicBezTo>
                    <a:cubicBezTo>
                      <a:pt x="11876" y="14776"/>
                      <a:pt x="12869" y="16001"/>
                      <a:pt x="14078" y="17060"/>
                    </a:cubicBezTo>
                    <a:cubicBezTo>
                      <a:pt x="14012" y="15520"/>
                      <a:pt x="13995" y="13949"/>
                      <a:pt x="14028" y="12376"/>
                    </a:cubicBezTo>
                    <a:cubicBezTo>
                      <a:pt x="13035" y="11548"/>
                      <a:pt x="12655" y="11383"/>
                      <a:pt x="11629" y="10573"/>
                    </a:cubicBezTo>
                    <a:cubicBezTo>
                      <a:pt x="9179" y="8653"/>
                      <a:pt x="6713" y="6104"/>
                      <a:pt x="5256" y="3703"/>
                    </a:cubicBezTo>
                    <a:cubicBezTo>
                      <a:pt x="3668" y="1092"/>
                      <a:pt x="2418" y="0"/>
                      <a:pt x="1729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5" name="Google Shape;12235;p32"/>
              <p:cNvSpPr/>
              <p:nvPr/>
            </p:nvSpPr>
            <p:spPr>
              <a:xfrm>
                <a:off x="5298100" y="733700"/>
                <a:ext cx="348000" cy="335700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13428" extrusionOk="0">
                    <a:moveTo>
                      <a:pt x="1816" y="0"/>
                    </a:moveTo>
                    <a:cubicBezTo>
                      <a:pt x="1" y="0"/>
                      <a:pt x="2094" y="5960"/>
                      <a:pt x="9915" y="11110"/>
                    </a:cubicBezTo>
                    <a:cubicBezTo>
                      <a:pt x="11205" y="11954"/>
                      <a:pt x="12463" y="12501"/>
                      <a:pt x="13920" y="13428"/>
                    </a:cubicBezTo>
                    <a:cubicBezTo>
                      <a:pt x="13787" y="12104"/>
                      <a:pt x="13655" y="10729"/>
                      <a:pt x="13573" y="9323"/>
                    </a:cubicBezTo>
                    <a:cubicBezTo>
                      <a:pt x="12315" y="8578"/>
                      <a:pt x="11073" y="7816"/>
                      <a:pt x="9848" y="7006"/>
                    </a:cubicBezTo>
                    <a:cubicBezTo>
                      <a:pt x="8277" y="5963"/>
                      <a:pt x="6655" y="4407"/>
                      <a:pt x="5678" y="3199"/>
                    </a:cubicBezTo>
                    <a:cubicBezTo>
                      <a:pt x="3856" y="928"/>
                      <a:pt x="2532" y="0"/>
                      <a:pt x="1816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6" name="Google Shape;12236;p32"/>
              <p:cNvSpPr/>
              <p:nvPr/>
            </p:nvSpPr>
            <p:spPr>
              <a:xfrm>
                <a:off x="5579875" y="706300"/>
                <a:ext cx="253450" cy="202950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8118" extrusionOk="0">
                    <a:moveTo>
                      <a:pt x="8956" y="0"/>
                    </a:moveTo>
                    <a:cubicBezTo>
                      <a:pt x="8196" y="0"/>
                      <a:pt x="6819" y="2374"/>
                      <a:pt x="5082" y="3468"/>
                    </a:cubicBezTo>
                    <a:cubicBezTo>
                      <a:pt x="3955" y="4185"/>
                      <a:pt x="2895" y="4373"/>
                      <a:pt x="2094" y="4373"/>
                    </a:cubicBezTo>
                    <a:cubicBezTo>
                      <a:pt x="1214" y="4373"/>
                      <a:pt x="647" y="4146"/>
                      <a:pt x="647" y="4146"/>
                    </a:cubicBezTo>
                    <a:lnTo>
                      <a:pt x="1" y="8118"/>
                    </a:lnTo>
                    <a:lnTo>
                      <a:pt x="1" y="8118"/>
                    </a:lnTo>
                    <a:lnTo>
                      <a:pt x="1541" y="7705"/>
                    </a:lnTo>
                    <a:cubicBezTo>
                      <a:pt x="1590" y="7706"/>
                      <a:pt x="1639" y="7707"/>
                      <a:pt x="1689" y="7707"/>
                    </a:cubicBezTo>
                    <a:cubicBezTo>
                      <a:pt x="5330" y="7707"/>
                      <a:pt x="10137" y="3576"/>
                      <a:pt x="9452" y="670"/>
                    </a:cubicBezTo>
                    <a:cubicBezTo>
                      <a:pt x="9341" y="195"/>
                      <a:pt x="9174" y="0"/>
                      <a:pt x="8956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7" name="Google Shape;12237;p32"/>
              <p:cNvSpPr/>
              <p:nvPr/>
            </p:nvSpPr>
            <p:spPr>
              <a:xfrm>
                <a:off x="4813600" y="1514075"/>
                <a:ext cx="1495150" cy="3884925"/>
              </a:xfrm>
              <a:custGeom>
                <a:avLst/>
                <a:gdLst/>
                <a:ahLst/>
                <a:cxnLst/>
                <a:rect l="l" t="t" r="r" b="b"/>
                <a:pathLst>
                  <a:path w="59806" h="155397" extrusionOk="0">
                    <a:moveTo>
                      <a:pt x="25586" y="0"/>
                    </a:moveTo>
                    <a:cubicBezTo>
                      <a:pt x="25040" y="0"/>
                      <a:pt x="24484" y="40"/>
                      <a:pt x="23916" y="120"/>
                    </a:cubicBezTo>
                    <a:cubicBezTo>
                      <a:pt x="13075" y="1659"/>
                      <a:pt x="11817" y="17017"/>
                      <a:pt x="8143" y="36382"/>
                    </a:cubicBezTo>
                    <a:cubicBezTo>
                      <a:pt x="150" y="78536"/>
                      <a:pt x="0" y="143430"/>
                      <a:pt x="746" y="152433"/>
                    </a:cubicBezTo>
                    <a:cubicBezTo>
                      <a:pt x="795" y="153095"/>
                      <a:pt x="828" y="153459"/>
                      <a:pt x="828" y="153459"/>
                    </a:cubicBezTo>
                    <a:lnTo>
                      <a:pt x="5446" y="153790"/>
                    </a:lnTo>
                    <a:cubicBezTo>
                      <a:pt x="5446" y="153790"/>
                      <a:pt x="12876" y="103693"/>
                      <a:pt x="13655" y="100979"/>
                    </a:cubicBezTo>
                    <a:cubicBezTo>
                      <a:pt x="14432" y="98280"/>
                      <a:pt x="34078" y="99059"/>
                      <a:pt x="37007" y="98628"/>
                    </a:cubicBezTo>
                    <a:cubicBezTo>
                      <a:pt x="37012" y="98628"/>
                      <a:pt x="37017" y="98627"/>
                      <a:pt x="37022" y="98627"/>
                    </a:cubicBezTo>
                    <a:cubicBezTo>
                      <a:pt x="39076" y="98627"/>
                      <a:pt x="45630" y="154701"/>
                      <a:pt x="45630" y="154701"/>
                    </a:cubicBezTo>
                    <a:lnTo>
                      <a:pt x="51307" y="155397"/>
                    </a:lnTo>
                    <a:cubicBezTo>
                      <a:pt x="51307" y="155397"/>
                      <a:pt x="59805" y="0"/>
                      <a:pt x="25586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8" name="Google Shape;12238;p32"/>
              <p:cNvSpPr/>
              <p:nvPr/>
            </p:nvSpPr>
            <p:spPr>
              <a:xfrm>
                <a:off x="5092075" y="2154250"/>
                <a:ext cx="751400" cy="1378650"/>
              </a:xfrm>
              <a:custGeom>
                <a:avLst/>
                <a:gdLst/>
                <a:ahLst/>
                <a:cxnLst/>
                <a:rect l="l" t="t" r="r" b="b"/>
                <a:pathLst>
                  <a:path w="30056" h="55146" extrusionOk="0">
                    <a:moveTo>
                      <a:pt x="22774" y="1"/>
                    </a:moveTo>
                    <a:cubicBezTo>
                      <a:pt x="19277" y="1872"/>
                      <a:pt x="15598" y="2420"/>
                      <a:pt x="12489" y="2420"/>
                    </a:cubicBezTo>
                    <a:cubicBezTo>
                      <a:pt x="8092" y="2420"/>
                      <a:pt x="4833" y="1325"/>
                      <a:pt x="4833" y="1325"/>
                    </a:cubicBezTo>
                    <a:cubicBezTo>
                      <a:pt x="4833" y="1325"/>
                      <a:pt x="0" y="41956"/>
                      <a:pt x="877" y="47832"/>
                    </a:cubicBezTo>
                    <a:cubicBezTo>
                      <a:pt x="1676" y="53185"/>
                      <a:pt x="7490" y="55146"/>
                      <a:pt x="13360" y="55146"/>
                    </a:cubicBezTo>
                    <a:cubicBezTo>
                      <a:pt x="18070" y="55146"/>
                      <a:pt x="22816" y="53884"/>
                      <a:pt x="25041" y="52102"/>
                    </a:cubicBezTo>
                    <a:cubicBezTo>
                      <a:pt x="30056" y="48079"/>
                      <a:pt x="22774" y="1"/>
                      <a:pt x="22774" y="1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9" name="Google Shape;12239;p32"/>
              <p:cNvSpPr/>
              <p:nvPr/>
            </p:nvSpPr>
            <p:spPr>
              <a:xfrm>
                <a:off x="4956750" y="1769025"/>
                <a:ext cx="1019975" cy="489525"/>
              </a:xfrm>
              <a:custGeom>
                <a:avLst/>
                <a:gdLst/>
                <a:ahLst/>
                <a:cxnLst/>
                <a:rect l="l" t="t" r="r" b="b"/>
                <a:pathLst>
                  <a:path w="40799" h="19581" extrusionOk="0">
                    <a:moveTo>
                      <a:pt x="20408" y="1"/>
                    </a:moveTo>
                    <a:cubicBezTo>
                      <a:pt x="9137" y="1"/>
                      <a:pt x="1" y="4734"/>
                      <a:pt x="1" y="10577"/>
                    </a:cubicBezTo>
                    <a:cubicBezTo>
                      <a:pt x="1" y="16419"/>
                      <a:pt x="9368" y="19581"/>
                      <a:pt x="20623" y="19581"/>
                    </a:cubicBezTo>
                    <a:cubicBezTo>
                      <a:pt x="31894" y="19581"/>
                      <a:pt x="40798" y="16419"/>
                      <a:pt x="40798" y="10577"/>
                    </a:cubicBezTo>
                    <a:cubicBezTo>
                      <a:pt x="40798" y="4734"/>
                      <a:pt x="31662" y="1"/>
                      <a:pt x="20408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0" name="Google Shape;12240;p32"/>
              <p:cNvSpPr/>
              <p:nvPr/>
            </p:nvSpPr>
            <p:spPr>
              <a:xfrm>
                <a:off x="5603475" y="552825"/>
                <a:ext cx="998475" cy="1076375"/>
              </a:xfrm>
              <a:custGeom>
                <a:avLst/>
                <a:gdLst/>
                <a:ahLst/>
                <a:cxnLst/>
                <a:rect l="l" t="t" r="r" b="b"/>
                <a:pathLst>
                  <a:path w="39939" h="43055" extrusionOk="0">
                    <a:moveTo>
                      <a:pt x="38267" y="1"/>
                    </a:moveTo>
                    <a:cubicBezTo>
                      <a:pt x="37525" y="1"/>
                      <a:pt x="36316" y="1325"/>
                      <a:pt x="34872" y="4426"/>
                    </a:cubicBezTo>
                    <a:cubicBezTo>
                      <a:pt x="33283" y="7835"/>
                      <a:pt x="31529" y="11576"/>
                      <a:pt x="29046" y="14422"/>
                    </a:cubicBezTo>
                    <a:lnTo>
                      <a:pt x="28600" y="14919"/>
                    </a:lnTo>
                    <a:cubicBezTo>
                      <a:pt x="27391" y="16276"/>
                      <a:pt x="26166" y="17600"/>
                      <a:pt x="24908" y="18875"/>
                    </a:cubicBezTo>
                    <a:cubicBezTo>
                      <a:pt x="24809" y="18974"/>
                      <a:pt x="24710" y="19090"/>
                      <a:pt x="24595" y="19206"/>
                    </a:cubicBezTo>
                    <a:cubicBezTo>
                      <a:pt x="23668" y="20149"/>
                      <a:pt x="22724" y="21093"/>
                      <a:pt x="21781" y="21987"/>
                    </a:cubicBezTo>
                    <a:cubicBezTo>
                      <a:pt x="20506" y="23211"/>
                      <a:pt x="19232" y="24370"/>
                      <a:pt x="17990" y="25478"/>
                    </a:cubicBezTo>
                    <a:cubicBezTo>
                      <a:pt x="8673" y="33753"/>
                      <a:pt x="431" y="38967"/>
                      <a:pt x="431" y="38967"/>
                    </a:cubicBezTo>
                    <a:lnTo>
                      <a:pt x="1" y="43055"/>
                    </a:lnTo>
                    <a:cubicBezTo>
                      <a:pt x="9682" y="38967"/>
                      <a:pt x="17743" y="32744"/>
                      <a:pt x="24065" y="26306"/>
                    </a:cubicBezTo>
                    <a:cubicBezTo>
                      <a:pt x="25107" y="25246"/>
                      <a:pt x="26084" y="24171"/>
                      <a:pt x="27027" y="23112"/>
                    </a:cubicBezTo>
                    <a:cubicBezTo>
                      <a:pt x="27077" y="23079"/>
                      <a:pt x="27110" y="23029"/>
                      <a:pt x="27143" y="22980"/>
                    </a:cubicBezTo>
                    <a:cubicBezTo>
                      <a:pt x="27640" y="22433"/>
                      <a:pt x="28103" y="21887"/>
                      <a:pt x="28567" y="21340"/>
                    </a:cubicBezTo>
                    <a:cubicBezTo>
                      <a:pt x="29212" y="20579"/>
                      <a:pt x="29825" y="19835"/>
                      <a:pt x="30403" y="19090"/>
                    </a:cubicBezTo>
                    <a:cubicBezTo>
                      <a:pt x="31513" y="17699"/>
                      <a:pt x="32522" y="16326"/>
                      <a:pt x="33448" y="15002"/>
                    </a:cubicBezTo>
                    <a:cubicBezTo>
                      <a:pt x="39227" y="6735"/>
                      <a:pt x="39938" y="1"/>
                      <a:pt x="38267" y="1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1" name="Google Shape;12241;p32"/>
              <p:cNvSpPr/>
              <p:nvPr/>
            </p:nvSpPr>
            <p:spPr>
              <a:xfrm>
                <a:off x="6218325" y="889500"/>
                <a:ext cx="732400" cy="144300"/>
              </a:xfrm>
              <a:custGeom>
                <a:avLst/>
                <a:gdLst/>
                <a:ahLst/>
                <a:cxnLst/>
                <a:rect l="l" t="t" r="r" b="b"/>
                <a:pathLst>
                  <a:path w="29296" h="5772" extrusionOk="0">
                    <a:moveTo>
                      <a:pt x="24095" y="0"/>
                    </a:moveTo>
                    <a:cubicBezTo>
                      <a:pt x="23011" y="0"/>
                      <a:pt x="21449" y="251"/>
                      <a:pt x="19381" y="856"/>
                    </a:cubicBezTo>
                    <a:cubicBezTo>
                      <a:pt x="16856" y="1590"/>
                      <a:pt x="13733" y="1922"/>
                      <a:pt x="10693" y="1922"/>
                    </a:cubicBezTo>
                    <a:cubicBezTo>
                      <a:pt x="9688" y="1922"/>
                      <a:pt x="8692" y="1886"/>
                      <a:pt x="7729" y="1816"/>
                    </a:cubicBezTo>
                    <a:cubicBezTo>
                      <a:pt x="6107" y="1701"/>
                      <a:pt x="5611" y="1518"/>
                      <a:pt x="4006" y="1452"/>
                    </a:cubicBezTo>
                    <a:cubicBezTo>
                      <a:pt x="2698" y="2926"/>
                      <a:pt x="1358" y="4365"/>
                      <a:pt x="1" y="5739"/>
                    </a:cubicBezTo>
                    <a:cubicBezTo>
                      <a:pt x="57" y="5740"/>
                      <a:pt x="113" y="5740"/>
                      <a:pt x="168" y="5740"/>
                    </a:cubicBezTo>
                    <a:cubicBezTo>
                      <a:pt x="1704" y="5740"/>
                      <a:pt x="3190" y="5579"/>
                      <a:pt x="4629" y="5579"/>
                    </a:cubicBezTo>
                    <a:cubicBezTo>
                      <a:pt x="5026" y="5579"/>
                      <a:pt x="5420" y="5591"/>
                      <a:pt x="5809" y="5623"/>
                    </a:cubicBezTo>
                    <a:cubicBezTo>
                      <a:pt x="7176" y="5725"/>
                      <a:pt x="8480" y="5772"/>
                      <a:pt x="9720" y="5772"/>
                    </a:cubicBezTo>
                    <a:cubicBezTo>
                      <a:pt x="23471" y="5772"/>
                      <a:pt x="29296" y="0"/>
                      <a:pt x="24095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2" name="Google Shape;12242;p32"/>
              <p:cNvSpPr/>
              <p:nvPr/>
            </p:nvSpPr>
            <p:spPr>
              <a:xfrm>
                <a:off x="6053225" y="1102475"/>
                <a:ext cx="652375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26095" h="5248" extrusionOk="0">
                    <a:moveTo>
                      <a:pt x="3791" y="1"/>
                    </a:moveTo>
                    <a:cubicBezTo>
                      <a:pt x="2516" y="1225"/>
                      <a:pt x="1242" y="2384"/>
                      <a:pt x="0" y="3492"/>
                    </a:cubicBezTo>
                    <a:cubicBezTo>
                      <a:pt x="2119" y="3856"/>
                      <a:pt x="3741" y="4436"/>
                      <a:pt x="5645" y="4750"/>
                    </a:cubicBezTo>
                    <a:cubicBezTo>
                      <a:pt x="7841" y="5099"/>
                      <a:pt x="9870" y="5247"/>
                      <a:pt x="11705" y="5247"/>
                    </a:cubicBezTo>
                    <a:cubicBezTo>
                      <a:pt x="21879" y="5247"/>
                      <a:pt x="26094" y="699"/>
                      <a:pt x="19672" y="699"/>
                    </a:cubicBezTo>
                    <a:cubicBezTo>
                      <a:pt x="18747" y="699"/>
                      <a:pt x="17601" y="793"/>
                      <a:pt x="16220" y="1009"/>
                    </a:cubicBezTo>
                    <a:cubicBezTo>
                      <a:pt x="15235" y="1162"/>
                      <a:pt x="14015" y="1250"/>
                      <a:pt x="12745" y="1250"/>
                    </a:cubicBezTo>
                    <a:cubicBezTo>
                      <a:pt x="11540" y="1250"/>
                      <a:pt x="10290" y="1171"/>
                      <a:pt x="9153" y="994"/>
                    </a:cubicBezTo>
                    <a:cubicBezTo>
                      <a:pt x="7349" y="712"/>
                      <a:pt x="5561" y="381"/>
                      <a:pt x="3791" y="1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3" name="Google Shape;12243;p32"/>
              <p:cNvSpPr/>
              <p:nvPr/>
            </p:nvSpPr>
            <p:spPr>
              <a:xfrm>
                <a:off x="5992950" y="1392525"/>
                <a:ext cx="740175" cy="294575"/>
              </a:xfrm>
              <a:custGeom>
                <a:avLst/>
                <a:gdLst/>
                <a:ahLst/>
                <a:cxnLst/>
                <a:rect l="l" t="t" r="r" b="b"/>
                <a:pathLst>
                  <a:path w="29607" h="11783" extrusionOk="0">
                    <a:moveTo>
                      <a:pt x="23759" y="0"/>
                    </a:moveTo>
                    <a:cubicBezTo>
                      <a:pt x="17062" y="0"/>
                      <a:pt x="5176" y="3177"/>
                      <a:pt x="5176" y="3177"/>
                    </a:cubicBezTo>
                    <a:cubicBezTo>
                      <a:pt x="5176" y="3177"/>
                      <a:pt x="3647" y="2643"/>
                      <a:pt x="2495" y="2643"/>
                    </a:cubicBezTo>
                    <a:cubicBezTo>
                      <a:pt x="875" y="2643"/>
                      <a:pt x="0" y="3700"/>
                      <a:pt x="5176" y="8789"/>
                    </a:cubicBezTo>
                    <a:cubicBezTo>
                      <a:pt x="7365" y="10937"/>
                      <a:pt x="9993" y="11782"/>
                      <a:pt x="12679" y="11782"/>
                    </a:cubicBezTo>
                    <a:cubicBezTo>
                      <a:pt x="20875" y="11782"/>
                      <a:pt x="29606" y="3913"/>
                      <a:pt x="28049" y="1209"/>
                    </a:cubicBezTo>
                    <a:cubicBezTo>
                      <a:pt x="27543" y="332"/>
                      <a:pt x="25922" y="0"/>
                      <a:pt x="23759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4" name="Google Shape;12244;p32"/>
              <p:cNvSpPr/>
              <p:nvPr/>
            </p:nvSpPr>
            <p:spPr>
              <a:xfrm>
                <a:off x="4504925" y="1149175"/>
                <a:ext cx="1788175" cy="941100"/>
              </a:xfrm>
              <a:custGeom>
                <a:avLst/>
                <a:gdLst/>
                <a:ahLst/>
                <a:cxnLst/>
                <a:rect l="l" t="t" r="r" b="b"/>
                <a:pathLst>
                  <a:path w="71527" h="37644" extrusionOk="0">
                    <a:moveTo>
                      <a:pt x="29675" y="0"/>
                    </a:moveTo>
                    <a:cubicBezTo>
                      <a:pt x="23618" y="0"/>
                      <a:pt x="18101" y="833"/>
                      <a:pt x="14234" y="2584"/>
                    </a:cubicBezTo>
                    <a:cubicBezTo>
                      <a:pt x="14253" y="2570"/>
                      <a:pt x="14256" y="2566"/>
                      <a:pt x="14252" y="2566"/>
                    </a:cubicBezTo>
                    <a:lnTo>
                      <a:pt x="14252" y="2566"/>
                    </a:lnTo>
                    <a:cubicBezTo>
                      <a:pt x="14243" y="2566"/>
                      <a:pt x="14204" y="2587"/>
                      <a:pt x="14218" y="2587"/>
                    </a:cubicBezTo>
                    <a:cubicBezTo>
                      <a:pt x="14221" y="2587"/>
                      <a:pt x="14226" y="2586"/>
                      <a:pt x="14234" y="2584"/>
                    </a:cubicBezTo>
                    <a:lnTo>
                      <a:pt x="14234" y="2584"/>
                    </a:lnTo>
                    <a:cubicBezTo>
                      <a:pt x="1" y="9303"/>
                      <a:pt x="10809" y="34378"/>
                      <a:pt x="31844" y="37390"/>
                    </a:cubicBezTo>
                    <a:cubicBezTo>
                      <a:pt x="33038" y="37561"/>
                      <a:pt x="34335" y="37644"/>
                      <a:pt x="35705" y="37644"/>
                    </a:cubicBezTo>
                    <a:cubicBezTo>
                      <a:pt x="49759" y="37644"/>
                      <a:pt x="71526" y="28936"/>
                      <a:pt x="68917" y="16917"/>
                    </a:cubicBezTo>
                    <a:cubicBezTo>
                      <a:pt x="68586" y="15345"/>
                      <a:pt x="67775" y="13805"/>
                      <a:pt x="66600" y="12283"/>
                    </a:cubicBezTo>
                    <a:cubicBezTo>
                      <a:pt x="60525" y="4441"/>
                      <a:pt x="43660" y="0"/>
                      <a:pt x="29675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5" name="Google Shape;12245;p32"/>
              <p:cNvSpPr/>
              <p:nvPr/>
            </p:nvSpPr>
            <p:spPr>
              <a:xfrm>
                <a:off x="4614600" y="1127625"/>
                <a:ext cx="320675" cy="273275"/>
              </a:xfrm>
              <a:custGeom>
                <a:avLst/>
                <a:gdLst/>
                <a:ahLst/>
                <a:cxnLst/>
                <a:rect l="l" t="t" r="r" b="b"/>
                <a:pathLst>
                  <a:path w="12827" h="10931" extrusionOk="0">
                    <a:moveTo>
                      <a:pt x="6218" y="0"/>
                    </a:moveTo>
                    <a:cubicBezTo>
                      <a:pt x="3862" y="0"/>
                      <a:pt x="1715" y="1390"/>
                      <a:pt x="960" y="3629"/>
                    </a:cubicBezTo>
                    <a:cubicBezTo>
                      <a:pt x="0" y="6458"/>
                      <a:pt x="1671" y="9587"/>
                      <a:pt x="4683" y="10613"/>
                    </a:cubicBezTo>
                    <a:cubicBezTo>
                      <a:pt x="5326" y="10828"/>
                      <a:pt x="5979" y="10931"/>
                      <a:pt x="6618" y="10931"/>
                    </a:cubicBezTo>
                    <a:cubicBezTo>
                      <a:pt x="8970" y="10931"/>
                      <a:pt x="11128" y="9542"/>
                      <a:pt x="11883" y="7303"/>
                    </a:cubicBezTo>
                    <a:cubicBezTo>
                      <a:pt x="12826" y="4472"/>
                      <a:pt x="11171" y="1345"/>
                      <a:pt x="8159" y="319"/>
                    </a:cubicBezTo>
                    <a:cubicBezTo>
                      <a:pt x="7512" y="103"/>
                      <a:pt x="6857" y="0"/>
                      <a:pt x="6218" y="0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6" name="Google Shape;12246;p32"/>
              <p:cNvSpPr/>
              <p:nvPr/>
            </p:nvSpPr>
            <p:spPr>
              <a:xfrm>
                <a:off x="5632025" y="1479000"/>
                <a:ext cx="633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33" extrusionOk="0">
                    <a:moveTo>
                      <a:pt x="1258" y="0"/>
                    </a:moveTo>
                    <a:cubicBezTo>
                      <a:pt x="563" y="0"/>
                      <a:pt x="0" y="563"/>
                      <a:pt x="0" y="1258"/>
                    </a:cubicBezTo>
                    <a:cubicBezTo>
                      <a:pt x="0" y="1969"/>
                      <a:pt x="563" y="2532"/>
                      <a:pt x="1258" y="2532"/>
                    </a:cubicBezTo>
                    <a:cubicBezTo>
                      <a:pt x="1970" y="2532"/>
                      <a:pt x="2533" y="1969"/>
                      <a:pt x="2533" y="1258"/>
                    </a:cubicBezTo>
                    <a:cubicBezTo>
                      <a:pt x="2533" y="563"/>
                      <a:pt x="1970" y="0"/>
                      <a:pt x="1258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7" name="Google Shape;12247;p32"/>
              <p:cNvSpPr/>
              <p:nvPr/>
            </p:nvSpPr>
            <p:spPr>
              <a:xfrm>
                <a:off x="5036200" y="1723525"/>
                <a:ext cx="28302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11321" h="2236" extrusionOk="0">
                    <a:moveTo>
                      <a:pt x="11073" y="0"/>
                    </a:moveTo>
                    <a:cubicBezTo>
                      <a:pt x="8832" y="1314"/>
                      <a:pt x="6885" y="1750"/>
                      <a:pt x="5288" y="1750"/>
                    </a:cubicBezTo>
                    <a:cubicBezTo>
                      <a:pt x="2154" y="1750"/>
                      <a:pt x="365" y="72"/>
                      <a:pt x="331" y="50"/>
                    </a:cubicBezTo>
                    <a:lnTo>
                      <a:pt x="0" y="381"/>
                    </a:lnTo>
                    <a:cubicBezTo>
                      <a:pt x="51" y="430"/>
                      <a:pt x="1110" y="1441"/>
                      <a:pt x="3046" y="1953"/>
                    </a:cubicBezTo>
                    <a:cubicBezTo>
                      <a:pt x="3791" y="2152"/>
                      <a:pt x="4535" y="2235"/>
                      <a:pt x="5263" y="2235"/>
                    </a:cubicBezTo>
                    <a:cubicBezTo>
                      <a:pt x="7631" y="2235"/>
                      <a:pt x="9782" y="1308"/>
                      <a:pt x="11321" y="415"/>
                    </a:cubicBezTo>
                    <a:lnTo>
                      <a:pt x="11073" y="0"/>
                    </a:ln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8" name="Google Shape;12248;p32"/>
              <p:cNvSpPr/>
              <p:nvPr/>
            </p:nvSpPr>
            <p:spPr>
              <a:xfrm>
                <a:off x="5530225" y="2172475"/>
                <a:ext cx="346750" cy="1126250"/>
              </a:xfrm>
              <a:custGeom>
                <a:avLst/>
                <a:gdLst/>
                <a:ahLst/>
                <a:cxnLst/>
                <a:rect l="l" t="t" r="r" b="b"/>
                <a:pathLst>
                  <a:path w="13870" h="45050" extrusionOk="0">
                    <a:moveTo>
                      <a:pt x="9269" y="0"/>
                    </a:moveTo>
                    <a:lnTo>
                      <a:pt x="1" y="1340"/>
                    </a:lnTo>
                    <a:lnTo>
                      <a:pt x="630" y="1638"/>
                    </a:lnTo>
                    <a:cubicBezTo>
                      <a:pt x="630" y="1638"/>
                      <a:pt x="1920" y="42667"/>
                      <a:pt x="3990" y="44289"/>
                    </a:cubicBezTo>
                    <a:cubicBezTo>
                      <a:pt x="4659" y="44818"/>
                      <a:pt x="5786" y="45049"/>
                      <a:pt x="7026" y="45049"/>
                    </a:cubicBezTo>
                    <a:cubicBezTo>
                      <a:pt x="9590" y="45049"/>
                      <a:pt x="12640" y="44061"/>
                      <a:pt x="13142" y="42667"/>
                    </a:cubicBezTo>
                    <a:cubicBezTo>
                      <a:pt x="13870" y="40598"/>
                      <a:pt x="9269" y="0"/>
                      <a:pt x="9269" y="0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9" name="Google Shape;12249;p32"/>
              <p:cNvSpPr/>
              <p:nvPr/>
            </p:nvSpPr>
            <p:spPr>
              <a:xfrm>
                <a:off x="5911725" y="1342450"/>
                <a:ext cx="1250825" cy="1018275"/>
              </a:xfrm>
              <a:custGeom>
                <a:avLst/>
                <a:gdLst/>
                <a:ahLst/>
                <a:cxnLst/>
                <a:rect l="l" t="t" r="r" b="b"/>
                <a:pathLst>
                  <a:path w="50033" h="40731" extrusionOk="0">
                    <a:moveTo>
                      <a:pt x="44322" y="1"/>
                    </a:moveTo>
                    <a:cubicBezTo>
                      <a:pt x="32902" y="26564"/>
                      <a:pt x="0" y="32473"/>
                      <a:pt x="0" y="32473"/>
                    </a:cubicBezTo>
                    <a:lnTo>
                      <a:pt x="1805" y="40731"/>
                    </a:lnTo>
                    <a:cubicBezTo>
                      <a:pt x="40069" y="29708"/>
                      <a:pt x="50033" y="3890"/>
                      <a:pt x="50033" y="3890"/>
                    </a:cubicBezTo>
                    <a:lnTo>
                      <a:pt x="44322" y="1"/>
                    </a:ln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0" name="Google Shape;12250;p32"/>
              <p:cNvSpPr/>
              <p:nvPr/>
            </p:nvSpPr>
            <p:spPr>
              <a:xfrm>
                <a:off x="4341075" y="2172475"/>
                <a:ext cx="721625" cy="1360725"/>
              </a:xfrm>
              <a:custGeom>
                <a:avLst/>
                <a:gdLst/>
                <a:ahLst/>
                <a:cxnLst/>
                <a:rect l="l" t="t" r="r" b="b"/>
                <a:pathLst>
                  <a:path w="28865" h="54429" extrusionOk="0">
                    <a:moveTo>
                      <a:pt x="28865" y="0"/>
                    </a:moveTo>
                    <a:cubicBezTo>
                      <a:pt x="28865" y="0"/>
                      <a:pt x="1" y="48096"/>
                      <a:pt x="729" y="51439"/>
                    </a:cubicBezTo>
                    <a:cubicBezTo>
                      <a:pt x="1331" y="54191"/>
                      <a:pt x="3996" y="54428"/>
                      <a:pt x="4898" y="54428"/>
                    </a:cubicBezTo>
                    <a:cubicBezTo>
                      <a:pt x="5086" y="54428"/>
                      <a:pt x="5197" y="54418"/>
                      <a:pt x="5197" y="54418"/>
                    </a:cubicBezTo>
                    <a:lnTo>
                      <a:pt x="28865" y="15805"/>
                    </a:lnTo>
                    <a:lnTo>
                      <a:pt x="28865" y="0"/>
                    </a:ln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1" name="Google Shape;12251;p32"/>
              <p:cNvSpPr/>
              <p:nvPr/>
            </p:nvSpPr>
            <p:spPr>
              <a:xfrm>
                <a:off x="4694850" y="5079550"/>
                <a:ext cx="334750" cy="366500"/>
              </a:xfrm>
              <a:custGeom>
                <a:avLst/>
                <a:gdLst/>
                <a:ahLst/>
                <a:cxnLst/>
                <a:rect l="l" t="t" r="r" b="b"/>
                <a:pathLst>
                  <a:path w="13390" h="14660" extrusionOk="0">
                    <a:moveTo>
                      <a:pt x="4238" y="1"/>
                    </a:moveTo>
                    <a:lnTo>
                      <a:pt x="4238" y="10626"/>
                    </a:lnTo>
                    <a:cubicBezTo>
                      <a:pt x="4238" y="10626"/>
                      <a:pt x="1" y="11205"/>
                      <a:pt x="497" y="13373"/>
                    </a:cubicBezTo>
                    <a:cubicBezTo>
                      <a:pt x="718" y="14337"/>
                      <a:pt x="2765" y="14660"/>
                      <a:pt x="5040" y="14660"/>
                    </a:cubicBezTo>
                    <a:cubicBezTo>
                      <a:pt x="7882" y="14660"/>
                      <a:pt x="11079" y="14157"/>
                      <a:pt x="11520" y="13771"/>
                    </a:cubicBezTo>
                    <a:cubicBezTo>
                      <a:pt x="12297" y="13075"/>
                      <a:pt x="13390" y="480"/>
                      <a:pt x="13390" y="480"/>
                    </a:cubicBez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2" name="Google Shape;12252;p32"/>
              <p:cNvSpPr/>
              <p:nvPr/>
            </p:nvSpPr>
            <p:spPr>
              <a:xfrm>
                <a:off x="5893950" y="5079550"/>
                <a:ext cx="334725" cy="366500"/>
              </a:xfrm>
              <a:custGeom>
                <a:avLst/>
                <a:gdLst/>
                <a:ahLst/>
                <a:cxnLst/>
                <a:rect l="l" t="t" r="r" b="b"/>
                <a:pathLst>
                  <a:path w="13389" h="14660" extrusionOk="0">
                    <a:moveTo>
                      <a:pt x="9152" y="1"/>
                    </a:moveTo>
                    <a:lnTo>
                      <a:pt x="0" y="480"/>
                    </a:lnTo>
                    <a:cubicBezTo>
                      <a:pt x="0" y="480"/>
                      <a:pt x="1092" y="13075"/>
                      <a:pt x="1870" y="13771"/>
                    </a:cubicBezTo>
                    <a:cubicBezTo>
                      <a:pt x="2311" y="14157"/>
                      <a:pt x="5513" y="14660"/>
                      <a:pt x="8357" y="14660"/>
                    </a:cubicBezTo>
                    <a:cubicBezTo>
                      <a:pt x="10633" y="14660"/>
                      <a:pt x="12679" y="14337"/>
                      <a:pt x="12892" y="13373"/>
                    </a:cubicBezTo>
                    <a:cubicBezTo>
                      <a:pt x="13389" y="11205"/>
                      <a:pt x="9152" y="10626"/>
                      <a:pt x="9152" y="10626"/>
                    </a:cubicBezTo>
                    <a:lnTo>
                      <a:pt x="9152" y="1"/>
                    </a:ln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3" name="Google Shape;12253;p32"/>
              <p:cNvSpPr/>
              <p:nvPr/>
            </p:nvSpPr>
            <p:spPr>
              <a:xfrm>
                <a:off x="6879100" y="1178150"/>
                <a:ext cx="61860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17662" extrusionOk="0">
                    <a:moveTo>
                      <a:pt x="12484" y="1"/>
                    </a:moveTo>
                    <a:cubicBezTo>
                      <a:pt x="8967" y="1"/>
                      <a:pt x="6352" y="3278"/>
                      <a:pt x="5082" y="5761"/>
                    </a:cubicBezTo>
                    <a:cubicBezTo>
                      <a:pt x="5082" y="5761"/>
                      <a:pt x="4902" y="3560"/>
                      <a:pt x="3006" y="3560"/>
                    </a:cubicBezTo>
                    <a:cubicBezTo>
                      <a:pt x="2992" y="3560"/>
                      <a:pt x="2977" y="3560"/>
                      <a:pt x="2963" y="3561"/>
                    </a:cubicBezTo>
                    <a:cubicBezTo>
                      <a:pt x="0" y="3610"/>
                      <a:pt x="828" y="12845"/>
                      <a:pt x="828" y="12845"/>
                    </a:cubicBezTo>
                    <a:lnTo>
                      <a:pt x="8623" y="17662"/>
                    </a:lnTo>
                    <a:cubicBezTo>
                      <a:pt x="8623" y="17662"/>
                      <a:pt x="24744" y="8740"/>
                      <a:pt x="17859" y="2468"/>
                    </a:cubicBezTo>
                    <a:cubicBezTo>
                      <a:pt x="15905" y="692"/>
                      <a:pt x="14099" y="1"/>
                      <a:pt x="12484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4" name="Google Shape;12254;p32"/>
              <p:cNvSpPr/>
              <p:nvPr/>
            </p:nvSpPr>
            <p:spPr>
              <a:xfrm>
                <a:off x="6846825" y="1478950"/>
                <a:ext cx="27932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8329" extrusionOk="0">
                    <a:moveTo>
                      <a:pt x="2020" y="1"/>
                    </a:moveTo>
                    <a:cubicBezTo>
                      <a:pt x="2013" y="1"/>
                      <a:pt x="2008" y="1"/>
                      <a:pt x="2003" y="2"/>
                    </a:cubicBezTo>
                    <a:cubicBezTo>
                      <a:pt x="1622" y="102"/>
                      <a:pt x="0" y="3577"/>
                      <a:pt x="547" y="3957"/>
                    </a:cubicBezTo>
                    <a:cubicBezTo>
                      <a:pt x="547" y="3957"/>
                      <a:pt x="6828" y="8328"/>
                      <a:pt x="7639" y="8328"/>
                    </a:cubicBezTo>
                    <a:cubicBezTo>
                      <a:pt x="7648" y="8328"/>
                      <a:pt x="7656" y="8328"/>
                      <a:pt x="7664" y="8327"/>
                    </a:cubicBezTo>
                    <a:cubicBezTo>
                      <a:pt x="8375" y="8212"/>
                      <a:pt x="11172" y="5281"/>
                      <a:pt x="10808" y="5116"/>
                    </a:cubicBezTo>
                    <a:cubicBezTo>
                      <a:pt x="10448" y="4952"/>
                      <a:pt x="2583" y="1"/>
                      <a:pt x="2020" y="1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5" name="Google Shape;12255;p32"/>
              <p:cNvSpPr/>
              <p:nvPr/>
            </p:nvSpPr>
            <p:spPr>
              <a:xfrm>
                <a:off x="6110325" y="719425"/>
                <a:ext cx="207725" cy="37850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5140" extrusionOk="0">
                    <a:moveTo>
                      <a:pt x="3840" y="0"/>
                    </a:moveTo>
                    <a:cubicBezTo>
                      <a:pt x="3652" y="0"/>
                      <a:pt x="3410" y="97"/>
                      <a:pt x="3096" y="311"/>
                    </a:cubicBezTo>
                    <a:cubicBezTo>
                      <a:pt x="0" y="2446"/>
                      <a:pt x="993" y="10490"/>
                      <a:pt x="4486" y="13452"/>
                    </a:cubicBezTo>
                    <a:lnTo>
                      <a:pt x="5545" y="15140"/>
                    </a:lnTo>
                    <a:lnTo>
                      <a:pt x="8309" y="10936"/>
                    </a:lnTo>
                    <a:cubicBezTo>
                      <a:pt x="8309" y="10936"/>
                      <a:pt x="5711" y="9960"/>
                      <a:pt x="4784" y="6567"/>
                    </a:cubicBezTo>
                    <a:cubicBezTo>
                      <a:pt x="4027" y="3825"/>
                      <a:pt x="5020" y="0"/>
                      <a:pt x="3840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6" name="Google Shape;12256;p32"/>
              <p:cNvSpPr/>
              <p:nvPr/>
            </p:nvSpPr>
            <p:spPr>
              <a:xfrm>
                <a:off x="4285250" y="3773725"/>
                <a:ext cx="303275" cy="435150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7406" extrusionOk="0">
                    <a:moveTo>
                      <a:pt x="4469" y="0"/>
                    </a:moveTo>
                    <a:cubicBezTo>
                      <a:pt x="4469" y="0"/>
                      <a:pt x="0" y="612"/>
                      <a:pt x="2929" y="3227"/>
                    </a:cubicBezTo>
                    <a:cubicBezTo>
                      <a:pt x="5859" y="5826"/>
                      <a:pt x="6868" y="16103"/>
                      <a:pt x="8258" y="17147"/>
                    </a:cubicBezTo>
                    <a:cubicBezTo>
                      <a:pt x="8507" y="17330"/>
                      <a:pt x="8789" y="17406"/>
                      <a:pt x="9083" y="17406"/>
                    </a:cubicBezTo>
                    <a:cubicBezTo>
                      <a:pt x="10431" y="17406"/>
                      <a:pt x="12049" y="15823"/>
                      <a:pt x="12049" y="15823"/>
                    </a:cubicBezTo>
                    <a:cubicBezTo>
                      <a:pt x="12131" y="8209"/>
                      <a:pt x="4469" y="0"/>
                      <a:pt x="4469" y="0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7" name="Google Shape;12257;p32"/>
              <p:cNvSpPr/>
              <p:nvPr/>
            </p:nvSpPr>
            <p:spPr>
              <a:xfrm>
                <a:off x="3803925" y="3759225"/>
                <a:ext cx="603375" cy="1668300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66732" extrusionOk="0">
                    <a:moveTo>
                      <a:pt x="12589" y="1"/>
                    </a:moveTo>
                    <a:cubicBezTo>
                      <a:pt x="7880" y="1"/>
                      <a:pt x="3257" y="3207"/>
                      <a:pt x="2454" y="11239"/>
                    </a:cubicBezTo>
                    <a:cubicBezTo>
                      <a:pt x="2223" y="13616"/>
                      <a:pt x="0" y="66667"/>
                      <a:pt x="5324" y="66667"/>
                    </a:cubicBezTo>
                    <a:cubicBezTo>
                      <a:pt x="5338" y="66667"/>
                      <a:pt x="5352" y="66666"/>
                      <a:pt x="5367" y="66666"/>
                    </a:cubicBezTo>
                    <a:cubicBezTo>
                      <a:pt x="10729" y="66385"/>
                      <a:pt x="10812" y="42916"/>
                      <a:pt x="10812" y="42916"/>
                    </a:cubicBezTo>
                    <a:cubicBezTo>
                      <a:pt x="10943" y="42200"/>
                      <a:pt x="11579" y="41905"/>
                      <a:pt x="12286" y="41905"/>
                    </a:cubicBezTo>
                    <a:cubicBezTo>
                      <a:pt x="13277" y="41905"/>
                      <a:pt x="14409" y="42485"/>
                      <a:pt x="14486" y="43296"/>
                    </a:cubicBezTo>
                    <a:cubicBezTo>
                      <a:pt x="14617" y="44649"/>
                      <a:pt x="15212" y="66616"/>
                      <a:pt x="19273" y="66616"/>
                    </a:cubicBezTo>
                    <a:cubicBezTo>
                      <a:pt x="19337" y="66616"/>
                      <a:pt x="19402" y="66610"/>
                      <a:pt x="19467" y="66599"/>
                    </a:cubicBezTo>
                    <a:cubicBezTo>
                      <a:pt x="19849" y="66533"/>
                      <a:pt x="21586" y="66732"/>
                      <a:pt x="22049" y="63902"/>
                    </a:cubicBezTo>
                    <a:cubicBezTo>
                      <a:pt x="24135" y="51572"/>
                      <a:pt x="24002" y="13092"/>
                      <a:pt x="23407" y="8889"/>
                    </a:cubicBezTo>
                    <a:cubicBezTo>
                      <a:pt x="22674" y="3607"/>
                      <a:pt x="17583" y="1"/>
                      <a:pt x="12589" y="1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8" name="Google Shape;12258;p32"/>
              <p:cNvSpPr/>
              <p:nvPr/>
            </p:nvSpPr>
            <p:spPr>
              <a:xfrm>
                <a:off x="3901275" y="4143625"/>
                <a:ext cx="460525" cy="4621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8487" extrusionOk="0">
                    <a:moveTo>
                      <a:pt x="18420" y="0"/>
                    </a:moveTo>
                    <a:lnTo>
                      <a:pt x="0" y="629"/>
                    </a:lnTo>
                    <a:lnTo>
                      <a:pt x="1804" y="18487"/>
                    </a:lnTo>
                    <a:lnTo>
                      <a:pt x="16070" y="18487"/>
                    </a:lnTo>
                    <a:lnTo>
                      <a:pt x="18420" y="0"/>
                    </a:ln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9" name="Google Shape;12259;p32"/>
              <p:cNvSpPr/>
              <p:nvPr/>
            </p:nvSpPr>
            <p:spPr>
              <a:xfrm>
                <a:off x="4166075" y="3795250"/>
                <a:ext cx="390100" cy="728375"/>
              </a:xfrm>
              <a:custGeom>
                <a:avLst/>
                <a:gdLst/>
                <a:ahLst/>
                <a:cxnLst/>
                <a:rect l="l" t="t" r="r" b="b"/>
                <a:pathLst>
                  <a:path w="15604" h="29135" extrusionOk="0">
                    <a:moveTo>
                      <a:pt x="7711" y="0"/>
                    </a:moveTo>
                    <a:cubicBezTo>
                      <a:pt x="6430" y="0"/>
                      <a:pt x="6207" y="2975"/>
                      <a:pt x="6720" y="4435"/>
                    </a:cubicBezTo>
                    <a:cubicBezTo>
                      <a:pt x="6720" y="4435"/>
                      <a:pt x="11586" y="16004"/>
                      <a:pt x="5793" y="20754"/>
                    </a:cubicBezTo>
                    <a:cubicBezTo>
                      <a:pt x="0" y="25504"/>
                      <a:pt x="1340" y="28930"/>
                      <a:pt x="5793" y="29129"/>
                    </a:cubicBezTo>
                    <a:cubicBezTo>
                      <a:pt x="5879" y="29133"/>
                      <a:pt x="5966" y="29135"/>
                      <a:pt x="6053" y="29135"/>
                    </a:cubicBezTo>
                    <a:cubicBezTo>
                      <a:pt x="10450" y="29135"/>
                      <a:pt x="15603" y="23863"/>
                      <a:pt x="15408" y="18685"/>
                    </a:cubicBezTo>
                    <a:cubicBezTo>
                      <a:pt x="15194" y="13406"/>
                      <a:pt x="13886" y="8474"/>
                      <a:pt x="10361" y="2615"/>
                    </a:cubicBezTo>
                    <a:cubicBezTo>
                      <a:pt x="9204" y="701"/>
                      <a:pt x="8333" y="0"/>
                      <a:pt x="7711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0" name="Google Shape;12260;p32"/>
              <p:cNvSpPr/>
              <p:nvPr/>
            </p:nvSpPr>
            <p:spPr>
              <a:xfrm>
                <a:off x="3692825" y="3795250"/>
                <a:ext cx="390100" cy="728375"/>
              </a:xfrm>
              <a:custGeom>
                <a:avLst/>
                <a:gdLst/>
                <a:ahLst/>
                <a:cxnLst/>
                <a:rect l="l" t="t" r="r" b="b"/>
                <a:pathLst>
                  <a:path w="15604" h="29135" extrusionOk="0">
                    <a:moveTo>
                      <a:pt x="7902" y="0"/>
                    </a:moveTo>
                    <a:cubicBezTo>
                      <a:pt x="7280" y="0"/>
                      <a:pt x="6411" y="701"/>
                      <a:pt x="5260" y="2615"/>
                    </a:cubicBezTo>
                    <a:cubicBezTo>
                      <a:pt x="1718" y="8474"/>
                      <a:pt x="410" y="13406"/>
                      <a:pt x="195" y="18685"/>
                    </a:cubicBezTo>
                    <a:cubicBezTo>
                      <a:pt x="1" y="23863"/>
                      <a:pt x="5169" y="29135"/>
                      <a:pt x="9568" y="29135"/>
                    </a:cubicBezTo>
                    <a:cubicBezTo>
                      <a:pt x="9655" y="29135"/>
                      <a:pt x="9742" y="29133"/>
                      <a:pt x="9828" y="29129"/>
                    </a:cubicBezTo>
                    <a:cubicBezTo>
                      <a:pt x="14263" y="28930"/>
                      <a:pt x="15603" y="25504"/>
                      <a:pt x="9828" y="20754"/>
                    </a:cubicBezTo>
                    <a:cubicBezTo>
                      <a:pt x="4035" y="16004"/>
                      <a:pt x="8901" y="4435"/>
                      <a:pt x="8901" y="4435"/>
                    </a:cubicBezTo>
                    <a:cubicBezTo>
                      <a:pt x="9413" y="2975"/>
                      <a:pt x="9183" y="0"/>
                      <a:pt x="7902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1" name="Google Shape;12261;p32"/>
              <p:cNvSpPr/>
              <p:nvPr/>
            </p:nvSpPr>
            <p:spPr>
              <a:xfrm>
                <a:off x="3998075" y="3928875"/>
                <a:ext cx="328125" cy="676925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27077" extrusionOk="0">
                    <a:moveTo>
                      <a:pt x="3562" y="0"/>
                    </a:moveTo>
                    <a:cubicBezTo>
                      <a:pt x="3561" y="0"/>
                      <a:pt x="3560" y="0"/>
                      <a:pt x="3559" y="0"/>
                    </a:cubicBezTo>
                    <a:cubicBezTo>
                      <a:pt x="3212" y="0"/>
                      <a:pt x="100" y="5115"/>
                      <a:pt x="50" y="5744"/>
                    </a:cubicBezTo>
                    <a:cubicBezTo>
                      <a:pt x="1" y="6355"/>
                      <a:pt x="4287" y="8937"/>
                      <a:pt x="4287" y="8937"/>
                    </a:cubicBezTo>
                    <a:lnTo>
                      <a:pt x="4801" y="27077"/>
                    </a:lnTo>
                    <a:lnTo>
                      <a:pt x="5346" y="27077"/>
                    </a:lnTo>
                    <a:lnTo>
                      <a:pt x="5644" y="8855"/>
                    </a:lnTo>
                    <a:cubicBezTo>
                      <a:pt x="5644" y="8855"/>
                      <a:pt x="12712" y="7713"/>
                      <a:pt x="12926" y="7547"/>
                    </a:cubicBezTo>
                    <a:cubicBezTo>
                      <a:pt x="13125" y="7399"/>
                      <a:pt x="11686" y="4287"/>
                      <a:pt x="10957" y="3725"/>
                    </a:cubicBezTo>
                    <a:cubicBezTo>
                      <a:pt x="10918" y="3694"/>
                      <a:pt x="10866" y="3680"/>
                      <a:pt x="10803" y="3680"/>
                    </a:cubicBezTo>
                    <a:cubicBezTo>
                      <a:pt x="9713" y="3680"/>
                      <a:pt x="5346" y="8061"/>
                      <a:pt x="5346" y="8061"/>
                    </a:cubicBezTo>
                    <a:cubicBezTo>
                      <a:pt x="5346" y="8061"/>
                      <a:pt x="4537" y="0"/>
                      <a:pt x="3562" y="0"/>
                    </a:cubicBezTo>
                    <a:close/>
                  </a:path>
                </a:pathLst>
              </a:custGeom>
              <a:solidFill>
                <a:srgbClr val="627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2" name="Google Shape;12262;p32"/>
              <p:cNvSpPr/>
              <p:nvPr/>
            </p:nvSpPr>
            <p:spPr>
              <a:xfrm>
                <a:off x="3820575" y="3671100"/>
                <a:ext cx="604550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4182" h="9716" extrusionOk="0">
                    <a:moveTo>
                      <a:pt x="12099" y="1"/>
                    </a:moveTo>
                    <a:cubicBezTo>
                      <a:pt x="5413" y="1"/>
                      <a:pt x="0" y="2185"/>
                      <a:pt x="0" y="4849"/>
                    </a:cubicBezTo>
                    <a:cubicBezTo>
                      <a:pt x="0" y="7531"/>
                      <a:pt x="5413" y="9715"/>
                      <a:pt x="12099" y="9715"/>
                    </a:cubicBezTo>
                    <a:cubicBezTo>
                      <a:pt x="18768" y="9715"/>
                      <a:pt x="24181" y="7531"/>
                      <a:pt x="24181" y="4849"/>
                    </a:cubicBezTo>
                    <a:cubicBezTo>
                      <a:pt x="24181" y="2185"/>
                      <a:pt x="18768" y="1"/>
                      <a:pt x="12099" y="1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3" name="Google Shape;12263;p32"/>
              <p:cNvSpPr/>
              <p:nvPr/>
            </p:nvSpPr>
            <p:spPr>
              <a:xfrm>
                <a:off x="4209925" y="2233625"/>
                <a:ext cx="618950" cy="1003050"/>
              </a:xfrm>
              <a:custGeom>
                <a:avLst/>
                <a:gdLst/>
                <a:ahLst/>
                <a:cxnLst/>
                <a:rect l="l" t="t" r="r" b="b"/>
                <a:pathLst>
                  <a:path w="24758" h="40122" extrusionOk="0">
                    <a:moveTo>
                      <a:pt x="13955" y="0"/>
                    </a:moveTo>
                    <a:cubicBezTo>
                      <a:pt x="13900" y="0"/>
                      <a:pt x="13844" y="1"/>
                      <a:pt x="13787" y="4"/>
                    </a:cubicBezTo>
                    <a:cubicBezTo>
                      <a:pt x="2616" y="417"/>
                      <a:pt x="1" y="38747"/>
                      <a:pt x="1" y="38747"/>
                    </a:cubicBezTo>
                    <a:lnTo>
                      <a:pt x="5098" y="40122"/>
                    </a:lnTo>
                    <a:cubicBezTo>
                      <a:pt x="5098" y="40122"/>
                      <a:pt x="24757" y="0"/>
                      <a:pt x="13955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4" name="Google Shape;12264;p32"/>
              <p:cNvSpPr/>
              <p:nvPr/>
            </p:nvSpPr>
            <p:spPr>
              <a:xfrm>
                <a:off x="3554100" y="2242725"/>
                <a:ext cx="511450" cy="1030375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41215" extrusionOk="0">
                    <a:moveTo>
                      <a:pt x="11327" y="0"/>
                    </a:moveTo>
                    <a:cubicBezTo>
                      <a:pt x="10824" y="0"/>
                      <a:pt x="10292" y="150"/>
                      <a:pt x="9732" y="467"/>
                    </a:cubicBezTo>
                    <a:cubicBezTo>
                      <a:pt x="1" y="5962"/>
                      <a:pt x="15293" y="41214"/>
                      <a:pt x="15293" y="41214"/>
                    </a:cubicBezTo>
                    <a:lnTo>
                      <a:pt x="20457" y="40089"/>
                    </a:lnTo>
                    <a:cubicBezTo>
                      <a:pt x="20457" y="40089"/>
                      <a:pt x="19575" y="0"/>
                      <a:pt x="11327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5" name="Google Shape;12265;p32"/>
              <p:cNvSpPr/>
              <p:nvPr/>
            </p:nvSpPr>
            <p:spPr>
              <a:xfrm>
                <a:off x="4247575" y="2502875"/>
                <a:ext cx="341400" cy="682900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27316" extrusionOk="0">
                    <a:moveTo>
                      <a:pt x="8972" y="0"/>
                    </a:moveTo>
                    <a:cubicBezTo>
                      <a:pt x="4603" y="0"/>
                      <a:pt x="0" y="25876"/>
                      <a:pt x="0" y="25876"/>
                    </a:cubicBezTo>
                    <a:lnTo>
                      <a:pt x="629" y="26174"/>
                    </a:lnTo>
                    <a:lnTo>
                      <a:pt x="2335" y="27315"/>
                    </a:lnTo>
                    <a:cubicBezTo>
                      <a:pt x="2335" y="27315"/>
                      <a:pt x="13655" y="951"/>
                      <a:pt x="9202" y="24"/>
                    </a:cubicBezTo>
                    <a:cubicBezTo>
                      <a:pt x="9126" y="8"/>
                      <a:pt x="9049" y="0"/>
                      <a:pt x="8972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6" name="Google Shape;12266;p32"/>
              <p:cNvSpPr/>
              <p:nvPr/>
            </p:nvSpPr>
            <p:spPr>
              <a:xfrm>
                <a:off x="3742775" y="2502425"/>
                <a:ext cx="280550" cy="68377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27351" extrusionOk="0">
                    <a:moveTo>
                      <a:pt x="4656" y="0"/>
                    </a:moveTo>
                    <a:cubicBezTo>
                      <a:pt x="4561" y="0"/>
                      <a:pt x="4466" y="14"/>
                      <a:pt x="4370" y="42"/>
                    </a:cubicBezTo>
                    <a:cubicBezTo>
                      <a:pt x="1" y="1333"/>
                      <a:pt x="8492" y="27168"/>
                      <a:pt x="8492" y="27168"/>
                    </a:cubicBezTo>
                    <a:lnTo>
                      <a:pt x="9187" y="27152"/>
                    </a:lnTo>
                    <a:lnTo>
                      <a:pt x="11222" y="27351"/>
                    </a:lnTo>
                    <a:cubicBezTo>
                      <a:pt x="11222" y="27351"/>
                      <a:pt x="8833" y="0"/>
                      <a:pt x="4656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7" name="Google Shape;12267;p32"/>
              <p:cNvSpPr/>
              <p:nvPr/>
            </p:nvSpPr>
            <p:spPr>
              <a:xfrm>
                <a:off x="3652175" y="3058750"/>
                <a:ext cx="958700" cy="729075"/>
              </a:xfrm>
              <a:custGeom>
                <a:avLst/>
                <a:gdLst/>
                <a:ahLst/>
                <a:cxnLst/>
                <a:rect l="l" t="t" r="r" b="b"/>
                <a:pathLst>
                  <a:path w="38348" h="29163" extrusionOk="0">
                    <a:moveTo>
                      <a:pt x="19182" y="0"/>
                    </a:moveTo>
                    <a:cubicBezTo>
                      <a:pt x="8590" y="0"/>
                      <a:pt x="1" y="6537"/>
                      <a:pt x="1" y="14580"/>
                    </a:cubicBezTo>
                    <a:cubicBezTo>
                      <a:pt x="1" y="22641"/>
                      <a:pt x="8590" y="29162"/>
                      <a:pt x="19182" y="29162"/>
                    </a:cubicBezTo>
                    <a:cubicBezTo>
                      <a:pt x="29759" y="29162"/>
                      <a:pt x="38348" y="22641"/>
                      <a:pt x="38348" y="14580"/>
                    </a:cubicBezTo>
                    <a:cubicBezTo>
                      <a:pt x="38348" y="6537"/>
                      <a:pt x="29759" y="0"/>
                      <a:pt x="19182" y="0"/>
                    </a:cubicBezTo>
                    <a:close/>
                  </a:path>
                </a:pathLst>
              </a:custGeom>
              <a:solidFill>
                <a:srgbClr val="E4DD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8" name="Google Shape;12268;p32"/>
              <p:cNvSpPr/>
              <p:nvPr/>
            </p:nvSpPr>
            <p:spPr>
              <a:xfrm>
                <a:off x="3866075" y="3503525"/>
                <a:ext cx="559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36" extrusionOk="0">
                    <a:moveTo>
                      <a:pt x="1126" y="0"/>
                    </a:moveTo>
                    <a:cubicBezTo>
                      <a:pt x="514" y="0"/>
                      <a:pt x="1" y="497"/>
                      <a:pt x="1" y="1126"/>
                    </a:cubicBezTo>
                    <a:cubicBezTo>
                      <a:pt x="1" y="1739"/>
                      <a:pt x="514" y="2235"/>
                      <a:pt x="1126" y="2235"/>
                    </a:cubicBezTo>
                    <a:cubicBezTo>
                      <a:pt x="1739" y="2235"/>
                      <a:pt x="2236" y="1739"/>
                      <a:pt x="2236" y="1126"/>
                    </a:cubicBezTo>
                    <a:cubicBezTo>
                      <a:pt x="2236" y="497"/>
                      <a:pt x="1739" y="0"/>
                      <a:pt x="1126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9" name="Google Shape;12269;p32"/>
              <p:cNvSpPr/>
              <p:nvPr/>
            </p:nvSpPr>
            <p:spPr>
              <a:xfrm>
                <a:off x="4305925" y="3503525"/>
                <a:ext cx="558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236" extrusionOk="0">
                    <a:moveTo>
                      <a:pt x="1109" y="0"/>
                    </a:moveTo>
                    <a:cubicBezTo>
                      <a:pt x="497" y="0"/>
                      <a:pt x="1" y="497"/>
                      <a:pt x="1" y="1126"/>
                    </a:cubicBezTo>
                    <a:cubicBezTo>
                      <a:pt x="1" y="1739"/>
                      <a:pt x="497" y="2235"/>
                      <a:pt x="1109" y="2235"/>
                    </a:cubicBezTo>
                    <a:cubicBezTo>
                      <a:pt x="1722" y="2235"/>
                      <a:pt x="2234" y="1739"/>
                      <a:pt x="2234" y="1126"/>
                    </a:cubicBezTo>
                    <a:cubicBezTo>
                      <a:pt x="2234" y="497"/>
                      <a:pt x="1722" y="0"/>
                      <a:pt x="1109" y="0"/>
                    </a:cubicBezTo>
                    <a:close/>
                  </a:path>
                </a:pathLst>
              </a:custGeom>
              <a:solidFill>
                <a:srgbClr val="6A3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0" name="Google Shape;12270;p32"/>
              <p:cNvSpPr/>
              <p:nvPr/>
            </p:nvSpPr>
            <p:spPr>
              <a:xfrm>
                <a:off x="4058900" y="3559475"/>
                <a:ext cx="12997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3389" extrusionOk="0">
                    <a:moveTo>
                      <a:pt x="1990" y="0"/>
                    </a:moveTo>
                    <a:cubicBezTo>
                      <a:pt x="1515" y="0"/>
                      <a:pt x="1107" y="53"/>
                      <a:pt x="878" y="179"/>
                    </a:cubicBezTo>
                    <a:cubicBezTo>
                      <a:pt x="0" y="642"/>
                      <a:pt x="1805" y="2811"/>
                      <a:pt x="1805" y="2811"/>
                    </a:cubicBezTo>
                    <a:cubicBezTo>
                      <a:pt x="2051" y="3223"/>
                      <a:pt x="2330" y="3388"/>
                      <a:pt x="2619" y="3388"/>
                    </a:cubicBezTo>
                    <a:cubicBezTo>
                      <a:pt x="3652" y="3388"/>
                      <a:pt x="4809" y="1280"/>
                      <a:pt x="5016" y="841"/>
                    </a:cubicBezTo>
                    <a:cubicBezTo>
                      <a:pt x="5199" y="425"/>
                      <a:pt x="3331" y="0"/>
                      <a:pt x="1990" y="0"/>
                    </a:cubicBezTo>
                    <a:close/>
                  </a:path>
                </a:pathLst>
              </a:custGeom>
              <a:solidFill>
                <a:srgbClr val="CCA0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1" name="Google Shape;12271;p32"/>
              <p:cNvSpPr/>
              <p:nvPr/>
            </p:nvSpPr>
            <p:spPr>
              <a:xfrm>
                <a:off x="3790775" y="5138350"/>
                <a:ext cx="2917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13513" extrusionOk="0">
                    <a:moveTo>
                      <a:pt x="4667" y="0"/>
                    </a:moveTo>
                    <a:cubicBezTo>
                      <a:pt x="3325" y="0"/>
                      <a:pt x="2306" y="116"/>
                      <a:pt x="2318" y="462"/>
                    </a:cubicBezTo>
                    <a:lnTo>
                      <a:pt x="2732" y="10426"/>
                    </a:lnTo>
                    <a:cubicBezTo>
                      <a:pt x="2732" y="10426"/>
                      <a:pt x="1" y="11765"/>
                      <a:pt x="530" y="12792"/>
                    </a:cubicBezTo>
                    <a:cubicBezTo>
                      <a:pt x="778" y="13287"/>
                      <a:pt x="2369" y="13512"/>
                      <a:pt x="4029" y="13512"/>
                    </a:cubicBezTo>
                    <a:cubicBezTo>
                      <a:pt x="5808" y="13512"/>
                      <a:pt x="7667" y="13254"/>
                      <a:pt x="8044" y="12792"/>
                    </a:cubicBezTo>
                    <a:cubicBezTo>
                      <a:pt x="8790" y="11898"/>
                      <a:pt x="11669" y="610"/>
                      <a:pt x="10924" y="462"/>
                    </a:cubicBezTo>
                    <a:cubicBezTo>
                      <a:pt x="10458" y="366"/>
                      <a:pt x="7052" y="0"/>
                      <a:pt x="4667" y="0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2" name="Google Shape;12272;p32"/>
              <p:cNvSpPr/>
              <p:nvPr/>
            </p:nvSpPr>
            <p:spPr>
              <a:xfrm>
                <a:off x="4159025" y="5138350"/>
                <a:ext cx="2917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13513" extrusionOk="0">
                    <a:moveTo>
                      <a:pt x="7002" y="0"/>
                    </a:moveTo>
                    <a:cubicBezTo>
                      <a:pt x="4618" y="0"/>
                      <a:pt x="1212" y="366"/>
                      <a:pt x="746" y="462"/>
                    </a:cubicBezTo>
                    <a:cubicBezTo>
                      <a:pt x="0" y="610"/>
                      <a:pt x="2880" y="11898"/>
                      <a:pt x="3608" y="12792"/>
                    </a:cubicBezTo>
                    <a:cubicBezTo>
                      <a:pt x="3994" y="13254"/>
                      <a:pt x="5858" y="13512"/>
                      <a:pt x="7639" y="13512"/>
                    </a:cubicBezTo>
                    <a:cubicBezTo>
                      <a:pt x="9301" y="13512"/>
                      <a:pt x="10892" y="13287"/>
                      <a:pt x="11140" y="12792"/>
                    </a:cubicBezTo>
                    <a:cubicBezTo>
                      <a:pt x="11669" y="11765"/>
                      <a:pt x="8938" y="10426"/>
                      <a:pt x="8938" y="10426"/>
                    </a:cubicBezTo>
                    <a:lnTo>
                      <a:pt x="9352" y="462"/>
                    </a:lnTo>
                    <a:cubicBezTo>
                      <a:pt x="9364" y="116"/>
                      <a:pt x="8345" y="0"/>
                      <a:pt x="7002" y="0"/>
                    </a:cubicBezTo>
                    <a:close/>
                  </a:path>
                </a:pathLst>
              </a:custGeom>
              <a:solidFill>
                <a:srgbClr val="AE4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73" name="Google Shape;12273;p32"/>
          <p:cNvSpPr txBox="1">
            <a:spLocks noGrp="1"/>
          </p:cNvSpPr>
          <p:nvPr>
            <p:ph type="subTitle" idx="1"/>
          </p:nvPr>
        </p:nvSpPr>
        <p:spPr>
          <a:xfrm>
            <a:off x="3051075" y="2241225"/>
            <a:ext cx="30420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18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7F2ED"/>
              </a:buClr>
              <a:buSzPts val="1400"/>
              <a:buFont typeface="Pontano Sans"/>
              <a:buNone/>
              <a:defRPr>
                <a:solidFill>
                  <a:srgbClr val="F7F2ED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12274" name="Google Shape;12274;p32"/>
          <p:cNvSpPr txBox="1">
            <a:spLocks noGrp="1"/>
          </p:cNvSpPr>
          <p:nvPr>
            <p:ph type="title"/>
          </p:nvPr>
        </p:nvSpPr>
        <p:spPr>
          <a:xfrm>
            <a:off x="1516950" y="799375"/>
            <a:ext cx="61101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Vidaloka"/>
              <a:buNone/>
              <a:defRPr sz="5500">
                <a:solidFill>
                  <a:srgbClr val="F7F2ED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7F2ED"/>
              </a:buClr>
              <a:buSzPts val="2800"/>
              <a:buFont typeface="Berkshire Swash"/>
              <a:buNone/>
              <a:defRPr>
                <a:solidFill>
                  <a:srgbClr val="F7F2ED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6">
  <p:cSld name="CUSTOM_26">
    <p:bg>
      <p:bgPr>
        <a:solidFill>
          <a:srgbClr val="F7F2ED">
            <a:alpha val="86730"/>
          </a:srgbClr>
        </a:solidFill>
        <a:effectLst/>
      </p:bgPr>
    </p:bg>
    <p:spTree>
      <p:nvGrpSpPr>
        <p:cNvPr id="1" name="Shape 1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5" name="Google Shape;13765;p38"/>
          <p:cNvGrpSpPr/>
          <p:nvPr/>
        </p:nvGrpSpPr>
        <p:grpSpPr>
          <a:xfrm>
            <a:off x="-41525" y="-38950"/>
            <a:ext cx="9227049" cy="6935903"/>
            <a:chOff x="0" y="0"/>
            <a:chExt cx="1196500" cy="899400"/>
          </a:xfrm>
        </p:grpSpPr>
        <p:sp>
          <p:nvSpPr>
            <p:cNvPr id="13766" name="Google Shape;13766;p38"/>
            <p:cNvSpPr/>
            <p:nvPr/>
          </p:nvSpPr>
          <p:spPr>
            <a:xfrm>
              <a:off x="693275" y="376675"/>
              <a:ext cx="47625" cy="89400"/>
            </a:xfrm>
            <a:custGeom>
              <a:avLst/>
              <a:gdLst/>
              <a:ahLst/>
              <a:cxnLst/>
              <a:rect l="l" t="t" r="r" b="b"/>
              <a:pathLst>
                <a:path w="1905" h="3576" extrusionOk="0">
                  <a:moveTo>
                    <a:pt x="1833" y="0"/>
                  </a:moveTo>
                  <a:cubicBezTo>
                    <a:pt x="1821" y="0"/>
                    <a:pt x="1809" y="8"/>
                    <a:pt x="1804" y="23"/>
                  </a:cubicBezTo>
                  <a:cubicBezTo>
                    <a:pt x="1733" y="335"/>
                    <a:pt x="1744" y="666"/>
                    <a:pt x="1664" y="987"/>
                  </a:cubicBezTo>
                  <a:cubicBezTo>
                    <a:pt x="1573" y="1329"/>
                    <a:pt x="1452" y="1661"/>
                    <a:pt x="1291" y="1972"/>
                  </a:cubicBezTo>
                  <a:cubicBezTo>
                    <a:pt x="1131" y="2283"/>
                    <a:pt x="940" y="2574"/>
                    <a:pt x="719" y="2846"/>
                  </a:cubicBezTo>
                  <a:cubicBezTo>
                    <a:pt x="508" y="3097"/>
                    <a:pt x="247" y="3298"/>
                    <a:pt x="16" y="3539"/>
                  </a:cubicBezTo>
                  <a:cubicBezTo>
                    <a:pt x="1" y="3554"/>
                    <a:pt x="15" y="3576"/>
                    <a:pt x="31" y="3576"/>
                  </a:cubicBezTo>
                  <a:cubicBezTo>
                    <a:pt x="36" y="3576"/>
                    <a:pt x="41" y="3574"/>
                    <a:pt x="46" y="3569"/>
                  </a:cubicBezTo>
                  <a:cubicBezTo>
                    <a:pt x="628" y="3237"/>
                    <a:pt x="1091" y="2565"/>
                    <a:pt x="1382" y="1982"/>
                  </a:cubicBezTo>
                  <a:cubicBezTo>
                    <a:pt x="1533" y="1670"/>
                    <a:pt x="1653" y="1349"/>
                    <a:pt x="1744" y="1018"/>
                  </a:cubicBezTo>
                  <a:cubicBezTo>
                    <a:pt x="1814" y="706"/>
                    <a:pt x="1905" y="335"/>
                    <a:pt x="1854" y="23"/>
                  </a:cubicBezTo>
                  <a:cubicBezTo>
                    <a:pt x="1854" y="8"/>
                    <a:pt x="1844" y="0"/>
                    <a:pt x="1833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8"/>
            <p:cNvSpPr/>
            <p:nvPr/>
          </p:nvSpPr>
          <p:spPr>
            <a:xfrm>
              <a:off x="720025" y="386925"/>
              <a:ext cx="11725" cy="27975"/>
            </a:xfrm>
            <a:custGeom>
              <a:avLst/>
              <a:gdLst/>
              <a:ahLst/>
              <a:cxnLst/>
              <a:rect l="l" t="t" r="r" b="b"/>
              <a:pathLst>
                <a:path w="469" h="1119" extrusionOk="0">
                  <a:moveTo>
                    <a:pt x="12" y="1"/>
                  </a:moveTo>
                  <a:cubicBezTo>
                    <a:pt x="6" y="1"/>
                    <a:pt x="0" y="8"/>
                    <a:pt x="0" y="15"/>
                  </a:cubicBezTo>
                  <a:cubicBezTo>
                    <a:pt x="152" y="376"/>
                    <a:pt x="332" y="708"/>
                    <a:pt x="393" y="1090"/>
                  </a:cubicBezTo>
                  <a:cubicBezTo>
                    <a:pt x="397" y="1110"/>
                    <a:pt x="410" y="1119"/>
                    <a:pt x="425" y="1119"/>
                  </a:cubicBezTo>
                  <a:cubicBezTo>
                    <a:pt x="446" y="1119"/>
                    <a:pt x="469" y="1100"/>
                    <a:pt x="463" y="1070"/>
                  </a:cubicBezTo>
                  <a:cubicBezTo>
                    <a:pt x="382" y="708"/>
                    <a:pt x="282" y="296"/>
                    <a:pt x="21" y="5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8"/>
            <p:cNvSpPr/>
            <p:nvPr/>
          </p:nvSpPr>
          <p:spPr>
            <a:xfrm>
              <a:off x="702125" y="423400"/>
              <a:ext cx="7875" cy="29900"/>
            </a:xfrm>
            <a:custGeom>
              <a:avLst/>
              <a:gdLst/>
              <a:ahLst/>
              <a:cxnLst/>
              <a:rect l="l" t="t" r="r" b="b"/>
              <a:pathLst>
                <a:path w="315" h="1196" extrusionOk="0">
                  <a:moveTo>
                    <a:pt x="44" y="0"/>
                  </a:moveTo>
                  <a:cubicBezTo>
                    <a:pt x="23" y="0"/>
                    <a:pt x="1" y="18"/>
                    <a:pt x="13" y="42"/>
                  </a:cubicBezTo>
                  <a:cubicBezTo>
                    <a:pt x="134" y="424"/>
                    <a:pt x="154" y="796"/>
                    <a:pt x="205" y="1188"/>
                  </a:cubicBezTo>
                  <a:cubicBezTo>
                    <a:pt x="205" y="1193"/>
                    <a:pt x="210" y="1195"/>
                    <a:pt x="215" y="1195"/>
                  </a:cubicBezTo>
                  <a:cubicBezTo>
                    <a:pt x="220" y="1195"/>
                    <a:pt x="225" y="1193"/>
                    <a:pt x="225" y="1188"/>
                  </a:cubicBezTo>
                  <a:cubicBezTo>
                    <a:pt x="315" y="816"/>
                    <a:pt x="214" y="374"/>
                    <a:pt x="74" y="22"/>
                  </a:cubicBezTo>
                  <a:cubicBezTo>
                    <a:pt x="70" y="7"/>
                    <a:pt x="57" y="0"/>
                    <a:pt x="44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8"/>
            <p:cNvSpPr/>
            <p:nvPr/>
          </p:nvSpPr>
          <p:spPr>
            <a:xfrm>
              <a:off x="706450" y="452250"/>
              <a:ext cx="22550" cy="3400"/>
            </a:xfrm>
            <a:custGeom>
              <a:avLst/>
              <a:gdLst/>
              <a:ahLst/>
              <a:cxnLst/>
              <a:rect l="l" t="t" r="r" b="b"/>
              <a:pathLst>
                <a:path w="902" h="136" extrusionOk="0">
                  <a:moveTo>
                    <a:pt x="409" y="1"/>
                  </a:moveTo>
                  <a:cubicBezTo>
                    <a:pt x="272" y="1"/>
                    <a:pt x="135" y="22"/>
                    <a:pt x="11" y="74"/>
                  </a:cubicBezTo>
                  <a:cubicBezTo>
                    <a:pt x="1" y="74"/>
                    <a:pt x="11" y="104"/>
                    <a:pt x="21" y="104"/>
                  </a:cubicBezTo>
                  <a:cubicBezTo>
                    <a:pt x="154" y="95"/>
                    <a:pt x="280" y="85"/>
                    <a:pt x="406" y="85"/>
                  </a:cubicBezTo>
                  <a:cubicBezTo>
                    <a:pt x="547" y="85"/>
                    <a:pt x="687" y="97"/>
                    <a:pt x="835" y="134"/>
                  </a:cubicBezTo>
                  <a:cubicBezTo>
                    <a:pt x="839" y="135"/>
                    <a:pt x="842" y="135"/>
                    <a:pt x="845" y="135"/>
                  </a:cubicBezTo>
                  <a:cubicBezTo>
                    <a:pt x="887" y="135"/>
                    <a:pt x="902" y="73"/>
                    <a:pt x="855" y="64"/>
                  </a:cubicBezTo>
                  <a:cubicBezTo>
                    <a:pt x="718" y="27"/>
                    <a:pt x="563" y="1"/>
                    <a:pt x="409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8"/>
            <p:cNvSpPr/>
            <p:nvPr/>
          </p:nvSpPr>
          <p:spPr>
            <a:xfrm>
              <a:off x="726050" y="417575"/>
              <a:ext cx="14100" cy="9400"/>
            </a:xfrm>
            <a:custGeom>
              <a:avLst/>
              <a:gdLst/>
              <a:ahLst/>
              <a:cxnLst/>
              <a:rect l="l" t="t" r="r" b="b"/>
              <a:pathLst>
                <a:path w="564" h="376" extrusionOk="0">
                  <a:moveTo>
                    <a:pt x="544" y="0"/>
                  </a:moveTo>
                  <a:cubicBezTo>
                    <a:pt x="540" y="0"/>
                    <a:pt x="536" y="1"/>
                    <a:pt x="533" y="5"/>
                  </a:cubicBezTo>
                  <a:cubicBezTo>
                    <a:pt x="493" y="25"/>
                    <a:pt x="473" y="45"/>
                    <a:pt x="453" y="74"/>
                  </a:cubicBezTo>
                  <a:cubicBezTo>
                    <a:pt x="402" y="125"/>
                    <a:pt x="362" y="165"/>
                    <a:pt x="312" y="195"/>
                  </a:cubicBezTo>
                  <a:cubicBezTo>
                    <a:pt x="222" y="266"/>
                    <a:pt x="121" y="306"/>
                    <a:pt x="21" y="346"/>
                  </a:cubicBezTo>
                  <a:cubicBezTo>
                    <a:pt x="1" y="346"/>
                    <a:pt x="1" y="376"/>
                    <a:pt x="21" y="376"/>
                  </a:cubicBezTo>
                  <a:cubicBezTo>
                    <a:pt x="141" y="366"/>
                    <a:pt x="252" y="316"/>
                    <a:pt x="353" y="246"/>
                  </a:cubicBezTo>
                  <a:cubicBezTo>
                    <a:pt x="433" y="195"/>
                    <a:pt x="553" y="115"/>
                    <a:pt x="563" y="14"/>
                  </a:cubicBezTo>
                  <a:cubicBezTo>
                    <a:pt x="563" y="7"/>
                    <a:pt x="553" y="0"/>
                    <a:pt x="544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8"/>
            <p:cNvSpPr/>
            <p:nvPr/>
          </p:nvSpPr>
          <p:spPr>
            <a:xfrm>
              <a:off x="720525" y="389375"/>
              <a:ext cx="63250" cy="48200"/>
            </a:xfrm>
            <a:custGeom>
              <a:avLst/>
              <a:gdLst/>
              <a:ahLst/>
              <a:cxnLst/>
              <a:rect l="l" t="t" r="r" b="b"/>
              <a:pathLst>
                <a:path w="2530" h="1928" extrusionOk="0">
                  <a:moveTo>
                    <a:pt x="2492" y="1"/>
                  </a:moveTo>
                  <a:cubicBezTo>
                    <a:pt x="2486" y="1"/>
                    <a:pt x="2479" y="3"/>
                    <a:pt x="2472" y="7"/>
                  </a:cubicBezTo>
                  <a:cubicBezTo>
                    <a:pt x="2101" y="379"/>
                    <a:pt x="1859" y="881"/>
                    <a:pt x="1498" y="1253"/>
                  </a:cubicBezTo>
                  <a:cubicBezTo>
                    <a:pt x="1317" y="1444"/>
                    <a:pt x="1106" y="1615"/>
                    <a:pt x="875" y="1715"/>
                  </a:cubicBezTo>
                  <a:cubicBezTo>
                    <a:pt x="643" y="1822"/>
                    <a:pt x="412" y="1848"/>
                    <a:pt x="169" y="1848"/>
                  </a:cubicBezTo>
                  <a:cubicBezTo>
                    <a:pt x="117" y="1848"/>
                    <a:pt x="64" y="1847"/>
                    <a:pt x="11" y="1845"/>
                  </a:cubicBezTo>
                  <a:cubicBezTo>
                    <a:pt x="10" y="1844"/>
                    <a:pt x="8" y="1843"/>
                    <a:pt x="7" y="1843"/>
                  </a:cubicBezTo>
                  <a:cubicBezTo>
                    <a:pt x="1" y="1843"/>
                    <a:pt x="2" y="1865"/>
                    <a:pt x="11" y="1865"/>
                  </a:cubicBezTo>
                  <a:cubicBezTo>
                    <a:pt x="118" y="1909"/>
                    <a:pt x="229" y="1928"/>
                    <a:pt x="341" y="1928"/>
                  </a:cubicBezTo>
                  <a:cubicBezTo>
                    <a:pt x="723" y="1928"/>
                    <a:pt x="1115" y="1705"/>
                    <a:pt x="1387" y="1464"/>
                  </a:cubicBezTo>
                  <a:cubicBezTo>
                    <a:pt x="1588" y="1293"/>
                    <a:pt x="1759" y="1082"/>
                    <a:pt x="1929" y="871"/>
                  </a:cubicBezTo>
                  <a:cubicBezTo>
                    <a:pt x="2130" y="610"/>
                    <a:pt x="2362" y="338"/>
                    <a:pt x="2522" y="48"/>
                  </a:cubicBezTo>
                  <a:cubicBezTo>
                    <a:pt x="2530" y="24"/>
                    <a:pt x="2514" y="1"/>
                    <a:pt x="2492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8"/>
            <p:cNvSpPr/>
            <p:nvPr/>
          </p:nvSpPr>
          <p:spPr>
            <a:xfrm>
              <a:off x="744400" y="426575"/>
              <a:ext cx="36050" cy="9150"/>
            </a:xfrm>
            <a:custGeom>
              <a:avLst/>
              <a:gdLst/>
              <a:ahLst/>
              <a:cxnLst/>
              <a:rect l="l" t="t" r="r" b="b"/>
              <a:pathLst>
                <a:path w="1442" h="366" extrusionOk="0">
                  <a:moveTo>
                    <a:pt x="1394" y="1"/>
                  </a:moveTo>
                  <a:cubicBezTo>
                    <a:pt x="1388" y="1"/>
                    <a:pt x="1382" y="2"/>
                    <a:pt x="1376" y="6"/>
                  </a:cubicBezTo>
                  <a:cubicBezTo>
                    <a:pt x="1166" y="177"/>
                    <a:pt x="945" y="287"/>
                    <a:pt x="673" y="297"/>
                  </a:cubicBezTo>
                  <a:cubicBezTo>
                    <a:pt x="463" y="297"/>
                    <a:pt x="263" y="216"/>
                    <a:pt x="54" y="216"/>
                  </a:cubicBezTo>
                  <a:cubicBezTo>
                    <a:pt x="43" y="216"/>
                    <a:pt x="32" y="216"/>
                    <a:pt x="20" y="217"/>
                  </a:cubicBezTo>
                  <a:cubicBezTo>
                    <a:pt x="0" y="217"/>
                    <a:pt x="0" y="237"/>
                    <a:pt x="10" y="237"/>
                  </a:cubicBezTo>
                  <a:cubicBezTo>
                    <a:pt x="249" y="280"/>
                    <a:pt x="459" y="366"/>
                    <a:pt x="690" y="366"/>
                  </a:cubicBezTo>
                  <a:cubicBezTo>
                    <a:pt x="731" y="366"/>
                    <a:pt x="772" y="363"/>
                    <a:pt x="814" y="357"/>
                  </a:cubicBezTo>
                  <a:cubicBezTo>
                    <a:pt x="1035" y="317"/>
                    <a:pt x="1256" y="217"/>
                    <a:pt x="1416" y="56"/>
                  </a:cubicBezTo>
                  <a:cubicBezTo>
                    <a:pt x="1441" y="32"/>
                    <a:pt x="1419" y="1"/>
                    <a:pt x="1394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8"/>
            <p:cNvSpPr/>
            <p:nvPr/>
          </p:nvSpPr>
          <p:spPr>
            <a:xfrm>
              <a:off x="697675" y="418675"/>
              <a:ext cx="11075" cy="11325"/>
            </a:xfrm>
            <a:custGeom>
              <a:avLst/>
              <a:gdLst/>
              <a:ahLst/>
              <a:cxnLst/>
              <a:rect l="l" t="t" r="r" b="b"/>
              <a:pathLst>
                <a:path w="443" h="453" extrusionOk="0">
                  <a:moveTo>
                    <a:pt x="222" y="1"/>
                  </a:moveTo>
                  <a:cubicBezTo>
                    <a:pt x="101" y="1"/>
                    <a:pt x="1" y="101"/>
                    <a:pt x="1" y="222"/>
                  </a:cubicBezTo>
                  <a:cubicBezTo>
                    <a:pt x="1" y="352"/>
                    <a:pt x="101" y="452"/>
                    <a:pt x="222" y="452"/>
                  </a:cubicBezTo>
                  <a:cubicBezTo>
                    <a:pt x="342" y="452"/>
                    <a:pt x="443" y="352"/>
                    <a:pt x="443" y="222"/>
                  </a:cubicBezTo>
                  <a:cubicBezTo>
                    <a:pt x="443" y="101"/>
                    <a:pt x="342" y="1"/>
                    <a:pt x="22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8"/>
            <p:cNvSpPr/>
            <p:nvPr/>
          </p:nvSpPr>
          <p:spPr>
            <a:xfrm>
              <a:off x="714500" y="381250"/>
              <a:ext cx="9075" cy="9325"/>
            </a:xfrm>
            <a:custGeom>
              <a:avLst/>
              <a:gdLst/>
              <a:ahLst/>
              <a:cxnLst/>
              <a:rect l="l" t="t" r="r" b="b"/>
              <a:pathLst>
                <a:path w="363" h="373" extrusionOk="0">
                  <a:moveTo>
                    <a:pt x="181" y="0"/>
                  </a:moveTo>
                  <a:cubicBezTo>
                    <a:pt x="81" y="0"/>
                    <a:pt x="0" y="81"/>
                    <a:pt x="0" y="192"/>
                  </a:cubicBezTo>
                  <a:cubicBezTo>
                    <a:pt x="0" y="292"/>
                    <a:pt x="81" y="373"/>
                    <a:pt x="181" y="373"/>
                  </a:cubicBezTo>
                  <a:cubicBezTo>
                    <a:pt x="282" y="373"/>
                    <a:pt x="362" y="292"/>
                    <a:pt x="362" y="192"/>
                  </a:cubicBezTo>
                  <a:cubicBezTo>
                    <a:pt x="362" y="81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8"/>
            <p:cNvSpPr/>
            <p:nvPr/>
          </p:nvSpPr>
          <p:spPr>
            <a:xfrm>
              <a:off x="735100" y="373200"/>
              <a:ext cx="8050" cy="807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0" y="72"/>
                    <a:pt x="0" y="162"/>
                  </a:cubicBezTo>
                  <a:cubicBezTo>
                    <a:pt x="0" y="253"/>
                    <a:pt x="71" y="322"/>
                    <a:pt x="161" y="322"/>
                  </a:cubicBezTo>
                  <a:cubicBezTo>
                    <a:pt x="252" y="322"/>
                    <a:pt x="322" y="253"/>
                    <a:pt x="322" y="162"/>
                  </a:cubicBezTo>
                  <a:cubicBezTo>
                    <a:pt x="322" y="72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38"/>
            <p:cNvSpPr/>
            <p:nvPr/>
          </p:nvSpPr>
          <p:spPr>
            <a:xfrm>
              <a:off x="736850" y="415175"/>
              <a:ext cx="5550" cy="5775"/>
            </a:xfrm>
            <a:custGeom>
              <a:avLst/>
              <a:gdLst/>
              <a:ahLst/>
              <a:cxnLst/>
              <a:rect l="l" t="t" r="r" b="b"/>
              <a:pathLst>
                <a:path w="222" h="231" extrusionOk="0">
                  <a:moveTo>
                    <a:pt x="111" y="0"/>
                  </a:moveTo>
                  <a:cubicBezTo>
                    <a:pt x="51" y="0"/>
                    <a:pt x="1" y="50"/>
                    <a:pt x="1" y="110"/>
                  </a:cubicBezTo>
                  <a:cubicBezTo>
                    <a:pt x="1" y="181"/>
                    <a:pt x="51" y="231"/>
                    <a:pt x="111" y="231"/>
                  </a:cubicBezTo>
                  <a:cubicBezTo>
                    <a:pt x="171" y="231"/>
                    <a:pt x="222" y="181"/>
                    <a:pt x="222" y="110"/>
                  </a:cubicBezTo>
                  <a:cubicBezTo>
                    <a:pt x="222" y="50"/>
                    <a:pt x="171" y="0"/>
                    <a:pt x="11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38"/>
            <p:cNvSpPr/>
            <p:nvPr/>
          </p:nvSpPr>
          <p:spPr>
            <a:xfrm>
              <a:off x="774025" y="383025"/>
              <a:ext cx="14850" cy="14825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302" y="0"/>
                  </a:moveTo>
                  <a:cubicBezTo>
                    <a:pt x="131" y="0"/>
                    <a:pt x="1" y="130"/>
                    <a:pt x="1" y="302"/>
                  </a:cubicBezTo>
                  <a:cubicBezTo>
                    <a:pt x="1" y="462"/>
                    <a:pt x="131" y="592"/>
                    <a:pt x="302" y="592"/>
                  </a:cubicBezTo>
                  <a:cubicBezTo>
                    <a:pt x="463" y="592"/>
                    <a:pt x="593" y="462"/>
                    <a:pt x="593" y="302"/>
                  </a:cubicBezTo>
                  <a:cubicBezTo>
                    <a:pt x="593" y="130"/>
                    <a:pt x="463" y="0"/>
                    <a:pt x="30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38"/>
            <p:cNvSpPr/>
            <p:nvPr/>
          </p:nvSpPr>
          <p:spPr>
            <a:xfrm>
              <a:off x="772275" y="420425"/>
              <a:ext cx="14075" cy="13850"/>
            </a:xfrm>
            <a:custGeom>
              <a:avLst/>
              <a:gdLst/>
              <a:ahLst/>
              <a:cxnLst/>
              <a:rect l="l" t="t" r="r" b="b"/>
              <a:pathLst>
                <a:path w="563" h="554" extrusionOk="0">
                  <a:moveTo>
                    <a:pt x="281" y="1"/>
                  </a:moveTo>
                  <a:cubicBezTo>
                    <a:pt x="131" y="1"/>
                    <a:pt x="0" y="121"/>
                    <a:pt x="0" y="272"/>
                  </a:cubicBezTo>
                  <a:cubicBezTo>
                    <a:pt x="0" y="433"/>
                    <a:pt x="131" y="554"/>
                    <a:pt x="281" y="554"/>
                  </a:cubicBezTo>
                  <a:cubicBezTo>
                    <a:pt x="432" y="554"/>
                    <a:pt x="563" y="433"/>
                    <a:pt x="563" y="272"/>
                  </a:cubicBezTo>
                  <a:cubicBezTo>
                    <a:pt x="563" y="121"/>
                    <a:pt x="432" y="1"/>
                    <a:pt x="28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38"/>
            <p:cNvSpPr/>
            <p:nvPr/>
          </p:nvSpPr>
          <p:spPr>
            <a:xfrm>
              <a:off x="608775" y="457600"/>
              <a:ext cx="73600" cy="40475"/>
            </a:xfrm>
            <a:custGeom>
              <a:avLst/>
              <a:gdLst/>
              <a:ahLst/>
              <a:cxnLst/>
              <a:rect l="l" t="t" r="r" b="b"/>
              <a:pathLst>
                <a:path w="2944" h="1619" extrusionOk="0">
                  <a:moveTo>
                    <a:pt x="1818" y="0"/>
                  </a:moveTo>
                  <a:cubicBezTo>
                    <a:pt x="1646" y="280"/>
                    <a:pt x="1417" y="358"/>
                    <a:pt x="1214" y="358"/>
                  </a:cubicBezTo>
                  <a:cubicBezTo>
                    <a:pt x="958" y="358"/>
                    <a:pt x="744" y="232"/>
                    <a:pt x="744" y="232"/>
                  </a:cubicBezTo>
                  <a:cubicBezTo>
                    <a:pt x="724" y="965"/>
                    <a:pt x="0" y="1306"/>
                    <a:pt x="0" y="1306"/>
                  </a:cubicBezTo>
                  <a:cubicBezTo>
                    <a:pt x="834" y="1367"/>
                    <a:pt x="1276" y="1618"/>
                    <a:pt x="1276" y="1618"/>
                  </a:cubicBezTo>
                  <a:cubicBezTo>
                    <a:pt x="1484" y="1240"/>
                    <a:pt x="1858" y="1165"/>
                    <a:pt x="2120" y="1165"/>
                  </a:cubicBezTo>
                  <a:cubicBezTo>
                    <a:pt x="2289" y="1165"/>
                    <a:pt x="2412" y="1196"/>
                    <a:pt x="2412" y="1196"/>
                  </a:cubicBezTo>
                  <a:cubicBezTo>
                    <a:pt x="2412" y="734"/>
                    <a:pt x="2943" y="1"/>
                    <a:pt x="2944" y="0"/>
                  </a:cubicBezTo>
                  <a:lnTo>
                    <a:pt x="2944" y="0"/>
                  </a:lnTo>
                  <a:cubicBezTo>
                    <a:pt x="2763" y="145"/>
                    <a:pt x="2577" y="193"/>
                    <a:pt x="2411" y="193"/>
                  </a:cubicBezTo>
                  <a:cubicBezTo>
                    <a:pt x="2077" y="193"/>
                    <a:pt x="1818" y="0"/>
                    <a:pt x="181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38"/>
            <p:cNvSpPr/>
            <p:nvPr/>
          </p:nvSpPr>
          <p:spPr>
            <a:xfrm>
              <a:off x="612800" y="465600"/>
              <a:ext cx="57950" cy="23425"/>
            </a:xfrm>
            <a:custGeom>
              <a:avLst/>
              <a:gdLst/>
              <a:ahLst/>
              <a:cxnLst/>
              <a:rect l="l" t="t" r="r" b="b"/>
              <a:pathLst>
                <a:path w="2318" h="937" extrusionOk="0">
                  <a:moveTo>
                    <a:pt x="2279" y="0"/>
                  </a:moveTo>
                  <a:cubicBezTo>
                    <a:pt x="2276" y="0"/>
                    <a:pt x="2273" y="1"/>
                    <a:pt x="2271" y="2"/>
                  </a:cubicBezTo>
                  <a:cubicBezTo>
                    <a:pt x="1899" y="223"/>
                    <a:pt x="1537" y="434"/>
                    <a:pt x="1115" y="575"/>
                  </a:cubicBezTo>
                  <a:cubicBezTo>
                    <a:pt x="764" y="705"/>
                    <a:pt x="362" y="756"/>
                    <a:pt x="10" y="916"/>
                  </a:cubicBezTo>
                  <a:cubicBezTo>
                    <a:pt x="0" y="916"/>
                    <a:pt x="0" y="937"/>
                    <a:pt x="20" y="937"/>
                  </a:cubicBezTo>
                  <a:cubicBezTo>
                    <a:pt x="422" y="926"/>
                    <a:pt x="874" y="756"/>
                    <a:pt x="1246" y="615"/>
                  </a:cubicBezTo>
                  <a:cubicBezTo>
                    <a:pt x="1617" y="474"/>
                    <a:pt x="1999" y="303"/>
                    <a:pt x="2300" y="42"/>
                  </a:cubicBezTo>
                  <a:cubicBezTo>
                    <a:pt x="2318" y="25"/>
                    <a:pt x="2298" y="0"/>
                    <a:pt x="227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38"/>
            <p:cNvSpPr/>
            <p:nvPr/>
          </p:nvSpPr>
          <p:spPr>
            <a:xfrm>
              <a:off x="651200" y="465275"/>
              <a:ext cx="3550" cy="10300"/>
            </a:xfrm>
            <a:custGeom>
              <a:avLst/>
              <a:gdLst/>
              <a:ahLst/>
              <a:cxnLst/>
              <a:rect l="l" t="t" r="r" b="b"/>
              <a:pathLst>
                <a:path w="142" h="412" extrusionOk="0">
                  <a:moveTo>
                    <a:pt x="130" y="1"/>
                  </a:moveTo>
                  <a:cubicBezTo>
                    <a:pt x="128" y="1"/>
                    <a:pt x="124" y="2"/>
                    <a:pt x="121" y="5"/>
                  </a:cubicBezTo>
                  <a:cubicBezTo>
                    <a:pt x="11" y="75"/>
                    <a:pt x="1" y="266"/>
                    <a:pt x="21" y="387"/>
                  </a:cubicBezTo>
                  <a:cubicBezTo>
                    <a:pt x="25" y="404"/>
                    <a:pt x="38" y="412"/>
                    <a:pt x="52" y="412"/>
                  </a:cubicBezTo>
                  <a:cubicBezTo>
                    <a:pt x="71" y="412"/>
                    <a:pt x="92" y="396"/>
                    <a:pt x="92" y="367"/>
                  </a:cubicBezTo>
                  <a:cubicBezTo>
                    <a:pt x="81" y="296"/>
                    <a:pt x="81" y="226"/>
                    <a:pt x="101" y="166"/>
                  </a:cubicBezTo>
                  <a:cubicBezTo>
                    <a:pt x="112" y="106"/>
                    <a:pt x="141" y="66"/>
                    <a:pt x="141" y="15"/>
                  </a:cubicBezTo>
                  <a:cubicBezTo>
                    <a:pt x="141" y="8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38"/>
            <p:cNvSpPr/>
            <p:nvPr/>
          </p:nvSpPr>
          <p:spPr>
            <a:xfrm>
              <a:off x="630675" y="483425"/>
              <a:ext cx="12225" cy="6625"/>
            </a:xfrm>
            <a:custGeom>
              <a:avLst/>
              <a:gdLst/>
              <a:ahLst/>
              <a:cxnLst/>
              <a:rect l="l" t="t" r="r" b="b"/>
              <a:pathLst>
                <a:path w="489" h="265" extrusionOk="0">
                  <a:moveTo>
                    <a:pt x="30" y="0"/>
                  </a:moveTo>
                  <a:cubicBezTo>
                    <a:pt x="13" y="0"/>
                    <a:pt x="1" y="24"/>
                    <a:pt x="18" y="32"/>
                  </a:cubicBezTo>
                  <a:cubicBezTo>
                    <a:pt x="119" y="153"/>
                    <a:pt x="290" y="213"/>
                    <a:pt x="440" y="264"/>
                  </a:cubicBezTo>
                  <a:cubicBezTo>
                    <a:pt x="443" y="264"/>
                    <a:pt x="446" y="265"/>
                    <a:pt x="448" y="265"/>
                  </a:cubicBezTo>
                  <a:cubicBezTo>
                    <a:pt x="482" y="265"/>
                    <a:pt x="488" y="212"/>
                    <a:pt x="460" y="203"/>
                  </a:cubicBezTo>
                  <a:cubicBezTo>
                    <a:pt x="299" y="153"/>
                    <a:pt x="179" y="72"/>
                    <a:pt x="38" y="3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38"/>
            <p:cNvSpPr/>
            <p:nvPr/>
          </p:nvSpPr>
          <p:spPr>
            <a:xfrm>
              <a:off x="601975" y="478950"/>
              <a:ext cx="18375" cy="18350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363" y="1"/>
                  </a:moveTo>
                  <a:cubicBezTo>
                    <a:pt x="162" y="1"/>
                    <a:pt x="1" y="161"/>
                    <a:pt x="1" y="362"/>
                  </a:cubicBezTo>
                  <a:cubicBezTo>
                    <a:pt x="1" y="573"/>
                    <a:pt x="162" y="734"/>
                    <a:pt x="363" y="734"/>
                  </a:cubicBezTo>
                  <a:cubicBezTo>
                    <a:pt x="574" y="734"/>
                    <a:pt x="735" y="573"/>
                    <a:pt x="735" y="362"/>
                  </a:cubicBezTo>
                  <a:cubicBezTo>
                    <a:pt x="735" y="161"/>
                    <a:pt x="574" y="1"/>
                    <a:pt x="363" y="1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38"/>
            <p:cNvSpPr/>
            <p:nvPr/>
          </p:nvSpPr>
          <p:spPr>
            <a:xfrm>
              <a:off x="522625" y="457600"/>
              <a:ext cx="73625" cy="40475"/>
            </a:xfrm>
            <a:custGeom>
              <a:avLst/>
              <a:gdLst/>
              <a:ahLst/>
              <a:cxnLst/>
              <a:rect l="l" t="t" r="r" b="b"/>
              <a:pathLst>
                <a:path w="2945" h="1619" extrusionOk="0">
                  <a:moveTo>
                    <a:pt x="1125" y="0"/>
                  </a:moveTo>
                  <a:cubicBezTo>
                    <a:pt x="1125" y="0"/>
                    <a:pt x="867" y="193"/>
                    <a:pt x="533" y="193"/>
                  </a:cubicBezTo>
                  <a:cubicBezTo>
                    <a:pt x="366" y="193"/>
                    <a:pt x="181" y="145"/>
                    <a:pt x="0" y="0"/>
                  </a:cubicBezTo>
                  <a:lnTo>
                    <a:pt x="0" y="0"/>
                  </a:lnTo>
                  <a:cubicBezTo>
                    <a:pt x="0" y="1"/>
                    <a:pt x="533" y="734"/>
                    <a:pt x="533" y="1196"/>
                  </a:cubicBezTo>
                  <a:cubicBezTo>
                    <a:pt x="533" y="1196"/>
                    <a:pt x="655" y="1165"/>
                    <a:pt x="825" y="1165"/>
                  </a:cubicBezTo>
                  <a:cubicBezTo>
                    <a:pt x="1087" y="1165"/>
                    <a:pt x="1464" y="1240"/>
                    <a:pt x="1678" y="1618"/>
                  </a:cubicBezTo>
                  <a:cubicBezTo>
                    <a:pt x="1678" y="1618"/>
                    <a:pt x="2110" y="1367"/>
                    <a:pt x="2944" y="1306"/>
                  </a:cubicBezTo>
                  <a:cubicBezTo>
                    <a:pt x="2944" y="1306"/>
                    <a:pt x="2221" y="965"/>
                    <a:pt x="2201" y="232"/>
                  </a:cubicBezTo>
                  <a:cubicBezTo>
                    <a:pt x="2201" y="232"/>
                    <a:pt x="1987" y="358"/>
                    <a:pt x="1730" y="358"/>
                  </a:cubicBezTo>
                  <a:cubicBezTo>
                    <a:pt x="1528" y="358"/>
                    <a:pt x="1298" y="280"/>
                    <a:pt x="1125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38"/>
            <p:cNvSpPr/>
            <p:nvPr/>
          </p:nvSpPr>
          <p:spPr>
            <a:xfrm>
              <a:off x="534250" y="465600"/>
              <a:ext cx="57975" cy="23425"/>
            </a:xfrm>
            <a:custGeom>
              <a:avLst/>
              <a:gdLst/>
              <a:ahLst/>
              <a:cxnLst/>
              <a:rect l="l" t="t" r="r" b="b"/>
              <a:pathLst>
                <a:path w="2319" h="937" extrusionOk="0">
                  <a:moveTo>
                    <a:pt x="40" y="0"/>
                  </a:moveTo>
                  <a:cubicBezTo>
                    <a:pt x="21" y="0"/>
                    <a:pt x="0" y="25"/>
                    <a:pt x="18" y="42"/>
                  </a:cubicBezTo>
                  <a:cubicBezTo>
                    <a:pt x="319" y="303"/>
                    <a:pt x="701" y="474"/>
                    <a:pt x="1073" y="615"/>
                  </a:cubicBezTo>
                  <a:cubicBezTo>
                    <a:pt x="1444" y="756"/>
                    <a:pt x="1897" y="926"/>
                    <a:pt x="2308" y="937"/>
                  </a:cubicBezTo>
                  <a:cubicBezTo>
                    <a:pt x="2318" y="937"/>
                    <a:pt x="2318" y="916"/>
                    <a:pt x="2308" y="916"/>
                  </a:cubicBezTo>
                  <a:cubicBezTo>
                    <a:pt x="1957" y="756"/>
                    <a:pt x="1565" y="705"/>
                    <a:pt x="1203" y="575"/>
                  </a:cubicBezTo>
                  <a:cubicBezTo>
                    <a:pt x="791" y="434"/>
                    <a:pt x="419" y="223"/>
                    <a:pt x="48" y="2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38"/>
            <p:cNvSpPr/>
            <p:nvPr/>
          </p:nvSpPr>
          <p:spPr>
            <a:xfrm>
              <a:off x="550250" y="465275"/>
              <a:ext cx="3550" cy="10300"/>
            </a:xfrm>
            <a:custGeom>
              <a:avLst/>
              <a:gdLst/>
              <a:ahLst/>
              <a:cxnLst/>
              <a:rect l="l" t="t" r="r" b="b"/>
              <a:pathLst>
                <a:path w="142" h="412" extrusionOk="0">
                  <a:moveTo>
                    <a:pt x="12" y="1"/>
                  </a:moveTo>
                  <a:cubicBezTo>
                    <a:pt x="6" y="1"/>
                    <a:pt x="0" y="8"/>
                    <a:pt x="0" y="15"/>
                  </a:cubicBezTo>
                  <a:cubicBezTo>
                    <a:pt x="11" y="66"/>
                    <a:pt x="31" y="106"/>
                    <a:pt x="41" y="166"/>
                  </a:cubicBezTo>
                  <a:cubicBezTo>
                    <a:pt x="61" y="226"/>
                    <a:pt x="61" y="296"/>
                    <a:pt x="51" y="367"/>
                  </a:cubicBezTo>
                  <a:cubicBezTo>
                    <a:pt x="51" y="396"/>
                    <a:pt x="75" y="412"/>
                    <a:pt x="95" y="412"/>
                  </a:cubicBezTo>
                  <a:cubicBezTo>
                    <a:pt x="109" y="412"/>
                    <a:pt x="121" y="404"/>
                    <a:pt x="121" y="387"/>
                  </a:cubicBezTo>
                  <a:cubicBezTo>
                    <a:pt x="141" y="266"/>
                    <a:pt x="131" y="75"/>
                    <a:pt x="20" y="5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38"/>
            <p:cNvSpPr/>
            <p:nvPr/>
          </p:nvSpPr>
          <p:spPr>
            <a:xfrm>
              <a:off x="562125" y="483425"/>
              <a:ext cx="12225" cy="6625"/>
            </a:xfrm>
            <a:custGeom>
              <a:avLst/>
              <a:gdLst/>
              <a:ahLst/>
              <a:cxnLst/>
              <a:rect l="l" t="t" r="r" b="b"/>
              <a:pathLst>
                <a:path w="489" h="265" extrusionOk="0">
                  <a:moveTo>
                    <a:pt x="458" y="0"/>
                  </a:moveTo>
                  <a:cubicBezTo>
                    <a:pt x="455" y="0"/>
                    <a:pt x="452" y="1"/>
                    <a:pt x="450" y="3"/>
                  </a:cubicBezTo>
                  <a:cubicBezTo>
                    <a:pt x="309" y="72"/>
                    <a:pt x="188" y="153"/>
                    <a:pt x="38" y="203"/>
                  </a:cubicBezTo>
                  <a:cubicBezTo>
                    <a:pt x="1" y="212"/>
                    <a:pt x="6" y="265"/>
                    <a:pt x="39" y="265"/>
                  </a:cubicBezTo>
                  <a:cubicBezTo>
                    <a:pt x="42" y="265"/>
                    <a:pt x="45" y="264"/>
                    <a:pt x="48" y="264"/>
                  </a:cubicBezTo>
                  <a:cubicBezTo>
                    <a:pt x="199" y="213"/>
                    <a:pt x="369" y="153"/>
                    <a:pt x="480" y="32"/>
                  </a:cubicBezTo>
                  <a:cubicBezTo>
                    <a:pt x="488" y="24"/>
                    <a:pt x="475" y="0"/>
                    <a:pt x="45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38"/>
            <p:cNvSpPr/>
            <p:nvPr/>
          </p:nvSpPr>
          <p:spPr>
            <a:xfrm>
              <a:off x="584675" y="478950"/>
              <a:ext cx="18600" cy="18350"/>
            </a:xfrm>
            <a:custGeom>
              <a:avLst/>
              <a:gdLst/>
              <a:ahLst/>
              <a:cxnLst/>
              <a:rect l="l" t="t" r="r" b="b"/>
              <a:pathLst>
                <a:path w="744" h="734" extrusionOk="0">
                  <a:moveTo>
                    <a:pt x="371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73"/>
                    <a:pt x="161" y="734"/>
                    <a:pt x="371" y="734"/>
                  </a:cubicBezTo>
                  <a:cubicBezTo>
                    <a:pt x="572" y="734"/>
                    <a:pt x="743" y="573"/>
                    <a:pt x="743" y="362"/>
                  </a:cubicBezTo>
                  <a:cubicBezTo>
                    <a:pt x="743" y="161"/>
                    <a:pt x="572" y="1"/>
                    <a:pt x="37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38"/>
            <p:cNvSpPr/>
            <p:nvPr/>
          </p:nvSpPr>
          <p:spPr>
            <a:xfrm>
              <a:off x="593200" y="465900"/>
              <a:ext cx="18625" cy="18600"/>
            </a:xfrm>
            <a:custGeom>
              <a:avLst/>
              <a:gdLst/>
              <a:ahLst/>
              <a:cxnLst/>
              <a:rect l="l" t="t" r="r" b="b"/>
              <a:pathLst>
                <a:path w="745" h="744" extrusionOk="0">
                  <a:moveTo>
                    <a:pt x="372" y="0"/>
                  </a:moveTo>
                  <a:cubicBezTo>
                    <a:pt x="171" y="0"/>
                    <a:pt x="1" y="171"/>
                    <a:pt x="1" y="372"/>
                  </a:cubicBezTo>
                  <a:cubicBezTo>
                    <a:pt x="1" y="573"/>
                    <a:pt x="171" y="744"/>
                    <a:pt x="372" y="744"/>
                  </a:cubicBezTo>
                  <a:cubicBezTo>
                    <a:pt x="573" y="744"/>
                    <a:pt x="744" y="573"/>
                    <a:pt x="744" y="372"/>
                  </a:cubicBezTo>
                  <a:cubicBezTo>
                    <a:pt x="744" y="171"/>
                    <a:pt x="573" y="0"/>
                    <a:pt x="372" y="0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38"/>
            <p:cNvSpPr/>
            <p:nvPr/>
          </p:nvSpPr>
          <p:spPr>
            <a:xfrm>
              <a:off x="608775" y="113275"/>
              <a:ext cx="73600" cy="40450"/>
            </a:xfrm>
            <a:custGeom>
              <a:avLst/>
              <a:gdLst/>
              <a:ahLst/>
              <a:cxnLst/>
              <a:rect l="l" t="t" r="r" b="b"/>
              <a:pathLst>
                <a:path w="2944" h="1618" extrusionOk="0">
                  <a:moveTo>
                    <a:pt x="1276" y="1"/>
                  </a:moveTo>
                  <a:cubicBezTo>
                    <a:pt x="1276" y="1"/>
                    <a:pt x="834" y="251"/>
                    <a:pt x="0" y="312"/>
                  </a:cubicBezTo>
                  <a:cubicBezTo>
                    <a:pt x="0" y="312"/>
                    <a:pt x="724" y="664"/>
                    <a:pt x="744" y="1387"/>
                  </a:cubicBezTo>
                  <a:cubicBezTo>
                    <a:pt x="744" y="1387"/>
                    <a:pt x="958" y="1261"/>
                    <a:pt x="1215" y="1261"/>
                  </a:cubicBezTo>
                  <a:cubicBezTo>
                    <a:pt x="1417" y="1261"/>
                    <a:pt x="1646" y="1339"/>
                    <a:pt x="1818" y="1618"/>
                  </a:cubicBezTo>
                  <a:cubicBezTo>
                    <a:pt x="1818" y="1618"/>
                    <a:pt x="2077" y="1430"/>
                    <a:pt x="2411" y="1430"/>
                  </a:cubicBezTo>
                  <a:cubicBezTo>
                    <a:pt x="2577" y="1430"/>
                    <a:pt x="2763" y="1477"/>
                    <a:pt x="2944" y="1618"/>
                  </a:cubicBezTo>
                  <a:cubicBezTo>
                    <a:pt x="2944" y="1618"/>
                    <a:pt x="2412" y="894"/>
                    <a:pt x="2412" y="432"/>
                  </a:cubicBezTo>
                  <a:cubicBezTo>
                    <a:pt x="2412" y="432"/>
                    <a:pt x="2297" y="460"/>
                    <a:pt x="2135" y="460"/>
                  </a:cubicBezTo>
                  <a:cubicBezTo>
                    <a:pt x="1873" y="460"/>
                    <a:pt x="1488" y="387"/>
                    <a:pt x="1276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38"/>
            <p:cNvSpPr/>
            <p:nvPr/>
          </p:nvSpPr>
          <p:spPr>
            <a:xfrm>
              <a:off x="612800" y="122325"/>
              <a:ext cx="57950" cy="23425"/>
            </a:xfrm>
            <a:custGeom>
              <a:avLst/>
              <a:gdLst/>
              <a:ahLst/>
              <a:cxnLst/>
              <a:rect l="l" t="t" r="r" b="b"/>
              <a:pathLst>
                <a:path w="2318" h="937" extrusionOk="0">
                  <a:moveTo>
                    <a:pt x="20" y="0"/>
                  </a:moveTo>
                  <a:cubicBezTo>
                    <a:pt x="0" y="0"/>
                    <a:pt x="0" y="20"/>
                    <a:pt x="10" y="30"/>
                  </a:cubicBezTo>
                  <a:cubicBezTo>
                    <a:pt x="362" y="181"/>
                    <a:pt x="764" y="231"/>
                    <a:pt x="1115" y="362"/>
                  </a:cubicBezTo>
                  <a:cubicBezTo>
                    <a:pt x="1537" y="512"/>
                    <a:pt x="1899" y="713"/>
                    <a:pt x="2271" y="934"/>
                  </a:cubicBezTo>
                  <a:cubicBezTo>
                    <a:pt x="2273" y="936"/>
                    <a:pt x="2276" y="936"/>
                    <a:pt x="2279" y="936"/>
                  </a:cubicBezTo>
                  <a:cubicBezTo>
                    <a:pt x="2298" y="936"/>
                    <a:pt x="2318" y="911"/>
                    <a:pt x="2300" y="894"/>
                  </a:cubicBezTo>
                  <a:cubicBezTo>
                    <a:pt x="1999" y="633"/>
                    <a:pt x="1617" y="462"/>
                    <a:pt x="1246" y="322"/>
                  </a:cubicBezTo>
                  <a:cubicBezTo>
                    <a:pt x="874" y="181"/>
                    <a:pt x="422" y="10"/>
                    <a:pt x="2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38"/>
            <p:cNvSpPr/>
            <p:nvPr/>
          </p:nvSpPr>
          <p:spPr>
            <a:xfrm>
              <a:off x="651200" y="135850"/>
              <a:ext cx="3550" cy="10350"/>
            </a:xfrm>
            <a:custGeom>
              <a:avLst/>
              <a:gdLst/>
              <a:ahLst/>
              <a:cxnLst/>
              <a:rect l="l" t="t" r="r" b="b"/>
              <a:pathLst>
                <a:path w="142" h="414" extrusionOk="0">
                  <a:moveTo>
                    <a:pt x="49" y="0"/>
                  </a:moveTo>
                  <a:cubicBezTo>
                    <a:pt x="36" y="0"/>
                    <a:pt x="25" y="7"/>
                    <a:pt x="21" y="22"/>
                  </a:cubicBezTo>
                  <a:cubicBezTo>
                    <a:pt x="1" y="142"/>
                    <a:pt x="11" y="333"/>
                    <a:pt x="121" y="413"/>
                  </a:cubicBezTo>
                  <a:cubicBezTo>
                    <a:pt x="132" y="413"/>
                    <a:pt x="141" y="413"/>
                    <a:pt x="141" y="404"/>
                  </a:cubicBezTo>
                  <a:cubicBezTo>
                    <a:pt x="141" y="343"/>
                    <a:pt x="112" y="303"/>
                    <a:pt x="101" y="253"/>
                  </a:cubicBezTo>
                  <a:cubicBezTo>
                    <a:pt x="81" y="183"/>
                    <a:pt x="81" y="112"/>
                    <a:pt x="92" y="42"/>
                  </a:cubicBezTo>
                  <a:cubicBezTo>
                    <a:pt x="92" y="17"/>
                    <a:pt x="69" y="0"/>
                    <a:pt x="49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38"/>
            <p:cNvSpPr/>
            <p:nvPr/>
          </p:nvSpPr>
          <p:spPr>
            <a:xfrm>
              <a:off x="630700" y="121525"/>
              <a:ext cx="12200" cy="6400"/>
            </a:xfrm>
            <a:custGeom>
              <a:avLst/>
              <a:gdLst/>
              <a:ahLst/>
              <a:cxnLst/>
              <a:rect l="l" t="t" r="r" b="b"/>
              <a:pathLst>
                <a:path w="488" h="256" extrusionOk="0">
                  <a:moveTo>
                    <a:pt x="447" y="1"/>
                  </a:moveTo>
                  <a:cubicBezTo>
                    <a:pt x="445" y="1"/>
                    <a:pt x="442" y="1"/>
                    <a:pt x="439" y="2"/>
                  </a:cubicBezTo>
                  <a:cubicBezTo>
                    <a:pt x="289" y="42"/>
                    <a:pt x="118" y="102"/>
                    <a:pt x="17" y="223"/>
                  </a:cubicBezTo>
                  <a:cubicBezTo>
                    <a:pt x="1" y="239"/>
                    <a:pt x="11" y="256"/>
                    <a:pt x="27" y="256"/>
                  </a:cubicBezTo>
                  <a:cubicBezTo>
                    <a:pt x="30" y="256"/>
                    <a:pt x="34" y="255"/>
                    <a:pt x="37" y="253"/>
                  </a:cubicBezTo>
                  <a:cubicBezTo>
                    <a:pt x="178" y="183"/>
                    <a:pt x="298" y="102"/>
                    <a:pt x="459" y="62"/>
                  </a:cubicBezTo>
                  <a:cubicBezTo>
                    <a:pt x="487" y="53"/>
                    <a:pt x="481" y="1"/>
                    <a:pt x="447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38"/>
            <p:cNvSpPr/>
            <p:nvPr/>
          </p:nvSpPr>
          <p:spPr>
            <a:xfrm>
              <a:off x="601975" y="114025"/>
              <a:ext cx="18375" cy="18600"/>
            </a:xfrm>
            <a:custGeom>
              <a:avLst/>
              <a:gdLst/>
              <a:ahLst/>
              <a:cxnLst/>
              <a:rect l="l" t="t" r="r" b="b"/>
              <a:pathLst>
                <a:path w="735" h="744" extrusionOk="0">
                  <a:moveTo>
                    <a:pt x="363" y="0"/>
                  </a:moveTo>
                  <a:cubicBezTo>
                    <a:pt x="162" y="0"/>
                    <a:pt x="1" y="172"/>
                    <a:pt x="1" y="373"/>
                  </a:cubicBezTo>
                  <a:cubicBezTo>
                    <a:pt x="1" y="573"/>
                    <a:pt x="162" y="744"/>
                    <a:pt x="363" y="744"/>
                  </a:cubicBezTo>
                  <a:cubicBezTo>
                    <a:pt x="574" y="744"/>
                    <a:pt x="735" y="573"/>
                    <a:pt x="735" y="373"/>
                  </a:cubicBezTo>
                  <a:cubicBezTo>
                    <a:pt x="735" y="172"/>
                    <a:pt x="574" y="0"/>
                    <a:pt x="363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38"/>
            <p:cNvSpPr/>
            <p:nvPr/>
          </p:nvSpPr>
          <p:spPr>
            <a:xfrm>
              <a:off x="522625" y="113275"/>
              <a:ext cx="73625" cy="40450"/>
            </a:xfrm>
            <a:custGeom>
              <a:avLst/>
              <a:gdLst/>
              <a:ahLst/>
              <a:cxnLst/>
              <a:rect l="l" t="t" r="r" b="b"/>
              <a:pathLst>
                <a:path w="2945" h="1618" extrusionOk="0">
                  <a:moveTo>
                    <a:pt x="1678" y="1"/>
                  </a:moveTo>
                  <a:cubicBezTo>
                    <a:pt x="1460" y="387"/>
                    <a:pt x="1073" y="460"/>
                    <a:pt x="810" y="460"/>
                  </a:cubicBezTo>
                  <a:cubicBezTo>
                    <a:pt x="648" y="460"/>
                    <a:pt x="533" y="432"/>
                    <a:pt x="533" y="432"/>
                  </a:cubicBezTo>
                  <a:cubicBezTo>
                    <a:pt x="533" y="894"/>
                    <a:pt x="0" y="1618"/>
                    <a:pt x="0" y="1618"/>
                  </a:cubicBezTo>
                  <a:cubicBezTo>
                    <a:pt x="181" y="1477"/>
                    <a:pt x="366" y="1430"/>
                    <a:pt x="533" y="1430"/>
                  </a:cubicBezTo>
                  <a:cubicBezTo>
                    <a:pt x="867" y="1430"/>
                    <a:pt x="1125" y="1618"/>
                    <a:pt x="1125" y="1618"/>
                  </a:cubicBezTo>
                  <a:cubicBezTo>
                    <a:pt x="1298" y="1339"/>
                    <a:pt x="1527" y="1261"/>
                    <a:pt x="1730" y="1261"/>
                  </a:cubicBezTo>
                  <a:cubicBezTo>
                    <a:pt x="1987" y="1261"/>
                    <a:pt x="2201" y="1387"/>
                    <a:pt x="2201" y="1387"/>
                  </a:cubicBezTo>
                  <a:cubicBezTo>
                    <a:pt x="2221" y="664"/>
                    <a:pt x="2944" y="312"/>
                    <a:pt x="2944" y="312"/>
                  </a:cubicBezTo>
                  <a:cubicBezTo>
                    <a:pt x="2110" y="251"/>
                    <a:pt x="1678" y="1"/>
                    <a:pt x="1678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38"/>
            <p:cNvSpPr/>
            <p:nvPr/>
          </p:nvSpPr>
          <p:spPr>
            <a:xfrm>
              <a:off x="534250" y="122325"/>
              <a:ext cx="57975" cy="23425"/>
            </a:xfrm>
            <a:custGeom>
              <a:avLst/>
              <a:gdLst/>
              <a:ahLst/>
              <a:cxnLst/>
              <a:rect l="l" t="t" r="r" b="b"/>
              <a:pathLst>
                <a:path w="2319" h="937" extrusionOk="0">
                  <a:moveTo>
                    <a:pt x="2308" y="0"/>
                  </a:moveTo>
                  <a:cubicBezTo>
                    <a:pt x="1897" y="10"/>
                    <a:pt x="1444" y="181"/>
                    <a:pt x="1073" y="322"/>
                  </a:cubicBezTo>
                  <a:cubicBezTo>
                    <a:pt x="701" y="462"/>
                    <a:pt x="319" y="633"/>
                    <a:pt x="18" y="894"/>
                  </a:cubicBezTo>
                  <a:cubicBezTo>
                    <a:pt x="0" y="911"/>
                    <a:pt x="20" y="936"/>
                    <a:pt x="39" y="936"/>
                  </a:cubicBezTo>
                  <a:cubicBezTo>
                    <a:pt x="42" y="936"/>
                    <a:pt x="45" y="936"/>
                    <a:pt x="48" y="934"/>
                  </a:cubicBezTo>
                  <a:cubicBezTo>
                    <a:pt x="419" y="713"/>
                    <a:pt x="791" y="512"/>
                    <a:pt x="1203" y="362"/>
                  </a:cubicBezTo>
                  <a:cubicBezTo>
                    <a:pt x="1565" y="231"/>
                    <a:pt x="1957" y="181"/>
                    <a:pt x="2308" y="30"/>
                  </a:cubicBezTo>
                  <a:cubicBezTo>
                    <a:pt x="2318" y="20"/>
                    <a:pt x="2318" y="0"/>
                    <a:pt x="230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38"/>
            <p:cNvSpPr/>
            <p:nvPr/>
          </p:nvSpPr>
          <p:spPr>
            <a:xfrm>
              <a:off x="550250" y="135850"/>
              <a:ext cx="3550" cy="10350"/>
            </a:xfrm>
            <a:custGeom>
              <a:avLst/>
              <a:gdLst/>
              <a:ahLst/>
              <a:cxnLst/>
              <a:rect l="l" t="t" r="r" b="b"/>
              <a:pathLst>
                <a:path w="142" h="414" extrusionOk="0">
                  <a:moveTo>
                    <a:pt x="98" y="0"/>
                  </a:moveTo>
                  <a:cubicBezTo>
                    <a:pt x="78" y="0"/>
                    <a:pt x="51" y="17"/>
                    <a:pt x="51" y="42"/>
                  </a:cubicBezTo>
                  <a:cubicBezTo>
                    <a:pt x="61" y="112"/>
                    <a:pt x="61" y="183"/>
                    <a:pt x="41" y="253"/>
                  </a:cubicBezTo>
                  <a:cubicBezTo>
                    <a:pt x="31" y="303"/>
                    <a:pt x="11" y="343"/>
                    <a:pt x="0" y="404"/>
                  </a:cubicBezTo>
                  <a:cubicBezTo>
                    <a:pt x="0" y="413"/>
                    <a:pt x="11" y="413"/>
                    <a:pt x="20" y="413"/>
                  </a:cubicBezTo>
                  <a:cubicBezTo>
                    <a:pt x="131" y="333"/>
                    <a:pt x="141" y="142"/>
                    <a:pt x="121" y="22"/>
                  </a:cubicBezTo>
                  <a:cubicBezTo>
                    <a:pt x="121" y="7"/>
                    <a:pt x="111" y="0"/>
                    <a:pt x="98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38"/>
            <p:cNvSpPr/>
            <p:nvPr/>
          </p:nvSpPr>
          <p:spPr>
            <a:xfrm>
              <a:off x="562125" y="121525"/>
              <a:ext cx="12225" cy="6400"/>
            </a:xfrm>
            <a:custGeom>
              <a:avLst/>
              <a:gdLst/>
              <a:ahLst/>
              <a:cxnLst/>
              <a:rect l="l" t="t" r="r" b="b"/>
              <a:pathLst>
                <a:path w="489" h="256" extrusionOk="0">
                  <a:moveTo>
                    <a:pt x="39" y="1"/>
                  </a:moveTo>
                  <a:cubicBezTo>
                    <a:pt x="6" y="1"/>
                    <a:pt x="1" y="53"/>
                    <a:pt x="38" y="62"/>
                  </a:cubicBezTo>
                  <a:cubicBezTo>
                    <a:pt x="188" y="102"/>
                    <a:pt x="309" y="183"/>
                    <a:pt x="450" y="253"/>
                  </a:cubicBezTo>
                  <a:cubicBezTo>
                    <a:pt x="453" y="255"/>
                    <a:pt x="457" y="256"/>
                    <a:pt x="460" y="256"/>
                  </a:cubicBezTo>
                  <a:cubicBezTo>
                    <a:pt x="476" y="256"/>
                    <a:pt x="488" y="239"/>
                    <a:pt x="480" y="223"/>
                  </a:cubicBezTo>
                  <a:cubicBezTo>
                    <a:pt x="369" y="102"/>
                    <a:pt x="199" y="42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38"/>
            <p:cNvSpPr/>
            <p:nvPr/>
          </p:nvSpPr>
          <p:spPr>
            <a:xfrm>
              <a:off x="584675" y="114025"/>
              <a:ext cx="18600" cy="18600"/>
            </a:xfrm>
            <a:custGeom>
              <a:avLst/>
              <a:gdLst/>
              <a:ahLst/>
              <a:cxnLst/>
              <a:rect l="l" t="t" r="r" b="b"/>
              <a:pathLst>
                <a:path w="744" h="744" extrusionOk="0">
                  <a:moveTo>
                    <a:pt x="371" y="0"/>
                  </a:moveTo>
                  <a:cubicBezTo>
                    <a:pt x="161" y="0"/>
                    <a:pt x="0" y="172"/>
                    <a:pt x="0" y="373"/>
                  </a:cubicBezTo>
                  <a:cubicBezTo>
                    <a:pt x="0" y="573"/>
                    <a:pt x="161" y="744"/>
                    <a:pt x="371" y="744"/>
                  </a:cubicBezTo>
                  <a:cubicBezTo>
                    <a:pt x="572" y="744"/>
                    <a:pt x="743" y="573"/>
                    <a:pt x="743" y="373"/>
                  </a:cubicBezTo>
                  <a:cubicBezTo>
                    <a:pt x="743" y="172"/>
                    <a:pt x="572" y="0"/>
                    <a:pt x="37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38"/>
            <p:cNvSpPr/>
            <p:nvPr/>
          </p:nvSpPr>
          <p:spPr>
            <a:xfrm>
              <a:off x="593200" y="127075"/>
              <a:ext cx="18625" cy="18375"/>
            </a:xfrm>
            <a:custGeom>
              <a:avLst/>
              <a:gdLst/>
              <a:ahLst/>
              <a:cxnLst/>
              <a:rect l="l" t="t" r="r" b="b"/>
              <a:pathLst>
                <a:path w="745" h="735" extrusionOk="0">
                  <a:moveTo>
                    <a:pt x="372" y="1"/>
                  </a:moveTo>
                  <a:cubicBezTo>
                    <a:pt x="171" y="1"/>
                    <a:pt x="1" y="162"/>
                    <a:pt x="1" y="362"/>
                  </a:cubicBezTo>
                  <a:cubicBezTo>
                    <a:pt x="1" y="574"/>
                    <a:pt x="171" y="735"/>
                    <a:pt x="372" y="735"/>
                  </a:cubicBezTo>
                  <a:cubicBezTo>
                    <a:pt x="573" y="735"/>
                    <a:pt x="744" y="574"/>
                    <a:pt x="744" y="362"/>
                  </a:cubicBezTo>
                  <a:cubicBezTo>
                    <a:pt x="744" y="162"/>
                    <a:pt x="573" y="1"/>
                    <a:pt x="372" y="1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38"/>
            <p:cNvSpPr/>
            <p:nvPr/>
          </p:nvSpPr>
          <p:spPr>
            <a:xfrm>
              <a:off x="737100" y="285800"/>
              <a:ext cx="32425" cy="25400"/>
            </a:xfrm>
            <a:custGeom>
              <a:avLst/>
              <a:gdLst/>
              <a:ahLst/>
              <a:cxnLst/>
              <a:rect l="l" t="t" r="r" b="b"/>
              <a:pathLst>
                <a:path w="1297" h="1016" extrusionOk="0">
                  <a:moveTo>
                    <a:pt x="1297" y="865"/>
                  </a:moveTo>
                  <a:cubicBezTo>
                    <a:pt x="1296" y="866"/>
                    <a:pt x="1296" y="867"/>
                    <a:pt x="1295" y="868"/>
                  </a:cubicBezTo>
                  <a:lnTo>
                    <a:pt x="1295" y="868"/>
                  </a:lnTo>
                  <a:cubicBezTo>
                    <a:pt x="1296" y="870"/>
                    <a:pt x="1296" y="873"/>
                    <a:pt x="1297" y="875"/>
                  </a:cubicBezTo>
                  <a:lnTo>
                    <a:pt x="1297" y="865"/>
                  </a:lnTo>
                  <a:close/>
                  <a:moveTo>
                    <a:pt x="1" y="1"/>
                  </a:moveTo>
                  <a:cubicBezTo>
                    <a:pt x="101" y="242"/>
                    <a:pt x="212" y="494"/>
                    <a:pt x="393" y="695"/>
                  </a:cubicBezTo>
                  <a:cubicBezTo>
                    <a:pt x="493" y="795"/>
                    <a:pt x="603" y="885"/>
                    <a:pt x="734" y="945"/>
                  </a:cubicBezTo>
                  <a:cubicBezTo>
                    <a:pt x="835" y="985"/>
                    <a:pt x="935" y="1016"/>
                    <a:pt x="1036" y="1016"/>
                  </a:cubicBezTo>
                  <a:cubicBezTo>
                    <a:pt x="1135" y="1006"/>
                    <a:pt x="1234" y="957"/>
                    <a:pt x="1295" y="868"/>
                  </a:cubicBezTo>
                  <a:lnTo>
                    <a:pt x="1295" y="868"/>
                  </a:lnTo>
                  <a:cubicBezTo>
                    <a:pt x="1223" y="599"/>
                    <a:pt x="1034" y="372"/>
                    <a:pt x="804" y="222"/>
                  </a:cubicBezTo>
                  <a:cubicBezTo>
                    <a:pt x="563" y="72"/>
                    <a:pt x="282" y="11"/>
                    <a:pt x="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38"/>
            <p:cNvSpPr/>
            <p:nvPr/>
          </p:nvSpPr>
          <p:spPr>
            <a:xfrm>
              <a:off x="770250" y="281550"/>
              <a:ext cx="27925" cy="28250"/>
            </a:xfrm>
            <a:custGeom>
              <a:avLst/>
              <a:gdLst/>
              <a:ahLst/>
              <a:cxnLst/>
              <a:rect l="l" t="t" r="r" b="b"/>
              <a:pathLst>
                <a:path w="1117" h="1130" extrusionOk="0">
                  <a:moveTo>
                    <a:pt x="1106" y="1"/>
                  </a:moveTo>
                  <a:lnTo>
                    <a:pt x="1106" y="1"/>
                  </a:lnTo>
                  <a:cubicBezTo>
                    <a:pt x="875" y="30"/>
                    <a:pt x="634" y="70"/>
                    <a:pt x="443" y="201"/>
                  </a:cubicBezTo>
                  <a:cubicBezTo>
                    <a:pt x="181" y="392"/>
                    <a:pt x="71" y="713"/>
                    <a:pt x="1" y="1025"/>
                  </a:cubicBezTo>
                  <a:lnTo>
                    <a:pt x="11" y="1025"/>
                  </a:lnTo>
                  <a:cubicBezTo>
                    <a:pt x="88" y="1097"/>
                    <a:pt x="194" y="1129"/>
                    <a:pt x="301" y="1129"/>
                  </a:cubicBezTo>
                  <a:cubicBezTo>
                    <a:pt x="374" y="1129"/>
                    <a:pt x="448" y="1114"/>
                    <a:pt x="513" y="1086"/>
                  </a:cubicBezTo>
                  <a:cubicBezTo>
                    <a:pt x="684" y="1015"/>
                    <a:pt x="804" y="874"/>
                    <a:pt x="915" y="724"/>
                  </a:cubicBezTo>
                  <a:cubicBezTo>
                    <a:pt x="985" y="623"/>
                    <a:pt x="1056" y="503"/>
                    <a:pt x="1086" y="382"/>
                  </a:cubicBezTo>
                  <a:cubicBezTo>
                    <a:pt x="1116" y="262"/>
                    <a:pt x="1106" y="131"/>
                    <a:pt x="110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38"/>
            <p:cNvSpPr/>
            <p:nvPr/>
          </p:nvSpPr>
          <p:spPr>
            <a:xfrm>
              <a:off x="739375" y="317225"/>
              <a:ext cx="28150" cy="37100"/>
            </a:xfrm>
            <a:custGeom>
              <a:avLst/>
              <a:gdLst/>
              <a:ahLst/>
              <a:cxnLst/>
              <a:rect l="l" t="t" r="r" b="b"/>
              <a:pathLst>
                <a:path w="1126" h="1484" extrusionOk="0">
                  <a:moveTo>
                    <a:pt x="0" y="0"/>
                  </a:moveTo>
                  <a:lnTo>
                    <a:pt x="0" y="0"/>
                  </a:lnTo>
                  <a:cubicBezTo>
                    <a:pt x="110" y="512"/>
                    <a:pt x="282" y="1045"/>
                    <a:pt x="693" y="1376"/>
                  </a:cubicBezTo>
                  <a:cubicBezTo>
                    <a:pt x="764" y="1416"/>
                    <a:pt x="834" y="1467"/>
                    <a:pt x="914" y="1476"/>
                  </a:cubicBezTo>
                  <a:cubicBezTo>
                    <a:pt x="934" y="1481"/>
                    <a:pt x="953" y="1484"/>
                    <a:pt x="972" y="1484"/>
                  </a:cubicBezTo>
                  <a:cubicBezTo>
                    <a:pt x="1032" y="1484"/>
                    <a:pt x="1087" y="1459"/>
                    <a:pt x="1126" y="1407"/>
                  </a:cubicBezTo>
                  <a:lnTo>
                    <a:pt x="1115" y="1396"/>
                  </a:lnTo>
                  <a:cubicBezTo>
                    <a:pt x="1095" y="1125"/>
                    <a:pt x="1065" y="844"/>
                    <a:pt x="925" y="612"/>
                  </a:cubicBezTo>
                  <a:cubicBezTo>
                    <a:pt x="733" y="291"/>
                    <a:pt x="352" y="130"/>
                    <a:pt x="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38"/>
            <p:cNvSpPr/>
            <p:nvPr/>
          </p:nvSpPr>
          <p:spPr>
            <a:xfrm>
              <a:off x="768500" y="324750"/>
              <a:ext cx="35925" cy="31250"/>
            </a:xfrm>
            <a:custGeom>
              <a:avLst/>
              <a:gdLst/>
              <a:ahLst/>
              <a:cxnLst/>
              <a:rect l="l" t="t" r="r" b="b"/>
              <a:pathLst>
                <a:path w="1437" h="1250" extrusionOk="0">
                  <a:moveTo>
                    <a:pt x="1437" y="0"/>
                  </a:moveTo>
                  <a:lnTo>
                    <a:pt x="1437" y="0"/>
                  </a:lnTo>
                  <a:cubicBezTo>
                    <a:pt x="1316" y="10"/>
                    <a:pt x="1196" y="30"/>
                    <a:pt x="1075" y="41"/>
                  </a:cubicBezTo>
                  <a:cubicBezTo>
                    <a:pt x="915" y="61"/>
                    <a:pt x="754" y="90"/>
                    <a:pt x="613" y="151"/>
                  </a:cubicBezTo>
                  <a:cubicBezTo>
                    <a:pt x="272" y="302"/>
                    <a:pt x="61" y="673"/>
                    <a:pt x="21" y="1045"/>
                  </a:cubicBezTo>
                  <a:lnTo>
                    <a:pt x="1" y="1045"/>
                  </a:lnTo>
                  <a:cubicBezTo>
                    <a:pt x="63" y="1179"/>
                    <a:pt x="205" y="1250"/>
                    <a:pt x="341" y="1250"/>
                  </a:cubicBezTo>
                  <a:cubicBezTo>
                    <a:pt x="358" y="1250"/>
                    <a:pt x="375" y="1248"/>
                    <a:pt x="392" y="1246"/>
                  </a:cubicBezTo>
                  <a:cubicBezTo>
                    <a:pt x="553" y="1226"/>
                    <a:pt x="684" y="1126"/>
                    <a:pt x="804" y="1015"/>
                  </a:cubicBezTo>
                  <a:cubicBezTo>
                    <a:pt x="1095" y="744"/>
                    <a:pt x="1267" y="362"/>
                    <a:pt x="143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38"/>
            <p:cNvSpPr/>
            <p:nvPr/>
          </p:nvSpPr>
          <p:spPr>
            <a:xfrm>
              <a:off x="763975" y="230325"/>
              <a:ext cx="18125" cy="33900"/>
            </a:xfrm>
            <a:custGeom>
              <a:avLst/>
              <a:gdLst/>
              <a:ahLst/>
              <a:cxnLst/>
              <a:rect l="l" t="t" r="r" b="b"/>
              <a:pathLst>
                <a:path w="725" h="1356" extrusionOk="0">
                  <a:moveTo>
                    <a:pt x="573" y="0"/>
                  </a:moveTo>
                  <a:cubicBezTo>
                    <a:pt x="342" y="130"/>
                    <a:pt x="191" y="351"/>
                    <a:pt x="101" y="592"/>
                  </a:cubicBezTo>
                  <a:cubicBezTo>
                    <a:pt x="22" y="841"/>
                    <a:pt x="1" y="1100"/>
                    <a:pt x="20" y="1348"/>
                  </a:cubicBezTo>
                  <a:lnTo>
                    <a:pt x="20" y="1348"/>
                  </a:lnTo>
                  <a:cubicBezTo>
                    <a:pt x="33" y="1349"/>
                    <a:pt x="46" y="1350"/>
                    <a:pt x="59" y="1350"/>
                  </a:cubicBezTo>
                  <a:cubicBezTo>
                    <a:pt x="280" y="1350"/>
                    <a:pt x="492" y="1198"/>
                    <a:pt x="593" y="1005"/>
                  </a:cubicBezTo>
                  <a:cubicBezTo>
                    <a:pt x="714" y="784"/>
                    <a:pt x="724" y="523"/>
                    <a:pt x="674" y="281"/>
                  </a:cubicBezTo>
                  <a:cubicBezTo>
                    <a:pt x="664" y="181"/>
                    <a:pt x="633" y="81"/>
                    <a:pt x="573" y="0"/>
                  </a:cubicBezTo>
                  <a:close/>
                  <a:moveTo>
                    <a:pt x="1" y="1346"/>
                  </a:moveTo>
                  <a:lnTo>
                    <a:pt x="21" y="1356"/>
                  </a:lnTo>
                  <a:cubicBezTo>
                    <a:pt x="21" y="1353"/>
                    <a:pt x="21" y="1351"/>
                    <a:pt x="20" y="1348"/>
                  </a:cubicBezTo>
                  <a:lnTo>
                    <a:pt x="20" y="1348"/>
                  </a:lnTo>
                  <a:cubicBezTo>
                    <a:pt x="14" y="1348"/>
                    <a:pt x="7" y="1347"/>
                    <a:pt x="1" y="1346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38"/>
            <p:cNvSpPr/>
            <p:nvPr/>
          </p:nvSpPr>
          <p:spPr>
            <a:xfrm>
              <a:off x="724300" y="245500"/>
              <a:ext cx="40200" cy="24450"/>
            </a:xfrm>
            <a:custGeom>
              <a:avLst/>
              <a:gdLst/>
              <a:ahLst/>
              <a:cxnLst/>
              <a:rect l="l" t="t" r="r" b="b"/>
              <a:pathLst>
                <a:path w="1608" h="978" extrusionOk="0">
                  <a:moveTo>
                    <a:pt x="340" y="1"/>
                  </a:moveTo>
                  <a:cubicBezTo>
                    <a:pt x="270" y="1"/>
                    <a:pt x="200" y="6"/>
                    <a:pt x="131" y="16"/>
                  </a:cubicBezTo>
                  <a:cubicBezTo>
                    <a:pt x="81" y="26"/>
                    <a:pt x="21" y="36"/>
                    <a:pt x="1" y="86"/>
                  </a:cubicBezTo>
                  <a:cubicBezTo>
                    <a:pt x="181" y="327"/>
                    <a:pt x="402" y="538"/>
                    <a:pt x="633" y="729"/>
                  </a:cubicBezTo>
                  <a:cubicBezTo>
                    <a:pt x="784" y="840"/>
                    <a:pt x="945" y="940"/>
                    <a:pt x="1115" y="970"/>
                  </a:cubicBezTo>
                  <a:cubicBezTo>
                    <a:pt x="1146" y="975"/>
                    <a:pt x="1177" y="978"/>
                    <a:pt x="1208" y="978"/>
                  </a:cubicBezTo>
                  <a:cubicBezTo>
                    <a:pt x="1361" y="978"/>
                    <a:pt x="1516" y="915"/>
                    <a:pt x="1608" y="789"/>
                  </a:cubicBezTo>
                  <a:lnTo>
                    <a:pt x="1557" y="729"/>
                  </a:lnTo>
                  <a:cubicBezTo>
                    <a:pt x="1577" y="639"/>
                    <a:pt x="1517" y="548"/>
                    <a:pt x="1457" y="488"/>
                  </a:cubicBezTo>
                  <a:cubicBezTo>
                    <a:pt x="1173" y="178"/>
                    <a:pt x="756" y="1"/>
                    <a:pt x="34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38"/>
            <p:cNvSpPr/>
            <p:nvPr/>
          </p:nvSpPr>
          <p:spPr>
            <a:xfrm>
              <a:off x="763175" y="264250"/>
              <a:ext cx="8375" cy="107950"/>
            </a:xfrm>
            <a:custGeom>
              <a:avLst/>
              <a:gdLst/>
              <a:ahLst/>
              <a:cxnLst/>
              <a:rect l="l" t="t" r="r" b="b"/>
              <a:pathLst>
                <a:path w="335" h="4318" extrusionOk="0">
                  <a:moveTo>
                    <a:pt x="50" y="0"/>
                  </a:moveTo>
                  <a:cubicBezTo>
                    <a:pt x="25" y="0"/>
                    <a:pt x="1" y="19"/>
                    <a:pt x="13" y="50"/>
                  </a:cubicBezTo>
                  <a:cubicBezTo>
                    <a:pt x="183" y="662"/>
                    <a:pt x="223" y="1315"/>
                    <a:pt x="234" y="1948"/>
                  </a:cubicBezTo>
                  <a:cubicBezTo>
                    <a:pt x="254" y="2731"/>
                    <a:pt x="234" y="3515"/>
                    <a:pt x="13" y="4269"/>
                  </a:cubicBezTo>
                  <a:cubicBezTo>
                    <a:pt x="7" y="4299"/>
                    <a:pt x="33" y="4318"/>
                    <a:pt x="57" y="4318"/>
                  </a:cubicBezTo>
                  <a:cubicBezTo>
                    <a:pt x="73" y="4318"/>
                    <a:pt x="89" y="4309"/>
                    <a:pt x="93" y="4289"/>
                  </a:cubicBezTo>
                  <a:cubicBezTo>
                    <a:pt x="314" y="3535"/>
                    <a:pt x="334" y="2742"/>
                    <a:pt x="324" y="1948"/>
                  </a:cubicBezTo>
                  <a:cubicBezTo>
                    <a:pt x="304" y="1315"/>
                    <a:pt x="264" y="652"/>
                    <a:pt x="93" y="30"/>
                  </a:cubicBezTo>
                  <a:cubicBezTo>
                    <a:pt x="85" y="9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38"/>
            <p:cNvSpPr/>
            <p:nvPr/>
          </p:nvSpPr>
          <p:spPr>
            <a:xfrm>
              <a:off x="764300" y="241800"/>
              <a:ext cx="9250" cy="24050"/>
            </a:xfrm>
            <a:custGeom>
              <a:avLst/>
              <a:gdLst/>
              <a:ahLst/>
              <a:cxnLst/>
              <a:rect l="l" t="t" r="r" b="b"/>
              <a:pathLst>
                <a:path w="370" h="962" extrusionOk="0">
                  <a:moveTo>
                    <a:pt x="341" y="1"/>
                  </a:moveTo>
                  <a:cubicBezTo>
                    <a:pt x="332" y="1"/>
                    <a:pt x="323" y="7"/>
                    <a:pt x="319" y="23"/>
                  </a:cubicBezTo>
                  <a:cubicBezTo>
                    <a:pt x="269" y="345"/>
                    <a:pt x="149" y="636"/>
                    <a:pt x="8" y="937"/>
                  </a:cubicBezTo>
                  <a:cubicBezTo>
                    <a:pt x="0" y="952"/>
                    <a:pt x="9" y="961"/>
                    <a:pt x="22" y="961"/>
                  </a:cubicBezTo>
                  <a:cubicBezTo>
                    <a:pt x="27" y="961"/>
                    <a:pt x="32" y="960"/>
                    <a:pt x="38" y="957"/>
                  </a:cubicBezTo>
                  <a:cubicBezTo>
                    <a:pt x="219" y="686"/>
                    <a:pt x="319" y="354"/>
                    <a:pt x="370" y="33"/>
                  </a:cubicBezTo>
                  <a:cubicBezTo>
                    <a:pt x="370" y="15"/>
                    <a:pt x="355" y="1"/>
                    <a:pt x="34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38"/>
            <p:cNvSpPr/>
            <p:nvPr/>
          </p:nvSpPr>
          <p:spPr>
            <a:xfrm>
              <a:off x="742150" y="256375"/>
              <a:ext cx="22600" cy="9125"/>
            </a:xfrm>
            <a:custGeom>
              <a:avLst/>
              <a:gdLst/>
              <a:ahLst/>
              <a:cxnLst/>
              <a:rect l="l" t="t" r="r" b="b"/>
              <a:pathLst>
                <a:path w="904" h="365" extrusionOk="0">
                  <a:moveTo>
                    <a:pt x="22" y="1"/>
                  </a:moveTo>
                  <a:cubicBezTo>
                    <a:pt x="7" y="1"/>
                    <a:pt x="1" y="24"/>
                    <a:pt x="10" y="33"/>
                  </a:cubicBezTo>
                  <a:cubicBezTo>
                    <a:pt x="241" y="224"/>
                    <a:pt x="542" y="365"/>
                    <a:pt x="854" y="365"/>
                  </a:cubicBezTo>
                  <a:cubicBezTo>
                    <a:pt x="894" y="365"/>
                    <a:pt x="904" y="304"/>
                    <a:pt x="863" y="294"/>
                  </a:cubicBezTo>
                  <a:cubicBezTo>
                    <a:pt x="552" y="254"/>
                    <a:pt x="291" y="184"/>
                    <a:pt x="30" y="3"/>
                  </a:cubicBezTo>
                  <a:cubicBezTo>
                    <a:pt x="27" y="1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38"/>
            <p:cNvSpPr/>
            <p:nvPr/>
          </p:nvSpPr>
          <p:spPr>
            <a:xfrm>
              <a:off x="748750" y="294300"/>
              <a:ext cx="21275" cy="12625"/>
            </a:xfrm>
            <a:custGeom>
              <a:avLst/>
              <a:gdLst/>
              <a:ahLst/>
              <a:cxnLst/>
              <a:rect l="l" t="t" r="r" b="b"/>
              <a:pathLst>
                <a:path w="851" h="505" extrusionOk="0">
                  <a:moveTo>
                    <a:pt x="26" y="0"/>
                  </a:moveTo>
                  <a:cubicBezTo>
                    <a:pt x="11" y="0"/>
                    <a:pt x="0" y="17"/>
                    <a:pt x="17" y="33"/>
                  </a:cubicBezTo>
                  <a:cubicBezTo>
                    <a:pt x="148" y="154"/>
                    <a:pt x="298" y="254"/>
                    <a:pt x="449" y="334"/>
                  </a:cubicBezTo>
                  <a:cubicBezTo>
                    <a:pt x="559" y="395"/>
                    <a:pt x="700" y="495"/>
                    <a:pt x="831" y="505"/>
                  </a:cubicBezTo>
                  <a:cubicBezTo>
                    <a:pt x="851" y="505"/>
                    <a:pt x="851" y="485"/>
                    <a:pt x="841" y="465"/>
                  </a:cubicBezTo>
                  <a:cubicBezTo>
                    <a:pt x="771" y="375"/>
                    <a:pt x="599" y="324"/>
                    <a:pt x="489" y="274"/>
                  </a:cubicBezTo>
                  <a:lnTo>
                    <a:pt x="37" y="2"/>
                  </a:ln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38"/>
            <p:cNvSpPr/>
            <p:nvPr/>
          </p:nvSpPr>
          <p:spPr>
            <a:xfrm>
              <a:off x="749750" y="330000"/>
              <a:ext cx="19200" cy="21925"/>
            </a:xfrm>
            <a:custGeom>
              <a:avLst/>
              <a:gdLst/>
              <a:ahLst/>
              <a:cxnLst/>
              <a:rect l="l" t="t" r="r" b="b"/>
              <a:pathLst>
                <a:path w="768" h="877" extrusionOk="0">
                  <a:moveTo>
                    <a:pt x="24" y="1"/>
                  </a:moveTo>
                  <a:cubicBezTo>
                    <a:pt x="11" y="1"/>
                    <a:pt x="1" y="12"/>
                    <a:pt x="7" y="32"/>
                  </a:cubicBezTo>
                  <a:cubicBezTo>
                    <a:pt x="57" y="373"/>
                    <a:pt x="419" y="715"/>
                    <a:pt x="711" y="875"/>
                  </a:cubicBezTo>
                  <a:cubicBezTo>
                    <a:pt x="714" y="876"/>
                    <a:pt x="717" y="877"/>
                    <a:pt x="720" y="877"/>
                  </a:cubicBezTo>
                  <a:cubicBezTo>
                    <a:pt x="746" y="877"/>
                    <a:pt x="768" y="843"/>
                    <a:pt x="740" y="825"/>
                  </a:cubicBezTo>
                  <a:cubicBezTo>
                    <a:pt x="590" y="715"/>
                    <a:pt x="459" y="604"/>
                    <a:pt x="338" y="463"/>
                  </a:cubicBezTo>
                  <a:cubicBezTo>
                    <a:pt x="218" y="323"/>
                    <a:pt x="158" y="162"/>
                    <a:pt x="48" y="11"/>
                  </a:cubicBezTo>
                  <a:cubicBezTo>
                    <a:pt x="40" y="4"/>
                    <a:pt x="32" y="1"/>
                    <a:pt x="24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38"/>
            <p:cNvSpPr/>
            <p:nvPr/>
          </p:nvSpPr>
          <p:spPr>
            <a:xfrm>
              <a:off x="769325" y="332975"/>
              <a:ext cx="22500" cy="19475"/>
            </a:xfrm>
            <a:custGeom>
              <a:avLst/>
              <a:gdLst/>
              <a:ahLst/>
              <a:cxnLst/>
              <a:rect l="l" t="t" r="r" b="b"/>
              <a:pathLst>
                <a:path w="900" h="779" extrusionOk="0">
                  <a:moveTo>
                    <a:pt x="878" y="0"/>
                  </a:moveTo>
                  <a:cubicBezTo>
                    <a:pt x="876" y="0"/>
                    <a:pt x="874" y="1"/>
                    <a:pt x="872" y="3"/>
                  </a:cubicBezTo>
                  <a:cubicBezTo>
                    <a:pt x="731" y="113"/>
                    <a:pt x="611" y="254"/>
                    <a:pt x="480" y="375"/>
                  </a:cubicBezTo>
                  <a:cubicBezTo>
                    <a:pt x="329" y="505"/>
                    <a:pt x="178" y="625"/>
                    <a:pt x="18" y="746"/>
                  </a:cubicBezTo>
                  <a:cubicBezTo>
                    <a:pt x="0" y="755"/>
                    <a:pt x="13" y="778"/>
                    <a:pt x="30" y="778"/>
                  </a:cubicBezTo>
                  <a:cubicBezTo>
                    <a:pt x="32" y="778"/>
                    <a:pt x="35" y="778"/>
                    <a:pt x="38" y="777"/>
                  </a:cubicBezTo>
                  <a:cubicBezTo>
                    <a:pt x="339" y="576"/>
                    <a:pt x="691" y="335"/>
                    <a:pt x="892" y="23"/>
                  </a:cubicBezTo>
                  <a:cubicBezTo>
                    <a:pt x="900" y="15"/>
                    <a:pt x="888" y="0"/>
                    <a:pt x="878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38"/>
            <p:cNvSpPr/>
            <p:nvPr/>
          </p:nvSpPr>
          <p:spPr>
            <a:xfrm>
              <a:off x="769875" y="287875"/>
              <a:ext cx="22625" cy="19975"/>
            </a:xfrm>
            <a:custGeom>
              <a:avLst/>
              <a:gdLst/>
              <a:ahLst/>
              <a:cxnLst/>
              <a:rect l="l" t="t" r="r" b="b"/>
              <a:pathLst>
                <a:path w="905" h="799" extrusionOk="0">
                  <a:moveTo>
                    <a:pt x="882" y="0"/>
                  </a:moveTo>
                  <a:cubicBezTo>
                    <a:pt x="877" y="0"/>
                    <a:pt x="873" y="3"/>
                    <a:pt x="870" y="9"/>
                  </a:cubicBezTo>
                  <a:cubicBezTo>
                    <a:pt x="618" y="300"/>
                    <a:pt x="317" y="531"/>
                    <a:pt x="16" y="762"/>
                  </a:cubicBezTo>
                  <a:cubicBezTo>
                    <a:pt x="0" y="777"/>
                    <a:pt x="3" y="799"/>
                    <a:pt x="18" y="799"/>
                  </a:cubicBezTo>
                  <a:cubicBezTo>
                    <a:pt x="23" y="799"/>
                    <a:pt x="29" y="797"/>
                    <a:pt x="36" y="792"/>
                  </a:cubicBezTo>
                  <a:cubicBezTo>
                    <a:pt x="388" y="632"/>
                    <a:pt x="669" y="340"/>
                    <a:pt x="890" y="29"/>
                  </a:cubicBezTo>
                  <a:cubicBezTo>
                    <a:pt x="904" y="15"/>
                    <a:pt x="893" y="0"/>
                    <a:pt x="88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38"/>
            <p:cNvSpPr/>
            <p:nvPr/>
          </p:nvSpPr>
          <p:spPr>
            <a:xfrm>
              <a:off x="789600" y="222525"/>
              <a:ext cx="8075" cy="8050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61" y="0"/>
                  </a:moveTo>
                  <a:cubicBezTo>
                    <a:pt x="71" y="0"/>
                    <a:pt x="1" y="71"/>
                    <a:pt x="1" y="161"/>
                  </a:cubicBezTo>
                  <a:cubicBezTo>
                    <a:pt x="1" y="252"/>
                    <a:pt x="71" y="322"/>
                    <a:pt x="161" y="322"/>
                  </a:cubicBezTo>
                  <a:cubicBezTo>
                    <a:pt x="251" y="322"/>
                    <a:pt x="322" y="252"/>
                    <a:pt x="322" y="161"/>
                  </a:cubicBezTo>
                  <a:cubicBezTo>
                    <a:pt x="322" y="7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38"/>
            <p:cNvSpPr/>
            <p:nvPr/>
          </p:nvSpPr>
          <p:spPr>
            <a:xfrm>
              <a:off x="722525" y="314200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2" y="1"/>
                  </a:moveTo>
                  <a:cubicBezTo>
                    <a:pt x="41" y="1"/>
                    <a:pt x="1" y="41"/>
                    <a:pt x="1" y="91"/>
                  </a:cubicBezTo>
                  <a:cubicBezTo>
                    <a:pt x="1" y="141"/>
                    <a:pt x="41" y="181"/>
                    <a:pt x="92" y="181"/>
                  </a:cubicBezTo>
                  <a:cubicBezTo>
                    <a:pt x="142" y="181"/>
                    <a:pt x="182" y="141"/>
                    <a:pt x="182" y="91"/>
                  </a:cubicBezTo>
                  <a:cubicBezTo>
                    <a:pt x="182" y="41"/>
                    <a:pt x="142" y="1"/>
                    <a:pt x="9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38"/>
            <p:cNvSpPr/>
            <p:nvPr/>
          </p:nvSpPr>
          <p:spPr>
            <a:xfrm>
              <a:off x="670550" y="164000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1" y="1"/>
                    <a:pt x="1" y="41"/>
                    <a:pt x="1" y="91"/>
                  </a:cubicBezTo>
                  <a:cubicBezTo>
                    <a:pt x="1" y="142"/>
                    <a:pt x="41" y="182"/>
                    <a:pt x="91" y="182"/>
                  </a:cubicBezTo>
                  <a:cubicBezTo>
                    <a:pt x="141" y="182"/>
                    <a:pt x="182" y="142"/>
                    <a:pt x="182" y="91"/>
                  </a:cubicBezTo>
                  <a:cubicBezTo>
                    <a:pt x="182" y="41"/>
                    <a:pt x="141" y="1"/>
                    <a:pt x="9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38"/>
            <p:cNvSpPr/>
            <p:nvPr/>
          </p:nvSpPr>
          <p:spPr>
            <a:xfrm>
              <a:off x="493250" y="132875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141"/>
                    <a:pt x="41" y="181"/>
                    <a:pt x="90" y="181"/>
                  </a:cubicBezTo>
                  <a:cubicBezTo>
                    <a:pt x="141" y="181"/>
                    <a:pt x="181" y="141"/>
                    <a:pt x="181" y="90"/>
                  </a:cubicBezTo>
                  <a:cubicBezTo>
                    <a:pt x="181" y="40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38"/>
            <p:cNvSpPr/>
            <p:nvPr/>
          </p:nvSpPr>
          <p:spPr>
            <a:xfrm>
              <a:off x="804900" y="283300"/>
              <a:ext cx="2550" cy="2300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2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71"/>
                    <a:pt x="21" y="91"/>
                    <a:pt x="52" y="91"/>
                  </a:cubicBezTo>
                  <a:cubicBezTo>
                    <a:pt x="81" y="91"/>
                    <a:pt x="101" y="71"/>
                    <a:pt x="101" y="41"/>
                  </a:cubicBezTo>
                  <a:cubicBezTo>
                    <a:pt x="101" y="21"/>
                    <a:pt x="81" y="0"/>
                    <a:pt x="5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38"/>
            <p:cNvSpPr/>
            <p:nvPr/>
          </p:nvSpPr>
          <p:spPr>
            <a:xfrm>
              <a:off x="704200" y="182325"/>
              <a:ext cx="2275" cy="230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51" y="1"/>
                  </a:moveTo>
                  <a:cubicBezTo>
                    <a:pt x="21" y="1"/>
                    <a:pt x="1" y="21"/>
                    <a:pt x="1" y="52"/>
                  </a:cubicBezTo>
                  <a:cubicBezTo>
                    <a:pt x="1" y="72"/>
                    <a:pt x="21" y="92"/>
                    <a:pt x="51" y="92"/>
                  </a:cubicBezTo>
                  <a:cubicBezTo>
                    <a:pt x="71" y="92"/>
                    <a:pt x="91" y="72"/>
                    <a:pt x="91" y="52"/>
                  </a:cubicBezTo>
                  <a:cubicBezTo>
                    <a:pt x="91" y="21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38"/>
            <p:cNvSpPr/>
            <p:nvPr/>
          </p:nvSpPr>
          <p:spPr>
            <a:xfrm>
              <a:off x="496500" y="179075"/>
              <a:ext cx="2300" cy="227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91"/>
                    <a:pt x="51" y="91"/>
                  </a:cubicBezTo>
                  <a:cubicBezTo>
                    <a:pt x="71" y="91"/>
                    <a:pt x="91" y="71"/>
                    <a:pt x="91" y="41"/>
                  </a:cubicBezTo>
                  <a:cubicBezTo>
                    <a:pt x="91" y="21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38"/>
            <p:cNvSpPr/>
            <p:nvPr/>
          </p:nvSpPr>
          <p:spPr>
            <a:xfrm>
              <a:off x="687375" y="132875"/>
              <a:ext cx="2525" cy="2275"/>
            </a:xfrm>
            <a:custGeom>
              <a:avLst/>
              <a:gdLst/>
              <a:ahLst/>
              <a:cxnLst/>
              <a:rect l="l" t="t" r="r" b="b"/>
              <a:pathLst>
                <a:path w="101" h="91" extrusionOk="0">
                  <a:moveTo>
                    <a:pt x="51" y="0"/>
                  </a:moveTo>
                  <a:cubicBezTo>
                    <a:pt x="21" y="0"/>
                    <a:pt x="0" y="20"/>
                    <a:pt x="0" y="50"/>
                  </a:cubicBezTo>
                  <a:cubicBezTo>
                    <a:pt x="0" y="70"/>
                    <a:pt x="21" y="90"/>
                    <a:pt x="51" y="90"/>
                  </a:cubicBezTo>
                  <a:cubicBezTo>
                    <a:pt x="81" y="90"/>
                    <a:pt x="101" y="70"/>
                    <a:pt x="101" y="50"/>
                  </a:cubicBezTo>
                  <a:cubicBezTo>
                    <a:pt x="101" y="20"/>
                    <a:pt x="81" y="0"/>
                    <a:pt x="5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38"/>
            <p:cNvSpPr/>
            <p:nvPr/>
          </p:nvSpPr>
          <p:spPr>
            <a:xfrm>
              <a:off x="516100" y="132875"/>
              <a:ext cx="2275" cy="2275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51" y="0"/>
                  </a:moveTo>
                  <a:cubicBezTo>
                    <a:pt x="20" y="0"/>
                    <a:pt x="0" y="20"/>
                    <a:pt x="0" y="50"/>
                  </a:cubicBezTo>
                  <a:cubicBezTo>
                    <a:pt x="0" y="70"/>
                    <a:pt x="20" y="90"/>
                    <a:pt x="5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0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38"/>
            <p:cNvSpPr/>
            <p:nvPr/>
          </p:nvSpPr>
          <p:spPr>
            <a:xfrm>
              <a:off x="730575" y="269500"/>
              <a:ext cx="2300" cy="227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1" y="0"/>
                  </a:moveTo>
                  <a:cubicBezTo>
                    <a:pt x="20" y="0"/>
                    <a:pt x="0" y="20"/>
                    <a:pt x="0" y="50"/>
                  </a:cubicBezTo>
                  <a:cubicBezTo>
                    <a:pt x="0" y="70"/>
                    <a:pt x="20" y="90"/>
                    <a:pt x="4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38"/>
            <p:cNvSpPr/>
            <p:nvPr/>
          </p:nvSpPr>
          <p:spPr>
            <a:xfrm>
              <a:off x="794625" y="364675"/>
              <a:ext cx="4775" cy="4550"/>
            </a:xfrm>
            <a:custGeom>
              <a:avLst/>
              <a:gdLst/>
              <a:ahLst/>
              <a:cxnLst/>
              <a:rect l="l" t="t" r="r" b="b"/>
              <a:pathLst>
                <a:path w="191" h="182" extrusionOk="0">
                  <a:moveTo>
                    <a:pt x="91" y="0"/>
                  </a:moveTo>
                  <a:cubicBezTo>
                    <a:pt x="41" y="0"/>
                    <a:pt x="1" y="41"/>
                    <a:pt x="1" y="91"/>
                  </a:cubicBezTo>
                  <a:cubicBezTo>
                    <a:pt x="1" y="141"/>
                    <a:pt x="41" y="181"/>
                    <a:pt x="91" y="181"/>
                  </a:cubicBezTo>
                  <a:cubicBezTo>
                    <a:pt x="151" y="181"/>
                    <a:pt x="191" y="141"/>
                    <a:pt x="191" y="91"/>
                  </a:cubicBezTo>
                  <a:cubicBezTo>
                    <a:pt x="191" y="41"/>
                    <a:pt x="151" y="0"/>
                    <a:pt x="9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38"/>
            <p:cNvSpPr/>
            <p:nvPr/>
          </p:nvSpPr>
          <p:spPr>
            <a:xfrm>
              <a:off x="791350" y="252425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0"/>
                  </a:moveTo>
                  <a:cubicBezTo>
                    <a:pt x="41" y="0"/>
                    <a:pt x="1" y="40"/>
                    <a:pt x="1" y="90"/>
                  </a:cubicBezTo>
                  <a:cubicBezTo>
                    <a:pt x="1" y="141"/>
                    <a:pt x="41" y="181"/>
                    <a:pt x="91" y="181"/>
                  </a:cubicBezTo>
                  <a:cubicBezTo>
                    <a:pt x="141" y="181"/>
                    <a:pt x="181" y="141"/>
                    <a:pt x="181" y="90"/>
                  </a:cubicBezTo>
                  <a:cubicBezTo>
                    <a:pt x="181" y="40"/>
                    <a:pt x="141" y="0"/>
                    <a:pt x="9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38"/>
            <p:cNvSpPr/>
            <p:nvPr/>
          </p:nvSpPr>
          <p:spPr>
            <a:xfrm>
              <a:off x="710750" y="216475"/>
              <a:ext cx="7300" cy="6875"/>
            </a:xfrm>
            <a:custGeom>
              <a:avLst/>
              <a:gdLst/>
              <a:ahLst/>
              <a:cxnLst/>
              <a:rect l="l" t="t" r="r" b="b"/>
              <a:pathLst>
                <a:path w="292" h="275" extrusionOk="0">
                  <a:moveTo>
                    <a:pt x="154" y="0"/>
                  </a:moveTo>
                  <a:cubicBezTo>
                    <a:pt x="81" y="0"/>
                    <a:pt x="20" y="57"/>
                    <a:pt x="10" y="122"/>
                  </a:cubicBezTo>
                  <a:cubicBezTo>
                    <a:pt x="0" y="202"/>
                    <a:pt x="60" y="262"/>
                    <a:pt x="130" y="273"/>
                  </a:cubicBezTo>
                  <a:cubicBezTo>
                    <a:pt x="137" y="274"/>
                    <a:pt x="144" y="274"/>
                    <a:pt x="150" y="274"/>
                  </a:cubicBezTo>
                  <a:cubicBezTo>
                    <a:pt x="220" y="274"/>
                    <a:pt x="272" y="227"/>
                    <a:pt x="281" y="162"/>
                  </a:cubicBezTo>
                  <a:cubicBezTo>
                    <a:pt x="291" y="82"/>
                    <a:pt x="241" y="12"/>
                    <a:pt x="171" y="1"/>
                  </a:cubicBezTo>
                  <a:cubicBezTo>
                    <a:pt x="165" y="1"/>
                    <a:pt x="159" y="0"/>
                    <a:pt x="15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38"/>
            <p:cNvSpPr/>
            <p:nvPr/>
          </p:nvSpPr>
          <p:spPr>
            <a:xfrm>
              <a:off x="792350" y="310675"/>
              <a:ext cx="7050" cy="7075"/>
            </a:xfrm>
            <a:custGeom>
              <a:avLst/>
              <a:gdLst/>
              <a:ahLst/>
              <a:cxnLst/>
              <a:rect l="l" t="t" r="r" b="b"/>
              <a:pathLst>
                <a:path w="282" h="283" extrusionOk="0">
                  <a:moveTo>
                    <a:pt x="141" y="1"/>
                  </a:moveTo>
                  <a:cubicBezTo>
                    <a:pt x="61" y="1"/>
                    <a:pt x="1" y="71"/>
                    <a:pt x="1" y="142"/>
                  </a:cubicBezTo>
                  <a:cubicBezTo>
                    <a:pt x="1" y="222"/>
                    <a:pt x="61" y="282"/>
                    <a:pt x="141" y="282"/>
                  </a:cubicBezTo>
                  <a:cubicBezTo>
                    <a:pt x="212" y="282"/>
                    <a:pt x="282" y="222"/>
                    <a:pt x="282" y="142"/>
                  </a:cubicBezTo>
                  <a:cubicBezTo>
                    <a:pt x="282" y="71"/>
                    <a:pt x="212" y="1"/>
                    <a:pt x="14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38"/>
            <p:cNvSpPr/>
            <p:nvPr/>
          </p:nvSpPr>
          <p:spPr>
            <a:xfrm>
              <a:off x="694175" y="156975"/>
              <a:ext cx="6775" cy="7050"/>
            </a:xfrm>
            <a:custGeom>
              <a:avLst/>
              <a:gdLst/>
              <a:ahLst/>
              <a:cxnLst/>
              <a:rect l="l" t="t" r="r" b="b"/>
              <a:pathLst>
                <a:path w="271" h="282" extrusionOk="0">
                  <a:moveTo>
                    <a:pt x="141" y="1"/>
                  </a:moveTo>
                  <a:cubicBezTo>
                    <a:pt x="60" y="1"/>
                    <a:pt x="0" y="71"/>
                    <a:pt x="0" y="141"/>
                  </a:cubicBezTo>
                  <a:cubicBezTo>
                    <a:pt x="0" y="222"/>
                    <a:pt x="60" y="282"/>
                    <a:pt x="141" y="282"/>
                  </a:cubicBezTo>
                  <a:cubicBezTo>
                    <a:pt x="211" y="282"/>
                    <a:pt x="271" y="222"/>
                    <a:pt x="271" y="141"/>
                  </a:cubicBezTo>
                  <a:cubicBezTo>
                    <a:pt x="271" y="71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38"/>
            <p:cNvSpPr/>
            <p:nvPr/>
          </p:nvSpPr>
          <p:spPr>
            <a:xfrm>
              <a:off x="493250" y="153700"/>
              <a:ext cx="6800" cy="6825"/>
            </a:xfrm>
            <a:custGeom>
              <a:avLst/>
              <a:gdLst/>
              <a:ahLst/>
              <a:cxnLst/>
              <a:rect l="l" t="t" r="r" b="b"/>
              <a:pathLst>
                <a:path w="272" h="273" extrusionOk="0">
                  <a:moveTo>
                    <a:pt x="131" y="1"/>
                  </a:moveTo>
                  <a:cubicBezTo>
                    <a:pt x="61" y="1"/>
                    <a:pt x="0" y="61"/>
                    <a:pt x="0" y="132"/>
                  </a:cubicBezTo>
                  <a:cubicBezTo>
                    <a:pt x="0" y="212"/>
                    <a:pt x="61" y="272"/>
                    <a:pt x="131" y="272"/>
                  </a:cubicBezTo>
                  <a:cubicBezTo>
                    <a:pt x="211" y="272"/>
                    <a:pt x="271" y="212"/>
                    <a:pt x="271" y="132"/>
                  </a:cubicBezTo>
                  <a:cubicBezTo>
                    <a:pt x="271" y="61"/>
                    <a:pt x="211" y="1"/>
                    <a:pt x="13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38"/>
            <p:cNvSpPr/>
            <p:nvPr/>
          </p:nvSpPr>
          <p:spPr>
            <a:xfrm>
              <a:off x="732075" y="345850"/>
              <a:ext cx="3550" cy="3275"/>
            </a:xfrm>
            <a:custGeom>
              <a:avLst/>
              <a:gdLst/>
              <a:ahLst/>
              <a:cxnLst/>
              <a:rect l="l" t="t" r="r" b="b"/>
              <a:pathLst>
                <a:path w="142" h="131" extrusionOk="0">
                  <a:moveTo>
                    <a:pt x="71" y="0"/>
                  </a:moveTo>
                  <a:cubicBezTo>
                    <a:pt x="41" y="0"/>
                    <a:pt x="1" y="30"/>
                    <a:pt x="1" y="70"/>
                  </a:cubicBezTo>
                  <a:cubicBezTo>
                    <a:pt x="1" y="101"/>
                    <a:pt x="41" y="131"/>
                    <a:pt x="71" y="131"/>
                  </a:cubicBezTo>
                  <a:cubicBezTo>
                    <a:pt x="112" y="131"/>
                    <a:pt x="141" y="101"/>
                    <a:pt x="141" y="70"/>
                  </a:cubicBezTo>
                  <a:cubicBezTo>
                    <a:pt x="141" y="30"/>
                    <a:pt x="112" y="0"/>
                    <a:pt x="7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38"/>
            <p:cNvSpPr/>
            <p:nvPr/>
          </p:nvSpPr>
          <p:spPr>
            <a:xfrm>
              <a:off x="731100" y="201425"/>
              <a:ext cx="14325" cy="31675"/>
            </a:xfrm>
            <a:custGeom>
              <a:avLst/>
              <a:gdLst/>
              <a:ahLst/>
              <a:cxnLst/>
              <a:rect l="l" t="t" r="r" b="b"/>
              <a:pathLst>
                <a:path w="573" h="1267" extrusionOk="0">
                  <a:moveTo>
                    <a:pt x="100" y="0"/>
                  </a:moveTo>
                  <a:lnTo>
                    <a:pt x="70" y="31"/>
                  </a:lnTo>
                  <a:cubicBezTo>
                    <a:pt x="76" y="29"/>
                    <a:pt x="82" y="27"/>
                    <a:pt x="88" y="26"/>
                  </a:cubicBezTo>
                  <a:lnTo>
                    <a:pt x="88" y="26"/>
                  </a:lnTo>
                  <a:cubicBezTo>
                    <a:pt x="0" y="223"/>
                    <a:pt x="12" y="462"/>
                    <a:pt x="70" y="663"/>
                  </a:cubicBezTo>
                  <a:cubicBezTo>
                    <a:pt x="140" y="875"/>
                    <a:pt x="271" y="1076"/>
                    <a:pt x="392" y="1266"/>
                  </a:cubicBezTo>
                  <a:cubicBezTo>
                    <a:pt x="572" y="915"/>
                    <a:pt x="532" y="463"/>
                    <a:pt x="301" y="141"/>
                  </a:cubicBezTo>
                  <a:cubicBezTo>
                    <a:pt x="250" y="83"/>
                    <a:pt x="186" y="24"/>
                    <a:pt x="114" y="24"/>
                  </a:cubicBezTo>
                  <a:cubicBezTo>
                    <a:pt x="105" y="24"/>
                    <a:pt x="97" y="25"/>
                    <a:pt x="88" y="26"/>
                  </a:cubicBezTo>
                  <a:lnTo>
                    <a:pt x="88" y="26"/>
                  </a:lnTo>
                  <a:cubicBezTo>
                    <a:pt x="92" y="18"/>
                    <a:pt x="96" y="9"/>
                    <a:pt x="10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38"/>
            <p:cNvSpPr/>
            <p:nvPr/>
          </p:nvSpPr>
          <p:spPr>
            <a:xfrm>
              <a:off x="704200" y="197225"/>
              <a:ext cx="30175" cy="11100"/>
            </a:xfrm>
            <a:custGeom>
              <a:avLst/>
              <a:gdLst/>
              <a:ahLst/>
              <a:cxnLst/>
              <a:rect l="l" t="t" r="r" b="b"/>
              <a:pathLst>
                <a:path w="1207" h="444" extrusionOk="0">
                  <a:moveTo>
                    <a:pt x="759" y="1"/>
                  </a:moveTo>
                  <a:cubicBezTo>
                    <a:pt x="495" y="1"/>
                    <a:pt x="240" y="125"/>
                    <a:pt x="1" y="249"/>
                  </a:cubicBezTo>
                  <a:cubicBezTo>
                    <a:pt x="162" y="329"/>
                    <a:pt x="332" y="380"/>
                    <a:pt x="513" y="420"/>
                  </a:cubicBezTo>
                  <a:cubicBezTo>
                    <a:pt x="589" y="432"/>
                    <a:pt x="667" y="443"/>
                    <a:pt x="748" y="443"/>
                  </a:cubicBezTo>
                  <a:cubicBezTo>
                    <a:pt x="806" y="443"/>
                    <a:pt x="866" y="437"/>
                    <a:pt x="925" y="420"/>
                  </a:cubicBezTo>
                  <a:cubicBezTo>
                    <a:pt x="1055" y="389"/>
                    <a:pt x="1176" y="279"/>
                    <a:pt x="1196" y="148"/>
                  </a:cubicBezTo>
                  <a:lnTo>
                    <a:pt x="1206" y="139"/>
                  </a:lnTo>
                  <a:cubicBezTo>
                    <a:pt x="1146" y="108"/>
                    <a:pt x="1086" y="78"/>
                    <a:pt x="1026" y="58"/>
                  </a:cubicBezTo>
                  <a:cubicBezTo>
                    <a:pt x="975" y="38"/>
                    <a:pt x="915" y="18"/>
                    <a:pt x="865" y="8"/>
                  </a:cubicBezTo>
                  <a:cubicBezTo>
                    <a:pt x="829" y="3"/>
                    <a:pt x="794" y="1"/>
                    <a:pt x="759" y="1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38"/>
            <p:cNvSpPr/>
            <p:nvPr/>
          </p:nvSpPr>
          <p:spPr>
            <a:xfrm>
              <a:off x="716275" y="175075"/>
              <a:ext cx="19100" cy="26625"/>
            </a:xfrm>
            <a:custGeom>
              <a:avLst/>
              <a:gdLst/>
              <a:ahLst/>
              <a:cxnLst/>
              <a:rect l="l" t="t" r="r" b="b"/>
              <a:pathLst>
                <a:path w="764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452"/>
                    <a:pt x="322" y="874"/>
                    <a:pt x="723" y="1065"/>
                  </a:cubicBezTo>
                  <a:cubicBezTo>
                    <a:pt x="764" y="854"/>
                    <a:pt x="764" y="612"/>
                    <a:pt x="643" y="432"/>
                  </a:cubicBezTo>
                  <a:cubicBezTo>
                    <a:pt x="583" y="351"/>
                    <a:pt x="492" y="291"/>
                    <a:pt x="412" y="231"/>
                  </a:cubicBezTo>
                  <a:cubicBezTo>
                    <a:pt x="281" y="150"/>
                    <a:pt x="141" y="70"/>
                    <a:pt x="0" y="0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38"/>
            <p:cNvSpPr/>
            <p:nvPr/>
          </p:nvSpPr>
          <p:spPr>
            <a:xfrm>
              <a:off x="733850" y="196975"/>
              <a:ext cx="29900" cy="12100"/>
            </a:xfrm>
            <a:custGeom>
              <a:avLst/>
              <a:gdLst/>
              <a:ahLst/>
              <a:cxnLst/>
              <a:rect l="l" t="t" r="r" b="b"/>
              <a:pathLst>
                <a:path w="1196" h="484" extrusionOk="0">
                  <a:moveTo>
                    <a:pt x="485" y="0"/>
                  </a:moveTo>
                  <a:cubicBezTo>
                    <a:pt x="317" y="0"/>
                    <a:pt x="147" y="56"/>
                    <a:pt x="23" y="167"/>
                  </a:cubicBezTo>
                  <a:lnTo>
                    <a:pt x="23" y="167"/>
                  </a:lnTo>
                  <a:cubicBezTo>
                    <a:pt x="19" y="161"/>
                    <a:pt x="14" y="155"/>
                    <a:pt x="10" y="149"/>
                  </a:cubicBezTo>
                  <a:lnTo>
                    <a:pt x="0" y="189"/>
                  </a:lnTo>
                  <a:cubicBezTo>
                    <a:pt x="8" y="181"/>
                    <a:pt x="15" y="174"/>
                    <a:pt x="23" y="167"/>
                  </a:cubicBezTo>
                  <a:lnTo>
                    <a:pt x="23" y="167"/>
                  </a:lnTo>
                  <a:cubicBezTo>
                    <a:pt x="155" y="347"/>
                    <a:pt x="359" y="460"/>
                    <a:pt x="583" y="480"/>
                  </a:cubicBezTo>
                  <a:cubicBezTo>
                    <a:pt x="607" y="482"/>
                    <a:pt x="630" y="483"/>
                    <a:pt x="654" y="483"/>
                  </a:cubicBezTo>
                  <a:cubicBezTo>
                    <a:pt x="831" y="483"/>
                    <a:pt x="1006" y="421"/>
                    <a:pt x="1166" y="350"/>
                  </a:cubicBezTo>
                  <a:lnTo>
                    <a:pt x="1186" y="330"/>
                  </a:lnTo>
                  <a:cubicBezTo>
                    <a:pt x="1195" y="309"/>
                    <a:pt x="1175" y="299"/>
                    <a:pt x="1166" y="289"/>
                  </a:cubicBezTo>
                  <a:cubicBezTo>
                    <a:pt x="1005" y="149"/>
                    <a:pt x="804" y="38"/>
                    <a:pt x="593" y="8"/>
                  </a:cubicBezTo>
                  <a:cubicBezTo>
                    <a:pt x="557" y="3"/>
                    <a:pt x="521" y="0"/>
                    <a:pt x="485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38"/>
            <p:cNvSpPr/>
            <p:nvPr/>
          </p:nvSpPr>
          <p:spPr>
            <a:xfrm>
              <a:off x="732425" y="176875"/>
              <a:ext cx="21550" cy="25075"/>
            </a:xfrm>
            <a:custGeom>
              <a:avLst/>
              <a:gdLst/>
              <a:ahLst/>
              <a:cxnLst/>
              <a:rect l="l" t="t" r="r" b="b"/>
              <a:pathLst>
                <a:path w="862" h="1003" extrusionOk="0">
                  <a:moveTo>
                    <a:pt x="816" y="1"/>
                  </a:moveTo>
                  <a:cubicBezTo>
                    <a:pt x="808" y="1"/>
                    <a:pt x="800" y="3"/>
                    <a:pt x="790" y="8"/>
                  </a:cubicBezTo>
                  <a:cubicBezTo>
                    <a:pt x="650" y="38"/>
                    <a:pt x="509" y="89"/>
                    <a:pt x="388" y="169"/>
                  </a:cubicBezTo>
                  <a:cubicBezTo>
                    <a:pt x="131" y="337"/>
                    <a:pt x="1" y="692"/>
                    <a:pt x="94" y="991"/>
                  </a:cubicBezTo>
                  <a:lnTo>
                    <a:pt x="94" y="991"/>
                  </a:lnTo>
                  <a:cubicBezTo>
                    <a:pt x="272" y="930"/>
                    <a:pt x="421" y="830"/>
                    <a:pt x="540" y="692"/>
                  </a:cubicBezTo>
                  <a:cubicBezTo>
                    <a:pt x="620" y="601"/>
                    <a:pt x="690" y="491"/>
                    <a:pt x="741" y="390"/>
                  </a:cubicBezTo>
                  <a:cubicBezTo>
                    <a:pt x="801" y="279"/>
                    <a:pt x="851" y="179"/>
                    <a:pt x="861" y="58"/>
                  </a:cubicBezTo>
                  <a:cubicBezTo>
                    <a:pt x="861" y="38"/>
                    <a:pt x="851" y="18"/>
                    <a:pt x="841" y="8"/>
                  </a:cubicBezTo>
                  <a:cubicBezTo>
                    <a:pt x="831" y="3"/>
                    <a:pt x="823" y="1"/>
                    <a:pt x="816" y="1"/>
                  </a:cubicBezTo>
                  <a:close/>
                  <a:moveTo>
                    <a:pt x="94" y="991"/>
                  </a:moveTo>
                  <a:cubicBezTo>
                    <a:pt x="92" y="991"/>
                    <a:pt x="89" y="992"/>
                    <a:pt x="87" y="993"/>
                  </a:cubicBezTo>
                  <a:lnTo>
                    <a:pt x="98" y="1003"/>
                  </a:lnTo>
                  <a:cubicBezTo>
                    <a:pt x="96" y="999"/>
                    <a:pt x="95" y="995"/>
                    <a:pt x="94" y="99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38"/>
            <p:cNvSpPr/>
            <p:nvPr/>
          </p:nvSpPr>
          <p:spPr>
            <a:xfrm>
              <a:off x="732350" y="200675"/>
              <a:ext cx="4275" cy="3800"/>
            </a:xfrm>
            <a:custGeom>
              <a:avLst/>
              <a:gdLst/>
              <a:ahLst/>
              <a:cxnLst/>
              <a:rect l="l" t="t" r="r" b="b"/>
              <a:pathLst>
                <a:path w="171" h="152" extrusionOk="0">
                  <a:moveTo>
                    <a:pt x="86" y="0"/>
                  </a:moveTo>
                  <a:cubicBezTo>
                    <a:pt x="59" y="0"/>
                    <a:pt x="33" y="11"/>
                    <a:pt x="20" y="30"/>
                  </a:cubicBezTo>
                  <a:cubicBezTo>
                    <a:pt x="0" y="71"/>
                    <a:pt x="10" y="121"/>
                    <a:pt x="40" y="141"/>
                  </a:cubicBezTo>
                  <a:cubicBezTo>
                    <a:pt x="54" y="148"/>
                    <a:pt x="70" y="152"/>
                    <a:pt x="85" y="152"/>
                  </a:cubicBezTo>
                  <a:cubicBezTo>
                    <a:pt x="112" y="152"/>
                    <a:pt x="137" y="141"/>
                    <a:pt x="150" y="121"/>
                  </a:cubicBezTo>
                  <a:cubicBezTo>
                    <a:pt x="170" y="81"/>
                    <a:pt x="161" y="30"/>
                    <a:pt x="130" y="10"/>
                  </a:cubicBezTo>
                  <a:cubicBezTo>
                    <a:pt x="116" y="3"/>
                    <a:pt x="101" y="0"/>
                    <a:pt x="8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38"/>
            <p:cNvSpPr/>
            <p:nvPr/>
          </p:nvSpPr>
          <p:spPr>
            <a:xfrm>
              <a:off x="731850" y="197250"/>
              <a:ext cx="3025" cy="2550"/>
            </a:xfrm>
            <a:custGeom>
              <a:avLst/>
              <a:gdLst/>
              <a:ahLst/>
              <a:cxnLst/>
              <a:rect l="l" t="t" r="r" b="b"/>
              <a:pathLst>
                <a:path w="121" h="102" extrusionOk="0">
                  <a:moveTo>
                    <a:pt x="58" y="1"/>
                  </a:moveTo>
                  <a:cubicBezTo>
                    <a:pt x="41" y="1"/>
                    <a:pt x="26" y="8"/>
                    <a:pt x="20" y="27"/>
                  </a:cubicBezTo>
                  <a:cubicBezTo>
                    <a:pt x="0" y="47"/>
                    <a:pt x="10" y="77"/>
                    <a:pt x="30" y="98"/>
                  </a:cubicBezTo>
                  <a:cubicBezTo>
                    <a:pt x="38" y="100"/>
                    <a:pt x="46" y="101"/>
                    <a:pt x="54" y="101"/>
                  </a:cubicBezTo>
                  <a:cubicBezTo>
                    <a:pt x="75" y="101"/>
                    <a:pt x="93" y="92"/>
                    <a:pt x="100" y="77"/>
                  </a:cubicBezTo>
                  <a:cubicBezTo>
                    <a:pt x="121" y="57"/>
                    <a:pt x="110" y="27"/>
                    <a:pt x="90" y="7"/>
                  </a:cubicBezTo>
                  <a:cubicBezTo>
                    <a:pt x="79" y="3"/>
                    <a:pt x="68" y="1"/>
                    <a:pt x="58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38"/>
            <p:cNvSpPr/>
            <p:nvPr/>
          </p:nvSpPr>
          <p:spPr>
            <a:xfrm>
              <a:off x="737375" y="201075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4" y="0"/>
                  </a:moveTo>
                  <a:cubicBezTo>
                    <a:pt x="24" y="0"/>
                    <a:pt x="17" y="8"/>
                    <a:pt x="10" y="14"/>
                  </a:cubicBezTo>
                  <a:cubicBezTo>
                    <a:pt x="0" y="25"/>
                    <a:pt x="0" y="45"/>
                    <a:pt x="20" y="55"/>
                  </a:cubicBezTo>
                  <a:cubicBezTo>
                    <a:pt x="24" y="59"/>
                    <a:pt x="30" y="62"/>
                    <a:pt x="36" y="62"/>
                  </a:cubicBezTo>
                  <a:cubicBezTo>
                    <a:pt x="45" y="62"/>
                    <a:pt x="54" y="57"/>
                    <a:pt x="60" y="45"/>
                  </a:cubicBezTo>
                  <a:cubicBezTo>
                    <a:pt x="60" y="35"/>
                    <a:pt x="60" y="14"/>
                    <a:pt x="50" y="5"/>
                  </a:cubicBezTo>
                  <a:cubicBezTo>
                    <a:pt x="44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38"/>
            <p:cNvSpPr/>
            <p:nvPr/>
          </p:nvSpPr>
          <p:spPr>
            <a:xfrm>
              <a:off x="735600" y="197125"/>
              <a:ext cx="3300" cy="2850"/>
            </a:xfrm>
            <a:custGeom>
              <a:avLst/>
              <a:gdLst/>
              <a:ahLst/>
              <a:cxnLst/>
              <a:rect l="l" t="t" r="r" b="b"/>
              <a:pathLst>
                <a:path w="132" h="114" extrusionOk="0">
                  <a:moveTo>
                    <a:pt x="67" y="1"/>
                  </a:moveTo>
                  <a:cubicBezTo>
                    <a:pt x="49" y="1"/>
                    <a:pt x="33" y="10"/>
                    <a:pt x="20" y="22"/>
                  </a:cubicBezTo>
                  <a:cubicBezTo>
                    <a:pt x="0" y="52"/>
                    <a:pt x="11" y="92"/>
                    <a:pt x="40" y="103"/>
                  </a:cubicBezTo>
                  <a:cubicBezTo>
                    <a:pt x="48" y="110"/>
                    <a:pt x="59" y="113"/>
                    <a:pt x="70" y="113"/>
                  </a:cubicBezTo>
                  <a:cubicBezTo>
                    <a:pt x="88" y="113"/>
                    <a:pt x="108" y="105"/>
                    <a:pt x="121" y="92"/>
                  </a:cubicBezTo>
                  <a:cubicBezTo>
                    <a:pt x="131" y="62"/>
                    <a:pt x="131" y="22"/>
                    <a:pt x="101" y="12"/>
                  </a:cubicBezTo>
                  <a:cubicBezTo>
                    <a:pt x="90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38"/>
            <p:cNvSpPr/>
            <p:nvPr/>
          </p:nvSpPr>
          <p:spPr>
            <a:xfrm>
              <a:off x="724300" y="156225"/>
              <a:ext cx="15100" cy="19975"/>
            </a:xfrm>
            <a:custGeom>
              <a:avLst/>
              <a:gdLst/>
              <a:ahLst/>
              <a:cxnLst/>
              <a:rect l="l" t="t" r="r" b="b"/>
              <a:pathLst>
                <a:path w="604" h="799" extrusionOk="0">
                  <a:moveTo>
                    <a:pt x="131" y="0"/>
                  </a:moveTo>
                  <a:cubicBezTo>
                    <a:pt x="30" y="141"/>
                    <a:pt x="1" y="312"/>
                    <a:pt x="41" y="473"/>
                  </a:cubicBezTo>
                  <a:cubicBezTo>
                    <a:pt x="81" y="633"/>
                    <a:pt x="211" y="764"/>
                    <a:pt x="372" y="794"/>
                  </a:cubicBezTo>
                  <a:lnTo>
                    <a:pt x="342" y="794"/>
                  </a:lnTo>
                  <a:cubicBezTo>
                    <a:pt x="353" y="797"/>
                    <a:pt x="363" y="799"/>
                    <a:pt x="374" y="799"/>
                  </a:cubicBezTo>
                  <a:cubicBezTo>
                    <a:pt x="435" y="799"/>
                    <a:pt x="499" y="753"/>
                    <a:pt x="533" y="694"/>
                  </a:cubicBezTo>
                  <a:cubicBezTo>
                    <a:pt x="603" y="563"/>
                    <a:pt x="573" y="392"/>
                    <a:pt x="483" y="272"/>
                  </a:cubicBezTo>
                  <a:cubicBezTo>
                    <a:pt x="392" y="151"/>
                    <a:pt x="262" y="71"/>
                    <a:pt x="13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38"/>
            <p:cNvSpPr/>
            <p:nvPr/>
          </p:nvSpPr>
          <p:spPr>
            <a:xfrm>
              <a:off x="758450" y="184225"/>
              <a:ext cx="19125" cy="10450"/>
            </a:xfrm>
            <a:custGeom>
              <a:avLst/>
              <a:gdLst/>
              <a:ahLst/>
              <a:cxnLst/>
              <a:rect l="l" t="t" r="r" b="b"/>
              <a:pathLst>
                <a:path w="765" h="418" extrusionOk="0">
                  <a:moveTo>
                    <a:pt x="406" y="0"/>
                  </a:moveTo>
                  <a:cubicBezTo>
                    <a:pt x="318" y="0"/>
                    <a:pt x="229" y="19"/>
                    <a:pt x="151" y="56"/>
                  </a:cubicBezTo>
                  <a:cubicBezTo>
                    <a:pt x="71" y="96"/>
                    <a:pt x="1" y="156"/>
                    <a:pt x="1" y="246"/>
                  </a:cubicBezTo>
                  <a:lnTo>
                    <a:pt x="11" y="267"/>
                  </a:lnTo>
                  <a:cubicBezTo>
                    <a:pt x="31" y="357"/>
                    <a:pt x="131" y="418"/>
                    <a:pt x="222" y="418"/>
                  </a:cubicBezTo>
                  <a:cubicBezTo>
                    <a:pt x="322" y="418"/>
                    <a:pt x="412" y="377"/>
                    <a:pt x="493" y="327"/>
                  </a:cubicBezTo>
                  <a:cubicBezTo>
                    <a:pt x="593" y="277"/>
                    <a:pt x="694" y="206"/>
                    <a:pt x="764" y="116"/>
                  </a:cubicBezTo>
                  <a:cubicBezTo>
                    <a:pt x="663" y="39"/>
                    <a:pt x="534" y="0"/>
                    <a:pt x="40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38"/>
            <p:cNvSpPr/>
            <p:nvPr/>
          </p:nvSpPr>
          <p:spPr>
            <a:xfrm>
              <a:off x="757950" y="186850"/>
              <a:ext cx="14325" cy="4825"/>
            </a:xfrm>
            <a:custGeom>
              <a:avLst/>
              <a:gdLst/>
              <a:ahLst/>
              <a:cxnLst/>
              <a:rect l="l" t="t" r="r" b="b"/>
              <a:pathLst>
                <a:path w="573" h="193" extrusionOk="0">
                  <a:moveTo>
                    <a:pt x="563" y="1"/>
                  </a:moveTo>
                  <a:cubicBezTo>
                    <a:pt x="372" y="1"/>
                    <a:pt x="171" y="81"/>
                    <a:pt x="10" y="182"/>
                  </a:cubicBezTo>
                  <a:cubicBezTo>
                    <a:pt x="1" y="182"/>
                    <a:pt x="10" y="192"/>
                    <a:pt x="10" y="192"/>
                  </a:cubicBezTo>
                  <a:cubicBezTo>
                    <a:pt x="101" y="152"/>
                    <a:pt x="191" y="112"/>
                    <a:pt x="282" y="92"/>
                  </a:cubicBezTo>
                  <a:cubicBezTo>
                    <a:pt x="372" y="61"/>
                    <a:pt x="473" y="51"/>
                    <a:pt x="563" y="21"/>
                  </a:cubicBezTo>
                  <a:cubicBezTo>
                    <a:pt x="573" y="21"/>
                    <a:pt x="573" y="1"/>
                    <a:pt x="563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38"/>
            <p:cNvSpPr/>
            <p:nvPr/>
          </p:nvSpPr>
          <p:spPr>
            <a:xfrm>
              <a:off x="761800" y="189025"/>
              <a:ext cx="6975" cy="3475"/>
            </a:xfrm>
            <a:custGeom>
              <a:avLst/>
              <a:gdLst/>
              <a:ahLst/>
              <a:cxnLst/>
              <a:rect l="l" t="t" r="r" b="b"/>
              <a:pathLst>
                <a:path w="279" h="139" extrusionOk="0">
                  <a:moveTo>
                    <a:pt x="9" y="0"/>
                  </a:moveTo>
                  <a:cubicBezTo>
                    <a:pt x="3" y="0"/>
                    <a:pt x="0" y="7"/>
                    <a:pt x="8" y="14"/>
                  </a:cubicBezTo>
                  <a:cubicBezTo>
                    <a:pt x="61" y="77"/>
                    <a:pt x="145" y="138"/>
                    <a:pt x="226" y="138"/>
                  </a:cubicBezTo>
                  <a:cubicBezTo>
                    <a:pt x="237" y="138"/>
                    <a:pt x="248" y="137"/>
                    <a:pt x="258" y="135"/>
                  </a:cubicBezTo>
                  <a:cubicBezTo>
                    <a:pt x="278" y="135"/>
                    <a:pt x="278" y="115"/>
                    <a:pt x="269" y="115"/>
                  </a:cubicBezTo>
                  <a:lnTo>
                    <a:pt x="148" y="85"/>
                  </a:lnTo>
                  <a:cubicBezTo>
                    <a:pt x="98" y="65"/>
                    <a:pt x="57" y="34"/>
                    <a:pt x="17" y="5"/>
                  </a:cubicBezTo>
                  <a:cubicBezTo>
                    <a:pt x="14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38"/>
            <p:cNvSpPr/>
            <p:nvPr/>
          </p:nvSpPr>
          <p:spPr>
            <a:xfrm>
              <a:off x="766500" y="185350"/>
              <a:ext cx="3275" cy="2650"/>
            </a:xfrm>
            <a:custGeom>
              <a:avLst/>
              <a:gdLst/>
              <a:ahLst/>
              <a:cxnLst/>
              <a:rect l="l" t="t" r="r" b="b"/>
              <a:pathLst>
                <a:path w="131" h="106" extrusionOk="0">
                  <a:moveTo>
                    <a:pt x="121" y="1"/>
                  </a:moveTo>
                  <a:cubicBezTo>
                    <a:pt x="61" y="1"/>
                    <a:pt x="10" y="41"/>
                    <a:pt x="0" y="91"/>
                  </a:cubicBezTo>
                  <a:cubicBezTo>
                    <a:pt x="0" y="98"/>
                    <a:pt x="5" y="105"/>
                    <a:pt x="8" y="105"/>
                  </a:cubicBezTo>
                  <a:cubicBezTo>
                    <a:pt x="9" y="105"/>
                    <a:pt x="10" y="104"/>
                    <a:pt x="10" y="101"/>
                  </a:cubicBezTo>
                  <a:cubicBezTo>
                    <a:pt x="41" y="51"/>
                    <a:pt x="70" y="31"/>
                    <a:pt x="121" y="11"/>
                  </a:cubicBezTo>
                  <a:cubicBezTo>
                    <a:pt x="131" y="11"/>
                    <a:pt x="121" y="1"/>
                    <a:pt x="121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38"/>
            <p:cNvSpPr/>
            <p:nvPr/>
          </p:nvSpPr>
          <p:spPr>
            <a:xfrm>
              <a:off x="727825" y="158725"/>
              <a:ext cx="7550" cy="16100"/>
            </a:xfrm>
            <a:custGeom>
              <a:avLst/>
              <a:gdLst/>
              <a:ahLst/>
              <a:cxnLst/>
              <a:rect l="l" t="t" r="r" b="b"/>
              <a:pathLst>
                <a:path w="302" h="644" extrusionOk="0">
                  <a:moveTo>
                    <a:pt x="0" y="1"/>
                  </a:moveTo>
                  <a:cubicBezTo>
                    <a:pt x="50" y="222"/>
                    <a:pt x="141" y="463"/>
                    <a:pt x="282" y="644"/>
                  </a:cubicBezTo>
                  <a:cubicBezTo>
                    <a:pt x="291" y="644"/>
                    <a:pt x="302" y="644"/>
                    <a:pt x="291" y="634"/>
                  </a:cubicBezTo>
                  <a:cubicBezTo>
                    <a:pt x="191" y="423"/>
                    <a:pt x="81" y="222"/>
                    <a:pt x="10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38"/>
            <p:cNvSpPr/>
            <p:nvPr/>
          </p:nvSpPr>
          <p:spPr>
            <a:xfrm>
              <a:off x="731075" y="160550"/>
              <a:ext cx="2025" cy="6950"/>
            </a:xfrm>
            <a:custGeom>
              <a:avLst/>
              <a:gdLst/>
              <a:ahLst/>
              <a:cxnLst/>
              <a:rect l="l" t="t" r="r" b="b"/>
              <a:pathLst>
                <a:path w="81" h="278" extrusionOk="0">
                  <a:moveTo>
                    <a:pt x="57" y="1"/>
                  </a:moveTo>
                  <a:cubicBezTo>
                    <a:pt x="54" y="1"/>
                    <a:pt x="51" y="3"/>
                    <a:pt x="51" y="8"/>
                  </a:cubicBezTo>
                  <a:cubicBezTo>
                    <a:pt x="31" y="99"/>
                    <a:pt x="31" y="179"/>
                    <a:pt x="0" y="269"/>
                  </a:cubicBezTo>
                  <a:cubicBezTo>
                    <a:pt x="0" y="274"/>
                    <a:pt x="3" y="277"/>
                    <a:pt x="7" y="277"/>
                  </a:cubicBezTo>
                  <a:cubicBezTo>
                    <a:pt x="11" y="277"/>
                    <a:pt x="16" y="274"/>
                    <a:pt x="21" y="269"/>
                  </a:cubicBezTo>
                  <a:cubicBezTo>
                    <a:pt x="51" y="189"/>
                    <a:pt x="81" y="99"/>
                    <a:pt x="71" y="8"/>
                  </a:cubicBezTo>
                  <a:cubicBezTo>
                    <a:pt x="66" y="3"/>
                    <a:pt x="61" y="1"/>
                    <a:pt x="57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38"/>
            <p:cNvSpPr/>
            <p:nvPr/>
          </p:nvSpPr>
          <p:spPr>
            <a:xfrm>
              <a:off x="726625" y="167925"/>
              <a:ext cx="6750" cy="3650"/>
            </a:xfrm>
            <a:custGeom>
              <a:avLst/>
              <a:gdLst/>
              <a:ahLst/>
              <a:cxnLst/>
              <a:rect l="l" t="t" r="r" b="b"/>
              <a:pathLst>
                <a:path w="270" h="146" extrusionOk="0">
                  <a:moveTo>
                    <a:pt x="10" y="0"/>
                  </a:moveTo>
                  <a:cubicBezTo>
                    <a:pt x="4" y="0"/>
                    <a:pt x="1" y="8"/>
                    <a:pt x="8" y="14"/>
                  </a:cubicBezTo>
                  <a:cubicBezTo>
                    <a:pt x="58" y="95"/>
                    <a:pt x="169" y="135"/>
                    <a:pt x="259" y="145"/>
                  </a:cubicBezTo>
                  <a:cubicBezTo>
                    <a:pt x="269" y="145"/>
                    <a:pt x="269" y="135"/>
                    <a:pt x="259" y="125"/>
                  </a:cubicBezTo>
                  <a:cubicBezTo>
                    <a:pt x="209" y="115"/>
                    <a:pt x="169" y="95"/>
                    <a:pt x="129" y="75"/>
                  </a:cubicBezTo>
                  <a:cubicBezTo>
                    <a:pt x="88" y="55"/>
                    <a:pt x="58" y="25"/>
                    <a:pt x="18" y="5"/>
                  </a:cubicBezTo>
                  <a:cubicBezTo>
                    <a:pt x="15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38"/>
            <p:cNvSpPr/>
            <p:nvPr/>
          </p:nvSpPr>
          <p:spPr>
            <a:xfrm>
              <a:off x="459825" y="376675"/>
              <a:ext cx="47900" cy="89400"/>
            </a:xfrm>
            <a:custGeom>
              <a:avLst/>
              <a:gdLst/>
              <a:ahLst/>
              <a:cxnLst/>
              <a:rect l="l" t="t" r="r" b="b"/>
              <a:pathLst>
                <a:path w="1916" h="3576" extrusionOk="0">
                  <a:moveTo>
                    <a:pt x="83" y="0"/>
                  </a:moveTo>
                  <a:cubicBezTo>
                    <a:pt x="71" y="0"/>
                    <a:pt x="61" y="8"/>
                    <a:pt x="61" y="23"/>
                  </a:cubicBezTo>
                  <a:cubicBezTo>
                    <a:pt x="1" y="335"/>
                    <a:pt x="101" y="706"/>
                    <a:pt x="172" y="1018"/>
                  </a:cubicBezTo>
                  <a:cubicBezTo>
                    <a:pt x="262" y="1349"/>
                    <a:pt x="383" y="1670"/>
                    <a:pt x="534" y="1982"/>
                  </a:cubicBezTo>
                  <a:cubicBezTo>
                    <a:pt x="825" y="2565"/>
                    <a:pt x="1287" y="3237"/>
                    <a:pt x="1869" y="3569"/>
                  </a:cubicBezTo>
                  <a:cubicBezTo>
                    <a:pt x="1874" y="3574"/>
                    <a:pt x="1879" y="3576"/>
                    <a:pt x="1884" y="3576"/>
                  </a:cubicBezTo>
                  <a:cubicBezTo>
                    <a:pt x="1901" y="3576"/>
                    <a:pt x="1915" y="3554"/>
                    <a:pt x="1900" y="3539"/>
                  </a:cubicBezTo>
                  <a:cubicBezTo>
                    <a:pt x="1668" y="3298"/>
                    <a:pt x="1407" y="3097"/>
                    <a:pt x="1197" y="2846"/>
                  </a:cubicBezTo>
                  <a:cubicBezTo>
                    <a:pt x="976" y="2574"/>
                    <a:pt x="784" y="2283"/>
                    <a:pt x="624" y="1972"/>
                  </a:cubicBezTo>
                  <a:cubicBezTo>
                    <a:pt x="463" y="1661"/>
                    <a:pt x="342" y="1329"/>
                    <a:pt x="252" y="987"/>
                  </a:cubicBezTo>
                  <a:cubicBezTo>
                    <a:pt x="172" y="666"/>
                    <a:pt x="182" y="335"/>
                    <a:pt x="112" y="23"/>
                  </a:cubicBezTo>
                  <a:cubicBezTo>
                    <a:pt x="107" y="8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38"/>
            <p:cNvSpPr/>
            <p:nvPr/>
          </p:nvSpPr>
          <p:spPr>
            <a:xfrm>
              <a:off x="469225" y="386925"/>
              <a:ext cx="11725" cy="27975"/>
            </a:xfrm>
            <a:custGeom>
              <a:avLst/>
              <a:gdLst/>
              <a:ahLst/>
              <a:cxnLst/>
              <a:rect l="l" t="t" r="r" b="b"/>
              <a:pathLst>
                <a:path w="469" h="1119" extrusionOk="0">
                  <a:moveTo>
                    <a:pt x="457" y="1"/>
                  </a:moveTo>
                  <a:cubicBezTo>
                    <a:pt x="455" y="1"/>
                    <a:pt x="452" y="2"/>
                    <a:pt x="449" y="5"/>
                  </a:cubicBezTo>
                  <a:cubicBezTo>
                    <a:pt x="187" y="296"/>
                    <a:pt x="87" y="708"/>
                    <a:pt x="7" y="1070"/>
                  </a:cubicBezTo>
                  <a:cubicBezTo>
                    <a:pt x="1" y="1100"/>
                    <a:pt x="23" y="1119"/>
                    <a:pt x="45" y="1119"/>
                  </a:cubicBezTo>
                  <a:cubicBezTo>
                    <a:pt x="59" y="1119"/>
                    <a:pt x="73" y="1110"/>
                    <a:pt x="77" y="1090"/>
                  </a:cubicBezTo>
                  <a:cubicBezTo>
                    <a:pt x="138" y="708"/>
                    <a:pt x="318" y="376"/>
                    <a:pt x="469" y="15"/>
                  </a:cubicBezTo>
                  <a:cubicBezTo>
                    <a:pt x="469" y="8"/>
                    <a:pt x="464" y="1"/>
                    <a:pt x="457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38"/>
            <p:cNvSpPr/>
            <p:nvPr/>
          </p:nvSpPr>
          <p:spPr>
            <a:xfrm>
              <a:off x="490975" y="423400"/>
              <a:ext cx="7875" cy="29900"/>
            </a:xfrm>
            <a:custGeom>
              <a:avLst/>
              <a:gdLst/>
              <a:ahLst/>
              <a:cxnLst/>
              <a:rect l="l" t="t" r="r" b="b"/>
              <a:pathLst>
                <a:path w="315" h="1196" extrusionOk="0">
                  <a:moveTo>
                    <a:pt x="269" y="0"/>
                  </a:moveTo>
                  <a:cubicBezTo>
                    <a:pt x="255" y="0"/>
                    <a:pt x="240" y="7"/>
                    <a:pt x="232" y="22"/>
                  </a:cubicBezTo>
                  <a:cubicBezTo>
                    <a:pt x="101" y="374"/>
                    <a:pt x="1" y="816"/>
                    <a:pt x="91" y="1188"/>
                  </a:cubicBezTo>
                  <a:cubicBezTo>
                    <a:pt x="91" y="1193"/>
                    <a:pt x="96" y="1195"/>
                    <a:pt x="101" y="1195"/>
                  </a:cubicBezTo>
                  <a:cubicBezTo>
                    <a:pt x="106" y="1195"/>
                    <a:pt x="111" y="1193"/>
                    <a:pt x="111" y="1188"/>
                  </a:cubicBezTo>
                  <a:cubicBezTo>
                    <a:pt x="161" y="796"/>
                    <a:pt x="181" y="424"/>
                    <a:pt x="302" y="42"/>
                  </a:cubicBezTo>
                  <a:cubicBezTo>
                    <a:pt x="314" y="18"/>
                    <a:pt x="292" y="0"/>
                    <a:pt x="269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38"/>
            <p:cNvSpPr/>
            <p:nvPr/>
          </p:nvSpPr>
          <p:spPr>
            <a:xfrm>
              <a:off x="471975" y="452250"/>
              <a:ext cx="22550" cy="3400"/>
            </a:xfrm>
            <a:custGeom>
              <a:avLst/>
              <a:gdLst/>
              <a:ahLst/>
              <a:cxnLst/>
              <a:rect l="l" t="t" r="r" b="b"/>
              <a:pathLst>
                <a:path w="902" h="136" extrusionOk="0">
                  <a:moveTo>
                    <a:pt x="488" y="1"/>
                  </a:moveTo>
                  <a:cubicBezTo>
                    <a:pt x="337" y="1"/>
                    <a:pt x="185" y="27"/>
                    <a:pt x="48" y="64"/>
                  </a:cubicBezTo>
                  <a:cubicBezTo>
                    <a:pt x="1" y="73"/>
                    <a:pt x="15" y="135"/>
                    <a:pt x="58" y="135"/>
                  </a:cubicBezTo>
                  <a:cubicBezTo>
                    <a:pt x="61" y="135"/>
                    <a:pt x="64" y="135"/>
                    <a:pt x="68" y="134"/>
                  </a:cubicBezTo>
                  <a:cubicBezTo>
                    <a:pt x="211" y="97"/>
                    <a:pt x="351" y="85"/>
                    <a:pt x="493" y="85"/>
                  </a:cubicBezTo>
                  <a:cubicBezTo>
                    <a:pt x="620" y="85"/>
                    <a:pt x="748" y="95"/>
                    <a:pt x="881" y="104"/>
                  </a:cubicBezTo>
                  <a:cubicBezTo>
                    <a:pt x="892" y="104"/>
                    <a:pt x="901" y="74"/>
                    <a:pt x="881" y="74"/>
                  </a:cubicBezTo>
                  <a:cubicBezTo>
                    <a:pt x="758" y="22"/>
                    <a:pt x="623" y="1"/>
                    <a:pt x="488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38"/>
            <p:cNvSpPr/>
            <p:nvPr/>
          </p:nvSpPr>
          <p:spPr>
            <a:xfrm>
              <a:off x="460850" y="417575"/>
              <a:ext cx="14075" cy="9400"/>
            </a:xfrm>
            <a:custGeom>
              <a:avLst/>
              <a:gdLst/>
              <a:ahLst/>
              <a:cxnLst/>
              <a:rect l="l" t="t" r="r" b="b"/>
              <a:pathLst>
                <a:path w="563" h="376" extrusionOk="0">
                  <a:moveTo>
                    <a:pt x="20" y="0"/>
                  </a:moveTo>
                  <a:cubicBezTo>
                    <a:pt x="10" y="0"/>
                    <a:pt x="0" y="7"/>
                    <a:pt x="0" y="14"/>
                  </a:cubicBezTo>
                  <a:cubicBezTo>
                    <a:pt x="10" y="115"/>
                    <a:pt x="131" y="195"/>
                    <a:pt x="201" y="246"/>
                  </a:cubicBezTo>
                  <a:cubicBezTo>
                    <a:pt x="301" y="316"/>
                    <a:pt x="422" y="366"/>
                    <a:pt x="543" y="376"/>
                  </a:cubicBezTo>
                  <a:cubicBezTo>
                    <a:pt x="563" y="376"/>
                    <a:pt x="563" y="346"/>
                    <a:pt x="543" y="346"/>
                  </a:cubicBezTo>
                  <a:cubicBezTo>
                    <a:pt x="442" y="306"/>
                    <a:pt x="342" y="266"/>
                    <a:pt x="252" y="195"/>
                  </a:cubicBezTo>
                  <a:cubicBezTo>
                    <a:pt x="211" y="165"/>
                    <a:pt x="161" y="135"/>
                    <a:pt x="121" y="95"/>
                  </a:cubicBezTo>
                  <a:cubicBezTo>
                    <a:pt x="91" y="54"/>
                    <a:pt x="71" y="25"/>
                    <a:pt x="31" y="5"/>
                  </a:cubicBez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38"/>
            <p:cNvSpPr/>
            <p:nvPr/>
          </p:nvSpPr>
          <p:spPr>
            <a:xfrm>
              <a:off x="417200" y="389375"/>
              <a:ext cx="63250" cy="48200"/>
            </a:xfrm>
            <a:custGeom>
              <a:avLst/>
              <a:gdLst/>
              <a:ahLst/>
              <a:cxnLst/>
              <a:rect l="l" t="t" r="r" b="b"/>
              <a:pathLst>
                <a:path w="2530" h="1928" extrusionOk="0">
                  <a:moveTo>
                    <a:pt x="38" y="1"/>
                  </a:moveTo>
                  <a:cubicBezTo>
                    <a:pt x="17" y="1"/>
                    <a:pt x="0" y="24"/>
                    <a:pt x="8" y="48"/>
                  </a:cubicBezTo>
                  <a:cubicBezTo>
                    <a:pt x="169" y="338"/>
                    <a:pt x="400" y="610"/>
                    <a:pt x="601" y="871"/>
                  </a:cubicBezTo>
                  <a:cubicBezTo>
                    <a:pt x="772" y="1082"/>
                    <a:pt x="942" y="1293"/>
                    <a:pt x="1143" y="1464"/>
                  </a:cubicBezTo>
                  <a:cubicBezTo>
                    <a:pt x="1416" y="1705"/>
                    <a:pt x="1808" y="1928"/>
                    <a:pt x="2190" y="1928"/>
                  </a:cubicBezTo>
                  <a:cubicBezTo>
                    <a:pt x="2302" y="1928"/>
                    <a:pt x="2413" y="1909"/>
                    <a:pt x="2520" y="1865"/>
                  </a:cubicBezTo>
                  <a:cubicBezTo>
                    <a:pt x="2528" y="1865"/>
                    <a:pt x="2529" y="1843"/>
                    <a:pt x="2523" y="1843"/>
                  </a:cubicBezTo>
                  <a:cubicBezTo>
                    <a:pt x="2522" y="1843"/>
                    <a:pt x="2521" y="1844"/>
                    <a:pt x="2520" y="1845"/>
                  </a:cubicBezTo>
                  <a:cubicBezTo>
                    <a:pt x="2465" y="1847"/>
                    <a:pt x="2411" y="1848"/>
                    <a:pt x="2358" y="1848"/>
                  </a:cubicBezTo>
                  <a:cubicBezTo>
                    <a:pt x="2112" y="1848"/>
                    <a:pt x="1888" y="1822"/>
                    <a:pt x="1656" y="1715"/>
                  </a:cubicBezTo>
                  <a:cubicBezTo>
                    <a:pt x="1425" y="1604"/>
                    <a:pt x="1214" y="1444"/>
                    <a:pt x="1033" y="1253"/>
                  </a:cubicBezTo>
                  <a:cubicBezTo>
                    <a:pt x="672" y="881"/>
                    <a:pt x="430" y="379"/>
                    <a:pt x="58" y="7"/>
                  </a:cubicBezTo>
                  <a:cubicBezTo>
                    <a:pt x="52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38"/>
            <p:cNvSpPr/>
            <p:nvPr/>
          </p:nvSpPr>
          <p:spPr>
            <a:xfrm>
              <a:off x="420550" y="426575"/>
              <a:ext cx="36050" cy="9150"/>
            </a:xfrm>
            <a:custGeom>
              <a:avLst/>
              <a:gdLst/>
              <a:ahLst/>
              <a:cxnLst/>
              <a:rect l="l" t="t" r="r" b="b"/>
              <a:pathLst>
                <a:path w="1442" h="366" extrusionOk="0">
                  <a:moveTo>
                    <a:pt x="48" y="1"/>
                  </a:moveTo>
                  <a:cubicBezTo>
                    <a:pt x="23" y="1"/>
                    <a:pt x="1" y="32"/>
                    <a:pt x="25" y="56"/>
                  </a:cubicBezTo>
                  <a:cubicBezTo>
                    <a:pt x="185" y="217"/>
                    <a:pt x="407" y="317"/>
                    <a:pt x="628" y="357"/>
                  </a:cubicBezTo>
                  <a:cubicBezTo>
                    <a:pt x="669" y="363"/>
                    <a:pt x="711" y="366"/>
                    <a:pt x="751" y="366"/>
                  </a:cubicBezTo>
                  <a:cubicBezTo>
                    <a:pt x="982" y="366"/>
                    <a:pt x="1192" y="280"/>
                    <a:pt x="1431" y="237"/>
                  </a:cubicBezTo>
                  <a:cubicBezTo>
                    <a:pt x="1442" y="237"/>
                    <a:pt x="1442" y="217"/>
                    <a:pt x="1422" y="217"/>
                  </a:cubicBezTo>
                  <a:cubicBezTo>
                    <a:pt x="1410" y="216"/>
                    <a:pt x="1399" y="216"/>
                    <a:pt x="1388" y="216"/>
                  </a:cubicBezTo>
                  <a:cubicBezTo>
                    <a:pt x="1179" y="216"/>
                    <a:pt x="978" y="297"/>
                    <a:pt x="768" y="297"/>
                  </a:cubicBezTo>
                  <a:cubicBezTo>
                    <a:pt x="497" y="287"/>
                    <a:pt x="276" y="177"/>
                    <a:pt x="65" y="6"/>
                  </a:cubicBezTo>
                  <a:cubicBezTo>
                    <a:pt x="59" y="2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DC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38"/>
            <p:cNvSpPr/>
            <p:nvPr/>
          </p:nvSpPr>
          <p:spPr>
            <a:xfrm>
              <a:off x="491975" y="418675"/>
              <a:ext cx="11350" cy="11325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32" y="1"/>
                  </a:moveTo>
                  <a:cubicBezTo>
                    <a:pt x="101" y="1"/>
                    <a:pt x="1" y="101"/>
                    <a:pt x="1" y="222"/>
                  </a:cubicBezTo>
                  <a:cubicBezTo>
                    <a:pt x="1" y="352"/>
                    <a:pt x="101" y="452"/>
                    <a:pt x="232" y="452"/>
                  </a:cubicBezTo>
                  <a:cubicBezTo>
                    <a:pt x="353" y="452"/>
                    <a:pt x="453" y="352"/>
                    <a:pt x="453" y="222"/>
                  </a:cubicBezTo>
                  <a:cubicBezTo>
                    <a:pt x="453" y="101"/>
                    <a:pt x="353" y="1"/>
                    <a:pt x="23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38"/>
            <p:cNvSpPr/>
            <p:nvPr/>
          </p:nvSpPr>
          <p:spPr>
            <a:xfrm>
              <a:off x="477425" y="381250"/>
              <a:ext cx="9050" cy="9325"/>
            </a:xfrm>
            <a:custGeom>
              <a:avLst/>
              <a:gdLst/>
              <a:ahLst/>
              <a:cxnLst/>
              <a:rect l="l" t="t" r="r" b="b"/>
              <a:pathLst>
                <a:path w="362" h="373" extrusionOk="0">
                  <a:moveTo>
                    <a:pt x="181" y="0"/>
                  </a:moveTo>
                  <a:cubicBezTo>
                    <a:pt x="80" y="0"/>
                    <a:pt x="0" y="81"/>
                    <a:pt x="0" y="192"/>
                  </a:cubicBezTo>
                  <a:cubicBezTo>
                    <a:pt x="0" y="292"/>
                    <a:pt x="80" y="373"/>
                    <a:pt x="181" y="373"/>
                  </a:cubicBezTo>
                  <a:cubicBezTo>
                    <a:pt x="281" y="373"/>
                    <a:pt x="362" y="292"/>
                    <a:pt x="362" y="192"/>
                  </a:cubicBezTo>
                  <a:cubicBezTo>
                    <a:pt x="362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38"/>
            <p:cNvSpPr/>
            <p:nvPr/>
          </p:nvSpPr>
          <p:spPr>
            <a:xfrm>
              <a:off x="457825" y="373200"/>
              <a:ext cx="8050" cy="807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0" y="72"/>
                    <a:pt x="0" y="162"/>
                  </a:cubicBezTo>
                  <a:cubicBezTo>
                    <a:pt x="0" y="253"/>
                    <a:pt x="71" y="322"/>
                    <a:pt x="161" y="322"/>
                  </a:cubicBezTo>
                  <a:cubicBezTo>
                    <a:pt x="252" y="322"/>
                    <a:pt x="322" y="253"/>
                    <a:pt x="322" y="162"/>
                  </a:cubicBezTo>
                  <a:cubicBezTo>
                    <a:pt x="322" y="72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38"/>
            <p:cNvSpPr/>
            <p:nvPr/>
          </p:nvSpPr>
          <p:spPr>
            <a:xfrm>
              <a:off x="458325" y="415175"/>
              <a:ext cx="5825" cy="5775"/>
            </a:xfrm>
            <a:custGeom>
              <a:avLst/>
              <a:gdLst/>
              <a:ahLst/>
              <a:cxnLst/>
              <a:rect l="l" t="t" r="r" b="b"/>
              <a:pathLst>
                <a:path w="233" h="231" extrusionOk="0">
                  <a:moveTo>
                    <a:pt x="121" y="0"/>
                  </a:moveTo>
                  <a:cubicBezTo>
                    <a:pt x="61" y="0"/>
                    <a:pt x="1" y="50"/>
                    <a:pt x="1" y="110"/>
                  </a:cubicBezTo>
                  <a:cubicBezTo>
                    <a:pt x="1" y="181"/>
                    <a:pt x="61" y="231"/>
                    <a:pt x="121" y="231"/>
                  </a:cubicBezTo>
                  <a:cubicBezTo>
                    <a:pt x="181" y="231"/>
                    <a:pt x="232" y="181"/>
                    <a:pt x="232" y="110"/>
                  </a:cubicBezTo>
                  <a:cubicBezTo>
                    <a:pt x="232" y="50"/>
                    <a:pt x="181" y="0"/>
                    <a:pt x="12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38"/>
            <p:cNvSpPr/>
            <p:nvPr/>
          </p:nvSpPr>
          <p:spPr>
            <a:xfrm>
              <a:off x="411875" y="383025"/>
              <a:ext cx="15100" cy="14825"/>
            </a:xfrm>
            <a:custGeom>
              <a:avLst/>
              <a:gdLst/>
              <a:ahLst/>
              <a:cxnLst/>
              <a:rect l="l" t="t" r="r" b="b"/>
              <a:pathLst>
                <a:path w="604" h="593" extrusionOk="0">
                  <a:moveTo>
                    <a:pt x="302" y="0"/>
                  </a:moveTo>
                  <a:cubicBezTo>
                    <a:pt x="141" y="0"/>
                    <a:pt x="0" y="130"/>
                    <a:pt x="0" y="302"/>
                  </a:cubicBezTo>
                  <a:cubicBezTo>
                    <a:pt x="0" y="462"/>
                    <a:pt x="141" y="592"/>
                    <a:pt x="302" y="592"/>
                  </a:cubicBezTo>
                  <a:cubicBezTo>
                    <a:pt x="463" y="592"/>
                    <a:pt x="603" y="462"/>
                    <a:pt x="603" y="302"/>
                  </a:cubicBezTo>
                  <a:cubicBezTo>
                    <a:pt x="603" y="130"/>
                    <a:pt x="463" y="0"/>
                    <a:pt x="30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38"/>
            <p:cNvSpPr/>
            <p:nvPr/>
          </p:nvSpPr>
          <p:spPr>
            <a:xfrm>
              <a:off x="414625" y="420425"/>
              <a:ext cx="14100" cy="13850"/>
            </a:xfrm>
            <a:custGeom>
              <a:avLst/>
              <a:gdLst/>
              <a:ahLst/>
              <a:cxnLst/>
              <a:rect l="l" t="t" r="r" b="b"/>
              <a:pathLst>
                <a:path w="564" h="554" extrusionOk="0">
                  <a:moveTo>
                    <a:pt x="282" y="1"/>
                  </a:moveTo>
                  <a:cubicBezTo>
                    <a:pt x="132" y="1"/>
                    <a:pt x="1" y="121"/>
                    <a:pt x="1" y="272"/>
                  </a:cubicBezTo>
                  <a:cubicBezTo>
                    <a:pt x="1" y="433"/>
                    <a:pt x="132" y="554"/>
                    <a:pt x="282" y="554"/>
                  </a:cubicBezTo>
                  <a:cubicBezTo>
                    <a:pt x="433" y="554"/>
                    <a:pt x="563" y="433"/>
                    <a:pt x="563" y="272"/>
                  </a:cubicBezTo>
                  <a:cubicBezTo>
                    <a:pt x="563" y="121"/>
                    <a:pt x="433" y="1"/>
                    <a:pt x="28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38"/>
            <p:cNvSpPr/>
            <p:nvPr/>
          </p:nvSpPr>
          <p:spPr>
            <a:xfrm>
              <a:off x="426950" y="285800"/>
              <a:ext cx="32400" cy="25400"/>
            </a:xfrm>
            <a:custGeom>
              <a:avLst/>
              <a:gdLst/>
              <a:ahLst/>
              <a:cxnLst/>
              <a:rect l="l" t="t" r="r" b="b"/>
              <a:pathLst>
                <a:path w="1296" h="1016" extrusionOk="0">
                  <a:moveTo>
                    <a:pt x="0" y="865"/>
                  </a:moveTo>
                  <a:lnTo>
                    <a:pt x="0" y="875"/>
                  </a:lnTo>
                  <a:cubicBezTo>
                    <a:pt x="1" y="873"/>
                    <a:pt x="1" y="870"/>
                    <a:pt x="2" y="868"/>
                  </a:cubicBezTo>
                  <a:lnTo>
                    <a:pt x="2" y="868"/>
                  </a:lnTo>
                  <a:cubicBezTo>
                    <a:pt x="1" y="867"/>
                    <a:pt x="1" y="866"/>
                    <a:pt x="0" y="865"/>
                  </a:cubicBezTo>
                  <a:close/>
                  <a:moveTo>
                    <a:pt x="1296" y="1"/>
                  </a:moveTo>
                  <a:cubicBezTo>
                    <a:pt x="1014" y="11"/>
                    <a:pt x="733" y="72"/>
                    <a:pt x="492" y="222"/>
                  </a:cubicBezTo>
                  <a:cubicBezTo>
                    <a:pt x="253" y="372"/>
                    <a:pt x="64" y="599"/>
                    <a:pt x="2" y="868"/>
                  </a:cubicBezTo>
                  <a:lnTo>
                    <a:pt x="2" y="868"/>
                  </a:lnTo>
                  <a:cubicBezTo>
                    <a:pt x="53" y="957"/>
                    <a:pt x="162" y="1006"/>
                    <a:pt x="261" y="1016"/>
                  </a:cubicBezTo>
                  <a:cubicBezTo>
                    <a:pt x="362" y="1016"/>
                    <a:pt x="462" y="985"/>
                    <a:pt x="552" y="945"/>
                  </a:cubicBezTo>
                  <a:cubicBezTo>
                    <a:pt x="683" y="885"/>
                    <a:pt x="804" y="795"/>
                    <a:pt x="904" y="695"/>
                  </a:cubicBezTo>
                  <a:cubicBezTo>
                    <a:pt x="1085" y="494"/>
                    <a:pt x="1195" y="242"/>
                    <a:pt x="129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38"/>
            <p:cNvSpPr/>
            <p:nvPr/>
          </p:nvSpPr>
          <p:spPr>
            <a:xfrm>
              <a:off x="398050" y="281550"/>
              <a:ext cx="28150" cy="28250"/>
            </a:xfrm>
            <a:custGeom>
              <a:avLst/>
              <a:gdLst/>
              <a:ahLst/>
              <a:cxnLst/>
              <a:rect l="l" t="t" r="r" b="b"/>
              <a:pathLst>
                <a:path w="1126" h="1130" extrusionOk="0">
                  <a:moveTo>
                    <a:pt x="21" y="1"/>
                  </a:moveTo>
                  <a:cubicBezTo>
                    <a:pt x="11" y="131"/>
                    <a:pt x="1" y="262"/>
                    <a:pt x="41" y="382"/>
                  </a:cubicBezTo>
                  <a:cubicBezTo>
                    <a:pt x="71" y="503"/>
                    <a:pt x="132" y="623"/>
                    <a:pt x="212" y="724"/>
                  </a:cubicBezTo>
                  <a:cubicBezTo>
                    <a:pt x="312" y="874"/>
                    <a:pt x="443" y="1015"/>
                    <a:pt x="603" y="1086"/>
                  </a:cubicBezTo>
                  <a:cubicBezTo>
                    <a:pt x="673" y="1114"/>
                    <a:pt x="749" y="1129"/>
                    <a:pt x="823" y="1129"/>
                  </a:cubicBezTo>
                  <a:cubicBezTo>
                    <a:pt x="931" y="1129"/>
                    <a:pt x="1034" y="1097"/>
                    <a:pt x="1106" y="1025"/>
                  </a:cubicBezTo>
                  <a:lnTo>
                    <a:pt x="1126" y="1025"/>
                  </a:lnTo>
                  <a:cubicBezTo>
                    <a:pt x="1045" y="713"/>
                    <a:pt x="945" y="392"/>
                    <a:pt x="684" y="201"/>
                  </a:cubicBezTo>
                  <a:cubicBezTo>
                    <a:pt x="493" y="70"/>
                    <a:pt x="252" y="30"/>
                    <a:pt x="2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38"/>
            <p:cNvSpPr/>
            <p:nvPr/>
          </p:nvSpPr>
          <p:spPr>
            <a:xfrm>
              <a:off x="428700" y="317225"/>
              <a:ext cx="28400" cy="37100"/>
            </a:xfrm>
            <a:custGeom>
              <a:avLst/>
              <a:gdLst/>
              <a:ahLst/>
              <a:cxnLst/>
              <a:rect l="l" t="t" r="r" b="b"/>
              <a:pathLst>
                <a:path w="1136" h="1484" extrusionOk="0">
                  <a:moveTo>
                    <a:pt x="1136" y="0"/>
                  </a:moveTo>
                  <a:lnTo>
                    <a:pt x="1136" y="0"/>
                  </a:lnTo>
                  <a:cubicBezTo>
                    <a:pt x="784" y="130"/>
                    <a:pt x="402" y="291"/>
                    <a:pt x="201" y="612"/>
                  </a:cubicBezTo>
                  <a:cubicBezTo>
                    <a:pt x="60" y="844"/>
                    <a:pt x="40" y="1125"/>
                    <a:pt x="11" y="1396"/>
                  </a:cubicBezTo>
                  <a:lnTo>
                    <a:pt x="0" y="1407"/>
                  </a:lnTo>
                  <a:cubicBezTo>
                    <a:pt x="38" y="1459"/>
                    <a:pt x="99" y="1484"/>
                    <a:pt x="162" y="1484"/>
                  </a:cubicBezTo>
                  <a:cubicBezTo>
                    <a:pt x="182" y="1484"/>
                    <a:pt x="202" y="1481"/>
                    <a:pt x="221" y="1476"/>
                  </a:cubicBezTo>
                  <a:cubicBezTo>
                    <a:pt x="302" y="1467"/>
                    <a:pt x="372" y="1416"/>
                    <a:pt x="433" y="1376"/>
                  </a:cubicBezTo>
                  <a:cubicBezTo>
                    <a:pt x="844" y="1045"/>
                    <a:pt x="1015" y="512"/>
                    <a:pt x="1136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38"/>
            <p:cNvSpPr/>
            <p:nvPr/>
          </p:nvSpPr>
          <p:spPr>
            <a:xfrm>
              <a:off x="391775" y="324750"/>
              <a:ext cx="35925" cy="31250"/>
            </a:xfrm>
            <a:custGeom>
              <a:avLst/>
              <a:gdLst/>
              <a:ahLst/>
              <a:cxnLst/>
              <a:rect l="l" t="t" r="r" b="b"/>
              <a:pathLst>
                <a:path w="1437" h="1250" extrusionOk="0">
                  <a:moveTo>
                    <a:pt x="1" y="0"/>
                  </a:moveTo>
                  <a:cubicBezTo>
                    <a:pt x="171" y="362"/>
                    <a:pt x="352" y="744"/>
                    <a:pt x="644" y="1015"/>
                  </a:cubicBezTo>
                  <a:cubicBezTo>
                    <a:pt x="754" y="1126"/>
                    <a:pt x="894" y="1226"/>
                    <a:pt x="1046" y="1246"/>
                  </a:cubicBezTo>
                  <a:cubicBezTo>
                    <a:pt x="1063" y="1248"/>
                    <a:pt x="1081" y="1250"/>
                    <a:pt x="1099" y="1250"/>
                  </a:cubicBezTo>
                  <a:cubicBezTo>
                    <a:pt x="1243" y="1250"/>
                    <a:pt x="1383" y="1179"/>
                    <a:pt x="1437" y="1045"/>
                  </a:cubicBezTo>
                  <a:lnTo>
                    <a:pt x="1427" y="1045"/>
                  </a:lnTo>
                  <a:cubicBezTo>
                    <a:pt x="1377" y="673"/>
                    <a:pt x="1176" y="302"/>
                    <a:pt x="825" y="151"/>
                  </a:cubicBezTo>
                  <a:cubicBezTo>
                    <a:pt x="684" y="90"/>
                    <a:pt x="533" y="61"/>
                    <a:pt x="372" y="41"/>
                  </a:cubicBezTo>
                  <a:cubicBezTo>
                    <a:pt x="252" y="30"/>
                    <a:pt x="131" y="10"/>
                    <a:pt x="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38"/>
            <p:cNvSpPr/>
            <p:nvPr/>
          </p:nvSpPr>
          <p:spPr>
            <a:xfrm>
              <a:off x="414375" y="230325"/>
              <a:ext cx="18125" cy="33900"/>
            </a:xfrm>
            <a:custGeom>
              <a:avLst/>
              <a:gdLst/>
              <a:ahLst/>
              <a:cxnLst/>
              <a:rect l="l" t="t" r="r" b="b"/>
              <a:pathLst>
                <a:path w="725" h="1356" extrusionOk="0">
                  <a:moveTo>
                    <a:pt x="151" y="0"/>
                  </a:moveTo>
                  <a:cubicBezTo>
                    <a:pt x="91" y="81"/>
                    <a:pt x="61" y="181"/>
                    <a:pt x="41" y="281"/>
                  </a:cubicBezTo>
                  <a:cubicBezTo>
                    <a:pt x="1" y="523"/>
                    <a:pt x="11" y="784"/>
                    <a:pt x="131" y="1005"/>
                  </a:cubicBezTo>
                  <a:cubicBezTo>
                    <a:pt x="233" y="1198"/>
                    <a:pt x="445" y="1350"/>
                    <a:pt x="666" y="1350"/>
                  </a:cubicBezTo>
                  <a:cubicBezTo>
                    <a:pt x="675" y="1350"/>
                    <a:pt x="685" y="1350"/>
                    <a:pt x="694" y="1349"/>
                  </a:cubicBezTo>
                  <a:lnTo>
                    <a:pt x="694" y="1349"/>
                  </a:lnTo>
                  <a:cubicBezTo>
                    <a:pt x="714" y="1100"/>
                    <a:pt x="703" y="842"/>
                    <a:pt x="613" y="592"/>
                  </a:cubicBezTo>
                  <a:cubicBezTo>
                    <a:pt x="533" y="351"/>
                    <a:pt x="372" y="130"/>
                    <a:pt x="151" y="0"/>
                  </a:cubicBezTo>
                  <a:close/>
                  <a:moveTo>
                    <a:pt x="724" y="1346"/>
                  </a:moveTo>
                  <a:cubicBezTo>
                    <a:pt x="714" y="1348"/>
                    <a:pt x="704" y="1348"/>
                    <a:pt x="694" y="1349"/>
                  </a:cubicBezTo>
                  <a:lnTo>
                    <a:pt x="694" y="1349"/>
                  </a:lnTo>
                  <a:cubicBezTo>
                    <a:pt x="694" y="1351"/>
                    <a:pt x="694" y="1354"/>
                    <a:pt x="694" y="1356"/>
                  </a:cubicBezTo>
                  <a:lnTo>
                    <a:pt x="724" y="1346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38"/>
            <p:cNvSpPr/>
            <p:nvPr/>
          </p:nvSpPr>
          <p:spPr>
            <a:xfrm>
              <a:off x="431975" y="245500"/>
              <a:ext cx="39950" cy="24450"/>
            </a:xfrm>
            <a:custGeom>
              <a:avLst/>
              <a:gdLst/>
              <a:ahLst/>
              <a:cxnLst/>
              <a:rect l="l" t="t" r="r" b="b"/>
              <a:pathLst>
                <a:path w="1598" h="978" extrusionOk="0">
                  <a:moveTo>
                    <a:pt x="1268" y="1"/>
                  </a:moveTo>
                  <a:cubicBezTo>
                    <a:pt x="851" y="1"/>
                    <a:pt x="435" y="178"/>
                    <a:pt x="150" y="488"/>
                  </a:cubicBezTo>
                  <a:cubicBezTo>
                    <a:pt x="90" y="548"/>
                    <a:pt x="30" y="639"/>
                    <a:pt x="40" y="729"/>
                  </a:cubicBezTo>
                  <a:lnTo>
                    <a:pt x="0" y="789"/>
                  </a:lnTo>
                  <a:cubicBezTo>
                    <a:pt x="84" y="915"/>
                    <a:pt x="237" y="978"/>
                    <a:pt x="390" y="978"/>
                  </a:cubicBezTo>
                  <a:cubicBezTo>
                    <a:pt x="421" y="978"/>
                    <a:pt x="452" y="975"/>
                    <a:pt x="482" y="970"/>
                  </a:cubicBezTo>
                  <a:cubicBezTo>
                    <a:pt x="663" y="940"/>
                    <a:pt x="824" y="840"/>
                    <a:pt x="965" y="729"/>
                  </a:cubicBezTo>
                  <a:cubicBezTo>
                    <a:pt x="1206" y="538"/>
                    <a:pt x="1416" y="327"/>
                    <a:pt x="1597" y="86"/>
                  </a:cubicBezTo>
                  <a:cubicBezTo>
                    <a:pt x="1577" y="36"/>
                    <a:pt x="1527" y="26"/>
                    <a:pt x="1476" y="16"/>
                  </a:cubicBezTo>
                  <a:cubicBezTo>
                    <a:pt x="1407" y="6"/>
                    <a:pt x="1338" y="1"/>
                    <a:pt x="126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38"/>
            <p:cNvSpPr/>
            <p:nvPr/>
          </p:nvSpPr>
          <p:spPr>
            <a:xfrm>
              <a:off x="424675" y="264250"/>
              <a:ext cx="8625" cy="107950"/>
            </a:xfrm>
            <a:custGeom>
              <a:avLst/>
              <a:gdLst/>
              <a:ahLst/>
              <a:cxnLst/>
              <a:rect l="l" t="t" r="r" b="b"/>
              <a:pathLst>
                <a:path w="345" h="4318" extrusionOk="0">
                  <a:moveTo>
                    <a:pt x="291" y="0"/>
                  </a:moveTo>
                  <a:cubicBezTo>
                    <a:pt x="273" y="0"/>
                    <a:pt x="256" y="9"/>
                    <a:pt x="252" y="30"/>
                  </a:cubicBezTo>
                  <a:cubicBezTo>
                    <a:pt x="71" y="652"/>
                    <a:pt x="31" y="1315"/>
                    <a:pt x="20" y="1948"/>
                  </a:cubicBezTo>
                  <a:cubicBezTo>
                    <a:pt x="0" y="2742"/>
                    <a:pt x="31" y="3535"/>
                    <a:pt x="242" y="4289"/>
                  </a:cubicBezTo>
                  <a:cubicBezTo>
                    <a:pt x="250" y="4309"/>
                    <a:pt x="267" y="4318"/>
                    <a:pt x="285" y="4318"/>
                  </a:cubicBezTo>
                  <a:cubicBezTo>
                    <a:pt x="310" y="4318"/>
                    <a:pt x="334" y="4299"/>
                    <a:pt x="322" y="4269"/>
                  </a:cubicBezTo>
                  <a:cubicBezTo>
                    <a:pt x="111" y="3515"/>
                    <a:pt x="91" y="2731"/>
                    <a:pt x="101" y="1948"/>
                  </a:cubicBezTo>
                  <a:cubicBezTo>
                    <a:pt x="121" y="1315"/>
                    <a:pt x="161" y="662"/>
                    <a:pt x="332" y="50"/>
                  </a:cubicBezTo>
                  <a:cubicBezTo>
                    <a:pt x="344" y="19"/>
                    <a:pt x="317" y="0"/>
                    <a:pt x="29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38"/>
            <p:cNvSpPr/>
            <p:nvPr/>
          </p:nvSpPr>
          <p:spPr>
            <a:xfrm>
              <a:off x="422775" y="241800"/>
              <a:ext cx="9400" cy="24050"/>
            </a:xfrm>
            <a:custGeom>
              <a:avLst/>
              <a:gdLst/>
              <a:ahLst/>
              <a:cxnLst/>
              <a:rect l="l" t="t" r="r" b="b"/>
              <a:pathLst>
                <a:path w="376" h="962" extrusionOk="0">
                  <a:moveTo>
                    <a:pt x="32" y="1"/>
                  </a:moveTo>
                  <a:cubicBezTo>
                    <a:pt x="16" y="1"/>
                    <a:pt x="0" y="15"/>
                    <a:pt x="6" y="33"/>
                  </a:cubicBezTo>
                  <a:cubicBezTo>
                    <a:pt x="56" y="354"/>
                    <a:pt x="157" y="686"/>
                    <a:pt x="338" y="957"/>
                  </a:cubicBezTo>
                  <a:cubicBezTo>
                    <a:pt x="340" y="960"/>
                    <a:pt x="345" y="961"/>
                    <a:pt x="349" y="961"/>
                  </a:cubicBezTo>
                  <a:cubicBezTo>
                    <a:pt x="361" y="961"/>
                    <a:pt x="375" y="952"/>
                    <a:pt x="368" y="937"/>
                  </a:cubicBezTo>
                  <a:cubicBezTo>
                    <a:pt x="227" y="636"/>
                    <a:pt x="107" y="345"/>
                    <a:pt x="56" y="23"/>
                  </a:cubicBezTo>
                  <a:cubicBezTo>
                    <a:pt x="52" y="7"/>
                    <a:pt x="42" y="1"/>
                    <a:pt x="3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38"/>
            <p:cNvSpPr/>
            <p:nvPr/>
          </p:nvSpPr>
          <p:spPr>
            <a:xfrm>
              <a:off x="431475" y="256375"/>
              <a:ext cx="22825" cy="9125"/>
            </a:xfrm>
            <a:custGeom>
              <a:avLst/>
              <a:gdLst/>
              <a:ahLst/>
              <a:cxnLst/>
              <a:rect l="l" t="t" r="r" b="b"/>
              <a:pathLst>
                <a:path w="913" h="365" extrusionOk="0">
                  <a:moveTo>
                    <a:pt x="889" y="1"/>
                  </a:moveTo>
                  <a:cubicBezTo>
                    <a:pt x="887" y="1"/>
                    <a:pt x="885" y="1"/>
                    <a:pt x="884" y="3"/>
                  </a:cubicBezTo>
                  <a:cubicBezTo>
                    <a:pt x="623" y="184"/>
                    <a:pt x="351" y="254"/>
                    <a:pt x="40" y="294"/>
                  </a:cubicBezTo>
                  <a:cubicBezTo>
                    <a:pt x="0" y="304"/>
                    <a:pt x="10" y="365"/>
                    <a:pt x="50" y="365"/>
                  </a:cubicBezTo>
                  <a:cubicBezTo>
                    <a:pt x="362" y="365"/>
                    <a:pt x="663" y="224"/>
                    <a:pt x="904" y="33"/>
                  </a:cubicBezTo>
                  <a:cubicBezTo>
                    <a:pt x="912" y="24"/>
                    <a:pt x="899" y="1"/>
                    <a:pt x="889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38"/>
            <p:cNvSpPr/>
            <p:nvPr/>
          </p:nvSpPr>
          <p:spPr>
            <a:xfrm>
              <a:off x="426175" y="294300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832" y="1"/>
                  </a:moveTo>
                  <a:cubicBezTo>
                    <a:pt x="830" y="1"/>
                    <a:pt x="827" y="1"/>
                    <a:pt x="824" y="2"/>
                  </a:cubicBezTo>
                  <a:cubicBezTo>
                    <a:pt x="674" y="93"/>
                    <a:pt x="523" y="183"/>
                    <a:pt x="362" y="274"/>
                  </a:cubicBezTo>
                  <a:cubicBezTo>
                    <a:pt x="262" y="324"/>
                    <a:pt x="91" y="375"/>
                    <a:pt x="11" y="465"/>
                  </a:cubicBezTo>
                  <a:cubicBezTo>
                    <a:pt x="1" y="485"/>
                    <a:pt x="11" y="505"/>
                    <a:pt x="31" y="505"/>
                  </a:cubicBezTo>
                  <a:cubicBezTo>
                    <a:pt x="152" y="495"/>
                    <a:pt x="292" y="395"/>
                    <a:pt x="403" y="334"/>
                  </a:cubicBezTo>
                  <a:cubicBezTo>
                    <a:pt x="563" y="254"/>
                    <a:pt x="714" y="154"/>
                    <a:pt x="845" y="33"/>
                  </a:cubicBezTo>
                  <a:cubicBezTo>
                    <a:pt x="854" y="24"/>
                    <a:pt x="847" y="1"/>
                    <a:pt x="83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38"/>
            <p:cNvSpPr/>
            <p:nvPr/>
          </p:nvSpPr>
          <p:spPr>
            <a:xfrm>
              <a:off x="427525" y="330000"/>
              <a:ext cx="19025" cy="21925"/>
            </a:xfrm>
            <a:custGeom>
              <a:avLst/>
              <a:gdLst/>
              <a:ahLst/>
              <a:cxnLst/>
              <a:rect l="l" t="t" r="r" b="b"/>
              <a:pathLst>
                <a:path w="761" h="877" extrusionOk="0">
                  <a:moveTo>
                    <a:pt x="737" y="1"/>
                  </a:moveTo>
                  <a:cubicBezTo>
                    <a:pt x="730" y="1"/>
                    <a:pt x="724" y="4"/>
                    <a:pt x="721" y="11"/>
                  </a:cubicBezTo>
                  <a:cubicBezTo>
                    <a:pt x="610" y="162"/>
                    <a:pt x="540" y="323"/>
                    <a:pt x="429" y="463"/>
                  </a:cubicBezTo>
                  <a:cubicBezTo>
                    <a:pt x="308" y="604"/>
                    <a:pt x="168" y="715"/>
                    <a:pt x="27" y="825"/>
                  </a:cubicBezTo>
                  <a:cubicBezTo>
                    <a:pt x="0" y="843"/>
                    <a:pt x="14" y="877"/>
                    <a:pt x="46" y="877"/>
                  </a:cubicBezTo>
                  <a:cubicBezTo>
                    <a:pt x="49" y="877"/>
                    <a:pt x="53" y="876"/>
                    <a:pt x="58" y="875"/>
                  </a:cubicBezTo>
                  <a:cubicBezTo>
                    <a:pt x="349" y="715"/>
                    <a:pt x="701" y="373"/>
                    <a:pt x="761" y="32"/>
                  </a:cubicBezTo>
                  <a:cubicBezTo>
                    <a:pt x="761" y="12"/>
                    <a:pt x="748" y="1"/>
                    <a:pt x="737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38"/>
            <p:cNvSpPr/>
            <p:nvPr/>
          </p:nvSpPr>
          <p:spPr>
            <a:xfrm>
              <a:off x="404375" y="332975"/>
              <a:ext cx="22550" cy="19475"/>
            </a:xfrm>
            <a:custGeom>
              <a:avLst/>
              <a:gdLst/>
              <a:ahLst/>
              <a:cxnLst/>
              <a:rect l="l" t="t" r="r" b="b"/>
              <a:pathLst>
                <a:path w="902" h="779" extrusionOk="0">
                  <a:moveTo>
                    <a:pt x="32" y="0"/>
                  </a:moveTo>
                  <a:cubicBezTo>
                    <a:pt x="19" y="0"/>
                    <a:pt x="1" y="15"/>
                    <a:pt x="9" y="23"/>
                  </a:cubicBezTo>
                  <a:cubicBezTo>
                    <a:pt x="210" y="335"/>
                    <a:pt x="571" y="576"/>
                    <a:pt x="873" y="777"/>
                  </a:cubicBezTo>
                  <a:cubicBezTo>
                    <a:pt x="875" y="778"/>
                    <a:pt x="878" y="778"/>
                    <a:pt x="880" y="778"/>
                  </a:cubicBezTo>
                  <a:cubicBezTo>
                    <a:pt x="895" y="778"/>
                    <a:pt x="902" y="755"/>
                    <a:pt x="893" y="746"/>
                  </a:cubicBezTo>
                  <a:cubicBezTo>
                    <a:pt x="732" y="625"/>
                    <a:pt x="571" y="505"/>
                    <a:pt x="431" y="375"/>
                  </a:cubicBezTo>
                  <a:cubicBezTo>
                    <a:pt x="290" y="254"/>
                    <a:pt x="180" y="113"/>
                    <a:pt x="39" y="3"/>
                  </a:cubicBezTo>
                  <a:cubicBezTo>
                    <a:pt x="37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38"/>
            <p:cNvSpPr/>
            <p:nvPr/>
          </p:nvSpPr>
          <p:spPr>
            <a:xfrm>
              <a:off x="403900" y="287875"/>
              <a:ext cx="22700" cy="19975"/>
            </a:xfrm>
            <a:custGeom>
              <a:avLst/>
              <a:gdLst/>
              <a:ahLst/>
              <a:cxnLst/>
              <a:rect l="l" t="t" r="r" b="b"/>
              <a:pathLst>
                <a:path w="908" h="799" extrusionOk="0">
                  <a:moveTo>
                    <a:pt x="26" y="0"/>
                  </a:moveTo>
                  <a:cubicBezTo>
                    <a:pt x="14" y="0"/>
                    <a:pt x="1" y="15"/>
                    <a:pt x="8" y="29"/>
                  </a:cubicBezTo>
                  <a:cubicBezTo>
                    <a:pt x="229" y="340"/>
                    <a:pt x="510" y="632"/>
                    <a:pt x="872" y="792"/>
                  </a:cubicBezTo>
                  <a:cubicBezTo>
                    <a:pt x="876" y="797"/>
                    <a:pt x="881" y="799"/>
                    <a:pt x="885" y="799"/>
                  </a:cubicBezTo>
                  <a:cubicBezTo>
                    <a:pt x="899" y="799"/>
                    <a:pt x="907" y="777"/>
                    <a:pt x="892" y="762"/>
                  </a:cubicBezTo>
                  <a:cubicBezTo>
                    <a:pt x="590" y="531"/>
                    <a:pt x="289" y="300"/>
                    <a:pt x="38" y="9"/>
                  </a:cubicBezTo>
                  <a:cubicBezTo>
                    <a:pt x="35" y="3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38"/>
            <p:cNvSpPr/>
            <p:nvPr/>
          </p:nvSpPr>
          <p:spPr>
            <a:xfrm>
              <a:off x="403325" y="220275"/>
              <a:ext cx="8075" cy="8050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62" y="0"/>
                  </a:moveTo>
                  <a:cubicBezTo>
                    <a:pt x="71" y="0"/>
                    <a:pt x="1" y="70"/>
                    <a:pt x="1" y="161"/>
                  </a:cubicBezTo>
                  <a:cubicBezTo>
                    <a:pt x="1" y="241"/>
                    <a:pt x="71" y="322"/>
                    <a:pt x="162" y="322"/>
                  </a:cubicBezTo>
                  <a:cubicBezTo>
                    <a:pt x="252" y="322"/>
                    <a:pt x="322" y="241"/>
                    <a:pt x="322" y="161"/>
                  </a:cubicBezTo>
                  <a:cubicBezTo>
                    <a:pt x="322" y="70"/>
                    <a:pt x="252" y="0"/>
                    <a:pt x="16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38"/>
            <p:cNvSpPr/>
            <p:nvPr/>
          </p:nvSpPr>
          <p:spPr>
            <a:xfrm>
              <a:off x="469375" y="314200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1" y="1"/>
                    <a:pt x="1" y="41"/>
                    <a:pt x="1" y="91"/>
                  </a:cubicBezTo>
                  <a:cubicBezTo>
                    <a:pt x="1" y="141"/>
                    <a:pt x="41" y="181"/>
                    <a:pt x="91" y="181"/>
                  </a:cubicBezTo>
                  <a:cubicBezTo>
                    <a:pt x="141" y="181"/>
                    <a:pt x="181" y="141"/>
                    <a:pt x="181" y="91"/>
                  </a:cubicBezTo>
                  <a:cubicBezTo>
                    <a:pt x="181" y="41"/>
                    <a:pt x="141" y="1"/>
                    <a:pt x="9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38"/>
            <p:cNvSpPr/>
            <p:nvPr/>
          </p:nvSpPr>
          <p:spPr>
            <a:xfrm>
              <a:off x="389000" y="283300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52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71"/>
                    <a:pt x="21" y="91"/>
                    <a:pt x="52" y="91"/>
                  </a:cubicBezTo>
                  <a:cubicBezTo>
                    <a:pt x="72" y="91"/>
                    <a:pt x="92" y="71"/>
                    <a:pt x="92" y="41"/>
                  </a:cubicBezTo>
                  <a:cubicBezTo>
                    <a:pt x="92" y="21"/>
                    <a:pt x="72" y="0"/>
                    <a:pt x="52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38"/>
            <p:cNvSpPr/>
            <p:nvPr/>
          </p:nvSpPr>
          <p:spPr>
            <a:xfrm>
              <a:off x="463600" y="269500"/>
              <a:ext cx="2275" cy="2275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1" y="0"/>
                  </a:moveTo>
                  <a:cubicBezTo>
                    <a:pt x="21" y="0"/>
                    <a:pt x="1" y="20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38"/>
            <p:cNvSpPr/>
            <p:nvPr/>
          </p:nvSpPr>
          <p:spPr>
            <a:xfrm>
              <a:off x="397050" y="364675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1"/>
                    <a:pt x="91" y="181"/>
                  </a:cubicBezTo>
                  <a:cubicBezTo>
                    <a:pt x="141" y="181"/>
                    <a:pt x="181" y="141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38"/>
            <p:cNvSpPr/>
            <p:nvPr/>
          </p:nvSpPr>
          <p:spPr>
            <a:xfrm>
              <a:off x="405075" y="249900"/>
              <a:ext cx="4550" cy="4800"/>
            </a:xfrm>
            <a:custGeom>
              <a:avLst/>
              <a:gdLst/>
              <a:ahLst/>
              <a:cxnLst/>
              <a:rect l="l" t="t" r="r" b="b"/>
              <a:pathLst>
                <a:path w="182" h="192" extrusionOk="0">
                  <a:moveTo>
                    <a:pt x="92" y="1"/>
                  </a:moveTo>
                  <a:cubicBezTo>
                    <a:pt x="41" y="1"/>
                    <a:pt x="1" y="41"/>
                    <a:pt x="1" y="101"/>
                  </a:cubicBezTo>
                  <a:cubicBezTo>
                    <a:pt x="1" y="151"/>
                    <a:pt x="41" y="191"/>
                    <a:pt x="92" y="191"/>
                  </a:cubicBezTo>
                  <a:cubicBezTo>
                    <a:pt x="141" y="191"/>
                    <a:pt x="182" y="151"/>
                    <a:pt x="182" y="101"/>
                  </a:cubicBezTo>
                  <a:cubicBezTo>
                    <a:pt x="182" y="41"/>
                    <a:pt x="141" y="1"/>
                    <a:pt x="92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38"/>
            <p:cNvSpPr/>
            <p:nvPr/>
          </p:nvSpPr>
          <p:spPr>
            <a:xfrm>
              <a:off x="465850" y="223525"/>
              <a:ext cx="6825" cy="7050"/>
            </a:xfrm>
            <a:custGeom>
              <a:avLst/>
              <a:gdLst/>
              <a:ahLst/>
              <a:cxnLst/>
              <a:rect l="l" t="t" r="r" b="b"/>
              <a:pathLst>
                <a:path w="273" h="282" extrusionOk="0">
                  <a:moveTo>
                    <a:pt x="142" y="1"/>
                  </a:moveTo>
                  <a:cubicBezTo>
                    <a:pt x="61" y="1"/>
                    <a:pt x="1" y="71"/>
                    <a:pt x="1" y="141"/>
                  </a:cubicBezTo>
                  <a:cubicBezTo>
                    <a:pt x="1" y="222"/>
                    <a:pt x="61" y="282"/>
                    <a:pt x="142" y="282"/>
                  </a:cubicBezTo>
                  <a:cubicBezTo>
                    <a:pt x="212" y="282"/>
                    <a:pt x="273" y="222"/>
                    <a:pt x="273" y="141"/>
                  </a:cubicBezTo>
                  <a:cubicBezTo>
                    <a:pt x="273" y="71"/>
                    <a:pt x="212" y="1"/>
                    <a:pt x="142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38"/>
            <p:cNvSpPr/>
            <p:nvPr/>
          </p:nvSpPr>
          <p:spPr>
            <a:xfrm>
              <a:off x="394800" y="310675"/>
              <a:ext cx="6800" cy="7075"/>
            </a:xfrm>
            <a:custGeom>
              <a:avLst/>
              <a:gdLst/>
              <a:ahLst/>
              <a:cxnLst/>
              <a:rect l="l" t="t" r="r" b="b"/>
              <a:pathLst>
                <a:path w="272" h="283" extrusionOk="0">
                  <a:moveTo>
                    <a:pt x="141" y="1"/>
                  </a:moveTo>
                  <a:cubicBezTo>
                    <a:pt x="61" y="1"/>
                    <a:pt x="0" y="71"/>
                    <a:pt x="0" y="142"/>
                  </a:cubicBezTo>
                  <a:cubicBezTo>
                    <a:pt x="0" y="222"/>
                    <a:pt x="61" y="282"/>
                    <a:pt x="141" y="282"/>
                  </a:cubicBezTo>
                  <a:cubicBezTo>
                    <a:pt x="211" y="282"/>
                    <a:pt x="271" y="222"/>
                    <a:pt x="271" y="142"/>
                  </a:cubicBezTo>
                  <a:cubicBezTo>
                    <a:pt x="271" y="71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38"/>
            <p:cNvSpPr/>
            <p:nvPr/>
          </p:nvSpPr>
          <p:spPr>
            <a:xfrm>
              <a:off x="460600" y="345850"/>
              <a:ext cx="3550" cy="3275"/>
            </a:xfrm>
            <a:custGeom>
              <a:avLst/>
              <a:gdLst/>
              <a:ahLst/>
              <a:cxnLst/>
              <a:rect l="l" t="t" r="r" b="b"/>
              <a:pathLst>
                <a:path w="142" h="131" extrusionOk="0">
                  <a:moveTo>
                    <a:pt x="70" y="0"/>
                  </a:moveTo>
                  <a:cubicBezTo>
                    <a:pt x="41" y="0"/>
                    <a:pt x="0" y="30"/>
                    <a:pt x="0" y="70"/>
                  </a:cubicBezTo>
                  <a:cubicBezTo>
                    <a:pt x="0" y="101"/>
                    <a:pt x="41" y="131"/>
                    <a:pt x="70" y="131"/>
                  </a:cubicBezTo>
                  <a:cubicBezTo>
                    <a:pt x="110" y="131"/>
                    <a:pt x="141" y="101"/>
                    <a:pt x="141" y="70"/>
                  </a:cubicBezTo>
                  <a:cubicBezTo>
                    <a:pt x="141" y="3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38"/>
            <p:cNvSpPr/>
            <p:nvPr/>
          </p:nvSpPr>
          <p:spPr>
            <a:xfrm>
              <a:off x="444025" y="203200"/>
              <a:ext cx="18225" cy="28650"/>
            </a:xfrm>
            <a:custGeom>
              <a:avLst/>
              <a:gdLst/>
              <a:ahLst/>
              <a:cxnLst/>
              <a:rect l="l" t="t" r="r" b="b"/>
              <a:pathLst>
                <a:path w="729" h="1146" extrusionOk="0">
                  <a:moveTo>
                    <a:pt x="683" y="0"/>
                  </a:moveTo>
                  <a:cubicBezTo>
                    <a:pt x="685" y="7"/>
                    <a:pt x="686" y="14"/>
                    <a:pt x="688" y="21"/>
                  </a:cubicBezTo>
                  <a:lnTo>
                    <a:pt x="688" y="21"/>
                  </a:lnTo>
                  <a:cubicBezTo>
                    <a:pt x="672" y="13"/>
                    <a:pt x="655" y="10"/>
                    <a:pt x="637" y="10"/>
                  </a:cubicBezTo>
                  <a:cubicBezTo>
                    <a:pt x="578" y="10"/>
                    <a:pt x="512" y="47"/>
                    <a:pt x="462" y="90"/>
                  </a:cubicBezTo>
                  <a:cubicBezTo>
                    <a:pt x="151" y="331"/>
                    <a:pt x="0" y="764"/>
                    <a:pt x="90" y="1145"/>
                  </a:cubicBezTo>
                  <a:cubicBezTo>
                    <a:pt x="262" y="994"/>
                    <a:pt x="432" y="834"/>
                    <a:pt x="543" y="643"/>
                  </a:cubicBezTo>
                  <a:cubicBezTo>
                    <a:pt x="660" y="458"/>
                    <a:pt x="729" y="235"/>
                    <a:pt x="688" y="21"/>
                  </a:cubicBezTo>
                  <a:lnTo>
                    <a:pt x="688" y="21"/>
                  </a:lnTo>
                  <a:cubicBezTo>
                    <a:pt x="693" y="23"/>
                    <a:pt x="698" y="26"/>
                    <a:pt x="704" y="30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38"/>
            <p:cNvSpPr/>
            <p:nvPr/>
          </p:nvSpPr>
          <p:spPr>
            <a:xfrm>
              <a:off x="460325" y="201175"/>
              <a:ext cx="28675" cy="12175"/>
            </a:xfrm>
            <a:custGeom>
              <a:avLst/>
              <a:gdLst/>
              <a:ahLst/>
              <a:cxnLst/>
              <a:rect l="l" t="t" r="r" b="b"/>
              <a:pathLst>
                <a:path w="1147" h="487" extrusionOk="0">
                  <a:moveTo>
                    <a:pt x="212" y="1"/>
                  </a:moveTo>
                  <a:cubicBezTo>
                    <a:pt x="142" y="10"/>
                    <a:pt x="81" y="21"/>
                    <a:pt x="11" y="41"/>
                  </a:cubicBezTo>
                  <a:lnTo>
                    <a:pt x="21" y="51"/>
                  </a:lnTo>
                  <a:cubicBezTo>
                    <a:pt x="1" y="191"/>
                    <a:pt x="101" y="312"/>
                    <a:pt x="222" y="383"/>
                  </a:cubicBezTo>
                  <a:cubicBezTo>
                    <a:pt x="342" y="452"/>
                    <a:pt x="483" y="473"/>
                    <a:pt x="614" y="483"/>
                  </a:cubicBezTo>
                  <a:cubicBezTo>
                    <a:pt x="656" y="485"/>
                    <a:pt x="699" y="486"/>
                    <a:pt x="741" y="486"/>
                  </a:cubicBezTo>
                  <a:cubicBezTo>
                    <a:pt x="879" y="486"/>
                    <a:pt x="1016" y="474"/>
                    <a:pt x="1146" y="443"/>
                  </a:cubicBezTo>
                  <a:cubicBezTo>
                    <a:pt x="925" y="242"/>
                    <a:pt x="674" y="31"/>
                    <a:pt x="373" y="1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38"/>
            <p:cNvSpPr/>
            <p:nvPr/>
          </p:nvSpPr>
          <p:spPr>
            <a:xfrm>
              <a:off x="460325" y="181825"/>
              <a:ext cx="24150" cy="21400"/>
            </a:xfrm>
            <a:custGeom>
              <a:avLst/>
              <a:gdLst/>
              <a:ahLst/>
              <a:cxnLst/>
              <a:rect l="l" t="t" r="r" b="b"/>
              <a:pathLst>
                <a:path w="966" h="856" extrusionOk="0">
                  <a:moveTo>
                    <a:pt x="965" y="1"/>
                  </a:moveTo>
                  <a:lnTo>
                    <a:pt x="965" y="1"/>
                  </a:lnTo>
                  <a:cubicBezTo>
                    <a:pt x="815" y="31"/>
                    <a:pt x="664" y="72"/>
                    <a:pt x="514" y="121"/>
                  </a:cubicBezTo>
                  <a:cubicBezTo>
                    <a:pt x="413" y="152"/>
                    <a:pt x="313" y="192"/>
                    <a:pt x="242" y="262"/>
                  </a:cubicBezTo>
                  <a:cubicBezTo>
                    <a:pt x="81" y="403"/>
                    <a:pt x="21" y="644"/>
                    <a:pt x="1" y="855"/>
                  </a:cubicBezTo>
                  <a:cubicBezTo>
                    <a:pt x="443" y="764"/>
                    <a:pt x="825" y="423"/>
                    <a:pt x="965" y="1"/>
                  </a:cubicBezTo>
                  <a:close/>
                </a:path>
              </a:pathLst>
            </a:custGeom>
            <a:solidFill>
              <a:srgbClr val="CD5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38"/>
            <p:cNvSpPr/>
            <p:nvPr/>
          </p:nvSpPr>
          <p:spPr>
            <a:xfrm>
              <a:off x="431200" y="195050"/>
              <a:ext cx="29675" cy="11950"/>
            </a:xfrm>
            <a:custGeom>
              <a:avLst/>
              <a:gdLst/>
              <a:ahLst/>
              <a:cxnLst/>
              <a:rect l="l" t="t" r="r" b="b"/>
              <a:pathLst>
                <a:path w="1187" h="478" extrusionOk="0">
                  <a:moveTo>
                    <a:pt x="1186" y="286"/>
                  </a:moveTo>
                  <a:cubicBezTo>
                    <a:pt x="1181" y="291"/>
                    <a:pt x="1175" y="296"/>
                    <a:pt x="1169" y="300"/>
                  </a:cubicBezTo>
                  <a:lnTo>
                    <a:pt x="1169" y="300"/>
                  </a:lnTo>
                  <a:cubicBezTo>
                    <a:pt x="1175" y="309"/>
                    <a:pt x="1181" y="317"/>
                    <a:pt x="1186" y="326"/>
                  </a:cubicBezTo>
                  <a:lnTo>
                    <a:pt x="1186" y="286"/>
                  </a:lnTo>
                  <a:close/>
                  <a:moveTo>
                    <a:pt x="561" y="0"/>
                  </a:moveTo>
                  <a:cubicBezTo>
                    <a:pt x="378" y="0"/>
                    <a:pt x="194" y="49"/>
                    <a:pt x="31" y="135"/>
                  </a:cubicBezTo>
                  <a:cubicBezTo>
                    <a:pt x="21" y="145"/>
                    <a:pt x="1" y="155"/>
                    <a:pt x="1" y="175"/>
                  </a:cubicBezTo>
                  <a:lnTo>
                    <a:pt x="21" y="195"/>
                  </a:lnTo>
                  <a:cubicBezTo>
                    <a:pt x="172" y="316"/>
                    <a:pt x="353" y="427"/>
                    <a:pt x="543" y="467"/>
                  </a:cubicBezTo>
                  <a:cubicBezTo>
                    <a:pt x="586" y="474"/>
                    <a:pt x="630" y="478"/>
                    <a:pt x="673" y="478"/>
                  </a:cubicBezTo>
                  <a:cubicBezTo>
                    <a:pt x="854" y="478"/>
                    <a:pt x="1033" y="414"/>
                    <a:pt x="1169" y="300"/>
                  </a:cubicBezTo>
                  <a:lnTo>
                    <a:pt x="1169" y="300"/>
                  </a:lnTo>
                  <a:cubicBezTo>
                    <a:pt x="1055" y="134"/>
                    <a:pt x="854" y="24"/>
                    <a:pt x="654" y="5"/>
                  </a:cubicBezTo>
                  <a:cubicBezTo>
                    <a:pt x="623" y="2"/>
                    <a:pt x="592" y="0"/>
                    <a:pt x="561" y="0"/>
                  </a:cubicBezTo>
                  <a:close/>
                </a:path>
              </a:pathLst>
            </a:custGeom>
            <a:solidFill>
              <a:srgbClr val="B6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38"/>
            <p:cNvSpPr/>
            <p:nvPr/>
          </p:nvSpPr>
          <p:spPr>
            <a:xfrm>
              <a:off x="446775" y="174450"/>
              <a:ext cx="17350" cy="28775"/>
            </a:xfrm>
            <a:custGeom>
              <a:avLst/>
              <a:gdLst/>
              <a:ahLst/>
              <a:cxnLst/>
              <a:rect l="l" t="t" r="r" b="b"/>
              <a:pathLst>
                <a:path w="694" h="1151" extrusionOk="0">
                  <a:moveTo>
                    <a:pt x="62" y="1"/>
                  </a:moveTo>
                  <a:cubicBezTo>
                    <a:pt x="58" y="1"/>
                    <a:pt x="54" y="2"/>
                    <a:pt x="51" y="5"/>
                  </a:cubicBezTo>
                  <a:cubicBezTo>
                    <a:pt x="31" y="5"/>
                    <a:pt x="21" y="25"/>
                    <a:pt x="21" y="45"/>
                  </a:cubicBezTo>
                  <a:cubicBezTo>
                    <a:pt x="0" y="166"/>
                    <a:pt x="21" y="276"/>
                    <a:pt x="51" y="396"/>
                  </a:cubicBezTo>
                  <a:cubicBezTo>
                    <a:pt x="71" y="517"/>
                    <a:pt x="111" y="628"/>
                    <a:pt x="161" y="738"/>
                  </a:cubicBezTo>
                  <a:cubicBezTo>
                    <a:pt x="251" y="908"/>
                    <a:pt x="371" y="1038"/>
                    <a:pt x="530" y="1138"/>
                  </a:cubicBezTo>
                  <a:lnTo>
                    <a:pt x="530" y="1138"/>
                  </a:lnTo>
                  <a:cubicBezTo>
                    <a:pt x="693" y="867"/>
                    <a:pt x="660" y="504"/>
                    <a:pt x="442" y="266"/>
                  </a:cubicBezTo>
                  <a:cubicBezTo>
                    <a:pt x="352" y="155"/>
                    <a:pt x="221" y="85"/>
                    <a:pt x="91" y="15"/>
                  </a:cubicBezTo>
                  <a:cubicBezTo>
                    <a:pt x="84" y="8"/>
                    <a:pt x="72" y="1"/>
                    <a:pt x="62" y="1"/>
                  </a:cubicBezTo>
                  <a:close/>
                  <a:moveTo>
                    <a:pt x="530" y="1138"/>
                  </a:moveTo>
                  <a:cubicBezTo>
                    <a:pt x="528" y="1142"/>
                    <a:pt x="525" y="1146"/>
                    <a:pt x="523" y="1150"/>
                  </a:cubicBezTo>
                  <a:lnTo>
                    <a:pt x="533" y="1140"/>
                  </a:lnTo>
                  <a:cubicBezTo>
                    <a:pt x="532" y="1139"/>
                    <a:pt x="531" y="1139"/>
                    <a:pt x="530" y="1138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38"/>
            <p:cNvSpPr/>
            <p:nvPr/>
          </p:nvSpPr>
          <p:spPr>
            <a:xfrm>
              <a:off x="457825" y="201875"/>
              <a:ext cx="4300" cy="3925"/>
            </a:xfrm>
            <a:custGeom>
              <a:avLst/>
              <a:gdLst/>
              <a:ahLst/>
              <a:cxnLst/>
              <a:rect l="l" t="t" r="r" b="b"/>
              <a:pathLst>
                <a:path w="172" h="157" extrusionOk="0">
                  <a:moveTo>
                    <a:pt x="81" y="0"/>
                  </a:moveTo>
                  <a:cubicBezTo>
                    <a:pt x="74" y="0"/>
                    <a:pt x="67" y="1"/>
                    <a:pt x="61" y="3"/>
                  </a:cubicBezTo>
                  <a:cubicBezTo>
                    <a:pt x="21" y="23"/>
                    <a:pt x="0" y="63"/>
                    <a:pt x="11" y="103"/>
                  </a:cubicBezTo>
                  <a:cubicBezTo>
                    <a:pt x="28" y="136"/>
                    <a:pt x="58" y="156"/>
                    <a:pt x="91" y="156"/>
                  </a:cubicBezTo>
                  <a:cubicBezTo>
                    <a:pt x="98" y="156"/>
                    <a:pt x="105" y="155"/>
                    <a:pt x="111" y="154"/>
                  </a:cubicBezTo>
                  <a:cubicBezTo>
                    <a:pt x="152" y="143"/>
                    <a:pt x="172" y="93"/>
                    <a:pt x="161" y="53"/>
                  </a:cubicBezTo>
                  <a:cubicBezTo>
                    <a:pt x="153" y="20"/>
                    <a:pt x="117" y="0"/>
                    <a:pt x="81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38"/>
            <p:cNvSpPr/>
            <p:nvPr/>
          </p:nvSpPr>
          <p:spPr>
            <a:xfrm>
              <a:off x="460600" y="199075"/>
              <a:ext cx="3025" cy="2475"/>
            </a:xfrm>
            <a:custGeom>
              <a:avLst/>
              <a:gdLst/>
              <a:ahLst/>
              <a:cxnLst/>
              <a:rect l="l" t="t" r="r" b="b"/>
              <a:pathLst>
                <a:path w="121" h="99" extrusionOk="0">
                  <a:moveTo>
                    <a:pt x="63" y="1"/>
                  </a:moveTo>
                  <a:cubicBezTo>
                    <a:pt x="56" y="1"/>
                    <a:pt x="48" y="2"/>
                    <a:pt x="41" y="4"/>
                  </a:cubicBezTo>
                  <a:cubicBezTo>
                    <a:pt x="20" y="14"/>
                    <a:pt x="0" y="34"/>
                    <a:pt x="10" y="65"/>
                  </a:cubicBezTo>
                  <a:cubicBezTo>
                    <a:pt x="18" y="87"/>
                    <a:pt x="36" y="98"/>
                    <a:pt x="58" y="98"/>
                  </a:cubicBezTo>
                  <a:cubicBezTo>
                    <a:pt x="65" y="98"/>
                    <a:pt x="73" y="97"/>
                    <a:pt x="81" y="94"/>
                  </a:cubicBezTo>
                  <a:cubicBezTo>
                    <a:pt x="101" y="85"/>
                    <a:pt x="121" y="54"/>
                    <a:pt x="110" y="34"/>
                  </a:cubicBezTo>
                  <a:cubicBezTo>
                    <a:pt x="103" y="12"/>
                    <a:pt x="84" y="1"/>
                    <a:pt x="63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38"/>
            <p:cNvSpPr/>
            <p:nvPr/>
          </p:nvSpPr>
          <p:spPr>
            <a:xfrm>
              <a:off x="455825" y="201575"/>
              <a:ext cx="1525" cy="1475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35" y="1"/>
                  </a:moveTo>
                  <a:cubicBezTo>
                    <a:pt x="30" y="1"/>
                    <a:pt x="26" y="2"/>
                    <a:pt x="20" y="5"/>
                  </a:cubicBezTo>
                  <a:cubicBezTo>
                    <a:pt x="11" y="5"/>
                    <a:pt x="0" y="25"/>
                    <a:pt x="0" y="35"/>
                  </a:cubicBezTo>
                  <a:cubicBezTo>
                    <a:pt x="8" y="49"/>
                    <a:pt x="21" y="59"/>
                    <a:pt x="31" y="59"/>
                  </a:cubicBezTo>
                  <a:cubicBezTo>
                    <a:pt x="34" y="59"/>
                    <a:pt x="38" y="58"/>
                    <a:pt x="40" y="55"/>
                  </a:cubicBezTo>
                  <a:cubicBezTo>
                    <a:pt x="60" y="55"/>
                    <a:pt x="60" y="35"/>
                    <a:pt x="60" y="25"/>
                  </a:cubicBezTo>
                  <a:cubicBezTo>
                    <a:pt x="53" y="10"/>
                    <a:pt x="46" y="1"/>
                    <a:pt x="35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38"/>
            <p:cNvSpPr/>
            <p:nvPr/>
          </p:nvSpPr>
          <p:spPr>
            <a:xfrm>
              <a:off x="456575" y="197850"/>
              <a:ext cx="3275" cy="2925"/>
            </a:xfrm>
            <a:custGeom>
              <a:avLst/>
              <a:gdLst/>
              <a:ahLst/>
              <a:cxnLst/>
              <a:rect l="l" t="t" r="r" b="b"/>
              <a:pathLst>
                <a:path w="131" h="117" extrusionOk="0">
                  <a:moveTo>
                    <a:pt x="66" y="0"/>
                  </a:moveTo>
                  <a:cubicBezTo>
                    <a:pt x="61" y="0"/>
                    <a:pt x="56" y="1"/>
                    <a:pt x="50" y="3"/>
                  </a:cubicBezTo>
                  <a:cubicBezTo>
                    <a:pt x="21" y="13"/>
                    <a:pt x="1" y="43"/>
                    <a:pt x="10" y="74"/>
                  </a:cubicBezTo>
                  <a:cubicBezTo>
                    <a:pt x="19" y="98"/>
                    <a:pt x="48" y="116"/>
                    <a:pt x="69" y="116"/>
                  </a:cubicBezTo>
                  <a:cubicBezTo>
                    <a:pt x="73" y="116"/>
                    <a:pt x="78" y="115"/>
                    <a:pt x="81" y="114"/>
                  </a:cubicBezTo>
                  <a:cubicBezTo>
                    <a:pt x="111" y="103"/>
                    <a:pt x="131" y="74"/>
                    <a:pt x="121" y="43"/>
                  </a:cubicBezTo>
                  <a:cubicBezTo>
                    <a:pt x="113" y="18"/>
                    <a:pt x="91" y="0"/>
                    <a:pt x="66" y="0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38"/>
            <p:cNvSpPr/>
            <p:nvPr/>
          </p:nvSpPr>
          <p:spPr>
            <a:xfrm>
              <a:off x="463100" y="160725"/>
              <a:ext cx="16600" cy="17900"/>
            </a:xfrm>
            <a:custGeom>
              <a:avLst/>
              <a:gdLst/>
              <a:ahLst/>
              <a:cxnLst/>
              <a:rect l="l" t="t" r="r" b="b"/>
              <a:pathLst>
                <a:path w="664" h="716" extrusionOk="0">
                  <a:moveTo>
                    <a:pt x="604" y="1"/>
                  </a:moveTo>
                  <a:lnTo>
                    <a:pt x="604" y="1"/>
                  </a:lnTo>
                  <a:cubicBezTo>
                    <a:pt x="463" y="41"/>
                    <a:pt x="312" y="81"/>
                    <a:pt x="202" y="182"/>
                  </a:cubicBezTo>
                  <a:cubicBezTo>
                    <a:pt x="81" y="273"/>
                    <a:pt x="1" y="423"/>
                    <a:pt x="41" y="574"/>
                  </a:cubicBezTo>
                  <a:cubicBezTo>
                    <a:pt x="61" y="644"/>
                    <a:pt x="131" y="715"/>
                    <a:pt x="202" y="715"/>
                  </a:cubicBezTo>
                  <a:lnTo>
                    <a:pt x="171" y="715"/>
                  </a:lnTo>
                  <a:cubicBezTo>
                    <a:pt x="178" y="715"/>
                    <a:pt x="185" y="715"/>
                    <a:pt x="193" y="715"/>
                  </a:cubicBezTo>
                  <a:cubicBezTo>
                    <a:pt x="346" y="715"/>
                    <a:pt x="496" y="618"/>
                    <a:pt x="573" y="483"/>
                  </a:cubicBezTo>
                  <a:cubicBezTo>
                    <a:pt x="653" y="333"/>
                    <a:pt x="664" y="152"/>
                    <a:pt x="60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38"/>
            <p:cNvSpPr/>
            <p:nvPr/>
          </p:nvSpPr>
          <p:spPr>
            <a:xfrm>
              <a:off x="422150" y="177225"/>
              <a:ext cx="18125" cy="11950"/>
            </a:xfrm>
            <a:custGeom>
              <a:avLst/>
              <a:gdLst/>
              <a:ahLst/>
              <a:cxnLst/>
              <a:rect l="l" t="t" r="r" b="b"/>
              <a:pathLst>
                <a:path w="725" h="478" extrusionOk="0">
                  <a:moveTo>
                    <a:pt x="230" y="1"/>
                  </a:moveTo>
                  <a:cubicBezTo>
                    <a:pt x="152" y="1"/>
                    <a:pt x="74" y="15"/>
                    <a:pt x="1" y="44"/>
                  </a:cubicBezTo>
                  <a:cubicBezTo>
                    <a:pt x="41" y="155"/>
                    <a:pt x="121" y="235"/>
                    <a:pt x="212" y="316"/>
                  </a:cubicBezTo>
                  <a:cubicBezTo>
                    <a:pt x="273" y="386"/>
                    <a:pt x="353" y="446"/>
                    <a:pt x="443" y="466"/>
                  </a:cubicBezTo>
                  <a:cubicBezTo>
                    <a:pt x="468" y="474"/>
                    <a:pt x="494" y="478"/>
                    <a:pt x="519" y="478"/>
                  </a:cubicBezTo>
                  <a:cubicBezTo>
                    <a:pt x="595" y="478"/>
                    <a:pt x="664" y="444"/>
                    <a:pt x="695" y="376"/>
                  </a:cubicBezTo>
                  <a:lnTo>
                    <a:pt x="704" y="356"/>
                  </a:lnTo>
                  <a:cubicBezTo>
                    <a:pt x="724" y="276"/>
                    <a:pt x="674" y="195"/>
                    <a:pt x="604" y="135"/>
                  </a:cubicBezTo>
                  <a:cubicBezTo>
                    <a:pt x="501" y="45"/>
                    <a:pt x="366" y="1"/>
                    <a:pt x="230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38"/>
            <p:cNvSpPr/>
            <p:nvPr/>
          </p:nvSpPr>
          <p:spPr>
            <a:xfrm>
              <a:off x="427175" y="179575"/>
              <a:ext cx="12850" cy="7800"/>
            </a:xfrm>
            <a:custGeom>
              <a:avLst/>
              <a:gdLst/>
              <a:ahLst/>
              <a:cxnLst/>
              <a:rect l="l" t="t" r="r" b="b"/>
              <a:pathLst>
                <a:path w="514" h="312" extrusionOk="0">
                  <a:moveTo>
                    <a:pt x="11" y="1"/>
                  </a:moveTo>
                  <a:cubicBezTo>
                    <a:pt x="1" y="1"/>
                    <a:pt x="1" y="10"/>
                    <a:pt x="11" y="10"/>
                  </a:cubicBezTo>
                  <a:cubicBezTo>
                    <a:pt x="92" y="61"/>
                    <a:pt x="182" y="101"/>
                    <a:pt x="262" y="151"/>
                  </a:cubicBezTo>
                  <a:cubicBezTo>
                    <a:pt x="342" y="202"/>
                    <a:pt x="423" y="252"/>
                    <a:pt x="503" y="312"/>
                  </a:cubicBezTo>
                  <a:cubicBezTo>
                    <a:pt x="503" y="312"/>
                    <a:pt x="514" y="312"/>
                    <a:pt x="503" y="302"/>
                  </a:cubicBezTo>
                  <a:cubicBezTo>
                    <a:pt x="383" y="171"/>
                    <a:pt x="192" y="41"/>
                    <a:pt x="11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38"/>
            <p:cNvSpPr/>
            <p:nvPr/>
          </p:nvSpPr>
          <p:spPr>
            <a:xfrm>
              <a:off x="429450" y="184100"/>
              <a:ext cx="7575" cy="2050"/>
            </a:xfrm>
            <a:custGeom>
              <a:avLst/>
              <a:gdLst/>
              <a:ahLst/>
              <a:cxnLst/>
              <a:rect l="l" t="t" r="r" b="b"/>
              <a:pathLst>
                <a:path w="303" h="82" extrusionOk="0">
                  <a:moveTo>
                    <a:pt x="282" y="1"/>
                  </a:moveTo>
                  <a:cubicBezTo>
                    <a:pt x="191" y="41"/>
                    <a:pt x="111" y="41"/>
                    <a:pt x="10" y="41"/>
                  </a:cubicBezTo>
                  <a:cubicBezTo>
                    <a:pt x="1" y="41"/>
                    <a:pt x="1" y="61"/>
                    <a:pt x="10" y="71"/>
                  </a:cubicBezTo>
                  <a:cubicBezTo>
                    <a:pt x="32" y="78"/>
                    <a:pt x="55" y="81"/>
                    <a:pt x="79" y="81"/>
                  </a:cubicBezTo>
                  <a:cubicBezTo>
                    <a:pt x="152" y="81"/>
                    <a:pt x="231" y="49"/>
                    <a:pt x="292" y="10"/>
                  </a:cubicBezTo>
                  <a:cubicBezTo>
                    <a:pt x="302" y="10"/>
                    <a:pt x="292" y="1"/>
                    <a:pt x="282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38"/>
            <p:cNvSpPr/>
            <p:nvPr/>
          </p:nvSpPr>
          <p:spPr>
            <a:xfrm>
              <a:off x="430200" y="178575"/>
              <a:ext cx="2525" cy="3225"/>
            </a:xfrm>
            <a:custGeom>
              <a:avLst/>
              <a:gdLst/>
              <a:ahLst/>
              <a:cxnLst/>
              <a:rect l="l" t="t" r="r" b="b"/>
              <a:pathLst>
                <a:path w="101" h="129" extrusionOk="0">
                  <a:moveTo>
                    <a:pt x="11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41" y="50"/>
                    <a:pt x="71" y="71"/>
                    <a:pt x="91" y="121"/>
                  </a:cubicBezTo>
                  <a:cubicBezTo>
                    <a:pt x="91" y="126"/>
                    <a:pt x="94" y="128"/>
                    <a:pt x="96" y="128"/>
                  </a:cubicBezTo>
                  <a:cubicBezTo>
                    <a:pt x="98" y="128"/>
                    <a:pt x="101" y="126"/>
                    <a:pt x="101" y="121"/>
                  </a:cubicBezTo>
                  <a:cubicBezTo>
                    <a:pt x="101" y="71"/>
                    <a:pt x="61" y="10"/>
                    <a:pt x="11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38"/>
            <p:cNvSpPr/>
            <p:nvPr/>
          </p:nvSpPr>
          <p:spPr>
            <a:xfrm>
              <a:off x="466125" y="163000"/>
              <a:ext cx="11075" cy="13825"/>
            </a:xfrm>
            <a:custGeom>
              <a:avLst/>
              <a:gdLst/>
              <a:ahLst/>
              <a:cxnLst/>
              <a:rect l="l" t="t" r="r" b="b"/>
              <a:pathLst>
                <a:path w="443" h="553" extrusionOk="0">
                  <a:moveTo>
                    <a:pt x="442" y="1"/>
                  </a:moveTo>
                  <a:lnTo>
                    <a:pt x="442" y="1"/>
                  </a:lnTo>
                  <a:cubicBezTo>
                    <a:pt x="311" y="202"/>
                    <a:pt x="161" y="362"/>
                    <a:pt x="0" y="543"/>
                  </a:cubicBezTo>
                  <a:cubicBezTo>
                    <a:pt x="0" y="553"/>
                    <a:pt x="10" y="553"/>
                    <a:pt x="10" y="553"/>
                  </a:cubicBezTo>
                  <a:cubicBezTo>
                    <a:pt x="201" y="423"/>
                    <a:pt x="352" y="211"/>
                    <a:pt x="442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38"/>
            <p:cNvSpPr/>
            <p:nvPr/>
          </p:nvSpPr>
          <p:spPr>
            <a:xfrm>
              <a:off x="471150" y="163650"/>
              <a:ext cx="1275" cy="7100"/>
            </a:xfrm>
            <a:custGeom>
              <a:avLst/>
              <a:gdLst/>
              <a:ahLst/>
              <a:cxnLst/>
              <a:rect l="l" t="t" r="r" b="b"/>
              <a:pathLst>
                <a:path w="51" h="284" extrusionOk="0">
                  <a:moveTo>
                    <a:pt x="39" y="1"/>
                  </a:moveTo>
                  <a:cubicBezTo>
                    <a:pt x="36" y="1"/>
                    <a:pt x="33" y="2"/>
                    <a:pt x="30" y="5"/>
                  </a:cubicBezTo>
                  <a:cubicBezTo>
                    <a:pt x="0" y="85"/>
                    <a:pt x="0" y="185"/>
                    <a:pt x="20" y="276"/>
                  </a:cubicBezTo>
                  <a:cubicBezTo>
                    <a:pt x="20" y="281"/>
                    <a:pt x="25" y="283"/>
                    <a:pt x="29" y="283"/>
                  </a:cubicBezTo>
                  <a:cubicBezTo>
                    <a:pt x="33" y="283"/>
                    <a:pt x="35" y="281"/>
                    <a:pt x="30" y="276"/>
                  </a:cubicBezTo>
                  <a:cubicBezTo>
                    <a:pt x="30" y="185"/>
                    <a:pt x="50" y="105"/>
                    <a:pt x="50" y="15"/>
                  </a:cubicBezTo>
                  <a:cubicBezTo>
                    <a:pt x="50" y="8"/>
                    <a:pt x="45" y="1"/>
                    <a:pt x="39" y="1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38"/>
            <p:cNvSpPr/>
            <p:nvPr/>
          </p:nvSpPr>
          <p:spPr>
            <a:xfrm>
              <a:off x="468875" y="172200"/>
              <a:ext cx="7250" cy="2200"/>
            </a:xfrm>
            <a:custGeom>
              <a:avLst/>
              <a:gdLst/>
              <a:ahLst/>
              <a:cxnLst/>
              <a:rect l="l" t="t" r="r" b="b"/>
              <a:pathLst>
                <a:path w="290" h="88" extrusionOk="0">
                  <a:moveTo>
                    <a:pt x="280" y="0"/>
                  </a:moveTo>
                  <a:cubicBezTo>
                    <a:pt x="278" y="0"/>
                    <a:pt x="275" y="1"/>
                    <a:pt x="272" y="4"/>
                  </a:cubicBezTo>
                  <a:cubicBezTo>
                    <a:pt x="232" y="15"/>
                    <a:pt x="201" y="35"/>
                    <a:pt x="152" y="44"/>
                  </a:cubicBezTo>
                  <a:cubicBezTo>
                    <a:pt x="111" y="55"/>
                    <a:pt x="61" y="64"/>
                    <a:pt x="11" y="64"/>
                  </a:cubicBezTo>
                  <a:cubicBezTo>
                    <a:pt x="0" y="64"/>
                    <a:pt x="0" y="84"/>
                    <a:pt x="11" y="84"/>
                  </a:cubicBezTo>
                  <a:cubicBezTo>
                    <a:pt x="26" y="86"/>
                    <a:pt x="42" y="87"/>
                    <a:pt x="57" y="87"/>
                  </a:cubicBezTo>
                  <a:cubicBezTo>
                    <a:pt x="137" y="87"/>
                    <a:pt x="224" y="65"/>
                    <a:pt x="282" y="15"/>
                  </a:cubicBezTo>
                  <a:cubicBezTo>
                    <a:pt x="289" y="7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763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38"/>
            <p:cNvSpPr/>
            <p:nvPr/>
          </p:nvSpPr>
          <p:spPr>
            <a:xfrm>
              <a:off x="516350" y="212375"/>
              <a:ext cx="163775" cy="185300"/>
            </a:xfrm>
            <a:custGeom>
              <a:avLst/>
              <a:gdLst/>
              <a:ahLst/>
              <a:cxnLst/>
              <a:rect l="l" t="t" r="r" b="b"/>
              <a:pathLst>
                <a:path w="6551" h="7412" extrusionOk="0">
                  <a:moveTo>
                    <a:pt x="3404" y="1"/>
                  </a:moveTo>
                  <a:cubicBezTo>
                    <a:pt x="3371" y="1"/>
                    <a:pt x="3338" y="2"/>
                    <a:pt x="3305" y="4"/>
                  </a:cubicBezTo>
                  <a:cubicBezTo>
                    <a:pt x="3084" y="15"/>
                    <a:pt x="2863" y="65"/>
                    <a:pt x="2682" y="185"/>
                  </a:cubicBezTo>
                  <a:cubicBezTo>
                    <a:pt x="2461" y="326"/>
                    <a:pt x="2321" y="567"/>
                    <a:pt x="2261" y="819"/>
                  </a:cubicBezTo>
                  <a:cubicBezTo>
                    <a:pt x="2200" y="1069"/>
                    <a:pt x="2231" y="1341"/>
                    <a:pt x="2341" y="1572"/>
                  </a:cubicBezTo>
                  <a:cubicBezTo>
                    <a:pt x="2392" y="1692"/>
                    <a:pt x="2472" y="1793"/>
                    <a:pt x="2572" y="1883"/>
                  </a:cubicBezTo>
                  <a:cubicBezTo>
                    <a:pt x="2542" y="1893"/>
                    <a:pt x="2522" y="1904"/>
                    <a:pt x="2492" y="1913"/>
                  </a:cubicBezTo>
                  <a:lnTo>
                    <a:pt x="2432" y="1893"/>
                  </a:lnTo>
                  <a:lnTo>
                    <a:pt x="2432" y="1893"/>
                  </a:lnTo>
                  <a:cubicBezTo>
                    <a:pt x="2452" y="1904"/>
                    <a:pt x="2472" y="1904"/>
                    <a:pt x="2482" y="1913"/>
                  </a:cubicBezTo>
                  <a:cubicBezTo>
                    <a:pt x="2248" y="2010"/>
                    <a:pt x="1979" y="2026"/>
                    <a:pt x="1701" y="2026"/>
                  </a:cubicBezTo>
                  <a:cubicBezTo>
                    <a:pt x="1562" y="2026"/>
                    <a:pt x="1420" y="2022"/>
                    <a:pt x="1279" y="2022"/>
                  </a:cubicBezTo>
                  <a:cubicBezTo>
                    <a:pt x="915" y="2022"/>
                    <a:pt x="560" y="2050"/>
                    <a:pt x="271" y="2245"/>
                  </a:cubicBezTo>
                  <a:cubicBezTo>
                    <a:pt x="121" y="2346"/>
                    <a:pt x="1" y="2526"/>
                    <a:pt x="50" y="2697"/>
                  </a:cubicBezTo>
                  <a:cubicBezTo>
                    <a:pt x="70" y="2768"/>
                    <a:pt x="121" y="2817"/>
                    <a:pt x="161" y="2868"/>
                  </a:cubicBezTo>
                  <a:cubicBezTo>
                    <a:pt x="563" y="3279"/>
                    <a:pt x="1246" y="3340"/>
                    <a:pt x="1608" y="3782"/>
                  </a:cubicBezTo>
                  <a:cubicBezTo>
                    <a:pt x="1929" y="4164"/>
                    <a:pt x="1899" y="4746"/>
                    <a:pt x="1718" y="5208"/>
                  </a:cubicBezTo>
                  <a:cubicBezTo>
                    <a:pt x="1537" y="5681"/>
                    <a:pt x="1226" y="6083"/>
                    <a:pt x="995" y="6534"/>
                  </a:cubicBezTo>
                  <a:cubicBezTo>
                    <a:pt x="865" y="6796"/>
                    <a:pt x="784" y="7157"/>
                    <a:pt x="1005" y="7328"/>
                  </a:cubicBezTo>
                  <a:cubicBezTo>
                    <a:pt x="1080" y="7388"/>
                    <a:pt x="1165" y="7412"/>
                    <a:pt x="1255" y="7412"/>
                  </a:cubicBezTo>
                  <a:cubicBezTo>
                    <a:pt x="1407" y="7412"/>
                    <a:pt x="1569" y="7344"/>
                    <a:pt x="1708" y="7268"/>
                  </a:cubicBezTo>
                  <a:cubicBezTo>
                    <a:pt x="2171" y="7017"/>
                    <a:pt x="2613" y="6686"/>
                    <a:pt x="3145" y="6605"/>
                  </a:cubicBezTo>
                  <a:cubicBezTo>
                    <a:pt x="3222" y="6594"/>
                    <a:pt x="3300" y="6589"/>
                    <a:pt x="3377" y="6589"/>
                  </a:cubicBezTo>
                  <a:cubicBezTo>
                    <a:pt x="3851" y="6589"/>
                    <a:pt x="4316" y="6789"/>
                    <a:pt x="4722" y="7057"/>
                  </a:cubicBezTo>
                  <a:cubicBezTo>
                    <a:pt x="4893" y="7177"/>
                    <a:pt x="5073" y="7308"/>
                    <a:pt x="5274" y="7378"/>
                  </a:cubicBezTo>
                  <a:cubicBezTo>
                    <a:pt x="5341" y="7398"/>
                    <a:pt x="5414" y="7410"/>
                    <a:pt x="5486" y="7410"/>
                  </a:cubicBezTo>
                  <a:cubicBezTo>
                    <a:pt x="5631" y="7410"/>
                    <a:pt x="5774" y="7365"/>
                    <a:pt x="5867" y="7258"/>
                  </a:cubicBezTo>
                  <a:cubicBezTo>
                    <a:pt x="6088" y="7017"/>
                    <a:pt x="5957" y="6635"/>
                    <a:pt x="5807" y="6333"/>
                  </a:cubicBezTo>
                  <a:lnTo>
                    <a:pt x="5174" y="5068"/>
                  </a:lnTo>
                  <a:cubicBezTo>
                    <a:pt x="4983" y="4666"/>
                    <a:pt x="4782" y="4174"/>
                    <a:pt x="5053" y="3812"/>
                  </a:cubicBezTo>
                  <a:cubicBezTo>
                    <a:pt x="5254" y="3531"/>
                    <a:pt x="5646" y="3491"/>
                    <a:pt x="5968" y="3340"/>
                  </a:cubicBezTo>
                  <a:cubicBezTo>
                    <a:pt x="6169" y="3250"/>
                    <a:pt x="6359" y="3109"/>
                    <a:pt x="6450" y="2908"/>
                  </a:cubicBezTo>
                  <a:cubicBezTo>
                    <a:pt x="6551" y="2697"/>
                    <a:pt x="6530" y="2436"/>
                    <a:pt x="6370" y="2275"/>
                  </a:cubicBezTo>
                  <a:cubicBezTo>
                    <a:pt x="6208" y="2113"/>
                    <a:pt x="5956" y="2104"/>
                    <a:pt x="5718" y="2104"/>
                  </a:cubicBezTo>
                  <a:cubicBezTo>
                    <a:pt x="5690" y="2104"/>
                    <a:pt x="5663" y="2105"/>
                    <a:pt x="5636" y="2105"/>
                  </a:cubicBezTo>
                  <a:cubicBezTo>
                    <a:pt x="5540" y="2108"/>
                    <a:pt x="5444" y="2110"/>
                    <a:pt x="5348" y="2110"/>
                  </a:cubicBezTo>
                  <a:cubicBezTo>
                    <a:pt x="4895" y="2110"/>
                    <a:pt x="4447" y="2072"/>
                    <a:pt x="3999" y="2014"/>
                  </a:cubicBezTo>
                  <a:cubicBezTo>
                    <a:pt x="4119" y="1944"/>
                    <a:pt x="4220" y="1873"/>
                    <a:pt x="4300" y="1773"/>
                  </a:cubicBezTo>
                  <a:cubicBezTo>
                    <a:pt x="4541" y="1491"/>
                    <a:pt x="4622" y="1080"/>
                    <a:pt x="4491" y="738"/>
                  </a:cubicBezTo>
                  <a:cubicBezTo>
                    <a:pt x="4370" y="386"/>
                    <a:pt x="4059" y="115"/>
                    <a:pt x="3707" y="35"/>
                  </a:cubicBezTo>
                  <a:cubicBezTo>
                    <a:pt x="3609" y="12"/>
                    <a:pt x="3505" y="1"/>
                    <a:pt x="3404" y="1"/>
                  </a:cubicBezTo>
                  <a:close/>
                </a:path>
              </a:pathLst>
            </a:custGeom>
            <a:solidFill>
              <a:srgbClr val="DB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38"/>
            <p:cNvSpPr/>
            <p:nvPr/>
          </p:nvSpPr>
          <p:spPr>
            <a:xfrm>
              <a:off x="584675" y="237050"/>
              <a:ext cx="2250" cy="5650"/>
            </a:xfrm>
            <a:custGeom>
              <a:avLst/>
              <a:gdLst/>
              <a:ahLst/>
              <a:cxnLst/>
              <a:rect l="l" t="t" r="r" b="b"/>
              <a:pathLst>
                <a:path w="90" h="226" extrusionOk="0">
                  <a:moveTo>
                    <a:pt x="51" y="1"/>
                  </a:moveTo>
                  <a:cubicBezTo>
                    <a:pt x="42" y="1"/>
                    <a:pt x="34" y="4"/>
                    <a:pt x="30" y="12"/>
                  </a:cubicBezTo>
                  <a:cubicBezTo>
                    <a:pt x="0" y="73"/>
                    <a:pt x="0" y="143"/>
                    <a:pt x="20" y="203"/>
                  </a:cubicBezTo>
                  <a:cubicBezTo>
                    <a:pt x="20" y="218"/>
                    <a:pt x="30" y="226"/>
                    <a:pt x="41" y="226"/>
                  </a:cubicBezTo>
                  <a:cubicBezTo>
                    <a:pt x="53" y="226"/>
                    <a:pt x="65" y="218"/>
                    <a:pt x="70" y="203"/>
                  </a:cubicBezTo>
                  <a:cubicBezTo>
                    <a:pt x="73" y="191"/>
                    <a:pt x="75" y="178"/>
                    <a:pt x="76" y="166"/>
                  </a:cubicBezTo>
                  <a:lnTo>
                    <a:pt x="76" y="166"/>
                  </a:lnTo>
                  <a:cubicBezTo>
                    <a:pt x="90" y="120"/>
                    <a:pt x="89" y="66"/>
                    <a:pt x="80" y="12"/>
                  </a:cubicBezTo>
                  <a:cubicBezTo>
                    <a:pt x="74" y="6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38"/>
            <p:cNvSpPr/>
            <p:nvPr/>
          </p:nvSpPr>
          <p:spPr>
            <a:xfrm>
              <a:off x="614325" y="237050"/>
              <a:ext cx="2500" cy="5650"/>
            </a:xfrm>
            <a:custGeom>
              <a:avLst/>
              <a:gdLst/>
              <a:ahLst/>
              <a:cxnLst/>
              <a:rect l="l" t="t" r="r" b="b"/>
              <a:pathLst>
                <a:path w="100" h="226" extrusionOk="0">
                  <a:moveTo>
                    <a:pt x="40" y="1"/>
                  </a:moveTo>
                  <a:cubicBezTo>
                    <a:pt x="29" y="1"/>
                    <a:pt x="20" y="6"/>
                    <a:pt x="20" y="12"/>
                  </a:cubicBezTo>
                  <a:cubicBezTo>
                    <a:pt x="17" y="20"/>
                    <a:pt x="15" y="29"/>
                    <a:pt x="13" y="37"/>
                  </a:cubicBezTo>
                  <a:lnTo>
                    <a:pt x="13" y="37"/>
                  </a:lnTo>
                  <a:cubicBezTo>
                    <a:pt x="11" y="38"/>
                    <a:pt x="9" y="40"/>
                    <a:pt x="9" y="42"/>
                  </a:cubicBezTo>
                  <a:cubicBezTo>
                    <a:pt x="9" y="46"/>
                    <a:pt x="9" y="49"/>
                    <a:pt x="9" y="52"/>
                  </a:cubicBezTo>
                  <a:lnTo>
                    <a:pt x="9" y="52"/>
                  </a:lnTo>
                  <a:cubicBezTo>
                    <a:pt x="0" y="99"/>
                    <a:pt x="4" y="144"/>
                    <a:pt x="20" y="183"/>
                  </a:cubicBezTo>
                  <a:cubicBezTo>
                    <a:pt x="21" y="190"/>
                    <a:pt x="25" y="196"/>
                    <a:pt x="29" y="199"/>
                  </a:cubicBezTo>
                  <a:lnTo>
                    <a:pt x="29" y="199"/>
                  </a:lnTo>
                  <a:cubicBezTo>
                    <a:pt x="29" y="200"/>
                    <a:pt x="29" y="202"/>
                    <a:pt x="29" y="203"/>
                  </a:cubicBezTo>
                  <a:cubicBezTo>
                    <a:pt x="29" y="218"/>
                    <a:pt x="39" y="226"/>
                    <a:pt x="51" y="226"/>
                  </a:cubicBezTo>
                  <a:cubicBezTo>
                    <a:pt x="62" y="226"/>
                    <a:pt x="75" y="218"/>
                    <a:pt x="80" y="203"/>
                  </a:cubicBezTo>
                  <a:cubicBezTo>
                    <a:pt x="100" y="143"/>
                    <a:pt x="90" y="73"/>
                    <a:pt x="60" y="12"/>
                  </a:cubicBezTo>
                  <a:cubicBezTo>
                    <a:pt x="55" y="4"/>
                    <a:pt x="47" y="1"/>
                    <a:pt x="40" y="1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38"/>
            <p:cNvSpPr/>
            <p:nvPr/>
          </p:nvSpPr>
          <p:spPr>
            <a:xfrm>
              <a:off x="595775" y="287550"/>
              <a:ext cx="12775" cy="12375"/>
            </a:xfrm>
            <a:custGeom>
              <a:avLst/>
              <a:gdLst/>
              <a:ahLst/>
              <a:cxnLst/>
              <a:rect l="l" t="t" r="r" b="b"/>
              <a:pathLst>
                <a:path w="511" h="495" extrusionOk="0">
                  <a:moveTo>
                    <a:pt x="260" y="1"/>
                  </a:moveTo>
                  <a:cubicBezTo>
                    <a:pt x="145" y="1"/>
                    <a:pt x="27" y="89"/>
                    <a:pt x="8" y="212"/>
                  </a:cubicBezTo>
                  <a:cubicBezTo>
                    <a:pt x="1" y="269"/>
                    <a:pt x="19" y="336"/>
                    <a:pt x="58" y="374"/>
                  </a:cubicBezTo>
                  <a:lnTo>
                    <a:pt x="58" y="374"/>
                  </a:lnTo>
                  <a:cubicBezTo>
                    <a:pt x="87" y="444"/>
                    <a:pt x="163" y="494"/>
                    <a:pt x="239" y="494"/>
                  </a:cubicBezTo>
                  <a:cubicBezTo>
                    <a:pt x="245" y="494"/>
                    <a:pt x="251" y="494"/>
                    <a:pt x="256" y="494"/>
                  </a:cubicBezTo>
                  <a:cubicBezTo>
                    <a:pt x="380" y="494"/>
                    <a:pt x="490" y="388"/>
                    <a:pt x="500" y="272"/>
                  </a:cubicBezTo>
                  <a:cubicBezTo>
                    <a:pt x="510" y="142"/>
                    <a:pt x="410" y="22"/>
                    <a:pt x="279" y="2"/>
                  </a:cubicBezTo>
                  <a:cubicBezTo>
                    <a:pt x="273" y="1"/>
                    <a:pt x="267" y="1"/>
                    <a:pt x="26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38"/>
            <p:cNvSpPr/>
            <p:nvPr/>
          </p:nvSpPr>
          <p:spPr>
            <a:xfrm>
              <a:off x="595775" y="312125"/>
              <a:ext cx="12775" cy="12400"/>
            </a:xfrm>
            <a:custGeom>
              <a:avLst/>
              <a:gdLst/>
              <a:ahLst/>
              <a:cxnLst/>
              <a:rect l="l" t="t" r="r" b="b"/>
              <a:pathLst>
                <a:path w="511" h="496" extrusionOk="0">
                  <a:moveTo>
                    <a:pt x="248" y="1"/>
                  </a:moveTo>
                  <a:cubicBezTo>
                    <a:pt x="137" y="1"/>
                    <a:pt x="26" y="94"/>
                    <a:pt x="8" y="204"/>
                  </a:cubicBezTo>
                  <a:cubicBezTo>
                    <a:pt x="1" y="262"/>
                    <a:pt x="20" y="331"/>
                    <a:pt x="61" y="372"/>
                  </a:cubicBezTo>
                  <a:lnTo>
                    <a:pt x="61" y="372"/>
                  </a:lnTo>
                  <a:cubicBezTo>
                    <a:pt x="91" y="438"/>
                    <a:pt x="165" y="487"/>
                    <a:pt x="239" y="495"/>
                  </a:cubicBezTo>
                  <a:cubicBezTo>
                    <a:pt x="369" y="495"/>
                    <a:pt x="490" y="395"/>
                    <a:pt x="500" y="264"/>
                  </a:cubicBezTo>
                  <a:cubicBezTo>
                    <a:pt x="510" y="144"/>
                    <a:pt x="410" y="13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38"/>
            <p:cNvSpPr/>
            <p:nvPr/>
          </p:nvSpPr>
          <p:spPr>
            <a:xfrm>
              <a:off x="595825" y="246325"/>
              <a:ext cx="10925" cy="2675"/>
            </a:xfrm>
            <a:custGeom>
              <a:avLst/>
              <a:gdLst/>
              <a:ahLst/>
              <a:cxnLst/>
              <a:rect l="l" t="t" r="r" b="b"/>
              <a:pathLst>
                <a:path w="437" h="107" extrusionOk="0">
                  <a:moveTo>
                    <a:pt x="418" y="0"/>
                  </a:moveTo>
                  <a:cubicBezTo>
                    <a:pt x="415" y="0"/>
                    <a:pt x="412" y="1"/>
                    <a:pt x="408" y="3"/>
                  </a:cubicBezTo>
                  <a:cubicBezTo>
                    <a:pt x="358" y="23"/>
                    <a:pt x="297" y="53"/>
                    <a:pt x="237" y="63"/>
                  </a:cubicBezTo>
                  <a:cubicBezTo>
                    <a:pt x="202" y="68"/>
                    <a:pt x="164" y="71"/>
                    <a:pt x="126" y="71"/>
                  </a:cubicBezTo>
                  <a:cubicBezTo>
                    <a:pt x="89" y="71"/>
                    <a:pt x="51" y="68"/>
                    <a:pt x="16" y="63"/>
                  </a:cubicBezTo>
                  <a:cubicBezTo>
                    <a:pt x="14" y="61"/>
                    <a:pt x="12" y="60"/>
                    <a:pt x="10" y="60"/>
                  </a:cubicBezTo>
                  <a:cubicBezTo>
                    <a:pt x="3" y="60"/>
                    <a:pt x="0" y="73"/>
                    <a:pt x="16" y="73"/>
                  </a:cubicBezTo>
                  <a:cubicBezTo>
                    <a:pt x="66" y="94"/>
                    <a:pt x="127" y="106"/>
                    <a:pt x="188" y="106"/>
                  </a:cubicBezTo>
                  <a:cubicBezTo>
                    <a:pt x="275" y="106"/>
                    <a:pt x="363" y="82"/>
                    <a:pt x="428" y="23"/>
                  </a:cubicBezTo>
                  <a:cubicBezTo>
                    <a:pt x="436" y="15"/>
                    <a:pt x="431" y="0"/>
                    <a:pt x="418" y="0"/>
                  </a:cubicBezTo>
                  <a:close/>
                </a:path>
              </a:pathLst>
            </a:custGeom>
            <a:solidFill>
              <a:srgbClr val="763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38"/>
            <p:cNvSpPr/>
            <p:nvPr/>
          </p:nvSpPr>
          <p:spPr>
            <a:xfrm>
              <a:off x="48725" y="259200"/>
              <a:ext cx="94175" cy="119825"/>
            </a:xfrm>
            <a:custGeom>
              <a:avLst/>
              <a:gdLst/>
              <a:ahLst/>
              <a:cxnLst/>
              <a:rect l="l" t="t" r="r" b="b"/>
              <a:pathLst>
                <a:path w="3767" h="4793" extrusionOk="0">
                  <a:moveTo>
                    <a:pt x="1617" y="0"/>
                  </a:moveTo>
                  <a:cubicBezTo>
                    <a:pt x="1617" y="0"/>
                    <a:pt x="1668" y="502"/>
                    <a:pt x="1206" y="804"/>
                  </a:cubicBezTo>
                  <a:cubicBezTo>
                    <a:pt x="1175" y="824"/>
                    <a:pt x="1155" y="834"/>
                    <a:pt x="1135" y="854"/>
                  </a:cubicBezTo>
                  <a:cubicBezTo>
                    <a:pt x="1095" y="874"/>
                    <a:pt x="1065" y="895"/>
                    <a:pt x="1025" y="904"/>
                  </a:cubicBezTo>
                  <a:cubicBezTo>
                    <a:pt x="884" y="995"/>
                    <a:pt x="733" y="1085"/>
                    <a:pt x="592" y="1185"/>
                  </a:cubicBezTo>
                  <a:lnTo>
                    <a:pt x="472" y="1276"/>
                  </a:lnTo>
                  <a:cubicBezTo>
                    <a:pt x="190" y="1527"/>
                    <a:pt x="0" y="1859"/>
                    <a:pt x="100" y="2351"/>
                  </a:cubicBezTo>
                  <a:cubicBezTo>
                    <a:pt x="100" y="2391"/>
                    <a:pt x="110" y="2431"/>
                    <a:pt x="121" y="2471"/>
                  </a:cubicBezTo>
                  <a:cubicBezTo>
                    <a:pt x="130" y="2502"/>
                    <a:pt x="141" y="2542"/>
                    <a:pt x="150" y="2582"/>
                  </a:cubicBezTo>
                  <a:cubicBezTo>
                    <a:pt x="181" y="2663"/>
                    <a:pt x="221" y="2743"/>
                    <a:pt x="261" y="2823"/>
                  </a:cubicBezTo>
                  <a:cubicBezTo>
                    <a:pt x="342" y="2994"/>
                    <a:pt x="452" y="3155"/>
                    <a:pt x="583" y="3315"/>
                  </a:cubicBezTo>
                  <a:cubicBezTo>
                    <a:pt x="643" y="3386"/>
                    <a:pt x="703" y="3456"/>
                    <a:pt x="773" y="3527"/>
                  </a:cubicBezTo>
                  <a:cubicBezTo>
                    <a:pt x="804" y="3567"/>
                    <a:pt x="844" y="3607"/>
                    <a:pt x="884" y="3647"/>
                  </a:cubicBezTo>
                  <a:cubicBezTo>
                    <a:pt x="985" y="3757"/>
                    <a:pt x="1085" y="3858"/>
                    <a:pt x="1185" y="3958"/>
                  </a:cubicBezTo>
                  <a:cubicBezTo>
                    <a:pt x="1226" y="3989"/>
                    <a:pt x="1266" y="4029"/>
                    <a:pt x="1296" y="4069"/>
                  </a:cubicBezTo>
                  <a:lnTo>
                    <a:pt x="1326" y="4099"/>
                  </a:lnTo>
                  <a:cubicBezTo>
                    <a:pt x="1537" y="4310"/>
                    <a:pt x="1697" y="4511"/>
                    <a:pt x="1748" y="4682"/>
                  </a:cubicBezTo>
                  <a:cubicBezTo>
                    <a:pt x="1768" y="4742"/>
                    <a:pt x="1818" y="4792"/>
                    <a:pt x="1889" y="4792"/>
                  </a:cubicBezTo>
                  <a:lnTo>
                    <a:pt x="1898" y="4792"/>
                  </a:lnTo>
                  <a:cubicBezTo>
                    <a:pt x="1959" y="4792"/>
                    <a:pt x="2019" y="4742"/>
                    <a:pt x="2039" y="4682"/>
                  </a:cubicBezTo>
                  <a:cubicBezTo>
                    <a:pt x="2090" y="4501"/>
                    <a:pt x="2270" y="4290"/>
                    <a:pt x="2481" y="4069"/>
                  </a:cubicBezTo>
                  <a:lnTo>
                    <a:pt x="2602" y="3949"/>
                  </a:lnTo>
                  <a:lnTo>
                    <a:pt x="2913" y="3637"/>
                  </a:lnTo>
                  <a:cubicBezTo>
                    <a:pt x="2954" y="3597"/>
                    <a:pt x="2983" y="3556"/>
                    <a:pt x="3023" y="3516"/>
                  </a:cubicBezTo>
                  <a:lnTo>
                    <a:pt x="3175" y="3335"/>
                  </a:lnTo>
                  <a:cubicBezTo>
                    <a:pt x="3305" y="3185"/>
                    <a:pt x="3416" y="3034"/>
                    <a:pt x="3506" y="2873"/>
                  </a:cubicBezTo>
                  <a:cubicBezTo>
                    <a:pt x="3556" y="2773"/>
                    <a:pt x="3596" y="2683"/>
                    <a:pt x="3626" y="2582"/>
                  </a:cubicBezTo>
                  <a:cubicBezTo>
                    <a:pt x="3646" y="2532"/>
                    <a:pt x="3657" y="2482"/>
                    <a:pt x="3677" y="2431"/>
                  </a:cubicBezTo>
                  <a:cubicBezTo>
                    <a:pt x="3686" y="2391"/>
                    <a:pt x="3686" y="2351"/>
                    <a:pt x="3697" y="2321"/>
                  </a:cubicBezTo>
                  <a:cubicBezTo>
                    <a:pt x="3767" y="1859"/>
                    <a:pt x="3596" y="1547"/>
                    <a:pt x="3335" y="1306"/>
                  </a:cubicBezTo>
                  <a:cubicBezTo>
                    <a:pt x="3295" y="1266"/>
                    <a:pt x="3255" y="1236"/>
                    <a:pt x="3215" y="1206"/>
                  </a:cubicBezTo>
                  <a:cubicBezTo>
                    <a:pt x="3084" y="1095"/>
                    <a:pt x="2923" y="1005"/>
                    <a:pt x="2782" y="924"/>
                  </a:cubicBezTo>
                  <a:cubicBezTo>
                    <a:pt x="2733" y="895"/>
                    <a:pt x="2692" y="874"/>
                    <a:pt x="2652" y="854"/>
                  </a:cubicBezTo>
                  <a:cubicBezTo>
                    <a:pt x="2632" y="844"/>
                    <a:pt x="2622" y="834"/>
                    <a:pt x="2602" y="824"/>
                  </a:cubicBezTo>
                  <a:cubicBezTo>
                    <a:pt x="2119" y="513"/>
                    <a:pt x="2170" y="0"/>
                    <a:pt x="217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38"/>
            <p:cNvSpPr/>
            <p:nvPr/>
          </p:nvSpPr>
          <p:spPr>
            <a:xfrm>
              <a:off x="87900" y="253425"/>
              <a:ext cx="16100" cy="3025"/>
            </a:xfrm>
            <a:custGeom>
              <a:avLst/>
              <a:gdLst/>
              <a:ahLst/>
              <a:cxnLst/>
              <a:rect l="l" t="t" r="r" b="b"/>
              <a:pathLst>
                <a:path w="644" h="121" extrusionOk="0">
                  <a:moveTo>
                    <a:pt x="322" y="0"/>
                  </a:moveTo>
                  <a:cubicBezTo>
                    <a:pt x="130" y="0"/>
                    <a:pt x="0" y="50"/>
                    <a:pt x="0" y="50"/>
                  </a:cubicBezTo>
                  <a:cubicBezTo>
                    <a:pt x="0" y="50"/>
                    <a:pt x="121" y="121"/>
                    <a:pt x="322" y="121"/>
                  </a:cubicBezTo>
                  <a:cubicBezTo>
                    <a:pt x="523" y="121"/>
                    <a:pt x="643" y="50"/>
                    <a:pt x="643" y="50"/>
                  </a:cubicBezTo>
                  <a:cubicBezTo>
                    <a:pt x="643" y="50"/>
                    <a:pt x="523" y="0"/>
                    <a:pt x="32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38"/>
            <p:cNvSpPr/>
            <p:nvPr/>
          </p:nvSpPr>
          <p:spPr>
            <a:xfrm>
              <a:off x="87900" y="254675"/>
              <a:ext cx="16100" cy="8575"/>
            </a:xfrm>
            <a:custGeom>
              <a:avLst/>
              <a:gdLst/>
              <a:ahLst/>
              <a:cxnLst/>
              <a:rect l="l" t="t" r="r" b="b"/>
              <a:pathLst>
                <a:path w="644" h="343" extrusionOk="0">
                  <a:moveTo>
                    <a:pt x="0" y="0"/>
                  </a:moveTo>
                  <a:lnTo>
                    <a:pt x="0" y="312"/>
                  </a:lnTo>
                  <a:cubicBezTo>
                    <a:pt x="105" y="332"/>
                    <a:pt x="213" y="342"/>
                    <a:pt x="321" y="342"/>
                  </a:cubicBezTo>
                  <a:cubicBezTo>
                    <a:pt x="429" y="342"/>
                    <a:pt x="537" y="332"/>
                    <a:pt x="643" y="312"/>
                  </a:cubicBezTo>
                  <a:lnTo>
                    <a:pt x="643" y="0"/>
                  </a:lnTo>
                  <a:cubicBezTo>
                    <a:pt x="537" y="36"/>
                    <a:pt x="429" y="53"/>
                    <a:pt x="321" y="53"/>
                  </a:cubicBezTo>
                  <a:cubicBezTo>
                    <a:pt x="213" y="53"/>
                    <a:pt x="105" y="36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38"/>
            <p:cNvSpPr/>
            <p:nvPr/>
          </p:nvSpPr>
          <p:spPr>
            <a:xfrm>
              <a:off x="90400" y="240100"/>
              <a:ext cx="11575" cy="14850"/>
            </a:xfrm>
            <a:custGeom>
              <a:avLst/>
              <a:gdLst/>
              <a:ahLst/>
              <a:cxnLst/>
              <a:rect l="l" t="t" r="r" b="b"/>
              <a:pathLst>
                <a:path w="463" h="594" extrusionOk="0">
                  <a:moveTo>
                    <a:pt x="231" y="1"/>
                  </a:moveTo>
                  <a:cubicBezTo>
                    <a:pt x="191" y="1"/>
                    <a:pt x="151" y="21"/>
                    <a:pt x="121" y="51"/>
                  </a:cubicBezTo>
                  <a:cubicBezTo>
                    <a:pt x="1" y="181"/>
                    <a:pt x="21" y="583"/>
                    <a:pt x="21" y="594"/>
                  </a:cubicBezTo>
                  <a:lnTo>
                    <a:pt x="61" y="594"/>
                  </a:lnTo>
                  <a:cubicBezTo>
                    <a:pt x="61" y="594"/>
                    <a:pt x="41" y="201"/>
                    <a:pt x="161" y="81"/>
                  </a:cubicBezTo>
                  <a:cubicBezTo>
                    <a:pt x="181" y="61"/>
                    <a:pt x="202" y="41"/>
                    <a:pt x="231" y="41"/>
                  </a:cubicBezTo>
                  <a:cubicBezTo>
                    <a:pt x="262" y="41"/>
                    <a:pt x="282" y="61"/>
                    <a:pt x="302" y="81"/>
                  </a:cubicBezTo>
                  <a:cubicBezTo>
                    <a:pt x="412" y="201"/>
                    <a:pt x="372" y="594"/>
                    <a:pt x="372" y="594"/>
                  </a:cubicBezTo>
                  <a:lnTo>
                    <a:pt x="423" y="594"/>
                  </a:lnTo>
                  <a:cubicBezTo>
                    <a:pt x="423" y="583"/>
                    <a:pt x="463" y="181"/>
                    <a:pt x="332" y="51"/>
                  </a:cubicBezTo>
                  <a:cubicBezTo>
                    <a:pt x="302" y="21"/>
                    <a:pt x="271" y="1"/>
                    <a:pt x="23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38"/>
            <p:cNvSpPr/>
            <p:nvPr/>
          </p:nvSpPr>
          <p:spPr>
            <a:xfrm>
              <a:off x="74325" y="279275"/>
              <a:ext cx="43975" cy="3550"/>
            </a:xfrm>
            <a:custGeom>
              <a:avLst/>
              <a:gdLst/>
              <a:ahLst/>
              <a:cxnLst/>
              <a:rect l="l" t="t" r="r" b="b"/>
              <a:pathLst>
                <a:path w="1759" h="142" extrusionOk="0">
                  <a:moveTo>
                    <a:pt x="182" y="1"/>
                  </a:moveTo>
                  <a:cubicBezTo>
                    <a:pt x="151" y="21"/>
                    <a:pt x="131" y="31"/>
                    <a:pt x="111" y="51"/>
                  </a:cubicBezTo>
                  <a:cubicBezTo>
                    <a:pt x="71" y="71"/>
                    <a:pt x="41" y="92"/>
                    <a:pt x="1" y="101"/>
                  </a:cubicBezTo>
                  <a:cubicBezTo>
                    <a:pt x="292" y="121"/>
                    <a:pt x="624" y="141"/>
                    <a:pt x="985" y="141"/>
                  </a:cubicBezTo>
                  <a:cubicBezTo>
                    <a:pt x="1266" y="141"/>
                    <a:pt x="1517" y="132"/>
                    <a:pt x="1758" y="121"/>
                  </a:cubicBezTo>
                  <a:cubicBezTo>
                    <a:pt x="1709" y="92"/>
                    <a:pt x="1668" y="71"/>
                    <a:pt x="1628" y="51"/>
                  </a:cubicBezTo>
                  <a:cubicBezTo>
                    <a:pt x="1608" y="41"/>
                    <a:pt x="1598" y="31"/>
                    <a:pt x="1578" y="21"/>
                  </a:cubicBezTo>
                  <a:cubicBezTo>
                    <a:pt x="1387" y="21"/>
                    <a:pt x="1196" y="31"/>
                    <a:pt x="985" y="31"/>
                  </a:cubicBezTo>
                  <a:cubicBezTo>
                    <a:pt x="693" y="31"/>
                    <a:pt x="423" y="21"/>
                    <a:pt x="18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38"/>
            <p:cNvSpPr/>
            <p:nvPr/>
          </p:nvSpPr>
          <p:spPr>
            <a:xfrm>
              <a:off x="60500" y="288825"/>
              <a:ext cx="71625" cy="4300"/>
            </a:xfrm>
            <a:custGeom>
              <a:avLst/>
              <a:gdLst/>
              <a:ahLst/>
              <a:cxnLst/>
              <a:rect l="l" t="t" r="r" b="b"/>
              <a:pathLst>
                <a:path w="2865" h="172" extrusionOk="0">
                  <a:moveTo>
                    <a:pt x="121" y="0"/>
                  </a:moveTo>
                  <a:lnTo>
                    <a:pt x="1" y="91"/>
                  </a:lnTo>
                  <a:cubicBezTo>
                    <a:pt x="403" y="141"/>
                    <a:pt x="915" y="172"/>
                    <a:pt x="1538" y="172"/>
                  </a:cubicBezTo>
                  <a:cubicBezTo>
                    <a:pt x="2050" y="172"/>
                    <a:pt x="2492" y="152"/>
                    <a:pt x="2864" y="121"/>
                  </a:cubicBezTo>
                  <a:cubicBezTo>
                    <a:pt x="2824" y="81"/>
                    <a:pt x="2784" y="51"/>
                    <a:pt x="2744" y="21"/>
                  </a:cubicBezTo>
                  <a:cubicBezTo>
                    <a:pt x="2402" y="51"/>
                    <a:pt x="1990" y="61"/>
                    <a:pt x="1538" y="61"/>
                  </a:cubicBezTo>
                  <a:cubicBezTo>
                    <a:pt x="976" y="61"/>
                    <a:pt x="503" y="41"/>
                    <a:pt x="1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38"/>
            <p:cNvSpPr/>
            <p:nvPr/>
          </p:nvSpPr>
          <p:spPr>
            <a:xfrm>
              <a:off x="51225" y="301475"/>
              <a:ext cx="21125" cy="13750"/>
            </a:xfrm>
            <a:custGeom>
              <a:avLst/>
              <a:gdLst/>
              <a:ahLst/>
              <a:cxnLst/>
              <a:rect l="l" t="t" r="r" b="b"/>
              <a:pathLst>
                <a:path w="845" h="550" extrusionOk="0">
                  <a:moveTo>
                    <a:pt x="220" y="0"/>
                  </a:moveTo>
                  <a:cubicBezTo>
                    <a:pt x="183" y="0"/>
                    <a:pt x="148" y="18"/>
                    <a:pt x="121" y="68"/>
                  </a:cubicBezTo>
                  <a:cubicBezTo>
                    <a:pt x="0" y="289"/>
                    <a:pt x="422" y="550"/>
                    <a:pt x="422" y="550"/>
                  </a:cubicBezTo>
                  <a:cubicBezTo>
                    <a:pt x="422" y="550"/>
                    <a:pt x="844" y="289"/>
                    <a:pt x="724" y="68"/>
                  </a:cubicBezTo>
                  <a:cubicBezTo>
                    <a:pt x="696" y="18"/>
                    <a:pt x="662" y="0"/>
                    <a:pt x="625" y="0"/>
                  </a:cubicBezTo>
                  <a:cubicBezTo>
                    <a:pt x="529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38"/>
            <p:cNvSpPr/>
            <p:nvPr/>
          </p:nvSpPr>
          <p:spPr>
            <a:xfrm>
              <a:off x="118025" y="301475"/>
              <a:ext cx="21375" cy="13750"/>
            </a:xfrm>
            <a:custGeom>
              <a:avLst/>
              <a:gdLst/>
              <a:ahLst/>
              <a:cxnLst/>
              <a:rect l="l" t="t" r="r" b="b"/>
              <a:pathLst>
                <a:path w="855" h="550" extrusionOk="0">
                  <a:moveTo>
                    <a:pt x="225" y="0"/>
                  </a:moveTo>
                  <a:cubicBezTo>
                    <a:pt x="189" y="0"/>
                    <a:pt x="156" y="18"/>
                    <a:pt x="131" y="68"/>
                  </a:cubicBezTo>
                  <a:cubicBezTo>
                    <a:pt x="1" y="289"/>
                    <a:pt x="432" y="550"/>
                    <a:pt x="432" y="550"/>
                  </a:cubicBezTo>
                  <a:cubicBezTo>
                    <a:pt x="432" y="550"/>
                    <a:pt x="854" y="289"/>
                    <a:pt x="724" y="68"/>
                  </a:cubicBezTo>
                  <a:cubicBezTo>
                    <a:pt x="699" y="18"/>
                    <a:pt x="666" y="0"/>
                    <a:pt x="631" y="0"/>
                  </a:cubicBezTo>
                  <a:cubicBezTo>
                    <a:pt x="539" y="0"/>
                    <a:pt x="432" y="128"/>
                    <a:pt x="432" y="128"/>
                  </a:cubicBezTo>
                  <a:cubicBezTo>
                    <a:pt x="432" y="128"/>
                    <a:pt x="321" y="0"/>
                    <a:pt x="2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38"/>
            <p:cNvSpPr/>
            <p:nvPr/>
          </p:nvSpPr>
          <p:spPr>
            <a:xfrm>
              <a:off x="95175" y="301475"/>
              <a:ext cx="21375" cy="13750"/>
            </a:xfrm>
            <a:custGeom>
              <a:avLst/>
              <a:gdLst/>
              <a:ahLst/>
              <a:cxnLst/>
              <a:rect l="l" t="t" r="r" b="b"/>
              <a:pathLst>
                <a:path w="855" h="550" extrusionOk="0">
                  <a:moveTo>
                    <a:pt x="225" y="0"/>
                  </a:moveTo>
                  <a:cubicBezTo>
                    <a:pt x="189" y="0"/>
                    <a:pt x="156" y="18"/>
                    <a:pt x="131" y="68"/>
                  </a:cubicBezTo>
                  <a:cubicBezTo>
                    <a:pt x="0" y="289"/>
                    <a:pt x="432" y="550"/>
                    <a:pt x="432" y="550"/>
                  </a:cubicBezTo>
                  <a:cubicBezTo>
                    <a:pt x="432" y="550"/>
                    <a:pt x="854" y="289"/>
                    <a:pt x="723" y="68"/>
                  </a:cubicBezTo>
                  <a:cubicBezTo>
                    <a:pt x="699" y="18"/>
                    <a:pt x="666" y="0"/>
                    <a:pt x="631" y="0"/>
                  </a:cubicBezTo>
                  <a:cubicBezTo>
                    <a:pt x="539" y="0"/>
                    <a:pt x="432" y="128"/>
                    <a:pt x="432" y="128"/>
                  </a:cubicBezTo>
                  <a:cubicBezTo>
                    <a:pt x="432" y="128"/>
                    <a:pt x="321" y="0"/>
                    <a:pt x="2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38"/>
            <p:cNvSpPr/>
            <p:nvPr/>
          </p:nvSpPr>
          <p:spPr>
            <a:xfrm>
              <a:off x="73575" y="301475"/>
              <a:ext cx="21125" cy="13750"/>
            </a:xfrm>
            <a:custGeom>
              <a:avLst/>
              <a:gdLst/>
              <a:ahLst/>
              <a:cxnLst/>
              <a:rect l="l" t="t" r="r" b="b"/>
              <a:pathLst>
                <a:path w="845" h="550" extrusionOk="0">
                  <a:moveTo>
                    <a:pt x="219" y="0"/>
                  </a:moveTo>
                  <a:cubicBezTo>
                    <a:pt x="183" y="0"/>
                    <a:pt x="148" y="18"/>
                    <a:pt x="121" y="68"/>
                  </a:cubicBezTo>
                  <a:cubicBezTo>
                    <a:pt x="0" y="289"/>
                    <a:pt x="422" y="550"/>
                    <a:pt x="422" y="550"/>
                  </a:cubicBezTo>
                  <a:cubicBezTo>
                    <a:pt x="422" y="550"/>
                    <a:pt x="844" y="289"/>
                    <a:pt x="723" y="68"/>
                  </a:cubicBezTo>
                  <a:cubicBezTo>
                    <a:pt x="696" y="18"/>
                    <a:pt x="661" y="0"/>
                    <a:pt x="625" y="0"/>
                  </a:cubicBezTo>
                  <a:cubicBezTo>
                    <a:pt x="528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38"/>
            <p:cNvSpPr/>
            <p:nvPr/>
          </p:nvSpPr>
          <p:spPr>
            <a:xfrm>
              <a:off x="55250" y="329150"/>
              <a:ext cx="16325" cy="12950"/>
            </a:xfrm>
            <a:custGeom>
              <a:avLst/>
              <a:gdLst/>
              <a:ahLst/>
              <a:cxnLst/>
              <a:rect l="l" t="t" r="r" b="b"/>
              <a:pathLst>
                <a:path w="653" h="518" extrusionOk="0">
                  <a:moveTo>
                    <a:pt x="63" y="1"/>
                  </a:moveTo>
                  <a:cubicBezTo>
                    <a:pt x="41" y="1"/>
                    <a:pt x="19" y="8"/>
                    <a:pt x="0" y="25"/>
                  </a:cubicBezTo>
                  <a:cubicBezTo>
                    <a:pt x="81" y="196"/>
                    <a:pt x="191" y="357"/>
                    <a:pt x="322" y="517"/>
                  </a:cubicBezTo>
                  <a:cubicBezTo>
                    <a:pt x="432" y="427"/>
                    <a:pt x="653" y="236"/>
                    <a:pt x="563" y="66"/>
                  </a:cubicBezTo>
                  <a:cubicBezTo>
                    <a:pt x="536" y="19"/>
                    <a:pt x="501" y="2"/>
                    <a:pt x="465" y="2"/>
                  </a:cubicBezTo>
                  <a:cubicBezTo>
                    <a:pt x="368" y="2"/>
                    <a:pt x="261" y="126"/>
                    <a:pt x="261" y="126"/>
                  </a:cubicBezTo>
                  <a:cubicBezTo>
                    <a:pt x="261" y="126"/>
                    <a:pt x="156" y="1"/>
                    <a:pt x="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38"/>
            <p:cNvSpPr/>
            <p:nvPr/>
          </p:nvSpPr>
          <p:spPr>
            <a:xfrm>
              <a:off x="118525" y="329200"/>
              <a:ext cx="17850" cy="13400"/>
            </a:xfrm>
            <a:custGeom>
              <a:avLst/>
              <a:gdLst/>
              <a:ahLst/>
              <a:cxnLst/>
              <a:rect l="l" t="t" r="r" b="b"/>
              <a:pathLst>
                <a:path w="714" h="536" extrusionOk="0">
                  <a:moveTo>
                    <a:pt x="204" y="0"/>
                  </a:moveTo>
                  <a:cubicBezTo>
                    <a:pt x="169" y="0"/>
                    <a:pt x="135" y="17"/>
                    <a:pt x="111" y="64"/>
                  </a:cubicBezTo>
                  <a:cubicBezTo>
                    <a:pt x="1" y="264"/>
                    <a:pt x="302" y="486"/>
                    <a:pt x="383" y="535"/>
                  </a:cubicBezTo>
                  <a:cubicBezTo>
                    <a:pt x="513" y="385"/>
                    <a:pt x="624" y="234"/>
                    <a:pt x="714" y="73"/>
                  </a:cubicBezTo>
                  <a:cubicBezTo>
                    <a:pt x="714" y="73"/>
                    <a:pt x="714" y="64"/>
                    <a:pt x="704" y="64"/>
                  </a:cubicBezTo>
                  <a:cubicBezTo>
                    <a:pt x="679" y="17"/>
                    <a:pt x="647" y="0"/>
                    <a:pt x="612" y="0"/>
                  </a:cubicBezTo>
                  <a:cubicBezTo>
                    <a:pt x="519" y="0"/>
                    <a:pt x="412" y="124"/>
                    <a:pt x="412" y="124"/>
                  </a:cubicBezTo>
                  <a:cubicBezTo>
                    <a:pt x="412" y="124"/>
                    <a:pt x="300" y="0"/>
                    <a:pt x="20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38"/>
            <p:cNvSpPr/>
            <p:nvPr/>
          </p:nvSpPr>
          <p:spPr>
            <a:xfrm>
              <a:off x="95175" y="329200"/>
              <a:ext cx="21375" cy="13900"/>
            </a:xfrm>
            <a:custGeom>
              <a:avLst/>
              <a:gdLst/>
              <a:ahLst/>
              <a:cxnLst/>
              <a:rect l="l" t="t" r="r" b="b"/>
              <a:pathLst>
                <a:path w="855" h="556" extrusionOk="0">
                  <a:moveTo>
                    <a:pt x="224" y="0"/>
                  </a:moveTo>
                  <a:cubicBezTo>
                    <a:pt x="189" y="0"/>
                    <a:pt x="155" y="17"/>
                    <a:pt x="131" y="64"/>
                  </a:cubicBezTo>
                  <a:cubicBezTo>
                    <a:pt x="0" y="294"/>
                    <a:pt x="432" y="555"/>
                    <a:pt x="432" y="555"/>
                  </a:cubicBezTo>
                  <a:cubicBezTo>
                    <a:pt x="432" y="555"/>
                    <a:pt x="854" y="294"/>
                    <a:pt x="723" y="64"/>
                  </a:cubicBezTo>
                  <a:cubicBezTo>
                    <a:pt x="699" y="17"/>
                    <a:pt x="667" y="0"/>
                    <a:pt x="632" y="0"/>
                  </a:cubicBezTo>
                  <a:cubicBezTo>
                    <a:pt x="540" y="0"/>
                    <a:pt x="432" y="124"/>
                    <a:pt x="432" y="124"/>
                  </a:cubicBezTo>
                  <a:cubicBezTo>
                    <a:pt x="432" y="124"/>
                    <a:pt x="320" y="0"/>
                    <a:pt x="2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38"/>
            <p:cNvSpPr/>
            <p:nvPr/>
          </p:nvSpPr>
          <p:spPr>
            <a:xfrm>
              <a:off x="73575" y="329200"/>
              <a:ext cx="21125" cy="13900"/>
            </a:xfrm>
            <a:custGeom>
              <a:avLst/>
              <a:gdLst/>
              <a:ahLst/>
              <a:cxnLst/>
              <a:rect l="l" t="t" r="r" b="b"/>
              <a:pathLst>
                <a:path w="845" h="556" extrusionOk="0">
                  <a:moveTo>
                    <a:pt x="218" y="0"/>
                  </a:moveTo>
                  <a:cubicBezTo>
                    <a:pt x="182" y="0"/>
                    <a:pt x="148" y="17"/>
                    <a:pt x="121" y="64"/>
                  </a:cubicBezTo>
                  <a:cubicBezTo>
                    <a:pt x="0" y="294"/>
                    <a:pt x="422" y="555"/>
                    <a:pt x="422" y="555"/>
                  </a:cubicBezTo>
                  <a:cubicBezTo>
                    <a:pt x="422" y="555"/>
                    <a:pt x="844" y="294"/>
                    <a:pt x="723" y="64"/>
                  </a:cubicBezTo>
                  <a:cubicBezTo>
                    <a:pt x="696" y="17"/>
                    <a:pt x="662" y="0"/>
                    <a:pt x="626" y="0"/>
                  </a:cubicBezTo>
                  <a:cubicBezTo>
                    <a:pt x="529" y="0"/>
                    <a:pt x="422" y="124"/>
                    <a:pt x="422" y="124"/>
                  </a:cubicBezTo>
                  <a:cubicBezTo>
                    <a:pt x="422" y="124"/>
                    <a:pt x="315" y="0"/>
                    <a:pt x="2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38"/>
            <p:cNvSpPr/>
            <p:nvPr/>
          </p:nvSpPr>
          <p:spPr>
            <a:xfrm>
              <a:off x="51225" y="317225"/>
              <a:ext cx="89925" cy="6550"/>
            </a:xfrm>
            <a:custGeom>
              <a:avLst/>
              <a:gdLst/>
              <a:ahLst/>
              <a:cxnLst/>
              <a:rect l="l" t="t" r="r" b="b"/>
              <a:pathLst>
                <a:path w="3597" h="262" extrusionOk="0">
                  <a:moveTo>
                    <a:pt x="3597" y="0"/>
                  </a:moveTo>
                  <a:lnTo>
                    <a:pt x="3597" y="0"/>
                  </a:lnTo>
                  <a:cubicBezTo>
                    <a:pt x="3095" y="70"/>
                    <a:pt x="2461" y="150"/>
                    <a:pt x="1849" y="150"/>
                  </a:cubicBezTo>
                  <a:cubicBezTo>
                    <a:pt x="1175" y="150"/>
                    <a:pt x="483" y="90"/>
                    <a:pt x="0" y="30"/>
                  </a:cubicBezTo>
                  <a:lnTo>
                    <a:pt x="0" y="30"/>
                  </a:lnTo>
                  <a:cubicBezTo>
                    <a:pt x="0" y="70"/>
                    <a:pt x="10" y="110"/>
                    <a:pt x="21" y="150"/>
                  </a:cubicBezTo>
                  <a:cubicBezTo>
                    <a:pt x="512" y="201"/>
                    <a:pt x="1186" y="261"/>
                    <a:pt x="1849" y="261"/>
                  </a:cubicBezTo>
                  <a:cubicBezTo>
                    <a:pt x="2452" y="261"/>
                    <a:pt x="3075" y="191"/>
                    <a:pt x="3577" y="110"/>
                  </a:cubicBezTo>
                  <a:cubicBezTo>
                    <a:pt x="3586" y="70"/>
                    <a:pt x="3586" y="30"/>
                    <a:pt x="35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38"/>
            <p:cNvSpPr/>
            <p:nvPr/>
          </p:nvSpPr>
          <p:spPr>
            <a:xfrm>
              <a:off x="68050" y="347100"/>
              <a:ext cx="56275" cy="4300"/>
            </a:xfrm>
            <a:custGeom>
              <a:avLst/>
              <a:gdLst/>
              <a:ahLst/>
              <a:cxnLst/>
              <a:rect l="l" t="t" r="r" b="b"/>
              <a:pathLst>
                <a:path w="2251" h="172" extrusionOk="0">
                  <a:moveTo>
                    <a:pt x="2250" y="0"/>
                  </a:moveTo>
                  <a:lnTo>
                    <a:pt x="2250" y="0"/>
                  </a:lnTo>
                  <a:cubicBezTo>
                    <a:pt x="1909" y="31"/>
                    <a:pt x="1538" y="60"/>
                    <a:pt x="1176" y="60"/>
                  </a:cubicBezTo>
                  <a:cubicBezTo>
                    <a:pt x="774" y="60"/>
                    <a:pt x="362" y="40"/>
                    <a:pt x="0" y="11"/>
                  </a:cubicBezTo>
                  <a:lnTo>
                    <a:pt x="0" y="11"/>
                  </a:lnTo>
                  <a:cubicBezTo>
                    <a:pt x="31" y="51"/>
                    <a:pt x="71" y="91"/>
                    <a:pt x="111" y="131"/>
                  </a:cubicBezTo>
                  <a:cubicBezTo>
                    <a:pt x="442" y="151"/>
                    <a:pt x="814" y="171"/>
                    <a:pt x="1176" y="171"/>
                  </a:cubicBezTo>
                  <a:cubicBezTo>
                    <a:pt x="1497" y="171"/>
                    <a:pt x="1829" y="151"/>
                    <a:pt x="2140" y="121"/>
                  </a:cubicBezTo>
                  <a:cubicBezTo>
                    <a:pt x="2181" y="81"/>
                    <a:pt x="2210" y="40"/>
                    <a:pt x="225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38"/>
            <p:cNvSpPr/>
            <p:nvPr/>
          </p:nvSpPr>
          <p:spPr>
            <a:xfrm>
              <a:off x="78350" y="357900"/>
              <a:ext cx="35425" cy="3550"/>
            </a:xfrm>
            <a:custGeom>
              <a:avLst/>
              <a:gdLst/>
              <a:ahLst/>
              <a:cxnLst/>
              <a:rect l="l" t="t" r="r" b="b"/>
              <a:pathLst>
                <a:path w="1417" h="142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206" y="21"/>
                    <a:pt x="985" y="30"/>
                    <a:pt x="764" y="30"/>
                  </a:cubicBezTo>
                  <a:cubicBezTo>
                    <a:pt x="512" y="30"/>
                    <a:pt x="251" y="21"/>
                    <a:pt x="0" y="10"/>
                  </a:cubicBezTo>
                  <a:lnTo>
                    <a:pt x="0" y="10"/>
                  </a:lnTo>
                  <a:cubicBezTo>
                    <a:pt x="41" y="41"/>
                    <a:pt x="81" y="81"/>
                    <a:pt x="111" y="121"/>
                  </a:cubicBezTo>
                  <a:cubicBezTo>
                    <a:pt x="332" y="131"/>
                    <a:pt x="553" y="141"/>
                    <a:pt x="764" y="141"/>
                  </a:cubicBezTo>
                  <a:cubicBezTo>
                    <a:pt x="945" y="141"/>
                    <a:pt x="1126" y="131"/>
                    <a:pt x="1296" y="121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38"/>
            <p:cNvSpPr/>
            <p:nvPr/>
          </p:nvSpPr>
          <p:spPr>
            <a:xfrm>
              <a:off x="94925" y="14825"/>
              <a:ext cx="1775" cy="226800"/>
            </a:xfrm>
            <a:custGeom>
              <a:avLst/>
              <a:gdLst/>
              <a:ahLst/>
              <a:cxnLst/>
              <a:rect l="l" t="t" r="r" b="b"/>
              <a:pathLst>
                <a:path w="71" h="9072" extrusionOk="0">
                  <a:moveTo>
                    <a:pt x="0" y="1"/>
                  </a:moveTo>
                  <a:lnTo>
                    <a:pt x="0" y="9042"/>
                  </a:lnTo>
                  <a:cubicBezTo>
                    <a:pt x="0" y="9062"/>
                    <a:pt x="21" y="9072"/>
                    <a:pt x="41" y="9072"/>
                  </a:cubicBezTo>
                  <a:cubicBezTo>
                    <a:pt x="61" y="9072"/>
                    <a:pt x="70" y="9062"/>
                    <a:pt x="70" y="9042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38"/>
            <p:cNvSpPr/>
            <p:nvPr/>
          </p:nvSpPr>
          <p:spPr>
            <a:xfrm>
              <a:off x="209450" y="341075"/>
              <a:ext cx="92675" cy="95450"/>
            </a:xfrm>
            <a:custGeom>
              <a:avLst/>
              <a:gdLst/>
              <a:ahLst/>
              <a:cxnLst/>
              <a:rect l="l" t="t" r="r" b="b"/>
              <a:pathLst>
                <a:path w="3707" h="3818" extrusionOk="0">
                  <a:moveTo>
                    <a:pt x="1778" y="0"/>
                  </a:moveTo>
                  <a:cubicBezTo>
                    <a:pt x="1206" y="20"/>
                    <a:pt x="704" y="312"/>
                    <a:pt x="382" y="754"/>
                  </a:cubicBezTo>
                  <a:lnTo>
                    <a:pt x="372" y="764"/>
                  </a:lnTo>
                  <a:cubicBezTo>
                    <a:pt x="352" y="794"/>
                    <a:pt x="332" y="824"/>
                    <a:pt x="311" y="844"/>
                  </a:cubicBezTo>
                  <a:cubicBezTo>
                    <a:pt x="282" y="895"/>
                    <a:pt x="262" y="935"/>
                    <a:pt x="231" y="985"/>
                  </a:cubicBezTo>
                  <a:cubicBezTo>
                    <a:pt x="211" y="1015"/>
                    <a:pt x="201" y="1055"/>
                    <a:pt x="181" y="1085"/>
                  </a:cubicBezTo>
                  <a:cubicBezTo>
                    <a:pt x="151" y="1145"/>
                    <a:pt x="131" y="1206"/>
                    <a:pt x="111" y="1266"/>
                  </a:cubicBezTo>
                  <a:cubicBezTo>
                    <a:pt x="90" y="1316"/>
                    <a:pt x="70" y="1377"/>
                    <a:pt x="61" y="1437"/>
                  </a:cubicBezTo>
                  <a:cubicBezTo>
                    <a:pt x="30" y="1538"/>
                    <a:pt x="21" y="1638"/>
                    <a:pt x="10" y="1748"/>
                  </a:cubicBezTo>
                  <a:cubicBezTo>
                    <a:pt x="0" y="1799"/>
                    <a:pt x="0" y="1859"/>
                    <a:pt x="0" y="1909"/>
                  </a:cubicBezTo>
                  <a:lnTo>
                    <a:pt x="0" y="1969"/>
                  </a:lnTo>
                  <a:cubicBezTo>
                    <a:pt x="0" y="2020"/>
                    <a:pt x="10" y="2070"/>
                    <a:pt x="10" y="2120"/>
                  </a:cubicBezTo>
                  <a:cubicBezTo>
                    <a:pt x="21" y="2190"/>
                    <a:pt x="30" y="2261"/>
                    <a:pt x="50" y="2331"/>
                  </a:cubicBezTo>
                  <a:cubicBezTo>
                    <a:pt x="50" y="2351"/>
                    <a:pt x="61" y="2371"/>
                    <a:pt x="61" y="2381"/>
                  </a:cubicBezTo>
                  <a:cubicBezTo>
                    <a:pt x="90" y="2522"/>
                    <a:pt x="151" y="2663"/>
                    <a:pt x="211" y="2793"/>
                  </a:cubicBezTo>
                  <a:cubicBezTo>
                    <a:pt x="251" y="2864"/>
                    <a:pt x="291" y="2934"/>
                    <a:pt x="332" y="2994"/>
                  </a:cubicBezTo>
                  <a:cubicBezTo>
                    <a:pt x="342" y="3004"/>
                    <a:pt x="342" y="3014"/>
                    <a:pt x="352" y="3024"/>
                  </a:cubicBezTo>
                  <a:cubicBezTo>
                    <a:pt x="684" y="3507"/>
                    <a:pt x="1236" y="3818"/>
                    <a:pt x="1859" y="3818"/>
                  </a:cubicBezTo>
                  <a:cubicBezTo>
                    <a:pt x="2481" y="3818"/>
                    <a:pt x="3034" y="3496"/>
                    <a:pt x="3365" y="3014"/>
                  </a:cubicBezTo>
                  <a:cubicBezTo>
                    <a:pt x="3396" y="2974"/>
                    <a:pt x="3416" y="2944"/>
                    <a:pt x="3436" y="2913"/>
                  </a:cubicBezTo>
                  <a:cubicBezTo>
                    <a:pt x="3546" y="2723"/>
                    <a:pt x="3637" y="2502"/>
                    <a:pt x="3677" y="2270"/>
                  </a:cubicBezTo>
                  <a:cubicBezTo>
                    <a:pt x="3677" y="2241"/>
                    <a:pt x="3687" y="2201"/>
                    <a:pt x="3687" y="2170"/>
                  </a:cubicBezTo>
                  <a:cubicBezTo>
                    <a:pt x="3697" y="2130"/>
                    <a:pt x="3697" y="2100"/>
                    <a:pt x="3697" y="2070"/>
                  </a:cubicBezTo>
                  <a:cubicBezTo>
                    <a:pt x="3707" y="2049"/>
                    <a:pt x="3707" y="2040"/>
                    <a:pt x="3707" y="2020"/>
                  </a:cubicBezTo>
                  <a:lnTo>
                    <a:pt x="3707" y="1909"/>
                  </a:lnTo>
                  <a:cubicBezTo>
                    <a:pt x="3707" y="1849"/>
                    <a:pt x="3707" y="1788"/>
                    <a:pt x="3697" y="1728"/>
                  </a:cubicBezTo>
                  <a:cubicBezTo>
                    <a:pt x="3687" y="1607"/>
                    <a:pt x="3667" y="1487"/>
                    <a:pt x="3637" y="1366"/>
                  </a:cubicBezTo>
                  <a:cubicBezTo>
                    <a:pt x="3617" y="1326"/>
                    <a:pt x="3607" y="1276"/>
                    <a:pt x="3586" y="1236"/>
                  </a:cubicBezTo>
                  <a:cubicBezTo>
                    <a:pt x="3577" y="1196"/>
                    <a:pt x="3566" y="1165"/>
                    <a:pt x="3546" y="1136"/>
                  </a:cubicBezTo>
                  <a:cubicBezTo>
                    <a:pt x="3537" y="1105"/>
                    <a:pt x="3526" y="1075"/>
                    <a:pt x="3506" y="1045"/>
                  </a:cubicBezTo>
                  <a:cubicBezTo>
                    <a:pt x="3476" y="975"/>
                    <a:pt x="3436" y="915"/>
                    <a:pt x="3406" y="854"/>
                  </a:cubicBezTo>
                  <a:cubicBezTo>
                    <a:pt x="3376" y="814"/>
                    <a:pt x="3356" y="784"/>
                    <a:pt x="3325" y="743"/>
                  </a:cubicBezTo>
                  <a:lnTo>
                    <a:pt x="3295" y="714"/>
                  </a:lnTo>
                  <a:cubicBezTo>
                    <a:pt x="2954" y="272"/>
                    <a:pt x="2441" y="0"/>
                    <a:pt x="185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38"/>
            <p:cNvSpPr/>
            <p:nvPr/>
          </p:nvSpPr>
          <p:spPr>
            <a:xfrm>
              <a:off x="210950" y="401100"/>
              <a:ext cx="525" cy="10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0" y="21"/>
                    <a:pt x="10" y="30"/>
                    <a:pt x="21" y="41"/>
                  </a:cubicBezTo>
                  <a:cubicBezTo>
                    <a:pt x="10" y="30"/>
                    <a:pt x="10" y="21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38"/>
            <p:cNvSpPr/>
            <p:nvPr/>
          </p:nvSpPr>
          <p:spPr>
            <a:xfrm>
              <a:off x="210950" y="400600"/>
              <a:ext cx="25" cy="25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38"/>
            <p:cNvSpPr/>
            <p:nvPr/>
          </p:nvSpPr>
          <p:spPr>
            <a:xfrm>
              <a:off x="211450" y="402600"/>
              <a:ext cx="275" cy="102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" y="1"/>
                  </a:moveTo>
                  <a:cubicBezTo>
                    <a:pt x="10" y="21"/>
                    <a:pt x="10" y="30"/>
                    <a:pt x="10" y="41"/>
                  </a:cubicBezTo>
                  <a:cubicBezTo>
                    <a:pt x="10" y="30"/>
                    <a:pt x="10" y="21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38"/>
            <p:cNvSpPr/>
            <p:nvPr/>
          </p:nvSpPr>
          <p:spPr>
            <a:xfrm>
              <a:off x="211950" y="404125"/>
              <a:ext cx="275" cy="750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1" y="0"/>
                  </a:moveTo>
                  <a:cubicBezTo>
                    <a:pt x="1" y="10"/>
                    <a:pt x="11" y="20"/>
                    <a:pt x="11" y="30"/>
                  </a:cubicBezTo>
                  <a:cubicBezTo>
                    <a:pt x="11" y="2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38"/>
            <p:cNvSpPr/>
            <p:nvPr/>
          </p:nvSpPr>
          <p:spPr>
            <a:xfrm>
              <a:off x="212450" y="40562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1" y="0"/>
                  </a:moveTo>
                  <a:cubicBezTo>
                    <a:pt x="1" y="10"/>
                    <a:pt x="11" y="20"/>
                    <a:pt x="11" y="30"/>
                  </a:cubicBezTo>
                  <a:cubicBezTo>
                    <a:pt x="11" y="2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38"/>
            <p:cNvSpPr/>
            <p:nvPr/>
          </p:nvSpPr>
          <p:spPr>
            <a:xfrm>
              <a:off x="212975" y="406875"/>
              <a:ext cx="250" cy="775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0" y="0"/>
                  </a:moveTo>
                  <a:cubicBezTo>
                    <a:pt x="0" y="11"/>
                    <a:pt x="10" y="20"/>
                    <a:pt x="10" y="31"/>
                  </a:cubicBezTo>
                  <a:cubicBezTo>
                    <a:pt x="10" y="20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38"/>
            <p:cNvSpPr/>
            <p:nvPr/>
          </p:nvSpPr>
          <p:spPr>
            <a:xfrm>
              <a:off x="213475" y="408125"/>
              <a:ext cx="525" cy="10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1"/>
                  </a:moveTo>
                  <a:cubicBezTo>
                    <a:pt x="10" y="10"/>
                    <a:pt x="10" y="30"/>
                    <a:pt x="20" y="41"/>
                  </a:cubicBezTo>
                  <a:cubicBezTo>
                    <a:pt x="10" y="30"/>
                    <a:pt x="10" y="10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38"/>
            <p:cNvSpPr/>
            <p:nvPr/>
          </p:nvSpPr>
          <p:spPr>
            <a:xfrm>
              <a:off x="213975" y="409375"/>
              <a:ext cx="750" cy="1525"/>
            </a:xfrm>
            <a:custGeom>
              <a:avLst/>
              <a:gdLst/>
              <a:ahLst/>
              <a:cxnLst/>
              <a:rect l="l" t="t" r="r" b="b"/>
              <a:pathLst>
                <a:path w="30" h="61" extrusionOk="0">
                  <a:moveTo>
                    <a:pt x="0" y="1"/>
                  </a:moveTo>
                  <a:lnTo>
                    <a:pt x="30" y="61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38"/>
            <p:cNvSpPr/>
            <p:nvPr/>
          </p:nvSpPr>
          <p:spPr>
            <a:xfrm>
              <a:off x="209700" y="372700"/>
              <a:ext cx="74850" cy="23400"/>
            </a:xfrm>
            <a:custGeom>
              <a:avLst/>
              <a:gdLst/>
              <a:ahLst/>
              <a:cxnLst/>
              <a:rect l="l" t="t" r="r" b="b"/>
              <a:pathLst>
                <a:path w="2994" h="936" extrusionOk="0">
                  <a:moveTo>
                    <a:pt x="101" y="1"/>
                  </a:moveTo>
                  <a:cubicBezTo>
                    <a:pt x="80" y="51"/>
                    <a:pt x="60" y="112"/>
                    <a:pt x="51" y="172"/>
                  </a:cubicBezTo>
                  <a:cubicBezTo>
                    <a:pt x="20" y="273"/>
                    <a:pt x="11" y="373"/>
                    <a:pt x="0" y="483"/>
                  </a:cubicBezTo>
                  <a:cubicBezTo>
                    <a:pt x="412" y="715"/>
                    <a:pt x="1035" y="936"/>
                    <a:pt x="1859" y="936"/>
                  </a:cubicBezTo>
                  <a:cubicBezTo>
                    <a:pt x="2301" y="936"/>
                    <a:pt x="2672" y="875"/>
                    <a:pt x="2984" y="784"/>
                  </a:cubicBezTo>
                  <a:cubicBezTo>
                    <a:pt x="2994" y="624"/>
                    <a:pt x="2984" y="463"/>
                    <a:pt x="2954" y="293"/>
                  </a:cubicBezTo>
                  <a:cubicBezTo>
                    <a:pt x="2672" y="393"/>
                    <a:pt x="2311" y="463"/>
                    <a:pt x="1859" y="463"/>
                  </a:cubicBezTo>
                  <a:cubicBezTo>
                    <a:pt x="1035" y="463"/>
                    <a:pt x="453" y="212"/>
                    <a:pt x="10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38"/>
            <p:cNvSpPr/>
            <p:nvPr/>
          </p:nvSpPr>
          <p:spPr>
            <a:xfrm>
              <a:off x="283525" y="371975"/>
              <a:ext cx="18375" cy="20350"/>
            </a:xfrm>
            <a:custGeom>
              <a:avLst/>
              <a:gdLst/>
              <a:ahLst/>
              <a:cxnLst/>
              <a:rect l="l" t="t" r="r" b="b"/>
              <a:pathLst>
                <a:path w="735" h="814" extrusionOk="0">
                  <a:moveTo>
                    <a:pt x="623" y="0"/>
                  </a:moveTo>
                  <a:cubicBezTo>
                    <a:pt x="574" y="40"/>
                    <a:pt x="503" y="80"/>
                    <a:pt x="433" y="121"/>
                  </a:cubicBezTo>
                  <a:cubicBezTo>
                    <a:pt x="322" y="191"/>
                    <a:pt x="181" y="261"/>
                    <a:pt x="1" y="322"/>
                  </a:cubicBezTo>
                  <a:cubicBezTo>
                    <a:pt x="31" y="492"/>
                    <a:pt x="41" y="653"/>
                    <a:pt x="31" y="813"/>
                  </a:cubicBezTo>
                  <a:cubicBezTo>
                    <a:pt x="322" y="723"/>
                    <a:pt x="554" y="603"/>
                    <a:pt x="734" y="492"/>
                  </a:cubicBezTo>
                  <a:cubicBezTo>
                    <a:pt x="724" y="371"/>
                    <a:pt x="704" y="251"/>
                    <a:pt x="674" y="130"/>
                  </a:cubicBezTo>
                  <a:cubicBezTo>
                    <a:pt x="654" y="90"/>
                    <a:pt x="644" y="40"/>
                    <a:pt x="62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38"/>
            <p:cNvSpPr/>
            <p:nvPr/>
          </p:nvSpPr>
          <p:spPr>
            <a:xfrm>
              <a:off x="210700" y="399325"/>
              <a:ext cx="68825" cy="25650"/>
            </a:xfrm>
            <a:custGeom>
              <a:avLst/>
              <a:gdLst/>
              <a:ahLst/>
              <a:cxnLst/>
              <a:rect l="l" t="t" r="r" b="b"/>
              <a:pathLst>
                <a:path w="2753" h="1026" extrusionOk="0">
                  <a:moveTo>
                    <a:pt x="0" y="1"/>
                  </a:moveTo>
                  <a:cubicBezTo>
                    <a:pt x="0" y="21"/>
                    <a:pt x="11" y="41"/>
                    <a:pt x="11" y="61"/>
                  </a:cubicBezTo>
                  <a:cubicBezTo>
                    <a:pt x="81" y="333"/>
                    <a:pt x="221" y="554"/>
                    <a:pt x="402" y="735"/>
                  </a:cubicBezTo>
                  <a:cubicBezTo>
                    <a:pt x="774" y="885"/>
                    <a:pt x="1236" y="1025"/>
                    <a:pt x="1809" y="1025"/>
                  </a:cubicBezTo>
                  <a:cubicBezTo>
                    <a:pt x="1949" y="1025"/>
                    <a:pt x="2080" y="1016"/>
                    <a:pt x="2210" y="1005"/>
                  </a:cubicBezTo>
                  <a:cubicBezTo>
                    <a:pt x="2442" y="865"/>
                    <a:pt x="2632" y="654"/>
                    <a:pt x="2753" y="403"/>
                  </a:cubicBezTo>
                  <a:lnTo>
                    <a:pt x="2753" y="403"/>
                  </a:lnTo>
                  <a:cubicBezTo>
                    <a:pt x="2502" y="483"/>
                    <a:pt x="2181" y="554"/>
                    <a:pt x="1809" y="554"/>
                  </a:cubicBezTo>
                  <a:cubicBezTo>
                    <a:pt x="935" y="554"/>
                    <a:pt x="332" y="222"/>
                    <a:pt x="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38"/>
            <p:cNvSpPr/>
            <p:nvPr/>
          </p:nvSpPr>
          <p:spPr>
            <a:xfrm>
              <a:off x="210950" y="400850"/>
              <a:ext cx="9825" cy="16850"/>
            </a:xfrm>
            <a:custGeom>
              <a:avLst/>
              <a:gdLst/>
              <a:ahLst/>
              <a:cxnLst/>
              <a:rect l="l" t="t" r="r" b="b"/>
              <a:pathLst>
                <a:path w="393" h="674" extrusionOk="0">
                  <a:moveTo>
                    <a:pt x="1" y="0"/>
                  </a:moveTo>
                  <a:lnTo>
                    <a:pt x="1" y="10"/>
                  </a:lnTo>
                  <a:cubicBezTo>
                    <a:pt x="4" y="18"/>
                    <a:pt x="7" y="24"/>
                    <a:pt x="9" y="29"/>
                  </a:cubicBezTo>
                  <a:lnTo>
                    <a:pt x="9" y="29"/>
                  </a:lnTo>
                  <a:cubicBezTo>
                    <a:pt x="6" y="20"/>
                    <a:pt x="3" y="10"/>
                    <a:pt x="1" y="0"/>
                  </a:cubicBezTo>
                  <a:close/>
                  <a:moveTo>
                    <a:pt x="9" y="29"/>
                  </a:moveTo>
                  <a:cubicBezTo>
                    <a:pt x="12" y="43"/>
                    <a:pt x="17" y="57"/>
                    <a:pt x="21" y="71"/>
                  </a:cubicBezTo>
                  <a:lnTo>
                    <a:pt x="21" y="71"/>
                  </a:lnTo>
                  <a:lnTo>
                    <a:pt x="21" y="51"/>
                  </a:lnTo>
                  <a:cubicBezTo>
                    <a:pt x="14" y="44"/>
                    <a:pt x="12" y="38"/>
                    <a:pt x="9" y="29"/>
                  </a:cubicBezTo>
                  <a:close/>
                  <a:moveTo>
                    <a:pt x="21" y="71"/>
                  </a:moveTo>
                  <a:lnTo>
                    <a:pt x="21" y="71"/>
                  </a:lnTo>
                  <a:cubicBezTo>
                    <a:pt x="21" y="71"/>
                    <a:pt x="21" y="71"/>
                    <a:pt x="21" y="71"/>
                  </a:cubicBezTo>
                  <a:lnTo>
                    <a:pt x="21" y="71"/>
                  </a:lnTo>
                  <a:cubicBezTo>
                    <a:pt x="21" y="71"/>
                    <a:pt x="21" y="71"/>
                    <a:pt x="21" y="71"/>
                  </a:cubicBezTo>
                  <a:close/>
                  <a:moveTo>
                    <a:pt x="21" y="71"/>
                  </a:moveTo>
                  <a:cubicBezTo>
                    <a:pt x="24" y="80"/>
                    <a:pt x="27" y="90"/>
                    <a:pt x="30" y="99"/>
                  </a:cubicBezTo>
                  <a:lnTo>
                    <a:pt x="30" y="99"/>
                  </a:lnTo>
                  <a:cubicBezTo>
                    <a:pt x="29" y="92"/>
                    <a:pt x="27" y="83"/>
                    <a:pt x="21" y="71"/>
                  </a:cubicBezTo>
                  <a:close/>
                  <a:moveTo>
                    <a:pt x="30" y="99"/>
                  </a:moveTo>
                  <a:cubicBezTo>
                    <a:pt x="30" y="103"/>
                    <a:pt x="30" y="107"/>
                    <a:pt x="30" y="111"/>
                  </a:cubicBezTo>
                  <a:cubicBezTo>
                    <a:pt x="30" y="118"/>
                    <a:pt x="36" y="120"/>
                    <a:pt x="39" y="124"/>
                  </a:cubicBezTo>
                  <a:lnTo>
                    <a:pt x="39" y="124"/>
                  </a:lnTo>
                  <a:cubicBezTo>
                    <a:pt x="36" y="116"/>
                    <a:pt x="33" y="107"/>
                    <a:pt x="30" y="99"/>
                  </a:cubicBezTo>
                  <a:close/>
                  <a:moveTo>
                    <a:pt x="39" y="124"/>
                  </a:moveTo>
                  <a:cubicBezTo>
                    <a:pt x="39" y="126"/>
                    <a:pt x="40" y="128"/>
                    <a:pt x="41" y="130"/>
                  </a:cubicBezTo>
                  <a:lnTo>
                    <a:pt x="41" y="130"/>
                  </a:lnTo>
                  <a:cubicBezTo>
                    <a:pt x="41" y="127"/>
                    <a:pt x="40" y="125"/>
                    <a:pt x="39" y="124"/>
                  </a:cubicBezTo>
                  <a:close/>
                  <a:moveTo>
                    <a:pt x="41" y="130"/>
                  </a:moveTo>
                  <a:lnTo>
                    <a:pt x="41" y="130"/>
                  </a:lnTo>
                  <a:cubicBezTo>
                    <a:pt x="41" y="130"/>
                    <a:pt x="41" y="131"/>
                    <a:pt x="41" y="131"/>
                  </a:cubicBezTo>
                  <a:cubicBezTo>
                    <a:pt x="41" y="141"/>
                    <a:pt x="51" y="151"/>
                    <a:pt x="51" y="161"/>
                  </a:cubicBezTo>
                  <a:cubicBezTo>
                    <a:pt x="51" y="171"/>
                    <a:pt x="61" y="181"/>
                    <a:pt x="61" y="191"/>
                  </a:cubicBezTo>
                  <a:cubicBezTo>
                    <a:pt x="61" y="201"/>
                    <a:pt x="71" y="211"/>
                    <a:pt x="71" y="221"/>
                  </a:cubicBezTo>
                  <a:cubicBezTo>
                    <a:pt x="71" y="231"/>
                    <a:pt x="81" y="231"/>
                    <a:pt x="81" y="241"/>
                  </a:cubicBezTo>
                  <a:cubicBezTo>
                    <a:pt x="81" y="252"/>
                    <a:pt x="91" y="261"/>
                    <a:pt x="91" y="272"/>
                  </a:cubicBezTo>
                  <a:cubicBezTo>
                    <a:pt x="101" y="281"/>
                    <a:pt x="101" y="292"/>
                    <a:pt x="101" y="292"/>
                  </a:cubicBezTo>
                  <a:cubicBezTo>
                    <a:pt x="111" y="301"/>
                    <a:pt x="111" y="321"/>
                    <a:pt x="121" y="332"/>
                  </a:cubicBezTo>
                  <a:lnTo>
                    <a:pt x="121" y="342"/>
                  </a:lnTo>
                  <a:lnTo>
                    <a:pt x="151" y="402"/>
                  </a:lnTo>
                  <a:cubicBezTo>
                    <a:pt x="191" y="473"/>
                    <a:pt x="231" y="543"/>
                    <a:pt x="272" y="603"/>
                  </a:cubicBezTo>
                  <a:cubicBezTo>
                    <a:pt x="282" y="613"/>
                    <a:pt x="282" y="623"/>
                    <a:pt x="292" y="633"/>
                  </a:cubicBezTo>
                  <a:cubicBezTo>
                    <a:pt x="322" y="643"/>
                    <a:pt x="352" y="653"/>
                    <a:pt x="392" y="674"/>
                  </a:cubicBezTo>
                  <a:cubicBezTo>
                    <a:pt x="241" y="522"/>
                    <a:pt x="118" y="343"/>
                    <a:pt x="41" y="13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38"/>
            <p:cNvSpPr/>
            <p:nvPr/>
          </p:nvSpPr>
          <p:spPr>
            <a:xfrm>
              <a:off x="265950" y="397825"/>
              <a:ext cx="35450" cy="26650"/>
            </a:xfrm>
            <a:custGeom>
              <a:avLst/>
              <a:gdLst/>
              <a:ahLst/>
              <a:cxnLst/>
              <a:rect l="l" t="t" r="r" b="b"/>
              <a:pathLst>
                <a:path w="1418" h="1066" extrusionOk="0">
                  <a:moveTo>
                    <a:pt x="1417" y="0"/>
                  </a:moveTo>
                  <a:lnTo>
                    <a:pt x="1417" y="0"/>
                  </a:lnTo>
                  <a:cubicBezTo>
                    <a:pt x="1347" y="61"/>
                    <a:pt x="1257" y="131"/>
                    <a:pt x="1136" y="192"/>
                  </a:cubicBezTo>
                  <a:cubicBezTo>
                    <a:pt x="995" y="282"/>
                    <a:pt x="794" y="382"/>
                    <a:pt x="543" y="463"/>
                  </a:cubicBezTo>
                  <a:cubicBezTo>
                    <a:pt x="422" y="714"/>
                    <a:pt x="232" y="925"/>
                    <a:pt x="0" y="1065"/>
                  </a:cubicBezTo>
                  <a:cubicBezTo>
                    <a:pt x="453" y="1005"/>
                    <a:pt x="824" y="875"/>
                    <a:pt x="1105" y="744"/>
                  </a:cubicBezTo>
                  <a:cubicBezTo>
                    <a:pt x="1136" y="704"/>
                    <a:pt x="1156" y="674"/>
                    <a:pt x="1176" y="643"/>
                  </a:cubicBezTo>
                  <a:cubicBezTo>
                    <a:pt x="1286" y="453"/>
                    <a:pt x="1377" y="232"/>
                    <a:pt x="141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38"/>
            <p:cNvSpPr/>
            <p:nvPr/>
          </p:nvSpPr>
          <p:spPr>
            <a:xfrm>
              <a:off x="292575" y="359650"/>
              <a:ext cx="775" cy="1025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0" y="0"/>
                  </a:moveTo>
                  <a:cubicBezTo>
                    <a:pt x="11" y="21"/>
                    <a:pt x="20" y="31"/>
                    <a:pt x="31" y="41"/>
                  </a:cubicBezTo>
                  <a:cubicBezTo>
                    <a:pt x="20" y="31"/>
                    <a:pt x="11" y="21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38"/>
            <p:cNvSpPr/>
            <p:nvPr/>
          </p:nvSpPr>
          <p:spPr>
            <a:xfrm>
              <a:off x="293825" y="361425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" y="0"/>
                  </a:moveTo>
                  <a:cubicBezTo>
                    <a:pt x="1" y="10"/>
                    <a:pt x="11" y="20"/>
                    <a:pt x="21" y="30"/>
                  </a:cubicBezTo>
                  <a:cubicBezTo>
                    <a:pt x="11" y="2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38"/>
            <p:cNvSpPr/>
            <p:nvPr/>
          </p:nvSpPr>
          <p:spPr>
            <a:xfrm>
              <a:off x="297350" y="367675"/>
              <a:ext cx="775" cy="1300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1" y="1"/>
                  </a:moveTo>
                  <a:cubicBezTo>
                    <a:pt x="10" y="21"/>
                    <a:pt x="21" y="31"/>
                    <a:pt x="30" y="52"/>
                  </a:cubicBezTo>
                  <a:cubicBezTo>
                    <a:pt x="21" y="31"/>
                    <a:pt x="10" y="21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38"/>
            <p:cNvSpPr/>
            <p:nvPr/>
          </p:nvSpPr>
          <p:spPr>
            <a:xfrm>
              <a:off x="218225" y="416400"/>
              <a:ext cx="75375" cy="20125"/>
            </a:xfrm>
            <a:custGeom>
              <a:avLst/>
              <a:gdLst/>
              <a:ahLst/>
              <a:cxnLst/>
              <a:rect l="l" t="t" r="r" b="b"/>
              <a:pathLst>
                <a:path w="3015" h="805" extrusionOk="0">
                  <a:moveTo>
                    <a:pt x="3014" y="1"/>
                  </a:moveTo>
                  <a:lnTo>
                    <a:pt x="3014" y="1"/>
                  </a:lnTo>
                  <a:cubicBezTo>
                    <a:pt x="2733" y="132"/>
                    <a:pt x="2362" y="262"/>
                    <a:pt x="1909" y="322"/>
                  </a:cubicBezTo>
                  <a:cubicBezTo>
                    <a:pt x="1819" y="383"/>
                    <a:pt x="1708" y="433"/>
                    <a:pt x="1608" y="463"/>
                  </a:cubicBezTo>
                  <a:cubicBezTo>
                    <a:pt x="1490" y="501"/>
                    <a:pt x="1362" y="520"/>
                    <a:pt x="1229" y="520"/>
                  </a:cubicBezTo>
                  <a:cubicBezTo>
                    <a:pt x="838" y="520"/>
                    <a:pt x="408" y="358"/>
                    <a:pt x="101" y="52"/>
                  </a:cubicBezTo>
                  <a:cubicBezTo>
                    <a:pt x="61" y="31"/>
                    <a:pt x="31" y="21"/>
                    <a:pt x="1" y="11"/>
                  </a:cubicBezTo>
                  <a:lnTo>
                    <a:pt x="1" y="11"/>
                  </a:lnTo>
                  <a:cubicBezTo>
                    <a:pt x="333" y="494"/>
                    <a:pt x="885" y="805"/>
                    <a:pt x="1508" y="805"/>
                  </a:cubicBezTo>
                  <a:cubicBezTo>
                    <a:pt x="2130" y="805"/>
                    <a:pt x="2683" y="483"/>
                    <a:pt x="301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38"/>
            <p:cNvSpPr/>
            <p:nvPr/>
          </p:nvSpPr>
          <p:spPr>
            <a:xfrm>
              <a:off x="213975" y="365675"/>
              <a:ext cx="67575" cy="13075"/>
            </a:xfrm>
            <a:custGeom>
              <a:avLst/>
              <a:gdLst/>
              <a:ahLst/>
              <a:cxnLst/>
              <a:rect l="l" t="t" r="r" b="b"/>
              <a:pathLst>
                <a:path w="2703" h="523" extrusionOk="0">
                  <a:moveTo>
                    <a:pt x="50" y="1"/>
                  </a:moveTo>
                  <a:cubicBezTo>
                    <a:pt x="30" y="31"/>
                    <a:pt x="20" y="71"/>
                    <a:pt x="0" y="101"/>
                  </a:cubicBezTo>
                  <a:cubicBezTo>
                    <a:pt x="47" y="163"/>
                    <a:pt x="118" y="202"/>
                    <a:pt x="190" y="202"/>
                  </a:cubicBezTo>
                  <a:cubicBezTo>
                    <a:pt x="210" y="202"/>
                    <a:pt x="231" y="198"/>
                    <a:pt x="251" y="192"/>
                  </a:cubicBezTo>
                  <a:cubicBezTo>
                    <a:pt x="267" y="187"/>
                    <a:pt x="282" y="184"/>
                    <a:pt x="297" y="184"/>
                  </a:cubicBezTo>
                  <a:cubicBezTo>
                    <a:pt x="340" y="184"/>
                    <a:pt x="379" y="205"/>
                    <a:pt x="402" y="242"/>
                  </a:cubicBezTo>
                  <a:cubicBezTo>
                    <a:pt x="445" y="314"/>
                    <a:pt x="519" y="350"/>
                    <a:pt x="598" y="350"/>
                  </a:cubicBezTo>
                  <a:cubicBezTo>
                    <a:pt x="630" y="350"/>
                    <a:pt x="662" y="344"/>
                    <a:pt x="693" y="332"/>
                  </a:cubicBezTo>
                  <a:cubicBezTo>
                    <a:pt x="709" y="323"/>
                    <a:pt x="727" y="318"/>
                    <a:pt x="744" y="318"/>
                  </a:cubicBezTo>
                  <a:cubicBezTo>
                    <a:pt x="780" y="318"/>
                    <a:pt x="817" y="338"/>
                    <a:pt x="844" y="373"/>
                  </a:cubicBezTo>
                  <a:cubicBezTo>
                    <a:pt x="887" y="428"/>
                    <a:pt x="949" y="457"/>
                    <a:pt x="1014" y="457"/>
                  </a:cubicBezTo>
                  <a:cubicBezTo>
                    <a:pt x="1055" y="457"/>
                    <a:pt x="1096" y="446"/>
                    <a:pt x="1135" y="423"/>
                  </a:cubicBezTo>
                  <a:cubicBezTo>
                    <a:pt x="1154" y="411"/>
                    <a:pt x="1176" y="406"/>
                    <a:pt x="1197" y="406"/>
                  </a:cubicBezTo>
                  <a:cubicBezTo>
                    <a:pt x="1234" y="406"/>
                    <a:pt x="1271" y="421"/>
                    <a:pt x="1296" y="453"/>
                  </a:cubicBezTo>
                  <a:cubicBezTo>
                    <a:pt x="1340" y="497"/>
                    <a:pt x="1399" y="520"/>
                    <a:pt x="1459" y="520"/>
                  </a:cubicBezTo>
                  <a:cubicBezTo>
                    <a:pt x="1508" y="520"/>
                    <a:pt x="1557" y="505"/>
                    <a:pt x="1597" y="473"/>
                  </a:cubicBezTo>
                  <a:lnTo>
                    <a:pt x="1597" y="463"/>
                  </a:lnTo>
                  <a:cubicBezTo>
                    <a:pt x="1617" y="448"/>
                    <a:pt x="1645" y="440"/>
                    <a:pt x="1673" y="440"/>
                  </a:cubicBezTo>
                  <a:cubicBezTo>
                    <a:pt x="1700" y="440"/>
                    <a:pt x="1728" y="448"/>
                    <a:pt x="1748" y="463"/>
                  </a:cubicBezTo>
                  <a:lnTo>
                    <a:pt x="1768" y="473"/>
                  </a:lnTo>
                  <a:cubicBezTo>
                    <a:pt x="1809" y="503"/>
                    <a:pt x="1858" y="523"/>
                    <a:pt x="1899" y="523"/>
                  </a:cubicBezTo>
                  <a:cubicBezTo>
                    <a:pt x="1959" y="523"/>
                    <a:pt x="2009" y="503"/>
                    <a:pt x="2059" y="453"/>
                  </a:cubicBezTo>
                  <a:lnTo>
                    <a:pt x="2070" y="443"/>
                  </a:lnTo>
                  <a:cubicBezTo>
                    <a:pt x="2094" y="418"/>
                    <a:pt x="2126" y="405"/>
                    <a:pt x="2158" y="405"/>
                  </a:cubicBezTo>
                  <a:cubicBezTo>
                    <a:pt x="2179" y="405"/>
                    <a:pt x="2200" y="411"/>
                    <a:pt x="2220" y="423"/>
                  </a:cubicBezTo>
                  <a:lnTo>
                    <a:pt x="2240" y="433"/>
                  </a:lnTo>
                  <a:cubicBezTo>
                    <a:pt x="2277" y="451"/>
                    <a:pt x="2316" y="460"/>
                    <a:pt x="2354" y="460"/>
                  </a:cubicBezTo>
                  <a:cubicBezTo>
                    <a:pt x="2421" y="460"/>
                    <a:pt x="2483" y="433"/>
                    <a:pt x="2521" y="382"/>
                  </a:cubicBezTo>
                  <a:lnTo>
                    <a:pt x="2541" y="362"/>
                  </a:lnTo>
                  <a:cubicBezTo>
                    <a:pt x="2562" y="336"/>
                    <a:pt x="2595" y="318"/>
                    <a:pt x="2633" y="318"/>
                  </a:cubicBezTo>
                  <a:cubicBezTo>
                    <a:pt x="2652" y="318"/>
                    <a:pt x="2672" y="322"/>
                    <a:pt x="2693" y="332"/>
                  </a:cubicBezTo>
                  <a:lnTo>
                    <a:pt x="2702" y="332"/>
                  </a:lnTo>
                  <a:cubicBezTo>
                    <a:pt x="2693" y="302"/>
                    <a:pt x="2672" y="262"/>
                    <a:pt x="2652" y="222"/>
                  </a:cubicBezTo>
                  <a:cubicBezTo>
                    <a:pt x="2582" y="222"/>
                    <a:pt x="2512" y="252"/>
                    <a:pt x="2461" y="302"/>
                  </a:cubicBezTo>
                  <a:lnTo>
                    <a:pt x="2451" y="322"/>
                  </a:lnTo>
                  <a:cubicBezTo>
                    <a:pt x="2426" y="354"/>
                    <a:pt x="2389" y="369"/>
                    <a:pt x="2353" y="369"/>
                  </a:cubicBezTo>
                  <a:cubicBezTo>
                    <a:pt x="2331" y="369"/>
                    <a:pt x="2309" y="364"/>
                    <a:pt x="2291" y="353"/>
                  </a:cubicBezTo>
                  <a:lnTo>
                    <a:pt x="2271" y="342"/>
                  </a:lnTo>
                  <a:cubicBezTo>
                    <a:pt x="2233" y="321"/>
                    <a:pt x="2193" y="311"/>
                    <a:pt x="2154" y="311"/>
                  </a:cubicBezTo>
                  <a:cubicBezTo>
                    <a:pt x="2100" y="311"/>
                    <a:pt x="2046" y="331"/>
                    <a:pt x="1999" y="373"/>
                  </a:cubicBezTo>
                  <a:lnTo>
                    <a:pt x="1989" y="393"/>
                  </a:lnTo>
                  <a:cubicBezTo>
                    <a:pt x="1967" y="415"/>
                    <a:pt x="1935" y="428"/>
                    <a:pt x="1900" y="428"/>
                  </a:cubicBezTo>
                  <a:cubicBezTo>
                    <a:pt x="1873" y="428"/>
                    <a:pt x="1845" y="420"/>
                    <a:pt x="1818" y="402"/>
                  </a:cubicBezTo>
                  <a:lnTo>
                    <a:pt x="1809" y="393"/>
                  </a:lnTo>
                  <a:cubicBezTo>
                    <a:pt x="1768" y="363"/>
                    <a:pt x="1721" y="348"/>
                    <a:pt x="1673" y="348"/>
                  </a:cubicBezTo>
                  <a:cubicBezTo>
                    <a:pt x="1625" y="348"/>
                    <a:pt x="1577" y="363"/>
                    <a:pt x="1537" y="393"/>
                  </a:cubicBezTo>
                  <a:cubicBezTo>
                    <a:pt x="1513" y="412"/>
                    <a:pt x="1483" y="422"/>
                    <a:pt x="1454" y="422"/>
                  </a:cubicBezTo>
                  <a:cubicBezTo>
                    <a:pt x="1420" y="422"/>
                    <a:pt x="1388" y="409"/>
                    <a:pt x="1366" y="382"/>
                  </a:cubicBezTo>
                  <a:cubicBezTo>
                    <a:pt x="1322" y="339"/>
                    <a:pt x="1259" y="315"/>
                    <a:pt x="1196" y="315"/>
                  </a:cubicBezTo>
                  <a:cubicBezTo>
                    <a:pt x="1157" y="315"/>
                    <a:pt x="1119" y="323"/>
                    <a:pt x="1085" y="342"/>
                  </a:cubicBezTo>
                  <a:cubicBezTo>
                    <a:pt x="1067" y="357"/>
                    <a:pt x="1044" y="364"/>
                    <a:pt x="1021" y="364"/>
                  </a:cubicBezTo>
                  <a:cubicBezTo>
                    <a:pt x="981" y="364"/>
                    <a:pt x="939" y="344"/>
                    <a:pt x="914" y="312"/>
                  </a:cubicBezTo>
                  <a:cubicBezTo>
                    <a:pt x="872" y="256"/>
                    <a:pt x="805" y="224"/>
                    <a:pt x="737" y="224"/>
                  </a:cubicBezTo>
                  <a:cubicBezTo>
                    <a:pt x="709" y="224"/>
                    <a:pt x="680" y="230"/>
                    <a:pt x="653" y="242"/>
                  </a:cubicBezTo>
                  <a:cubicBezTo>
                    <a:pt x="634" y="251"/>
                    <a:pt x="614" y="256"/>
                    <a:pt x="595" y="256"/>
                  </a:cubicBezTo>
                  <a:cubicBezTo>
                    <a:pt x="552" y="256"/>
                    <a:pt x="510" y="233"/>
                    <a:pt x="482" y="192"/>
                  </a:cubicBezTo>
                  <a:cubicBezTo>
                    <a:pt x="445" y="125"/>
                    <a:pt x="375" y="85"/>
                    <a:pt x="301" y="85"/>
                  </a:cubicBezTo>
                  <a:cubicBezTo>
                    <a:pt x="275" y="85"/>
                    <a:pt x="248" y="90"/>
                    <a:pt x="221" y="101"/>
                  </a:cubicBezTo>
                  <a:cubicBezTo>
                    <a:pt x="209" y="105"/>
                    <a:pt x="195" y="107"/>
                    <a:pt x="182" y="107"/>
                  </a:cubicBezTo>
                  <a:cubicBezTo>
                    <a:pt x="133" y="107"/>
                    <a:pt x="84" y="79"/>
                    <a:pt x="61" y="3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38"/>
            <p:cNvSpPr/>
            <p:nvPr/>
          </p:nvSpPr>
          <p:spPr>
            <a:xfrm>
              <a:off x="280275" y="367175"/>
              <a:ext cx="17850" cy="7375"/>
            </a:xfrm>
            <a:custGeom>
              <a:avLst/>
              <a:gdLst/>
              <a:ahLst/>
              <a:cxnLst/>
              <a:rect l="l" t="t" r="r" b="b"/>
              <a:pathLst>
                <a:path w="714" h="295" extrusionOk="0">
                  <a:moveTo>
                    <a:pt x="673" y="1"/>
                  </a:moveTo>
                  <a:cubicBezTo>
                    <a:pt x="651" y="30"/>
                    <a:pt x="613" y="49"/>
                    <a:pt x="574" y="49"/>
                  </a:cubicBezTo>
                  <a:cubicBezTo>
                    <a:pt x="560" y="49"/>
                    <a:pt x="546" y="46"/>
                    <a:pt x="532" y="41"/>
                  </a:cubicBezTo>
                  <a:lnTo>
                    <a:pt x="523" y="41"/>
                  </a:lnTo>
                  <a:cubicBezTo>
                    <a:pt x="496" y="30"/>
                    <a:pt x="470" y="25"/>
                    <a:pt x="444" y="25"/>
                  </a:cubicBezTo>
                  <a:cubicBezTo>
                    <a:pt x="372" y="25"/>
                    <a:pt x="306" y="65"/>
                    <a:pt x="262" y="132"/>
                  </a:cubicBezTo>
                  <a:lnTo>
                    <a:pt x="251" y="141"/>
                  </a:lnTo>
                  <a:cubicBezTo>
                    <a:pt x="229" y="179"/>
                    <a:pt x="184" y="200"/>
                    <a:pt x="138" y="200"/>
                  </a:cubicBezTo>
                  <a:cubicBezTo>
                    <a:pt x="122" y="200"/>
                    <a:pt x="106" y="197"/>
                    <a:pt x="90" y="192"/>
                  </a:cubicBezTo>
                  <a:lnTo>
                    <a:pt x="70" y="182"/>
                  </a:lnTo>
                  <a:cubicBezTo>
                    <a:pt x="50" y="172"/>
                    <a:pt x="30" y="162"/>
                    <a:pt x="0" y="162"/>
                  </a:cubicBezTo>
                  <a:cubicBezTo>
                    <a:pt x="20" y="202"/>
                    <a:pt x="41" y="242"/>
                    <a:pt x="50" y="272"/>
                  </a:cubicBezTo>
                  <a:cubicBezTo>
                    <a:pt x="80" y="287"/>
                    <a:pt x="112" y="294"/>
                    <a:pt x="143" y="294"/>
                  </a:cubicBezTo>
                  <a:cubicBezTo>
                    <a:pt x="217" y="294"/>
                    <a:pt x="289" y="255"/>
                    <a:pt x="331" y="192"/>
                  </a:cubicBezTo>
                  <a:lnTo>
                    <a:pt x="342" y="182"/>
                  </a:lnTo>
                  <a:cubicBezTo>
                    <a:pt x="364" y="145"/>
                    <a:pt x="403" y="124"/>
                    <a:pt x="446" y="124"/>
                  </a:cubicBezTo>
                  <a:cubicBezTo>
                    <a:pt x="461" y="124"/>
                    <a:pt x="477" y="127"/>
                    <a:pt x="492" y="132"/>
                  </a:cubicBezTo>
                  <a:lnTo>
                    <a:pt x="503" y="132"/>
                  </a:lnTo>
                  <a:cubicBezTo>
                    <a:pt x="528" y="138"/>
                    <a:pt x="553" y="141"/>
                    <a:pt x="578" y="141"/>
                  </a:cubicBezTo>
                  <a:cubicBezTo>
                    <a:pt x="631" y="141"/>
                    <a:pt x="679" y="126"/>
                    <a:pt x="713" y="92"/>
                  </a:cubicBezTo>
                  <a:lnTo>
                    <a:pt x="713" y="72"/>
                  </a:lnTo>
                  <a:cubicBezTo>
                    <a:pt x="704" y="51"/>
                    <a:pt x="693" y="41"/>
                    <a:pt x="684" y="21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38"/>
            <p:cNvSpPr/>
            <p:nvPr/>
          </p:nvSpPr>
          <p:spPr>
            <a:xfrm>
              <a:off x="217225" y="359525"/>
              <a:ext cx="60300" cy="10950"/>
            </a:xfrm>
            <a:custGeom>
              <a:avLst/>
              <a:gdLst/>
              <a:ahLst/>
              <a:cxnLst/>
              <a:rect l="l" t="t" r="r" b="b"/>
              <a:pathLst>
                <a:path w="2412" h="438" extrusionOk="0">
                  <a:moveTo>
                    <a:pt x="171" y="0"/>
                  </a:moveTo>
                  <a:cubicBezTo>
                    <a:pt x="145" y="0"/>
                    <a:pt x="118" y="5"/>
                    <a:pt x="91" y="16"/>
                  </a:cubicBezTo>
                  <a:lnTo>
                    <a:pt x="71" y="16"/>
                  </a:lnTo>
                  <a:lnTo>
                    <a:pt x="61" y="26"/>
                  </a:lnTo>
                  <a:cubicBezTo>
                    <a:pt x="41" y="56"/>
                    <a:pt x="21" y="86"/>
                    <a:pt x="0" y="106"/>
                  </a:cubicBezTo>
                  <a:cubicBezTo>
                    <a:pt x="21" y="111"/>
                    <a:pt x="41" y="114"/>
                    <a:pt x="61" y="114"/>
                  </a:cubicBezTo>
                  <a:cubicBezTo>
                    <a:pt x="81" y="114"/>
                    <a:pt x="101" y="111"/>
                    <a:pt x="121" y="106"/>
                  </a:cubicBezTo>
                  <a:cubicBezTo>
                    <a:pt x="137" y="101"/>
                    <a:pt x="152" y="98"/>
                    <a:pt x="167" y="98"/>
                  </a:cubicBezTo>
                  <a:cubicBezTo>
                    <a:pt x="210" y="98"/>
                    <a:pt x="249" y="119"/>
                    <a:pt x="272" y="157"/>
                  </a:cubicBezTo>
                  <a:cubicBezTo>
                    <a:pt x="315" y="228"/>
                    <a:pt x="389" y="264"/>
                    <a:pt x="467" y="264"/>
                  </a:cubicBezTo>
                  <a:cubicBezTo>
                    <a:pt x="499" y="264"/>
                    <a:pt x="531" y="258"/>
                    <a:pt x="563" y="247"/>
                  </a:cubicBezTo>
                  <a:cubicBezTo>
                    <a:pt x="579" y="237"/>
                    <a:pt x="596" y="233"/>
                    <a:pt x="613" y="233"/>
                  </a:cubicBezTo>
                  <a:cubicBezTo>
                    <a:pt x="650" y="233"/>
                    <a:pt x="687" y="253"/>
                    <a:pt x="714" y="287"/>
                  </a:cubicBezTo>
                  <a:cubicBezTo>
                    <a:pt x="757" y="343"/>
                    <a:pt x="819" y="372"/>
                    <a:pt x="884" y="372"/>
                  </a:cubicBezTo>
                  <a:cubicBezTo>
                    <a:pt x="925" y="372"/>
                    <a:pt x="966" y="361"/>
                    <a:pt x="1005" y="337"/>
                  </a:cubicBezTo>
                  <a:cubicBezTo>
                    <a:pt x="1024" y="326"/>
                    <a:pt x="1046" y="320"/>
                    <a:pt x="1068" y="320"/>
                  </a:cubicBezTo>
                  <a:cubicBezTo>
                    <a:pt x="1104" y="320"/>
                    <a:pt x="1141" y="336"/>
                    <a:pt x="1166" y="367"/>
                  </a:cubicBezTo>
                  <a:cubicBezTo>
                    <a:pt x="1210" y="411"/>
                    <a:pt x="1270" y="434"/>
                    <a:pt x="1329" y="434"/>
                  </a:cubicBezTo>
                  <a:cubicBezTo>
                    <a:pt x="1378" y="434"/>
                    <a:pt x="1427" y="419"/>
                    <a:pt x="1467" y="387"/>
                  </a:cubicBezTo>
                  <a:lnTo>
                    <a:pt x="1467" y="378"/>
                  </a:lnTo>
                  <a:cubicBezTo>
                    <a:pt x="1487" y="362"/>
                    <a:pt x="1515" y="355"/>
                    <a:pt x="1543" y="355"/>
                  </a:cubicBezTo>
                  <a:cubicBezTo>
                    <a:pt x="1570" y="355"/>
                    <a:pt x="1598" y="362"/>
                    <a:pt x="1618" y="378"/>
                  </a:cubicBezTo>
                  <a:lnTo>
                    <a:pt x="1638" y="387"/>
                  </a:lnTo>
                  <a:cubicBezTo>
                    <a:pt x="1679" y="418"/>
                    <a:pt x="1728" y="438"/>
                    <a:pt x="1769" y="438"/>
                  </a:cubicBezTo>
                  <a:cubicBezTo>
                    <a:pt x="1829" y="438"/>
                    <a:pt x="1879" y="418"/>
                    <a:pt x="1929" y="367"/>
                  </a:cubicBezTo>
                  <a:lnTo>
                    <a:pt x="1940" y="357"/>
                  </a:lnTo>
                  <a:cubicBezTo>
                    <a:pt x="1964" y="333"/>
                    <a:pt x="1996" y="320"/>
                    <a:pt x="2028" y="320"/>
                  </a:cubicBezTo>
                  <a:cubicBezTo>
                    <a:pt x="2049" y="320"/>
                    <a:pt x="2070" y="325"/>
                    <a:pt x="2090" y="337"/>
                  </a:cubicBezTo>
                  <a:lnTo>
                    <a:pt x="2110" y="347"/>
                  </a:lnTo>
                  <a:cubicBezTo>
                    <a:pt x="2147" y="369"/>
                    <a:pt x="2186" y="379"/>
                    <a:pt x="2224" y="379"/>
                  </a:cubicBezTo>
                  <a:cubicBezTo>
                    <a:pt x="2290" y="379"/>
                    <a:pt x="2353" y="348"/>
                    <a:pt x="2391" y="297"/>
                  </a:cubicBezTo>
                  <a:lnTo>
                    <a:pt x="2411" y="277"/>
                  </a:lnTo>
                  <a:cubicBezTo>
                    <a:pt x="2391" y="247"/>
                    <a:pt x="2382" y="226"/>
                    <a:pt x="2362" y="197"/>
                  </a:cubicBezTo>
                  <a:lnTo>
                    <a:pt x="2331" y="226"/>
                  </a:lnTo>
                  <a:lnTo>
                    <a:pt x="2321" y="237"/>
                  </a:lnTo>
                  <a:cubicBezTo>
                    <a:pt x="2296" y="268"/>
                    <a:pt x="2259" y="284"/>
                    <a:pt x="2223" y="284"/>
                  </a:cubicBezTo>
                  <a:cubicBezTo>
                    <a:pt x="2201" y="284"/>
                    <a:pt x="2179" y="278"/>
                    <a:pt x="2161" y="267"/>
                  </a:cubicBezTo>
                  <a:lnTo>
                    <a:pt x="2141" y="257"/>
                  </a:lnTo>
                  <a:cubicBezTo>
                    <a:pt x="2103" y="236"/>
                    <a:pt x="2063" y="225"/>
                    <a:pt x="2024" y="225"/>
                  </a:cubicBezTo>
                  <a:cubicBezTo>
                    <a:pt x="1970" y="225"/>
                    <a:pt x="1916" y="246"/>
                    <a:pt x="1869" y="287"/>
                  </a:cubicBezTo>
                  <a:lnTo>
                    <a:pt x="1859" y="307"/>
                  </a:lnTo>
                  <a:cubicBezTo>
                    <a:pt x="1837" y="330"/>
                    <a:pt x="1804" y="343"/>
                    <a:pt x="1770" y="343"/>
                  </a:cubicBezTo>
                  <a:cubicBezTo>
                    <a:pt x="1743" y="343"/>
                    <a:pt x="1714" y="335"/>
                    <a:pt x="1688" y="317"/>
                  </a:cubicBezTo>
                  <a:lnTo>
                    <a:pt x="1679" y="307"/>
                  </a:lnTo>
                  <a:cubicBezTo>
                    <a:pt x="1638" y="277"/>
                    <a:pt x="1591" y="262"/>
                    <a:pt x="1543" y="262"/>
                  </a:cubicBezTo>
                  <a:cubicBezTo>
                    <a:pt x="1495" y="262"/>
                    <a:pt x="1447" y="277"/>
                    <a:pt x="1407" y="307"/>
                  </a:cubicBezTo>
                  <a:cubicBezTo>
                    <a:pt x="1383" y="326"/>
                    <a:pt x="1353" y="336"/>
                    <a:pt x="1323" y="336"/>
                  </a:cubicBezTo>
                  <a:cubicBezTo>
                    <a:pt x="1290" y="336"/>
                    <a:pt x="1258" y="323"/>
                    <a:pt x="1236" y="297"/>
                  </a:cubicBezTo>
                  <a:cubicBezTo>
                    <a:pt x="1193" y="253"/>
                    <a:pt x="1129" y="229"/>
                    <a:pt x="1066" y="229"/>
                  </a:cubicBezTo>
                  <a:cubicBezTo>
                    <a:pt x="1028" y="229"/>
                    <a:pt x="989" y="238"/>
                    <a:pt x="955" y="257"/>
                  </a:cubicBezTo>
                  <a:cubicBezTo>
                    <a:pt x="937" y="272"/>
                    <a:pt x="914" y="278"/>
                    <a:pt x="891" y="278"/>
                  </a:cubicBezTo>
                  <a:cubicBezTo>
                    <a:pt x="851" y="278"/>
                    <a:pt x="809" y="259"/>
                    <a:pt x="784" y="226"/>
                  </a:cubicBezTo>
                  <a:cubicBezTo>
                    <a:pt x="742" y="170"/>
                    <a:pt x="675" y="139"/>
                    <a:pt x="605" y="139"/>
                  </a:cubicBezTo>
                  <a:cubicBezTo>
                    <a:pt x="574" y="139"/>
                    <a:pt x="543" y="145"/>
                    <a:pt x="513" y="157"/>
                  </a:cubicBezTo>
                  <a:cubicBezTo>
                    <a:pt x="498" y="166"/>
                    <a:pt x="480" y="170"/>
                    <a:pt x="462" y="170"/>
                  </a:cubicBezTo>
                  <a:cubicBezTo>
                    <a:pt x="422" y="170"/>
                    <a:pt x="380" y="148"/>
                    <a:pt x="352" y="106"/>
                  </a:cubicBezTo>
                  <a:cubicBezTo>
                    <a:pt x="315" y="40"/>
                    <a:pt x="246" y="0"/>
                    <a:pt x="17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38"/>
            <p:cNvSpPr/>
            <p:nvPr/>
          </p:nvSpPr>
          <p:spPr>
            <a:xfrm>
              <a:off x="276250" y="359525"/>
              <a:ext cx="18350" cy="6950"/>
            </a:xfrm>
            <a:custGeom>
              <a:avLst/>
              <a:gdLst/>
              <a:ahLst/>
              <a:cxnLst/>
              <a:rect l="l" t="t" r="r" b="b"/>
              <a:pathLst>
                <a:path w="734" h="278" extrusionOk="0">
                  <a:moveTo>
                    <a:pt x="607" y="0"/>
                  </a:moveTo>
                  <a:cubicBezTo>
                    <a:pt x="533" y="0"/>
                    <a:pt x="464" y="39"/>
                    <a:pt x="423" y="106"/>
                  </a:cubicBezTo>
                  <a:lnTo>
                    <a:pt x="412" y="116"/>
                  </a:lnTo>
                  <a:cubicBezTo>
                    <a:pt x="390" y="153"/>
                    <a:pt x="346" y="174"/>
                    <a:pt x="299" y="174"/>
                  </a:cubicBezTo>
                  <a:cubicBezTo>
                    <a:pt x="283" y="174"/>
                    <a:pt x="267" y="171"/>
                    <a:pt x="251" y="166"/>
                  </a:cubicBezTo>
                  <a:lnTo>
                    <a:pt x="231" y="157"/>
                  </a:lnTo>
                  <a:cubicBezTo>
                    <a:pt x="202" y="146"/>
                    <a:pt x="172" y="140"/>
                    <a:pt x="143" y="140"/>
                  </a:cubicBezTo>
                  <a:cubicBezTo>
                    <a:pt x="90" y="140"/>
                    <a:pt x="39" y="158"/>
                    <a:pt x="1" y="197"/>
                  </a:cubicBezTo>
                  <a:cubicBezTo>
                    <a:pt x="21" y="226"/>
                    <a:pt x="30" y="247"/>
                    <a:pt x="50" y="277"/>
                  </a:cubicBezTo>
                  <a:cubicBezTo>
                    <a:pt x="77" y="250"/>
                    <a:pt x="113" y="237"/>
                    <a:pt x="149" y="237"/>
                  </a:cubicBezTo>
                  <a:cubicBezTo>
                    <a:pt x="167" y="237"/>
                    <a:pt x="185" y="240"/>
                    <a:pt x="202" y="247"/>
                  </a:cubicBezTo>
                  <a:lnTo>
                    <a:pt x="211" y="247"/>
                  </a:lnTo>
                  <a:cubicBezTo>
                    <a:pt x="241" y="262"/>
                    <a:pt x="273" y="269"/>
                    <a:pt x="304" y="269"/>
                  </a:cubicBezTo>
                  <a:cubicBezTo>
                    <a:pt x="378" y="269"/>
                    <a:pt x="450" y="230"/>
                    <a:pt x="492" y="166"/>
                  </a:cubicBezTo>
                  <a:lnTo>
                    <a:pt x="503" y="157"/>
                  </a:lnTo>
                  <a:cubicBezTo>
                    <a:pt x="525" y="119"/>
                    <a:pt x="564" y="98"/>
                    <a:pt x="607" y="98"/>
                  </a:cubicBezTo>
                  <a:cubicBezTo>
                    <a:pt x="622" y="98"/>
                    <a:pt x="638" y="101"/>
                    <a:pt x="653" y="106"/>
                  </a:cubicBezTo>
                  <a:lnTo>
                    <a:pt x="664" y="106"/>
                  </a:lnTo>
                  <a:cubicBezTo>
                    <a:pt x="684" y="116"/>
                    <a:pt x="704" y="116"/>
                    <a:pt x="734" y="116"/>
                  </a:cubicBezTo>
                  <a:cubicBezTo>
                    <a:pt x="724" y="116"/>
                    <a:pt x="724" y="116"/>
                    <a:pt x="724" y="106"/>
                  </a:cubicBezTo>
                  <a:cubicBezTo>
                    <a:pt x="714" y="96"/>
                    <a:pt x="704" y="86"/>
                    <a:pt x="704" y="76"/>
                  </a:cubicBezTo>
                  <a:cubicBezTo>
                    <a:pt x="693" y="66"/>
                    <a:pt x="693" y="56"/>
                    <a:pt x="684" y="46"/>
                  </a:cubicBezTo>
                  <a:cubicBezTo>
                    <a:pt x="673" y="36"/>
                    <a:pt x="664" y="26"/>
                    <a:pt x="653" y="5"/>
                  </a:cubicBezTo>
                  <a:cubicBezTo>
                    <a:pt x="638" y="2"/>
                    <a:pt x="622" y="0"/>
                    <a:pt x="60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38"/>
            <p:cNvSpPr/>
            <p:nvPr/>
          </p:nvSpPr>
          <p:spPr>
            <a:xfrm>
              <a:off x="209450" y="390300"/>
              <a:ext cx="92675" cy="15850"/>
            </a:xfrm>
            <a:custGeom>
              <a:avLst/>
              <a:gdLst/>
              <a:ahLst/>
              <a:cxnLst/>
              <a:rect l="l" t="t" r="r" b="b"/>
              <a:pathLst>
                <a:path w="3707" h="634" extrusionOk="0">
                  <a:moveTo>
                    <a:pt x="0" y="0"/>
                  </a:moveTo>
                  <a:cubicBezTo>
                    <a:pt x="0" y="51"/>
                    <a:pt x="10" y="101"/>
                    <a:pt x="10" y="151"/>
                  </a:cubicBezTo>
                  <a:lnTo>
                    <a:pt x="21" y="151"/>
                  </a:lnTo>
                  <a:cubicBezTo>
                    <a:pt x="30" y="151"/>
                    <a:pt x="50" y="151"/>
                    <a:pt x="61" y="141"/>
                  </a:cubicBezTo>
                  <a:cubicBezTo>
                    <a:pt x="70" y="141"/>
                    <a:pt x="81" y="131"/>
                    <a:pt x="90" y="121"/>
                  </a:cubicBezTo>
                  <a:cubicBezTo>
                    <a:pt x="101" y="101"/>
                    <a:pt x="101" y="91"/>
                    <a:pt x="101" y="71"/>
                  </a:cubicBezTo>
                  <a:cubicBezTo>
                    <a:pt x="101" y="51"/>
                    <a:pt x="90" y="20"/>
                    <a:pt x="61" y="11"/>
                  </a:cubicBezTo>
                  <a:cubicBezTo>
                    <a:pt x="50" y="0"/>
                    <a:pt x="30" y="0"/>
                    <a:pt x="21" y="0"/>
                  </a:cubicBezTo>
                  <a:close/>
                  <a:moveTo>
                    <a:pt x="3677" y="40"/>
                  </a:moveTo>
                  <a:cubicBezTo>
                    <a:pt x="3657" y="40"/>
                    <a:pt x="3647" y="40"/>
                    <a:pt x="3637" y="51"/>
                  </a:cubicBezTo>
                  <a:cubicBezTo>
                    <a:pt x="3597" y="71"/>
                    <a:pt x="3586" y="121"/>
                    <a:pt x="3607" y="161"/>
                  </a:cubicBezTo>
                  <a:cubicBezTo>
                    <a:pt x="3607" y="171"/>
                    <a:pt x="3617" y="181"/>
                    <a:pt x="3637" y="191"/>
                  </a:cubicBezTo>
                  <a:cubicBezTo>
                    <a:pt x="3647" y="201"/>
                    <a:pt x="3657" y="201"/>
                    <a:pt x="3677" y="201"/>
                  </a:cubicBezTo>
                  <a:lnTo>
                    <a:pt x="3687" y="201"/>
                  </a:lnTo>
                  <a:cubicBezTo>
                    <a:pt x="3697" y="161"/>
                    <a:pt x="3697" y="131"/>
                    <a:pt x="3697" y="101"/>
                  </a:cubicBezTo>
                  <a:cubicBezTo>
                    <a:pt x="3707" y="80"/>
                    <a:pt x="3707" y="71"/>
                    <a:pt x="3707" y="51"/>
                  </a:cubicBezTo>
                  <a:cubicBezTo>
                    <a:pt x="3697" y="40"/>
                    <a:pt x="3687" y="40"/>
                    <a:pt x="3677" y="40"/>
                  </a:cubicBezTo>
                  <a:close/>
                  <a:moveTo>
                    <a:pt x="262" y="121"/>
                  </a:moveTo>
                  <a:cubicBezTo>
                    <a:pt x="231" y="121"/>
                    <a:pt x="201" y="141"/>
                    <a:pt x="191" y="171"/>
                  </a:cubicBezTo>
                  <a:cubicBezTo>
                    <a:pt x="171" y="211"/>
                    <a:pt x="181" y="252"/>
                    <a:pt x="221" y="272"/>
                  </a:cubicBezTo>
                  <a:cubicBezTo>
                    <a:pt x="231" y="281"/>
                    <a:pt x="251" y="281"/>
                    <a:pt x="262" y="281"/>
                  </a:cubicBezTo>
                  <a:cubicBezTo>
                    <a:pt x="271" y="281"/>
                    <a:pt x="291" y="281"/>
                    <a:pt x="302" y="272"/>
                  </a:cubicBezTo>
                  <a:lnTo>
                    <a:pt x="332" y="241"/>
                  </a:lnTo>
                  <a:cubicBezTo>
                    <a:pt x="332" y="232"/>
                    <a:pt x="342" y="211"/>
                    <a:pt x="342" y="201"/>
                  </a:cubicBezTo>
                  <a:cubicBezTo>
                    <a:pt x="342" y="171"/>
                    <a:pt x="322" y="151"/>
                    <a:pt x="291" y="131"/>
                  </a:cubicBezTo>
                  <a:cubicBezTo>
                    <a:pt x="282" y="131"/>
                    <a:pt x="271" y="121"/>
                    <a:pt x="262" y="121"/>
                  </a:cubicBezTo>
                  <a:close/>
                  <a:moveTo>
                    <a:pt x="3396" y="161"/>
                  </a:moveTo>
                  <a:cubicBezTo>
                    <a:pt x="3356" y="181"/>
                    <a:pt x="3336" y="232"/>
                    <a:pt x="3356" y="272"/>
                  </a:cubicBezTo>
                  <a:cubicBezTo>
                    <a:pt x="3356" y="281"/>
                    <a:pt x="3365" y="292"/>
                    <a:pt x="3386" y="301"/>
                  </a:cubicBezTo>
                  <a:cubicBezTo>
                    <a:pt x="3396" y="312"/>
                    <a:pt x="3416" y="312"/>
                    <a:pt x="3426" y="312"/>
                  </a:cubicBezTo>
                  <a:lnTo>
                    <a:pt x="3456" y="312"/>
                  </a:lnTo>
                  <a:cubicBezTo>
                    <a:pt x="3486" y="301"/>
                    <a:pt x="3506" y="272"/>
                    <a:pt x="3506" y="241"/>
                  </a:cubicBezTo>
                  <a:cubicBezTo>
                    <a:pt x="3506" y="232"/>
                    <a:pt x="3506" y="211"/>
                    <a:pt x="3496" y="201"/>
                  </a:cubicBezTo>
                  <a:cubicBezTo>
                    <a:pt x="3486" y="171"/>
                    <a:pt x="3456" y="161"/>
                    <a:pt x="3426" y="161"/>
                  </a:cubicBezTo>
                  <a:close/>
                  <a:moveTo>
                    <a:pt x="512" y="232"/>
                  </a:moveTo>
                  <a:cubicBezTo>
                    <a:pt x="472" y="232"/>
                    <a:pt x="442" y="252"/>
                    <a:pt x="432" y="281"/>
                  </a:cubicBezTo>
                  <a:cubicBezTo>
                    <a:pt x="422" y="322"/>
                    <a:pt x="442" y="372"/>
                    <a:pt x="483" y="382"/>
                  </a:cubicBezTo>
                  <a:cubicBezTo>
                    <a:pt x="492" y="392"/>
                    <a:pt x="503" y="392"/>
                    <a:pt x="512" y="392"/>
                  </a:cubicBezTo>
                  <a:cubicBezTo>
                    <a:pt x="523" y="392"/>
                    <a:pt x="543" y="382"/>
                    <a:pt x="553" y="372"/>
                  </a:cubicBezTo>
                  <a:cubicBezTo>
                    <a:pt x="563" y="372"/>
                    <a:pt x="573" y="352"/>
                    <a:pt x="583" y="342"/>
                  </a:cubicBezTo>
                  <a:cubicBezTo>
                    <a:pt x="583" y="332"/>
                    <a:pt x="593" y="322"/>
                    <a:pt x="593" y="312"/>
                  </a:cubicBezTo>
                  <a:cubicBezTo>
                    <a:pt x="593" y="281"/>
                    <a:pt x="573" y="252"/>
                    <a:pt x="532" y="241"/>
                  </a:cubicBezTo>
                  <a:cubicBezTo>
                    <a:pt x="532" y="232"/>
                    <a:pt x="523" y="232"/>
                    <a:pt x="512" y="232"/>
                  </a:cubicBezTo>
                  <a:close/>
                  <a:moveTo>
                    <a:pt x="3175" y="252"/>
                  </a:moveTo>
                  <a:cubicBezTo>
                    <a:pt x="3164" y="252"/>
                    <a:pt x="3155" y="252"/>
                    <a:pt x="3144" y="261"/>
                  </a:cubicBezTo>
                  <a:cubicBezTo>
                    <a:pt x="3104" y="272"/>
                    <a:pt x="3084" y="322"/>
                    <a:pt x="3095" y="362"/>
                  </a:cubicBezTo>
                  <a:cubicBezTo>
                    <a:pt x="3104" y="372"/>
                    <a:pt x="3115" y="392"/>
                    <a:pt x="3124" y="402"/>
                  </a:cubicBezTo>
                  <a:cubicBezTo>
                    <a:pt x="3144" y="412"/>
                    <a:pt x="3155" y="412"/>
                    <a:pt x="3175" y="412"/>
                  </a:cubicBezTo>
                  <a:lnTo>
                    <a:pt x="3195" y="412"/>
                  </a:lnTo>
                  <a:cubicBezTo>
                    <a:pt x="3235" y="402"/>
                    <a:pt x="3255" y="362"/>
                    <a:pt x="3255" y="332"/>
                  </a:cubicBezTo>
                  <a:cubicBezTo>
                    <a:pt x="3255" y="322"/>
                    <a:pt x="3255" y="322"/>
                    <a:pt x="3245" y="312"/>
                  </a:cubicBezTo>
                  <a:cubicBezTo>
                    <a:pt x="3235" y="272"/>
                    <a:pt x="3205" y="252"/>
                    <a:pt x="3175" y="252"/>
                  </a:cubicBezTo>
                  <a:close/>
                  <a:moveTo>
                    <a:pt x="764" y="322"/>
                  </a:moveTo>
                  <a:cubicBezTo>
                    <a:pt x="733" y="322"/>
                    <a:pt x="704" y="342"/>
                    <a:pt x="693" y="372"/>
                  </a:cubicBezTo>
                  <a:cubicBezTo>
                    <a:pt x="673" y="422"/>
                    <a:pt x="704" y="462"/>
                    <a:pt x="744" y="473"/>
                  </a:cubicBezTo>
                  <a:cubicBezTo>
                    <a:pt x="753" y="473"/>
                    <a:pt x="764" y="482"/>
                    <a:pt x="764" y="482"/>
                  </a:cubicBezTo>
                  <a:cubicBezTo>
                    <a:pt x="784" y="482"/>
                    <a:pt x="804" y="473"/>
                    <a:pt x="814" y="462"/>
                  </a:cubicBezTo>
                  <a:cubicBezTo>
                    <a:pt x="824" y="453"/>
                    <a:pt x="834" y="442"/>
                    <a:pt x="844" y="422"/>
                  </a:cubicBezTo>
                  <a:lnTo>
                    <a:pt x="844" y="402"/>
                  </a:lnTo>
                  <a:cubicBezTo>
                    <a:pt x="844" y="362"/>
                    <a:pt x="824" y="332"/>
                    <a:pt x="784" y="322"/>
                  </a:cubicBezTo>
                  <a:close/>
                  <a:moveTo>
                    <a:pt x="2894" y="332"/>
                  </a:moveTo>
                  <a:cubicBezTo>
                    <a:pt x="2853" y="352"/>
                    <a:pt x="2823" y="392"/>
                    <a:pt x="2833" y="432"/>
                  </a:cubicBezTo>
                  <a:cubicBezTo>
                    <a:pt x="2843" y="453"/>
                    <a:pt x="2853" y="462"/>
                    <a:pt x="2863" y="473"/>
                  </a:cubicBezTo>
                  <a:cubicBezTo>
                    <a:pt x="2883" y="482"/>
                    <a:pt x="2894" y="493"/>
                    <a:pt x="2914" y="493"/>
                  </a:cubicBezTo>
                  <a:lnTo>
                    <a:pt x="2934" y="493"/>
                  </a:lnTo>
                  <a:cubicBezTo>
                    <a:pt x="2964" y="482"/>
                    <a:pt x="2994" y="453"/>
                    <a:pt x="2994" y="412"/>
                  </a:cubicBezTo>
                  <a:lnTo>
                    <a:pt x="2994" y="392"/>
                  </a:lnTo>
                  <a:cubicBezTo>
                    <a:pt x="2984" y="362"/>
                    <a:pt x="2943" y="332"/>
                    <a:pt x="2914" y="332"/>
                  </a:cubicBezTo>
                  <a:close/>
                  <a:moveTo>
                    <a:pt x="1025" y="382"/>
                  </a:moveTo>
                  <a:cubicBezTo>
                    <a:pt x="995" y="382"/>
                    <a:pt x="965" y="412"/>
                    <a:pt x="954" y="453"/>
                  </a:cubicBezTo>
                  <a:cubicBezTo>
                    <a:pt x="945" y="493"/>
                    <a:pt x="974" y="533"/>
                    <a:pt x="1015" y="543"/>
                  </a:cubicBezTo>
                  <a:lnTo>
                    <a:pt x="1025" y="543"/>
                  </a:lnTo>
                  <a:cubicBezTo>
                    <a:pt x="1045" y="543"/>
                    <a:pt x="1065" y="543"/>
                    <a:pt x="1075" y="522"/>
                  </a:cubicBezTo>
                  <a:cubicBezTo>
                    <a:pt x="1095" y="513"/>
                    <a:pt x="1105" y="502"/>
                    <a:pt x="1105" y="482"/>
                  </a:cubicBezTo>
                  <a:lnTo>
                    <a:pt x="1105" y="462"/>
                  </a:lnTo>
                  <a:cubicBezTo>
                    <a:pt x="1105" y="432"/>
                    <a:pt x="1085" y="392"/>
                    <a:pt x="1045" y="392"/>
                  </a:cubicBezTo>
                  <a:cubicBezTo>
                    <a:pt x="1045" y="382"/>
                    <a:pt x="1035" y="382"/>
                    <a:pt x="1025" y="382"/>
                  </a:cubicBezTo>
                  <a:close/>
                  <a:moveTo>
                    <a:pt x="2632" y="392"/>
                  </a:moveTo>
                  <a:cubicBezTo>
                    <a:pt x="2592" y="402"/>
                    <a:pt x="2562" y="442"/>
                    <a:pt x="2572" y="493"/>
                  </a:cubicBezTo>
                  <a:cubicBezTo>
                    <a:pt x="2572" y="513"/>
                    <a:pt x="2582" y="522"/>
                    <a:pt x="2602" y="533"/>
                  </a:cubicBezTo>
                  <a:cubicBezTo>
                    <a:pt x="2612" y="543"/>
                    <a:pt x="2632" y="553"/>
                    <a:pt x="2653" y="553"/>
                  </a:cubicBezTo>
                  <a:lnTo>
                    <a:pt x="2662" y="553"/>
                  </a:lnTo>
                  <a:cubicBezTo>
                    <a:pt x="2702" y="543"/>
                    <a:pt x="2722" y="513"/>
                    <a:pt x="2722" y="473"/>
                  </a:cubicBezTo>
                  <a:lnTo>
                    <a:pt x="2722" y="462"/>
                  </a:lnTo>
                  <a:cubicBezTo>
                    <a:pt x="2722" y="422"/>
                    <a:pt x="2682" y="392"/>
                    <a:pt x="2653" y="392"/>
                  </a:cubicBezTo>
                  <a:close/>
                  <a:moveTo>
                    <a:pt x="1296" y="432"/>
                  </a:moveTo>
                  <a:cubicBezTo>
                    <a:pt x="1256" y="432"/>
                    <a:pt x="1226" y="462"/>
                    <a:pt x="1216" y="502"/>
                  </a:cubicBezTo>
                  <a:cubicBezTo>
                    <a:pt x="1216" y="543"/>
                    <a:pt x="1246" y="583"/>
                    <a:pt x="1286" y="593"/>
                  </a:cubicBezTo>
                  <a:lnTo>
                    <a:pt x="1296" y="593"/>
                  </a:lnTo>
                  <a:cubicBezTo>
                    <a:pt x="1316" y="593"/>
                    <a:pt x="1336" y="583"/>
                    <a:pt x="1347" y="573"/>
                  </a:cubicBezTo>
                  <a:cubicBezTo>
                    <a:pt x="1367" y="563"/>
                    <a:pt x="1376" y="543"/>
                    <a:pt x="1376" y="522"/>
                  </a:cubicBezTo>
                  <a:lnTo>
                    <a:pt x="1376" y="513"/>
                  </a:lnTo>
                  <a:cubicBezTo>
                    <a:pt x="1376" y="473"/>
                    <a:pt x="1347" y="442"/>
                    <a:pt x="1306" y="432"/>
                  </a:cubicBezTo>
                  <a:close/>
                  <a:moveTo>
                    <a:pt x="2371" y="442"/>
                  </a:moveTo>
                  <a:cubicBezTo>
                    <a:pt x="2331" y="442"/>
                    <a:pt x="2301" y="482"/>
                    <a:pt x="2301" y="533"/>
                  </a:cubicBezTo>
                  <a:cubicBezTo>
                    <a:pt x="2301" y="553"/>
                    <a:pt x="2311" y="563"/>
                    <a:pt x="2331" y="573"/>
                  </a:cubicBezTo>
                  <a:cubicBezTo>
                    <a:pt x="2341" y="593"/>
                    <a:pt x="2361" y="593"/>
                    <a:pt x="2381" y="593"/>
                  </a:cubicBezTo>
                  <a:lnTo>
                    <a:pt x="2391" y="593"/>
                  </a:lnTo>
                  <a:cubicBezTo>
                    <a:pt x="2432" y="593"/>
                    <a:pt x="2461" y="553"/>
                    <a:pt x="2461" y="522"/>
                  </a:cubicBezTo>
                  <a:lnTo>
                    <a:pt x="2461" y="513"/>
                  </a:lnTo>
                  <a:cubicBezTo>
                    <a:pt x="2452" y="473"/>
                    <a:pt x="2421" y="442"/>
                    <a:pt x="2381" y="442"/>
                  </a:cubicBezTo>
                  <a:close/>
                  <a:moveTo>
                    <a:pt x="1568" y="462"/>
                  </a:moveTo>
                  <a:cubicBezTo>
                    <a:pt x="1527" y="462"/>
                    <a:pt x="1487" y="493"/>
                    <a:pt x="1487" y="533"/>
                  </a:cubicBezTo>
                  <a:cubicBezTo>
                    <a:pt x="1487" y="583"/>
                    <a:pt x="1517" y="613"/>
                    <a:pt x="1557" y="623"/>
                  </a:cubicBezTo>
                  <a:lnTo>
                    <a:pt x="1568" y="623"/>
                  </a:lnTo>
                  <a:cubicBezTo>
                    <a:pt x="1588" y="623"/>
                    <a:pt x="1608" y="613"/>
                    <a:pt x="1617" y="603"/>
                  </a:cubicBezTo>
                  <a:cubicBezTo>
                    <a:pt x="1638" y="583"/>
                    <a:pt x="1648" y="563"/>
                    <a:pt x="1648" y="543"/>
                  </a:cubicBezTo>
                  <a:cubicBezTo>
                    <a:pt x="1648" y="502"/>
                    <a:pt x="1617" y="462"/>
                    <a:pt x="1577" y="462"/>
                  </a:cubicBezTo>
                  <a:close/>
                  <a:moveTo>
                    <a:pt x="2110" y="462"/>
                  </a:moveTo>
                  <a:cubicBezTo>
                    <a:pt x="2059" y="462"/>
                    <a:pt x="2030" y="502"/>
                    <a:pt x="2030" y="553"/>
                  </a:cubicBezTo>
                  <a:cubicBezTo>
                    <a:pt x="2030" y="573"/>
                    <a:pt x="2039" y="583"/>
                    <a:pt x="2059" y="603"/>
                  </a:cubicBezTo>
                  <a:cubicBezTo>
                    <a:pt x="2070" y="613"/>
                    <a:pt x="2090" y="623"/>
                    <a:pt x="2110" y="623"/>
                  </a:cubicBezTo>
                  <a:cubicBezTo>
                    <a:pt x="2160" y="623"/>
                    <a:pt x="2190" y="583"/>
                    <a:pt x="2190" y="543"/>
                  </a:cubicBezTo>
                  <a:cubicBezTo>
                    <a:pt x="2190" y="493"/>
                    <a:pt x="2150" y="462"/>
                    <a:pt x="2110" y="462"/>
                  </a:cubicBezTo>
                  <a:close/>
                  <a:moveTo>
                    <a:pt x="1838" y="473"/>
                  </a:moveTo>
                  <a:cubicBezTo>
                    <a:pt x="1798" y="473"/>
                    <a:pt x="1758" y="502"/>
                    <a:pt x="1758" y="553"/>
                  </a:cubicBezTo>
                  <a:cubicBezTo>
                    <a:pt x="1758" y="593"/>
                    <a:pt x="1798" y="633"/>
                    <a:pt x="1838" y="633"/>
                  </a:cubicBezTo>
                  <a:cubicBezTo>
                    <a:pt x="1859" y="633"/>
                    <a:pt x="1879" y="623"/>
                    <a:pt x="1899" y="603"/>
                  </a:cubicBezTo>
                  <a:cubicBezTo>
                    <a:pt x="1909" y="593"/>
                    <a:pt x="1919" y="573"/>
                    <a:pt x="1919" y="553"/>
                  </a:cubicBezTo>
                  <a:cubicBezTo>
                    <a:pt x="1919" y="502"/>
                    <a:pt x="1879" y="473"/>
                    <a:pt x="1838" y="473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38"/>
            <p:cNvSpPr/>
            <p:nvPr/>
          </p:nvSpPr>
          <p:spPr>
            <a:xfrm>
              <a:off x="299100" y="391300"/>
              <a:ext cx="3025" cy="4025"/>
            </a:xfrm>
            <a:custGeom>
              <a:avLst/>
              <a:gdLst/>
              <a:ahLst/>
              <a:cxnLst/>
              <a:rect l="l" t="t" r="r" b="b"/>
              <a:pathLst>
                <a:path w="121" h="161" extrusionOk="0">
                  <a:moveTo>
                    <a:pt x="91" y="0"/>
                  </a:moveTo>
                  <a:cubicBezTo>
                    <a:pt x="71" y="0"/>
                    <a:pt x="61" y="0"/>
                    <a:pt x="51" y="11"/>
                  </a:cubicBezTo>
                  <a:cubicBezTo>
                    <a:pt x="11" y="31"/>
                    <a:pt x="0" y="81"/>
                    <a:pt x="21" y="121"/>
                  </a:cubicBezTo>
                  <a:cubicBezTo>
                    <a:pt x="21" y="131"/>
                    <a:pt x="31" y="141"/>
                    <a:pt x="51" y="151"/>
                  </a:cubicBezTo>
                  <a:cubicBezTo>
                    <a:pt x="61" y="161"/>
                    <a:pt x="71" y="161"/>
                    <a:pt x="91" y="161"/>
                  </a:cubicBezTo>
                  <a:lnTo>
                    <a:pt x="101" y="161"/>
                  </a:lnTo>
                  <a:cubicBezTo>
                    <a:pt x="111" y="121"/>
                    <a:pt x="111" y="91"/>
                    <a:pt x="111" y="61"/>
                  </a:cubicBezTo>
                  <a:cubicBezTo>
                    <a:pt x="121" y="51"/>
                    <a:pt x="121" y="40"/>
                    <a:pt x="121" y="31"/>
                  </a:cubicBezTo>
                  <a:lnTo>
                    <a:pt x="121" y="11"/>
                  </a:lnTo>
                  <a:cubicBezTo>
                    <a:pt x="111" y="0"/>
                    <a:pt x="101" y="0"/>
                    <a:pt x="9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38"/>
            <p:cNvSpPr/>
            <p:nvPr/>
          </p:nvSpPr>
          <p:spPr>
            <a:xfrm>
              <a:off x="292825" y="394300"/>
              <a:ext cx="4300" cy="3800"/>
            </a:xfrm>
            <a:custGeom>
              <a:avLst/>
              <a:gdLst/>
              <a:ahLst/>
              <a:cxnLst/>
              <a:rect l="l" t="t" r="r" b="b"/>
              <a:pathLst>
                <a:path w="172" h="152" extrusionOk="0">
                  <a:moveTo>
                    <a:pt x="61" y="1"/>
                  </a:moveTo>
                  <a:cubicBezTo>
                    <a:pt x="21" y="21"/>
                    <a:pt x="1" y="72"/>
                    <a:pt x="21" y="112"/>
                  </a:cubicBezTo>
                  <a:cubicBezTo>
                    <a:pt x="21" y="121"/>
                    <a:pt x="30" y="132"/>
                    <a:pt x="51" y="141"/>
                  </a:cubicBezTo>
                  <a:cubicBezTo>
                    <a:pt x="61" y="152"/>
                    <a:pt x="81" y="152"/>
                    <a:pt x="91" y="152"/>
                  </a:cubicBezTo>
                  <a:lnTo>
                    <a:pt x="121" y="152"/>
                  </a:lnTo>
                  <a:cubicBezTo>
                    <a:pt x="151" y="141"/>
                    <a:pt x="171" y="112"/>
                    <a:pt x="171" y="81"/>
                  </a:cubicBezTo>
                  <a:cubicBezTo>
                    <a:pt x="171" y="72"/>
                    <a:pt x="171" y="51"/>
                    <a:pt x="161" y="41"/>
                  </a:cubicBezTo>
                  <a:cubicBezTo>
                    <a:pt x="151" y="11"/>
                    <a:pt x="121" y="1"/>
                    <a:pt x="9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38"/>
            <p:cNvSpPr/>
            <p:nvPr/>
          </p:nvSpPr>
          <p:spPr>
            <a:xfrm>
              <a:off x="286550" y="396575"/>
              <a:ext cx="4300" cy="4050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1" y="1"/>
                  </a:moveTo>
                  <a:cubicBezTo>
                    <a:pt x="80" y="1"/>
                    <a:pt x="71" y="1"/>
                    <a:pt x="60" y="10"/>
                  </a:cubicBezTo>
                  <a:cubicBezTo>
                    <a:pt x="20" y="21"/>
                    <a:pt x="0" y="71"/>
                    <a:pt x="11" y="111"/>
                  </a:cubicBezTo>
                  <a:cubicBezTo>
                    <a:pt x="20" y="121"/>
                    <a:pt x="31" y="141"/>
                    <a:pt x="40" y="151"/>
                  </a:cubicBezTo>
                  <a:cubicBezTo>
                    <a:pt x="60" y="161"/>
                    <a:pt x="71" y="161"/>
                    <a:pt x="91" y="161"/>
                  </a:cubicBezTo>
                  <a:lnTo>
                    <a:pt x="111" y="161"/>
                  </a:lnTo>
                  <a:cubicBezTo>
                    <a:pt x="151" y="151"/>
                    <a:pt x="171" y="111"/>
                    <a:pt x="171" y="81"/>
                  </a:cubicBezTo>
                  <a:cubicBezTo>
                    <a:pt x="171" y="71"/>
                    <a:pt x="171" y="71"/>
                    <a:pt x="161" y="61"/>
                  </a:cubicBezTo>
                  <a:cubicBezTo>
                    <a:pt x="151" y="21"/>
                    <a:pt x="121" y="1"/>
                    <a:pt x="9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38"/>
            <p:cNvSpPr/>
            <p:nvPr/>
          </p:nvSpPr>
          <p:spPr>
            <a:xfrm>
              <a:off x="282525" y="399100"/>
              <a:ext cx="1800" cy="3525"/>
            </a:xfrm>
            <a:custGeom>
              <a:avLst/>
              <a:gdLst/>
              <a:ahLst/>
              <a:cxnLst/>
              <a:rect l="l" t="t" r="r" b="b"/>
              <a:pathLst>
                <a:path w="72" h="141" extrusionOk="0">
                  <a:moveTo>
                    <a:pt x="31" y="0"/>
                  </a:moveTo>
                  <a:cubicBezTo>
                    <a:pt x="20" y="40"/>
                    <a:pt x="11" y="90"/>
                    <a:pt x="0" y="141"/>
                  </a:cubicBezTo>
                  <a:lnTo>
                    <a:pt x="11" y="141"/>
                  </a:lnTo>
                  <a:cubicBezTo>
                    <a:pt x="41" y="130"/>
                    <a:pt x="71" y="101"/>
                    <a:pt x="71" y="60"/>
                  </a:cubicBezTo>
                  <a:lnTo>
                    <a:pt x="71" y="40"/>
                  </a:lnTo>
                  <a:cubicBezTo>
                    <a:pt x="61" y="20"/>
                    <a:pt x="51" y="10"/>
                    <a:pt x="3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38"/>
            <p:cNvSpPr/>
            <p:nvPr/>
          </p:nvSpPr>
          <p:spPr>
            <a:xfrm>
              <a:off x="247625" y="334525"/>
              <a:ext cx="16325" cy="3300"/>
            </a:xfrm>
            <a:custGeom>
              <a:avLst/>
              <a:gdLst/>
              <a:ahLst/>
              <a:cxnLst/>
              <a:rect l="l" t="t" r="r" b="b"/>
              <a:pathLst>
                <a:path w="653" h="132" extrusionOk="0">
                  <a:moveTo>
                    <a:pt x="332" y="1"/>
                  </a:moveTo>
                  <a:cubicBezTo>
                    <a:pt x="131" y="1"/>
                    <a:pt x="0" y="51"/>
                    <a:pt x="0" y="51"/>
                  </a:cubicBezTo>
                  <a:cubicBezTo>
                    <a:pt x="0" y="51"/>
                    <a:pt x="121" y="132"/>
                    <a:pt x="332" y="132"/>
                  </a:cubicBezTo>
                  <a:cubicBezTo>
                    <a:pt x="532" y="132"/>
                    <a:pt x="653" y="51"/>
                    <a:pt x="653" y="51"/>
                  </a:cubicBezTo>
                  <a:cubicBezTo>
                    <a:pt x="653" y="51"/>
                    <a:pt x="532" y="1"/>
                    <a:pt x="33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38"/>
            <p:cNvSpPr/>
            <p:nvPr/>
          </p:nvSpPr>
          <p:spPr>
            <a:xfrm>
              <a:off x="247625" y="335800"/>
              <a:ext cx="16325" cy="8825"/>
            </a:xfrm>
            <a:custGeom>
              <a:avLst/>
              <a:gdLst/>
              <a:ahLst/>
              <a:cxnLst/>
              <a:rect l="l" t="t" r="r" b="b"/>
              <a:pathLst>
                <a:path w="653" h="353" extrusionOk="0">
                  <a:moveTo>
                    <a:pt x="0" y="0"/>
                  </a:moveTo>
                  <a:lnTo>
                    <a:pt x="0" y="322"/>
                  </a:lnTo>
                  <a:cubicBezTo>
                    <a:pt x="111" y="342"/>
                    <a:pt x="221" y="352"/>
                    <a:pt x="331" y="352"/>
                  </a:cubicBezTo>
                  <a:cubicBezTo>
                    <a:pt x="440" y="352"/>
                    <a:pt x="548" y="342"/>
                    <a:pt x="653" y="322"/>
                  </a:cubicBezTo>
                  <a:lnTo>
                    <a:pt x="653" y="0"/>
                  </a:lnTo>
                  <a:cubicBezTo>
                    <a:pt x="548" y="41"/>
                    <a:pt x="440" y="61"/>
                    <a:pt x="331" y="61"/>
                  </a:cubicBezTo>
                  <a:cubicBezTo>
                    <a:pt x="221" y="61"/>
                    <a:pt x="111" y="41"/>
                    <a:pt x="0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38"/>
            <p:cNvSpPr/>
            <p:nvPr/>
          </p:nvSpPr>
          <p:spPr>
            <a:xfrm>
              <a:off x="250125" y="320975"/>
              <a:ext cx="11825" cy="15350"/>
            </a:xfrm>
            <a:custGeom>
              <a:avLst/>
              <a:gdLst/>
              <a:ahLst/>
              <a:cxnLst/>
              <a:rect l="l" t="t" r="r" b="b"/>
              <a:pathLst>
                <a:path w="473" h="614" extrusionOk="0">
                  <a:moveTo>
                    <a:pt x="232" y="0"/>
                  </a:moveTo>
                  <a:cubicBezTo>
                    <a:pt x="191" y="0"/>
                    <a:pt x="162" y="20"/>
                    <a:pt x="131" y="51"/>
                  </a:cubicBezTo>
                  <a:cubicBezTo>
                    <a:pt x="1" y="192"/>
                    <a:pt x="21" y="593"/>
                    <a:pt x="21" y="614"/>
                  </a:cubicBezTo>
                  <a:lnTo>
                    <a:pt x="71" y="614"/>
                  </a:lnTo>
                  <a:cubicBezTo>
                    <a:pt x="71" y="603"/>
                    <a:pt x="41" y="201"/>
                    <a:pt x="162" y="81"/>
                  </a:cubicBezTo>
                  <a:cubicBezTo>
                    <a:pt x="182" y="61"/>
                    <a:pt x="211" y="51"/>
                    <a:pt x="232" y="51"/>
                  </a:cubicBezTo>
                  <a:cubicBezTo>
                    <a:pt x="262" y="51"/>
                    <a:pt x="292" y="61"/>
                    <a:pt x="312" y="81"/>
                  </a:cubicBezTo>
                  <a:cubicBezTo>
                    <a:pt x="423" y="201"/>
                    <a:pt x="383" y="603"/>
                    <a:pt x="383" y="603"/>
                  </a:cubicBezTo>
                  <a:lnTo>
                    <a:pt x="432" y="614"/>
                  </a:lnTo>
                  <a:cubicBezTo>
                    <a:pt x="432" y="593"/>
                    <a:pt x="473" y="192"/>
                    <a:pt x="342" y="51"/>
                  </a:cubicBezTo>
                  <a:cubicBezTo>
                    <a:pt x="312" y="20"/>
                    <a:pt x="282" y="0"/>
                    <a:pt x="232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8"/>
            <p:cNvSpPr/>
            <p:nvPr/>
          </p:nvSpPr>
          <p:spPr>
            <a:xfrm>
              <a:off x="255400" y="14825"/>
              <a:ext cx="1800" cy="308950"/>
            </a:xfrm>
            <a:custGeom>
              <a:avLst/>
              <a:gdLst/>
              <a:ahLst/>
              <a:cxnLst/>
              <a:rect l="l" t="t" r="r" b="b"/>
              <a:pathLst>
                <a:path w="72" h="12358" extrusionOk="0">
                  <a:moveTo>
                    <a:pt x="0" y="1"/>
                  </a:moveTo>
                  <a:lnTo>
                    <a:pt x="0" y="12327"/>
                  </a:lnTo>
                  <a:cubicBezTo>
                    <a:pt x="0" y="12347"/>
                    <a:pt x="21" y="12357"/>
                    <a:pt x="31" y="12357"/>
                  </a:cubicBezTo>
                  <a:cubicBezTo>
                    <a:pt x="51" y="12357"/>
                    <a:pt x="71" y="12347"/>
                    <a:pt x="71" y="12327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8"/>
            <p:cNvSpPr/>
            <p:nvPr/>
          </p:nvSpPr>
          <p:spPr>
            <a:xfrm>
              <a:off x="1050300" y="259200"/>
              <a:ext cx="94200" cy="119825"/>
            </a:xfrm>
            <a:custGeom>
              <a:avLst/>
              <a:gdLst/>
              <a:ahLst/>
              <a:cxnLst/>
              <a:rect l="l" t="t" r="r" b="b"/>
              <a:pathLst>
                <a:path w="3768" h="4793" extrusionOk="0">
                  <a:moveTo>
                    <a:pt x="1617" y="0"/>
                  </a:moveTo>
                  <a:cubicBezTo>
                    <a:pt x="1617" y="0"/>
                    <a:pt x="1668" y="502"/>
                    <a:pt x="1206" y="804"/>
                  </a:cubicBezTo>
                  <a:cubicBezTo>
                    <a:pt x="1175" y="824"/>
                    <a:pt x="1155" y="834"/>
                    <a:pt x="1135" y="854"/>
                  </a:cubicBezTo>
                  <a:cubicBezTo>
                    <a:pt x="1095" y="874"/>
                    <a:pt x="1065" y="895"/>
                    <a:pt x="1035" y="904"/>
                  </a:cubicBezTo>
                  <a:cubicBezTo>
                    <a:pt x="884" y="995"/>
                    <a:pt x="733" y="1085"/>
                    <a:pt x="593" y="1185"/>
                  </a:cubicBezTo>
                  <a:lnTo>
                    <a:pt x="472" y="1276"/>
                  </a:lnTo>
                  <a:cubicBezTo>
                    <a:pt x="191" y="1527"/>
                    <a:pt x="0" y="1859"/>
                    <a:pt x="101" y="2351"/>
                  </a:cubicBezTo>
                  <a:cubicBezTo>
                    <a:pt x="101" y="2391"/>
                    <a:pt x="110" y="2431"/>
                    <a:pt x="121" y="2471"/>
                  </a:cubicBezTo>
                  <a:cubicBezTo>
                    <a:pt x="130" y="2502"/>
                    <a:pt x="141" y="2542"/>
                    <a:pt x="151" y="2582"/>
                  </a:cubicBezTo>
                  <a:cubicBezTo>
                    <a:pt x="181" y="2663"/>
                    <a:pt x="221" y="2743"/>
                    <a:pt x="261" y="2823"/>
                  </a:cubicBezTo>
                  <a:cubicBezTo>
                    <a:pt x="342" y="2994"/>
                    <a:pt x="452" y="3155"/>
                    <a:pt x="583" y="3315"/>
                  </a:cubicBezTo>
                  <a:cubicBezTo>
                    <a:pt x="643" y="3386"/>
                    <a:pt x="704" y="3456"/>
                    <a:pt x="773" y="3527"/>
                  </a:cubicBezTo>
                  <a:cubicBezTo>
                    <a:pt x="804" y="3567"/>
                    <a:pt x="844" y="3607"/>
                    <a:pt x="884" y="3647"/>
                  </a:cubicBezTo>
                  <a:cubicBezTo>
                    <a:pt x="985" y="3757"/>
                    <a:pt x="1085" y="3858"/>
                    <a:pt x="1186" y="3958"/>
                  </a:cubicBezTo>
                  <a:cubicBezTo>
                    <a:pt x="1226" y="3989"/>
                    <a:pt x="1266" y="4029"/>
                    <a:pt x="1296" y="4069"/>
                  </a:cubicBezTo>
                  <a:lnTo>
                    <a:pt x="1326" y="4099"/>
                  </a:lnTo>
                  <a:cubicBezTo>
                    <a:pt x="1537" y="4310"/>
                    <a:pt x="1698" y="4511"/>
                    <a:pt x="1748" y="4682"/>
                  </a:cubicBezTo>
                  <a:cubicBezTo>
                    <a:pt x="1768" y="4742"/>
                    <a:pt x="1829" y="4792"/>
                    <a:pt x="1889" y="4792"/>
                  </a:cubicBezTo>
                  <a:lnTo>
                    <a:pt x="1899" y="4792"/>
                  </a:lnTo>
                  <a:cubicBezTo>
                    <a:pt x="1959" y="4792"/>
                    <a:pt x="2019" y="4742"/>
                    <a:pt x="2039" y="4682"/>
                  </a:cubicBezTo>
                  <a:cubicBezTo>
                    <a:pt x="2090" y="4501"/>
                    <a:pt x="2271" y="4290"/>
                    <a:pt x="2492" y="4069"/>
                  </a:cubicBezTo>
                  <a:cubicBezTo>
                    <a:pt x="2521" y="4029"/>
                    <a:pt x="2562" y="3989"/>
                    <a:pt x="2602" y="3949"/>
                  </a:cubicBezTo>
                  <a:lnTo>
                    <a:pt x="2914" y="3637"/>
                  </a:lnTo>
                  <a:cubicBezTo>
                    <a:pt x="2954" y="3597"/>
                    <a:pt x="2984" y="3556"/>
                    <a:pt x="3024" y="3516"/>
                  </a:cubicBezTo>
                  <a:cubicBezTo>
                    <a:pt x="3074" y="3456"/>
                    <a:pt x="3135" y="3396"/>
                    <a:pt x="3184" y="3335"/>
                  </a:cubicBezTo>
                  <a:cubicBezTo>
                    <a:pt x="3305" y="3185"/>
                    <a:pt x="3416" y="3034"/>
                    <a:pt x="3506" y="2873"/>
                  </a:cubicBezTo>
                  <a:cubicBezTo>
                    <a:pt x="3557" y="2773"/>
                    <a:pt x="3597" y="2683"/>
                    <a:pt x="3626" y="2582"/>
                  </a:cubicBezTo>
                  <a:cubicBezTo>
                    <a:pt x="3647" y="2532"/>
                    <a:pt x="3657" y="2482"/>
                    <a:pt x="3677" y="2431"/>
                  </a:cubicBezTo>
                  <a:cubicBezTo>
                    <a:pt x="3687" y="2391"/>
                    <a:pt x="3687" y="2351"/>
                    <a:pt x="3697" y="2321"/>
                  </a:cubicBezTo>
                  <a:cubicBezTo>
                    <a:pt x="3767" y="1859"/>
                    <a:pt x="3597" y="1547"/>
                    <a:pt x="3336" y="1306"/>
                  </a:cubicBezTo>
                  <a:cubicBezTo>
                    <a:pt x="3295" y="1266"/>
                    <a:pt x="3255" y="1236"/>
                    <a:pt x="3215" y="1206"/>
                  </a:cubicBezTo>
                  <a:cubicBezTo>
                    <a:pt x="3084" y="1095"/>
                    <a:pt x="2923" y="1005"/>
                    <a:pt x="2783" y="924"/>
                  </a:cubicBezTo>
                  <a:cubicBezTo>
                    <a:pt x="2733" y="895"/>
                    <a:pt x="2693" y="874"/>
                    <a:pt x="2652" y="854"/>
                  </a:cubicBezTo>
                  <a:cubicBezTo>
                    <a:pt x="2632" y="844"/>
                    <a:pt x="2622" y="834"/>
                    <a:pt x="2602" y="824"/>
                  </a:cubicBezTo>
                  <a:cubicBezTo>
                    <a:pt x="2120" y="513"/>
                    <a:pt x="2170" y="0"/>
                    <a:pt x="217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8"/>
            <p:cNvSpPr/>
            <p:nvPr/>
          </p:nvSpPr>
          <p:spPr>
            <a:xfrm>
              <a:off x="1089475" y="253425"/>
              <a:ext cx="16100" cy="3025"/>
            </a:xfrm>
            <a:custGeom>
              <a:avLst/>
              <a:gdLst/>
              <a:ahLst/>
              <a:cxnLst/>
              <a:rect l="l" t="t" r="r" b="b"/>
              <a:pathLst>
                <a:path w="644" h="121" extrusionOk="0">
                  <a:moveTo>
                    <a:pt x="322" y="0"/>
                  </a:moveTo>
                  <a:cubicBezTo>
                    <a:pt x="131" y="0"/>
                    <a:pt x="0" y="50"/>
                    <a:pt x="0" y="50"/>
                  </a:cubicBezTo>
                  <a:cubicBezTo>
                    <a:pt x="0" y="50"/>
                    <a:pt x="121" y="121"/>
                    <a:pt x="322" y="121"/>
                  </a:cubicBezTo>
                  <a:cubicBezTo>
                    <a:pt x="523" y="121"/>
                    <a:pt x="643" y="50"/>
                    <a:pt x="643" y="50"/>
                  </a:cubicBezTo>
                  <a:cubicBezTo>
                    <a:pt x="643" y="50"/>
                    <a:pt x="523" y="0"/>
                    <a:pt x="322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8"/>
            <p:cNvSpPr/>
            <p:nvPr/>
          </p:nvSpPr>
          <p:spPr>
            <a:xfrm>
              <a:off x="1089475" y="254675"/>
              <a:ext cx="16100" cy="8575"/>
            </a:xfrm>
            <a:custGeom>
              <a:avLst/>
              <a:gdLst/>
              <a:ahLst/>
              <a:cxnLst/>
              <a:rect l="l" t="t" r="r" b="b"/>
              <a:pathLst>
                <a:path w="644" h="343" extrusionOk="0">
                  <a:moveTo>
                    <a:pt x="0" y="0"/>
                  </a:moveTo>
                  <a:lnTo>
                    <a:pt x="0" y="312"/>
                  </a:lnTo>
                  <a:cubicBezTo>
                    <a:pt x="106" y="332"/>
                    <a:pt x="214" y="342"/>
                    <a:pt x="322" y="342"/>
                  </a:cubicBezTo>
                  <a:cubicBezTo>
                    <a:pt x="430" y="342"/>
                    <a:pt x="538" y="332"/>
                    <a:pt x="643" y="312"/>
                  </a:cubicBezTo>
                  <a:lnTo>
                    <a:pt x="643" y="0"/>
                  </a:lnTo>
                  <a:cubicBezTo>
                    <a:pt x="538" y="36"/>
                    <a:pt x="430" y="53"/>
                    <a:pt x="322" y="53"/>
                  </a:cubicBezTo>
                  <a:cubicBezTo>
                    <a:pt x="214" y="53"/>
                    <a:pt x="106" y="36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8"/>
            <p:cNvSpPr/>
            <p:nvPr/>
          </p:nvSpPr>
          <p:spPr>
            <a:xfrm>
              <a:off x="1091975" y="240100"/>
              <a:ext cx="11600" cy="14850"/>
            </a:xfrm>
            <a:custGeom>
              <a:avLst/>
              <a:gdLst/>
              <a:ahLst/>
              <a:cxnLst/>
              <a:rect l="l" t="t" r="r" b="b"/>
              <a:pathLst>
                <a:path w="464" h="594" extrusionOk="0">
                  <a:moveTo>
                    <a:pt x="232" y="1"/>
                  </a:moveTo>
                  <a:cubicBezTo>
                    <a:pt x="191" y="1"/>
                    <a:pt x="151" y="21"/>
                    <a:pt x="121" y="51"/>
                  </a:cubicBezTo>
                  <a:cubicBezTo>
                    <a:pt x="1" y="181"/>
                    <a:pt x="21" y="583"/>
                    <a:pt x="21" y="594"/>
                  </a:cubicBezTo>
                  <a:lnTo>
                    <a:pt x="61" y="594"/>
                  </a:lnTo>
                  <a:cubicBezTo>
                    <a:pt x="61" y="594"/>
                    <a:pt x="41" y="201"/>
                    <a:pt x="162" y="81"/>
                  </a:cubicBezTo>
                  <a:cubicBezTo>
                    <a:pt x="182" y="61"/>
                    <a:pt x="202" y="41"/>
                    <a:pt x="232" y="41"/>
                  </a:cubicBezTo>
                  <a:cubicBezTo>
                    <a:pt x="262" y="41"/>
                    <a:pt x="282" y="61"/>
                    <a:pt x="302" y="81"/>
                  </a:cubicBezTo>
                  <a:cubicBezTo>
                    <a:pt x="412" y="201"/>
                    <a:pt x="372" y="594"/>
                    <a:pt x="372" y="594"/>
                  </a:cubicBezTo>
                  <a:lnTo>
                    <a:pt x="423" y="594"/>
                  </a:lnTo>
                  <a:cubicBezTo>
                    <a:pt x="423" y="583"/>
                    <a:pt x="463" y="181"/>
                    <a:pt x="332" y="51"/>
                  </a:cubicBezTo>
                  <a:cubicBezTo>
                    <a:pt x="302" y="21"/>
                    <a:pt x="272" y="1"/>
                    <a:pt x="232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8"/>
            <p:cNvSpPr/>
            <p:nvPr/>
          </p:nvSpPr>
          <p:spPr>
            <a:xfrm>
              <a:off x="1076150" y="279275"/>
              <a:ext cx="43725" cy="3550"/>
            </a:xfrm>
            <a:custGeom>
              <a:avLst/>
              <a:gdLst/>
              <a:ahLst/>
              <a:cxnLst/>
              <a:rect l="l" t="t" r="r" b="b"/>
              <a:pathLst>
                <a:path w="1749" h="142" extrusionOk="0">
                  <a:moveTo>
                    <a:pt x="172" y="1"/>
                  </a:moveTo>
                  <a:cubicBezTo>
                    <a:pt x="141" y="21"/>
                    <a:pt x="121" y="31"/>
                    <a:pt x="101" y="51"/>
                  </a:cubicBezTo>
                  <a:cubicBezTo>
                    <a:pt x="61" y="71"/>
                    <a:pt x="31" y="92"/>
                    <a:pt x="1" y="101"/>
                  </a:cubicBezTo>
                  <a:cubicBezTo>
                    <a:pt x="282" y="121"/>
                    <a:pt x="614" y="141"/>
                    <a:pt x="975" y="141"/>
                  </a:cubicBezTo>
                  <a:cubicBezTo>
                    <a:pt x="1257" y="141"/>
                    <a:pt x="1508" y="132"/>
                    <a:pt x="1749" y="121"/>
                  </a:cubicBezTo>
                  <a:cubicBezTo>
                    <a:pt x="1699" y="92"/>
                    <a:pt x="1659" y="71"/>
                    <a:pt x="1618" y="51"/>
                  </a:cubicBezTo>
                  <a:cubicBezTo>
                    <a:pt x="1598" y="41"/>
                    <a:pt x="1588" y="31"/>
                    <a:pt x="1568" y="21"/>
                  </a:cubicBezTo>
                  <a:cubicBezTo>
                    <a:pt x="1377" y="21"/>
                    <a:pt x="1186" y="31"/>
                    <a:pt x="975" y="31"/>
                  </a:cubicBezTo>
                  <a:cubicBezTo>
                    <a:pt x="684" y="31"/>
                    <a:pt x="413" y="21"/>
                    <a:pt x="172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8"/>
            <p:cNvSpPr/>
            <p:nvPr/>
          </p:nvSpPr>
          <p:spPr>
            <a:xfrm>
              <a:off x="1062100" y="288825"/>
              <a:ext cx="71600" cy="4300"/>
            </a:xfrm>
            <a:custGeom>
              <a:avLst/>
              <a:gdLst/>
              <a:ahLst/>
              <a:cxnLst/>
              <a:rect l="l" t="t" r="r" b="b"/>
              <a:pathLst>
                <a:path w="2864" h="172" extrusionOk="0">
                  <a:moveTo>
                    <a:pt x="121" y="0"/>
                  </a:moveTo>
                  <a:lnTo>
                    <a:pt x="0" y="91"/>
                  </a:lnTo>
                  <a:cubicBezTo>
                    <a:pt x="402" y="141"/>
                    <a:pt x="915" y="172"/>
                    <a:pt x="1537" y="172"/>
                  </a:cubicBezTo>
                  <a:cubicBezTo>
                    <a:pt x="2049" y="172"/>
                    <a:pt x="2491" y="152"/>
                    <a:pt x="2864" y="121"/>
                  </a:cubicBezTo>
                  <a:cubicBezTo>
                    <a:pt x="2823" y="81"/>
                    <a:pt x="2783" y="51"/>
                    <a:pt x="2743" y="21"/>
                  </a:cubicBezTo>
                  <a:cubicBezTo>
                    <a:pt x="2401" y="51"/>
                    <a:pt x="1989" y="61"/>
                    <a:pt x="1537" y="61"/>
                  </a:cubicBezTo>
                  <a:cubicBezTo>
                    <a:pt x="975" y="61"/>
                    <a:pt x="502" y="41"/>
                    <a:pt x="12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8"/>
            <p:cNvSpPr/>
            <p:nvPr/>
          </p:nvSpPr>
          <p:spPr>
            <a:xfrm>
              <a:off x="1052800" y="301475"/>
              <a:ext cx="21125" cy="13750"/>
            </a:xfrm>
            <a:custGeom>
              <a:avLst/>
              <a:gdLst/>
              <a:ahLst/>
              <a:cxnLst/>
              <a:rect l="l" t="t" r="r" b="b"/>
              <a:pathLst>
                <a:path w="845" h="550" extrusionOk="0">
                  <a:moveTo>
                    <a:pt x="220" y="0"/>
                  </a:moveTo>
                  <a:cubicBezTo>
                    <a:pt x="184" y="0"/>
                    <a:pt x="149" y="18"/>
                    <a:pt x="121" y="68"/>
                  </a:cubicBezTo>
                  <a:cubicBezTo>
                    <a:pt x="1" y="289"/>
                    <a:pt x="423" y="550"/>
                    <a:pt x="423" y="550"/>
                  </a:cubicBezTo>
                  <a:cubicBezTo>
                    <a:pt x="423" y="550"/>
                    <a:pt x="845" y="289"/>
                    <a:pt x="724" y="68"/>
                  </a:cubicBezTo>
                  <a:cubicBezTo>
                    <a:pt x="697" y="18"/>
                    <a:pt x="662" y="0"/>
                    <a:pt x="626" y="0"/>
                  </a:cubicBezTo>
                  <a:cubicBezTo>
                    <a:pt x="529" y="0"/>
                    <a:pt x="423" y="128"/>
                    <a:pt x="423" y="128"/>
                  </a:cubicBezTo>
                  <a:cubicBezTo>
                    <a:pt x="423" y="128"/>
                    <a:pt x="316" y="0"/>
                    <a:pt x="22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8"/>
            <p:cNvSpPr/>
            <p:nvPr/>
          </p:nvSpPr>
          <p:spPr>
            <a:xfrm>
              <a:off x="1119600" y="301475"/>
              <a:ext cx="21375" cy="13750"/>
            </a:xfrm>
            <a:custGeom>
              <a:avLst/>
              <a:gdLst/>
              <a:ahLst/>
              <a:cxnLst/>
              <a:rect l="l" t="t" r="r" b="b"/>
              <a:pathLst>
                <a:path w="855" h="550" extrusionOk="0">
                  <a:moveTo>
                    <a:pt x="225" y="0"/>
                  </a:moveTo>
                  <a:cubicBezTo>
                    <a:pt x="190" y="0"/>
                    <a:pt x="156" y="18"/>
                    <a:pt x="131" y="68"/>
                  </a:cubicBezTo>
                  <a:cubicBezTo>
                    <a:pt x="1" y="289"/>
                    <a:pt x="433" y="550"/>
                    <a:pt x="433" y="550"/>
                  </a:cubicBezTo>
                  <a:cubicBezTo>
                    <a:pt x="433" y="550"/>
                    <a:pt x="854" y="289"/>
                    <a:pt x="734" y="68"/>
                  </a:cubicBezTo>
                  <a:cubicBezTo>
                    <a:pt x="707" y="18"/>
                    <a:pt x="672" y="0"/>
                    <a:pt x="635" y="0"/>
                  </a:cubicBezTo>
                  <a:cubicBezTo>
                    <a:pt x="539" y="0"/>
                    <a:pt x="433" y="128"/>
                    <a:pt x="433" y="128"/>
                  </a:cubicBezTo>
                  <a:cubicBezTo>
                    <a:pt x="433" y="128"/>
                    <a:pt x="321" y="0"/>
                    <a:pt x="2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8"/>
            <p:cNvSpPr/>
            <p:nvPr/>
          </p:nvSpPr>
          <p:spPr>
            <a:xfrm>
              <a:off x="1096750" y="301475"/>
              <a:ext cx="21375" cy="13750"/>
            </a:xfrm>
            <a:custGeom>
              <a:avLst/>
              <a:gdLst/>
              <a:ahLst/>
              <a:cxnLst/>
              <a:rect l="l" t="t" r="r" b="b"/>
              <a:pathLst>
                <a:path w="855" h="550" extrusionOk="0">
                  <a:moveTo>
                    <a:pt x="225" y="0"/>
                  </a:moveTo>
                  <a:cubicBezTo>
                    <a:pt x="190" y="0"/>
                    <a:pt x="156" y="18"/>
                    <a:pt x="131" y="68"/>
                  </a:cubicBezTo>
                  <a:cubicBezTo>
                    <a:pt x="0" y="289"/>
                    <a:pt x="433" y="550"/>
                    <a:pt x="433" y="550"/>
                  </a:cubicBezTo>
                  <a:cubicBezTo>
                    <a:pt x="433" y="550"/>
                    <a:pt x="855" y="289"/>
                    <a:pt x="724" y="68"/>
                  </a:cubicBezTo>
                  <a:cubicBezTo>
                    <a:pt x="699" y="18"/>
                    <a:pt x="666" y="0"/>
                    <a:pt x="632" y="0"/>
                  </a:cubicBezTo>
                  <a:cubicBezTo>
                    <a:pt x="539" y="0"/>
                    <a:pt x="433" y="128"/>
                    <a:pt x="433" y="128"/>
                  </a:cubicBezTo>
                  <a:cubicBezTo>
                    <a:pt x="433" y="128"/>
                    <a:pt x="321" y="0"/>
                    <a:pt x="22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8"/>
            <p:cNvSpPr/>
            <p:nvPr/>
          </p:nvSpPr>
          <p:spPr>
            <a:xfrm>
              <a:off x="1075150" y="301475"/>
              <a:ext cx="21375" cy="13750"/>
            </a:xfrm>
            <a:custGeom>
              <a:avLst/>
              <a:gdLst/>
              <a:ahLst/>
              <a:cxnLst/>
              <a:rect l="l" t="t" r="r" b="b"/>
              <a:pathLst>
                <a:path w="855" h="550" extrusionOk="0">
                  <a:moveTo>
                    <a:pt x="219" y="0"/>
                  </a:moveTo>
                  <a:cubicBezTo>
                    <a:pt x="183" y="0"/>
                    <a:pt x="148" y="18"/>
                    <a:pt x="121" y="68"/>
                  </a:cubicBezTo>
                  <a:cubicBezTo>
                    <a:pt x="0" y="289"/>
                    <a:pt x="422" y="550"/>
                    <a:pt x="422" y="550"/>
                  </a:cubicBezTo>
                  <a:cubicBezTo>
                    <a:pt x="422" y="550"/>
                    <a:pt x="855" y="289"/>
                    <a:pt x="724" y="68"/>
                  </a:cubicBezTo>
                  <a:cubicBezTo>
                    <a:pt x="696" y="18"/>
                    <a:pt x="661" y="0"/>
                    <a:pt x="625" y="0"/>
                  </a:cubicBezTo>
                  <a:cubicBezTo>
                    <a:pt x="529" y="0"/>
                    <a:pt x="422" y="128"/>
                    <a:pt x="422" y="128"/>
                  </a:cubicBezTo>
                  <a:cubicBezTo>
                    <a:pt x="422" y="128"/>
                    <a:pt x="316" y="0"/>
                    <a:pt x="21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8"/>
            <p:cNvSpPr/>
            <p:nvPr/>
          </p:nvSpPr>
          <p:spPr>
            <a:xfrm>
              <a:off x="1056825" y="329150"/>
              <a:ext cx="16350" cy="12950"/>
            </a:xfrm>
            <a:custGeom>
              <a:avLst/>
              <a:gdLst/>
              <a:ahLst/>
              <a:cxnLst/>
              <a:rect l="l" t="t" r="r" b="b"/>
              <a:pathLst>
                <a:path w="654" h="518" extrusionOk="0">
                  <a:moveTo>
                    <a:pt x="63" y="1"/>
                  </a:moveTo>
                  <a:cubicBezTo>
                    <a:pt x="41" y="1"/>
                    <a:pt x="20" y="8"/>
                    <a:pt x="0" y="25"/>
                  </a:cubicBezTo>
                  <a:cubicBezTo>
                    <a:pt x="81" y="196"/>
                    <a:pt x="191" y="357"/>
                    <a:pt x="322" y="517"/>
                  </a:cubicBezTo>
                  <a:cubicBezTo>
                    <a:pt x="432" y="427"/>
                    <a:pt x="653" y="236"/>
                    <a:pt x="563" y="66"/>
                  </a:cubicBezTo>
                  <a:cubicBezTo>
                    <a:pt x="536" y="19"/>
                    <a:pt x="501" y="2"/>
                    <a:pt x="466" y="2"/>
                  </a:cubicBezTo>
                  <a:cubicBezTo>
                    <a:pt x="369" y="2"/>
                    <a:pt x="262" y="126"/>
                    <a:pt x="262" y="126"/>
                  </a:cubicBezTo>
                  <a:cubicBezTo>
                    <a:pt x="262" y="126"/>
                    <a:pt x="157" y="1"/>
                    <a:pt x="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8"/>
            <p:cNvSpPr/>
            <p:nvPr/>
          </p:nvSpPr>
          <p:spPr>
            <a:xfrm>
              <a:off x="1120125" y="329200"/>
              <a:ext cx="17825" cy="13400"/>
            </a:xfrm>
            <a:custGeom>
              <a:avLst/>
              <a:gdLst/>
              <a:ahLst/>
              <a:cxnLst/>
              <a:rect l="l" t="t" r="r" b="b"/>
              <a:pathLst>
                <a:path w="713" h="536" extrusionOk="0">
                  <a:moveTo>
                    <a:pt x="203" y="0"/>
                  </a:moveTo>
                  <a:cubicBezTo>
                    <a:pt x="168" y="0"/>
                    <a:pt x="135" y="17"/>
                    <a:pt x="110" y="64"/>
                  </a:cubicBezTo>
                  <a:cubicBezTo>
                    <a:pt x="0" y="264"/>
                    <a:pt x="301" y="486"/>
                    <a:pt x="391" y="535"/>
                  </a:cubicBezTo>
                  <a:cubicBezTo>
                    <a:pt x="512" y="385"/>
                    <a:pt x="623" y="234"/>
                    <a:pt x="713" y="73"/>
                  </a:cubicBezTo>
                  <a:lnTo>
                    <a:pt x="713" y="64"/>
                  </a:lnTo>
                  <a:cubicBezTo>
                    <a:pt x="686" y="17"/>
                    <a:pt x="651" y="0"/>
                    <a:pt x="616" y="0"/>
                  </a:cubicBezTo>
                  <a:cubicBezTo>
                    <a:pt x="519" y="0"/>
                    <a:pt x="412" y="124"/>
                    <a:pt x="412" y="124"/>
                  </a:cubicBezTo>
                  <a:cubicBezTo>
                    <a:pt x="412" y="124"/>
                    <a:pt x="299" y="0"/>
                    <a:pt x="20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8"/>
            <p:cNvSpPr/>
            <p:nvPr/>
          </p:nvSpPr>
          <p:spPr>
            <a:xfrm>
              <a:off x="1096750" y="329200"/>
              <a:ext cx="21375" cy="13900"/>
            </a:xfrm>
            <a:custGeom>
              <a:avLst/>
              <a:gdLst/>
              <a:ahLst/>
              <a:cxnLst/>
              <a:rect l="l" t="t" r="r" b="b"/>
              <a:pathLst>
                <a:path w="855" h="556" extrusionOk="0">
                  <a:moveTo>
                    <a:pt x="224" y="0"/>
                  </a:moveTo>
                  <a:cubicBezTo>
                    <a:pt x="189" y="0"/>
                    <a:pt x="156" y="17"/>
                    <a:pt x="131" y="64"/>
                  </a:cubicBezTo>
                  <a:cubicBezTo>
                    <a:pt x="0" y="294"/>
                    <a:pt x="433" y="555"/>
                    <a:pt x="433" y="555"/>
                  </a:cubicBezTo>
                  <a:cubicBezTo>
                    <a:pt x="433" y="555"/>
                    <a:pt x="855" y="294"/>
                    <a:pt x="724" y="64"/>
                  </a:cubicBezTo>
                  <a:cubicBezTo>
                    <a:pt x="699" y="17"/>
                    <a:pt x="667" y="0"/>
                    <a:pt x="633" y="0"/>
                  </a:cubicBezTo>
                  <a:cubicBezTo>
                    <a:pt x="540" y="0"/>
                    <a:pt x="433" y="124"/>
                    <a:pt x="433" y="124"/>
                  </a:cubicBezTo>
                  <a:cubicBezTo>
                    <a:pt x="433" y="124"/>
                    <a:pt x="320" y="0"/>
                    <a:pt x="224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8"/>
            <p:cNvSpPr/>
            <p:nvPr/>
          </p:nvSpPr>
          <p:spPr>
            <a:xfrm>
              <a:off x="1075150" y="329200"/>
              <a:ext cx="21375" cy="13900"/>
            </a:xfrm>
            <a:custGeom>
              <a:avLst/>
              <a:gdLst/>
              <a:ahLst/>
              <a:cxnLst/>
              <a:rect l="l" t="t" r="r" b="b"/>
              <a:pathLst>
                <a:path w="855" h="556" extrusionOk="0">
                  <a:moveTo>
                    <a:pt x="218" y="0"/>
                  </a:moveTo>
                  <a:cubicBezTo>
                    <a:pt x="183" y="0"/>
                    <a:pt x="148" y="17"/>
                    <a:pt x="121" y="64"/>
                  </a:cubicBezTo>
                  <a:cubicBezTo>
                    <a:pt x="0" y="294"/>
                    <a:pt x="422" y="555"/>
                    <a:pt x="422" y="555"/>
                  </a:cubicBezTo>
                  <a:cubicBezTo>
                    <a:pt x="422" y="555"/>
                    <a:pt x="855" y="294"/>
                    <a:pt x="724" y="64"/>
                  </a:cubicBezTo>
                  <a:cubicBezTo>
                    <a:pt x="697" y="17"/>
                    <a:pt x="662" y="0"/>
                    <a:pt x="626" y="0"/>
                  </a:cubicBezTo>
                  <a:cubicBezTo>
                    <a:pt x="529" y="0"/>
                    <a:pt x="422" y="124"/>
                    <a:pt x="422" y="124"/>
                  </a:cubicBezTo>
                  <a:cubicBezTo>
                    <a:pt x="422" y="124"/>
                    <a:pt x="315" y="0"/>
                    <a:pt x="21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8"/>
            <p:cNvSpPr/>
            <p:nvPr/>
          </p:nvSpPr>
          <p:spPr>
            <a:xfrm>
              <a:off x="1052800" y="317225"/>
              <a:ext cx="89950" cy="6550"/>
            </a:xfrm>
            <a:custGeom>
              <a:avLst/>
              <a:gdLst/>
              <a:ahLst/>
              <a:cxnLst/>
              <a:rect l="l" t="t" r="r" b="b"/>
              <a:pathLst>
                <a:path w="3598" h="262" extrusionOk="0">
                  <a:moveTo>
                    <a:pt x="3597" y="0"/>
                  </a:moveTo>
                  <a:cubicBezTo>
                    <a:pt x="3095" y="70"/>
                    <a:pt x="2462" y="150"/>
                    <a:pt x="1859" y="150"/>
                  </a:cubicBezTo>
                  <a:cubicBezTo>
                    <a:pt x="1176" y="150"/>
                    <a:pt x="483" y="90"/>
                    <a:pt x="1" y="30"/>
                  </a:cubicBezTo>
                  <a:lnTo>
                    <a:pt x="1" y="30"/>
                  </a:lnTo>
                  <a:cubicBezTo>
                    <a:pt x="1" y="70"/>
                    <a:pt x="10" y="110"/>
                    <a:pt x="21" y="150"/>
                  </a:cubicBezTo>
                  <a:cubicBezTo>
                    <a:pt x="513" y="201"/>
                    <a:pt x="1186" y="261"/>
                    <a:pt x="1859" y="261"/>
                  </a:cubicBezTo>
                  <a:cubicBezTo>
                    <a:pt x="2452" y="261"/>
                    <a:pt x="3075" y="191"/>
                    <a:pt x="3577" y="110"/>
                  </a:cubicBezTo>
                  <a:cubicBezTo>
                    <a:pt x="3587" y="70"/>
                    <a:pt x="3587" y="30"/>
                    <a:pt x="359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8"/>
            <p:cNvSpPr/>
            <p:nvPr/>
          </p:nvSpPr>
          <p:spPr>
            <a:xfrm>
              <a:off x="1069625" y="347100"/>
              <a:ext cx="56275" cy="4300"/>
            </a:xfrm>
            <a:custGeom>
              <a:avLst/>
              <a:gdLst/>
              <a:ahLst/>
              <a:cxnLst/>
              <a:rect l="l" t="t" r="r" b="b"/>
              <a:pathLst>
                <a:path w="2251" h="172" extrusionOk="0">
                  <a:moveTo>
                    <a:pt x="2251" y="0"/>
                  </a:moveTo>
                  <a:cubicBezTo>
                    <a:pt x="1909" y="31"/>
                    <a:pt x="1538" y="60"/>
                    <a:pt x="1186" y="60"/>
                  </a:cubicBezTo>
                  <a:cubicBezTo>
                    <a:pt x="774" y="60"/>
                    <a:pt x="362" y="40"/>
                    <a:pt x="0" y="11"/>
                  </a:cubicBezTo>
                  <a:lnTo>
                    <a:pt x="0" y="11"/>
                  </a:lnTo>
                  <a:cubicBezTo>
                    <a:pt x="31" y="51"/>
                    <a:pt x="71" y="91"/>
                    <a:pt x="111" y="131"/>
                  </a:cubicBezTo>
                  <a:cubicBezTo>
                    <a:pt x="442" y="151"/>
                    <a:pt x="815" y="171"/>
                    <a:pt x="1186" y="171"/>
                  </a:cubicBezTo>
                  <a:cubicBezTo>
                    <a:pt x="1498" y="171"/>
                    <a:pt x="1829" y="151"/>
                    <a:pt x="2141" y="121"/>
                  </a:cubicBezTo>
                  <a:cubicBezTo>
                    <a:pt x="2181" y="81"/>
                    <a:pt x="2211" y="40"/>
                    <a:pt x="225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8"/>
            <p:cNvSpPr/>
            <p:nvPr/>
          </p:nvSpPr>
          <p:spPr>
            <a:xfrm>
              <a:off x="1079925" y="357900"/>
              <a:ext cx="35425" cy="3550"/>
            </a:xfrm>
            <a:custGeom>
              <a:avLst/>
              <a:gdLst/>
              <a:ahLst/>
              <a:cxnLst/>
              <a:rect l="l" t="t" r="r" b="b"/>
              <a:pathLst>
                <a:path w="1417" h="142" extrusionOk="0">
                  <a:moveTo>
                    <a:pt x="1417" y="1"/>
                  </a:moveTo>
                  <a:cubicBezTo>
                    <a:pt x="1206" y="21"/>
                    <a:pt x="985" y="30"/>
                    <a:pt x="774" y="30"/>
                  </a:cubicBezTo>
                  <a:cubicBezTo>
                    <a:pt x="513" y="30"/>
                    <a:pt x="251" y="21"/>
                    <a:pt x="1" y="10"/>
                  </a:cubicBezTo>
                  <a:lnTo>
                    <a:pt x="1" y="10"/>
                  </a:lnTo>
                  <a:cubicBezTo>
                    <a:pt x="41" y="41"/>
                    <a:pt x="81" y="81"/>
                    <a:pt x="111" y="121"/>
                  </a:cubicBezTo>
                  <a:cubicBezTo>
                    <a:pt x="332" y="131"/>
                    <a:pt x="553" y="141"/>
                    <a:pt x="774" y="141"/>
                  </a:cubicBezTo>
                  <a:cubicBezTo>
                    <a:pt x="945" y="141"/>
                    <a:pt x="1126" y="131"/>
                    <a:pt x="1307" y="121"/>
                  </a:cubicBezTo>
                  <a:cubicBezTo>
                    <a:pt x="1336" y="81"/>
                    <a:pt x="1377" y="41"/>
                    <a:pt x="1417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8"/>
            <p:cNvSpPr/>
            <p:nvPr/>
          </p:nvSpPr>
          <p:spPr>
            <a:xfrm>
              <a:off x="1096750" y="14825"/>
              <a:ext cx="1800" cy="226800"/>
            </a:xfrm>
            <a:custGeom>
              <a:avLst/>
              <a:gdLst/>
              <a:ahLst/>
              <a:cxnLst/>
              <a:rect l="l" t="t" r="r" b="b"/>
              <a:pathLst>
                <a:path w="72" h="9072" extrusionOk="0">
                  <a:moveTo>
                    <a:pt x="0" y="1"/>
                  </a:moveTo>
                  <a:lnTo>
                    <a:pt x="0" y="9042"/>
                  </a:lnTo>
                  <a:cubicBezTo>
                    <a:pt x="0" y="9062"/>
                    <a:pt x="20" y="9072"/>
                    <a:pt x="41" y="9072"/>
                  </a:cubicBezTo>
                  <a:cubicBezTo>
                    <a:pt x="61" y="9072"/>
                    <a:pt x="71" y="9062"/>
                    <a:pt x="71" y="9042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8"/>
            <p:cNvSpPr/>
            <p:nvPr/>
          </p:nvSpPr>
          <p:spPr>
            <a:xfrm>
              <a:off x="891575" y="341075"/>
              <a:ext cx="92675" cy="95450"/>
            </a:xfrm>
            <a:custGeom>
              <a:avLst/>
              <a:gdLst/>
              <a:ahLst/>
              <a:cxnLst/>
              <a:rect l="l" t="t" r="r" b="b"/>
              <a:pathLst>
                <a:path w="3707" h="3818" extrusionOk="0">
                  <a:moveTo>
                    <a:pt x="1768" y="0"/>
                  </a:moveTo>
                  <a:cubicBezTo>
                    <a:pt x="1195" y="20"/>
                    <a:pt x="693" y="312"/>
                    <a:pt x="372" y="754"/>
                  </a:cubicBezTo>
                  <a:cubicBezTo>
                    <a:pt x="372" y="764"/>
                    <a:pt x="362" y="764"/>
                    <a:pt x="362" y="764"/>
                  </a:cubicBezTo>
                  <a:cubicBezTo>
                    <a:pt x="342" y="794"/>
                    <a:pt x="322" y="824"/>
                    <a:pt x="311" y="844"/>
                  </a:cubicBezTo>
                  <a:cubicBezTo>
                    <a:pt x="282" y="895"/>
                    <a:pt x="251" y="935"/>
                    <a:pt x="231" y="985"/>
                  </a:cubicBezTo>
                  <a:cubicBezTo>
                    <a:pt x="211" y="1015"/>
                    <a:pt x="191" y="1055"/>
                    <a:pt x="171" y="1085"/>
                  </a:cubicBezTo>
                  <a:cubicBezTo>
                    <a:pt x="151" y="1145"/>
                    <a:pt x="121" y="1206"/>
                    <a:pt x="101" y="1266"/>
                  </a:cubicBezTo>
                  <a:cubicBezTo>
                    <a:pt x="90" y="1316"/>
                    <a:pt x="70" y="1377"/>
                    <a:pt x="50" y="1437"/>
                  </a:cubicBezTo>
                  <a:cubicBezTo>
                    <a:pt x="30" y="1538"/>
                    <a:pt x="10" y="1638"/>
                    <a:pt x="0" y="1748"/>
                  </a:cubicBezTo>
                  <a:lnTo>
                    <a:pt x="0" y="1909"/>
                  </a:lnTo>
                  <a:lnTo>
                    <a:pt x="0" y="1969"/>
                  </a:lnTo>
                  <a:cubicBezTo>
                    <a:pt x="0" y="2020"/>
                    <a:pt x="0" y="2070"/>
                    <a:pt x="10" y="2120"/>
                  </a:cubicBezTo>
                  <a:lnTo>
                    <a:pt x="40" y="2331"/>
                  </a:lnTo>
                  <a:cubicBezTo>
                    <a:pt x="50" y="2351"/>
                    <a:pt x="50" y="2371"/>
                    <a:pt x="50" y="2381"/>
                  </a:cubicBezTo>
                  <a:cubicBezTo>
                    <a:pt x="90" y="2522"/>
                    <a:pt x="141" y="2663"/>
                    <a:pt x="201" y="2793"/>
                  </a:cubicBezTo>
                  <a:cubicBezTo>
                    <a:pt x="241" y="2864"/>
                    <a:pt x="282" y="2934"/>
                    <a:pt x="322" y="2994"/>
                  </a:cubicBezTo>
                  <a:cubicBezTo>
                    <a:pt x="331" y="3004"/>
                    <a:pt x="331" y="3014"/>
                    <a:pt x="342" y="3024"/>
                  </a:cubicBezTo>
                  <a:cubicBezTo>
                    <a:pt x="673" y="3507"/>
                    <a:pt x="1226" y="3818"/>
                    <a:pt x="1849" y="3818"/>
                  </a:cubicBezTo>
                  <a:cubicBezTo>
                    <a:pt x="2472" y="3818"/>
                    <a:pt x="3034" y="3496"/>
                    <a:pt x="3365" y="3014"/>
                  </a:cubicBezTo>
                  <a:cubicBezTo>
                    <a:pt x="3385" y="2974"/>
                    <a:pt x="3405" y="2944"/>
                    <a:pt x="3426" y="2913"/>
                  </a:cubicBezTo>
                  <a:cubicBezTo>
                    <a:pt x="3546" y="2723"/>
                    <a:pt x="3626" y="2502"/>
                    <a:pt x="3667" y="2270"/>
                  </a:cubicBezTo>
                  <a:cubicBezTo>
                    <a:pt x="3677" y="2241"/>
                    <a:pt x="3677" y="2201"/>
                    <a:pt x="3687" y="2170"/>
                  </a:cubicBezTo>
                  <a:cubicBezTo>
                    <a:pt x="3687" y="2130"/>
                    <a:pt x="3697" y="2100"/>
                    <a:pt x="3697" y="2070"/>
                  </a:cubicBezTo>
                  <a:lnTo>
                    <a:pt x="3697" y="2020"/>
                  </a:lnTo>
                  <a:cubicBezTo>
                    <a:pt x="3697" y="1980"/>
                    <a:pt x="3707" y="1949"/>
                    <a:pt x="3707" y="1909"/>
                  </a:cubicBezTo>
                  <a:cubicBezTo>
                    <a:pt x="3707" y="1849"/>
                    <a:pt x="3697" y="1788"/>
                    <a:pt x="3697" y="1728"/>
                  </a:cubicBezTo>
                  <a:cubicBezTo>
                    <a:pt x="3687" y="1607"/>
                    <a:pt x="3657" y="1487"/>
                    <a:pt x="3626" y="1366"/>
                  </a:cubicBezTo>
                  <a:cubicBezTo>
                    <a:pt x="3617" y="1326"/>
                    <a:pt x="3597" y="1276"/>
                    <a:pt x="3586" y="1236"/>
                  </a:cubicBezTo>
                  <a:cubicBezTo>
                    <a:pt x="3566" y="1196"/>
                    <a:pt x="3557" y="1165"/>
                    <a:pt x="3546" y="1136"/>
                  </a:cubicBezTo>
                  <a:cubicBezTo>
                    <a:pt x="3536" y="1105"/>
                    <a:pt x="3516" y="1075"/>
                    <a:pt x="3506" y="1045"/>
                  </a:cubicBezTo>
                  <a:cubicBezTo>
                    <a:pt x="3466" y="975"/>
                    <a:pt x="3436" y="915"/>
                    <a:pt x="3396" y="854"/>
                  </a:cubicBezTo>
                  <a:cubicBezTo>
                    <a:pt x="3376" y="814"/>
                    <a:pt x="3345" y="784"/>
                    <a:pt x="3315" y="743"/>
                  </a:cubicBezTo>
                  <a:cubicBezTo>
                    <a:pt x="3305" y="734"/>
                    <a:pt x="3305" y="723"/>
                    <a:pt x="3295" y="714"/>
                  </a:cubicBezTo>
                  <a:cubicBezTo>
                    <a:pt x="2954" y="272"/>
                    <a:pt x="2431" y="0"/>
                    <a:pt x="184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8"/>
            <p:cNvSpPr/>
            <p:nvPr/>
          </p:nvSpPr>
          <p:spPr>
            <a:xfrm>
              <a:off x="893075" y="401100"/>
              <a:ext cx="275" cy="102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" y="0"/>
                  </a:moveTo>
                  <a:cubicBezTo>
                    <a:pt x="1" y="21"/>
                    <a:pt x="10" y="30"/>
                    <a:pt x="10" y="41"/>
                  </a:cubicBezTo>
                  <a:cubicBezTo>
                    <a:pt x="10" y="30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8"/>
            <p:cNvSpPr/>
            <p:nvPr/>
          </p:nvSpPr>
          <p:spPr>
            <a:xfrm>
              <a:off x="892825" y="400600"/>
              <a:ext cx="275" cy="25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0" y="0"/>
                  </a:moveTo>
                  <a:lnTo>
                    <a:pt x="0" y="10"/>
                  </a:lnTo>
                  <a:lnTo>
                    <a:pt x="11" y="10"/>
                  </a:lnTo>
                  <a:cubicBezTo>
                    <a:pt x="0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8"/>
            <p:cNvSpPr/>
            <p:nvPr/>
          </p:nvSpPr>
          <p:spPr>
            <a:xfrm>
              <a:off x="893575" y="402600"/>
              <a:ext cx="275" cy="102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" y="1"/>
                  </a:moveTo>
                  <a:cubicBezTo>
                    <a:pt x="1" y="21"/>
                    <a:pt x="1" y="30"/>
                    <a:pt x="10" y="41"/>
                  </a:cubicBezTo>
                  <a:cubicBezTo>
                    <a:pt x="1" y="30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8"/>
            <p:cNvSpPr/>
            <p:nvPr/>
          </p:nvSpPr>
          <p:spPr>
            <a:xfrm>
              <a:off x="893825" y="404125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11" y="10"/>
                    <a:pt x="11" y="20"/>
                    <a:pt x="20" y="30"/>
                  </a:cubicBezTo>
                  <a:cubicBezTo>
                    <a:pt x="11" y="2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8"/>
            <p:cNvSpPr/>
            <p:nvPr/>
          </p:nvSpPr>
          <p:spPr>
            <a:xfrm>
              <a:off x="894325" y="40562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0" y="0"/>
                  </a:moveTo>
                  <a:cubicBezTo>
                    <a:pt x="11" y="10"/>
                    <a:pt x="11" y="20"/>
                    <a:pt x="11" y="30"/>
                  </a:cubicBezTo>
                  <a:cubicBezTo>
                    <a:pt x="11" y="2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8"/>
            <p:cNvSpPr/>
            <p:nvPr/>
          </p:nvSpPr>
          <p:spPr>
            <a:xfrm>
              <a:off x="894825" y="406875"/>
              <a:ext cx="525" cy="775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0" y="0"/>
                  </a:moveTo>
                  <a:cubicBezTo>
                    <a:pt x="11" y="11"/>
                    <a:pt x="11" y="20"/>
                    <a:pt x="21" y="31"/>
                  </a:cubicBezTo>
                  <a:cubicBezTo>
                    <a:pt x="11" y="20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8"/>
            <p:cNvSpPr/>
            <p:nvPr/>
          </p:nvSpPr>
          <p:spPr>
            <a:xfrm>
              <a:off x="895575" y="408125"/>
              <a:ext cx="275" cy="102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" y="1"/>
                  </a:moveTo>
                  <a:cubicBezTo>
                    <a:pt x="1" y="10"/>
                    <a:pt x="11" y="30"/>
                    <a:pt x="11" y="41"/>
                  </a:cubicBezTo>
                  <a:cubicBezTo>
                    <a:pt x="11" y="3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8"/>
            <p:cNvSpPr/>
            <p:nvPr/>
          </p:nvSpPr>
          <p:spPr>
            <a:xfrm>
              <a:off x="896100" y="409375"/>
              <a:ext cx="525" cy="1525"/>
            </a:xfrm>
            <a:custGeom>
              <a:avLst/>
              <a:gdLst/>
              <a:ahLst/>
              <a:cxnLst/>
              <a:rect l="l" t="t" r="r" b="b"/>
              <a:pathLst>
                <a:path w="21" h="61" extrusionOk="0">
                  <a:moveTo>
                    <a:pt x="0" y="1"/>
                  </a:moveTo>
                  <a:cubicBezTo>
                    <a:pt x="10" y="21"/>
                    <a:pt x="20" y="41"/>
                    <a:pt x="20" y="61"/>
                  </a:cubicBezTo>
                  <a:cubicBezTo>
                    <a:pt x="20" y="41"/>
                    <a:pt x="10" y="21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8"/>
            <p:cNvSpPr/>
            <p:nvPr/>
          </p:nvSpPr>
          <p:spPr>
            <a:xfrm>
              <a:off x="891575" y="372700"/>
              <a:ext cx="75100" cy="23400"/>
            </a:xfrm>
            <a:custGeom>
              <a:avLst/>
              <a:gdLst/>
              <a:ahLst/>
              <a:cxnLst/>
              <a:rect l="l" t="t" r="r" b="b"/>
              <a:pathLst>
                <a:path w="3004" h="936" extrusionOk="0">
                  <a:moveTo>
                    <a:pt x="101" y="1"/>
                  </a:moveTo>
                  <a:cubicBezTo>
                    <a:pt x="90" y="51"/>
                    <a:pt x="70" y="112"/>
                    <a:pt x="50" y="172"/>
                  </a:cubicBezTo>
                  <a:cubicBezTo>
                    <a:pt x="30" y="273"/>
                    <a:pt x="10" y="373"/>
                    <a:pt x="0" y="483"/>
                  </a:cubicBezTo>
                  <a:cubicBezTo>
                    <a:pt x="422" y="715"/>
                    <a:pt x="1035" y="936"/>
                    <a:pt x="1869" y="936"/>
                  </a:cubicBezTo>
                  <a:cubicBezTo>
                    <a:pt x="2311" y="936"/>
                    <a:pt x="2682" y="875"/>
                    <a:pt x="2994" y="784"/>
                  </a:cubicBezTo>
                  <a:cubicBezTo>
                    <a:pt x="3004" y="624"/>
                    <a:pt x="2994" y="463"/>
                    <a:pt x="2954" y="293"/>
                  </a:cubicBezTo>
                  <a:cubicBezTo>
                    <a:pt x="2672" y="393"/>
                    <a:pt x="2311" y="463"/>
                    <a:pt x="1869" y="463"/>
                  </a:cubicBezTo>
                  <a:cubicBezTo>
                    <a:pt x="1035" y="463"/>
                    <a:pt x="452" y="212"/>
                    <a:pt x="101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8"/>
            <p:cNvSpPr/>
            <p:nvPr/>
          </p:nvSpPr>
          <p:spPr>
            <a:xfrm>
              <a:off x="965400" y="371975"/>
              <a:ext cx="18625" cy="20350"/>
            </a:xfrm>
            <a:custGeom>
              <a:avLst/>
              <a:gdLst/>
              <a:ahLst/>
              <a:cxnLst/>
              <a:rect l="l" t="t" r="r" b="b"/>
              <a:pathLst>
                <a:path w="745" h="814" extrusionOk="0">
                  <a:moveTo>
                    <a:pt x="633" y="0"/>
                  </a:moveTo>
                  <a:cubicBezTo>
                    <a:pt x="573" y="40"/>
                    <a:pt x="513" y="80"/>
                    <a:pt x="443" y="121"/>
                  </a:cubicBezTo>
                  <a:cubicBezTo>
                    <a:pt x="322" y="191"/>
                    <a:pt x="182" y="261"/>
                    <a:pt x="1" y="322"/>
                  </a:cubicBezTo>
                  <a:cubicBezTo>
                    <a:pt x="41" y="492"/>
                    <a:pt x="51" y="653"/>
                    <a:pt x="41" y="813"/>
                  </a:cubicBezTo>
                  <a:cubicBezTo>
                    <a:pt x="322" y="723"/>
                    <a:pt x="563" y="603"/>
                    <a:pt x="744" y="492"/>
                  </a:cubicBezTo>
                  <a:cubicBezTo>
                    <a:pt x="734" y="371"/>
                    <a:pt x="704" y="251"/>
                    <a:pt x="673" y="130"/>
                  </a:cubicBezTo>
                  <a:cubicBezTo>
                    <a:pt x="664" y="90"/>
                    <a:pt x="644" y="40"/>
                    <a:pt x="63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8"/>
            <p:cNvSpPr/>
            <p:nvPr/>
          </p:nvSpPr>
          <p:spPr>
            <a:xfrm>
              <a:off x="892575" y="399325"/>
              <a:ext cx="69075" cy="25650"/>
            </a:xfrm>
            <a:custGeom>
              <a:avLst/>
              <a:gdLst/>
              <a:ahLst/>
              <a:cxnLst/>
              <a:rect l="l" t="t" r="r" b="b"/>
              <a:pathLst>
                <a:path w="2763" h="1026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1"/>
                    <a:pt x="10" y="41"/>
                    <a:pt x="10" y="61"/>
                  </a:cubicBezTo>
                  <a:cubicBezTo>
                    <a:pt x="90" y="333"/>
                    <a:pt x="231" y="554"/>
                    <a:pt x="402" y="735"/>
                  </a:cubicBezTo>
                  <a:cubicBezTo>
                    <a:pt x="774" y="885"/>
                    <a:pt x="1246" y="1025"/>
                    <a:pt x="1818" y="1025"/>
                  </a:cubicBezTo>
                  <a:cubicBezTo>
                    <a:pt x="1959" y="1025"/>
                    <a:pt x="2090" y="1016"/>
                    <a:pt x="2211" y="1005"/>
                  </a:cubicBezTo>
                  <a:cubicBezTo>
                    <a:pt x="2441" y="865"/>
                    <a:pt x="2632" y="654"/>
                    <a:pt x="2763" y="403"/>
                  </a:cubicBezTo>
                  <a:lnTo>
                    <a:pt x="2763" y="403"/>
                  </a:lnTo>
                  <a:cubicBezTo>
                    <a:pt x="2501" y="483"/>
                    <a:pt x="2190" y="554"/>
                    <a:pt x="1818" y="554"/>
                  </a:cubicBezTo>
                  <a:cubicBezTo>
                    <a:pt x="934" y="554"/>
                    <a:pt x="342" y="222"/>
                    <a:pt x="0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8"/>
            <p:cNvSpPr/>
            <p:nvPr/>
          </p:nvSpPr>
          <p:spPr>
            <a:xfrm>
              <a:off x="892825" y="400850"/>
              <a:ext cx="9825" cy="16850"/>
            </a:xfrm>
            <a:custGeom>
              <a:avLst/>
              <a:gdLst/>
              <a:ahLst/>
              <a:cxnLst/>
              <a:rect l="l" t="t" r="r" b="b"/>
              <a:pathLst>
                <a:path w="393" h="674" extrusionOk="0">
                  <a:moveTo>
                    <a:pt x="0" y="0"/>
                  </a:moveTo>
                  <a:cubicBezTo>
                    <a:pt x="12" y="41"/>
                    <a:pt x="26" y="80"/>
                    <a:pt x="40" y="119"/>
                  </a:cubicBezTo>
                  <a:lnTo>
                    <a:pt x="40" y="119"/>
                  </a:lnTo>
                  <a:lnTo>
                    <a:pt x="40" y="111"/>
                  </a:lnTo>
                  <a:cubicBezTo>
                    <a:pt x="31" y="100"/>
                    <a:pt x="31" y="91"/>
                    <a:pt x="31" y="71"/>
                  </a:cubicBezTo>
                  <a:cubicBezTo>
                    <a:pt x="20" y="71"/>
                    <a:pt x="20" y="60"/>
                    <a:pt x="20" y="51"/>
                  </a:cubicBezTo>
                  <a:cubicBezTo>
                    <a:pt x="20" y="40"/>
                    <a:pt x="11" y="31"/>
                    <a:pt x="11" y="10"/>
                  </a:cubicBezTo>
                  <a:lnTo>
                    <a:pt x="11" y="0"/>
                  </a:lnTo>
                  <a:close/>
                  <a:moveTo>
                    <a:pt x="40" y="119"/>
                  </a:moveTo>
                  <a:lnTo>
                    <a:pt x="40" y="131"/>
                  </a:lnTo>
                  <a:cubicBezTo>
                    <a:pt x="46" y="136"/>
                    <a:pt x="49" y="142"/>
                    <a:pt x="51" y="148"/>
                  </a:cubicBezTo>
                  <a:lnTo>
                    <a:pt x="51" y="148"/>
                  </a:lnTo>
                  <a:cubicBezTo>
                    <a:pt x="48" y="138"/>
                    <a:pt x="44" y="129"/>
                    <a:pt x="40" y="119"/>
                  </a:cubicBezTo>
                  <a:close/>
                  <a:moveTo>
                    <a:pt x="51" y="148"/>
                  </a:moveTo>
                  <a:cubicBezTo>
                    <a:pt x="54" y="155"/>
                    <a:pt x="57" y="162"/>
                    <a:pt x="60" y="169"/>
                  </a:cubicBezTo>
                  <a:lnTo>
                    <a:pt x="60" y="169"/>
                  </a:lnTo>
                  <a:lnTo>
                    <a:pt x="60" y="161"/>
                  </a:lnTo>
                  <a:cubicBezTo>
                    <a:pt x="56" y="156"/>
                    <a:pt x="54" y="152"/>
                    <a:pt x="51" y="148"/>
                  </a:cubicBezTo>
                  <a:close/>
                  <a:moveTo>
                    <a:pt x="60" y="169"/>
                  </a:moveTo>
                  <a:lnTo>
                    <a:pt x="60" y="191"/>
                  </a:lnTo>
                  <a:cubicBezTo>
                    <a:pt x="71" y="201"/>
                    <a:pt x="71" y="211"/>
                    <a:pt x="71" y="221"/>
                  </a:cubicBezTo>
                  <a:cubicBezTo>
                    <a:pt x="80" y="231"/>
                    <a:pt x="80" y="231"/>
                    <a:pt x="80" y="241"/>
                  </a:cubicBezTo>
                  <a:cubicBezTo>
                    <a:pt x="91" y="252"/>
                    <a:pt x="91" y="261"/>
                    <a:pt x="101" y="272"/>
                  </a:cubicBezTo>
                  <a:cubicBezTo>
                    <a:pt x="101" y="281"/>
                    <a:pt x="101" y="292"/>
                    <a:pt x="111" y="292"/>
                  </a:cubicBezTo>
                  <a:cubicBezTo>
                    <a:pt x="111" y="301"/>
                    <a:pt x="121" y="321"/>
                    <a:pt x="121" y="332"/>
                  </a:cubicBezTo>
                  <a:lnTo>
                    <a:pt x="131" y="342"/>
                  </a:lnTo>
                  <a:cubicBezTo>
                    <a:pt x="141" y="362"/>
                    <a:pt x="151" y="382"/>
                    <a:pt x="151" y="402"/>
                  </a:cubicBezTo>
                  <a:cubicBezTo>
                    <a:pt x="191" y="473"/>
                    <a:pt x="232" y="543"/>
                    <a:pt x="272" y="603"/>
                  </a:cubicBezTo>
                  <a:cubicBezTo>
                    <a:pt x="281" y="613"/>
                    <a:pt x="292" y="623"/>
                    <a:pt x="292" y="633"/>
                  </a:cubicBezTo>
                  <a:cubicBezTo>
                    <a:pt x="322" y="643"/>
                    <a:pt x="362" y="653"/>
                    <a:pt x="392" y="674"/>
                  </a:cubicBezTo>
                  <a:cubicBezTo>
                    <a:pt x="258" y="532"/>
                    <a:pt x="143" y="365"/>
                    <a:pt x="60" y="169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8"/>
            <p:cNvSpPr/>
            <p:nvPr/>
          </p:nvSpPr>
          <p:spPr>
            <a:xfrm>
              <a:off x="947825" y="397825"/>
              <a:ext cx="35425" cy="26650"/>
            </a:xfrm>
            <a:custGeom>
              <a:avLst/>
              <a:gdLst/>
              <a:ahLst/>
              <a:cxnLst/>
              <a:rect l="l" t="t" r="r" b="b"/>
              <a:pathLst>
                <a:path w="1417" h="1066" extrusionOk="0">
                  <a:moveTo>
                    <a:pt x="1417" y="0"/>
                  </a:moveTo>
                  <a:lnTo>
                    <a:pt x="1417" y="0"/>
                  </a:lnTo>
                  <a:cubicBezTo>
                    <a:pt x="1347" y="61"/>
                    <a:pt x="1256" y="131"/>
                    <a:pt x="1146" y="192"/>
                  </a:cubicBezTo>
                  <a:cubicBezTo>
                    <a:pt x="1005" y="282"/>
                    <a:pt x="804" y="382"/>
                    <a:pt x="553" y="463"/>
                  </a:cubicBezTo>
                  <a:cubicBezTo>
                    <a:pt x="422" y="714"/>
                    <a:pt x="231" y="925"/>
                    <a:pt x="1" y="1065"/>
                  </a:cubicBezTo>
                  <a:cubicBezTo>
                    <a:pt x="463" y="1005"/>
                    <a:pt x="824" y="875"/>
                    <a:pt x="1115" y="744"/>
                  </a:cubicBezTo>
                  <a:cubicBezTo>
                    <a:pt x="1135" y="704"/>
                    <a:pt x="1155" y="674"/>
                    <a:pt x="1176" y="643"/>
                  </a:cubicBezTo>
                  <a:cubicBezTo>
                    <a:pt x="1296" y="453"/>
                    <a:pt x="1376" y="232"/>
                    <a:pt x="1417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8"/>
            <p:cNvSpPr/>
            <p:nvPr/>
          </p:nvSpPr>
          <p:spPr>
            <a:xfrm>
              <a:off x="974450" y="359650"/>
              <a:ext cx="775" cy="1025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0" y="0"/>
                  </a:moveTo>
                  <a:cubicBezTo>
                    <a:pt x="10" y="21"/>
                    <a:pt x="20" y="31"/>
                    <a:pt x="30" y="41"/>
                  </a:cubicBezTo>
                  <a:cubicBezTo>
                    <a:pt x="20" y="31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8"/>
            <p:cNvSpPr/>
            <p:nvPr/>
          </p:nvSpPr>
          <p:spPr>
            <a:xfrm>
              <a:off x="975700" y="361425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11" y="10"/>
                    <a:pt x="20" y="20"/>
                    <a:pt x="20" y="30"/>
                  </a:cubicBezTo>
                  <a:cubicBezTo>
                    <a:pt x="20" y="2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8"/>
            <p:cNvSpPr/>
            <p:nvPr/>
          </p:nvSpPr>
          <p:spPr>
            <a:xfrm>
              <a:off x="979475" y="367675"/>
              <a:ext cx="525" cy="1300"/>
            </a:xfrm>
            <a:custGeom>
              <a:avLst/>
              <a:gdLst/>
              <a:ahLst/>
              <a:cxnLst/>
              <a:rect l="l" t="t" r="r" b="b"/>
              <a:pathLst>
                <a:path w="21" h="52" extrusionOk="0">
                  <a:moveTo>
                    <a:pt x="0" y="1"/>
                  </a:moveTo>
                  <a:cubicBezTo>
                    <a:pt x="0" y="21"/>
                    <a:pt x="10" y="31"/>
                    <a:pt x="20" y="52"/>
                  </a:cubicBezTo>
                  <a:cubicBezTo>
                    <a:pt x="10" y="31"/>
                    <a:pt x="0" y="21"/>
                    <a:pt x="0" y="1"/>
                  </a:cubicBez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8"/>
            <p:cNvSpPr/>
            <p:nvPr/>
          </p:nvSpPr>
          <p:spPr>
            <a:xfrm>
              <a:off x="900100" y="416400"/>
              <a:ext cx="75625" cy="20125"/>
            </a:xfrm>
            <a:custGeom>
              <a:avLst/>
              <a:gdLst/>
              <a:ahLst/>
              <a:cxnLst/>
              <a:rect l="l" t="t" r="r" b="b"/>
              <a:pathLst>
                <a:path w="3025" h="805" extrusionOk="0">
                  <a:moveTo>
                    <a:pt x="3024" y="1"/>
                  </a:moveTo>
                  <a:lnTo>
                    <a:pt x="3024" y="1"/>
                  </a:lnTo>
                  <a:cubicBezTo>
                    <a:pt x="2733" y="132"/>
                    <a:pt x="2372" y="262"/>
                    <a:pt x="1910" y="322"/>
                  </a:cubicBezTo>
                  <a:cubicBezTo>
                    <a:pt x="1819" y="383"/>
                    <a:pt x="1718" y="433"/>
                    <a:pt x="1608" y="463"/>
                  </a:cubicBezTo>
                  <a:cubicBezTo>
                    <a:pt x="1491" y="501"/>
                    <a:pt x="1363" y="520"/>
                    <a:pt x="1230" y="520"/>
                  </a:cubicBezTo>
                  <a:cubicBezTo>
                    <a:pt x="842" y="520"/>
                    <a:pt x="416" y="358"/>
                    <a:pt x="101" y="52"/>
                  </a:cubicBezTo>
                  <a:cubicBezTo>
                    <a:pt x="71" y="31"/>
                    <a:pt x="31" y="21"/>
                    <a:pt x="1" y="11"/>
                  </a:cubicBezTo>
                  <a:lnTo>
                    <a:pt x="1" y="11"/>
                  </a:lnTo>
                  <a:cubicBezTo>
                    <a:pt x="332" y="494"/>
                    <a:pt x="885" y="805"/>
                    <a:pt x="1508" y="805"/>
                  </a:cubicBezTo>
                  <a:cubicBezTo>
                    <a:pt x="2131" y="805"/>
                    <a:pt x="2693" y="483"/>
                    <a:pt x="3024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8"/>
            <p:cNvSpPr/>
            <p:nvPr/>
          </p:nvSpPr>
          <p:spPr>
            <a:xfrm>
              <a:off x="961625" y="384250"/>
              <a:ext cx="22625" cy="25150"/>
            </a:xfrm>
            <a:custGeom>
              <a:avLst/>
              <a:gdLst/>
              <a:ahLst/>
              <a:cxnLst/>
              <a:rect l="l" t="t" r="r" b="b"/>
              <a:pathLst>
                <a:path w="905" h="1006" extrusionOk="0">
                  <a:moveTo>
                    <a:pt x="895" y="1"/>
                  </a:moveTo>
                  <a:cubicBezTo>
                    <a:pt x="714" y="112"/>
                    <a:pt x="473" y="232"/>
                    <a:pt x="192" y="322"/>
                  </a:cubicBezTo>
                  <a:cubicBezTo>
                    <a:pt x="172" y="564"/>
                    <a:pt x="112" y="795"/>
                    <a:pt x="1" y="1006"/>
                  </a:cubicBezTo>
                  <a:cubicBezTo>
                    <a:pt x="252" y="925"/>
                    <a:pt x="453" y="825"/>
                    <a:pt x="594" y="735"/>
                  </a:cubicBezTo>
                  <a:cubicBezTo>
                    <a:pt x="704" y="674"/>
                    <a:pt x="795" y="604"/>
                    <a:pt x="865" y="543"/>
                  </a:cubicBezTo>
                  <a:cubicBezTo>
                    <a:pt x="875" y="474"/>
                    <a:pt x="885" y="413"/>
                    <a:pt x="895" y="343"/>
                  </a:cubicBezTo>
                  <a:cubicBezTo>
                    <a:pt x="895" y="293"/>
                    <a:pt x="905" y="232"/>
                    <a:pt x="905" y="182"/>
                  </a:cubicBezTo>
                  <a:cubicBezTo>
                    <a:pt x="905" y="122"/>
                    <a:pt x="895" y="61"/>
                    <a:pt x="895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8"/>
            <p:cNvSpPr/>
            <p:nvPr/>
          </p:nvSpPr>
          <p:spPr>
            <a:xfrm>
              <a:off x="959625" y="361975"/>
              <a:ext cx="19600" cy="10200"/>
            </a:xfrm>
            <a:custGeom>
              <a:avLst/>
              <a:gdLst/>
              <a:ahLst/>
              <a:cxnLst/>
              <a:rect l="l" t="t" r="r" b="b"/>
              <a:pathLst>
                <a:path w="784" h="408" extrusionOk="0">
                  <a:moveTo>
                    <a:pt x="553" y="0"/>
                  </a:moveTo>
                  <a:cubicBezTo>
                    <a:pt x="513" y="0"/>
                    <a:pt x="472" y="21"/>
                    <a:pt x="442" y="59"/>
                  </a:cubicBezTo>
                  <a:lnTo>
                    <a:pt x="433" y="68"/>
                  </a:lnTo>
                  <a:cubicBezTo>
                    <a:pt x="390" y="132"/>
                    <a:pt x="323" y="171"/>
                    <a:pt x="252" y="171"/>
                  </a:cubicBezTo>
                  <a:cubicBezTo>
                    <a:pt x="222" y="171"/>
                    <a:pt x="191" y="164"/>
                    <a:pt x="161" y="149"/>
                  </a:cubicBezTo>
                  <a:lnTo>
                    <a:pt x="141" y="149"/>
                  </a:lnTo>
                  <a:cubicBezTo>
                    <a:pt x="124" y="142"/>
                    <a:pt x="107" y="139"/>
                    <a:pt x="90" y="139"/>
                  </a:cubicBezTo>
                  <a:cubicBezTo>
                    <a:pt x="55" y="139"/>
                    <a:pt x="21" y="152"/>
                    <a:pt x="0" y="179"/>
                  </a:cubicBezTo>
                  <a:cubicBezTo>
                    <a:pt x="40" y="239"/>
                    <a:pt x="71" y="309"/>
                    <a:pt x="111" y="370"/>
                  </a:cubicBezTo>
                  <a:cubicBezTo>
                    <a:pt x="131" y="370"/>
                    <a:pt x="161" y="380"/>
                    <a:pt x="181" y="390"/>
                  </a:cubicBezTo>
                  <a:lnTo>
                    <a:pt x="201" y="400"/>
                  </a:lnTo>
                  <a:cubicBezTo>
                    <a:pt x="214" y="405"/>
                    <a:pt x="229" y="408"/>
                    <a:pt x="243" y="408"/>
                  </a:cubicBezTo>
                  <a:cubicBezTo>
                    <a:pt x="286" y="408"/>
                    <a:pt x="332" y="387"/>
                    <a:pt x="362" y="349"/>
                  </a:cubicBezTo>
                  <a:lnTo>
                    <a:pt x="372" y="340"/>
                  </a:lnTo>
                  <a:cubicBezTo>
                    <a:pt x="409" y="273"/>
                    <a:pt x="479" y="233"/>
                    <a:pt x="549" y="233"/>
                  </a:cubicBezTo>
                  <a:cubicBezTo>
                    <a:pt x="574" y="233"/>
                    <a:pt x="599" y="238"/>
                    <a:pt x="623" y="249"/>
                  </a:cubicBezTo>
                  <a:lnTo>
                    <a:pt x="643" y="249"/>
                  </a:lnTo>
                  <a:cubicBezTo>
                    <a:pt x="657" y="254"/>
                    <a:pt x="670" y="257"/>
                    <a:pt x="684" y="257"/>
                  </a:cubicBezTo>
                  <a:cubicBezTo>
                    <a:pt x="720" y="257"/>
                    <a:pt x="754" y="238"/>
                    <a:pt x="784" y="209"/>
                  </a:cubicBezTo>
                  <a:cubicBezTo>
                    <a:pt x="744" y="139"/>
                    <a:pt x="714" y="79"/>
                    <a:pt x="674" y="18"/>
                  </a:cubicBezTo>
                  <a:cubicBezTo>
                    <a:pt x="654" y="18"/>
                    <a:pt x="634" y="18"/>
                    <a:pt x="613" y="8"/>
                  </a:cubicBezTo>
                  <a:lnTo>
                    <a:pt x="593" y="8"/>
                  </a:lnTo>
                  <a:cubicBezTo>
                    <a:pt x="580" y="3"/>
                    <a:pt x="567" y="0"/>
                    <a:pt x="553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8"/>
            <p:cNvSpPr/>
            <p:nvPr/>
          </p:nvSpPr>
          <p:spPr>
            <a:xfrm>
              <a:off x="963650" y="369450"/>
              <a:ext cx="17600" cy="10575"/>
            </a:xfrm>
            <a:custGeom>
              <a:avLst/>
              <a:gdLst/>
              <a:ahLst/>
              <a:cxnLst/>
              <a:rect l="l" t="t" r="r" b="b"/>
              <a:pathLst>
                <a:path w="704" h="423" extrusionOk="0">
                  <a:moveTo>
                    <a:pt x="663" y="1"/>
                  </a:moveTo>
                  <a:cubicBezTo>
                    <a:pt x="622" y="35"/>
                    <a:pt x="571" y="50"/>
                    <a:pt x="521" y="50"/>
                  </a:cubicBezTo>
                  <a:cubicBezTo>
                    <a:pt x="498" y="50"/>
                    <a:pt x="474" y="47"/>
                    <a:pt x="452" y="41"/>
                  </a:cubicBezTo>
                  <a:lnTo>
                    <a:pt x="432" y="41"/>
                  </a:lnTo>
                  <a:cubicBezTo>
                    <a:pt x="419" y="36"/>
                    <a:pt x="406" y="33"/>
                    <a:pt x="392" y="33"/>
                  </a:cubicBezTo>
                  <a:cubicBezTo>
                    <a:pt x="352" y="33"/>
                    <a:pt x="311" y="54"/>
                    <a:pt x="281" y="91"/>
                  </a:cubicBezTo>
                  <a:lnTo>
                    <a:pt x="272" y="101"/>
                  </a:lnTo>
                  <a:cubicBezTo>
                    <a:pt x="229" y="164"/>
                    <a:pt x="162" y="203"/>
                    <a:pt x="91" y="203"/>
                  </a:cubicBezTo>
                  <a:cubicBezTo>
                    <a:pt x="60" y="203"/>
                    <a:pt x="30" y="196"/>
                    <a:pt x="0" y="181"/>
                  </a:cubicBezTo>
                  <a:lnTo>
                    <a:pt x="0" y="181"/>
                  </a:lnTo>
                  <a:cubicBezTo>
                    <a:pt x="31" y="262"/>
                    <a:pt x="51" y="342"/>
                    <a:pt x="71" y="423"/>
                  </a:cubicBezTo>
                  <a:cubicBezTo>
                    <a:pt x="252" y="362"/>
                    <a:pt x="392" y="292"/>
                    <a:pt x="513" y="222"/>
                  </a:cubicBezTo>
                  <a:cubicBezTo>
                    <a:pt x="583" y="181"/>
                    <a:pt x="643" y="141"/>
                    <a:pt x="703" y="101"/>
                  </a:cubicBezTo>
                  <a:cubicBezTo>
                    <a:pt x="683" y="61"/>
                    <a:pt x="674" y="30"/>
                    <a:pt x="66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8"/>
            <p:cNvSpPr/>
            <p:nvPr/>
          </p:nvSpPr>
          <p:spPr>
            <a:xfrm>
              <a:off x="895825" y="365675"/>
              <a:ext cx="67850" cy="13075"/>
            </a:xfrm>
            <a:custGeom>
              <a:avLst/>
              <a:gdLst/>
              <a:ahLst/>
              <a:cxnLst/>
              <a:rect l="l" t="t" r="r" b="b"/>
              <a:pathLst>
                <a:path w="2714" h="523" extrusionOk="0">
                  <a:moveTo>
                    <a:pt x="61" y="1"/>
                  </a:moveTo>
                  <a:cubicBezTo>
                    <a:pt x="41" y="31"/>
                    <a:pt x="21" y="71"/>
                    <a:pt x="1" y="101"/>
                  </a:cubicBezTo>
                  <a:cubicBezTo>
                    <a:pt x="47" y="163"/>
                    <a:pt x="119" y="202"/>
                    <a:pt x="195" y="202"/>
                  </a:cubicBezTo>
                  <a:cubicBezTo>
                    <a:pt x="217" y="202"/>
                    <a:pt x="239" y="198"/>
                    <a:pt x="262" y="192"/>
                  </a:cubicBezTo>
                  <a:cubicBezTo>
                    <a:pt x="275" y="187"/>
                    <a:pt x="289" y="184"/>
                    <a:pt x="303" y="184"/>
                  </a:cubicBezTo>
                  <a:cubicBezTo>
                    <a:pt x="342" y="184"/>
                    <a:pt x="383" y="205"/>
                    <a:pt x="413" y="242"/>
                  </a:cubicBezTo>
                  <a:cubicBezTo>
                    <a:pt x="456" y="314"/>
                    <a:pt x="530" y="350"/>
                    <a:pt x="605" y="350"/>
                  </a:cubicBezTo>
                  <a:cubicBezTo>
                    <a:pt x="635" y="350"/>
                    <a:pt x="666" y="344"/>
                    <a:pt x="694" y="332"/>
                  </a:cubicBezTo>
                  <a:cubicBezTo>
                    <a:pt x="710" y="323"/>
                    <a:pt x="728" y="318"/>
                    <a:pt x="747" y="318"/>
                  </a:cubicBezTo>
                  <a:cubicBezTo>
                    <a:pt x="786" y="318"/>
                    <a:pt x="828" y="338"/>
                    <a:pt x="855" y="373"/>
                  </a:cubicBezTo>
                  <a:cubicBezTo>
                    <a:pt x="892" y="428"/>
                    <a:pt x="956" y="457"/>
                    <a:pt x="1022" y="457"/>
                  </a:cubicBezTo>
                  <a:cubicBezTo>
                    <a:pt x="1064" y="457"/>
                    <a:pt x="1107" y="446"/>
                    <a:pt x="1146" y="423"/>
                  </a:cubicBezTo>
                  <a:cubicBezTo>
                    <a:pt x="1165" y="411"/>
                    <a:pt x="1185" y="406"/>
                    <a:pt x="1205" y="406"/>
                  </a:cubicBezTo>
                  <a:cubicBezTo>
                    <a:pt x="1239" y="406"/>
                    <a:pt x="1272" y="421"/>
                    <a:pt x="1297" y="453"/>
                  </a:cubicBezTo>
                  <a:cubicBezTo>
                    <a:pt x="1341" y="497"/>
                    <a:pt x="1400" y="520"/>
                    <a:pt x="1460" y="520"/>
                  </a:cubicBezTo>
                  <a:cubicBezTo>
                    <a:pt x="1508" y="520"/>
                    <a:pt x="1557" y="505"/>
                    <a:pt x="1598" y="473"/>
                  </a:cubicBezTo>
                  <a:lnTo>
                    <a:pt x="1598" y="463"/>
                  </a:lnTo>
                  <a:cubicBezTo>
                    <a:pt x="1623" y="448"/>
                    <a:pt x="1651" y="440"/>
                    <a:pt x="1678" y="440"/>
                  </a:cubicBezTo>
                  <a:cubicBezTo>
                    <a:pt x="1706" y="440"/>
                    <a:pt x="1734" y="448"/>
                    <a:pt x="1759" y="463"/>
                  </a:cubicBezTo>
                  <a:lnTo>
                    <a:pt x="1769" y="473"/>
                  </a:lnTo>
                  <a:cubicBezTo>
                    <a:pt x="1809" y="503"/>
                    <a:pt x="1860" y="523"/>
                    <a:pt x="1909" y="523"/>
                  </a:cubicBezTo>
                  <a:cubicBezTo>
                    <a:pt x="1960" y="523"/>
                    <a:pt x="2020" y="503"/>
                    <a:pt x="2060" y="453"/>
                  </a:cubicBezTo>
                  <a:lnTo>
                    <a:pt x="2070" y="443"/>
                  </a:lnTo>
                  <a:cubicBezTo>
                    <a:pt x="2101" y="418"/>
                    <a:pt x="2135" y="405"/>
                    <a:pt x="2168" y="405"/>
                  </a:cubicBezTo>
                  <a:cubicBezTo>
                    <a:pt x="2190" y="405"/>
                    <a:pt x="2211" y="411"/>
                    <a:pt x="2231" y="423"/>
                  </a:cubicBezTo>
                  <a:lnTo>
                    <a:pt x="2251" y="433"/>
                  </a:lnTo>
                  <a:cubicBezTo>
                    <a:pt x="2284" y="451"/>
                    <a:pt x="2321" y="460"/>
                    <a:pt x="2358" y="460"/>
                  </a:cubicBezTo>
                  <a:cubicBezTo>
                    <a:pt x="2423" y="460"/>
                    <a:pt x="2488" y="433"/>
                    <a:pt x="2532" y="382"/>
                  </a:cubicBezTo>
                  <a:lnTo>
                    <a:pt x="2543" y="362"/>
                  </a:lnTo>
                  <a:cubicBezTo>
                    <a:pt x="2569" y="336"/>
                    <a:pt x="2605" y="318"/>
                    <a:pt x="2640" y="318"/>
                  </a:cubicBezTo>
                  <a:cubicBezTo>
                    <a:pt x="2658" y="318"/>
                    <a:pt x="2676" y="322"/>
                    <a:pt x="2693" y="332"/>
                  </a:cubicBezTo>
                  <a:lnTo>
                    <a:pt x="2713" y="332"/>
                  </a:lnTo>
                  <a:cubicBezTo>
                    <a:pt x="2693" y="302"/>
                    <a:pt x="2683" y="262"/>
                    <a:pt x="2663" y="222"/>
                  </a:cubicBezTo>
                  <a:cubicBezTo>
                    <a:pt x="2592" y="222"/>
                    <a:pt x="2512" y="252"/>
                    <a:pt x="2472" y="302"/>
                  </a:cubicBezTo>
                  <a:lnTo>
                    <a:pt x="2462" y="322"/>
                  </a:lnTo>
                  <a:cubicBezTo>
                    <a:pt x="2437" y="354"/>
                    <a:pt x="2400" y="369"/>
                    <a:pt x="2361" y="369"/>
                  </a:cubicBezTo>
                  <a:cubicBezTo>
                    <a:pt x="2338" y="369"/>
                    <a:pt x="2314" y="364"/>
                    <a:pt x="2291" y="353"/>
                  </a:cubicBezTo>
                  <a:lnTo>
                    <a:pt x="2281" y="342"/>
                  </a:lnTo>
                  <a:cubicBezTo>
                    <a:pt x="2244" y="321"/>
                    <a:pt x="2202" y="311"/>
                    <a:pt x="2162" y="311"/>
                  </a:cubicBezTo>
                  <a:cubicBezTo>
                    <a:pt x="2106" y="311"/>
                    <a:pt x="2051" y="331"/>
                    <a:pt x="2010" y="373"/>
                  </a:cubicBezTo>
                  <a:lnTo>
                    <a:pt x="2000" y="393"/>
                  </a:lnTo>
                  <a:cubicBezTo>
                    <a:pt x="1972" y="415"/>
                    <a:pt x="1938" y="428"/>
                    <a:pt x="1904" y="428"/>
                  </a:cubicBezTo>
                  <a:cubicBezTo>
                    <a:pt x="1877" y="428"/>
                    <a:pt x="1851" y="420"/>
                    <a:pt x="1829" y="402"/>
                  </a:cubicBezTo>
                  <a:lnTo>
                    <a:pt x="1819" y="393"/>
                  </a:lnTo>
                  <a:cubicBezTo>
                    <a:pt x="1779" y="363"/>
                    <a:pt x="1731" y="348"/>
                    <a:pt x="1684" y="348"/>
                  </a:cubicBezTo>
                  <a:cubicBezTo>
                    <a:pt x="1636" y="348"/>
                    <a:pt x="1588" y="363"/>
                    <a:pt x="1548" y="393"/>
                  </a:cubicBezTo>
                  <a:lnTo>
                    <a:pt x="1538" y="393"/>
                  </a:lnTo>
                  <a:cubicBezTo>
                    <a:pt x="1514" y="412"/>
                    <a:pt x="1486" y="422"/>
                    <a:pt x="1458" y="422"/>
                  </a:cubicBezTo>
                  <a:cubicBezTo>
                    <a:pt x="1426" y="422"/>
                    <a:pt x="1394" y="409"/>
                    <a:pt x="1367" y="382"/>
                  </a:cubicBezTo>
                  <a:cubicBezTo>
                    <a:pt x="1323" y="339"/>
                    <a:pt x="1264" y="315"/>
                    <a:pt x="1203" y="315"/>
                  </a:cubicBezTo>
                  <a:cubicBezTo>
                    <a:pt x="1167" y="315"/>
                    <a:pt x="1130" y="323"/>
                    <a:pt x="1096" y="342"/>
                  </a:cubicBezTo>
                  <a:cubicBezTo>
                    <a:pt x="1074" y="357"/>
                    <a:pt x="1050" y="364"/>
                    <a:pt x="1027" y="364"/>
                  </a:cubicBezTo>
                  <a:cubicBezTo>
                    <a:pt x="988" y="364"/>
                    <a:pt x="950" y="344"/>
                    <a:pt x="925" y="312"/>
                  </a:cubicBezTo>
                  <a:cubicBezTo>
                    <a:pt x="882" y="256"/>
                    <a:pt x="816" y="224"/>
                    <a:pt x="745" y="224"/>
                  </a:cubicBezTo>
                  <a:cubicBezTo>
                    <a:pt x="715" y="224"/>
                    <a:pt x="684" y="230"/>
                    <a:pt x="654" y="242"/>
                  </a:cubicBezTo>
                  <a:cubicBezTo>
                    <a:pt x="635" y="251"/>
                    <a:pt x="615" y="256"/>
                    <a:pt x="596" y="256"/>
                  </a:cubicBezTo>
                  <a:cubicBezTo>
                    <a:pt x="554" y="256"/>
                    <a:pt x="514" y="233"/>
                    <a:pt x="493" y="192"/>
                  </a:cubicBezTo>
                  <a:cubicBezTo>
                    <a:pt x="449" y="125"/>
                    <a:pt x="377" y="85"/>
                    <a:pt x="306" y="85"/>
                  </a:cubicBezTo>
                  <a:cubicBezTo>
                    <a:pt x="281" y="85"/>
                    <a:pt x="256" y="90"/>
                    <a:pt x="232" y="101"/>
                  </a:cubicBezTo>
                  <a:cubicBezTo>
                    <a:pt x="217" y="105"/>
                    <a:pt x="203" y="107"/>
                    <a:pt x="189" y="107"/>
                  </a:cubicBezTo>
                  <a:cubicBezTo>
                    <a:pt x="137" y="107"/>
                    <a:pt x="95" y="79"/>
                    <a:pt x="71" y="3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8"/>
            <p:cNvSpPr/>
            <p:nvPr/>
          </p:nvSpPr>
          <p:spPr>
            <a:xfrm>
              <a:off x="962400" y="367175"/>
              <a:ext cx="17850" cy="7375"/>
            </a:xfrm>
            <a:custGeom>
              <a:avLst/>
              <a:gdLst/>
              <a:ahLst/>
              <a:cxnLst/>
              <a:rect l="l" t="t" r="r" b="b"/>
              <a:pathLst>
                <a:path w="714" h="295" extrusionOk="0">
                  <a:moveTo>
                    <a:pt x="673" y="1"/>
                  </a:moveTo>
                  <a:cubicBezTo>
                    <a:pt x="643" y="30"/>
                    <a:pt x="609" y="49"/>
                    <a:pt x="573" y="49"/>
                  </a:cubicBezTo>
                  <a:cubicBezTo>
                    <a:pt x="559" y="49"/>
                    <a:pt x="546" y="46"/>
                    <a:pt x="532" y="41"/>
                  </a:cubicBezTo>
                  <a:lnTo>
                    <a:pt x="512" y="41"/>
                  </a:lnTo>
                  <a:cubicBezTo>
                    <a:pt x="488" y="30"/>
                    <a:pt x="463" y="25"/>
                    <a:pt x="438" y="25"/>
                  </a:cubicBezTo>
                  <a:cubicBezTo>
                    <a:pt x="368" y="25"/>
                    <a:pt x="298" y="65"/>
                    <a:pt x="261" y="132"/>
                  </a:cubicBezTo>
                  <a:lnTo>
                    <a:pt x="251" y="141"/>
                  </a:lnTo>
                  <a:cubicBezTo>
                    <a:pt x="221" y="179"/>
                    <a:pt x="175" y="200"/>
                    <a:pt x="132" y="200"/>
                  </a:cubicBezTo>
                  <a:cubicBezTo>
                    <a:pt x="118" y="200"/>
                    <a:pt x="103" y="197"/>
                    <a:pt x="90" y="192"/>
                  </a:cubicBezTo>
                  <a:lnTo>
                    <a:pt x="70" y="182"/>
                  </a:lnTo>
                  <a:cubicBezTo>
                    <a:pt x="50" y="172"/>
                    <a:pt x="20" y="162"/>
                    <a:pt x="0" y="162"/>
                  </a:cubicBezTo>
                  <a:cubicBezTo>
                    <a:pt x="20" y="202"/>
                    <a:pt x="30" y="242"/>
                    <a:pt x="50" y="272"/>
                  </a:cubicBezTo>
                  <a:cubicBezTo>
                    <a:pt x="80" y="287"/>
                    <a:pt x="110" y="294"/>
                    <a:pt x="141" y="294"/>
                  </a:cubicBezTo>
                  <a:cubicBezTo>
                    <a:pt x="212" y="294"/>
                    <a:pt x="279" y="255"/>
                    <a:pt x="322" y="192"/>
                  </a:cubicBezTo>
                  <a:lnTo>
                    <a:pt x="331" y="182"/>
                  </a:lnTo>
                  <a:cubicBezTo>
                    <a:pt x="361" y="145"/>
                    <a:pt x="402" y="124"/>
                    <a:pt x="442" y="124"/>
                  </a:cubicBezTo>
                  <a:cubicBezTo>
                    <a:pt x="456" y="124"/>
                    <a:pt x="469" y="127"/>
                    <a:pt x="482" y="132"/>
                  </a:cubicBezTo>
                  <a:lnTo>
                    <a:pt x="502" y="132"/>
                  </a:lnTo>
                  <a:cubicBezTo>
                    <a:pt x="524" y="138"/>
                    <a:pt x="548" y="141"/>
                    <a:pt x="571" y="141"/>
                  </a:cubicBezTo>
                  <a:cubicBezTo>
                    <a:pt x="621" y="141"/>
                    <a:pt x="672" y="126"/>
                    <a:pt x="713" y="92"/>
                  </a:cubicBezTo>
                  <a:cubicBezTo>
                    <a:pt x="713" y="81"/>
                    <a:pt x="703" y="81"/>
                    <a:pt x="703" y="72"/>
                  </a:cubicBezTo>
                  <a:cubicBezTo>
                    <a:pt x="693" y="51"/>
                    <a:pt x="683" y="41"/>
                    <a:pt x="683" y="21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8"/>
            <p:cNvSpPr/>
            <p:nvPr/>
          </p:nvSpPr>
          <p:spPr>
            <a:xfrm>
              <a:off x="899350" y="359525"/>
              <a:ext cx="60300" cy="10950"/>
            </a:xfrm>
            <a:custGeom>
              <a:avLst/>
              <a:gdLst/>
              <a:ahLst/>
              <a:cxnLst/>
              <a:rect l="l" t="t" r="r" b="b"/>
              <a:pathLst>
                <a:path w="2412" h="438" extrusionOk="0">
                  <a:moveTo>
                    <a:pt x="165" y="0"/>
                  </a:moveTo>
                  <a:cubicBezTo>
                    <a:pt x="140" y="0"/>
                    <a:pt x="115" y="5"/>
                    <a:pt x="91" y="16"/>
                  </a:cubicBezTo>
                  <a:lnTo>
                    <a:pt x="61" y="16"/>
                  </a:lnTo>
                  <a:cubicBezTo>
                    <a:pt x="61" y="26"/>
                    <a:pt x="51" y="26"/>
                    <a:pt x="51" y="26"/>
                  </a:cubicBezTo>
                  <a:cubicBezTo>
                    <a:pt x="31" y="56"/>
                    <a:pt x="11" y="86"/>
                    <a:pt x="0" y="106"/>
                  </a:cubicBezTo>
                  <a:cubicBezTo>
                    <a:pt x="20" y="111"/>
                    <a:pt x="40" y="114"/>
                    <a:pt x="61" y="114"/>
                  </a:cubicBezTo>
                  <a:cubicBezTo>
                    <a:pt x="81" y="114"/>
                    <a:pt x="101" y="111"/>
                    <a:pt x="121" y="106"/>
                  </a:cubicBezTo>
                  <a:cubicBezTo>
                    <a:pt x="134" y="101"/>
                    <a:pt x="148" y="98"/>
                    <a:pt x="161" y="98"/>
                  </a:cubicBezTo>
                  <a:cubicBezTo>
                    <a:pt x="201" y="98"/>
                    <a:pt x="242" y="119"/>
                    <a:pt x="272" y="157"/>
                  </a:cubicBezTo>
                  <a:cubicBezTo>
                    <a:pt x="315" y="228"/>
                    <a:pt x="389" y="264"/>
                    <a:pt x="464" y="264"/>
                  </a:cubicBezTo>
                  <a:cubicBezTo>
                    <a:pt x="494" y="264"/>
                    <a:pt x="524" y="258"/>
                    <a:pt x="553" y="247"/>
                  </a:cubicBezTo>
                  <a:cubicBezTo>
                    <a:pt x="569" y="237"/>
                    <a:pt x="587" y="233"/>
                    <a:pt x="606" y="233"/>
                  </a:cubicBezTo>
                  <a:cubicBezTo>
                    <a:pt x="645" y="233"/>
                    <a:pt x="687" y="253"/>
                    <a:pt x="714" y="287"/>
                  </a:cubicBezTo>
                  <a:cubicBezTo>
                    <a:pt x="751" y="343"/>
                    <a:pt x="815" y="372"/>
                    <a:pt x="882" y="372"/>
                  </a:cubicBezTo>
                  <a:cubicBezTo>
                    <a:pt x="923" y="372"/>
                    <a:pt x="966" y="361"/>
                    <a:pt x="1005" y="337"/>
                  </a:cubicBezTo>
                  <a:cubicBezTo>
                    <a:pt x="1024" y="326"/>
                    <a:pt x="1044" y="320"/>
                    <a:pt x="1064" y="320"/>
                  </a:cubicBezTo>
                  <a:cubicBezTo>
                    <a:pt x="1098" y="320"/>
                    <a:pt x="1131" y="336"/>
                    <a:pt x="1156" y="367"/>
                  </a:cubicBezTo>
                  <a:cubicBezTo>
                    <a:pt x="1200" y="411"/>
                    <a:pt x="1260" y="434"/>
                    <a:pt x="1319" y="434"/>
                  </a:cubicBezTo>
                  <a:cubicBezTo>
                    <a:pt x="1368" y="434"/>
                    <a:pt x="1416" y="419"/>
                    <a:pt x="1457" y="387"/>
                  </a:cubicBezTo>
                  <a:lnTo>
                    <a:pt x="1457" y="378"/>
                  </a:lnTo>
                  <a:cubicBezTo>
                    <a:pt x="1482" y="362"/>
                    <a:pt x="1510" y="355"/>
                    <a:pt x="1537" y="355"/>
                  </a:cubicBezTo>
                  <a:cubicBezTo>
                    <a:pt x="1565" y="355"/>
                    <a:pt x="1593" y="362"/>
                    <a:pt x="1618" y="378"/>
                  </a:cubicBezTo>
                  <a:lnTo>
                    <a:pt x="1628" y="387"/>
                  </a:lnTo>
                  <a:cubicBezTo>
                    <a:pt x="1668" y="418"/>
                    <a:pt x="1719" y="438"/>
                    <a:pt x="1768" y="438"/>
                  </a:cubicBezTo>
                  <a:cubicBezTo>
                    <a:pt x="1819" y="438"/>
                    <a:pt x="1879" y="418"/>
                    <a:pt x="1919" y="367"/>
                  </a:cubicBezTo>
                  <a:lnTo>
                    <a:pt x="1929" y="357"/>
                  </a:lnTo>
                  <a:cubicBezTo>
                    <a:pt x="1960" y="333"/>
                    <a:pt x="1994" y="320"/>
                    <a:pt x="2027" y="320"/>
                  </a:cubicBezTo>
                  <a:cubicBezTo>
                    <a:pt x="2049" y="320"/>
                    <a:pt x="2070" y="325"/>
                    <a:pt x="2090" y="337"/>
                  </a:cubicBezTo>
                  <a:lnTo>
                    <a:pt x="2110" y="347"/>
                  </a:lnTo>
                  <a:cubicBezTo>
                    <a:pt x="2143" y="369"/>
                    <a:pt x="2180" y="379"/>
                    <a:pt x="2217" y="379"/>
                  </a:cubicBezTo>
                  <a:cubicBezTo>
                    <a:pt x="2282" y="379"/>
                    <a:pt x="2347" y="348"/>
                    <a:pt x="2391" y="297"/>
                  </a:cubicBezTo>
                  <a:lnTo>
                    <a:pt x="2402" y="277"/>
                  </a:lnTo>
                  <a:lnTo>
                    <a:pt x="2411" y="277"/>
                  </a:lnTo>
                  <a:cubicBezTo>
                    <a:pt x="2391" y="247"/>
                    <a:pt x="2371" y="226"/>
                    <a:pt x="2351" y="197"/>
                  </a:cubicBezTo>
                  <a:cubicBezTo>
                    <a:pt x="2341" y="206"/>
                    <a:pt x="2331" y="217"/>
                    <a:pt x="2331" y="226"/>
                  </a:cubicBezTo>
                  <a:lnTo>
                    <a:pt x="2321" y="237"/>
                  </a:lnTo>
                  <a:cubicBezTo>
                    <a:pt x="2296" y="268"/>
                    <a:pt x="2259" y="284"/>
                    <a:pt x="2220" y="284"/>
                  </a:cubicBezTo>
                  <a:cubicBezTo>
                    <a:pt x="2197" y="284"/>
                    <a:pt x="2173" y="278"/>
                    <a:pt x="2150" y="267"/>
                  </a:cubicBezTo>
                  <a:lnTo>
                    <a:pt x="2140" y="257"/>
                  </a:lnTo>
                  <a:cubicBezTo>
                    <a:pt x="2103" y="236"/>
                    <a:pt x="2061" y="225"/>
                    <a:pt x="2021" y="225"/>
                  </a:cubicBezTo>
                  <a:cubicBezTo>
                    <a:pt x="1965" y="225"/>
                    <a:pt x="1910" y="246"/>
                    <a:pt x="1869" y="287"/>
                  </a:cubicBezTo>
                  <a:lnTo>
                    <a:pt x="1859" y="307"/>
                  </a:lnTo>
                  <a:cubicBezTo>
                    <a:pt x="1831" y="330"/>
                    <a:pt x="1796" y="343"/>
                    <a:pt x="1762" y="343"/>
                  </a:cubicBezTo>
                  <a:cubicBezTo>
                    <a:pt x="1736" y="343"/>
                    <a:pt x="1710" y="335"/>
                    <a:pt x="1688" y="317"/>
                  </a:cubicBezTo>
                  <a:lnTo>
                    <a:pt x="1678" y="307"/>
                  </a:lnTo>
                  <a:cubicBezTo>
                    <a:pt x="1638" y="277"/>
                    <a:pt x="1590" y="262"/>
                    <a:pt x="1543" y="262"/>
                  </a:cubicBezTo>
                  <a:cubicBezTo>
                    <a:pt x="1495" y="262"/>
                    <a:pt x="1447" y="277"/>
                    <a:pt x="1407" y="307"/>
                  </a:cubicBezTo>
                  <a:lnTo>
                    <a:pt x="1397" y="307"/>
                  </a:lnTo>
                  <a:cubicBezTo>
                    <a:pt x="1373" y="326"/>
                    <a:pt x="1345" y="336"/>
                    <a:pt x="1316" y="336"/>
                  </a:cubicBezTo>
                  <a:cubicBezTo>
                    <a:pt x="1285" y="336"/>
                    <a:pt x="1253" y="323"/>
                    <a:pt x="1226" y="297"/>
                  </a:cubicBezTo>
                  <a:cubicBezTo>
                    <a:pt x="1182" y="253"/>
                    <a:pt x="1123" y="229"/>
                    <a:pt x="1063" y="229"/>
                  </a:cubicBezTo>
                  <a:cubicBezTo>
                    <a:pt x="1026" y="229"/>
                    <a:pt x="989" y="238"/>
                    <a:pt x="955" y="257"/>
                  </a:cubicBezTo>
                  <a:cubicBezTo>
                    <a:pt x="933" y="272"/>
                    <a:pt x="909" y="278"/>
                    <a:pt x="887" y="278"/>
                  </a:cubicBezTo>
                  <a:cubicBezTo>
                    <a:pt x="847" y="278"/>
                    <a:pt x="809" y="259"/>
                    <a:pt x="784" y="226"/>
                  </a:cubicBezTo>
                  <a:cubicBezTo>
                    <a:pt x="742" y="170"/>
                    <a:pt x="675" y="139"/>
                    <a:pt x="604" y="139"/>
                  </a:cubicBezTo>
                  <a:cubicBezTo>
                    <a:pt x="574" y="139"/>
                    <a:pt x="543" y="145"/>
                    <a:pt x="513" y="157"/>
                  </a:cubicBezTo>
                  <a:cubicBezTo>
                    <a:pt x="494" y="166"/>
                    <a:pt x="475" y="170"/>
                    <a:pt x="456" y="170"/>
                  </a:cubicBezTo>
                  <a:cubicBezTo>
                    <a:pt x="413" y="170"/>
                    <a:pt x="373" y="148"/>
                    <a:pt x="352" y="106"/>
                  </a:cubicBezTo>
                  <a:cubicBezTo>
                    <a:pt x="308" y="40"/>
                    <a:pt x="236" y="0"/>
                    <a:pt x="165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8"/>
            <p:cNvSpPr/>
            <p:nvPr/>
          </p:nvSpPr>
          <p:spPr>
            <a:xfrm>
              <a:off x="958125" y="359525"/>
              <a:ext cx="18350" cy="6950"/>
            </a:xfrm>
            <a:custGeom>
              <a:avLst/>
              <a:gdLst/>
              <a:ahLst/>
              <a:cxnLst/>
              <a:rect l="l" t="t" r="r" b="b"/>
              <a:pathLst>
                <a:path w="734" h="278" extrusionOk="0">
                  <a:moveTo>
                    <a:pt x="611" y="0"/>
                  </a:moveTo>
                  <a:cubicBezTo>
                    <a:pt x="540" y="0"/>
                    <a:pt x="466" y="39"/>
                    <a:pt x="432" y="106"/>
                  </a:cubicBezTo>
                  <a:lnTo>
                    <a:pt x="422" y="116"/>
                  </a:lnTo>
                  <a:cubicBezTo>
                    <a:pt x="392" y="153"/>
                    <a:pt x="346" y="174"/>
                    <a:pt x="304" y="174"/>
                  </a:cubicBezTo>
                  <a:cubicBezTo>
                    <a:pt x="289" y="174"/>
                    <a:pt x="274" y="171"/>
                    <a:pt x="261" y="166"/>
                  </a:cubicBezTo>
                  <a:lnTo>
                    <a:pt x="241" y="157"/>
                  </a:lnTo>
                  <a:cubicBezTo>
                    <a:pt x="212" y="146"/>
                    <a:pt x="182" y="140"/>
                    <a:pt x="152" y="140"/>
                  </a:cubicBezTo>
                  <a:cubicBezTo>
                    <a:pt x="99" y="140"/>
                    <a:pt x="45" y="158"/>
                    <a:pt x="0" y="197"/>
                  </a:cubicBezTo>
                  <a:cubicBezTo>
                    <a:pt x="20" y="226"/>
                    <a:pt x="40" y="247"/>
                    <a:pt x="60" y="277"/>
                  </a:cubicBezTo>
                  <a:cubicBezTo>
                    <a:pt x="81" y="250"/>
                    <a:pt x="115" y="237"/>
                    <a:pt x="150" y="237"/>
                  </a:cubicBezTo>
                  <a:cubicBezTo>
                    <a:pt x="167" y="237"/>
                    <a:pt x="184" y="240"/>
                    <a:pt x="201" y="247"/>
                  </a:cubicBezTo>
                  <a:lnTo>
                    <a:pt x="221" y="247"/>
                  </a:lnTo>
                  <a:cubicBezTo>
                    <a:pt x="251" y="262"/>
                    <a:pt x="282" y="269"/>
                    <a:pt x="312" y="269"/>
                  </a:cubicBezTo>
                  <a:cubicBezTo>
                    <a:pt x="383" y="269"/>
                    <a:pt x="450" y="230"/>
                    <a:pt x="493" y="166"/>
                  </a:cubicBezTo>
                  <a:lnTo>
                    <a:pt x="502" y="157"/>
                  </a:lnTo>
                  <a:cubicBezTo>
                    <a:pt x="532" y="119"/>
                    <a:pt x="573" y="98"/>
                    <a:pt x="613" y="98"/>
                  </a:cubicBezTo>
                  <a:cubicBezTo>
                    <a:pt x="627" y="98"/>
                    <a:pt x="640" y="101"/>
                    <a:pt x="653" y="106"/>
                  </a:cubicBezTo>
                  <a:lnTo>
                    <a:pt x="673" y="106"/>
                  </a:lnTo>
                  <a:cubicBezTo>
                    <a:pt x="694" y="116"/>
                    <a:pt x="714" y="116"/>
                    <a:pt x="734" y="116"/>
                  </a:cubicBezTo>
                  <a:lnTo>
                    <a:pt x="723" y="106"/>
                  </a:lnTo>
                  <a:cubicBezTo>
                    <a:pt x="723" y="96"/>
                    <a:pt x="714" y="86"/>
                    <a:pt x="703" y="76"/>
                  </a:cubicBezTo>
                  <a:cubicBezTo>
                    <a:pt x="703" y="66"/>
                    <a:pt x="694" y="56"/>
                    <a:pt x="683" y="46"/>
                  </a:cubicBezTo>
                  <a:cubicBezTo>
                    <a:pt x="673" y="36"/>
                    <a:pt x="663" y="26"/>
                    <a:pt x="653" y="5"/>
                  </a:cubicBezTo>
                  <a:cubicBezTo>
                    <a:pt x="640" y="2"/>
                    <a:pt x="625" y="0"/>
                    <a:pt x="61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8"/>
            <p:cNvSpPr/>
            <p:nvPr/>
          </p:nvSpPr>
          <p:spPr>
            <a:xfrm>
              <a:off x="891575" y="390300"/>
              <a:ext cx="92450" cy="15850"/>
            </a:xfrm>
            <a:custGeom>
              <a:avLst/>
              <a:gdLst/>
              <a:ahLst/>
              <a:cxnLst/>
              <a:rect l="l" t="t" r="r" b="b"/>
              <a:pathLst>
                <a:path w="3698" h="634" extrusionOk="0">
                  <a:moveTo>
                    <a:pt x="0" y="0"/>
                  </a:moveTo>
                  <a:cubicBezTo>
                    <a:pt x="0" y="51"/>
                    <a:pt x="0" y="101"/>
                    <a:pt x="10" y="151"/>
                  </a:cubicBezTo>
                  <a:cubicBezTo>
                    <a:pt x="30" y="151"/>
                    <a:pt x="40" y="151"/>
                    <a:pt x="50" y="141"/>
                  </a:cubicBezTo>
                  <a:cubicBezTo>
                    <a:pt x="61" y="141"/>
                    <a:pt x="70" y="131"/>
                    <a:pt x="81" y="121"/>
                  </a:cubicBezTo>
                  <a:cubicBezTo>
                    <a:pt x="90" y="101"/>
                    <a:pt x="90" y="91"/>
                    <a:pt x="90" y="71"/>
                  </a:cubicBezTo>
                  <a:cubicBezTo>
                    <a:pt x="90" y="51"/>
                    <a:pt x="81" y="20"/>
                    <a:pt x="61" y="11"/>
                  </a:cubicBezTo>
                  <a:cubicBezTo>
                    <a:pt x="40" y="0"/>
                    <a:pt x="30" y="0"/>
                    <a:pt x="10" y="0"/>
                  </a:cubicBezTo>
                  <a:close/>
                  <a:moveTo>
                    <a:pt x="3667" y="40"/>
                  </a:moveTo>
                  <a:cubicBezTo>
                    <a:pt x="3657" y="40"/>
                    <a:pt x="3647" y="40"/>
                    <a:pt x="3626" y="51"/>
                  </a:cubicBezTo>
                  <a:cubicBezTo>
                    <a:pt x="3597" y="71"/>
                    <a:pt x="3577" y="121"/>
                    <a:pt x="3597" y="161"/>
                  </a:cubicBezTo>
                  <a:lnTo>
                    <a:pt x="3626" y="191"/>
                  </a:lnTo>
                  <a:cubicBezTo>
                    <a:pt x="3637" y="201"/>
                    <a:pt x="3657" y="201"/>
                    <a:pt x="3667" y="201"/>
                  </a:cubicBezTo>
                  <a:lnTo>
                    <a:pt x="3687" y="201"/>
                  </a:lnTo>
                  <a:cubicBezTo>
                    <a:pt x="3687" y="161"/>
                    <a:pt x="3697" y="131"/>
                    <a:pt x="3697" y="101"/>
                  </a:cubicBezTo>
                  <a:lnTo>
                    <a:pt x="3697" y="51"/>
                  </a:lnTo>
                  <a:cubicBezTo>
                    <a:pt x="3687" y="40"/>
                    <a:pt x="3677" y="40"/>
                    <a:pt x="3667" y="40"/>
                  </a:cubicBezTo>
                  <a:close/>
                  <a:moveTo>
                    <a:pt x="251" y="121"/>
                  </a:moveTo>
                  <a:cubicBezTo>
                    <a:pt x="221" y="121"/>
                    <a:pt x="201" y="141"/>
                    <a:pt x="181" y="171"/>
                  </a:cubicBezTo>
                  <a:cubicBezTo>
                    <a:pt x="161" y="211"/>
                    <a:pt x="181" y="252"/>
                    <a:pt x="221" y="272"/>
                  </a:cubicBezTo>
                  <a:cubicBezTo>
                    <a:pt x="231" y="281"/>
                    <a:pt x="241" y="281"/>
                    <a:pt x="251" y="281"/>
                  </a:cubicBezTo>
                  <a:cubicBezTo>
                    <a:pt x="271" y="281"/>
                    <a:pt x="282" y="281"/>
                    <a:pt x="291" y="272"/>
                  </a:cubicBezTo>
                  <a:cubicBezTo>
                    <a:pt x="311" y="261"/>
                    <a:pt x="322" y="252"/>
                    <a:pt x="322" y="241"/>
                  </a:cubicBezTo>
                  <a:cubicBezTo>
                    <a:pt x="331" y="232"/>
                    <a:pt x="331" y="211"/>
                    <a:pt x="331" y="201"/>
                  </a:cubicBezTo>
                  <a:cubicBezTo>
                    <a:pt x="331" y="171"/>
                    <a:pt x="311" y="151"/>
                    <a:pt x="291" y="131"/>
                  </a:cubicBezTo>
                  <a:cubicBezTo>
                    <a:pt x="282" y="131"/>
                    <a:pt x="261" y="121"/>
                    <a:pt x="251" y="121"/>
                  </a:cubicBezTo>
                  <a:close/>
                  <a:moveTo>
                    <a:pt x="3385" y="161"/>
                  </a:moveTo>
                  <a:cubicBezTo>
                    <a:pt x="3345" y="181"/>
                    <a:pt x="3335" y="232"/>
                    <a:pt x="3345" y="272"/>
                  </a:cubicBezTo>
                  <a:lnTo>
                    <a:pt x="3376" y="301"/>
                  </a:lnTo>
                  <a:cubicBezTo>
                    <a:pt x="3396" y="312"/>
                    <a:pt x="3405" y="312"/>
                    <a:pt x="3426" y="312"/>
                  </a:cubicBezTo>
                  <a:lnTo>
                    <a:pt x="3456" y="312"/>
                  </a:lnTo>
                  <a:cubicBezTo>
                    <a:pt x="3486" y="301"/>
                    <a:pt x="3496" y="272"/>
                    <a:pt x="3496" y="241"/>
                  </a:cubicBezTo>
                  <a:lnTo>
                    <a:pt x="3496" y="201"/>
                  </a:lnTo>
                  <a:cubicBezTo>
                    <a:pt x="3486" y="171"/>
                    <a:pt x="3456" y="161"/>
                    <a:pt x="3426" y="161"/>
                  </a:cubicBezTo>
                  <a:close/>
                  <a:moveTo>
                    <a:pt x="503" y="232"/>
                  </a:moveTo>
                  <a:cubicBezTo>
                    <a:pt x="472" y="232"/>
                    <a:pt x="442" y="252"/>
                    <a:pt x="432" y="281"/>
                  </a:cubicBezTo>
                  <a:cubicBezTo>
                    <a:pt x="412" y="322"/>
                    <a:pt x="432" y="372"/>
                    <a:pt x="472" y="382"/>
                  </a:cubicBezTo>
                  <a:cubicBezTo>
                    <a:pt x="482" y="392"/>
                    <a:pt x="492" y="392"/>
                    <a:pt x="503" y="392"/>
                  </a:cubicBezTo>
                  <a:cubicBezTo>
                    <a:pt x="523" y="392"/>
                    <a:pt x="532" y="382"/>
                    <a:pt x="552" y="372"/>
                  </a:cubicBezTo>
                  <a:cubicBezTo>
                    <a:pt x="563" y="372"/>
                    <a:pt x="572" y="352"/>
                    <a:pt x="572" y="342"/>
                  </a:cubicBezTo>
                  <a:cubicBezTo>
                    <a:pt x="583" y="332"/>
                    <a:pt x="583" y="322"/>
                    <a:pt x="583" y="312"/>
                  </a:cubicBezTo>
                  <a:cubicBezTo>
                    <a:pt x="583" y="281"/>
                    <a:pt x="563" y="252"/>
                    <a:pt x="532" y="241"/>
                  </a:cubicBezTo>
                  <a:cubicBezTo>
                    <a:pt x="523" y="232"/>
                    <a:pt x="512" y="232"/>
                    <a:pt x="503" y="232"/>
                  </a:cubicBezTo>
                  <a:close/>
                  <a:moveTo>
                    <a:pt x="3164" y="252"/>
                  </a:moveTo>
                  <a:cubicBezTo>
                    <a:pt x="3155" y="252"/>
                    <a:pt x="3155" y="252"/>
                    <a:pt x="3144" y="261"/>
                  </a:cubicBezTo>
                  <a:cubicBezTo>
                    <a:pt x="3104" y="272"/>
                    <a:pt x="3074" y="322"/>
                    <a:pt x="3094" y="362"/>
                  </a:cubicBezTo>
                  <a:cubicBezTo>
                    <a:pt x="3094" y="372"/>
                    <a:pt x="3104" y="392"/>
                    <a:pt x="3124" y="402"/>
                  </a:cubicBezTo>
                  <a:cubicBezTo>
                    <a:pt x="3135" y="412"/>
                    <a:pt x="3155" y="412"/>
                    <a:pt x="3164" y="412"/>
                  </a:cubicBezTo>
                  <a:lnTo>
                    <a:pt x="3195" y="412"/>
                  </a:lnTo>
                  <a:cubicBezTo>
                    <a:pt x="3225" y="402"/>
                    <a:pt x="3245" y="362"/>
                    <a:pt x="3245" y="332"/>
                  </a:cubicBezTo>
                  <a:lnTo>
                    <a:pt x="3245" y="312"/>
                  </a:lnTo>
                  <a:cubicBezTo>
                    <a:pt x="3235" y="272"/>
                    <a:pt x="3205" y="252"/>
                    <a:pt x="3164" y="252"/>
                  </a:cubicBezTo>
                  <a:close/>
                  <a:moveTo>
                    <a:pt x="764" y="322"/>
                  </a:moveTo>
                  <a:cubicBezTo>
                    <a:pt x="724" y="322"/>
                    <a:pt x="693" y="342"/>
                    <a:pt x="683" y="372"/>
                  </a:cubicBezTo>
                  <a:cubicBezTo>
                    <a:pt x="673" y="422"/>
                    <a:pt x="693" y="462"/>
                    <a:pt x="733" y="473"/>
                  </a:cubicBezTo>
                  <a:cubicBezTo>
                    <a:pt x="744" y="473"/>
                    <a:pt x="753" y="482"/>
                    <a:pt x="764" y="482"/>
                  </a:cubicBezTo>
                  <a:cubicBezTo>
                    <a:pt x="773" y="482"/>
                    <a:pt x="793" y="473"/>
                    <a:pt x="804" y="462"/>
                  </a:cubicBezTo>
                  <a:cubicBezTo>
                    <a:pt x="824" y="453"/>
                    <a:pt x="834" y="442"/>
                    <a:pt x="834" y="422"/>
                  </a:cubicBezTo>
                  <a:cubicBezTo>
                    <a:pt x="844" y="412"/>
                    <a:pt x="844" y="402"/>
                    <a:pt x="844" y="402"/>
                  </a:cubicBezTo>
                  <a:cubicBezTo>
                    <a:pt x="844" y="362"/>
                    <a:pt x="814" y="332"/>
                    <a:pt x="784" y="322"/>
                  </a:cubicBezTo>
                  <a:close/>
                  <a:moveTo>
                    <a:pt x="2883" y="332"/>
                  </a:moveTo>
                  <a:cubicBezTo>
                    <a:pt x="2843" y="352"/>
                    <a:pt x="2823" y="392"/>
                    <a:pt x="2833" y="432"/>
                  </a:cubicBezTo>
                  <a:cubicBezTo>
                    <a:pt x="2833" y="453"/>
                    <a:pt x="2843" y="462"/>
                    <a:pt x="2863" y="473"/>
                  </a:cubicBezTo>
                  <a:cubicBezTo>
                    <a:pt x="2873" y="482"/>
                    <a:pt x="2893" y="493"/>
                    <a:pt x="2903" y="493"/>
                  </a:cubicBezTo>
                  <a:lnTo>
                    <a:pt x="2923" y="493"/>
                  </a:lnTo>
                  <a:cubicBezTo>
                    <a:pt x="2963" y="482"/>
                    <a:pt x="2983" y="453"/>
                    <a:pt x="2983" y="412"/>
                  </a:cubicBezTo>
                  <a:lnTo>
                    <a:pt x="2983" y="392"/>
                  </a:lnTo>
                  <a:cubicBezTo>
                    <a:pt x="2974" y="362"/>
                    <a:pt x="2943" y="332"/>
                    <a:pt x="2903" y="332"/>
                  </a:cubicBezTo>
                  <a:close/>
                  <a:moveTo>
                    <a:pt x="1025" y="382"/>
                  </a:moveTo>
                  <a:cubicBezTo>
                    <a:pt x="985" y="382"/>
                    <a:pt x="954" y="412"/>
                    <a:pt x="945" y="453"/>
                  </a:cubicBezTo>
                  <a:cubicBezTo>
                    <a:pt x="934" y="493"/>
                    <a:pt x="965" y="533"/>
                    <a:pt x="1005" y="543"/>
                  </a:cubicBezTo>
                  <a:lnTo>
                    <a:pt x="1025" y="543"/>
                  </a:lnTo>
                  <a:cubicBezTo>
                    <a:pt x="1045" y="543"/>
                    <a:pt x="1055" y="543"/>
                    <a:pt x="1075" y="522"/>
                  </a:cubicBezTo>
                  <a:cubicBezTo>
                    <a:pt x="1085" y="513"/>
                    <a:pt x="1095" y="502"/>
                    <a:pt x="1105" y="482"/>
                  </a:cubicBezTo>
                  <a:lnTo>
                    <a:pt x="1105" y="462"/>
                  </a:lnTo>
                  <a:cubicBezTo>
                    <a:pt x="1105" y="432"/>
                    <a:pt x="1075" y="392"/>
                    <a:pt x="1045" y="392"/>
                  </a:cubicBezTo>
                  <a:cubicBezTo>
                    <a:pt x="1035" y="382"/>
                    <a:pt x="1025" y="382"/>
                    <a:pt x="1025" y="382"/>
                  </a:cubicBezTo>
                  <a:close/>
                  <a:moveTo>
                    <a:pt x="2632" y="392"/>
                  </a:moveTo>
                  <a:cubicBezTo>
                    <a:pt x="2582" y="402"/>
                    <a:pt x="2552" y="442"/>
                    <a:pt x="2562" y="493"/>
                  </a:cubicBezTo>
                  <a:cubicBezTo>
                    <a:pt x="2572" y="513"/>
                    <a:pt x="2582" y="522"/>
                    <a:pt x="2592" y="533"/>
                  </a:cubicBezTo>
                  <a:cubicBezTo>
                    <a:pt x="2602" y="543"/>
                    <a:pt x="2622" y="553"/>
                    <a:pt x="2642" y="553"/>
                  </a:cubicBezTo>
                  <a:lnTo>
                    <a:pt x="2662" y="553"/>
                  </a:lnTo>
                  <a:cubicBezTo>
                    <a:pt x="2693" y="543"/>
                    <a:pt x="2722" y="513"/>
                    <a:pt x="2722" y="473"/>
                  </a:cubicBezTo>
                  <a:lnTo>
                    <a:pt x="2722" y="462"/>
                  </a:lnTo>
                  <a:cubicBezTo>
                    <a:pt x="2713" y="422"/>
                    <a:pt x="2682" y="392"/>
                    <a:pt x="2642" y="392"/>
                  </a:cubicBezTo>
                  <a:close/>
                  <a:moveTo>
                    <a:pt x="1296" y="432"/>
                  </a:moveTo>
                  <a:cubicBezTo>
                    <a:pt x="1256" y="432"/>
                    <a:pt x="1215" y="462"/>
                    <a:pt x="1215" y="502"/>
                  </a:cubicBezTo>
                  <a:cubicBezTo>
                    <a:pt x="1206" y="543"/>
                    <a:pt x="1235" y="583"/>
                    <a:pt x="1276" y="593"/>
                  </a:cubicBezTo>
                  <a:lnTo>
                    <a:pt x="1296" y="593"/>
                  </a:lnTo>
                  <a:cubicBezTo>
                    <a:pt x="1306" y="593"/>
                    <a:pt x="1326" y="583"/>
                    <a:pt x="1346" y="573"/>
                  </a:cubicBezTo>
                  <a:cubicBezTo>
                    <a:pt x="1356" y="563"/>
                    <a:pt x="1366" y="543"/>
                    <a:pt x="1366" y="522"/>
                  </a:cubicBezTo>
                  <a:lnTo>
                    <a:pt x="1366" y="513"/>
                  </a:lnTo>
                  <a:cubicBezTo>
                    <a:pt x="1366" y="473"/>
                    <a:pt x="1346" y="442"/>
                    <a:pt x="1306" y="432"/>
                  </a:cubicBezTo>
                  <a:close/>
                  <a:moveTo>
                    <a:pt x="2361" y="442"/>
                  </a:moveTo>
                  <a:cubicBezTo>
                    <a:pt x="2320" y="442"/>
                    <a:pt x="2291" y="482"/>
                    <a:pt x="2300" y="533"/>
                  </a:cubicBezTo>
                  <a:cubicBezTo>
                    <a:pt x="2300" y="553"/>
                    <a:pt x="2311" y="563"/>
                    <a:pt x="2320" y="573"/>
                  </a:cubicBezTo>
                  <a:cubicBezTo>
                    <a:pt x="2341" y="593"/>
                    <a:pt x="2351" y="593"/>
                    <a:pt x="2371" y="593"/>
                  </a:cubicBezTo>
                  <a:lnTo>
                    <a:pt x="2381" y="593"/>
                  </a:lnTo>
                  <a:cubicBezTo>
                    <a:pt x="2421" y="593"/>
                    <a:pt x="2451" y="553"/>
                    <a:pt x="2451" y="522"/>
                  </a:cubicBezTo>
                  <a:lnTo>
                    <a:pt x="2451" y="513"/>
                  </a:lnTo>
                  <a:cubicBezTo>
                    <a:pt x="2451" y="473"/>
                    <a:pt x="2411" y="442"/>
                    <a:pt x="2371" y="442"/>
                  </a:cubicBezTo>
                  <a:close/>
                  <a:moveTo>
                    <a:pt x="1557" y="462"/>
                  </a:moveTo>
                  <a:cubicBezTo>
                    <a:pt x="1517" y="462"/>
                    <a:pt x="1487" y="493"/>
                    <a:pt x="1487" y="533"/>
                  </a:cubicBezTo>
                  <a:cubicBezTo>
                    <a:pt x="1477" y="583"/>
                    <a:pt x="1517" y="613"/>
                    <a:pt x="1557" y="623"/>
                  </a:cubicBezTo>
                  <a:cubicBezTo>
                    <a:pt x="1577" y="623"/>
                    <a:pt x="1597" y="613"/>
                    <a:pt x="1617" y="603"/>
                  </a:cubicBezTo>
                  <a:cubicBezTo>
                    <a:pt x="1628" y="583"/>
                    <a:pt x="1637" y="563"/>
                    <a:pt x="1637" y="543"/>
                  </a:cubicBezTo>
                  <a:cubicBezTo>
                    <a:pt x="1637" y="502"/>
                    <a:pt x="1608" y="462"/>
                    <a:pt x="1567" y="462"/>
                  </a:cubicBezTo>
                  <a:close/>
                  <a:moveTo>
                    <a:pt x="2099" y="462"/>
                  </a:moveTo>
                  <a:cubicBezTo>
                    <a:pt x="2059" y="462"/>
                    <a:pt x="2019" y="502"/>
                    <a:pt x="2030" y="553"/>
                  </a:cubicBezTo>
                  <a:cubicBezTo>
                    <a:pt x="2030" y="573"/>
                    <a:pt x="2039" y="583"/>
                    <a:pt x="2050" y="603"/>
                  </a:cubicBezTo>
                  <a:cubicBezTo>
                    <a:pt x="2059" y="613"/>
                    <a:pt x="2079" y="623"/>
                    <a:pt x="2099" y="623"/>
                  </a:cubicBezTo>
                  <a:lnTo>
                    <a:pt x="2110" y="623"/>
                  </a:lnTo>
                  <a:cubicBezTo>
                    <a:pt x="2150" y="623"/>
                    <a:pt x="2180" y="583"/>
                    <a:pt x="2180" y="543"/>
                  </a:cubicBezTo>
                  <a:cubicBezTo>
                    <a:pt x="2180" y="493"/>
                    <a:pt x="2150" y="462"/>
                    <a:pt x="2099" y="462"/>
                  </a:cubicBezTo>
                  <a:close/>
                  <a:moveTo>
                    <a:pt x="1829" y="473"/>
                  </a:moveTo>
                  <a:cubicBezTo>
                    <a:pt x="1788" y="473"/>
                    <a:pt x="1758" y="502"/>
                    <a:pt x="1758" y="553"/>
                  </a:cubicBezTo>
                  <a:cubicBezTo>
                    <a:pt x="1758" y="593"/>
                    <a:pt x="1788" y="633"/>
                    <a:pt x="1829" y="633"/>
                  </a:cubicBezTo>
                  <a:cubicBezTo>
                    <a:pt x="1858" y="633"/>
                    <a:pt x="1878" y="623"/>
                    <a:pt x="1889" y="603"/>
                  </a:cubicBezTo>
                  <a:cubicBezTo>
                    <a:pt x="1899" y="593"/>
                    <a:pt x="1909" y="573"/>
                    <a:pt x="1909" y="553"/>
                  </a:cubicBezTo>
                  <a:cubicBezTo>
                    <a:pt x="1909" y="502"/>
                    <a:pt x="1878" y="473"/>
                    <a:pt x="1829" y="473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8"/>
            <p:cNvSpPr/>
            <p:nvPr/>
          </p:nvSpPr>
          <p:spPr>
            <a:xfrm>
              <a:off x="980975" y="391300"/>
              <a:ext cx="3050" cy="4025"/>
            </a:xfrm>
            <a:custGeom>
              <a:avLst/>
              <a:gdLst/>
              <a:ahLst/>
              <a:cxnLst/>
              <a:rect l="l" t="t" r="r" b="b"/>
              <a:pathLst>
                <a:path w="122" h="161" extrusionOk="0">
                  <a:moveTo>
                    <a:pt x="91" y="0"/>
                  </a:moveTo>
                  <a:cubicBezTo>
                    <a:pt x="81" y="0"/>
                    <a:pt x="71" y="0"/>
                    <a:pt x="50" y="11"/>
                  </a:cubicBezTo>
                  <a:cubicBezTo>
                    <a:pt x="21" y="31"/>
                    <a:pt x="1" y="81"/>
                    <a:pt x="21" y="121"/>
                  </a:cubicBezTo>
                  <a:lnTo>
                    <a:pt x="50" y="151"/>
                  </a:lnTo>
                  <a:cubicBezTo>
                    <a:pt x="61" y="161"/>
                    <a:pt x="81" y="161"/>
                    <a:pt x="91" y="161"/>
                  </a:cubicBezTo>
                  <a:lnTo>
                    <a:pt x="111" y="161"/>
                  </a:lnTo>
                  <a:cubicBezTo>
                    <a:pt x="111" y="121"/>
                    <a:pt x="121" y="91"/>
                    <a:pt x="121" y="61"/>
                  </a:cubicBezTo>
                  <a:lnTo>
                    <a:pt x="121" y="31"/>
                  </a:lnTo>
                  <a:lnTo>
                    <a:pt x="121" y="11"/>
                  </a:lnTo>
                  <a:cubicBezTo>
                    <a:pt x="111" y="0"/>
                    <a:pt x="101" y="0"/>
                    <a:pt x="9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8"/>
            <p:cNvSpPr/>
            <p:nvPr/>
          </p:nvSpPr>
          <p:spPr>
            <a:xfrm>
              <a:off x="974950" y="394300"/>
              <a:ext cx="4050" cy="3800"/>
            </a:xfrm>
            <a:custGeom>
              <a:avLst/>
              <a:gdLst/>
              <a:ahLst/>
              <a:cxnLst/>
              <a:rect l="l" t="t" r="r" b="b"/>
              <a:pathLst>
                <a:path w="162" h="152" extrusionOk="0">
                  <a:moveTo>
                    <a:pt x="50" y="1"/>
                  </a:moveTo>
                  <a:cubicBezTo>
                    <a:pt x="10" y="21"/>
                    <a:pt x="0" y="72"/>
                    <a:pt x="10" y="112"/>
                  </a:cubicBezTo>
                  <a:lnTo>
                    <a:pt x="41" y="141"/>
                  </a:lnTo>
                  <a:cubicBezTo>
                    <a:pt x="61" y="152"/>
                    <a:pt x="70" y="152"/>
                    <a:pt x="91" y="152"/>
                  </a:cubicBezTo>
                  <a:lnTo>
                    <a:pt x="121" y="152"/>
                  </a:lnTo>
                  <a:cubicBezTo>
                    <a:pt x="151" y="141"/>
                    <a:pt x="161" y="112"/>
                    <a:pt x="161" y="81"/>
                  </a:cubicBezTo>
                  <a:lnTo>
                    <a:pt x="161" y="41"/>
                  </a:lnTo>
                  <a:cubicBezTo>
                    <a:pt x="151" y="11"/>
                    <a:pt x="121" y="1"/>
                    <a:pt x="9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8"/>
            <p:cNvSpPr/>
            <p:nvPr/>
          </p:nvSpPr>
          <p:spPr>
            <a:xfrm>
              <a:off x="968425" y="396575"/>
              <a:ext cx="4275" cy="4050"/>
            </a:xfrm>
            <a:custGeom>
              <a:avLst/>
              <a:gdLst/>
              <a:ahLst/>
              <a:cxnLst/>
              <a:rect l="l" t="t" r="r" b="b"/>
              <a:pathLst>
                <a:path w="171" h="162" extrusionOk="0">
                  <a:moveTo>
                    <a:pt x="90" y="1"/>
                  </a:moveTo>
                  <a:cubicBezTo>
                    <a:pt x="81" y="1"/>
                    <a:pt x="81" y="1"/>
                    <a:pt x="70" y="10"/>
                  </a:cubicBezTo>
                  <a:cubicBezTo>
                    <a:pt x="30" y="21"/>
                    <a:pt x="0" y="71"/>
                    <a:pt x="20" y="111"/>
                  </a:cubicBezTo>
                  <a:cubicBezTo>
                    <a:pt x="20" y="121"/>
                    <a:pt x="30" y="141"/>
                    <a:pt x="50" y="151"/>
                  </a:cubicBezTo>
                  <a:cubicBezTo>
                    <a:pt x="61" y="161"/>
                    <a:pt x="81" y="161"/>
                    <a:pt x="90" y="161"/>
                  </a:cubicBezTo>
                  <a:lnTo>
                    <a:pt x="121" y="161"/>
                  </a:lnTo>
                  <a:cubicBezTo>
                    <a:pt x="151" y="151"/>
                    <a:pt x="171" y="111"/>
                    <a:pt x="171" y="81"/>
                  </a:cubicBezTo>
                  <a:lnTo>
                    <a:pt x="171" y="61"/>
                  </a:lnTo>
                  <a:cubicBezTo>
                    <a:pt x="161" y="21"/>
                    <a:pt x="131" y="1"/>
                    <a:pt x="90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8"/>
            <p:cNvSpPr/>
            <p:nvPr/>
          </p:nvSpPr>
          <p:spPr>
            <a:xfrm>
              <a:off x="964400" y="399100"/>
              <a:ext cx="1775" cy="3525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41" y="0"/>
                  </a:moveTo>
                  <a:cubicBezTo>
                    <a:pt x="30" y="40"/>
                    <a:pt x="10" y="90"/>
                    <a:pt x="1" y="141"/>
                  </a:cubicBezTo>
                  <a:lnTo>
                    <a:pt x="10" y="141"/>
                  </a:lnTo>
                  <a:cubicBezTo>
                    <a:pt x="50" y="130"/>
                    <a:pt x="70" y="101"/>
                    <a:pt x="70" y="60"/>
                  </a:cubicBezTo>
                  <a:lnTo>
                    <a:pt x="70" y="40"/>
                  </a:lnTo>
                  <a:cubicBezTo>
                    <a:pt x="70" y="20"/>
                    <a:pt x="50" y="10"/>
                    <a:pt x="41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8"/>
            <p:cNvSpPr/>
            <p:nvPr/>
          </p:nvSpPr>
          <p:spPr>
            <a:xfrm>
              <a:off x="929475" y="334525"/>
              <a:ext cx="16600" cy="3300"/>
            </a:xfrm>
            <a:custGeom>
              <a:avLst/>
              <a:gdLst/>
              <a:ahLst/>
              <a:cxnLst/>
              <a:rect l="l" t="t" r="r" b="b"/>
              <a:pathLst>
                <a:path w="664" h="132" extrusionOk="0">
                  <a:moveTo>
                    <a:pt x="333" y="1"/>
                  </a:moveTo>
                  <a:cubicBezTo>
                    <a:pt x="132" y="1"/>
                    <a:pt x="1" y="51"/>
                    <a:pt x="1" y="51"/>
                  </a:cubicBezTo>
                  <a:cubicBezTo>
                    <a:pt x="1" y="51"/>
                    <a:pt x="132" y="132"/>
                    <a:pt x="333" y="132"/>
                  </a:cubicBezTo>
                  <a:cubicBezTo>
                    <a:pt x="534" y="132"/>
                    <a:pt x="664" y="51"/>
                    <a:pt x="664" y="51"/>
                  </a:cubicBezTo>
                  <a:cubicBezTo>
                    <a:pt x="664" y="51"/>
                    <a:pt x="534" y="1"/>
                    <a:pt x="333" y="1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8"/>
            <p:cNvSpPr/>
            <p:nvPr/>
          </p:nvSpPr>
          <p:spPr>
            <a:xfrm>
              <a:off x="929475" y="335800"/>
              <a:ext cx="16600" cy="8825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1" y="0"/>
                  </a:moveTo>
                  <a:lnTo>
                    <a:pt x="1" y="322"/>
                  </a:lnTo>
                  <a:cubicBezTo>
                    <a:pt x="111" y="342"/>
                    <a:pt x="222" y="352"/>
                    <a:pt x="332" y="352"/>
                  </a:cubicBezTo>
                  <a:cubicBezTo>
                    <a:pt x="443" y="352"/>
                    <a:pt x="553" y="342"/>
                    <a:pt x="664" y="322"/>
                  </a:cubicBezTo>
                  <a:lnTo>
                    <a:pt x="664" y="0"/>
                  </a:lnTo>
                  <a:cubicBezTo>
                    <a:pt x="553" y="41"/>
                    <a:pt x="443" y="61"/>
                    <a:pt x="332" y="61"/>
                  </a:cubicBezTo>
                  <a:cubicBezTo>
                    <a:pt x="222" y="61"/>
                    <a:pt x="111" y="41"/>
                    <a:pt x="1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8"/>
            <p:cNvSpPr/>
            <p:nvPr/>
          </p:nvSpPr>
          <p:spPr>
            <a:xfrm>
              <a:off x="931750" y="320975"/>
              <a:ext cx="11825" cy="15350"/>
            </a:xfrm>
            <a:custGeom>
              <a:avLst/>
              <a:gdLst/>
              <a:ahLst/>
              <a:cxnLst/>
              <a:rect l="l" t="t" r="r" b="b"/>
              <a:pathLst>
                <a:path w="473" h="614" extrusionOk="0">
                  <a:moveTo>
                    <a:pt x="231" y="0"/>
                  </a:moveTo>
                  <a:cubicBezTo>
                    <a:pt x="191" y="0"/>
                    <a:pt x="161" y="20"/>
                    <a:pt x="131" y="51"/>
                  </a:cubicBezTo>
                  <a:cubicBezTo>
                    <a:pt x="1" y="192"/>
                    <a:pt x="41" y="593"/>
                    <a:pt x="41" y="614"/>
                  </a:cubicBezTo>
                  <a:lnTo>
                    <a:pt x="81" y="603"/>
                  </a:lnTo>
                  <a:cubicBezTo>
                    <a:pt x="81" y="603"/>
                    <a:pt x="50" y="201"/>
                    <a:pt x="161" y="81"/>
                  </a:cubicBezTo>
                  <a:cubicBezTo>
                    <a:pt x="181" y="61"/>
                    <a:pt x="202" y="51"/>
                    <a:pt x="231" y="51"/>
                  </a:cubicBezTo>
                  <a:cubicBezTo>
                    <a:pt x="262" y="51"/>
                    <a:pt x="292" y="61"/>
                    <a:pt x="312" y="81"/>
                  </a:cubicBezTo>
                  <a:cubicBezTo>
                    <a:pt x="423" y="201"/>
                    <a:pt x="402" y="603"/>
                    <a:pt x="402" y="614"/>
                  </a:cubicBezTo>
                  <a:lnTo>
                    <a:pt x="452" y="614"/>
                  </a:lnTo>
                  <a:cubicBezTo>
                    <a:pt x="452" y="593"/>
                    <a:pt x="472" y="192"/>
                    <a:pt x="342" y="51"/>
                  </a:cubicBezTo>
                  <a:cubicBezTo>
                    <a:pt x="312" y="20"/>
                    <a:pt x="271" y="0"/>
                    <a:pt x="231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8"/>
            <p:cNvSpPr/>
            <p:nvPr/>
          </p:nvSpPr>
          <p:spPr>
            <a:xfrm>
              <a:off x="936525" y="14825"/>
              <a:ext cx="1775" cy="308950"/>
            </a:xfrm>
            <a:custGeom>
              <a:avLst/>
              <a:gdLst/>
              <a:ahLst/>
              <a:cxnLst/>
              <a:rect l="l" t="t" r="r" b="b"/>
              <a:pathLst>
                <a:path w="71" h="12358" extrusionOk="0">
                  <a:moveTo>
                    <a:pt x="0" y="1"/>
                  </a:moveTo>
                  <a:lnTo>
                    <a:pt x="0" y="12327"/>
                  </a:lnTo>
                  <a:cubicBezTo>
                    <a:pt x="0" y="12347"/>
                    <a:pt x="11" y="12357"/>
                    <a:pt x="31" y="12357"/>
                  </a:cubicBezTo>
                  <a:cubicBezTo>
                    <a:pt x="51" y="12357"/>
                    <a:pt x="71" y="12347"/>
                    <a:pt x="71" y="12327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8"/>
            <p:cNvSpPr/>
            <p:nvPr/>
          </p:nvSpPr>
          <p:spPr>
            <a:xfrm>
              <a:off x="972175" y="568875"/>
              <a:ext cx="89700" cy="153025"/>
            </a:xfrm>
            <a:custGeom>
              <a:avLst/>
              <a:gdLst/>
              <a:ahLst/>
              <a:cxnLst/>
              <a:rect l="l" t="t" r="r" b="b"/>
              <a:pathLst>
                <a:path w="3588" h="6121" extrusionOk="0">
                  <a:moveTo>
                    <a:pt x="1498" y="0"/>
                  </a:moveTo>
                  <a:cubicBezTo>
                    <a:pt x="1498" y="0"/>
                    <a:pt x="1638" y="583"/>
                    <a:pt x="1327" y="954"/>
                  </a:cubicBezTo>
                  <a:cubicBezTo>
                    <a:pt x="1286" y="994"/>
                    <a:pt x="1246" y="1035"/>
                    <a:pt x="1186" y="1075"/>
                  </a:cubicBezTo>
                  <a:cubicBezTo>
                    <a:pt x="1045" y="1175"/>
                    <a:pt x="844" y="1326"/>
                    <a:pt x="664" y="1527"/>
                  </a:cubicBezTo>
                  <a:cubicBezTo>
                    <a:pt x="443" y="1768"/>
                    <a:pt x="222" y="2059"/>
                    <a:pt x="111" y="2401"/>
                  </a:cubicBezTo>
                  <a:cubicBezTo>
                    <a:pt x="91" y="2451"/>
                    <a:pt x="81" y="2501"/>
                    <a:pt x="61" y="2552"/>
                  </a:cubicBezTo>
                  <a:cubicBezTo>
                    <a:pt x="21" y="2733"/>
                    <a:pt x="1" y="2923"/>
                    <a:pt x="11" y="3124"/>
                  </a:cubicBezTo>
                  <a:cubicBezTo>
                    <a:pt x="21" y="3164"/>
                    <a:pt x="21" y="3205"/>
                    <a:pt x="31" y="3245"/>
                  </a:cubicBezTo>
                  <a:cubicBezTo>
                    <a:pt x="41" y="3356"/>
                    <a:pt x="71" y="3476"/>
                    <a:pt x="111" y="3597"/>
                  </a:cubicBezTo>
                  <a:cubicBezTo>
                    <a:pt x="132" y="3637"/>
                    <a:pt x="141" y="3687"/>
                    <a:pt x="161" y="3727"/>
                  </a:cubicBezTo>
                  <a:cubicBezTo>
                    <a:pt x="172" y="3757"/>
                    <a:pt x="192" y="3798"/>
                    <a:pt x="202" y="3827"/>
                  </a:cubicBezTo>
                  <a:cubicBezTo>
                    <a:pt x="272" y="3988"/>
                    <a:pt x="353" y="4129"/>
                    <a:pt x="433" y="4269"/>
                  </a:cubicBezTo>
                  <a:cubicBezTo>
                    <a:pt x="453" y="4300"/>
                    <a:pt x="473" y="4330"/>
                    <a:pt x="483" y="4360"/>
                  </a:cubicBezTo>
                  <a:cubicBezTo>
                    <a:pt x="583" y="4501"/>
                    <a:pt x="684" y="4631"/>
                    <a:pt x="795" y="4752"/>
                  </a:cubicBezTo>
                  <a:cubicBezTo>
                    <a:pt x="815" y="4782"/>
                    <a:pt x="844" y="4812"/>
                    <a:pt x="865" y="4832"/>
                  </a:cubicBezTo>
                  <a:cubicBezTo>
                    <a:pt x="985" y="4963"/>
                    <a:pt x="1096" y="5084"/>
                    <a:pt x="1206" y="5204"/>
                  </a:cubicBezTo>
                  <a:lnTo>
                    <a:pt x="1206" y="5214"/>
                  </a:lnTo>
                  <a:cubicBezTo>
                    <a:pt x="1237" y="5234"/>
                    <a:pt x="1257" y="5264"/>
                    <a:pt x="1277" y="5284"/>
                  </a:cubicBezTo>
                  <a:cubicBezTo>
                    <a:pt x="1387" y="5415"/>
                    <a:pt x="1478" y="5546"/>
                    <a:pt x="1558" y="5686"/>
                  </a:cubicBezTo>
                  <a:cubicBezTo>
                    <a:pt x="1578" y="5716"/>
                    <a:pt x="1598" y="5747"/>
                    <a:pt x="1608" y="5776"/>
                  </a:cubicBezTo>
                  <a:cubicBezTo>
                    <a:pt x="1659" y="5867"/>
                    <a:pt x="1688" y="5957"/>
                    <a:pt x="1719" y="6068"/>
                  </a:cubicBezTo>
                  <a:cubicBezTo>
                    <a:pt x="1729" y="6103"/>
                    <a:pt x="1759" y="6120"/>
                    <a:pt x="1789" y="6120"/>
                  </a:cubicBezTo>
                  <a:cubicBezTo>
                    <a:pt x="1819" y="6120"/>
                    <a:pt x="1849" y="6103"/>
                    <a:pt x="1859" y="6068"/>
                  </a:cubicBezTo>
                  <a:cubicBezTo>
                    <a:pt x="1940" y="5796"/>
                    <a:pt x="2060" y="5586"/>
                    <a:pt x="2221" y="5385"/>
                  </a:cubicBezTo>
                  <a:cubicBezTo>
                    <a:pt x="2331" y="5254"/>
                    <a:pt x="2442" y="5124"/>
                    <a:pt x="2563" y="4993"/>
                  </a:cubicBezTo>
                  <a:lnTo>
                    <a:pt x="2572" y="4993"/>
                  </a:lnTo>
                  <a:cubicBezTo>
                    <a:pt x="2884" y="4651"/>
                    <a:pt x="3235" y="4260"/>
                    <a:pt x="3467" y="3597"/>
                  </a:cubicBezTo>
                  <a:cubicBezTo>
                    <a:pt x="3476" y="3566"/>
                    <a:pt x="3487" y="3526"/>
                    <a:pt x="3497" y="3496"/>
                  </a:cubicBezTo>
                  <a:cubicBezTo>
                    <a:pt x="3517" y="3416"/>
                    <a:pt x="3537" y="3336"/>
                    <a:pt x="3547" y="3245"/>
                  </a:cubicBezTo>
                  <a:cubicBezTo>
                    <a:pt x="3587" y="3034"/>
                    <a:pt x="3577" y="2833"/>
                    <a:pt x="3537" y="2642"/>
                  </a:cubicBezTo>
                  <a:cubicBezTo>
                    <a:pt x="3527" y="2592"/>
                    <a:pt x="3517" y="2552"/>
                    <a:pt x="3497" y="2501"/>
                  </a:cubicBezTo>
                  <a:cubicBezTo>
                    <a:pt x="3467" y="2361"/>
                    <a:pt x="3407" y="2230"/>
                    <a:pt x="3336" y="2110"/>
                  </a:cubicBezTo>
                  <a:cubicBezTo>
                    <a:pt x="3326" y="2070"/>
                    <a:pt x="3306" y="2039"/>
                    <a:pt x="3286" y="1999"/>
                  </a:cubicBezTo>
                  <a:cubicBezTo>
                    <a:pt x="3215" y="1889"/>
                    <a:pt x="3135" y="1778"/>
                    <a:pt x="3055" y="1688"/>
                  </a:cubicBezTo>
                  <a:cubicBezTo>
                    <a:pt x="3034" y="1657"/>
                    <a:pt x="3005" y="1628"/>
                    <a:pt x="2985" y="1597"/>
                  </a:cubicBezTo>
                  <a:cubicBezTo>
                    <a:pt x="2894" y="1497"/>
                    <a:pt x="2793" y="1407"/>
                    <a:pt x="2703" y="1326"/>
                  </a:cubicBezTo>
                  <a:cubicBezTo>
                    <a:pt x="2673" y="1296"/>
                    <a:pt x="2643" y="1276"/>
                    <a:pt x="2623" y="1256"/>
                  </a:cubicBezTo>
                  <a:cubicBezTo>
                    <a:pt x="2532" y="1175"/>
                    <a:pt x="2452" y="1125"/>
                    <a:pt x="2392" y="1075"/>
                  </a:cubicBezTo>
                  <a:cubicBezTo>
                    <a:pt x="2351" y="1045"/>
                    <a:pt x="2322" y="1025"/>
                    <a:pt x="2291" y="994"/>
                  </a:cubicBezTo>
                  <a:cubicBezTo>
                    <a:pt x="2271" y="965"/>
                    <a:pt x="2241" y="934"/>
                    <a:pt x="2221" y="914"/>
                  </a:cubicBezTo>
                  <a:cubicBezTo>
                    <a:pt x="2121" y="773"/>
                    <a:pt x="2081" y="623"/>
                    <a:pt x="2060" y="472"/>
                  </a:cubicBezTo>
                  <a:cubicBezTo>
                    <a:pt x="2050" y="422"/>
                    <a:pt x="2050" y="382"/>
                    <a:pt x="2050" y="331"/>
                  </a:cubicBezTo>
                  <a:cubicBezTo>
                    <a:pt x="2050" y="141"/>
                    <a:pt x="2081" y="0"/>
                    <a:pt x="208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8"/>
            <p:cNvSpPr/>
            <p:nvPr/>
          </p:nvSpPr>
          <p:spPr>
            <a:xfrm>
              <a:off x="1007850" y="563850"/>
              <a:ext cx="18100" cy="3525"/>
            </a:xfrm>
            <a:custGeom>
              <a:avLst/>
              <a:gdLst/>
              <a:ahLst/>
              <a:cxnLst/>
              <a:rect l="l" t="t" r="r" b="b"/>
              <a:pathLst>
                <a:path w="724" h="141" extrusionOk="0">
                  <a:moveTo>
                    <a:pt x="362" y="0"/>
                  </a:moveTo>
                  <a:cubicBezTo>
                    <a:pt x="141" y="0"/>
                    <a:pt x="0" y="50"/>
                    <a:pt x="0" y="50"/>
                  </a:cubicBezTo>
                  <a:cubicBezTo>
                    <a:pt x="0" y="50"/>
                    <a:pt x="141" y="141"/>
                    <a:pt x="362" y="141"/>
                  </a:cubicBezTo>
                  <a:cubicBezTo>
                    <a:pt x="583" y="141"/>
                    <a:pt x="723" y="50"/>
                    <a:pt x="723" y="50"/>
                  </a:cubicBezTo>
                  <a:cubicBezTo>
                    <a:pt x="723" y="50"/>
                    <a:pt x="583" y="0"/>
                    <a:pt x="36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8"/>
            <p:cNvSpPr/>
            <p:nvPr/>
          </p:nvSpPr>
          <p:spPr>
            <a:xfrm>
              <a:off x="1007850" y="565100"/>
              <a:ext cx="18100" cy="9750"/>
            </a:xfrm>
            <a:custGeom>
              <a:avLst/>
              <a:gdLst/>
              <a:ahLst/>
              <a:cxnLst/>
              <a:rect l="l" t="t" r="r" b="b"/>
              <a:pathLst>
                <a:path w="724" h="390" extrusionOk="0">
                  <a:moveTo>
                    <a:pt x="0" y="0"/>
                  </a:moveTo>
                  <a:lnTo>
                    <a:pt x="0" y="352"/>
                  </a:lnTo>
                  <a:cubicBezTo>
                    <a:pt x="121" y="377"/>
                    <a:pt x="241" y="390"/>
                    <a:pt x="362" y="390"/>
                  </a:cubicBezTo>
                  <a:cubicBezTo>
                    <a:pt x="482" y="390"/>
                    <a:pt x="603" y="377"/>
                    <a:pt x="723" y="352"/>
                  </a:cubicBezTo>
                  <a:lnTo>
                    <a:pt x="723" y="0"/>
                  </a:lnTo>
                  <a:cubicBezTo>
                    <a:pt x="603" y="46"/>
                    <a:pt x="482" y="68"/>
                    <a:pt x="362" y="68"/>
                  </a:cubicBezTo>
                  <a:cubicBezTo>
                    <a:pt x="241" y="68"/>
                    <a:pt x="121" y="46"/>
                    <a:pt x="0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8"/>
            <p:cNvSpPr/>
            <p:nvPr/>
          </p:nvSpPr>
          <p:spPr>
            <a:xfrm>
              <a:off x="1010625" y="548775"/>
              <a:ext cx="12800" cy="16850"/>
            </a:xfrm>
            <a:custGeom>
              <a:avLst/>
              <a:gdLst/>
              <a:ahLst/>
              <a:cxnLst/>
              <a:rect l="l" t="t" r="r" b="b"/>
              <a:pathLst>
                <a:path w="512" h="674" extrusionOk="0">
                  <a:moveTo>
                    <a:pt x="261" y="1"/>
                  </a:moveTo>
                  <a:cubicBezTo>
                    <a:pt x="211" y="1"/>
                    <a:pt x="170" y="21"/>
                    <a:pt x="141" y="61"/>
                  </a:cubicBezTo>
                  <a:cubicBezTo>
                    <a:pt x="0" y="211"/>
                    <a:pt x="20" y="653"/>
                    <a:pt x="20" y="673"/>
                  </a:cubicBezTo>
                  <a:lnTo>
                    <a:pt x="70" y="673"/>
                  </a:lnTo>
                  <a:cubicBezTo>
                    <a:pt x="70" y="664"/>
                    <a:pt x="50" y="231"/>
                    <a:pt x="181" y="91"/>
                  </a:cubicBezTo>
                  <a:cubicBezTo>
                    <a:pt x="201" y="70"/>
                    <a:pt x="231" y="50"/>
                    <a:pt x="261" y="50"/>
                  </a:cubicBezTo>
                  <a:cubicBezTo>
                    <a:pt x="291" y="50"/>
                    <a:pt x="321" y="70"/>
                    <a:pt x="342" y="91"/>
                  </a:cubicBezTo>
                  <a:cubicBezTo>
                    <a:pt x="462" y="231"/>
                    <a:pt x="422" y="664"/>
                    <a:pt x="422" y="673"/>
                  </a:cubicBezTo>
                  <a:lnTo>
                    <a:pt x="472" y="673"/>
                  </a:lnTo>
                  <a:cubicBezTo>
                    <a:pt x="472" y="653"/>
                    <a:pt x="512" y="211"/>
                    <a:pt x="382" y="61"/>
                  </a:cubicBezTo>
                  <a:cubicBezTo>
                    <a:pt x="342" y="21"/>
                    <a:pt x="301" y="1"/>
                    <a:pt x="261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8"/>
            <p:cNvSpPr/>
            <p:nvPr/>
          </p:nvSpPr>
          <p:spPr>
            <a:xfrm>
              <a:off x="1016150" y="16075"/>
              <a:ext cx="1750" cy="534975"/>
            </a:xfrm>
            <a:custGeom>
              <a:avLst/>
              <a:gdLst/>
              <a:ahLst/>
              <a:cxnLst/>
              <a:rect l="l" t="t" r="r" b="b"/>
              <a:pathLst>
                <a:path w="70" h="21399" extrusionOk="0">
                  <a:moveTo>
                    <a:pt x="0" y="0"/>
                  </a:moveTo>
                  <a:lnTo>
                    <a:pt x="0" y="21358"/>
                  </a:lnTo>
                  <a:cubicBezTo>
                    <a:pt x="0" y="21378"/>
                    <a:pt x="20" y="21399"/>
                    <a:pt x="40" y="21399"/>
                  </a:cubicBezTo>
                  <a:cubicBezTo>
                    <a:pt x="60" y="21399"/>
                    <a:pt x="70" y="21378"/>
                    <a:pt x="70" y="2135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8"/>
            <p:cNvSpPr/>
            <p:nvPr/>
          </p:nvSpPr>
          <p:spPr>
            <a:xfrm>
              <a:off x="988750" y="577150"/>
              <a:ext cx="34950" cy="29925"/>
            </a:xfrm>
            <a:custGeom>
              <a:avLst/>
              <a:gdLst/>
              <a:ahLst/>
              <a:cxnLst/>
              <a:rect l="l" t="t" r="r" b="b"/>
              <a:pathLst>
                <a:path w="1398" h="1197" extrusionOk="0">
                  <a:moveTo>
                    <a:pt x="1387" y="0"/>
                  </a:moveTo>
                  <a:cubicBezTo>
                    <a:pt x="1146" y="232"/>
                    <a:pt x="895" y="442"/>
                    <a:pt x="664" y="623"/>
                  </a:cubicBezTo>
                  <a:cubicBezTo>
                    <a:pt x="623" y="663"/>
                    <a:pt x="583" y="704"/>
                    <a:pt x="523" y="744"/>
                  </a:cubicBezTo>
                  <a:cubicBezTo>
                    <a:pt x="382" y="844"/>
                    <a:pt x="181" y="995"/>
                    <a:pt x="1" y="1196"/>
                  </a:cubicBezTo>
                  <a:cubicBezTo>
                    <a:pt x="152" y="1105"/>
                    <a:pt x="312" y="1005"/>
                    <a:pt x="473" y="884"/>
                  </a:cubicBezTo>
                  <a:cubicBezTo>
                    <a:pt x="824" y="643"/>
                    <a:pt x="1126" y="393"/>
                    <a:pt x="1397" y="141"/>
                  </a:cubicBezTo>
                  <a:cubicBezTo>
                    <a:pt x="1387" y="91"/>
                    <a:pt x="1387" y="51"/>
                    <a:pt x="1387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8"/>
            <p:cNvSpPr/>
            <p:nvPr/>
          </p:nvSpPr>
          <p:spPr>
            <a:xfrm>
              <a:off x="973675" y="591725"/>
              <a:ext cx="55800" cy="40950"/>
            </a:xfrm>
            <a:custGeom>
              <a:avLst/>
              <a:gdLst/>
              <a:ahLst/>
              <a:cxnLst/>
              <a:rect l="l" t="t" r="r" b="b"/>
              <a:pathLst>
                <a:path w="2232" h="1638" extrusionOk="0">
                  <a:moveTo>
                    <a:pt x="2161" y="0"/>
                  </a:moveTo>
                  <a:cubicBezTo>
                    <a:pt x="1840" y="312"/>
                    <a:pt x="1488" y="593"/>
                    <a:pt x="1177" y="804"/>
                  </a:cubicBezTo>
                  <a:cubicBezTo>
                    <a:pt x="755" y="1105"/>
                    <a:pt x="342" y="1337"/>
                    <a:pt x="51" y="1487"/>
                  </a:cubicBezTo>
                  <a:cubicBezTo>
                    <a:pt x="31" y="1537"/>
                    <a:pt x="21" y="1587"/>
                    <a:pt x="1" y="1638"/>
                  </a:cubicBezTo>
                  <a:cubicBezTo>
                    <a:pt x="313" y="1477"/>
                    <a:pt x="764" y="1226"/>
                    <a:pt x="1237" y="895"/>
                  </a:cubicBezTo>
                  <a:cubicBezTo>
                    <a:pt x="1608" y="633"/>
                    <a:pt x="1950" y="362"/>
                    <a:pt x="2231" y="80"/>
                  </a:cubicBezTo>
                  <a:cubicBezTo>
                    <a:pt x="2211" y="51"/>
                    <a:pt x="2181" y="20"/>
                    <a:pt x="2161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8"/>
            <p:cNvSpPr/>
            <p:nvPr/>
          </p:nvSpPr>
          <p:spPr>
            <a:xfrm>
              <a:off x="972450" y="600250"/>
              <a:ext cx="67325" cy="49750"/>
            </a:xfrm>
            <a:custGeom>
              <a:avLst/>
              <a:gdLst/>
              <a:ahLst/>
              <a:cxnLst/>
              <a:rect l="l" t="t" r="r" b="b"/>
              <a:pathLst>
                <a:path w="2693" h="1990" extrusionOk="0">
                  <a:moveTo>
                    <a:pt x="2612" y="1"/>
                  </a:moveTo>
                  <a:cubicBezTo>
                    <a:pt x="2220" y="423"/>
                    <a:pt x="1768" y="784"/>
                    <a:pt x="1376" y="1065"/>
                  </a:cubicBezTo>
                  <a:cubicBezTo>
                    <a:pt x="824" y="1458"/>
                    <a:pt x="291" y="1728"/>
                    <a:pt x="0" y="1869"/>
                  </a:cubicBezTo>
                  <a:cubicBezTo>
                    <a:pt x="10" y="1909"/>
                    <a:pt x="10" y="1950"/>
                    <a:pt x="20" y="1990"/>
                  </a:cubicBezTo>
                  <a:cubicBezTo>
                    <a:pt x="301" y="1849"/>
                    <a:pt x="854" y="1558"/>
                    <a:pt x="1436" y="1156"/>
                  </a:cubicBezTo>
                  <a:cubicBezTo>
                    <a:pt x="1929" y="804"/>
                    <a:pt x="2351" y="443"/>
                    <a:pt x="2682" y="71"/>
                  </a:cubicBezTo>
                  <a:lnTo>
                    <a:pt x="2692" y="71"/>
                  </a:lnTo>
                  <a:cubicBezTo>
                    <a:pt x="2662" y="41"/>
                    <a:pt x="2632" y="21"/>
                    <a:pt x="2612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8"/>
            <p:cNvSpPr/>
            <p:nvPr/>
          </p:nvSpPr>
          <p:spPr>
            <a:xfrm>
              <a:off x="976200" y="608800"/>
              <a:ext cx="72350" cy="55775"/>
            </a:xfrm>
            <a:custGeom>
              <a:avLst/>
              <a:gdLst/>
              <a:ahLst/>
              <a:cxnLst/>
              <a:rect l="l" t="t" r="r" b="b"/>
              <a:pathLst>
                <a:path w="2894" h="2231" extrusionOk="0">
                  <a:moveTo>
                    <a:pt x="2824" y="0"/>
                  </a:moveTo>
                  <a:cubicBezTo>
                    <a:pt x="2391" y="543"/>
                    <a:pt x="1849" y="995"/>
                    <a:pt x="1387" y="1317"/>
                  </a:cubicBezTo>
                  <a:cubicBezTo>
                    <a:pt x="824" y="1708"/>
                    <a:pt x="292" y="1989"/>
                    <a:pt x="0" y="2130"/>
                  </a:cubicBezTo>
                  <a:cubicBezTo>
                    <a:pt x="11" y="2160"/>
                    <a:pt x="31" y="2201"/>
                    <a:pt x="41" y="2230"/>
                  </a:cubicBezTo>
                  <a:cubicBezTo>
                    <a:pt x="332" y="2090"/>
                    <a:pt x="875" y="1808"/>
                    <a:pt x="1447" y="1407"/>
                  </a:cubicBezTo>
                  <a:cubicBezTo>
                    <a:pt x="1940" y="1065"/>
                    <a:pt x="2362" y="694"/>
                    <a:pt x="2693" y="322"/>
                  </a:cubicBezTo>
                  <a:cubicBezTo>
                    <a:pt x="2763" y="252"/>
                    <a:pt x="2833" y="171"/>
                    <a:pt x="2894" y="91"/>
                  </a:cubicBezTo>
                  <a:cubicBezTo>
                    <a:pt x="2873" y="60"/>
                    <a:pt x="2844" y="31"/>
                    <a:pt x="282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8"/>
            <p:cNvSpPr/>
            <p:nvPr/>
          </p:nvSpPr>
          <p:spPr>
            <a:xfrm>
              <a:off x="982975" y="618825"/>
              <a:ext cx="72600" cy="59075"/>
            </a:xfrm>
            <a:custGeom>
              <a:avLst/>
              <a:gdLst/>
              <a:ahLst/>
              <a:cxnLst/>
              <a:rect l="l" t="t" r="r" b="b"/>
              <a:pathLst>
                <a:path w="2904" h="2363" extrusionOk="0">
                  <a:moveTo>
                    <a:pt x="2854" y="1"/>
                  </a:moveTo>
                  <a:cubicBezTo>
                    <a:pt x="2412" y="634"/>
                    <a:pt x="1789" y="1146"/>
                    <a:pt x="1267" y="1508"/>
                  </a:cubicBezTo>
                  <a:cubicBezTo>
                    <a:pt x="774" y="1860"/>
                    <a:pt x="302" y="2111"/>
                    <a:pt x="1" y="2271"/>
                  </a:cubicBezTo>
                  <a:cubicBezTo>
                    <a:pt x="21" y="2302"/>
                    <a:pt x="41" y="2332"/>
                    <a:pt x="51" y="2362"/>
                  </a:cubicBezTo>
                  <a:cubicBezTo>
                    <a:pt x="363" y="2201"/>
                    <a:pt x="834" y="1940"/>
                    <a:pt x="1327" y="1599"/>
                  </a:cubicBezTo>
                  <a:cubicBezTo>
                    <a:pt x="1819" y="1257"/>
                    <a:pt x="2241" y="895"/>
                    <a:pt x="2573" y="523"/>
                  </a:cubicBezTo>
                  <a:cubicBezTo>
                    <a:pt x="2693" y="383"/>
                    <a:pt x="2814" y="242"/>
                    <a:pt x="2904" y="112"/>
                  </a:cubicBezTo>
                  <a:cubicBezTo>
                    <a:pt x="2894" y="72"/>
                    <a:pt x="2874" y="41"/>
                    <a:pt x="2854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8"/>
            <p:cNvSpPr/>
            <p:nvPr/>
          </p:nvSpPr>
          <p:spPr>
            <a:xfrm>
              <a:off x="992025" y="631400"/>
              <a:ext cx="68575" cy="58275"/>
            </a:xfrm>
            <a:custGeom>
              <a:avLst/>
              <a:gdLst/>
              <a:ahLst/>
              <a:cxnLst/>
              <a:rect l="l" t="t" r="r" b="b"/>
              <a:pathLst>
                <a:path w="2743" h="2331" extrusionOk="0">
                  <a:moveTo>
                    <a:pt x="2703" y="0"/>
                  </a:moveTo>
                  <a:cubicBezTo>
                    <a:pt x="2261" y="674"/>
                    <a:pt x="1608" y="1216"/>
                    <a:pt x="1055" y="1608"/>
                  </a:cubicBezTo>
                  <a:cubicBezTo>
                    <a:pt x="664" y="1879"/>
                    <a:pt x="292" y="2100"/>
                    <a:pt x="1" y="2251"/>
                  </a:cubicBezTo>
                  <a:cubicBezTo>
                    <a:pt x="21" y="2281"/>
                    <a:pt x="50" y="2311"/>
                    <a:pt x="71" y="2331"/>
                  </a:cubicBezTo>
                  <a:cubicBezTo>
                    <a:pt x="362" y="2181"/>
                    <a:pt x="734" y="1960"/>
                    <a:pt x="1115" y="1688"/>
                  </a:cubicBezTo>
                  <a:cubicBezTo>
                    <a:pt x="1608" y="1346"/>
                    <a:pt x="2030" y="985"/>
                    <a:pt x="2371" y="613"/>
                  </a:cubicBezTo>
                  <a:cubicBezTo>
                    <a:pt x="2512" y="462"/>
                    <a:pt x="2633" y="302"/>
                    <a:pt x="2743" y="141"/>
                  </a:cubicBezTo>
                  <a:cubicBezTo>
                    <a:pt x="2733" y="91"/>
                    <a:pt x="2723" y="51"/>
                    <a:pt x="270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8"/>
            <p:cNvSpPr/>
            <p:nvPr/>
          </p:nvSpPr>
          <p:spPr>
            <a:xfrm>
              <a:off x="1002325" y="649975"/>
              <a:ext cx="58550" cy="51025"/>
            </a:xfrm>
            <a:custGeom>
              <a:avLst/>
              <a:gdLst/>
              <a:ahLst/>
              <a:cxnLst/>
              <a:rect l="l" t="t" r="r" b="b"/>
              <a:pathLst>
                <a:path w="2342" h="2041" extrusionOk="0">
                  <a:moveTo>
                    <a:pt x="2341" y="1"/>
                  </a:moveTo>
                  <a:lnTo>
                    <a:pt x="2341" y="1"/>
                  </a:lnTo>
                  <a:cubicBezTo>
                    <a:pt x="1909" y="603"/>
                    <a:pt x="1306" y="1106"/>
                    <a:pt x="804" y="1458"/>
                  </a:cubicBezTo>
                  <a:cubicBezTo>
                    <a:pt x="513" y="1659"/>
                    <a:pt x="241" y="1819"/>
                    <a:pt x="0" y="1960"/>
                  </a:cubicBezTo>
                  <a:cubicBezTo>
                    <a:pt x="20" y="1990"/>
                    <a:pt x="51" y="2020"/>
                    <a:pt x="71" y="2040"/>
                  </a:cubicBezTo>
                  <a:cubicBezTo>
                    <a:pt x="312" y="1909"/>
                    <a:pt x="583" y="1739"/>
                    <a:pt x="864" y="1548"/>
                  </a:cubicBezTo>
                  <a:cubicBezTo>
                    <a:pt x="1357" y="1197"/>
                    <a:pt x="1779" y="835"/>
                    <a:pt x="2110" y="463"/>
                  </a:cubicBezTo>
                  <a:lnTo>
                    <a:pt x="2291" y="252"/>
                  </a:lnTo>
                  <a:cubicBezTo>
                    <a:pt x="2311" y="172"/>
                    <a:pt x="2331" y="92"/>
                    <a:pt x="234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8"/>
            <p:cNvSpPr/>
            <p:nvPr/>
          </p:nvSpPr>
          <p:spPr>
            <a:xfrm>
              <a:off x="1011125" y="693675"/>
              <a:ext cx="25125" cy="19625"/>
            </a:xfrm>
            <a:custGeom>
              <a:avLst/>
              <a:gdLst/>
              <a:ahLst/>
              <a:cxnLst/>
              <a:rect l="l" t="t" r="r" b="b"/>
              <a:pathLst>
                <a:path w="1005" h="785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874" y="112"/>
                    <a:pt x="733" y="212"/>
                    <a:pt x="603" y="302"/>
                  </a:cubicBezTo>
                  <a:cubicBezTo>
                    <a:pt x="392" y="453"/>
                    <a:pt x="191" y="574"/>
                    <a:pt x="0" y="694"/>
                  </a:cubicBezTo>
                  <a:cubicBezTo>
                    <a:pt x="20" y="724"/>
                    <a:pt x="40" y="755"/>
                    <a:pt x="50" y="784"/>
                  </a:cubicBezTo>
                  <a:cubicBezTo>
                    <a:pt x="241" y="674"/>
                    <a:pt x="452" y="543"/>
                    <a:pt x="663" y="393"/>
                  </a:cubicBezTo>
                  <a:cubicBezTo>
                    <a:pt x="773" y="262"/>
                    <a:pt x="884" y="132"/>
                    <a:pt x="1005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8"/>
            <p:cNvSpPr/>
            <p:nvPr/>
          </p:nvSpPr>
          <p:spPr>
            <a:xfrm>
              <a:off x="131825" y="568875"/>
              <a:ext cx="89700" cy="153025"/>
            </a:xfrm>
            <a:custGeom>
              <a:avLst/>
              <a:gdLst/>
              <a:ahLst/>
              <a:cxnLst/>
              <a:rect l="l" t="t" r="r" b="b"/>
              <a:pathLst>
                <a:path w="3588" h="6121" extrusionOk="0">
                  <a:moveTo>
                    <a:pt x="1508" y="0"/>
                  </a:moveTo>
                  <a:cubicBezTo>
                    <a:pt x="1508" y="0"/>
                    <a:pt x="1639" y="583"/>
                    <a:pt x="1327" y="954"/>
                  </a:cubicBezTo>
                  <a:cubicBezTo>
                    <a:pt x="1287" y="994"/>
                    <a:pt x="1247" y="1035"/>
                    <a:pt x="1197" y="1075"/>
                  </a:cubicBezTo>
                  <a:cubicBezTo>
                    <a:pt x="1056" y="1175"/>
                    <a:pt x="855" y="1326"/>
                    <a:pt x="664" y="1527"/>
                  </a:cubicBezTo>
                  <a:cubicBezTo>
                    <a:pt x="443" y="1768"/>
                    <a:pt x="232" y="2059"/>
                    <a:pt x="112" y="2401"/>
                  </a:cubicBezTo>
                  <a:cubicBezTo>
                    <a:pt x="92" y="2451"/>
                    <a:pt x="81" y="2501"/>
                    <a:pt x="72" y="2552"/>
                  </a:cubicBezTo>
                  <a:cubicBezTo>
                    <a:pt x="21" y="2733"/>
                    <a:pt x="1" y="2923"/>
                    <a:pt x="21" y="3124"/>
                  </a:cubicBezTo>
                  <a:cubicBezTo>
                    <a:pt x="21" y="3164"/>
                    <a:pt x="31" y="3205"/>
                    <a:pt x="31" y="3245"/>
                  </a:cubicBezTo>
                  <a:cubicBezTo>
                    <a:pt x="51" y="3356"/>
                    <a:pt x="81" y="3476"/>
                    <a:pt x="121" y="3597"/>
                  </a:cubicBezTo>
                  <a:cubicBezTo>
                    <a:pt x="132" y="3637"/>
                    <a:pt x="152" y="3687"/>
                    <a:pt x="162" y="3727"/>
                  </a:cubicBezTo>
                  <a:cubicBezTo>
                    <a:pt x="182" y="3757"/>
                    <a:pt x="192" y="3798"/>
                    <a:pt x="212" y="3827"/>
                  </a:cubicBezTo>
                  <a:cubicBezTo>
                    <a:pt x="272" y="3988"/>
                    <a:pt x="353" y="4129"/>
                    <a:pt x="433" y="4269"/>
                  </a:cubicBezTo>
                  <a:lnTo>
                    <a:pt x="493" y="4360"/>
                  </a:lnTo>
                  <a:cubicBezTo>
                    <a:pt x="594" y="4501"/>
                    <a:pt x="694" y="4631"/>
                    <a:pt x="795" y="4752"/>
                  </a:cubicBezTo>
                  <a:cubicBezTo>
                    <a:pt x="825" y="4782"/>
                    <a:pt x="845" y="4812"/>
                    <a:pt x="875" y="4832"/>
                  </a:cubicBezTo>
                  <a:cubicBezTo>
                    <a:pt x="985" y="4963"/>
                    <a:pt x="1106" y="5084"/>
                    <a:pt x="1206" y="5204"/>
                  </a:cubicBezTo>
                  <a:cubicBezTo>
                    <a:pt x="1217" y="5204"/>
                    <a:pt x="1217" y="5214"/>
                    <a:pt x="1217" y="5214"/>
                  </a:cubicBezTo>
                  <a:cubicBezTo>
                    <a:pt x="1237" y="5234"/>
                    <a:pt x="1257" y="5264"/>
                    <a:pt x="1287" y="5284"/>
                  </a:cubicBezTo>
                  <a:cubicBezTo>
                    <a:pt x="1387" y="5415"/>
                    <a:pt x="1488" y="5546"/>
                    <a:pt x="1568" y="5686"/>
                  </a:cubicBezTo>
                  <a:cubicBezTo>
                    <a:pt x="1588" y="5716"/>
                    <a:pt x="1599" y="5747"/>
                    <a:pt x="1619" y="5776"/>
                  </a:cubicBezTo>
                  <a:cubicBezTo>
                    <a:pt x="1659" y="5867"/>
                    <a:pt x="1699" y="5957"/>
                    <a:pt x="1729" y="6068"/>
                  </a:cubicBezTo>
                  <a:cubicBezTo>
                    <a:pt x="1739" y="6103"/>
                    <a:pt x="1769" y="6120"/>
                    <a:pt x="1799" y="6120"/>
                  </a:cubicBezTo>
                  <a:cubicBezTo>
                    <a:pt x="1829" y="6120"/>
                    <a:pt x="1859" y="6103"/>
                    <a:pt x="1869" y="6068"/>
                  </a:cubicBezTo>
                  <a:cubicBezTo>
                    <a:pt x="1940" y="5796"/>
                    <a:pt x="2070" y="5586"/>
                    <a:pt x="2231" y="5385"/>
                  </a:cubicBezTo>
                  <a:cubicBezTo>
                    <a:pt x="2331" y="5254"/>
                    <a:pt x="2452" y="5124"/>
                    <a:pt x="2573" y="4993"/>
                  </a:cubicBezTo>
                  <a:cubicBezTo>
                    <a:pt x="2894" y="4651"/>
                    <a:pt x="3246" y="4260"/>
                    <a:pt x="3467" y="3597"/>
                  </a:cubicBezTo>
                  <a:cubicBezTo>
                    <a:pt x="3477" y="3566"/>
                    <a:pt x="3487" y="3526"/>
                    <a:pt x="3497" y="3496"/>
                  </a:cubicBezTo>
                  <a:cubicBezTo>
                    <a:pt x="3527" y="3416"/>
                    <a:pt x="3547" y="3336"/>
                    <a:pt x="3557" y="3245"/>
                  </a:cubicBezTo>
                  <a:cubicBezTo>
                    <a:pt x="3588" y="3034"/>
                    <a:pt x="3577" y="2833"/>
                    <a:pt x="3537" y="2642"/>
                  </a:cubicBezTo>
                  <a:cubicBezTo>
                    <a:pt x="3527" y="2592"/>
                    <a:pt x="3517" y="2552"/>
                    <a:pt x="3507" y="2501"/>
                  </a:cubicBezTo>
                  <a:cubicBezTo>
                    <a:pt x="3467" y="2361"/>
                    <a:pt x="3416" y="2230"/>
                    <a:pt x="3347" y="2110"/>
                  </a:cubicBezTo>
                  <a:cubicBezTo>
                    <a:pt x="3326" y="2070"/>
                    <a:pt x="3306" y="2039"/>
                    <a:pt x="3286" y="1999"/>
                  </a:cubicBezTo>
                  <a:cubicBezTo>
                    <a:pt x="3216" y="1889"/>
                    <a:pt x="3146" y="1778"/>
                    <a:pt x="3065" y="1688"/>
                  </a:cubicBezTo>
                  <a:cubicBezTo>
                    <a:pt x="3035" y="1657"/>
                    <a:pt x="3015" y="1628"/>
                    <a:pt x="2985" y="1597"/>
                  </a:cubicBezTo>
                  <a:cubicBezTo>
                    <a:pt x="2894" y="1497"/>
                    <a:pt x="2804" y="1407"/>
                    <a:pt x="2704" y="1326"/>
                  </a:cubicBezTo>
                  <a:cubicBezTo>
                    <a:pt x="2683" y="1296"/>
                    <a:pt x="2653" y="1276"/>
                    <a:pt x="2623" y="1256"/>
                  </a:cubicBezTo>
                  <a:cubicBezTo>
                    <a:pt x="2543" y="1175"/>
                    <a:pt x="2462" y="1125"/>
                    <a:pt x="2392" y="1075"/>
                  </a:cubicBezTo>
                  <a:cubicBezTo>
                    <a:pt x="2362" y="1045"/>
                    <a:pt x="2331" y="1025"/>
                    <a:pt x="2302" y="994"/>
                  </a:cubicBezTo>
                  <a:cubicBezTo>
                    <a:pt x="2271" y="965"/>
                    <a:pt x="2251" y="934"/>
                    <a:pt x="2231" y="914"/>
                  </a:cubicBezTo>
                  <a:cubicBezTo>
                    <a:pt x="2131" y="773"/>
                    <a:pt x="2081" y="623"/>
                    <a:pt x="2070" y="472"/>
                  </a:cubicBezTo>
                  <a:cubicBezTo>
                    <a:pt x="2061" y="422"/>
                    <a:pt x="2061" y="382"/>
                    <a:pt x="2061" y="331"/>
                  </a:cubicBezTo>
                  <a:cubicBezTo>
                    <a:pt x="2050" y="141"/>
                    <a:pt x="2081" y="0"/>
                    <a:pt x="208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8"/>
            <p:cNvSpPr/>
            <p:nvPr/>
          </p:nvSpPr>
          <p:spPr>
            <a:xfrm>
              <a:off x="167750" y="563850"/>
              <a:ext cx="17850" cy="3525"/>
            </a:xfrm>
            <a:custGeom>
              <a:avLst/>
              <a:gdLst/>
              <a:ahLst/>
              <a:cxnLst/>
              <a:rect l="l" t="t" r="r" b="b"/>
              <a:pathLst>
                <a:path w="714" h="141" extrusionOk="0">
                  <a:moveTo>
                    <a:pt x="362" y="0"/>
                  </a:moveTo>
                  <a:cubicBezTo>
                    <a:pt x="141" y="0"/>
                    <a:pt x="1" y="50"/>
                    <a:pt x="1" y="50"/>
                  </a:cubicBezTo>
                  <a:cubicBezTo>
                    <a:pt x="1" y="50"/>
                    <a:pt x="131" y="141"/>
                    <a:pt x="362" y="141"/>
                  </a:cubicBezTo>
                  <a:cubicBezTo>
                    <a:pt x="583" y="141"/>
                    <a:pt x="714" y="50"/>
                    <a:pt x="714" y="50"/>
                  </a:cubicBezTo>
                  <a:cubicBezTo>
                    <a:pt x="714" y="50"/>
                    <a:pt x="573" y="0"/>
                    <a:pt x="36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8"/>
            <p:cNvSpPr/>
            <p:nvPr/>
          </p:nvSpPr>
          <p:spPr>
            <a:xfrm>
              <a:off x="167750" y="565100"/>
              <a:ext cx="17850" cy="9750"/>
            </a:xfrm>
            <a:custGeom>
              <a:avLst/>
              <a:gdLst/>
              <a:ahLst/>
              <a:cxnLst/>
              <a:rect l="l" t="t" r="r" b="b"/>
              <a:pathLst>
                <a:path w="714" h="390" extrusionOk="0">
                  <a:moveTo>
                    <a:pt x="1" y="0"/>
                  </a:moveTo>
                  <a:lnTo>
                    <a:pt x="1" y="352"/>
                  </a:lnTo>
                  <a:cubicBezTo>
                    <a:pt x="121" y="377"/>
                    <a:pt x="239" y="390"/>
                    <a:pt x="357" y="390"/>
                  </a:cubicBezTo>
                  <a:cubicBezTo>
                    <a:pt x="475" y="390"/>
                    <a:pt x="593" y="377"/>
                    <a:pt x="714" y="352"/>
                  </a:cubicBezTo>
                  <a:lnTo>
                    <a:pt x="714" y="0"/>
                  </a:lnTo>
                  <a:cubicBezTo>
                    <a:pt x="593" y="46"/>
                    <a:pt x="475" y="68"/>
                    <a:pt x="357" y="68"/>
                  </a:cubicBezTo>
                  <a:cubicBezTo>
                    <a:pt x="239" y="68"/>
                    <a:pt x="121" y="46"/>
                    <a:pt x="1" y="0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8"/>
            <p:cNvSpPr/>
            <p:nvPr/>
          </p:nvSpPr>
          <p:spPr>
            <a:xfrm>
              <a:off x="170275" y="548775"/>
              <a:ext cx="13075" cy="16850"/>
            </a:xfrm>
            <a:custGeom>
              <a:avLst/>
              <a:gdLst/>
              <a:ahLst/>
              <a:cxnLst/>
              <a:rect l="l" t="t" r="r" b="b"/>
              <a:pathLst>
                <a:path w="523" h="674" extrusionOk="0">
                  <a:moveTo>
                    <a:pt x="261" y="1"/>
                  </a:moveTo>
                  <a:cubicBezTo>
                    <a:pt x="221" y="1"/>
                    <a:pt x="181" y="21"/>
                    <a:pt x="151" y="61"/>
                  </a:cubicBezTo>
                  <a:cubicBezTo>
                    <a:pt x="0" y="211"/>
                    <a:pt x="30" y="653"/>
                    <a:pt x="30" y="673"/>
                  </a:cubicBezTo>
                  <a:lnTo>
                    <a:pt x="81" y="673"/>
                  </a:lnTo>
                  <a:cubicBezTo>
                    <a:pt x="81" y="664"/>
                    <a:pt x="50" y="231"/>
                    <a:pt x="181" y="91"/>
                  </a:cubicBezTo>
                  <a:cubicBezTo>
                    <a:pt x="211" y="70"/>
                    <a:pt x="231" y="50"/>
                    <a:pt x="261" y="50"/>
                  </a:cubicBezTo>
                  <a:cubicBezTo>
                    <a:pt x="302" y="50"/>
                    <a:pt x="322" y="70"/>
                    <a:pt x="342" y="91"/>
                  </a:cubicBezTo>
                  <a:cubicBezTo>
                    <a:pt x="472" y="231"/>
                    <a:pt x="432" y="664"/>
                    <a:pt x="432" y="673"/>
                  </a:cubicBezTo>
                  <a:lnTo>
                    <a:pt x="482" y="673"/>
                  </a:lnTo>
                  <a:cubicBezTo>
                    <a:pt x="482" y="653"/>
                    <a:pt x="523" y="211"/>
                    <a:pt x="382" y="61"/>
                  </a:cubicBezTo>
                  <a:cubicBezTo>
                    <a:pt x="351" y="21"/>
                    <a:pt x="311" y="1"/>
                    <a:pt x="261" y="1"/>
                  </a:cubicBezTo>
                  <a:close/>
                </a:path>
              </a:pathLst>
            </a:custGeom>
            <a:solidFill>
              <a:srgbClr val="DFD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8"/>
            <p:cNvSpPr/>
            <p:nvPr/>
          </p:nvSpPr>
          <p:spPr>
            <a:xfrm>
              <a:off x="176025" y="16075"/>
              <a:ext cx="1800" cy="534975"/>
            </a:xfrm>
            <a:custGeom>
              <a:avLst/>
              <a:gdLst/>
              <a:ahLst/>
              <a:cxnLst/>
              <a:rect l="l" t="t" r="r" b="b"/>
              <a:pathLst>
                <a:path w="72" h="21399" extrusionOk="0">
                  <a:moveTo>
                    <a:pt x="1" y="0"/>
                  </a:moveTo>
                  <a:lnTo>
                    <a:pt x="1" y="21358"/>
                  </a:lnTo>
                  <a:cubicBezTo>
                    <a:pt x="1" y="21378"/>
                    <a:pt x="21" y="21399"/>
                    <a:pt x="31" y="21399"/>
                  </a:cubicBezTo>
                  <a:cubicBezTo>
                    <a:pt x="52" y="21399"/>
                    <a:pt x="72" y="21378"/>
                    <a:pt x="72" y="2135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8"/>
            <p:cNvSpPr/>
            <p:nvPr/>
          </p:nvSpPr>
          <p:spPr>
            <a:xfrm>
              <a:off x="148400" y="577150"/>
              <a:ext cx="35200" cy="29925"/>
            </a:xfrm>
            <a:custGeom>
              <a:avLst/>
              <a:gdLst/>
              <a:ahLst/>
              <a:cxnLst/>
              <a:rect l="l" t="t" r="r" b="b"/>
              <a:pathLst>
                <a:path w="1408" h="1197" extrusionOk="0">
                  <a:moveTo>
                    <a:pt x="1398" y="0"/>
                  </a:moveTo>
                  <a:cubicBezTo>
                    <a:pt x="1157" y="232"/>
                    <a:pt x="905" y="442"/>
                    <a:pt x="664" y="623"/>
                  </a:cubicBezTo>
                  <a:cubicBezTo>
                    <a:pt x="624" y="663"/>
                    <a:pt x="584" y="704"/>
                    <a:pt x="534" y="744"/>
                  </a:cubicBezTo>
                  <a:cubicBezTo>
                    <a:pt x="393" y="844"/>
                    <a:pt x="192" y="995"/>
                    <a:pt x="1" y="1196"/>
                  </a:cubicBezTo>
                  <a:cubicBezTo>
                    <a:pt x="152" y="1105"/>
                    <a:pt x="322" y="1005"/>
                    <a:pt x="483" y="884"/>
                  </a:cubicBezTo>
                  <a:cubicBezTo>
                    <a:pt x="825" y="643"/>
                    <a:pt x="1136" y="393"/>
                    <a:pt x="1407" y="141"/>
                  </a:cubicBezTo>
                  <a:cubicBezTo>
                    <a:pt x="1398" y="91"/>
                    <a:pt x="1398" y="51"/>
                    <a:pt x="1398" y="0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8"/>
            <p:cNvSpPr/>
            <p:nvPr/>
          </p:nvSpPr>
          <p:spPr>
            <a:xfrm>
              <a:off x="133600" y="591725"/>
              <a:ext cx="55775" cy="40950"/>
            </a:xfrm>
            <a:custGeom>
              <a:avLst/>
              <a:gdLst/>
              <a:ahLst/>
              <a:cxnLst/>
              <a:rect l="l" t="t" r="r" b="b"/>
              <a:pathLst>
                <a:path w="2231" h="1638" extrusionOk="0">
                  <a:moveTo>
                    <a:pt x="2160" y="0"/>
                  </a:moveTo>
                  <a:cubicBezTo>
                    <a:pt x="1829" y="312"/>
                    <a:pt x="1487" y="593"/>
                    <a:pt x="1166" y="804"/>
                  </a:cubicBezTo>
                  <a:cubicBezTo>
                    <a:pt x="744" y="1105"/>
                    <a:pt x="342" y="1337"/>
                    <a:pt x="41" y="1487"/>
                  </a:cubicBezTo>
                  <a:cubicBezTo>
                    <a:pt x="21" y="1537"/>
                    <a:pt x="10" y="1587"/>
                    <a:pt x="1" y="1638"/>
                  </a:cubicBezTo>
                  <a:cubicBezTo>
                    <a:pt x="302" y="1477"/>
                    <a:pt x="754" y="1226"/>
                    <a:pt x="1226" y="895"/>
                  </a:cubicBezTo>
                  <a:cubicBezTo>
                    <a:pt x="1608" y="633"/>
                    <a:pt x="1939" y="362"/>
                    <a:pt x="2231" y="80"/>
                  </a:cubicBezTo>
                  <a:cubicBezTo>
                    <a:pt x="2200" y="51"/>
                    <a:pt x="2180" y="20"/>
                    <a:pt x="2160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8"/>
            <p:cNvSpPr/>
            <p:nvPr/>
          </p:nvSpPr>
          <p:spPr>
            <a:xfrm>
              <a:off x="132325" y="600250"/>
              <a:ext cx="67100" cy="49750"/>
            </a:xfrm>
            <a:custGeom>
              <a:avLst/>
              <a:gdLst/>
              <a:ahLst/>
              <a:cxnLst/>
              <a:rect l="l" t="t" r="r" b="b"/>
              <a:pathLst>
                <a:path w="2684" h="1990" extrusionOk="0">
                  <a:moveTo>
                    <a:pt x="2603" y="1"/>
                  </a:moveTo>
                  <a:cubicBezTo>
                    <a:pt x="2221" y="423"/>
                    <a:pt x="1769" y="784"/>
                    <a:pt x="1378" y="1065"/>
                  </a:cubicBezTo>
                  <a:cubicBezTo>
                    <a:pt x="815" y="1458"/>
                    <a:pt x="293" y="1728"/>
                    <a:pt x="1" y="1869"/>
                  </a:cubicBezTo>
                  <a:cubicBezTo>
                    <a:pt x="1" y="1909"/>
                    <a:pt x="11" y="1950"/>
                    <a:pt x="11" y="1990"/>
                  </a:cubicBezTo>
                  <a:cubicBezTo>
                    <a:pt x="293" y="1849"/>
                    <a:pt x="845" y="1558"/>
                    <a:pt x="1438" y="1156"/>
                  </a:cubicBezTo>
                  <a:cubicBezTo>
                    <a:pt x="1930" y="804"/>
                    <a:pt x="2352" y="443"/>
                    <a:pt x="2684" y="71"/>
                  </a:cubicBezTo>
                  <a:cubicBezTo>
                    <a:pt x="2663" y="41"/>
                    <a:pt x="2633" y="21"/>
                    <a:pt x="260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8"/>
            <p:cNvSpPr/>
            <p:nvPr/>
          </p:nvSpPr>
          <p:spPr>
            <a:xfrm>
              <a:off x="135850" y="608800"/>
              <a:ext cx="72625" cy="55775"/>
            </a:xfrm>
            <a:custGeom>
              <a:avLst/>
              <a:gdLst/>
              <a:ahLst/>
              <a:cxnLst/>
              <a:rect l="l" t="t" r="r" b="b"/>
              <a:pathLst>
                <a:path w="2905" h="2231" extrusionOk="0">
                  <a:moveTo>
                    <a:pt x="2824" y="0"/>
                  </a:moveTo>
                  <a:cubicBezTo>
                    <a:pt x="2402" y="543"/>
                    <a:pt x="1859" y="995"/>
                    <a:pt x="1387" y="1317"/>
                  </a:cubicBezTo>
                  <a:cubicBezTo>
                    <a:pt x="824" y="1708"/>
                    <a:pt x="292" y="1989"/>
                    <a:pt x="1" y="2130"/>
                  </a:cubicBezTo>
                  <a:cubicBezTo>
                    <a:pt x="21" y="2160"/>
                    <a:pt x="31" y="2201"/>
                    <a:pt x="51" y="2230"/>
                  </a:cubicBezTo>
                  <a:cubicBezTo>
                    <a:pt x="332" y="2090"/>
                    <a:pt x="875" y="1808"/>
                    <a:pt x="1447" y="1407"/>
                  </a:cubicBezTo>
                  <a:cubicBezTo>
                    <a:pt x="1940" y="1065"/>
                    <a:pt x="2362" y="694"/>
                    <a:pt x="2693" y="322"/>
                  </a:cubicBezTo>
                  <a:cubicBezTo>
                    <a:pt x="2764" y="252"/>
                    <a:pt x="2834" y="171"/>
                    <a:pt x="2904" y="91"/>
                  </a:cubicBezTo>
                  <a:cubicBezTo>
                    <a:pt x="2874" y="60"/>
                    <a:pt x="2854" y="31"/>
                    <a:pt x="2824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8"/>
            <p:cNvSpPr/>
            <p:nvPr/>
          </p:nvSpPr>
          <p:spPr>
            <a:xfrm>
              <a:off x="142650" y="618825"/>
              <a:ext cx="72850" cy="59075"/>
            </a:xfrm>
            <a:custGeom>
              <a:avLst/>
              <a:gdLst/>
              <a:ahLst/>
              <a:cxnLst/>
              <a:rect l="l" t="t" r="r" b="b"/>
              <a:pathLst>
                <a:path w="2914" h="2363" extrusionOk="0">
                  <a:moveTo>
                    <a:pt x="2853" y="1"/>
                  </a:moveTo>
                  <a:cubicBezTo>
                    <a:pt x="2411" y="634"/>
                    <a:pt x="1788" y="1146"/>
                    <a:pt x="1276" y="1508"/>
                  </a:cubicBezTo>
                  <a:cubicBezTo>
                    <a:pt x="773" y="1860"/>
                    <a:pt x="302" y="2111"/>
                    <a:pt x="0" y="2271"/>
                  </a:cubicBezTo>
                  <a:lnTo>
                    <a:pt x="60" y="2362"/>
                  </a:lnTo>
                  <a:cubicBezTo>
                    <a:pt x="362" y="2201"/>
                    <a:pt x="834" y="1940"/>
                    <a:pt x="1326" y="1599"/>
                  </a:cubicBezTo>
                  <a:cubicBezTo>
                    <a:pt x="1829" y="1257"/>
                    <a:pt x="2240" y="895"/>
                    <a:pt x="2582" y="523"/>
                  </a:cubicBezTo>
                  <a:cubicBezTo>
                    <a:pt x="2702" y="383"/>
                    <a:pt x="2813" y="242"/>
                    <a:pt x="2914" y="112"/>
                  </a:cubicBezTo>
                  <a:cubicBezTo>
                    <a:pt x="2893" y="72"/>
                    <a:pt x="2873" y="41"/>
                    <a:pt x="2853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8"/>
            <p:cNvSpPr/>
            <p:nvPr/>
          </p:nvSpPr>
          <p:spPr>
            <a:xfrm>
              <a:off x="151675" y="631400"/>
              <a:ext cx="68575" cy="58275"/>
            </a:xfrm>
            <a:custGeom>
              <a:avLst/>
              <a:gdLst/>
              <a:ahLst/>
              <a:cxnLst/>
              <a:rect l="l" t="t" r="r" b="b"/>
              <a:pathLst>
                <a:path w="2743" h="2331" extrusionOk="0">
                  <a:moveTo>
                    <a:pt x="2713" y="0"/>
                  </a:moveTo>
                  <a:cubicBezTo>
                    <a:pt x="2271" y="674"/>
                    <a:pt x="1608" y="1216"/>
                    <a:pt x="1066" y="1608"/>
                  </a:cubicBezTo>
                  <a:cubicBezTo>
                    <a:pt x="674" y="1879"/>
                    <a:pt x="292" y="2100"/>
                    <a:pt x="1" y="2251"/>
                  </a:cubicBezTo>
                  <a:cubicBezTo>
                    <a:pt x="31" y="2281"/>
                    <a:pt x="51" y="2311"/>
                    <a:pt x="81" y="2331"/>
                  </a:cubicBezTo>
                  <a:cubicBezTo>
                    <a:pt x="363" y="2181"/>
                    <a:pt x="734" y="1960"/>
                    <a:pt x="1126" y="1688"/>
                  </a:cubicBezTo>
                  <a:cubicBezTo>
                    <a:pt x="1618" y="1346"/>
                    <a:pt x="2040" y="985"/>
                    <a:pt x="2372" y="613"/>
                  </a:cubicBezTo>
                  <a:cubicBezTo>
                    <a:pt x="2512" y="462"/>
                    <a:pt x="2643" y="302"/>
                    <a:pt x="2743" y="141"/>
                  </a:cubicBezTo>
                  <a:cubicBezTo>
                    <a:pt x="2733" y="91"/>
                    <a:pt x="2723" y="51"/>
                    <a:pt x="2713" y="0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8"/>
            <p:cNvSpPr/>
            <p:nvPr/>
          </p:nvSpPr>
          <p:spPr>
            <a:xfrm>
              <a:off x="161975" y="649975"/>
              <a:ext cx="58800" cy="51025"/>
            </a:xfrm>
            <a:custGeom>
              <a:avLst/>
              <a:gdLst/>
              <a:ahLst/>
              <a:cxnLst/>
              <a:rect l="l" t="t" r="r" b="b"/>
              <a:pathLst>
                <a:path w="2352" h="2041" extrusionOk="0">
                  <a:moveTo>
                    <a:pt x="2351" y="1"/>
                  </a:moveTo>
                  <a:lnTo>
                    <a:pt x="2351" y="1"/>
                  </a:lnTo>
                  <a:cubicBezTo>
                    <a:pt x="1909" y="603"/>
                    <a:pt x="1317" y="1106"/>
                    <a:pt x="804" y="1458"/>
                  </a:cubicBezTo>
                  <a:cubicBezTo>
                    <a:pt x="523" y="1659"/>
                    <a:pt x="241" y="1819"/>
                    <a:pt x="0" y="1960"/>
                  </a:cubicBezTo>
                  <a:cubicBezTo>
                    <a:pt x="31" y="1990"/>
                    <a:pt x="51" y="2020"/>
                    <a:pt x="81" y="2040"/>
                  </a:cubicBezTo>
                  <a:cubicBezTo>
                    <a:pt x="312" y="1909"/>
                    <a:pt x="583" y="1739"/>
                    <a:pt x="864" y="1548"/>
                  </a:cubicBezTo>
                  <a:cubicBezTo>
                    <a:pt x="1357" y="1197"/>
                    <a:pt x="1779" y="835"/>
                    <a:pt x="2120" y="463"/>
                  </a:cubicBezTo>
                  <a:cubicBezTo>
                    <a:pt x="2181" y="393"/>
                    <a:pt x="2241" y="322"/>
                    <a:pt x="2291" y="252"/>
                  </a:cubicBezTo>
                  <a:cubicBezTo>
                    <a:pt x="2321" y="172"/>
                    <a:pt x="2341" y="92"/>
                    <a:pt x="2351" y="1"/>
                  </a:cubicBezTo>
                  <a:close/>
                </a:path>
              </a:pathLst>
            </a:custGeom>
            <a:solidFill>
              <a:srgbClr val="8AB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8"/>
            <p:cNvSpPr/>
            <p:nvPr/>
          </p:nvSpPr>
          <p:spPr>
            <a:xfrm>
              <a:off x="171000" y="693675"/>
              <a:ext cx="25150" cy="19625"/>
            </a:xfrm>
            <a:custGeom>
              <a:avLst/>
              <a:gdLst/>
              <a:ahLst/>
              <a:cxnLst/>
              <a:rect l="l" t="t" r="r" b="b"/>
              <a:pathLst>
                <a:path w="1006" h="785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865" y="112"/>
                    <a:pt x="735" y="212"/>
                    <a:pt x="604" y="302"/>
                  </a:cubicBezTo>
                  <a:cubicBezTo>
                    <a:pt x="393" y="453"/>
                    <a:pt x="192" y="574"/>
                    <a:pt x="1" y="694"/>
                  </a:cubicBezTo>
                  <a:cubicBezTo>
                    <a:pt x="21" y="724"/>
                    <a:pt x="32" y="755"/>
                    <a:pt x="52" y="784"/>
                  </a:cubicBezTo>
                  <a:cubicBezTo>
                    <a:pt x="242" y="674"/>
                    <a:pt x="453" y="543"/>
                    <a:pt x="664" y="393"/>
                  </a:cubicBezTo>
                  <a:cubicBezTo>
                    <a:pt x="764" y="262"/>
                    <a:pt x="885" y="132"/>
                    <a:pt x="1006" y="1"/>
                  </a:cubicBezTo>
                  <a:close/>
                </a:path>
              </a:pathLst>
            </a:custGeom>
            <a:solidFill>
              <a:srgbClr val="C6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8"/>
            <p:cNvSpPr/>
            <p:nvPr/>
          </p:nvSpPr>
          <p:spPr>
            <a:xfrm>
              <a:off x="0" y="0"/>
              <a:ext cx="1196500" cy="47250"/>
            </a:xfrm>
            <a:custGeom>
              <a:avLst/>
              <a:gdLst/>
              <a:ahLst/>
              <a:cxnLst/>
              <a:rect l="l" t="t" r="r" b="b"/>
              <a:pathLst>
                <a:path w="47860" h="1890" extrusionOk="0">
                  <a:moveTo>
                    <a:pt x="0" y="1"/>
                  </a:moveTo>
                  <a:lnTo>
                    <a:pt x="0" y="1889"/>
                  </a:lnTo>
                  <a:lnTo>
                    <a:pt x="47859" y="1889"/>
                  </a:lnTo>
                  <a:lnTo>
                    <a:pt x="47859" y="1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8"/>
            <p:cNvSpPr/>
            <p:nvPr/>
          </p:nvSpPr>
          <p:spPr>
            <a:xfrm>
              <a:off x="0" y="852175"/>
              <a:ext cx="1196500" cy="47225"/>
            </a:xfrm>
            <a:custGeom>
              <a:avLst/>
              <a:gdLst/>
              <a:ahLst/>
              <a:cxnLst/>
              <a:rect l="l" t="t" r="r" b="b"/>
              <a:pathLst>
                <a:path w="47860" h="1889" extrusionOk="0">
                  <a:moveTo>
                    <a:pt x="0" y="0"/>
                  </a:moveTo>
                  <a:lnTo>
                    <a:pt x="0" y="1889"/>
                  </a:lnTo>
                  <a:lnTo>
                    <a:pt x="47859" y="1889"/>
                  </a:lnTo>
                  <a:lnTo>
                    <a:pt x="47859" y="0"/>
                  </a:lnTo>
                  <a:close/>
                </a:path>
              </a:pathLst>
            </a:custGeom>
            <a:solidFill>
              <a:srgbClr val="940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8"/>
            <p:cNvSpPr/>
            <p:nvPr/>
          </p:nvSpPr>
          <p:spPr>
            <a:xfrm>
              <a:off x="11550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8" y="0"/>
                  </a:moveTo>
                  <a:cubicBezTo>
                    <a:pt x="465" y="0"/>
                    <a:pt x="452" y="8"/>
                    <a:pt x="452" y="23"/>
                  </a:cubicBezTo>
                  <a:cubicBezTo>
                    <a:pt x="412" y="314"/>
                    <a:pt x="322" y="405"/>
                    <a:pt x="30" y="445"/>
                  </a:cubicBezTo>
                  <a:cubicBezTo>
                    <a:pt x="0" y="445"/>
                    <a:pt x="0" y="495"/>
                    <a:pt x="30" y="506"/>
                  </a:cubicBezTo>
                  <a:cubicBezTo>
                    <a:pt x="322" y="546"/>
                    <a:pt x="412" y="626"/>
                    <a:pt x="452" y="917"/>
                  </a:cubicBezTo>
                  <a:cubicBezTo>
                    <a:pt x="452" y="932"/>
                    <a:pt x="465" y="940"/>
                    <a:pt x="478" y="940"/>
                  </a:cubicBezTo>
                  <a:cubicBezTo>
                    <a:pt x="492" y="940"/>
                    <a:pt x="507" y="932"/>
                    <a:pt x="512" y="917"/>
                  </a:cubicBezTo>
                  <a:cubicBezTo>
                    <a:pt x="552" y="626"/>
                    <a:pt x="633" y="546"/>
                    <a:pt x="924" y="506"/>
                  </a:cubicBezTo>
                  <a:cubicBezTo>
                    <a:pt x="954" y="495"/>
                    <a:pt x="954" y="445"/>
                    <a:pt x="924" y="445"/>
                  </a:cubicBezTo>
                  <a:cubicBezTo>
                    <a:pt x="633" y="405"/>
                    <a:pt x="552" y="314"/>
                    <a:pt x="512" y="23"/>
                  </a:cubicBezTo>
                  <a:cubicBezTo>
                    <a:pt x="507" y="8"/>
                    <a:pt x="492" y="0"/>
                    <a:pt x="4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8"/>
            <p:cNvSpPr/>
            <p:nvPr/>
          </p:nvSpPr>
          <p:spPr>
            <a:xfrm>
              <a:off x="46200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02" y="0"/>
                  </a:moveTo>
                  <a:cubicBezTo>
                    <a:pt x="292" y="0"/>
                    <a:pt x="282" y="5"/>
                    <a:pt x="282" y="15"/>
                  </a:cubicBezTo>
                  <a:cubicBezTo>
                    <a:pt x="262" y="206"/>
                    <a:pt x="201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01" y="346"/>
                    <a:pt x="262" y="407"/>
                    <a:pt x="282" y="587"/>
                  </a:cubicBezTo>
                  <a:cubicBezTo>
                    <a:pt x="282" y="597"/>
                    <a:pt x="292" y="602"/>
                    <a:pt x="302" y="602"/>
                  </a:cubicBezTo>
                  <a:cubicBezTo>
                    <a:pt x="312" y="602"/>
                    <a:pt x="322" y="597"/>
                    <a:pt x="322" y="587"/>
                  </a:cubicBezTo>
                  <a:cubicBezTo>
                    <a:pt x="352" y="407"/>
                    <a:pt x="402" y="346"/>
                    <a:pt x="583" y="326"/>
                  </a:cubicBezTo>
                  <a:cubicBezTo>
                    <a:pt x="613" y="316"/>
                    <a:pt x="613" y="286"/>
                    <a:pt x="583" y="286"/>
                  </a:cubicBezTo>
                  <a:cubicBezTo>
                    <a:pt x="402" y="256"/>
                    <a:pt x="352" y="206"/>
                    <a:pt x="322" y="15"/>
                  </a:cubicBezTo>
                  <a:cubicBezTo>
                    <a:pt x="322" y="5"/>
                    <a:pt x="312" y="0"/>
                    <a:pt x="30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8"/>
            <p:cNvSpPr/>
            <p:nvPr/>
          </p:nvSpPr>
          <p:spPr>
            <a:xfrm>
              <a:off x="72050" y="12750"/>
              <a:ext cx="23900" cy="23500"/>
            </a:xfrm>
            <a:custGeom>
              <a:avLst/>
              <a:gdLst/>
              <a:ahLst/>
              <a:cxnLst/>
              <a:rect l="l" t="t" r="r" b="b"/>
              <a:pathLst>
                <a:path w="956" h="940" extrusionOk="0">
                  <a:moveTo>
                    <a:pt x="477" y="0"/>
                  </a:moveTo>
                  <a:cubicBezTo>
                    <a:pt x="463" y="0"/>
                    <a:pt x="448" y="8"/>
                    <a:pt x="443" y="23"/>
                  </a:cubicBezTo>
                  <a:cubicBezTo>
                    <a:pt x="413" y="314"/>
                    <a:pt x="322" y="405"/>
                    <a:pt x="31" y="445"/>
                  </a:cubicBezTo>
                  <a:cubicBezTo>
                    <a:pt x="1" y="445"/>
                    <a:pt x="1" y="495"/>
                    <a:pt x="31" y="506"/>
                  </a:cubicBezTo>
                  <a:cubicBezTo>
                    <a:pt x="322" y="546"/>
                    <a:pt x="413" y="626"/>
                    <a:pt x="443" y="917"/>
                  </a:cubicBezTo>
                  <a:cubicBezTo>
                    <a:pt x="448" y="932"/>
                    <a:pt x="463" y="940"/>
                    <a:pt x="477" y="940"/>
                  </a:cubicBezTo>
                  <a:cubicBezTo>
                    <a:pt x="491" y="940"/>
                    <a:pt x="503" y="932"/>
                    <a:pt x="503" y="917"/>
                  </a:cubicBezTo>
                  <a:cubicBezTo>
                    <a:pt x="543" y="626"/>
                    <a:pt x="634" y="546"/>
                    <a:pt x="925" y="506"/>
                  </a:cubicBezTo>
                  <a:cubicBezTo>
                    <a:pt x="956" y="495"/>
                    <a:pt x="956" y="445"/>
                    <a:pt x="925" y="445"/>
                  </a:cubicBezTo>
                  <a:cubicBezTo>
                    <a:pt x="634" y="405"/>
                    <a:pt x="543" y="314"/>
                    <a:pt x="503" y="23"/>
                  </a:cubicBezTo>
                  <a:cubicBezTo>
                    <a:pt x="503" y="8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8"/>
            <p:cNvSpPr/>
            <p:nvPr/>
          </p:nvSpPr>
          <p:spPr>
            <a:xfrm>
              <a:off x="106475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12" y="0"/>
                  </a:moveTo>
                  <a:cubicBezTo>
                    <a:pt x="302" y="0"/>
                    <a:pt x="292" y="5"/>
                    <a:pt x="292" y="15"/>
                  </a:cubicBezTo>
                  <a:cubicBezTo>
                    <a:pt x="262" y="206"/>
                    <a:pt x="211" y="256"/>
                    <a:pt x="30" y="286"/>
                  </a:cubicBezTo>
                  <a:cubicBezTo>
                    <a:pt x="1" y="286"/>
                    <a:pt x="1" y="316"/>
                    <a:pt x="30" y="326"/>
                  </a:cubicBezTo>
                  <a:cubicBezTo>
                    <a:pt x="211" y="346"/>
                    <a:pt x="262" y="407"/>
                    <a:pt x="292" y="587"/>
                  </a:cubicBezTo>
                  <a:cubicBezTo>
                    <a:pt x="292" y="597"/>
                    <a:pt x="302" y="602"/>
                    <a:pt x="312" y="602"/>
                  </a:cubicBezTo>
                  <a:cubicBezTo>
                    <a:pt x="322" y="602"/>
                    <a:pt x="332" y="597"/>
                    <a:pt x="332" y="587"/>
                  </a:cubicBezTo>
                  <a:cubicBezTo>
                    <a:pt x="352" y="407"/>
                    <a:pt x="41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2" y="256"/>
                    <a:pt x="352" y="206"/>
                    <a:pt x="332" y="15"/>
                  </a:cubicBezTo>
                  <a:cubicBezTo>
                    <a:pt x="332" y="5"/>
                    <a:pt x="322" y="0"/>
                    <a:pt x="31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8"/>
            <p:cNvSpPr/>
            <p:nvPr/>
          </p:nvSpPr>
          <p:spPr>
            <a:xfrm>
              <a:off x="132600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6" y="0"/>
                  </a:moveTo>
                  <a:cubicBezTo>
                    <a:pt x="462" y="0"/>
                    <a:pt x="447" y="8"/>
                    <a:pt x="442" y="23"/>
                  </a:cubicBezTo>
                  <a:cubicBezTo>
                    <a:pt x="402" y="314"/>
                    <a:pt x="322" y="405"/>
                    <a:pt x="30" y="445"/>
                  </a:cubicBezTo>
                  <a:cubicBezTo>
                    <a:pt x="0" y="445"/>
                    <a:pt x="0" y="495"/>
                    <a:pt x="30" y="506"/>
                  </a:cubicBezTo>
                  <a:cubicBezTo>
                    <a:pt x="322" y="546"/>
                    <a:pt x="402" y="626"/>
                    <a:pt x="442" y="917"/>
                  </a:cubicBezTo>
                  <a:cubicBezTo>
                    <a:pt x="447" y="932"/>
                    <a:pt x="462" y="940"/>
                    <a:pt x="476" y="940"/>
                  </a:cubicBezTo>
                  <a:cubicBezTo>
                    <a:pt x="490" y="940"/>
                    <a:pt x="503" y="932"/>
                    <a:pt x="503" y="917"/>
                  </a:cubicBezTo>
                  <a:cubicBezTo>
                    <a:pt x="543" y="626"/>
                    <a:pt x="633" y="546"/>
                    <a:pt x="925" y="506"/>
                  </a:cubicBezTo>
                  <a:cubicBezTo>
                    <a:pt x="954" y="495"/>
                    <a:pt x="954" y="445"/>
                    <a:pt x="925" y="445"/>
                  </a:cubicBezTo>
                  <a:cubicBezTo>
                    <a:pt x="633" y="405"/>
                    <a:pt x="543" y="314"/>
                    <a:pt x="503" y="23"/>
                  </a:cubicBezTo>
                  <a:cubicBezTo>
                    <a:pt x="503" y="8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8"/>
            <p:cNvSpPr/>
            <p:nvPr/>
          </p:nvSpPr>
          <p:spPr>
            <a:xfrm>
              <a:off x="167000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8" y="0"/>
                  </a:moveTo>
                  <a:cubicBezTo>
                    <a:pt x="299" y="0"/>
                    <a:pt x="292" y="5"/>
                    <a:pt x="292" y="15"/>
                  </a:cubicBezTo>
                  <a:cubicBezTo>
                    <a:pt x="261" y="206"/>
                    <a:pt x="212" y="256"/>
                    <a:pt x="31" y="286"/>
                  </a:cubicBezTo>
                  <a:cubicBezTo>
                    <a:pt x="0" y="286"/>
                    <a:pt x="0" y="316"/>
                    <a:pt x="31" y="326"/>
                  </a:cubicBezTo>
                  <a:cubicBezTo>
                    <a:pt x="212" y="346"/>
                    <a:pt x="261" y="407"/>
                    <a:pt x="292" y="587"/>
                  </a:cubicBezTo>
                  <a:cubicBezTo>
                    <a:pt x="292" y="597"/>
                    <a:pt x="299" y="602"/>
                    <a:pt x="308" y="602"/>
                  </a:cubicBezTo>
                  <a:cubicBezTo>
                    <a:pt x="317" y="602"/>
                    <a:pt x="327" y="597"/>
                    <a:pt x="332" y="587"/>
                  </a:cubicBezTo>
                  <a:cubicBezTo>
                    <a:pt x="352" y="407"/>
                    <a:pt x="413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3" y="256"/>
                    <a:pt x="352" y="206"/>
                    <a:pt x="332" y="15"/>
                  </a:cubicBezTo>
                  <a:cubicBezTo>
                    <a:pt x="327" y="5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8"/>
            <p:cNvSpPr/>
            <p:nvPr/>
          </p:nvSpPr>
          <p:spPr>
            <a:xfrm>
              <a:off x="193125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6" y="0"/>
                  </a:moveTo>
                  <a:cubicBezTo>
                    <a:pt x="462" y="0"/>
                    <a:pt x="447" y="8"/>
                    <a:pt x="442" y="23"/>
                  </a:cubicBezTo>
                  <a:cubicBezTo>
                    <a:pt x="402" y="314"/>
                    <a:pt x="312" y="405"/>
                    <a:pt x="31" y="445"/>
                  </a:cubicBezTo>
                  <a:cubicBezTo>
                    <a:pt x="0" y="445"/>
                    <a:pt x="0" y="495"/>
                    <a:pt x="31" y="506"/>
                  </a:cubicBezTo>
                  <a:cubicBezTo>
                    <a:pt x="312" y="546"/>
                    <a:pt x="402" y="626"/>
                    <a:pt x="442" y="917"/>
                  </a:cubicBezTo>
                  <a:cubicBezTo>
                    <a:pt x="447" y="932"/>
                    <a:pt x="462" y="940"/>
                    <a:pt x="476" y="940"/>
                  </a:cubicBezTo>
                  <a:cubicBezTo>
                    <a:pt x="490" y="940"/>
                    <a:pt x="502" y="932"/>
                    <a:pt x="502" y="917"/>
                  </a:cubicBezTo>
                  <a:cubicBezTo>
                    <a:pt x="543" y="626"/>
                    <a:pt x="633" y="546"/>
                    <a:pt x="915" y="506"/>
                  </a:cubicBezTo>
                  <a:cubicBezTo>
                    <a:pt x="955" y="495"/>
                    <a:pt x="955" y="445"/>
                    <a:pt x="915" y="445"/>
                  </a:cubicBezTo>
                  <a:cubicBezTo>
                    <a:pt x="633" y="405"/>
                    <a:pt x="543" y="314"/>
                    <a:pt x="502" y="23"/>
                  </a:cubicBezTo>
                  <a:cubicBezTo>
                    <a:pt x="502" y="8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8"/>
            <p:cNvSpPr/>
            <p:nvPr/>
          </p:nvSpPr>
          <p:spPr>
            <a:xfrm>
              <a:off x="227525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8" y="0"/>
                  </a:moveTo>
                  <a:cubicBezTo>
                    <a:pt x="299" y="0"/>
                    <a:pt x="292" y="5"/>
                    <a:pt x="292" y="15"/>
                  </a:cubicBezTo>
                  <a:cubicBezTo>
                    <a:pt x="262" y="206"/>
                    <a:pt x="211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11" y="346"/>
                    <a:pt x="262" y="407"/>
                    <a:pt x="292" y="587"/>
                  </a:cubicBezTo>
                  <a:cubicBezTo>
                    <a:pt x="292" y="597"/>
                    <a:pt x="299" y="602"/>
                    <a:pt x="308" y="602"/>
                  </a:cubicBezTo>
                  <a:cubicBezTo>
                    <a:pt x="317" y="602"/>
                    <a:pt x="327" y="597"/>
                    <a:pt x="332" y="587"/>
                  </a:cubicBezTo>
                  <a:cubicBezTo>
                    <a:pt x="352" y="407"/>
                    <a:pt x="41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2" y="256"/>
                    <a:pt x="352" y="206"/>
                    <a:pt x="332" y="15"/>
                  </a:cubicBezTo>
                  <a:cubicBezTo>
                    <a:pt x="327" y="5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8"/>
            <p:cNvSpPr/>
            <p:nvPr/>
          </p:nvSpPr>
          <p:spPr>
            <a:xfrm>
              <a:off x="253400" y="12750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86" y="0"/>
                  </a:moveTo>
                  <a:cubicBezTo>
                    <a:pt x="472" y="0"/>
                    <a:pt x="457" y="8"/>
                    <a:pt x="453" y="23"/>
                  </a:cubicBezTo>
                  <a:cubicBezTo>
                    <a:pt x="412" y="314"/>
                    <a:pt x="322" y="405"/>
                    <a:pt x="40" y="445"/>
                  </a:cubicBezTo>
                  <a:cubicBezTo>
                    <a:pt x="0" y="445"/>
                    <a:pt x="0" y="495"/>
                    <a:pt x="40" y="506"/>
                  </a:cubicBezTo>
                  <a:cubicBezTo>
                    <a:pt x="322" y="546"/>
                    <a:pt x="412" y="626"/>
                    <a:pt x="453" y="917"/>
                  </a:cubicBezTo>
                  <a:cubicBezTo>
                    <a:pt x="457" y="932"/>
                    <a:pt x="472" y="940"/>
                    <a:pt x="486" y="940"/>
                  </a:cubicBezTo>
                  <a:cubicBezTo>
                    <a:pt x="500" y="940"/>
                    <a:pt x="513" y="932"/>
                    <a:pt x="513" y="917"/>
                  </a:cubicBezTo>
                  <a:cubicBezTo>
                    <a:pt x="553" y="626"/>
                    <a:pt x="643" y="546"/>
                    <a:pt x="924" y="506"/>
                  </a:cubicBezTo>
                  <a:cubicBezTo>
                    <a:pt x="964" y="495"/>
                    <a:pt x="964" y="445"/>
                    <a:pt x="924" y="445"/>
                  </a:cubicBezTo>
                  <a:cubicBezTo>
                    <a:pt x="643" y="405"/>
                    <a:pt x="553" y="314"/>
                    <a:pt x="513" y="23"/>
                  </a:cubicBezTo>
                  <a:cubicBezTo>
                    <a:pt x="513" y="8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8"/>
            <p:cNvSpPr/>
            <p:nvPr/>
          </p:nvSpPr>
          <p:spPr>
            <a:xfrm>
              <a:off x="288050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7" y="0"/>
                  </a:moveTo>
                  <a:cubicBezTo>
                    <a:pt x="300" y="0"/>
                    <a:pt x="292" y="5"/>
                    <a:pt x="292" y="15"/>
                  </a:cubicBezTo>
                  <a:cubicBezTo>
                    <a:pt x="262" y="206"/>
                    <a:pt x="201" y="256"/>
                    <a:pt x="20" y="286"/>
                  </a:cubicBezTo>
                  <a:cubicBezTo>
                    <a:pt x="0" y="286"/>
                    <a:pt x="0" y="316"/>
                    <a:pt x="20" y="326"/>
                  </a:cubicBezTo>
                  <a:cubicBezTo>
                    <a:pt x="201" y="346"/>
                    <a:pt x="262" y="407"/>
                    <a:pt x="292" y="587"/>
                  </a:cubicBezTo>
                  <a:cubicBezTo>
                    <a:pt x="292" y="597"/>
                    <a:pt x="300" y="602"/>
                    <a:pt x="307" y="602"/>
                  </a:cubicBezTo>
                  <a:cubicBezTo>
                    <a:pt x="314" y="602"/>
                    <a:pt x="322" y="597"/>
                    <a:pt x="322" y="587"/>
                  </a:cubicBezTo>
                  <a:cubicBezTo>
                    <a:pt x="352" y="407"/>
                    <a:pt x="413" y="346"/>
                    <a:pt x="594" y="326"/>
                  </a:cubicBezTo>
                  <a:cubicBezTo>
                    <a:pt x="614" y="316"/>
                    <a:pt x="614" y="286"/>
                    <a:pt x="594" y="286"/>
                  </a:cubicBezTo>
                  <a:cubicBezTo>
                    <a:pt x="413" y="256"/>
                    <a:pt x="352" y="206"/>
                    <a:pt x="322" y="15"/>
                  </a:cubicBezTo>
                  <a:cubicBezTo>
                    <a:pt x="322" y="5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8"/>
            <p:cNvSpPr/>
            <p:nvPr/>
          </p:nvSpPr>
          <p:spPr>
            <a:xfrm>
              <a:off x="313925" y="12750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79" y="0"/>
                  </a:moveTo>
                  <a:cubicBezTo>
                    <a:pt x="465" y="0"/>
                    <a:pt x="452" y="8"/>
                    <a:pt x="452" y="23"/>
                  </a:cubicBezTo>
                  <a:cubicBezTo>
                    <a:pt x="412" y="314"/>
                    <a:pt x="322" y="405"/>
                    <a:pt x="41" y="445"/>
                  </a:cubicBezTo>
                  <a:cubicBezTo>
                    <a:pt x="1" y="445"/>
                    <a:pt x="1" y="495"/>
                    <a:pt x="41" y="506"/>
                  </a:cubicBezTo>
                  <a:cubicBezTo>
                    <a:pt x="322" y="546"/>
                    <a:pt x="412" y="626"/>
                    <a:pt x="452" y="917"/>
                  </a:cubicBezTo>
                  <a:cubicBezTo>
                    <a:pt x="452" y="932"/>
                    <a:pt x="465" y="940"/>
                    <a:pt x="479" y="940"/>
                  </a:cubicBezTo>
                  <a:cubicBezTo>
                    <a:pt x="493" y="940"/>
                    <a:pt x="508" y="932"/>
                    <a:pt x="512" y="917"/>
                  </a:cubicBezTo>
                  <a:cubicBezTo>
                    <a:pt x="553" y="626"/>
                    <a:pt x="643" y="546"/>
                    <a:pt x="925" y="506"/>
                  </a:cubicBezTo>
                  <a:cubicBezTo>
                    <a:pt x="965" y="495"/>
                    <a:pt x="965" y="445"/>
                    <a:pt x="925" y="445"/>
                  </a:cubicBezTo>
                  <a:cubicBezTo>
                    <a:pt x="643" y="405"/>
                    <a:pt x="553" y="314"/>
                    <a:pt x="512" y="23"/>
                  </a:cubicBezTo>
                  <a:cubicBezTo>
                    <a:pt x="508" y="8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8"/>
            <p:cNvSpPr/>
            <p:nvPr/>
          </p:nvSpPr>
          <p:spPr>
            <a:xfrm>
              <a:off x="348575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6" y="0"/>
                  </a:moveTo>
                  <a:cubicBezTo>
                    <a:pt x="297" y="0"/>
                    <a:pt x="287" y="5"/>
                    <a:pt x="282" y="15"/>
                  </a:cubicBezTo>
                  <a:cubicBezTo>
                    <a:pt x="262" y="206"/>
                    <a:pt x="202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02" y="346"/>
                    <a:pt x="262" y="407"/>
                    <a:pt x="282" y="587"/>
                  </a:cubicBezTo>
                  <a:cubicBezTo>
                    <a:pt x="287" y="597"/>
                    <a:pt x="297" y="602"/>
                    <a:pt x="306" y="602"/>
                  </a:cubicBezTo>
                  <a:cubicBezTo>
                    <a:pt x="315" y="602"/>
                    <a:pt x="322" y="597"/>
                    <a:pt x="322" y="587"/>
                  </a:cubicBezTo>
                  <a:cubicBezTo>
                    <a:pt x="352" y="407"/>
                    <a:pt x="403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03" y="256"/>
                    <a:pt x="352" y="206"/>
                    <a:pt x="322" y="15"/>
                  </a:cubicBezTo>
                  <a:cubicBezTo>
                    <a:pt x="322" y="5"/>
                    <a:pt x="315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8"/>
            <p:cNvSpPr/>
            <p:nvPr/>
          </p:nvSpPr>
          <p:spPr>
            <a:xfrm>
              <a:off x="374450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9" y="0"/>
                  </a:moveTo>
                  <a:cubicBezTo>
                    <a:pt x="465" y="0"/>
                    <a:pt x="453" y="8"/>
                    <a:pt x="453" y="23"/>
                  </a:cubicBezTo>
                  <a:cubicBezTo>
                    <a:pt x="412" y="314"/>
                    <a:pt x="322" y="405"/>
                    <a:pt x="40" y="445"/>
                  </a:cubicBezTo>
                  <a:cubicBezTo>
                    <a:pt x="0" y="445"/>
                    <a:pt x="0" y="495"/>
                    <a:pt x="40" y="506"/>
                  </a:cubicBezTo>
                  <a:cubicBezTo>
                    <a:pt x="322" y="546"/>
                    <a:pt x="412" y="626"/>
                    <a:pt x="453" y="917"/>
                  </a:cubicBezTo>
                  <a:cubicBezTo>
                    <a:pt x="453" y="932"/>
                    <a:pt x="465" y="940"/>
                    <a:pt x="479" y="940"/>
                  </a:cubicBezTo>
                  <a:cubicBezTo>
                    <a:pt x="493" y="940"/>
                    <a:pt x="508" y="932"/>
                    <a:pt x="513" y="917"/>
                  </a:cubicBezTo>
                  <a:cubicBezTo>
                    <a:pt x="553" y="626"/>
                    <a:pt x="643" y="546"/>
                    <a:pt x="924" y="506"/>
                  </a:cubicBezTo>
                  <a:cubicBezTo>
                    <a:pt x="955" y="495"/>
                    <a:pt x="955" y="445"/>
                    <a:pt x="924" y="445"/>
                  </a:cubicBezTo>
                  <a:cubicBezTo>
                    <a:pt x="643" y="405"/>
                    <a:pt x="553" y="314"/>
                    <a:pt x="513" y="23"/>
                  </a:cubicBezTo>
                  <a:cubicBezTo>
                    <a:pt x="508" y="8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8"/>
            <p:cNvSpPr/>
            <p:nvPr/>
          </p:nvSpPr>
          <p:spPr>
            <a:xfrm>
              <a:off x="409100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6" y="0"/>
                  </a:moveTo>
                  <a:cubicBezTo>
                    <a:pt x="297" y="0"/>
                    <a:pt x="287" y="5"/>
                    <a:pt x="282" y="15"/>
                  </a:cubicBezTo>
                  <a:cubicBezTo>
                    <a:pt x="262" y="206"/>
                    <a:pt x="201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01" y="346"/>
                    <a:pt x="262" y="407"/>
                    <a:pt x="282" y="587"/>
                  </a:cubicBezTo>
                  <a:cubicBezTo>
                    <a:pt x="287" y="597"/>
                    <a:pt x="297" y="602"/>
                    <a:pt x="306" y="602"/>
                  </a:cubicBezTo>
                  <a:cubicBezTo>
                    <a:pt x="315" y="602"/>
                    <a:pt x="322" y="597"/>
                    <a:pt x="322" y="587"/>
                  </a:cubicBezTo>
                  <a:cubicBezTo>
                    <a:pt x="353" y="407"/>
                    <a:pt x="402" y="346"/>
                    <a:pt x="583" y="326"/>
                  </a:cubicBezTo>
                  <a:cubicBezTo>
                    <a:pt x="614" y="316"/>
                    <a:pt x="614" y="286"/>
                    <a:pt x="583" y="286"/>
                  </a:cubicBezTo>
                  <a:cubicBezTo>
                    <a:pt x="402" y="256"/>
                    <a:pt x="353" y="206"/>
                    <a:pt x="322" y="15"/>
                  </a:cubicBezTo>
                  <a:cubicBezTo>
                    <a:pt x="322" y="5"/>
                    <a:pt x="315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8"/>
            <p:cNvSpPr/>
            <p:nvPr/>
          </p:nvSpPr>
          <p:spPr>
            <a:xfrm>
              <a:off x="434975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9" y="0"/>
                  </a:moveTo>
                  <a:cubicBezTo>
                    <a:pt x="465" y="0"/>
                    <a:pt x="452" y="8"/>
                    <a:pt x="452" y="23"/>
                  </a:cubicBezTo>
                  <a:cubicBezTo>
                    <a:pt x="412" y="314"/>
                    <a:pt x="322" y="405"/>
                    <a:pt x="30" y="445"/>
                  </a:cubicBezTo>
                  <a:cubicBezTo>
                    <a:pt x="1" y="445"/>
                    <a:pt x="1" y="495"/>
                    <a:pt x="30" y="506"/>
                  </a:cubicBezTo>
                  <a:cubicBezTo>
                    <a:pt x="322" y="546"/>
                    <a:pt x="412" y="626"/>
                    <a:pt x="452" y="917"/>
                  </a:cubicBezTo>
                  <a:cubicBezTo>
                    <a:pt x="452" y="932"/>
                    <a:pt x="465" y="940"/>
                    <a:pt x="479" y="940"/>
                  </a:cubicBezTo>
                  <a:cubicBezTo>
                    <a:pt x="493" y="940"/>
                    <a:pt x="508" y="932"/>
                    <a:pt x="513" y="917"/>
                  </a:cubicBezTo>
                  <a:cubicBezTo>
                    <a:pt x="553" y="626"/>
                    <a:pt x="633" y="546"/>
                    <a:pt x="925" y="506"/>
                  </a:cubicBezTo>
                  <a:cubicBezTo>
                    <a:pt x="955" y="495"/>
                    <a:pt x="955" y="445"/>
                    <a:pt x="925" y="445"/>
                  </a:cubicBezTo>
                  <a:cubicBezTo>
                    <a:pt x="633" y="405"/>
                    <a:pt x="553" y="314"/>
                    <a:pt x="513" y="23"/>
                  </a:cubicBezTo>
                  <a:cubicBezTo>
                    <a:pt x="508" y="8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8"/>
            <p:cNvSpPr/>
            <p:nvPr/>
          </p:nvSpPr>
          <p:spPr>
            <a:xfrm>
              <a:off x="469650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01" y="0"/>
                  </a:moveTo>
                  <a:cubicBezTo>
                    <a:pt x="291" y="0"/>
                    <a:pt x="281" y="5"/>
                    <a:pt x="281" y="15"/>
                  </a:cubicBezTo>
                  <a:cubicBezTo>
                    <a:pt x="261" y="206"/>
                    <a:pt x="201" y="256"/>
                    <a:pt x="20" y="286"/>
                  </a:cubicBezTo>
                  <a:cubicBezTo>
                    <a:pt x="0" y="286"/>
                    <a:pt x="0" y="316"/>
                    <a:pt x="20" y="326"/>
                  </a:cubicBezTo>
                  <a:cubicBezTo>
                    <a:pt x="201" y="346"/>
                    <a:pt x="261" y="407"/>
                    <a:pt x="281" y="587"/>
                  </a:cubicBezTo>
                  <a:cubicBezTo>
                    <a:pt x="281" y="597"/>
                    <a:pt x="291" y="602"/>
                    <a:pt x="301" y="602"/>
                  </a:cubicBezTo>
                  <a:cubicBezTo>
                    <a:pt x="311" y="602"/>
                    <a:pt x="322" y="597"/>
                    <a:pt x="322" y="587"/>
                  </a:cubicBezTo>
                  <a:cubicBezTo>
                    <a:pt x="351" y="407"/>
                    <a:pt x="402" y="346"/>
                    <a:pt x="583" y="326"/>
                  </a:cubicBezTo>
                  <a:cubicBezTo>
                    <a:pt x="612" y="316"/>
                    <a:pt x="612" y="286"/>
                    <a:pt x="583" y="286"/>
                  </a:cubicBezTo>
                  <a:cubicBezTo>
                    <a:pt x="402" y="256"/>
                    <a:pt x="351" y="206"/>
                    <a:pt x="322" y="15"/>
                  </a:cubicBezTo>
                  <a:cubicBezTo>
                    <a:pt x="322" y="5"/>
                    <a:pt x="311" y="0"/>
                    <a:pt x="30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8"/>
            <p:cNvSpPr/>
            <p:nvPr/>
          </p:nvSpPr>
          <p:spPr>
            <a:xfrm>
              <a:off x="495500" y="12750"/>
              <a:ext cx="23900" cy="23500"/>
            </a:xfrm>
            <a:custGeom>
              <a:avLst/>
              <a:gdLst/>
              <a:ahLst/>
              <a:cxnLst/>
              <a:rect l="l" t="t" r="r" b="b"/>
              <a:pathLst>
                <a:path w="956" h="940" extrusionOk="0">
                  <a:moveTo>
                    <a:pt x="479" y="0"/>
                  </a:moveTo>
                  <a:cubicBezTo>
                    <a:pt x="465" y="0"/>
                    <a:pt x="453" y="8"/>
                    <a:pt x="453" y="23"/>
                  </a:cubicBezTo>
                  <a:cubicBezTo>
                    <a:pt x="413" y="314"/>
                    <a:pt x="322" y="405"/>
                    <a:pt x="31" y="445"/>
                  </a:cubicBezTo>
                  <a:cubicBezTo>
                    <a:pt x="0" y="445"/>
                    <a:pt x="0" y="495"/>
                    <a:pt x="31" y="506"/>
                  </a:cubicBezTo>
                  <a:cubicBezTo>
                    <a:pt x="322" y="546"/>
                    <a:pt x="413" y="626"/>
                    <a:pt x="453" y="917"/>
                  </a:cubicBezTo>
                  <a:cubicBezTo>
                    <a:pt x="453" y="932"/>
                    <a:pt x="465" y="940"/>
                    <a:pt x="479" y="940"/>
                  </a:cubicBezTo>
                  <a:cubicBezTo>
                    <a:pt x="493" y="940"/>
                    <a:pt x="508" y="932"/>
                    <a:pt x="513" y="917"/>
                  </a:cubicBezTo>
                  <a:cubicBezTo>
                    <a:pt x="543" y="626"/>
                    <a:pt x="634" y="546"/>
                    <a:pt x="925" y="506"/>
                  </a:cubicBezTo>
                  <a:cubicBezTo>
                    <a:pt x="955" y="495"/>
                    <a:pt x="955" y="445"/>
                    <a:pt x="925" y="445"/>
                  </a:cubicBezTo>
                  <a:cubicBezTo>
                    <a:pt x="634" y="405"/>
                    <a:pt x="543" y="314"/>
                    <a:pt x="513" y="23"/>
                  </a:cubicBezTo>
                  <a:cubicBezTo>
                    <a:pt x="508" y="8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8"/>
            <p:cNvSpPr/>
            <p:nvPr/>
          </p:nvSpPr>
          <p:spPr>
            <a:xfrm>
              <a:off x="529925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11" y="0"/>
                  </a:moveTo>
                  <a:cubicBezTo>
                    <a:pt x="301" y="0"/>
                    <a:pt x="291" y="5"/>
                    <a:pt x="291" y="15"/>
                  </a:cubicBezTo>
                  <a:cubicBezTo>
                    <a:pt x="261" y="206"/>
                    <a:pt x="211" y="256"/>
                    <a:pt x="30" y="286"/>
                  </a:cubicBezTo>
                  <a:cubicBezTo>
                    <a:pt x="0" y="286"/>
                    <a:pt x="0" y="316"/>
                    <a:pt x="30" y="326"/>
                  </a:cubicBezTo>
                  <a:cubicBezTo>
                    <a:pt x="211" y="346"/>
                    <a:pt x="261" y="407"/>
                    <a:pt x="291" y="587"/>
                  </a:cubicBezTo>
                  <a:cubicBezTo>
                    <a:pt x="291" y="597"/>
                    <a:pt x="301" y="602"/>
                    <a:pt x="311" y="602"/>
                  </a:cubicBezTo>
                  <a:cubicBezTo>
                    <a:pt x="321" y="602"/>
                    <a:pt x="331" y="597"/>
                    <a:pt x="331" y="587"/>
                  </a:cubicBezTo>
                  <a:cubicBezTo>
                    <a:pt x="351" y="407"/>
                    <a:pt x="412" y="346"/>
                    <a:pt x="592" y="326"/>
                  </a:cubicBezTo>
                  <a:cubicBezTo>
                    <a:pt x="612" y="316"/>
                    <a:pt x="612" y="286"/>
                    <a:pt x="592" y="286"/>
                  </a:cubicBezTo>
                  <a:cubicBezTo>
                    <a:pt x="412" y="256"/>
                    <a:pt x="351" y="206"/>
                    <a:pt x="331" y="15"/>
                  </a:cubicBezTo>
                  <a:cubicBezTo>
                    <a:pt x="331" y="5"/>
                    <a:pt x="321" y="0"/>
                    <a:pt x="3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8"/>
            <p:cNvSpPr/>
            <p:nvPr/>
          </p:nvSpPr>
          <p:spPr>
            <a:xfrm>
              <a:off x="556025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7" y="0"/>
                  </a:moveTo>
                  <a:cubicBezTo>
                    <a:pt x="463" y="0"/>
                    <a:pt x="448" y="8"/>
                    <a:pt x="443" y="23"/>
                  </a:cubicBezTo>
                  <a:cubicBezTo>
                    <a:pt x="403" y="314"/>
                    <a:pt x="322" y="405"/>
                    <a:pt x="31" y="445"/>
                  </a:cubicBezTo>
                  <a:cubicBezTo>
                    <a:pt x="1" y="445"/>
                    <a:pt x="1" y="495"/>
                    <a:pt x="31" y="506"/>
                  </a:cubicBezTo>
                  <a:cubicBezTo>
                    <a:pt x="322" y="546"/>
                    <a:pt x="403" y="626"/>
                    <a:pt x="443" y="917"/>
                  </a:cubicBezTo>
                  <a:cubicBezTo>
                    <a:pt x="448" y="932"/>
                    <a:pt x="463" y="940"/>
                    <a:pt x="477" y="940"/>
                  </a:cubicBezTo>
                  <a:cubicBezTo>
                    <a:pt x="490" y="940"/>
                    <a:pt x="503" y="932"/>
                    <a:pt x="503" y="917"/>
                  </a:cubicBezTo>
                  <a:cubicBezTo>
                    <a:pt x="543" y="626"/>
                    <a:pt x="633" y="546"/>
                    <a:pt x="925" y="506"/>
                  </a:cubicBezTo>
                  <a:cubicBezTo>
                    <a:pt x="955" y="495"/>
                    <a:pt x="955" y="445"/>
                    <a:pt x="925" y="445"/>
                  </a:cubicBezTo>
                  <a:cubicBezTo>
                    <a:pt x="633" y="405"/>
                    <a:pt x="543" y="314"/>
                    <a:pt x="503" y="23"/>
                  </a:cubicBezTo>
                  <a:cubicBezTo>
                    <a:pt x="503" y="8"/>
                    <a:pt x="490" y="0"/>
                    <a:pt x="4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8"/>
            <p:cNvSpPr/>
            <p:nvPr/>
          </p:nvSpPr>
          <p:spPr>
            <a:xfrm>
              <a:off x="590425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9" y="0"/>
                  </a:moveTo>
                  <a:cubicBezTo>
                    <a:pt x="300" y="0"/>
                    <a:pt x="292" y="5"/>
                    <a:pt x="292" y="15"/>
                  </a:cubicBezTo>
                  <a:cubicBezTo>
                    <a:pt x="262" y="206"/>
                    <a:pt x="212" y="256"/>
                    <a:pt x="31" y="286"/>
                  </a:cubicBezTo>
                  <a:cubicBezTo>
                    <a:pt x="1" y="286"/>
                    <a:pt x="1" y="316"/>
                    <a:pt x="31" y="326"/>
                  </a:cubicBezTo>
                  <a:cubicBezTo>
                    <a:pt x="212" y="346"/>
                    <a:pt x="262" y="407"/>
                    <a:pt x="292" y="587"/>
                  </a:cubicBezTo>
                  <a:cubicBezTo>
                    <a:pt x="292" y="597"/>
                    <a:pt x="300" y="602"/>
                    <a:pt x="309" y="602"/>
                  </a:cubicBezTo>
                  <a:cubicBezTo>
                    <a:pt x="317" y="602"/>
                    <a:pt x="327" y="597"/>
                    <a:pt x="333" y="587"/>
                  </a:cubicBezTo>
                  <a:cubicBezTo>
                    <a:pt x="353" y="407"/>
                    <a:pt x="413" y="346"/>
                    <a:pt x="594" y="326"/>
                  </a:cubicBezTo>
                  <a:cubicBezTo>
                    <a:pt x="614" y="316"/>
                    <a:pt x="614" y="286"/>
                    <a:pt x="594" y="286"/>
                  </a:cubicBezTo>
                  <a:cubicBezTo>
                    <a:pt x="413" y="256"/>
                    <a:pt x="353" y="206"/>
                    <a:pt x="333" y="15"/>
                  </a:cubicBezTo>
                  <a:cubicBezTo>
                    <a:pt x="327" y="5"/>
                    <a:pt x="317" y="0"/>
                    <a:pt x="3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8"/>
            <p:cNvSpPr/>
            <p:nvPr/>
          </p:nvSpPr>
          <p:spPr>
            <a:xfrm>
              <a:off x="616550" y="12750"/>
              <a:ext cx="23900" cy="23500"/>
            </a:xfrm>
            <a:custGeom>
              <a:avLst/>
              <a:gdLst/>
              <a:ahLst/>
              <a:cxnLst/>
              <a:rect l="l" t="t" r="r" b="b"/>
              <a:pathLst>
                <a:path w="956" h="940" extrusionOk="0">
                  <a:moveTo>
                    <a:pt x="477" y="0"/>
                  </a:moveTo>
                  <a:cubicBezTo>
                    <a:pt x="463" y="0"/>
                    <a:pt x="448" y="8"/>
                    <a:pt x="443" y="23"/>
                  </a:cubicBezTo>
                  <a:cubicBezTo>
                    <a:pt x="402" y="314"/>
                    <a:pt x="322" y="405"/>
                    <a:pt x="31" y="445"/>
                  </a:cubicBezTo>
                  <a:cubicBezTo>
                    <a:pt x="1" y="445"/>
                    <a:pt x="1" y="495"/>
                    <a:pt x="31" y="506"/>
                  </a:cubicBezTo>
                  <a:cubicBezTo>
                    <a:pt x="322" y="546"/>
                    <a:pt x="402" y="626"/>
                    <a:pt x="443" y="917"/>
                  </a:cubicBezTo>
                  <a:cubicBezTo>
                    <a:pt x="448" y="932"/>
                    <a:pt x="463" y="940"/>
                    <a:pt x="477" y="940"/>
                  </a:cubicBezTo>
                  <a:cubicBezTo>
                    <a:pt x="490" y="940"/>
                    <a:pt x="503" y="932"/>
                    <a:pt x="503" y="917"/>
                  </a:cubicBezTo>
                  <a:cubicBezTo>
                    <a:pt x="543" y="626"/>
                    <a:pt x="634" y="546"/>
                    <a:pt x="915" y="506"/>
                  </a:cubicBezTo>
                  <a:cubicBezTo>
                    <a:pt x="955" y="495"/>
                    <a:pt x="955" y="445"/>
                    <a:pt x="915" y="445"/>
                  </a:cubicBezTo>
                  <a:cubicBezTo>
                    <a:pt x="634" y="405"/>
                    <a:pt x="543" y="314"/>
                    <a:pt x="503" y="23"/>
                  </a:cubicBezTo>
                  <a:cubicBezTo>
                    <a:pt x="503" y="8"/>
                    <a:pt x="490" y="0"/>
                    <a:pt x="4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8"/>
            <p:cNvSpPr/>
            <p:nvPr/>
          </p:nvSpPr>
          <p:spPr>
            <a:xfrm>
              <a:off x="650975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08" y="0"/>
                  </a:moveTo>
                  <a:cubicBezTo>
                    <a:pt x="299" y="0"/>
                    <a:pt x="291" y="5"/>
                    <a:pt x="291" y="15"/>
                  </a:cubicBezTo>
                  <a:cubicBezTo>
                    <a:pt x="261" y="206"/>
                    <a:pt x="211" y="256"/>
                    <a:pt x="20" y="286"/>
                  </a:cubicBezTo>
                  <a:cubicBezTo>
                    <a:pt x="0" y="286"/>
                    <a:pt x="0" y="316"/>
                    <a:pt x="20" y="326"/>
                  </a:cubicBezTo>
                  <a:cubicBezTo>
                    <a:pt x="211" y="346"/>
                    <a:pt x="261" y="407"/>
                    <a:pt x="291" y="587"/>
                  </a:cubicBezTo>
                  <a:cubicBezTo>
                    <a:pt x="291" y="597"/>
                    <a:pt x="299" y="602"/>
                    <a:pt x="308" y="602"/>
                  </a:cubicBezTo>
                  <a:cubicBezTo>
                    <a:pt x="316" y="602"/>
                    <a:pt x="327" y="597"/>
                    <a:pt x="331" y="587"/>
                  </a:cubicBezTo>
                  <a:cubicBezTo>
                    <a:pt x="351" y="407"/>
                    <a:pt x="41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2" y="256"/>
                    <a:pt x="351" y="206"/>
                    <a:pt x="331" y="15"/>
                  </a:cubicBezTo>
                  <a:cubicBezTo>
                    <a:pt x="327" y="5"/>
                    <a:pt x="316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8"/>
            <p:cNvSpPr/>
            <p:nvPr/>
          </p:nvSpPr>
          <p:spPr>
            <a:xfrm>
              <a:off x="676825" y="12750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87" y="0"/>
                  </a:moveTo>
                  <a:cubicBezTo>
                    <a:pt x="473" y="0"/>
                    <a:pt x="458" y="8"/>
                    <a:pt x="453" y="23"/>
                  </a:cubicBezTo>
                  <a:cubicBezTo>
                    <a:pt x="413" y="314"/>
                    <a:pt x="322" y="405"/>
                    <a:pt x="41" y="445"/>
                  </a:cubicBezTo>
                  <a:cubicBezTo>
                    <a:pt x="1" y="445"/>
                    <a:pt x="1" y="495"/>
                    <a:pt x="41" y="506"/>
                  </a:cubicBezTo>
                  <a:cubicBezTo>
                    <a:pt x="322" y="546"/>
                    <a:pt x="413" y="626"/>
                    <a:pt x="453" y="917"/>
                  </a:cubicBezTo>
                  <a:cubicBezTo>
                    <a:pt x="458" y="932"/>
                    <a:pt x="473" y="940"/>
                    <a:pt x="487" y="940"/>
                  </a:cubicBezTo>
                  <a:cubicBezTo>
                    <a:pt x="501" y="940"/>
                    <a:pt x="513" y="932"/>
                    <a:pt x="513" y="917"/>
                  </a:cubicBezTo>
                  <a:cubicBezTo>
                    <a:pt x="553" y="626"/>
                    <a:pt x="643" y="546"/>
                    <a:pt x="925" y="506"/>
                  </a:cubicBezTo>
                  <a:cubicBezTo>
                    <a:pt x="965" y="495"/>
                    <a:pt x="965" y="445"/>
                    <a:pt x="925" y="445"/>
                  </a:cubicBezTo>
                  <a:cubicBezTo>
                    <a:pt x="643" y="405"/>
                    <a:pt x="553" y="314"/>
                    <a:pt x="513" y="23"/>
                  </a:cubicBezTo>
                  <a:cubicBezTo>
                    <a:pt x="513" y="8"/>
                    <a:pt x="501" y="0"/>
                    <a:pt x="4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8"/>
            <p:cNvSpPr/>
            <p:nvPr/>
          </p:nvSpPr>
          <p:spPr>
            <a:xfrm>
              <a:off x="711475" y="16975"/>
              <a:ext cx="15375" cy="15075"/>
            </a:xfrm>
            <a:custGeom>
              <a:avLst/>
              <a:gdLst/>
              <a:ahLst/>
              <a:cxnLst/>
              <a:rect l="l" t="t" r="r" b="b"/>
              <a:pathLst>
                <a:path w="615" h="603" extrusionOk="0">
                  <a:moveTo>
                    <a:pt x="307" y="0"/>
                  </a:moveTo>
                  <a:cubicBezTo>
                    <a:pt x="300" y="0"/>
                    <a:pt x="293" y="5"/>
                    <a:pt x="293" y="15"/>
                  </a:cubicBezTo>
                  <a:cubicBezTo>
                    <a:pt x="262" y="206"/>
                    <a:pt x="202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02" y="346"/>
                    <a:pt x="262" y="407"/>
                    <a:pt x="293" y="587"/>
                  </a:cubicBezTo>
                  <a:cubicBezTo>
                    <a:pt x="293" y="597"/>
                    <a:pt x="300" y="602"/>
                    <a:pt x="307" y="602"/>
                  </a:cubicBezTo>
                  <a:cubicBezTo>
                    <a:pt x="315" y="602"/>
                    <a:pt x="322" y="597"/>
                    <a:pt x="322" y="587"/>
                  </a:cubicBezTo>
                  <a:cubicBezTo>
                    <a:pt x="353" y="407"/>
                    <a:pt x="413" y="346"/>
                    <a:pt x="594" y="326"/>
                  </a:cubicBezTo>
                  <a:cubicBezTo>
                    <a:pt x="614" y="316"/>
                    <a:pt x="614" y="286"/>
                    <a:pt x="594" y="286"/>
                  </a:cubicBezTo>
                  <a:cubicBezTo>
                    <a:pt x="413" y="256"/>
                    <a:pt x="353" y="206"/>
                    <a:pt x="322" y="15"/>
                  </a:cubicBezTo>
                  <a:cubicBezTo>
                    <a:pt x="322" y="5"/>
                    <a:pt x="315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8"/>
            <p:cNvSpPr/>
            <p:nvPr/>
          </p:nvSpPr>
          <p:spPr>
            <a:xfrm>
              <a:off x="737375" y="12750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78" y="0"/>
                  </a:moveTo>
                  <a:cubicBezTo>
                    <a:pt x="464" y="0"/>
                    <a:pt x="452" y="8"/>
                    <a:pt x="452" y="23"/>
                  </a:cubicBezTo>
                  <a:cubicBezTo>
                    <a:pt x="412" y="314"/>
                    <a:pt x="321" y="405"/>
                    <a:pt x="40" y="445"/>
                  </a:cubicBezTo>
                  <a:cubicBezTo>
                    <a:pt x="0" y="445"/>
                    <a:pt x="0" y="495"/>
                    <a:pt x="40" y="506"/>
                  </a:cubicBezTo>
                  <a:cubicBezTo>
                    <a:pt x="321" y="546"/>
                    <a:pt x="412" y="626"/>
                    <a:pt x="452" y="917"/>
                  </a:cubicBezTo>
                  <a:cubicBezTo>
                    <a:pt x="452" y="932"/>
                    <a:pt x="464" y="940"/>
                    <a:pt x="478" y="940"/>
                  </a:cubicBezTo>
                  <a:cubicBezTo>
                    <a:pt x="492" y="940"/>
                    <a:pt x="507" y="932"/>
                    <a:pt x="512" y="917"/>
                  </a:cubicBezTo>
                  <a:cubicBezTo>
                    <a:pt x="552" y="626"/>
                    <a:pt x="643" y="546"/>
                    <a:pt x="924" y="506"/>
                  </a:cubicBezTo>
                  <a:cubicBezTo>
                    <a:pt x="964" y="495"/>
                    <a:pt x="964" y="445"/>
                    <a:pt x="924" y="445"/>
                  </a:cubicBezTo>
                  <a:cubicBezTo>
                    <a:pt x="643" y="405"/>
                    <a:pt x="552" y="314"/>
                    <a:pt x="512" y="23"/>
                  </a:cubicBezTo>
                  <a:cubicBezTo>
                    <a:pt x="507" y="8"/>
                    <a:pt x="492" y="0"/>
                    <a:pt x="4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8"/>
            <p:cNvSpPr/>
            <p:nvPr/>
          </p:nvSpPr>
          <p:spPr>
            <a:xfrm>
              <a:off x="772025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05" y="0"/>
                  </a:moveTo>
                  <a:cubicBezTo>
                    <a:pt x="297" y="0"/>
                    <a:pt x="286" y="5"/>
                    <a:pt x="282" y="15"/>
                  </a:cubicBezTo>
                  <a:cubicBezTo>
                    <a:pt x="262" y="206"/>
                    <a:pt x="201" y="256"/>
                    <a:pt x="20" y="286"/>
                  </a:cubicBezTo>
                  <a:cubicBezTo>
                    <a:pt x="0" y="286"/>
                    <a:pt x="0" y="316"/>
                    <a:pt x="20" y="326"/>
                  </a:cubicBezTo>
                  <a:cubicBezTo>
                    <a:pt x="201" y="346"/>
                    <a:pt x="262" y="407"/>
                    <a:pt x="282" y="587"/>
                  </a:cubicBezTo>
                  <a:cubicBezTo>
                    <a:pt x="286" y="597"/>
                    <a:pt x="297" y="602"/>
                    <a:pt x="305" y="602"/>
                  </a:cubicBezTo>
                  <a:cubicBezTo>
                    <a:pt x="314" y="602"/>
                    <a:pt x="322" y="597"/>
                    <a:pt x="322" y="587"/>
                  </a:cubicBezTo>
                  <a:cubicBezTo>
                    <a:pt x="352" y="407"/>
                    <a:pt x="40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02" y="256"/>
                    <a:pt x="352" y="206"/>
                    <a:pt x="322" y="15"/>
                  </a:cubicBezTo>
                  <a:cubicBezTo>
                    <a:pt x="322" y="5"/>
                    <a:pt x="314" y="0"/>
                    <a:pt x="30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8"/>
            <p:cNvSpPr/>
            <p:nvPr/>
          </p:nvSpPr>
          <p:spPr>
            <a:xfrm>
              <a:off x="797875" y="12750"/>
              <a:ext cx="24150" cy="23500"/>
            </a:xfrm>
            <a:custGeom>
              <a:avLst/>
              <a:gdLst/>
              <a:ahLst/>
              <a:cxnLst/>
              <a:rect l="l" t="t" r="r" b="b"/>
              <a:pathLst>
                <a:path w="966" h="940" extrusionOk="0">
                  <a:moveTo>
                    <a:pt x="479" y="0"/>
                  </a:moveTo>
                  <a:cubicBezTo>
                    <a:pt x="466" y="0"/>
                    <a:pt x="453" y="8"/>
                    <a:pt x="453" y="23"/>
                  </a:cubicBezTo>
                  <a:cubicBezTo>
                    <a:pt x="413" y="314"/>
                    <a:pt x="322" y="405"/>
                    <a:pt x="41" y="445"/>
                  </a:cubicBezTo>
                  <a:cubicBezTo>
                    <a:pt x="1" y="445"/>
                    <a:pt x="1" y="495"/>
                    <a:pt x="41" y="506"/>
                  </a:cubicBezTo>
                  <a:cubicBezTo>
                    <a:pt x="322" y="546"/>
                    <a:pt x="413" y="626"/>
                    <a:pt x="453" y="917"/>
                  </a:cubicBezTo>
                  <a:cubicBezTo>
                    <a:pt x="453" y="932"/>
                    <a:pt x="466" y="940"/>
                    <a:pt x="479" y="940"/>
                  </a:cubicBezTo>
                  <a:cubicBezTo>
                    <a:pt x="493" y="940"/>
                    <a:pt x="508" y="932"/>
                    <a:pt x="513" y="917"/>
                  </a:cubicBezTo>
                  <a:cubicBezTo>
                    <a:pt x="554" y="626"/>
                    <a:pt x="644" y="546"/>
                    <a:pt x="925" y="506"/>
                  </a:cubicBezTo>
                  <a:cubicBezTo>
                    <a:pt x="965" y="495"/>
                    <a:pt x="965" y="445"/>
                    <a:pt x="925" y="445"/>
                  </a:cubicBezTo>
                  <a:cubicBezTo>
                    <a:pt x="644" y="405"/>
                    <a:pt x="554" y="314"/>
                    <a:pt x="513" y="23"/>
                  </a:cubicBezTo>
                  <a:cubicBezTo>
                    <a:pt x="508" y="8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8"/>
            <p:cNvSpPr/>
            <p:nvPr/>
          </p:nvSpPr>
          <p:spPr>
            <a:xfrm>
              <a:off x="832550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5" y="0"/>
                  </a:moveTo>
                  <a:cubicBezTo>
                    <a:pt x="297" y="0"/>
                    <a:pt x="287" y="5"/>
                    <a:pt x="281" y="15"/>
                  </a:cubicBezTo>
                  <a:cubicBezTo>
                    <a:pt x="261" y="206"/>
                    <a:pt x="201" y="256"/>
                    <a:pt x="20" y="286"/>
                  </a:cubicBezTo>
                  <a:cubicBezTo>
                    <a:pt x="0" y="286"/>
                    <a:pt x="0" y="316"/>
                    <a:pt x="20" y="326"/>
                  </a:cubicBezTo>
                  <a:cubicBezTo>
                    <a:pt x="201" y="346"/>
                    <a:pt x="261" y="407"/>
                    <a:pt x="281" y="587"/>
                  </a:cubicBezTo>
                  <a:cubicBezTo>
                    <a:pt x="287" y="597"/>
                    <a:pt x="297" y="602"/>
                    <a:pt x="305" y="602"/>
                  </a:cubicBezTo>
                  <a:cubicBezTo>
                    <a:pt x="314" y="602"/>
                    <a:pt x="322" y="597"/>
                    <a:pt x="322" y="587"/>
                  </a:cubicBezTo>
                  <a:cubicBezTo>
                    <a:pt x="352" y="407"/>
                    <a:pt x="40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02" y="256"/>
                    <a:pt x="352" y="206"/>
                    <a:pt x="322" y="15"/>
                  </a:cubicBezTo>
                  <a:cubicBezTo>
                    <a:pt x="322" y="5"/>
                    <a:pt x="314" y="0"/>
                    <a:pt x="30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8"/>
            <p:cNvSpPr/>
            <p:nvPr/>
          </p:nvSpPr>
          <p:spPr>
            <a:xfrm>
              <a:off x="858425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8" y="0"/>
                  </a:moveTo>
                  <a:cubicBezTo>
                    <a:pt x="464" y="0"/>
                    <a:pt x="452" y="8"/>
                    <a:pt x="452" y="23"/>
                  </a:cubicBezTo>
                  <a:cubicBezTo>
                    <a:pt x="412" y="314"/>
                    <a:pt x="322" y="405"/>
                    <a:pt x="40" y="445"/>
                  </a:cubicBezTo>
                  <a:cubicBezTo>
                    <a:pt x="0" y="445"/>
                    <a:pt x="0" y="495"/>
                    <a:pt x="40" y="506"/>
                  </a:cubicBezTo>
                  <a:cubicBezTo>
                    <a:pt x="322" y="546"/>
                    <a:pt x="412" y="626"/>
                    <a:pt x="452" y="917"/>
                  </a:cubicBezTo>
                  <a:cubicBezTo>
                    <a:pt x="452" y="932"/>
                    <a:pt x="464" y="940"/>
                    <a:pt x="478" y="940"/>
                  </a:cubicBezTo>
                  <a:cubicBezTo>
                    <a:pt x="492" y="940"/>
                    <a:pt x="507" y="932"/>
                    <a:pt x="512" y="917"/>
                  </a:cubicBezTo>
                  <a:cubicBezTo>
                    <a:pt x="552" y="626"/>
                    <a:pt x="633" y="546"/>
                    <a:pt x="924" y="506"/>
                  </a:cubicBezTo>
                  <a:cubicBezTo>
                    <a:pt x="954" y="495"/>
                    <a:pt x="954" y="445"/>
                    <a:pt x="924" y="445"/>
                  </a:cubicBezTo>
                  <a:cubicBezTo>
                    <a:pt x="633" y="405"/>
                    <a:pt x="552" y="314"/>
                    <a:pt x="512" y="23"/>
                  </a:cubicBezTo>
                  <a:cubicBezTo>
                    <a:pt x="507" y="8"/>
                    <a:pt x="492" y="0"/>
                    <a:pt x="4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8"/>
            <p:cNvSpPr/>
            <p:nvPr/>
          </p:nvSpPr>
          <p:spPr>
            <a:xfrm>
              <a:off x="893075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06" y="0"/>
                  </a:moveTo>
                  <a:cubicBezTo>
                    <a:pt x="297" y="0"/>
                    <a:pt x="287" y="5"/>
                    <a:pt x="282" y="15"/>
                  </a:cubicBezTo>
                  <a:cubicBezTo>
                    <a:pt x="262" y="206"/>
                    <a:pt x="201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01" y="346"/>
                    <a:pt x="262" y="407"/>
                    <a:pt x="282" y="587"/>
                  </a:cubicBezTo>
                  <a:cubicBezTo>
                    <a:pt x="287" y="597"/>
                    <a:pt x="297" y="602"/>
                    <a:pt x="306" y="602"/>
                  </a:cubicBezTo>
                  <a:cubicBezTo>
                    <a:pt x="314" y="602"/>
                    <a:pt x="322" y="597"/>
                    <a:pt x="322" y="587"/>
                  </a:cubicBezTo>
                  <a:cubicBezTo>
                    <a:pt x="352" y="407"/>
                    <a:pt x="402" y="346"/>
                    <a:pt x="583" y="326"/>
                  </a:cubicBezTo>
                  <a:cubicBezTo>
                    <a:pt x="613" y="316"/>
                    <a:pt x="613" y="286"/>
                    <a:pt x="583" y="286"/>
                  </a:cubicBezTo>
                  <a:cubicBezTo>
                    <a:pt x="402" y="256"/>
                    <a:pt x="352" y="206"/>
                    <a:pt x="322" y="15"/>
                  </a:cubicBezTo>
                  <a:cubicBezTo>
                    <a:pt x="322" y="5"/>
                    <a:pt x="314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8"/>
            <p:cNvSpPr/>
            <p:nvPr/>
          </p:nvSpPr>
          <p:spPr>
            <a:xfrm>
              <a:off x="918925" y="12750"/>
              <a:ext cx="23900" cy="23500"/>
            </a:xfrm>
            <a:custGeom>
              <a:avLst/>
              <a:gdLst/>
              <a:ahLst/>
              <a:cxnLst/>
              <a:rect l="l" t="t" r="r" b="b"/>
              <a:pathLst>
                <a:path w="956" h="940" extrusionOk="0">
                  <a:moveTo>
                    <a:pt x="480" y="0"/>
                  </a:moveTo>
                  <a:cubicBezTo>
                    <a:pt x="466" y="0"/>
                    <a:pt x="453" y="8"/>
                    <a:pt x="453" y="23"/>
                  </a:cubicBezTo>
                  <a:cubicBezTo>
                    <a:pt x="413" y="314"/>
                    <a:pt x="322" y="405"/>
                    <a:pt x="31" y="445"/>
                  </a:cubicBezTo>
                  <a:cubicBezTo>
                    <a:pt x="1" y="445"/>
                    <a:pt x="1" y="495"/>
                    <a:pt x="31" y="506"/>
                  </a:cubicBezTo>
                  <a:cubicBezTo>
                    <a:pt x="322" y="546"/>
                    <a:pt x="413" y="626"/>
                    <a:pt x="453" y="917"/>
                  </a:cubicBezTo>
                  <a:cubicBezTo>
                    <a:pt x="453" y="932"/>
                    <a:pt x="466" y="940"/>
                    <a:pt x="480" y="940"/>
                  </a:cubicBezTo>
                  <a:cubicBezTo>
                    <a:pt x="493" y="940"/>
                    <a:pt x="508" y="932"/>
                    <a:pt x="514" y="917"/>
                  </a:cubicBezTo>
                  <a:cubicBezTo>
                    <a:pt x="554" y="626"/>
                    <a:pt x="634" y="546"/>
                    <a:pt x="925" y="506"/>
                  </a:cubicBezTo>
                  <a:cubicBezTo>
                    <a:pt x="956" y="495"/>
                    <a:pt x="956" y="445"/>
                    <a:pt x="925" y="445"/>
                  </a:cubicBezTo>
                  <a:cubicBezTo>
                    <a:pt x="634" y="405"/>
                    <a:pt x="554" y="314"/>
                    <a:pt x="514" y="23"/>
                  </a:cubicBezTo>
                  <a:cubicBezTo>
                    <a:pt x="508" y="8"/>
                    <a:pt x="493" y="0"/>
                    <a:pt x="48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8"/>
            <p:cNvSpPr/>
            <p:nvPr/>
          </p:nvSpPr>
          <p:spPr>
            <a:xfrm>
              <a:off x="953350" y="16975"/>
              <a:ext cx="15325" cy="15075"/>
            </a:xfrm>
            <a:custGeom>
              <a:avLst/>
              <a:gdLst/>
              <a:ahLst/>
              <a:cxnLst/>
              <a:rect l="l" t="t" r="r" b="b"/>
              <a:pathLst>
                <a:path w="613" h="603" extrusionOk="0">
                  <a:moveTo>
                    <a:pt x="312" y="0"/>
                  </a:moveTo>
                  <a:cubicBezTo>
                    <a:pt x="302" y="0"/>
                    <a:pt x="291" y="5"/>
                    <a:pt x="291" y="15"/>
                  </a:cubicBezTo>
                  <a:cubicBezTo>
                    <a:pt x="271" y="206"/>
                    <a:pt x="211" y="256"/>
                    <a:pt x="30" y="286"/>
                  </a:cubicBezTo>
                  <a:cubicBezTo>
                    <a:pt x="1" y="286"/>
                    <a:pt x="1" y="316"/>
                    <a:pt x="30" y="326"/>
                  </a:cubicBezTo>
                  <a:cubicBezTo>
                    <a:pt x="211" y="346"/>
                    <a:pt x="271" y="407"/>
                    <a:pt x="291" y="587"/>
                  </a:cubicBezTo>
                  <a:cubicBezTo>
                    <a:pt x="291" y="597"/>
                    <a:pt x="302" y="602"/>
                    <a:pt x="312" y="602"/>
                  </a:cubicBezTo>
                  <a:cubicBezTo>
                    <a:pt x="322" y="602"/>
                    <a:pt x="332" y="597"/>
                    <a:pt x="332" y="587"/>
                  </a:cubicBezTo>
                  <a:cubicBezTo>
                    <a:pt x="352" y="407"/>
                    <a:pt x="41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2" y="256"/>
                    <a:pt x="352" y="206"/>
                    <a:pt x="332" y="15"/>
                  </a:cubicBezTo>
                  <a:cubicBezTo>
                    <a:pt x="332" y="5"/>
                    <a:pt x="322" y="0"/>
                    <a:pt x="31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8"/>
            <p:cNvSpPr/>
            <p:nvPr/>
          </p:nvSpPr>
          <p:spPr>
            <a:xfrm>
              <a:off x="979475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6" y="0"/>
                  </a:moveTo>
                  <a:cubicBezTo>
                    <a:pt x="462" y="0"/>
                    <a:pt x="447" y="8"/>
                    <a:pt x="442" y="23"/>
                  </a:cubicBezTo>
                  <a:cubicBezTo>
                    <a:pt x="402" y="314"/>
                    <a:pt x="322" y="405"/>
                    <a:pt x="30" y="445"/>
                  </a:cubicBezTo>
                  <a:cubicBezTo>
                    <a:pt x="0" y="445"/>
                    <a:pt x="0" y="495"/>
                    <a:pt x="30" y="506"/>
                  </a:cubicBezTo>
                  <a:cubicBezTo>
                    <a:pt x="322" y="546"/>
                    <a:pt x="402" y="626"/>
                    <a:pt x="442" y="917"/>
                  </a:cubicBezTo>
                  <a:cubicBezTo>
                    <a:pt x="447" y="932"/>
                    <a:pt x="462" y="940"/>
                    <a:pt x="476" y="940"/>
                  </a:cubicBezTo>
                  <a:cubicBezTo>
                    <a:pt x="490" y="940"/>
                    <a:pt x="503" y="932"/>
                    <a:pt x="503" y="917"/>
                  </a:cubicBezTo>
                  <a:cubicBezTo>
                    <a:pt x="543" y="626"/>
                    <a:pt x="633" y="546"/>
                    <a:pt x="925" y="506"/>
                  </a:cubicBezTo>
                  <a:cubicBezTo>
                    <a:pt x="954" y="495"/>
                    <a:pt x="954" y="445"/>
                    <a:pt x="925" y="445"/>
                  </a:cubicBezTo>
                  <a:cubicBezTo>
                    <a:pt x="633" y="405"/>
                    <a:pt x="543" y="314"/>
                    <a:pt x="503" y="23"/>
                  </a:cubicBezTo>
                  <a:cubicBezTo>
                    <a:pt x="503" y="8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8"/>
            <p:cNvSpPr/>
            <p:nvPr/>
          </p:nvSpPr>
          <p:spPr>
            <a:xfrm>
              <a:off x="1013875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8" y="0"/>
                  </a:moveTo>
                  <a:cubicBezTo>
                    <a:pt x="299" y="0"/>
                    <a:pt x="292" y="5"/>
                    <a:pt x="292" y="15"/>
                  </a:cubicBezTo>
                  <a:cubicBezTo>
                    <a:pt x="261" y="206"/>
                    <a:pt x="212" y="256"/>
                    <a:pt x="31" y="286"/>
                  </a:cubicBezTo>
                  <a:cubicBezTo>
                    <a:pt x="0" y="286"/>
                    <a:pt x="0" y="316"/>
                    <a:pt x="31" y="326"/>
                  </a:cubicBezTo>
                  <a:cubicBezTo>
                    <a:pt x="212" y="346"/>
                    <a:pt x="261" y="407"/>
                    <a:pt x="292" y="587"/>
                  </a:cubicBezTo>
                  <a:cubicBezTo>
                    <a:pt x="292" y="597"/>
                    <a:pt x="299" y="602"/>
                    <a:pt x="308" y="602"/>
                  </a:cubicBezTo>
                  <a:cubicBezTo>
                    <a:pt x="317" y="602"/>
                    <a:pt x="327" y="597"/>
                    <a:pt x="332" y="587"/>
                  </a:cubicBezTo>
                  <a:cubicBezTo>
                    <a:pt x="352" y="407"/>
                    <a:pt x="413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3" y="256"/>
                    <a:pt x="352" y="206"/>
                    <a:pt x="332" y="15"/>
                  </a:cubicBezTo>
                  <a:cubicBezTo>
                    <a:pt x="327" y="5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8"/>
            <p:cNvSpPr/>
            <p:nvPr/>
          </p:nvSpPr>
          <p:spPr>
            <a:xfrm>
              <a:off x="1040000" y="12750"/>
              <a:ext cx="23875" cy="23500"/>
            </a:xfrm>
            <a:custGeom>
              <a:avLst/>
              <a:gdLst/>
              <a:ahLst/>
              <a:cxnLst/>
              <a:rect l="l" t="t" r="r" b="b"/>
              <a:pathLst>
                <a:path w="955" h="940" extrusionOk="0">
                  <a:moveTo>
                    <a:pt x="476" y="0"/>
                  </a:moveTo>
                  <a:cubicBezTo>
                    <a:pt x="462" y="0"/>
                    <a:pt x="447" y="8"/>
                    <a:pt x="442" y="23"/>
                  </a:cubicBezTo>
                  <a:cubicBezTo>
                    <a:pt x="402" y="314"/>
                    <a:pt x="321" y="405"/>
                    <a:pt x="31" y="445"/>
                  </a:cubicBezTo>
                  <a:cubicBezTo>
                    <a:pt x="0" y="445"/>
                    <a:pt x="0" y="495"/>
                    <a:pt x="31" y="506"/>
                  </a:cubicBezTo>
                  <a:cubicBezTo>
                    <a:pt x="321" y="546"/>
                    <a:pt x="402" y="626"/>
                    <a:pt x="442" y="917"/>
                  </a:cubicBezTo>
                  <a:cubicBezTo>
                    <a:pt x="447" y="932"/>
                    <a:pt x="462" y="940"/>
                    <a:pt x="476" y="940"/>
                  </a:cubicBezTo>
                  <a:cubicBezTo>
                    <a:pt x="490" y="940"/>
                    <a:pt x="502" y="932"/>
                    <a:pt x="502" y="917"/>
                  </a:cubicBezTo>
                  <a:cubicBezTo>
                    <a:pt x="542" y="626"/>
                    <a:pt x="633" y="546"/>
                    <a:pt x="915" y="506"/>
                  </a:cubicBezTo>
                  <a:cubicBezTo>
                    <a:pt x="955" y="495"/>
                    <a:pt x="955" y="445"/>
                    <a:pt x="915" y="445"/>
                  </a:cubicBezTo>
                  <a:cubicBezTo>
                    <a:pt x="633" y="405"/>
                    <a:pt x="542" y="314"/>
                    <a:pt x="502" y="23"/>
                  </a:cubicBezTo>
                  <a:cubicBezTo>
                    <a:pt x="502" y="8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8"/>
            <p:cNvSpPr/>
            <p:nvPr/>
          </p:nvSpPr>
          <p:spPr>
            <a:xfrm>
              <a:off x="1074400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8" y="0"/>
                  </a:moveTo>
                  <a:cubicBezTo>
                    <a:pt x="299" y="0"/>
                    <a:pt x="292" y="5"/>
                    <a:pt x="292" y="15"/>
                  </a:cubicBezTo>
                  <a:cubicBezTo>
                    <a:pt x="262" y="206"/>
                    <a:pt x="211" y="256"/>
                    <a:pt x="21" y="286"/>
                  </a:cubicBezTo>
                  <a:cubicBezTo>
                    <a:pt x="1" y="286"/>
                    <a:pt x="1" y="316"/>
                    <a:pt x="21" y="326"/>
                  </a:cubicBezTo>
                  <a:cubicBezTo>
                    <a:pt x="211" y="346"/>
                    <a:pt x="262" y="407"/>
                    <a:pt x="292" y="587"/>
                  </a:cubicBezTo>
                  <a:cubicBezTo>
                    <a:pt x="292" y="597"/>
                    <a:pt x="299" y="602"/>
                    <a:pt x="308" y="602"/>
                  </a:cubicBezTo>
                  <a:cubicBezTo>
                    <a:pt x="317" y="602"/>
                    <a:pt x="327" y="597"/>
                    <a:pt x="332" y="587"/>
                  </a:cubicBezTo>
                  <a:cubicBezTo>
                    <a:pt x="352" y="407"/>
                    <a:pt x="412" y="346"/>
                    <a:pt x="593" y="326"/>
                  </a:cubicBezTo>
                  <a:cubicBezTo>
                    <a:pt x="613" y="316"/>
                    <a:pt x="613" y="286"/>
                    <a:pt x="593" y="286"/>
                  </a:cubicBezTo>
                  <a:cubicBezTo>
                    <a:pt x="412" y="256"/>
                    <a:pt x="352" y="206"/>
                    <a:pt x="332" y="15"/>
                  </a:cubicBezTo>
                  <a:cubicBezTo>
                    <a:pt x="327" y="5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8"/>
            <p:cNvSpPr/>
            <p:nvPr/>
          </p:nvSpPr>
          <p:spPr>
            <a:xfrm>
              <a:off x="1100275" y="12750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86" y="0"/>
                  </a:moveTo>
                  <a:cubicBezTo>
                    <a:pt x="472" y="0"/>
                    <a:pt x="457" y="8"/>
                    <a:pt x="453" y="23"/>
                  </a:cubicBezTo>
                  <a:cubicBezTo>
                    <a:pt x="412" y="314"/>
                    <a:pt x="322" y="405"/>
                    <a:pt x="40" y="445"/>
                  </a:cubicBezTo>
                  <a:cubicBezTo>
                    <a:pt x="0" y="445"/>
                    <a:pt x="0" y="495"/>
                    <a:pt x="40" y="506"/>
                  </a:cubicBezTo>
                  <a:cubicBezTo>
                    <a:pt x="322" y="546"/>
                    <a:pt x="412" y="626"/>
                    <a:pt x="453" y="917"/>
                  </a:cubicBezTo>
                  <a:cubicBezTo>
                    <a:pt x="457" y="932"/>
                    <a:pt x="472" y="940"/>
                    <a:pt x="486" y="940"/>
                  </a:cubicBezTo>
                  <a:cubicBezTo>
                    <a:pt x="500" y="940"/>
                    <a:pt x="513" y="932"/>
                    <a:pt x="513" y="917"/>
                  </a:cubicBezTo>
                  <a:cubicBezTo>
                    <a:pt x="553" y="626"/>
                    <a:pt x="643" y="546"/>
                    <a:pt x="924" y="506"/>
                  </a:cubicBezTo>
                  <a:cubicBezTo>
                    <a:pt x="964" y="495"/>
                    <a:pt x="964" y="445"/>
                    <a:pt x="924" y="445"/>
                  </a:cubicBezTo>
                  <a:cubicBezTo>
                    <a:pt x="643" y="405"/>
                    <a:pt x="553" y="314"/>
                    <a:pt x="513" y="23"/>
                  </a:cubicBezTo>
                  <a:cubicBezTo>
                    <a:pt x="513" y="8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8"/>
            <p:cNvSpPr/>
            <p:nvPr/>
          </p:nvSpPr>
          <p:spPr>
            <a:xfrm>
              <a:off x="1134925" y="16975"/>
              <a:ext cx="15350" cy="15075"/>
            </a:xfrm>
            <a:custGeom>
              <a:avLst/>
              <a:gdLst/>
              <a:ahLst/>
              <a:cxnLst/>
              <a:rect l="l" t="t" r="r" b="b"/>
              <a:pathLst>
                <a:path w="614" h="603" extrusionOk="0">
                  <a:moveTo>
                    <a:pt x="307" y="0"/>
                  </a:moveTo>
                  <a:cubicBezTo>
                    <a:pt x="300" y="0"/>
                    <a:pt x="292" y="5"/>
                    <a:pt x="292" y="15"/>
                  </a:cubicBezTo>
                  <a:cubicBezTo>
                    <a:pt x="262" y="206"/>
                    <a:pt x="212" y="256"/>
                    <a:pt x="20" y="286"/>
                  </a:cubicBezTo>
                  <a:cubicBezTo>
                    <a:pt x="0" y="286"/>
                    <a:pt x="0" y="316"/>
                    <a:pt x="20" y="326"/>
                  </a:cubicBezTo>
                  <a:cubicBezTo>
                    <a:pt x="212" y="346"/>
                    <a:pt x="262" y="407"/>
                    <a:pt x="292" y="587"/>
                  </a:cubicBezTo>
                  <a:cubicBezTo>
                    <a:pt x="292" y="597"/>
                    <a:pt x="300" y="602"/>
                    <a:pt x="307" y="602"/>
                  </a:cubicBezTo>
                  <a:cubicBezTo>
                    <a:pt x="314" y="602"/>
                    <a:pt x="322" y="597"/>
                    <a:pt x="322" y="587"/>
                  </a:cubicBezTo>
                  <a:cubicBezTo>
                    <a:pt x="352" y="407"/>
                    <a:pt x="413" y="346"/>
                    <a:pt x="593" y="326"/>
                  </a:cubicBezTo>
                  <a:cubicBezTo>
                    <a:pt x="614" y="316"/>
                    <a:pt x="614" y="286"/>
                    <a:pt x="593" y="286"/>
                  </a:cubicBezTo>
                  <a:cubicBezTo>
                    <a:pt x="413" y="256"/>
                    <a:pt x="352" y="206"/>
                    <a:pt x="322" y="15"/>
                  </a:cubicBezTo>
                  <a:cubicBezTo>
                    <a:pt x="322" y="5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8"/>
            <p:cNvSpPr/>
            <p:nvPr/>
          </p:nvSpPr>
          <p:spPr>
            <a:xfrm>
              <a:off x="1160800" y="12750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86" y="0"/>
                  </a:moveTo>
                  <a:cubicBezTo>
                    <a:pt x="472" y="0"/>
                    <a:pt x="457" y="8"/>
                    <a:pt x="452" y="23"/>
                  </a:cubicBezTo>
                  <a:cubicBezTo>
                    <a:pt x="412" y="314"/>
                    <a:pt x="322" y="405"/>
                    <a:pt x="41" y="445"/>
                  </a:cubicBezTo>
                  <a:cubicBezTo>
                    <a:pt x="1" y="445"/>
                    <a:pt x="1" y="495"/>
                    <a:pt x="41" y="506"/>
                  </a:cubicBezTo>
                  <a:cubicBezTo>
                    <a:pt x="322" y="546"/>
                    <a:pt x="412" y="626"/>
                    <a:pt x="452" y="917"/>
                  </a:cubicBezTo>
                  <a:cubicBezTo>
                    <a:pt x="457" y="932"/>
                    <a:pt x="472" y="940"/>
                    <a:pt x="486" y="940"/>
                  </a:cubicBezTo>
                  <a:cubicBezTo>
                    <a:pt x="500" y="940"/>
                    <a:pt x="512" y="932"/>
                    <a:pt x="512" y="917"/>
                  </a:cubicBezTo>
                  <a:cubicBezTo>
                    <a:pt x="553" y="626"/>
                    <a:pt x="643" y="546"/>
                    <a:pt x="925" y="506"/>
                  </a:cubicBezTo>
                  <a:cubicBezTo>
                    <a:pt x="965" y="495"/>
                    <a:pt x="965" y="445"/>
                    <a:pt x="925" y="445"/>
                  </a:cubicBezTo>
                  <a:cubicBezTo>
                    <a:pt x="643" y="405"/>
                    <a:pt x="553" y="314"/>
                    <a:pt x="512" y="23"/>
                  </a:cubicBezTo>
                  <a:cubicBezTo>
                    <a:pt x="512" y="8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8"/>
            <p:cNvSpPr/>
            <p:nvPr/>
          </p:nvSpPr>
          <p:spPr>
            <a:xfrm>
              <a:off x="11550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8" y="0"/>
                  </a:moveTo>
                  <a:cubicBezTo>
                    <a:pt x="465" y="0"/>
                    <a:pt x="452" y="10"/>
                    <a:pt x="452" y="30"/>
                  </a:cubicBezTo>
                  <a:cubicBezTo>
                    <a:pt x="412" y="312"/>
                    <a:pt x="322" y="402"/>
                    <a:pt x="30" y="442"/>
                  </a:cubicBezTo>
                  <a:cubicBezTo>
                    <a:pt x="0" y="442"/>
                    <a:pt x="0" y="493"/>
                    <a:pt x="30" y="502"/>
                  </a:cubicBezTo>
                  <a:cubicBezTo>
                    <a:pt x="322" y="542"/>
                    <a:pt x="412" y="633"/>
                    <a:pt x="452" y="915"/>
                  </a:cubicBezTo>
                  <a:cubicBezTo>
                    <a:pt x="452" y="935"/>
                    <a:pt x="465" y="945"/>
                    <a:pt x="478" y="945"/>
                  </a:cubicBezTo>
                  <a:cubicBezTo>
                    <a:pt x="492" y="945"/>
                    <a:pt x="507" y="935"/>
                    <a:pt x="512" y="915"/>
                  </a:cubicBezTo>
                  <a:cubicBezTo>
                    <a:pt x="552" y="633"/>
                    <a:pt x="633" y="542"/>
                    <a:pt x="924" y="502"/>
                  </a:cubicBezTo>
                  <a:cubicBezTo>
                    <a:pt x="954" y="493"/>
                    <a:pt x="954" y="442"/>
                    <a:pt x="924" y="442"/>
                  </a:cubicBezTo>
                  <a:cubicBezTo>
                    <a:pt x="633" y="402"/>
                    <a:pt x="552" y="312"/>
                    <a:pt x="512" y="30"/>
                  </a:cubicBezTo>
                  <a:cubicBezTo>
                    <a:pt x="507" y="10"/>
                    <a:pt x="492" y="0"/>
                    <a:pt x="4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8"/>
            <p:cNvSpPr/>
            <p:nvPr/>
          </p:nvSpPr>
          <p:spPr>
            <a:xfrm>
              <a:off x="46200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02" y="0"/>
                  </a:moveTo>
                  <a:cubicBezTo>
                    <a:pt x="292" y="0"/>
                    <a:pt x="282" y="8"/>
                    <a:pt x="282" y="23"/>
                  </a:cubicBezTo>
                  <a:cubicBezTo>
                    <a:pt x="262" y="204"/>
                    <a:pt x="201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01" y="345"/>
                    <a:pt x="262" y="405"/>
                    <a:pt x="282" y="586"/>
                  </a:cubicBezTo>
                  <a:cubicBezTo>
                    <a:pt x="282" y="596"/>
                    <a:pt x="292" y="601"/>
                    <a:pt x="302" y="601"/>
                  </a:cubicBezTo>
                  <a:cubicBezTo>
                    <a:pt x="312" y="601"/>
                    <a:pt x="322" y="596"/>
                    <a:pt x="322" y="586"/>
                  </a:cubicBezTo>
                  <a:cubicBezTo>
                    <a:pt x="352" y="405"/>
                    <a:pt x="402" y="345"/>
                    <a:pt x="583" y="325"/>
                  </a:cubicBezTo>
                  <a:cubicBezTo>
                    <a:pt x="613" y="325"/>
                    <a:pt x="613" y="284"/>
                    <a:pt x="583" y="284"/>
                  </a:cubicBezTo>
                  <a:cubicBezTo>
                    <a:pt x="402" y="254"/>
                    <a:pt x="352" y="204"/>
                    <a:pt x="322" y="23"/>
                  </a:cubicBezTo>
                  <a:cubicBezTo>
                    <a:pt x="322" y="8"/>
                    <a:pt x="312" y="0"/>
                    <a:pt x="30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8"/>
            <p:cNvSpPr/>
            <p:nvPr/>
          </p:nvSpPr>
          <p:spPr>
            <a:xfrm>
              <a:off x="72050" y="863975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477" y="0"/>
                  </a:moveTo>
                  <a:cubicBezTo>
                    <a:pt x="463" y="0"/>
                    <a:pt x="448" y="10"/>
                    <a:pt x="443" y="30"/>
                  </a:cubicBezTo>
                  <a:cubicBezTo>
                    <a:pt x="413" y="312"/>
                    <a:pt x="322" y="402"/>
                    <a:pt x="31" y="442"/>
                  </a:cubicBezTo>
                  <a:cubicBezTo>
                    <a:pt x="1" y="442"/>
                    <a:pt x="1" y="493"/>
                    <a:pt x="31" y="502"/>
                  </a:cubicBezTo>
                  <a:cubicBezTo>
                    <a:pt x="322" y="542"/>
                    <a:pt x="413" y="633"/>
                    <a:pt x="443" y="915"/>
                  </a:cubicBezTo>
                  <a:cubicBezTo>
                    <a:pt x="448" y="935"/>
                    <a:pt x="463" y="945"/>
                    <a:pt x="477" y="945"/>
                  </a:cubicBezTo>
                  <a:cubicBezTo>
                    <a:pt x="491" y="945"/>
                    <a:pt x="503" y="935"/>
                    <a:pt x="503" y="915"/>
                  </a:cubicBezTo>
                  <a:cubicBezTo>
                    <a:pt x="543" y="633"/>
                    <a:pt x="634" y="542"/>
                    <a:pt x="925" y="502"/>
                  </a:cubicBezTo>
                  <a:cubicBezTo>
                    <a:pt x="956" y="493"/>
                    <a:pt x="956" y="442"/>
                    <a:pt x="925" y="442"/>
                  </a:cubicBezTo>
                  <a:cubicBezTo>
                    <a:pt x="634" y="402"/>
                    <a:pt x="543" y="312"/>
                    <a:pt x="503" y="30"/>
                  </a:cubicBezTo>
                  <a:cubicBezTo>
                    <a:pt x="503" y="10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8"/>
            <p:cNvSpPr/>
            <p:nvPr/>
          </p:nvSpPr>
          <p:spPr>
            <a:xfrm>
              <a:off x="106475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12" y="0"/>
                  </a:moveTo>
                  <a:cubicBezTo>
                    <a:pt x="302" y="0"/>
                    <a:pt x="292" y="8"/>
                    <a:pt x="292" y="23"/>
                  </a:cubicBezTo>
                  <a:cubicBezTo>
                    <a:pt x="262" y="204"/>
                    <a:pt x="211" y="254"/>
                    <a:pt x="30" y="284"/>
                  </a:cubicBezTo>
                  <a:cubicBezTo>
                    <a:pt x="1" y="284"/>
                    <a:pt x="1" y="325"/>
                    <a:pt x="30" y="325"/>
                  </a:cubicBezTo>
                  <a:cubicBezTo>
                    <a:pt x="211" y="345"/>
                    <a:pt x="262" y="405"/>
                    <a:pt x="292" y="586"/>
                  </a:cubicBezTo>
                  <a:cubicBezTo>
                    <a:pt x="292" y="596"/>
                    <a:pt x="302" y="601"/>
                    <a:pt x="312" y="601"/>
                  </a:cubicBezTo>
                  <a:cubicBezTo>
                    <a:pt x="322" y="601"/>
                    <a:pt x="332" y="596"/>
                    <a:pt x="332" y="586"/>
                  </a:cubicBezTo>
                  <a:cubicBezTo>
                    <a:pt x="352" y="405"/>
                    <a:pt x="41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2" y="254"/>
                    <a:pt x="352" y="204"/>
                    <a:pt x="332" y="23"/>
                  </a:cubicBezTo>
                  <a:cubicBezTo>
                    <a:pt x="332" y="8"/>
                    <a:pt x="322" y="0"/>
                    <a:pt x="31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8"/>
            <p:cNvSpPr/>
            <p:nvPr/>
          </p:nvSpPr>
          <p:spPr>
            <a:xfrm>
              <a:off x="132600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6" y="0"/>
                  </a:moveTo>
                  <a:cubicBezTo>
                    <a:pt x="462" y="0"/>
                    <a:pt x="447" y="10"/>
                    <a:pt x="442" y="30"/>
                  </a:cubicBezTo>
                  <a:cubicBezTo>
                    <a:pt x="402" y="312"/>
                    <a:pt x="322" y="402"/>
                    <a:pt x="30" y="442"/>
                  </a:cubicBezTo>
                  <a:cubicBezTo>
                    <a:pt x="0" y="442"/>
                    <a:pt x="0" y="493"/>
                    <a:pt x="30" y="502"/>
                  </a:cubicBezTo>
                  <a:cubicBezTo>
                    <a:pt x="322" y="542"/>
                    <a:pt x="402" y="633"/>
                    <a:pt x="442" y="915"/>
                  </a:cubicBezTo>
                  <a:cubicBezTo>
                    <a:pt x="447" y="935"/>
                    <a:pt x="462" y="945"/>
                    <a:pt x="476" y="945"/>
                  </a:cubicBezTo>
                  <a:cubicBezTo>
                    <a:pt x="490" y="945"/>
                    <a:pt x="503" y="935"/>
                    <a:pt x="503" y="915"/>
                  </a:cubicBezTo>
                  <a:cubicBezTo>
                    <a:pt x="543" y="633"/>
                    <a:pt x="633" y="542"/>
                    <a:pt x="925" y="502"/>
                  </a:cubicBezTo>
                  <a:cubicBezTo>
                    <a:pt x="954" y="493"/>
                    <a:pt x="954" y="442"/>
                    <a:pt x="925" y="442"/>
                  </a:cubicBezTo>
                  <a:cubicBezTo>
                    <a:pt x="633" y="402"/>
                    <a:pt x="543" y="312"/>
                    <a:pt x="503" y="30"/>
                  </a:cubicBezTo>
                  <a:cubicBezTo>
                    <a:pt x="503" y="10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8"/>
            <p:cNvSpPr/>
            <p:nvPr/>
          </p:nvSpPr>
          <p:spPr>
            <a:xfrm>
              <a:off x="167000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8" y="0"/>
                  </a:moveTo>
                  <a:cubicBezTo>
                    <a:pt x="299" y="0"/>
                    <a:pt x="292" y="8"/>
                    <a:pt x="292" y="23"/>
                  </a:cubicBezTo>
                  <a:cubicBezTo>
                    <a:pt x="261" y="204"/>
                    <a:pt x="212" y="254"/>
                    <a:pt x="31" y="284"/>
                  </a:cubicBezTo>
                  <a:cubicBezTo>
                    <a:pt x="0" y="284"/>
                    <a:pt x="0" y="325"/>
                    <a:pt x="31" y="325"/>
                  </a:cubicBezTo>
                  <a:cubicBezTo>
                    <a:pt x="212" y="345"/>
                    <a:pt x="261" y="405"/>
                    <a:pt x="292" y="586"/>
                  </a:cubicBezTo>
                  <a:cubicBezTo>
                    <a:pt x="292" y="596"/>
                    <a:pt x="299" y="601"/>
                    <a:pt x="308" y="601"/>
                  </a:cubicBezTo>
                  <a:cubicBezTo>
                    <a:pt x="317" y="601"/>
                    <a:pt x="327" y="596"/>
                    <a:pt x="332" y="586"/>
                  </a:cubicBezTo>
                  <a:cubicBezTo>
                    <a:pt x="352" y="405"/>
                    <a:pt x="413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3" y="254"/>
                    <a:pt x="352" y="204"/>
                    <a:pt x="332" y="23"/>
                  </a:cubicBezTo>
                  <a:cubicBezTo>
                    <a:pt x="327" y="8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8"/>
            <p:cNvSpPr/>
            <p:nvPr/>
          </p:nvSpPr>
          <p:spPr>
            <a:xfrm>
              <a:off x="193125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6" y="0"/>
                  </a:moveTo>
                  <a:cubicBezTo>
                    <a:pt x="462" y="0"/>
                    <a:pt x="447" y="10"/>
                    <a:pt x="442" y="30"/>
                  </a:cubicBezTo>
                  <a:cubicBezTo>
                    <a:pt x="402" y="312"/>
                    <a:pt x="312" y="402"/>
                    <a:pt x="31" y="442"/>
                  </a:cubicBezTo>
                  <a:cubicBezTo>
                    <a:pt x="0" y="442"/>
                    <a:pt x="0" y="493"/>
                    <a:pt x="31" y="502"/>
                  </a:cubicBezTo>
                  <a:cubicBezTo>
                    <a:pt x="312" y="542"/>
                    <a:pt x="402" y="633"/>
                    <a:pt x="442" y="915"/>
                  </a:cubicBezTo>
                  <a:cubicBezTo>
                    <a:pt x="447" y="935"/>
                    <a:pt x="462" y="945"/>
                    <a:pt x="476" y="945"/>
                  </a:cubicBezTo>
                  <a:cubicBezTo>
                    <a:pt x="490" y="945"/>
                    <a:pt x="502" y="935"/>
                    <a:pt x="502" y="915"/>
                  </a:cubicBezTo>
                  <a:cubicBezTo>
                    <a:pt x="543" y="633"/>
                    <a:pt x="633" y="542"/>
                    <a:pt x="915" y="502"/>
                  </a:cubicBezTo>
                  <a:cubicBezTo>
                    <a:pt x="955" y="493"/>
                    <a:pt x="955" y="442"/>
                    <a:pt x="915" y="442"/>
                  </a:cubicBezTo>
                  <a:cubicBezTo>
                    <a:pt x="633" y="402"/>
                    <a:pt x="543" y="312"/>
                    <a:pt x="502" y="30"/>
                  </a:cubicBezTo>
                  <a:cubicBezTo>
                    <a:pt x="502" y="10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8"/>
            <p:cNvSpPr/>
            <p:nvPr/>
          </p:nvSpPr>
          <p:spPr>
            <a:xfrm>
              <a:off x="227525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8" y="0"/>
                  </a:moveTo>
                  <a:cubicBezTo>
                    <a:pt x="299" y="0"/>
                    <a:pt x="292" y="8"/>
                    <a:pt x="292" y="23"/>
                  </a:cubicBezTo>
                  <a:cubicBezTo>
                    <a:pt x="262" y="204"/>
                    <a:pt x="211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11" y="345"/>
                    <a:pt x="262" y="405"/>
                    <a:pt x="292" y="586"/>
                  </a:cubicBezTo>
                  <a:cubicBezTo>
                    <a:pt x="292" y="596"/>
                    <a:pt x="299" y="601"/>
                    <a:pt x="308" y="601"/>
                  </a:cubicBezTo>
                  <a:cubicBezTo>
                    <a:pt x="317" y="601"/>
                    <a:pt x="327" y="596"/>
                    <a:pt x="332" y="586"/>
                  </a:cubicBezTo>
                  <a:cubicBezTo>
                    <a:pt x="352" y="405"/>
                    <a:pt x="41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2" y="254"/>
                    <a:pt x="352" y="204"/>
                    <a:pt x="332" y="23"/>
                  </a:cubicBezTo>
                  <a:cubicBezTo>
                    <a:pt x="327" y="8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8"/>
            <p:cNvSpPr/>
            <p:nvPr/>
          </p:nvSpPr>
          <p:spPr>
            <a:xfrm>
              <a:off x="253400" y="863975"/>
              <a:ext cx="24125" cy="23625"/>
            </a:xfrm>
            <a:custGeom>
              <a:avLst/>
              <a:gdLst/>
              <a:ahLst/>
              <a:cxnLst/>
              <a:rect l="l" t="t" r="r" b="b"/>
              <a:pathLst>
                <a:path w="965" h="945" extrusionOk="0">
                  <a:moveTo>
                    <a:pt x="486" y="0"/>
                  </a:moveTo>
                  <a:cubicBezTo>
                    <a:pt x="472" y="0"/>
                    <a:pt x="457" y="10"/>
                    <a:pt x="453" y="30"/>
                  </a:cubicBezTo>
                  <a:cubicBezTo>
                    <a:pt x="412" y="312"/>
                    <a:pt x="322" y="402"/>
                    <a:pt x="40" y="442"/>
                  </a:cubicBezTo>
                  <a:cubicBezTo>
                    <a:pt x="0" y="442"/>
                    <a:pt x="0" y="493"/>
                    <a:pt x="40" y="502"/>
                  </a:cubicBezTo>
                  <a:cubicBezTo>
                    <a:pt x="322" y="542"/>
                    <a:pt x="412" y="633"/>
                    <a:pt x="453" y="915"/>
                  </a:cubicBezTo>
                  <a:cubicBezTo>
                    <a:pt x="457" y="935"/>
                    <a:pt x="472" y="945"/>
                    <a:pt x="486" y="945"/>
                  </a:cubicBezTo>
                  <a:cubicBezTo>
                    <a:pt x="500" y="945"/>
                    <a:pt x="513" y="935"/>
                    <a:pt x="513" y="915"/>
                  </a:cubicBezTo>
                  <a:cubicBezTo>
                    <a:pt x="553" y="633"/>
                    <a:pt x="643" y="542"/>
                    <a:pt x="924" y="502"/>
                  </a:cubicBezTo>
                  <a:cubicBezTo>
                    <a:pt x="964" y="493"/>
                    <a:pt x="964" y="442"/>
                    <a:pt x="924" y="442"/>
                  </a:cubicBezTo>
                  <a:cubicBezTo>
                    <a:pt x="643" y="402"/>
                    <a:pt x="553" y="312"/>
                    <a:pt x="513" y="30"/>
                  </a:cubicBezTo>
                  <a:cubicBezTo>
                    <a:pt x="513" y="10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8"/>
            <p:cNvSpPr/>
            <p:nvPr/>
          </p:nvSpPr>
          <p:spPr>
            <a:xfrm>
              <a:off x="288050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7" y="0"/>
                  </a:moveTo>
                  <a:cubicBezTo>
                    <a:pt x="300" y="0"/>
                    <a:pt x="292" y="8"/>
                    <a:pt x="292" y="23"/>
                  </a:cubicBezTo>
                  <a:cubicBezTo>
                    <a:pt x="262" y="204"/>
                    <a:pt x="201" y="254"/>
                    <a:pt x="20" y="284"/>
                  </a:cubicBezTo>
                  <a:cubicBezTo>
                    <a:pt x="0" y="284"/>
                    <a:pt x="0" y="325"/>
                    <a:pt x="20" y="325"/>
                  </a:cubicBezTo>
                  <a:cubicBezTo>
                    <a:pt x="201" y="345"/>
                    <a:pt x="262" y="405"/>
                    <a:pt x="292" y="586"/>
                  </a:cubicBezTo>
                  <a:cubicBezTo>
                    <a:pt x="292" y="596"/>
                    <a:pt x="300" y="601"/>
                    <a:pt x="307" y="601"/>
                  </a:cubicBezTo>
                  <a:cubicBezTo>
                    <a:pt x="314" y="601"/>
                    <a:pt x="322" y="596"/>
                    <a:pt x="322" y="586"/>
                  </a:cubicBezTo>
                  <a:cubicBezTo>
                    <a:pt x="352" y="405"/>
                    <a:pt x="413" y="345"/>
                    <a:pt x="594" y="325"/>
                  </a:cubicBezTo>
                  <a:cubicBezTo>
                    <a:pt x="614" y="325"/>
                    <a:pt x="614" y="284"/>
                    <a:pt x="594" y="284"/>
                  </a:cubicBezTo>
                  <a:cubicBezTo>
                    <a:pt x="413" y="254"/>
                    <a:pt x="352" y="204"/>
                    <a:pt x="322" y="23"/>
                  </a:cubicBezTo>
                  <a:cubicBezTo>
                    <a:pt x="322" y="8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8"/>
            <p:cNvSpPr/>
            <p:nvPr/>
          </p:nvSpPr>
          <p:spPr>
            <a:xfrm>
              <a:off x="313925" y="863975"/>
              <a:ext cx="24125" cy="23625"/>
            </a:xfrm>
            <a:custGeom>
              <a:avLst/>
              <a:gdLst/>
              <a:ahLst/>
              <a:cxnLst/>
              <a:rect l="l" t="t" r="r" b="b"/>
              <a:pathLst>
                <a:path w="965" h="945" extrusionOk="0">
                  <a:moveTo>
                    <a:pt x="479" y="0"/>
                  </a:moveTo>
                  <a:cubicBezTo>
                    <a:pt x="465" y="0"/>
                    <a:pt x="452" y="10"/>
                    <a:pt x="452" y="30"/>
                  </a:cubicBezTo>
                  <a:cubicBezTo>
                    <a:pt x="412" y="312"/>
                    <a:pt x="322" y="402"/>
                    <a:pt x="41" y="442"/>
                  </a:cubicBezTo>
                  <a:cubicBezTo>
                    <a:pt x="1" y="442"/>
                    <a:pt x="1" y="493"/>
                    <a:pt x="41" y="502"/>
                  </a:cubicBezTo>
                  <a:cubicBezTo>
                    <a:pt x="322" y="542"/>
                    <a:pt x="412" y="633"/>
                    <a:pt x="452" y="915"/>
                  </a:cubicBezTo>
                  <a:cubicBezTo>
                    <a:pt x="452" y="935"/>
                    <a:pt x="465" y="945"/>
                    <a:pt x="479" y="945"/>
                  </a:cubicBezTo>
                  <a:cubicBezTo>
                    <a:pt x="493" y="945"/>
                    <a:pt x="508" y="935"/>
                    <a:pt x="512" y="915"/>
                  </a:cubicBezTo>
                  <a:cubicBezTo>
                    <a:pt x="553" y="633"/>
                    <a:pt x="643" y="542"/>
                    <a:pt x="925" y="502"/>
                  </a:cubicBezTo>
                  <a:cubicBezTo>
                    <a:pt x="965" y="493"/>
                    <a:pt x="965" y="442"/>
                    <a:pt x="925" y="442"/>
                  </a:cubicBezTo>
                  <a:cubicBezTo>
                    <a:pt x="643" y="402"/>
                    <a:pt x="553" y="312"/>
                    <a:pt x="512" y="30"/>
                  </a:cubicBezTo>
                  <a:cubicBezTo>
                    <a:pt x="508" y="10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8"/>
            <p:cNvSpPr/>
            <p:nvPr/>
          </p:nvSpPr>
          <p:spPr>
            <a:xfrm>
              <a:off x="348575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6" y="0"/>
                  </a:moveTo>
                  <a:cubicBezTo>
                    <a:pt x="297" y="0"/>
                    <a:pt x="287" y="8"/>
                    <a:pt x="282" y="23"/>
                  </a:cubicBezTo>
                  <a:cubicBezTo>
                    <a:pt x="262" y="204"/>
                    <a:pt x="202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02" y="345"/>
                    <a:pt x="262" y="405"/>
                    <a:pt x="282" y="586"/>
                  </a:cubicBezTo>
                  <a:cubicBezTo>
                    <a:pt x="287" y="596"/>
                    <a:pt x="297" y="601"/>
                    <a:pt x="306" y="601"/>
                  </a:cubicBezTo>
                  <a:cubicBezTo>
                    <a:pt x="315" y="601"/>
                    <a:pt x="322" y="596"/>
                    <a:pt x="322" y="586"/>
                  </a:cubicBezTo>
                  <a:cubicBezTo>
                    <a:pt x="352" y="405"/>
                    <a:pt x="403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03" y="254"/>
                    <a:pt x="352" y="204"/>
                    <a:pt x="322" y="23"/>
                  </a:cubicBezTo>
                  <a:cubicBezTo>
                    <a:pt x="322" y="8"/>
                    <a:pt x="315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8"/>
            <p:cNvSpPr/>
            <p:nvPr/>
          </p:nvSpPr>
          <p:spPr>
            <a:xfrm>
              <a:off x="374450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9" y="0"/>
                  </a:moveTo>
                  <a:cubicBezTo>
                    <a:pt x="465" y="0"/>
                    <a:pt x="453" y="10"/>
                    <a:pt x="453" y="30"/>
                  </a:cubicBezTo>
                  <a:cubicBezTo>
                    <a:pt x="412" y="312"/>
                    <a:pt x="322" y="402"/>
                    <a:pt x="40" y="442"/>
                  </a:cubicBezTo>
                  <a:cubicBezTo>
                    <a:pt x="0" y="442"/>
                    <a:pt x="0" y="493"/>
                    <a:pt x="40" y="502"/>
                  </a:cubicBezTo>
                  <a:cubicBezTo>
                    <a:pt x="322" y="542"/>
                    <a:pt x="412" y="633"/>
                    <a:pt x="453" y="915"/>
                  </a:cubicBezTo>
                  <a:cubicBezTo>
                    <a:pt x="453" y="935"/>
                    <a:pt x="465" y="945"/>
                    <a:pt x="479" y="945"/>
                  </a:cubicBezTo>
                  <a:cubicBezTo>
                    <a:pt x="493" y="945"/>
                    <a:pt x="508" y="935"/>
                    <a:pt x="513" y="915"/>
                  </a:cubicBezTo>
                  <a:cubicBezTo>
                    <a:pt x="553" y="633"/>
                    <a:pt x="643" y="542"/>
                    <a:pt x="924" y="502"/>
                  </a:cubicBezTo>
                  <a:cubicBezTo>
                    <a:pt x="955" y="493"/>
                    <a:pt x="955" y="442"/>
                    <a:pt x="924" y="442"/>
                  </a:cubicBezTo>
                  <a:cubicBezTo>
                    <a:pt x="643" y="402"/>
                    <a:pt x="553" y="312"/>
                    <a:pt x="513" y="30"/>
                  </a:cubicBezTo>
                  <a:cubicBezTo>
                    <a:pt x="508" y="10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8"/>
            <p:cNvSpPr/>
            <p:nvPr/>
          </p:nvSpPr>
          <p:spPr>
            <a:xfrm>
              <a:off x="409100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6" y="0"/>
                  </a:moveTo>
                  <a:cubicBezTo>
                    <a:pt x="297" y="0"/>
                    <a:pt x="287" y="8"/>
                    <a:pt x="282" y="23"/>
                  </a:cubicBezTo>
                  <a:cubicBezTo>
                    <a:pt x="262" y="204"/>
                    <a:pt x="201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01" y="345"/>
                    <a:pt x="262" y="405"/>
                    <a:pt x="282" y="586"/>
                  </a:cubicBezTo>
                  <a:cubicBezTo>
                    <a:pt x="287" y="596"/>
                    <a:pt x="297" y="601"/>
                    <a:pt x="306" y="601"/>
                  </a:cubicBezTo>
                  <a:cubicBezTo>
                    <a:pt x="315" y="601"/>
                    <a:pt x="322" y="596"/>
                    <a:pt x="322" y="586"/>
                  </a:cubicBezTo>
                  <a:cubicBezTo>
                    <a:pt x="353" y="405"/>
                    <a:pt x="402" y="345"/>
                    <a:pt x="583" y="325"/>
                  </a:cubicBezTo>
                  <a:cubicBezTo>
                    <a:pt x="614" y="325"/>
                    <a:pt x="614" y="284"/>
                    <a:pt x="583" y="284"/>
                  </a:cubicBezTo>
                  <a:cubicBezTo>
                    <a:pt x="402" y="254"/>
                    <a:pt x="353" y="204"/>
                    <a:pt x="322" y="23"/>
                  </a:cubicBezTo>
                  <a:cubicBezTo>
                    <a:pt x="322" y="8"/>
                    <a:pt x="315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8"/>
            <p:cNvSpPr/>
            <p:nvPr/>
          </p:nvSpPr>
          <p:spPr>
            <a:xfrm>
              <a:off x="434975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9" y="0"/>
                  </a:moveTo>
                  <a:cubicBezTo>
                    <a:pt x="465" y="0"/>
                    <a:pt x="452" y="10"/>
                    <a:pt x="452" y="30"/>
                  </a:cubicBezTo>
                  <a:cubicBezTo>
                    <a:pt x="412" y="312"/>
                    <a:pt x="322" y="402"/>
                    <a:pt x="30" y="442"/>
                  </a:cubicBezTo>
                  <a:cubicBezTo>
                    <a:pt x="1" y="442"/>
                    <a:pt x="1" y="493"/>
                    <a:pt x="30" y="502"/>
                  </a:cubicBezTo>
                  <a:cubicBezTo>
                    <a:pt x="322" y="542"/>
                    <a:pt x="412" y="633"/>
                    <a:pt x="452" y="915"/>
                  </a:cubicBezTo>
                  <a:cubicBezTo>
                    <a:pt x="452" y="935"/>
                    <a:pt x="465" y="945"/>
                    <a:pt x="479" y="945"/>
                  </a:cubicBezTo>
                  <a:cubicBezTo>
                    <a:pt x="493" y="945"/>
                    <a:pt x="508" y="935"/>
                    <a:pt x="513" y="915"/>
                  </a:cubicBezTo>
                  <a:cubicBezTo>
                    <a:pt x="553" y="633"/>
                    <a:pt x="633" y="542"/>
                    <a:pt x="925" y="502"/>
                  </a:cubicBezTo>
                  <a:cubicBezTo>
                    <a:pt x="955" y="493"/>
                    <a:pt x="955" y="442"/>
                    <a:pt x="925" y="442"/>
                  </a:cubicBezTo>
                  <a:cubicBezTo>
                    <a:pt x="633" y="402"/>
                    <a:pt x="553" y="312"/>
                    <a:pt x="513" y="30"/>
                  </a:cubicBezTo>
                  <a:cubicBezTo>
                    <a:pt x="508" y="10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8"/>
            <p:cNvSpPr/>
            <p:nvPr/>
          </p:nvSpPr>
          <p:spPr>
            <a:xfrm>
              <a:off x="469650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01" y="0"/>
                  </a:moveTo>
                  <a:cubicBezTo>
                    <a:pt x="291" y="0"/>
                    <a:pt x="281" y="8"/>
                    <a:pt x="281" y="23"/>
                  </a:cubicBezTo>
                  <a:cubicBezTo>
                    <a:pt x="261" y="204"/>
                    <a:pt x="201" y="254"/>
                    <a:pt x="20" y="284"/>
                  </a:cubicBezTo>
                  <a:cubicBezTo>
                    <a:pt x="0" y="284"/>
                    <a:pt x="0" y="325"/>
                    <a:pt x="20" y="325"/>
                  </a:cubicBezTo>
                  <a:cubicBezTo>
                    <a:pt x="201" y="345"/>
                    <a:pt x="261" y="405"/>
                    <a:pt x="281" y="586"/>
                  </a:cubicBezTo>
                  <a:cubicBezTo>
                    <a:pt x="281" y="596"/>
                    <a:pt x="291" y="601"/>
                    <a:pt x="301" y="601"/>
                  </a:cubicBezTo>
                  <a:cubicBezTo>
                    <a:pt x="311" y="601"/>
                    <a:pt x="322" y="596"/>
                    <a:pt x="322" y="586"/>
                  </a:cubicBezTo>
                  <a:cubicBezTo>
                    <a:pt x="351" y="405"/>
                    <a:pt x="402" y="345"/>
                    <a:pt x="583" y="325"/>
                  </a:cubicBezTo>
                  <a:cubicBezTo>
                    <a:pt x="612" y="325"/>
                    <a:pt x="612" y="284"/>
                    <a:pt x="583" y="284"/>
                  </a:cubicBezTo>
                  <a:cubicBezTo>
                    <a:pt x="402" y="254"/>
                    <a:pt x="351" y="204"/>
                    <a:pt x="322" y="23"/>
                  </a:cubicBezTo>
                  <a:cubicBezTo>
                    <a:pt x="322" y="8"/>
                    <a:pt x="311" y="0"/>
                    <a:pt x="30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8"/>
            <p:cNvSpPr/>
            <p:nvPr/>
          </p:nvSpPr>
          <p:spPr>
            <a:xfrm>
              <a:off x="495500" y="863975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479" y="0"/>
                  </a:moveTo>
                  <a:cubicBezTo>
                    <a:pt x="465" y="0"/>
                    <a:pt x="453" y="10"/>
                    <a:pt x="453" y="30"/>
                  </a:cubicBezTo>
                  <a:cubicBezTo>
                    <a:pt x="413" y="312"/>
                    <a:pt x="322" y="402"/>
                    <a:pt x="31" y="442"/>
                  </a:cubicBezTo>
                  <a:cubicBezTo>
                    <a:pt x="0" y="442"/>
                    <a:pt x="0" y="493"/>
                    <a:pt x="31" y="502"/>
                  </a:cubicBezTo>
                  <a:cubicBezTo>
                    <a:pt x="322" y="542"/>
                    <a:pt x="413" y="633"/>
                    <a:pt x="453" y="915"/>
                  </a:cubicBezTo>
                  <a:cubicBezTo>
                    <a:pt x="453" y="935"/>
                    <a:pt x="465" y="945"/>
                    <a:pt x="479" y="945"/>
                  </a:cubicBezTo>
                  <a:cubicBezTo>
                    <a:pt x="493" y="945"/>
                    <a:pt x="508" y="935"/>
                    <a:pt x="513" y="915"/>
                  </a:cubicBezTo>
                  <a:cubicBezTo>
                    <a:pt x="543" y="633"/>
                    <a:pt x="634" y="542"/>
                    <a:pt x="925" y="502"/>
                  </a:cubicBezTo>
                  <a:cubicBezTo>
                    <a:pt x="955" y="493"/>
                    <a:pt x="955" y="442"/>
                    <a:pt x="925" y="442"/>
                  </a:cubicBezTo>
                  <a:cubicBezTo>
                    <a:pt x="634" y="402"/>
                    <a:pt x="543" y="312"/>
                    <a:pt x="513" y="30"/>
                  </a:cubicBezTo>
                  <a:cubicBezTo>
                    <a:pt x="508" y="10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8"/>
            <p:cNvSpPr/>
            <p:nvPr/>
          </p:nvSpPr>
          <p:spPr>
            <a:xfrm>
              <a:off x="529925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11" y="0"/>
                  </a:moveTo>
                  <a:cubicBezTo>
                    <a:pt x="301" y="0"/>
                    <a:pt x="291" y="8"/>
                    <a:pt x="291" y="23"/>
                  </a:cubicBezTo>
                  <a:cubicBezTo>
                    <a:pt x="261" y="204"/>
                    <a:pt x="211" y="254"/>
                    <a:pt x="30" y="284"/>
                  </a:cubicBezTo>
                  <a:cubicBezTo>
                    <a:pt x="0" y="284"/>
                    <a:pt x="0" y="325"/>
                    <a:pt x="30" y="325"/>
                  </a:cubicBezTo>
                  <a:cubicBezTo>
                    <a:pt x="211" y="345"/>
                    <a:pt x="261" y="405"/>
                    <a:pt x="291" y="586"/>
                  </a:cubicBezTo>
                  <a:cubicBezTo>
                    <a:pt x="291" y="596"/>
                    <a:pt x="301" y="601"/>
                    <a:pt x="311" y="601"/>
                  </a:cubicBezTo>
                  <a:cubicBezTo>
                    <a:pt x="321" y="601"/>
                    <a:pt x="331" y="596"/>
                    <a:pt x="331" y="586"/>
                  </a:cubicBezTo>
                  <a:cubicBezTo>
                    <a:pt x="351" y="405"/>
                    <a:pt x="412" y="345"/>
                    <a:pt x="592" y="325"/>
                  </a:cubicBezTo>
                  <a:cubicBezTo>
                    <a:pt x="612" y="325"/>
                    <a:pt x="612" y="284"/>
                    <a:pt x="592" y="284"/>
                  </a:cubicBezTo>
                  <a:cubicBezTo>
                    <a:pt x="412" y="254"/>
                    <a:pt x="351" y="204"/>
                    <a:pt x="331" y="23"/>
                  </a:cubicBezTo>
                  <a:cubicBezTo>
                    <a:pt x="331" y="8"/>
                    <a:pt x="321" y="0"/>
                    <a:pt x="311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8"/>
            <p:cNvSpPr/>
            <p:nvPr/>
          </p:nvSpPr>
          <p:spPr>
            <a:xfrm>
              <a:off x="556025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7" y="0"/>
                  </a:moveTo>
                  <a:cubicBezTo>
                    <a:pt x="463" y="0"/>
                    <a:pt x="448" y="10"/>
                    <a:pt x="443" y="30"/>
                  </a:cubicBezTo>
                  <a:cubicBezTo>
                    <a:pt x="403" y="312"/>
                    <a:pt x="322" y="402"/>
                    <a:pt x="31" y="442"/>
                  </a:cubicBezTo>
                  <a:cubicBezTo>
                    <a:pt x="1" y="442"/>
                    <a:pt x="1" y="493"/>
                    <a:pt x="31" y="502"/>
                  </a:cubicBezTo>
                  <a:cubicBezTo>
                    <a:pt x="322" y="542"/>
                    <a:pt x="403" y="633"/>
                    <a:pt x="443" y="915"/>
                  </a:cubicBezTo>
                  <a:cubicBezTo>
                    <a:pt x="448" y="935"/>
                    <a:pt x="463" y="945"/>
                    <a:pt x="477" y="945"/>
                  </a:cubicBezTo>
                  <a:cubicBezTo>
                    <a:pt x="490" y="945"/>
                    <a:pt x="503" y="935"/>
                    <a:pt x="503" y="915"/>
                  </a:cubicBezTo>
                  <a:cubicBezTo>
                    <a:pt x="543" y="633"/>
                    <a:pt x="633" y="542"/>
                    <a:pt x="925" y="502"/>
                  </a:cubicBezTo>
                  <a:cubicBezTo>
                    <a:pt x="955" y="493"/>
                    <a:pt x="955" y="442"/>
                    <a:pt x="925" y="442"/>
                  </a:cubicBezTo>
                  <a:cubicBezTo>
                    <a:pt x="633" y="402"/>
                    <a:pt x="543" y="312"/>
                    <a:pt x="503" y="30"/>
                  </a:cubicBezTo>
                  <a:cubicBezTo>
                    <a:pt x="503" y="10"/>
                    <a:pt x="490" y="0"/>
                    <a:pt x="4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8"/>
            <p:cNvSpPr/>
            <p:nvPr/>
          </p:nvSpPr>
          <p:spPr>
            <a:xfrm>
              <a:off x="590425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9" y="0"/>
                  </a:moveTo>
                  <a:cubicBezTo>
                    <a:pt x="300" y="0"/>
                    <a:pt x="292" y="8"/>
                    <a:pt x="292" y="23"/>
                  </a:cubicBezTo>
                  <a:cubicBezTo>
                    <a:pt x="262" y="204"/>
                    <a:pt x="212" y="254"/>
                    <a:pt x="31" y="284"/>
                  </a:cubicBezTo>
                  <a:cubicBezTo>
                    <a:pt x="1" y="284"/>
                    <a:pt x="1" y="325"/>
                    <a:pt x="31" y="325"/>
                  </a:cubicBezTo>
                  <a:cubicBezTo>
                    <a:pt x="212" y="345"/>
                    <a:pt x="262" y="405"/>
                    <a:pt x="292" y="586"/>
                  </a:cubicBezTo>
                  <a:cubicBezTo>
                    <a:pt x="292" y="596"/>
                    <a:pt x="300" y="601"/>
                    <a:pt x="309" y="601"/>
                  </a:cubicBezTo>
                  <a:cubicBezTo>
                    <a:pt x="317" y="601"/>
                    <a:pt x="327" y="596"/>
                    <a:pt x="333" y="586"/>
                  </a:cubicBezTo>
                  <a:cubicBezTo>
                    <a:pt x="353" y="405"/>
                    <a:pt x="413" y="345"/>
                    <a:pt x="594" y="325"/>
                  </a:cubicBezTo>
                  <a:cubicBezTo>
                    <a:pt x="614" y="325"/>
                    <a:pt x="614" y="284"/>
                    <a:pt x="594" y="284"/>
                  </a:cubicBezTo>
                  <a:cubicBezTo>
                    <a:pt x="413" y="254"/>
                    <a:pt x="353" y="204"/>
                    <a:pt x="333" y="23"/>
                  </a:cubicBezTo>
                  <a:cubicBezTo>
                    <a:pt x="327" y="8"/>
                    <a:pt x="317" y="0"/>
                    <a:pt x="30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8"/>
            <p:cNvSpPr/>
            <p:nvPr/>
          </p:nvSpPr>
          <p:spPr>
            <a:xfrm>
              <a:off x="616550" y="863975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477" y="0"/>
                  </a:moveTo>
                  <a:cubicBezTo>
                    <a:pt x="463" y="0"/>
                    <a:pt x="448" y="10"/>
                    <a:pt x="443" y="30"/>
                  </a:cubicBezTo>
                  <a:cubicBezTo>
                    <a:pt x="402" y="312"/>
                    <a:pt x="322" y="402"/>
                    <a:pt x="31" y="442"/>
                  </a:cubicBezTo>
                  <a:cubicBezTo>
                    <a:pt x="1" y="442"/>
                    <a:pt x="1" y="493"/>
                    <a:pt x="31" y="502"/>
                  </a:cubicBezTo>
                  <a:cubicBezTo>
                    <a:pt x="322" y="542"/>
                    <a:pt x="402" y="633"/>
                    <a:pt x="443" y="915"/>
                  </a:cubicBezTo>
                  <a:cubicBezTo>
                    <a:pt x="448" y="935"/>
                    <a:pt x="463" y="945"/>
                    <a:pt x="477" y="945"/>
                  </a:cubicBezTo>
                  <a:cubicBezTo>
                    <a:pt x="490" y="945"/>
                    <a:pt x="503" y="935"/>
                    <a:pt x="503" y="915"/>
                  </a:cubicBezTo>
                  <a:cubicBezTo>
                    <a:pt x="543" y="633"/>
                    <a:pt x="634" y="542"/>
                    <a:pt x="915" y="502"/>
                  </a:cubicBezTo>
                  <a:cubicBezTo>
                    <a:pt x="955" y="493"/>
                    <a:pt x="955" y="442"/>
                    <a:pt x="915" y="442"/>
                  </a:cubicBezTo>
                  <a:cubicBezTo>
                    <a:pt x="634" y="402"/>
                    <a:pt x="543" y="312"/>
                    <a:pt x="503" y="30"/>
                  </a:cubicBezTo>
                  <a:cubicBezTo>
                    <a:pt x="503" y="10"/>
                    <a:pt x="490" y="0"/>
                    <a:pt x="47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8"/>
            <p:cNvSpPr/>
            <p:nvPr/>
          </p:nvSpPr>
          <p:spPr>
            <a:xfrm>
              <a:off x="650975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08" y="0"/>
                  </a:moveTo>
                  <a:cubicBezTo>
                    <a:pt x="299" y="0"/>
                    <a:pt x="291" y="8"/>
                    <a:pt x="291" y="23"/>
                  </a:cubicBezTo>
                  <a:cubicBezTo>
                    <a:pt x="261" y="204"/>
                    <a:pt x="211" y="254"/>
                    <a:pt x="20" y="284"/>
                  </a:cubicBezTo>
                  <a:cubicBezTo>
                    <a:pt x="0" y="284"/>
                    <a:pt x="0" y="325"/>
                    <a:pt x="20" y="325"/>
                  </a:cubicBezTo>
                  <a:cubicBezTo>
                    <a:pt x="211" y="345"/>
                    <a:pt x="261" y="405"/>
                    <a:pt x="291" y="586"/>
                  </a:cubicBezTo>
                  <a:cubicBezTo>
                    <a:pt x="291" y="596"/>
                    <a:pt x="299" y="601"/>
                    <a:pt x="308" y="601"/>
                  </a:cubicBezTo>
                  <a:cubicBezTo>
                    <a:pt x="316" y="601"/>
                    <a:pt x="327" y="596"/>
                    <a:pt x="331" y="586"/>
                  </a:cubicBezTo>
                  <a:cubicBezTo>
                    <a:pt x="351" y="405"/>
                    <a:pt x="41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2" y="254"/>
                    <a:pt x="351" y="204"/>
                    <a:pt x="331" y="23"/>
                  </a:cubicBezTo>
                  <a:cubicBezTo>
                    <a:pt x="327" y="8"/>
                    <a:pt x="316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8"/>
            <p:cNvSpPr/>
            <p:nvPr/>
          </p:nvSpPr>
          <p:spPr>
            <a:xfrm>
              <a:off x="676825" y="863975"/>
              <a:ext cx="24125" cy="23625"/>
            </a:xfrm>
            <a:custGeom>
              <a:avLst/>
              <a:gdLst/>
              <a:ahLst/>
              <a:cxnLst/>
              <a:rect l="l" t="t" r="r" b="b"/>
              <a:pathLst>
                <a:path w="965" h="945" extrusionOk="0">
                  <a:moveTo>
                    <a:pt x="487" y="0"/>
                  </a:moveTo>
                  <a:cubicBezTo>
                    <a:pt x="473" y="0"/>
                    <a:pt x="458" y="10"/>
                    <a:pt x="453" y="30"/>
                  </a:cubicBezTo>
                  <a:cubicBezTo>
                    <a:pt x="413" y="312"/>
                    <a:pt x="322" y="402"/>
                    <a:pt x="41" y="442"/>
                  </a:cubicBezTo>
                  <a:cubicBezTo>
                    <a:pt x="1" y="442"/>
                    <a:pt x="1" y="493"/>
                    <a:pt x="41" y="502"/>
                  </a:cubicBezTo>
                  <a:cubicBezTo>
                    <a:pt x="322" y="542"/>
                    <a:pt x="413" y="633"/>
                    <a:pt x="453" y="915"/>
                  </a:cubicBezTo>
                  <a:cubicBezTo>
                    <a:pt x="458" y="935"/>
                    <a:pt x="473" y="945"/>
                    <a:pt x="487" y="945"/>
                  </a:cubicBezTo>
                  <a:cubicBezTo>
                    <a:pt x="501" y="945"/>
                    <a:pt x="513" y="935"/>
                    <a:pt x="513" y="915"/>
                  </a:cubicBezTo>
                  <a:cubicBezTo>
                    <a:pt x="553" y="633"/>
                    <a:pt x="643" y="542"/>
                    <a:pt x="925" y="502"/>
                  </a:cubicBezTo>
                  <a:cubicBezTo>
                    <a:pt x="965" y="493"/>
                    <a:pt x="965" y="442"/>
                    <a:pt x="925" y="442"/>
                  </a:cubicBezTo>
                  <a:cubicBezTo>
                    <a:pt x="643" y="402"/>
                    <a:pt x="553" y="312"/>
                    <a:pt x="513" y="30"/>
                  </a:cubicBezTo>
                  <a:cubicBezTo>
                    <a:pt x="513" y="10"/>
                    <a:pt x="501" y="0"/>
                    <a:pt x="48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8"/>
            <p:cNvSpPr/>
            <p:nvPr/>
          </p:nvSpPr>
          <p:spPr>
            <a:xfrm>
              <a:off x="711475" y="868175"/>
              <a:ext cx="15375" cy="15025"/>
            </a:xfrm>
            <a:custGeom>
              <a:avLst/>
              <a:gdLst/>
              <a:ahLst/>
              <a:cxnLst/>
              <a:rect l="l" t="t" r="r" b="b"/>
              <a:pathLst>
                <a:path w="615" h="601" extrusionOk="0">
                  <a:moveTo>
                    <a:pt x="307" y="0"/>
                  </a:moveTo>
                  <a:cubicBezTo>
                    <a:pt x="300" y="0"/>
                    <a:pt x="293" y="8"/>
                    <a:pt x="293" y="23"/>
                  </a:cubicBezTo>
                  <a:cubicBezTo>
                    <a:pt x="262" y="204"/>
                    <a:pt x="202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02" y="345"/>
                    <a:pt x="262" y="405"/>
                    <a:pt x="293" y="586"/>
                  </a:cubicBezTo>
                  <a:cubicBezTo>
                    <a:pt x="293" y="596"/>
                    <a:pt x="300" y="601"/>
                    <a:pt x="307" y="601"/>
                  </a:cubicBezTo>
                  <a:cubicBezTo>
                    <a:pt x="315" y="601"/>
                    <a:pt x="322" y="596"/>
                    <a:pt x="322" y="586"/>
                  </a:cubicBezTo>
                  <a:cubicBezTo>
                    <a:pt x="353" y="405"/>
                    <a:pt x="413" y="345"/>
                    <a:pt x="594" y="325"/>
                  </a:cubicBezTo>
                  <a:cubicBezTo>
                    <a:pt x="614" y="325"/>
                    <a:pt x="614" y="284"/>
                    <a:pt x="594" y="284"/>
                  </a:cubicBezTo>
                  <a:cubicBezTo>
                    <a:pt x="413" y="254"/>
                    <a:pt x="353" y="204"/>
                    <a:pt x="322" y="23"/>
                  </a:cubicBezTo>
                  <a:cubicBezTo>
                    <a:pt x="322" y="8"/>
                    <a:pt x="315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8"/>
            <p:cNvSpPr/>
            <p:nvPr/>
          </p:nvSpPr>
          <p:spPr>
            <a:xfrm>
              <a:off x="737375" y="863975"/>
              <a:ext cx="24125" cy="23625"/>
            </a:xfrm>
            <a:custGeom>
              <a:avLst/>
              <a:gdLst/>
              <a:ahLst/>
              <a:cxnLst/>
              <a:rect l="l" t="t" r="r" b="b"/>
              <a:pathLst>
                <a:path w="965" h="945" extrusionOk="0">
                  <a:moveTo>
                    <a:pt x="478" y="0"/>
                  </a:moveTo>
                  <a:cubicBezTo>
                    <a:pt x="464" y="0"/>
                    <a:pt x="452" y="10"/>
                    <a:pt x="452" y="30"/>
                  </a:cubicBezTo>
                  <a:cubicBezTo>
                    <a:pt x="412" y="312"/>
                    <a:pt x="321" y="402"/>
                    <a:pt x="40" y="442"/>
                  </a:cubicBezTo>
                  <a:cubicBezTo>
                    <a:pt x="0" y="442"/>
                    <a:pt x="0" y="493"/>
                    <a:pt x="40" y="502"/>
                  </a:cubicBezTo>
                  <a:cubicBezTo>
                    <a:pt x="321" y="542"/>
                    <a:pt x="412" y="633"/>
                    <a:pt x="452" y="915"/>
                  </a:cubicBezTo>
                  <a:cubicBezTo>
                    <a:pt x="452" y="935"/>
                    <a:pt x="464" y="945"/>
                    <a:pt x="478" y="945"/>
                  </a:cubicBezTo>
                  <a:cubicBezTo>
                    <a:pt x="492" y="945"/>
                    <a:pt x="507" y="935"/>
                    <a:pt x="512" y="915"/>
                  </a:cubicBezTo>
                  <a:cubicBezTo>
                    <a:pt x="552" y="633"/>
                    <a:pt x="643" y="542"/>
                    <a:pt x="924" y="502"/>
                  </a:cubicBezTo>
                  <a:cubicBezTo>
                    <a:pt x="964" y="493"/>
                    <a:pt x="964" y="442"/>
                    <a:pt x="924" y="442"/>
                  </a:cubicBezTo>
                  <a:cubicBezTo>
                    <a:pt x="643" y="402"/>
                    <a:pt x="552" y="312"/>
                    <a:pt x="512" y="30"/>
                  </a:cubicBezTo>
                  <a:cubicBezTo>
                    <a:pt x="507" y="10"/>
                    <a:pt x="492" y="0"/>
                    <a:pt x="4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8"/>
            <p:cNvSpPr/>
            <p:nvPr/>
          </p:nvSpPr>
          <p:spPr>
            <a:xfrm>
              <a:off x="772025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05" y="0"/>
                  </a:moveTo>
                  <a:cubicBezTo>
                    <a:pt x="297" y="0"/>
                    <a:pt x="286" y="8"/>
                    <a:pt x="282" y="23"/>
                  </a:cubicBezTo>
                  <a:cubicBezTo>
                    <a:pt x="262" y="204"/>
                    <a:pt x="201" y="254"/>
                    <a:pt x="20" y="284"/>
                  </a:cubicBezTo>
                  <a:cubicBezTo>
                    <a:pt x="0" y="284"/>
                    <a:pt x="0" y="325"/>
                    <a:pt x="20" y="325"/>
                  </a:cubicBezTo>
                  <a:cubicBezTo>
                    <a:pt x="201" y="345"/>
                    <a:pt x="262" y="405"/>
                    <a:pt x="282" y="586"/>
                  </a:cubicBezTo>
                  <a:cubicBezTo>
                    <a:pt x="286" y="596"/>
                    <a:pt x="297" y="601"/>
                    <a:pt x="305" y="601"/>
                  </a:cubicBezTo>
                  <a:cubicBezTo>
                    <a:pt x="314" y="601"/>
                    <a:pt x="322" y="596"/>
                    <a:pt x="322" y="586"/>
                  </a:cubicBezTo>
                  <a:cubicBezTo>
                    <a:pt x="352" y="405"/>
                    <a:pt x="40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02" y="254"/>
                    <a:pt x="352" y="204"/>
                    <a:pt x="322" y="23"/>
                  </a:cubicBezTo>
                  <a:cubicBezTo>
                    <a:pt x="322" y="8"/>
                    <a:pt x="314" y="0"/>
                    <a:pt x="30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8"/>
            <p:cNvSpPr/>
            <p:nvPr/>
          </p:nvSpPr>
          <p:spPr>
            <a:xfrm>
              <a:off x="797875" y="863975"/>
              <a:ext cx="24150" cy="23625"/>
            </a:xfrm>
            <a:custGeom>
              <a:avLst/>
              <a:gdLst/>
              <a:ahLst/>
              <a:cxnLst/>
              <a:rect l="l" t="t" r="r" b="b"/>
              <a:pathLst>
                <a:path w="966" h="945" extrusionOk="0">
                  <a:moveTo>
                    <a:pt x="479" y="0"/>
                  </a:moveTo>
                  <a:cubicBezTo>
                    <a:pt x="466" y="0"/>
                    <a:pt x="453" y="10"/>
                    <a:pt x="453" y="30"/>
                  </a:cubicBezTo>
                  <a:cubicBezTo>
                    <a:pt x="413" y="312"/>
                    <a:pt x="322" y="402"/>
                    <a:pt x="41" y="442"/>
                  </a:cubicBezTo>
                  <a:cubicBezTo>
                    <a:pt x="1" y="442"/>
                    <a:pt x="1" y="493"/>
                    <a:pt x="41" y="502"/>
                  </a:cubicBezTo>
                  <a:cubicBezTo>
                    <a:pt x="322" y="542"/>
                    <a:pt x="413" y="633"/>
                    <a:pt x="453" y="915"/>
                  </a:cubicBezTo>
                  <a:cubicBezTo>
                    <a:pt x="453" y="935"/>
                    <a:pt x="466" y="945"/>
                    <a:pt x="479" y="945"/>
                  </a:cubicBezTo>
                  <a:cubicBezTo>
                    <a:pt x="493" y="945"/>
                    <a:pt x="508" y="935"/>
                    <a:pt x="513" y="915"/>
                  </a:cubicBezTo>
                  <a:cubicBezTo>
                    <a:pt x="554" y="633"/>
                    <a:pt x="644" y="542"/>
                    <a:pt x="925" y="502"/>
                  </a:cubicBezTo>
                  <a:cubicBezTo>
                    <a:pt x="965" y="493"/>
                    <a:pt x="965" y="442"/>
                    <a:pt x="925" y="442"/>
                  </a:cubicBezTo>
                  <a:cubicBezTo>
                    <a:pt x="644" y="402"/>
                    <a:pt x="554" y="312"/>
                    <a:pt x="513" y="30"/>
                  </a:cubicBezTo>
                  <a:cubicBezTo>
                    <a:pt x="508" y="10"/>
                    <a:pt x="493" y="0"/>
                    <a:pt x="479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8"/>
            <p:cNvSpPr/>
            <p:nvPr/>
          </p:nvSpPr>
          <p:spPr>
            <a:xfrm>
              <a:off x="832550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5" y="0"/>
                  </a:moveTo>
                  <a:cubicBezTo>
                    <a:pt x="297" y="0"/>
                    <a:pt x="287" y="8"/>
                    <a:pt x="281" y="23"/>
                  </a:cubicBezTo>
                  <a:cubicBezTo>
                    <a:pt x="261" y="204"/>
                    <a:pt x="201" y="254"/>
                    <a:pt x="20" y="284"/>
                  </a:cubicBezTo>
                  <a:cubicBezTo>
                    <a:pt x="0" y="284"/>
                    <a:pt x="0" y="325"/>
                    <a:pt x="20" y="325"/>
                  </a:cubicBezTo>
                  <a:cubicBezTo>
                    <a:pt x="201" y="345"/>
                    <a:pt x="261" y="405"/>
                    <a:pt x="281" y="586"/>
                  </a:cubicBezTo>
                  <a:cubicBezTo>
                    <a:pt x="287" y="596"/>
                    <a:pt x="297" y="601"/>
                    <a:pt x="305" y="601"/>
                  </a:cubicBezTo>
                  <a:cubicBezTo>
                    <a:pt x="314" y="601"/>
                    <a:pt x="322" y="596"/>
                    <a:pt x="322" y="586"/>
                  </a:cubicBezTo>
                  <a:cubicBezTo>
                    <a:pt x="352" y="405"/>
                    <a:pt x="40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02" y="254"/>
                    <a:pt x="352" y="204"/>
                    <a:pt x="322" y="23"/>
                  </a:cubicBezTo>
                  <a:cubicBezTo>
                    <a:pt x="322" y="8"/>
                    <a:pt x="314" y="0"/>
                    <a:pt x="305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8"/>
            <p:cNvSpPr/>
            <p:nvPr/>
          </p:nvSpPr>
          <p:spPr>
            <a:xfrm>
              <a:off x="858425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8" y="0"/>
                  </a:moveTo>
                  <a:cubicBezTo>
                    <a:pt x="464" y="0"/>
                    <a:pt x="452" y="10"/>
                    <a:pt x="452" y="30"/>
                  </a:cubicBezTo>
                  <a:cubicBezTo>
                    <a:pt x="412" y="312"/>
                    <a:pt x="322" y="402"/>
                    <a:pt x="40" y="442"/>
                  </a:cubicBezTo>
                  <a:cubicBezTo>
                    <a:pt x="0" y="442"/>
                    <a:pt x="0" y="493"/>
                    <a:pt x="40" y="502"/>
                  </a:cubicBezTo>
                  <a:cubicBezTo>
                    <a:pt x="322" y="542"/>
                    <a:pt x="412" y="633"/>
                    <a:pt x="452" y="915"/>
                  </a:cubicBezTo>
                  <a:cubicBezTo>
                    <a:pt x="452" y="935"/>
                    <a:pt x="464" y="945"/>
                    <a:pt x="478" y="945"/>
                  </a:cubicBezTo>
                  <a:cubicBezTo>
                    <a:pt x="492" y="945"/>
                    <a:pt x="507" y="935"/>
                    <a:pt x="512" y="915"/>
                  </a:cubicBezTo>
                  <a:cubicBezTo>
                    <a:pt x="552" y="633"/>
                    <a:pt x="633" y="542"/>
                    <a:pt x="924" y="502"/>
                  </a:cubicBezTo>
                  <a:cubicBezTo>
                    <a:pt x="954" y="493"/>
                    <a:pt x="954" y="442"/>
                    <a:pt x="924" y="442"/>
                  </a:cubicBezTo>
                  <a:cubicBezTo>
                    <a:pt x="633" y="402"/>
                    <a:pt x="552" y="312"/>
                    <a:pt x="512" y="30"/>
                  </a:cubicBezTo>
                  <a:cubicBezTo>
                    <a:pt x="507" y="10"/>
                    <a:pt x="492" y="0"/>
                    <a:pt x="47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8"/>
            <p:cNvSpPr/>
            <p:nvPr/>
          </p:nvSpPr>
          <p:spPr>
            <a:xfrm>
              <a:off x="893075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06" y="0"/>
                  </a:moveTo>
                  <a:cubicBezTo>
                    <a:pt x="297" y="0"/>
                    <a:pt x="287" y="8"/>
                    <a:pt x="282" y="23"/>
                  </a:cubicBezTo>
                  <a:cubicBezTo>
                    <a:pt x="262" y="204"/>
                    <a:pt x="201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01" y="345"/>
                    <a:pt x="262" y="405"/>
                    <a:pt x="282" y="586"/>
                  </a:cubicBezTo>
                  <a:cubicBezTo>
                    <a:pt x="287" y="596"/>
                    <a:pt x="297" y="601"/>
                    <a:pt x="306" y="601"/>
                  </a:cubicBezTo>
                  <a:cubicBezTo>
                    <a:pt x="314" y="601"/>
                    <a:pt x="322" y="596"/>
                    <a:pt x="322" y="586"/>
                  </a:cubicBezTo>
                  <a:cubicBezTo>
                    <a:pt x="352" y="405"/>
                    <a:pt x="402" y="345"/>
                    <a:pt x="583" y="325"/>
                  </a:cubicBezTo>
                  <a:cubicBezTo>
                    <a:pt x="613" y="325"/>
                    <a:pt x="613" y="284"/>
                    <a:pt x="583" y="284"/>
                  </a:cubicBezTo>
                  <a:cubicBezTo>
                    <a:pt x="402" y="254"/>
                    <a:pt x="352" y="204"/>
                    <a:pt x="322" y="23"/>
                  </a:cubicBezTo>
                  <a:cubicBezTo>
                    <a:pt x="322" y="8"/>
                    <a:pt x="314" y="0"/>
                    <a:pt x="30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8"/>
            <p:cNvSpPr/>
            <p:nvPr/>
          </p:nvSpPr>
          <p:spPr>
            <a:xfrm>
              <a:off x="918925" y="863975"/>
              <a:ext cx="23900" cy="23625"/>
            </a:xfrm>
            <a:custGeom>
              <a:avLst/>
              <a:gdLst/>
              <a:ahLst/>
              <a:cxnLst/>
              <a:rect l="l" t="t" r="r" b="b"/>
              <a:pathLst>
                <a:path w="956" h="945" extrusionOk="0">
                  <a:moveTo>
                    <a:pt x="480" y="0"/>
                  </a:moveTo>
                  <a:cubicBezTo>
                    <a:pt x="466" y="0"/>
                    <a:pt x="453" y="10"/>
                    <a:pt x="453" y="30"/>
                  </a:cubicBezTo>
                  <a:cubicBezTo>
                    <a:pt x="413" y="312"/>
                    <a:pt x="322" y="402"/>
                    <a:pt x="31" y="442"/>
                  </a:cubicBezTo>
                  <a:cubicBezTo>
                    <a:pt x="1" y="442"/>
                    <a:pt x="1" y="493"/>
                    <a:pt x="31" y="502"/>
                  </a:cubicBezTo>
                  <a:cubicBezTo>
                    <a:pt x="322" y="542"/>
                    <a:pt x="413" y="633"/>
                    <a:pt x="453" y="915"/>
                  </a:cubicBezTo>
                  <a:cubicBezTo>
                    <a:pt x="453" y="935"/>
                    <a:pt x="466" y="945"/>
                    <a:pt x="480" y="945"/>
                  </a:cubicBezTo>
                  <a:cubicBezTo>
                    <a:pt x="493" y="945"/>
                    <a:pt x="508" y="935"/>
                    <a:pt x="514" y="915"/>
                  </a:cubicBezTo>
                  <a:cubicBezTo>
                    <a:pt x="554" y="633"/>
                    <a:pt x="634" y="542"/>
                    <a:pt x="925" y="502"/>
                  </a:cubicBezTo>
                  <a:cubicBezTo>
                    <a:pt x="956" y="493"/>
                    <a:pt x="956" y="442"/>
                    <a:pt x="925" y="442"/>
                  </a:cubicBezTo>
                  <a:cubicBezTo>
                    <a:pt x="634" y="402"/>
                    <a:pt x="554" y="312"/>
                    <a:pt x="514" y="30"/>
                  </a:cubicBezTo>
                  <a:cubicBezTo>
                    <a:pt x="508" y="10"/>
                    <a:pt x="493" y="0"/>
                    <a:pt x="480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8"/>
            <p:cNvSpPr/>
            <p:nvPr/>
          </p:nvSpPr>
          <p:spPr>
            <a:xfrm>
              <a:off x="953350" y="868175"/>
              <a:ext cx="15325" cy="15025"/>
            </a:xfrm>
            <a:custGeom>
              <a:avLst/>
              <a:gdLst/>
              <a:ahLst/>
              <a:cxnLst/>
              <a:rect l="l" t="t" r="r" b="b"/>
              <a:pathLst>
                <a:path w="613" h="601" extrusionOk="0">
                  <a:moveTo>
                    <a:pt x="312" y="0"/>
                  </a:moveTo>
                  <a:cubicBezTo>
                    <a:pt x="302" y="0"/>
                    <a:pt x="291" y="8"/>
                    <a:pt x="291" y="23"/>
                  </a:cubicBezTo>
                  <a:cubicBezTo>
                    <a:pt x="271" y="204"/>
                    <a:pt x="211" y="254"/>
                    <a:pt x="30" y="284"/>
                  </a:cubicBezTo>
                  <a:cubicBezTo>
                    <a:pt x="1" y="284"/>
                    <a:pt x="1" y="325"/>
                    <a:pt x="30" y="325"/>
                  </a:cubicBezTo>
                  <a:cubicBezTo>
                    <a:pt x="211" y="345"/>
                    <a:pt x="271" y="405"/>
                    <a:pt x="291" y="586"/>
                  </a:cubicBezTo>
                  <a:cubicBezTo>
                    <a:pt x="291" y="596"/>
                    <a:pt x="302" y="601"/>
                    <a:pt x="312" y="601"/>
                  </a:cubicBezTo>
                  <a:cubicBezTo>
                    <a:pt x="322" y="601"/>
                    <a:pt x="332" y="596"/>
                    <a:pt x="332" y="586"/>
                  </a:cubicBezTo>
                  <a:cubicBezTo>
                    <a:pt x="352" y="405"/>
                    <a:pt x="41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2" y="254"/>
                    <a:pt x="352" y="204"/>
                    <a:pt x="332" y="23"/>
                  </a:cubicBezTo>
                  <a:cubicBezTo>
                    <a:pt x="332" y="8"/>
                    <a:pt x="322" y="0"/>
                    <a:pt x="312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8"/>
            <p:cNvSpPr/>
            <p:nvPr/>
          </p:nvSpPr>
          <p:spPr>
            <a:xfrm>
              <a:off x="979475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6" y="0"/>
                  </a:moveTo>
                  <a:cubicBezTo>
                    <a:pt x="462" y="0"/>
                    <a:pt x="447" y="10"/>
                    <a:pt x="442" y="30"/>
                  </a:cubicBezTo>
                  <a:cubicBezTo>
                    <a:pt x="402" y="312"/>
                    <a:pt x="322" y="402"/>
                    <a:pt x="30" y="442"/>
                  </a:cubicBezTo>
                  <a:cubicBezTo>
                    <a:pt x="0" y="442"/>
                    <a:pt x="0" y="493"/>
                    <a:pt x="30" y="502"/>
                  </a:cubicBezTo>
                  <a:cubicBezTo>
                    <a:pt x="322" y="542"/>
                    <a:pt x="402" y="633"/>
                    <a:pt x="442" y="915"/>
                  </a:cubicBezTo>
                  <a:cubicBezTo>
                    <a:pt x="447" y="935"/>
                    <a:pt x="462" y="945"/>
                    <a:pt x="476" y="945"/>
                  </a:cubicBezTo>
                  <a:cubicBezTo>
                    <a:pt x="490" y="945"/>
                    <a:pt x="503" y="935"/>
                    <a:pt x="503" y="915"/>
                  </a:cubicBezTo>
                  <a:cubicBezTo>
                    <a:pt x="543" y="633"/>
                    <a:pt x="633" y="542"/>
                    <a:pt x="925" y="502"/>
                  </a:cubicBezTo>
                  <a:cubicBezTo>
                    <a:pt x="954" y="493"/>
                    <a:pt x="954" y="442"/>
                    <a:pt x="925" y="442"/>
                  </a:cubicBezTo>
                  <a:cubicBezTo>
                    <a:pt x="633" y="402"/>
                    <a:pt x="543" y="312"/>
                    <a:pt x="503" y="30"/>
                  </a:cubicBezTo>
                  <a:cubicBezTo>
                    <a:pt x="503" y="10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8"/>
            <p:cNvSpPr/>
            <p:nvPr/>
          </p:nvSpPr>
          <p:spPr>
            <a:xfrm>
              <a:off x="1013875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8" y="0"/>
                  </a:moveTo>
                  <a:cubicBezTo>
                    <a:pt x="299" y="0"/>
                    <a:pt x="292" y="8"/>
                    <a:pt x="292" y="23"/>
                  </a:cubicBezTo>
                  <a:cubicBezTo>
                    <a:pt x="261" y="204"/>
                    <a:pt x="212" y="254"/>
                    <a:pt x="31" y="284"/>
                  </a:cubicBezTo>
                  <a:cubicBezTo>
                    <a:pt x="0" y="284"/>
                    <a:pt x="0" y="325"/>
                    <a:pt x="31" y="325"/>
                  </a:cubicBezTo>
                  <a:cubicBezTo>
                    <a:pt x="212" y="345"/>
                    <a:pt x="261" y="405"/>
                    <a:pt x="292" y="586"/>
                  </a:cubicBezTo>
                  <a:cubicBezTo>
                    <a:pt x="292" y="596"/>
                    <a:pt x="299" y="601"/>
                    <a:pt x="308" y="601"/>
                  </a:cubicBezTo>
                  <a:cubicBezTo>
                    <a:pt x="317" y="601"/>
                    <a:pt x="327" y="596"/>
                    <a:pt x="332" y="586"/>
                  </a:cubicBezTo>
                  <a:cubicBezTo>
                    <a:pt x="352" y="405"/>
                    <a:pt x="413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3" y="254"/>
                    <a:pt x="352" y="204"/>
                    <a:pt x="332" y="23"/>
                  </a:cubicBezTo>
                  <a:cubicBezTo>
                    <a:pt x="327" y="8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8"/>
            <p:cNvSpPr/>
            <p:nvPr/>
          </p:nvSpPr>
          <p:spPr>
            <a:xfrm>
              <a:off x="1040000" y="863975"/>
              <a:ext cx="23875" cy="23625"/>
            </a:xfrm>
            <a:custGeom>
              <a:avLst/>
              <a:gdLst/>
              <a:ahLst/>
              <a:cxnLst/>
              <a:rect l="l" t="t" r="r" b="b"/>
              <a:pathLst>
                <a:path w="955" h="945" extrusionOk="0">
                  <a:moveTo>
                    <a:pt x="476" y="0"/>
                  </a:moveTo>
                  <a:cubicBezTo>
                    <a:pt x="462" y="0"/>
                    <a:pt x="447" y="10"/>
                    <a:pt x="442" y="30"/>
                  </a:cubicBezTo>
                  <a:cubicBezTo>
                    <a:pt x="402" y="312"/>
                    <a:pt x="321" y="402"/>
                    <a:pt x="31" y="442"/>
                  </a:cubicBezTo>
                  <a:cubicBezTo>
                    <a:pt x="0" y="442"/>
                    <a:pt x="0" y="493"/>
                    <a:pt x="31" y="502"/>
                  </a:cubicBezTo>
                  <a:cubicBezTo>
                    <a:pt x="321" y="542"/>
                    <a:pt x="402" y="633"/>
                    <a:pt x="442" y="915"/>
                  </a:cubicBezTo>
                  <a:cubicBezTo>
                    <a:pt x="447" y="935"/>
                    <a:pt x="462" y="945"/>
                    <a:pt x="476" y="945"/>
                  </a:cubicBezTo>
                  <a:cubicBezTo>
                    <a:pt x="490" y="945"/>
                    <a:pt x="502" y="935"/>
                    <a:pt x="502" y="915"/>
                  </a:cubicBezTo>
                  <a:cubicBezTo>
                    <a:pt x="542" y="633"/>
                    <a:pt x="633" y="542"/>
                    <a:pt x="915" y="502"/>
                  </a:cubicBezTo>
                  <a:cubicBezTo>
                    <a:pt x="955" y="493"/>
                    <a:pt x="955" y="442"/>
                    <a:pt x="915" y="442"/>
                  </a:cubicBezTo>
                  <a:cubicBezTo>
                    <a:pt x="633" y="402"/>
                    <a:pt x="542" y="312"/>
                    <a:pt x="502" y="30"/>
                  </a:cubicBezTo>
                  <a:cubicBezTo>
                    <a:pt x="502" y="10"/>
                    <a:pt x="490" y="0"/>
                    <a:pt x="47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8"/>
            <p:cNvSpPr/>
            <p:nvPr/>
          </p:nvSpPr>
          <p:spPr>
            <a:xfrm>
              <a:off x="1074400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8" y="0"/>
                  </a:moveTo>
                  <a:cubicBezTo>
                    <a:pt x="299" y="0"/>
                    <a:pt x="292" y="8"/>
                    <a:pt x="292" y="23"/>
                  </a:cubicBezTo>
                  <a:cubicBezTo>
                    <a:pt x="262" y="204"/>
                    <a:pt x="211" y="254"/>
                    <a:pt x="21" y="284"/>
                  </a:cubicBezTo>
                  <a:cubicBezTo>
                    <a:pt x="1" y="284"/>
                    <a:pt x="1" y="325"/>
                    <a:pt x="21" y="325"/>
                  </a:cubicBezTo>
                  <a:cubicBezTo>
                    <a:pt x="211" y="345"/>
                    <a:pt x="262" y="405"/>
                    <a:pt x="292" y="586"/>
                  </a:cubicBezTo>
                  <a:cubicBezTo>
                    <a:pt x="292" y="596"/>
                    <a:pt x="299" y="601"/>
                    <a:pt x="308" y="601"/>
                  </a:cubicBezTo>
                  <a:cubicBezTo>
                    <a:pt x="317" y="601"/>
                    <a:pt x="327" y="596"/>
                    <a:pt x="332" y="586"/>
                  </a:cubicBezTo>
                  <a:cubicBezTo>
                    <a:pt x="352" y="405"/>
                    <a:pt x="412" y="345"/>
                    <a:pt x="593" y="325"/>
                  </a:cubicBezTo>
                  <a:cubicBezTo>
                    <a:pt x="613" y="325"/>
                    <a:pt x="613" y="284"/>
                    <a:pt x="593" y="284"/>
                  </a:cubicBezTo>
                  <a:cubicBezTo>
                    <a:pt x="412" y="254"/>
                    <a:pt x="352" y="204"/>
                    <a:pt x="332" y="23"/>
                  </a:cubicBezTo>
                  <a:cubicBezTo>
                    <a:pt x="327" y="8"/>
                    <a:pt x="317" y="0"/>
                    <a:pt x="308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8"/>
            <p:cNvSpPr/>
            <p:nvPr/>
          </p:nvSpPr>
          <p:spPr>
            <a:xfrm>
              <a:off x="1100275" y="863975"/>
              <a:ext cx="24125" cy="23625"/>
            </a:xfrm>
            <a:custGeom>
              <a:avLst/>
              <a:gdLst/>
              <a:ahLst/>
              <a:cxnLst/>
              <a:rect l="l" t="t" r="r" b="b"/>
              <a:pathLst>
                <a:path w="965" h="945" extrusionOk="0">
                  <a:moveTo>
                    <a:pt x="486" y="0"/>
                  </a:moveTo>
                  <a:cubicBezTo>
                    <a:pt x="472" y="0"/>
                    <a:pt x="457" y="10"/>
                    <a:pt x="453" y="30"/>
                  </a:cubicBezTo>
                  <a:cubicBezTo>
                    <a:pt x="412" y="312"/>
                    <a:pt x="322" y="402"/>
                    <a:pt x="40" y="442"/>
                  </a:cubicBezTo>
                  <a:cubicBezTo>
                    <a:pt x="0" y="442"/>
                    <a:pt x="0" y="493"/>
                    <a:pt x="40" y="502"/>
                  </a:cubicBezTo>
                  <a:cubicBezTo>
                    <a:pt x="322" y="542"/>
                    <a:pt x="412" y="633"/>
                    <a:pt x="453" y="915"/>
                  </a:cubicBezTo>
                  <a:cubicBezTo>
                    <a:pt x="457" y="935"/>
                    <a:pt x="472" y="945"/>
                    <a:pt x="486" y="945"/>
                  </a:cubicBezTo>
                  <a:cubicBezTo>
                    <a:pt x="500" y="945"/>
                    <a:pt x="513" y="935"/>
                    <a:pt x="513" y="915"/>
                  </a:cubicBezTo>
                  <a:cubicBezTo>
                    <a:pt x="553" y="633"/>
                    <a:pt x="643" y="542"/>
                    <a:pt x="924" y="502"/>
                  </a:cubicBezTo>
                  <a:cubicBezTo>
                    <a:pt x="964" y="493"/>
                    <a:pt x="964" y="442"/>
                    <a:pt x="924" y="442"/>
                  </a:cubicBezTo>
                  <a:cubicBezTo>
                    <a:pt x="643" y="402"/>
                    <a:pt x="553" y="312"/>
                    <a:pt x="513" y="30"/>
                  </a:cubicBezTo>
                  <a:cubicBezTo>
                    <a:pt x="513" y="10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8"/>
            <p:cNvSpPr/>
            <p:nvPr/>
          </p:nvSpPr>
          <p:spPr>
            <a:xfrm>
              <a:off x="1134925" y="868175"/>
              <a:ext cx="15350" cy="15025"/>
            </a:xfrm>
            <a:custGeom>
              <a:avLst/>
              <a:gdLst/>
              <a:ahLst/>
              <a:cxnLst/>
              <a:rect l="l" t="t" r="r" b="b"/>
              <a:pathLst>
                <a:path w="614" h="601" extrusionOk="0">
                  <a:moveTo>
                    <a:pt x="307" y="0"/>
                  </a:moveTo>
                  <a:cubicBezTo>
                    <a:pt x="300" y="0"/>
                    <a:pt x="292" y="8"/>
                    <a:pt x="292" y="23"/>
                  </a:cubicBezTo>
                  <a:cubicBezTo>
                    <a:pt x="262" y="204"/>
                    <a:pt x="212" y="254"/>
                    <a:pt x="20" y="284"/>
                  </a:cubicBezTo>
                  <a:cubicBezTo>
                    <a:pt x="0" y="284"/>
                    <a:pt x="0" y="325"/>
                    <a:pt x="20" y="325"/>
                  </a:cubicBezTo>
                  <a:cubicBezTo>
                    <a:pt x="212" y="345"/>
                    <a:pt x="262" y="405"/>
                    <a:pt x="292" y="586"/>
                  </a:cubicBezTo>
                  <a:cubicBezTo>
                    <a:pt x="292" y="596"/>
                    <a:pt x="300" y="601"/>
                    <a:pt x="307" y="601"/>
                  </a:cubicBezTo>
                  <a:cubicBezTo>
                    <a:pt x="314" y="601"/>
                    <a:pt x="322" y="596"/>
                    <a:pt x="322" y="586"/>
                  </a:cubicBezTo>
                  <a:cubicBezTo>
                    <a:pt x="352" y="405"/>
                    <a:pt x="413" y="345"/>
                    <a:pt x="593" y="325"/>
                  </a:cubicBezTo>
                  <a:cubicBezTo>
                    <a:pt x="614" y="325"/>
                    <a:pt x="614" y="284"/>
                    <a:pt x="593" y="284"/>
                  </a:cubicBezTo>
                  <a:cubicBezTo>
                    <a:pt x="413" y="254"/>
                    <a:pt x="352" y="204"/>
                    <a:pt x="322" y="23"/>
                  </a:cubicBezTo>
                  <a:cubicBezTo>
                    <a:pt x="322" y="8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8"/>
            <p:cNvSpPr/>
            <p:nvPr/>
          </p:nvSpPr>
          <p:spPr>
            <a:xfrm>
              <a:off x="1160800" y="863975"/>
              <a:ext cx="24125" cy="23625"/>
            </a:xfrm>
            <a:custGeom>
              <a:avLst/>
              <a:gdLst/>
              <a:ahLst/>
              <a:cxnLst/>
              <a:rect l="l" t="t" r="r" b="b"/>
              <a:pathLst>
                <a:path w="965" h="945" extrusionOk="0">
                  <a:moveTo>
                    <a:pt x="486" y="0"/>
                  </a:moveTo>
                  <a:cubicBezTo>
                    <a:pt x="472" y="0"/>
                    <a:pt x="457" y="10"/>
                    <a:pt x="452" y="30"/>
                  </a:cubicBezTo>
                  <a:cubicBezTo>
                    <a:pt x="412" y="312"/>
                    <a:pt x="322" y="402"/>
                    <a:pt x="41" y="442"/>
                  </a:cubicBezTo>
                  <a:cubicBezTo>
                    <a:pt x="1" y="442"/>
                    <a:pt x="1" y="493"/>
                    <a:pt x="41" y="502"/>
                  </a:cubicBezTo>
                  <a:cubicBezTo>
                    <a:pt x="322" y="542"/>
                    <a:pt x="412" y="633"/>
                    <a:pt x="452" y="915"/>
                  </a:cubicBezTo>
                  <a:cubicBezTo>
                    <a:pt x="457" y="935"/>
                    <a:pt x="472" y="945"/>
                    <a:pt x="486" y="945"/>
                  </a:cubicBezTo>
                  <a:cubicBezTo>
                    <a:pt x="500" y="945"/>
                    <a:pt x="512" y="935"/>
                    <a:pt x="512" y="915"/>
                  </a:cubicBezTo>
                  <a:cubicBezTo>
                    <a:pt x="553" y="633"/>
                    <a:pt x="643" y="542"/>
                    <a:pt x="925" y="502"/>
                  </a:cubicBezTo>
                  <a:cubicBezTo>
                    <a:pt x="965" y="493"/>
                    <a:pt x="965" y="442"/>
                    <a:pt x="925" y="442"/>
                  </a:cubicBezTo>
                  <a:cubicBezTo>
                    <a:pt x="643" y="402"/>
                    <a:pt x="553" y="312"/>
                    <a:pt x="512" y="30"/>
                  </a:cubicBezTo>
                  <a:cubicBezTo>
                    <a:pt x="512" y="10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E8D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13" name="Google Shape;14113;p38"/>
          <p:cNvSpPr txBox="1">
            <a:spLocks noGrp="1"/>
          </p:cNvSpPr>
          <p:nvPr>
            <p:ph type="subTitle" idx="1"/>
          </p:nvPr>
        </p:nvSpPr>
        <p:spPr>
          <a:xfrm>
            <a:off x="2368022" y="4243675"/>
            <a:ext cx="44079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1800"/>
              <a:buFont typeface="Pontano Sans"/>
              <a:buNone/>
              <a:defRPr>
                <a:solidFill>
                  <a:srgbClr val="A6192F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Pontano Sans"/>
              <a:buNone/>
              <a:defRPr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14114" name="Google Shape;14114;p38"/>
          <p:cNvSpPr txBox="1">
            <a:spLocks noGrp="1"/>
          </p:cNvSpPr>
          <p:nvPr>
            <p:ph type="title"/>
          </p:nvPr>
        </p:nvSpPr>
        <p:spPr>
          <a:xfrm>
            <a:off x="1724150" y="5011500"/>
            <a:ext cx="56958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8E8F"/>
              </a:buClr>
              <a:buSzPts val="2800"/>
              <a:buFont typeface="Vidaloka"/>
              <a:buNone/>
              <a:defRPr sz="5500">
                <a:solidFill>
                  <a:srgbClr val="A6192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erkshire Swash"/>
              <a:buNone/>
              <a:defRPr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4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daloka"/>
              <a:buNone/>
              <a:defRPr sz="28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6" r:id="rId14"/>
    <p:sldLayoutId id="2147483670" r:id="rId15"/>
    <p:sldLayoutId id="2147483671" r:id="rId16"/>
    <p:sldLayoutId id="2147483672" r:id="rId17"/>
    <p:sldLayoutId id="2147483673" r:id="rId18"/>
    <p:sldLayoutId id="2147483675" r:id="rId19"/>
    <p:sldLayoutId id="2147483677" r:id="rId20"/>
    <p:sldLayoutId id="2147483678" r:id="rId21"/>
    <p:sldLayoutId id="214748368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freesvg.org/animated-christmas-tr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kawaii-crafting.blogspot.com/2011/1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3" name="Google Shape;14123;p41"/>
          <p:cNvSpPr txBox="1">
            <a:spLocks noGrp="1"/>
          </p:cNvSpPr>
          <p:nvPr>
            <p:ph type="subTitle" idx="1"/>
          </p:nvPr>
        </p:nvSpPr>
        <p:spPr>
          <a:xfrm>
            <a:off x="2037150" y="2485200"/>
            <a:ext cx="50697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Gracias por cuidarme</a:t>
            </a:r>
            <a:endParaRPr dirty="0"/>
          </a:p>
        </p:txBody>
      </p:sp>
      <p:sp>
        <p:nvSpPr>
          <p:cNvPr id="14124" name="Google Shape;14124;p41"/>
          <p:cNvSpPr txBox="1">
            <a:spLocks noGrp="1"/>
          </p:cNvSpPr>
          <p:nvPr>
            <p:ph type="title"/>
          </p:nvPr>
        </p:nvSpPr>
        <p:spPr>
          <a:xfrm>
            <a:off x="540000" y="1207200"/>
            <a:ext cx="80640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</a:t>
            </a:r>
            <a:r>
              <a:rPr lang="en" dirty="0" smtClean="0"/>
              <a:t>GRACIAS!</a:t>
            </a:r>
            <a:endParaRPr dirty="0"/>
          </a:p>
        </p:txBody>
      </p:sp>
      <p:pic>
        <p:nvPicPr>
          <p:cNvPr id="4" name="christmas-day-107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7250" y="18955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0" name="Google Shape;14220;p57"/>
          <p:cNvSpPr txBox="1">
            <a:spLocks noGrp="1"/>
          </p:cNvSpPr>
          <p:nvPr>
            <p:ph type="subTitle" idx="1"/>
          </p:nvPr>
        </p:nvSpPr>
        <p:spPr>
          <a:xfrm>
            <a:off x="540000" y="5712000"/>
            <a:ext cx="80640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Q</a:t>
            </a:r>
            <a:r>
              <a:rPr lang="en" dirty="0" smtClean="0"/>
              <a:t>ue dios los bendiga hoy y siempre</a:t>
            </a:r>
            <a:endParaRPr dirty="0"/>
          </a:p>
        </p:txBody>
      </p:sp>
      <p:sp>
        <p:nvSpPr>
          <p:cNvPr id="14221" name="Google Shape;14221;p57"/>
          <p:cNvSpPr txBox="1">
            <a:spLocks noGrp="1"/>
          </p:cNvSpPr>
          <p:nvPr>
            <p:ph type="title"/>
          </p:nvPr>
        </p:nvSpPr>
        <p:spPr>
          <a:xfrm>
            <a:off x="540000" y="4396400"/>
            <a:ext cx="8064000" cy="1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LOS AMO!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2" name="Google Shape;14232;p59"/>
          <p:cNvSpPr txBox="1">
            <a:spLocks noGrp="1"/>
          </p:cNvSpPr>
          <p:nvPr>
            <p:ph type="subTitle" idx="1"/>
          </p:nvPr>
        </p:nvSpPr>
        <p:spPr>
          <a:xfrm>
            <a:off x="1373350" y="3666450"/>
            <a:ext cx="63975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Feliz navidad familia los quiero mucho y que se me cuiden</a:t>
            </a:r>
            <a:endParaRPr dirty="0"/>
          </a:p>
        </p:txBody>
      </p:sp>
      <p:sp>
        <p:nvSpPr>
          <p:cNvPr id="14233" name="Google Shape;14233;p59"/>
          <p:cNvSpPr txBox="1">
            <a:spLocks noGrp="1"/>
          </p:cNvSpPr>
          <p:nvPr>
            <p:ph type="title"/>
          </p:nvPr>
        </p:nvSpPr>
        <p:spPr>
          <a:xfrm>
            <a:off x="1373325" y="2539950"/>
            <a:ext cx="63975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Feliz navidad!</a:t>
            </a:r>
            <a:endParaRPr dirty="0"/>
          </a:p>
        </p:txBody>
      </p:sp>
      <p:pic>
        <p:nvPicPr>
          <p:cNvPr id="3" name="Imagen 2" descr="Imagen que contiene Mapa&#10;&#10;Descripción generada automáticamente">
            <a:extLst>
              <a:ext uri="{FF2B5EF4-FFF2-40B4-BE49-F238E27FC236}">
                <a16:creationId xmlns="" xmlns:a16="http://schemas.microsoft.com/office/drawing/2014/main" id="{EDD47C67-C94E-4C37-BC5C-F7D0821B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32952" y="4192674"/>
            <a:ext cx="2333730" cy="233373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3" name="Google Shape;14473;p64"/>
          <p:cNvSpPr txBox="1">
            <a:spLocks noGrp="1"/>
          </p:cNvSpPr>
          <p:nvPr>
            <p:ph type="subTitle" idx="1"/>
          </p:nvPr>
        </p:nvSpPr>
        <p:spPr>
          <a:xfrm>
            <a:off x="2368022" y="4243675"/>
            <a:ext cx="44079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Los quiero  mucho familia</a:t>
            </a:r>
            <a:endParaRPr dirty="0"/>
          </a:p>
        </p:txBody>
      </p: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="" xmlns:a16="http://schemas.microsoft.com/office/drawing/2014/main" id="{4083392B-EC46-4F9A-9FFE-A31CE6278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73784" y="631293"/>
            <a:ext cx="4391606" cy="3612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1FD625E3-6366-435F-814D-FD4CFE3E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/>
              <a:t>Feliz  navidad!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9" name="Google Shape;14129;p42"/>
          <p:cNvSpPr txBox="1">
            <a:spLocks noGrp="1"/>
          </p:cNvSpPr>
          <p:nvPr>
            <p:ph type="subTitle" idx="1"/>
          </p:nvPr>
        </p:nvSpPr>
        <p:spPr>
          <a:xfrm>
            <a:off x="2368050" y="2920475"/>
            <a:ext cx="44079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</a:t>
            </a:r>
            <a:r>
              <a:rPr lang="en" dirty="0"/>
              <a:t>eliz navidad familia!!</a:t>
            </a:r>
            <a:endParaRPr dirty="0"/>
          </a:p>
        </p:txBody>
      </p:sp>
      <p:sp>
        <p:nvSpPr>
          <p:cNvPr id="14130" name="Google Shape;14130;p42"/>
          <p:cNvSpPr txBox="1">
            <a:spLocks noGrp="1"/>
          </p:cNvSpPr>
          <p:nvPr>
            <p:ph type="title"/>
          </p:nvPr>
        </p:nvSpPr>
        <p:spPr>
          <a:xfrm>
            <a:off x="1984650" y="3809550"/>
            <a:ext cx="5174700" cy="23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FELIZ NAVIDAD!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" name="Google Shape;14135;p43"/>
          <p:cNvSpPr txBox="1">
            <a:spLocks noGrp="1"/>
          </p:cNvSpPr>
          <p:nvPr>
            <p:ph type="subTitle" idx="1"/>
          </p:nvPr>
        </p:nvSpPr>
        <p:spPr>
          <a:xfrm>
            <a:off x="3626220" y="4088738"/>
            <a:ext cx="48354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BENDIGA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36" name="Google Shape;14136;p43"/>
          <p:cNvSpPr txBox="1">
            <a:spLocks noGrp="1"/>
          </p:cNvSpPr>
          <p:nvPr>
            <p:ph type="title"/>
          </p:nvPr>
        </p:nvSpPr>
        <p:spPr>
          <a:xfrm>
            <a:off x="3626225" y="2117663"/>
            <a:ext cx="4835400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 DIOS LOS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" name="Google Shape;14141;p44"/>
          <p:cNvSpPr txBox="1">
            <a:spLocks noGrp="1"/>
          </p:cNvSpPr>
          <p:nvPr>
            <p:ph type="subTitle" idx="1"/>
          </p:nvPr>
        </p:nvSpPr>
        <p:spPr>
          <a:xfrm>
            <a:off x="540075" y="5476500"/>
            <a:ext cx="80640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 sus sueño se cumplan</a:t>
            </a:r>
            <a:endParaRPr dirty="0"/>
          </a:p>
        </p:txBody>
      </p:sp>
      <p:sp>
        <p:nvSpPr>
          <p:cNvPr id="14142" name="Google Shape;14142;p44"/>
          <p:cNvSpPr txBox="1">
            <a:spLocks noGrp="1"/>
          </p:cNvSpPr>
          <p:nvPr>
            <p:ph type="title"/>
          </p:nvPr>
        </p:nvSpPr>
        <p:spPr>
          <a:xfrm>
            <a:off x="540150" y="4285125"/>
            <a:ext cx="80640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Merry Christmas!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0" name="Google Shape;14160;p47"/>
          <p:cNvSpPr txBox="1">
            <a:spLocks noGrp="1"/>
          </p:cNvSpPr>
          <p:nvPr>
            <p:ph type="title"/>
          </p:nvPr>
        </p:nvSpPr>
        <p:spPr>
          <a:xfrm>
            <a:off x="540000" y="1302575"/>
            <a:ext cx="80640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 MANDO UN </a:t>
            </a:r>
            <a:endParaRPr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¡SALUDO Y UN ABRAZO!</a:t>
            </a:r>
            <a:endParaRPr lang="es-MX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5" name="Google Shape;14165;p48"/>
          <p:cNvSpPr txBox="1">
            <a:spLocks noGrp="1"/>
          </p:cNvSpPr>
          <p:nvPr>
            <p:ph type="subTitle" idx="1"/>
          </p:nvPr>
        </p:nvSpPr>
        <p:spPr>
          <a:xfrm>
            <a:off x="2847375" y="4174550"/>
            <a:ext cx="34494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 les vaya bien en este año</a:t>
            </a:r>
            <a:endParaRPr dirty="0"/>
          </a:p>
        </p:txBody>
      </p:sp>
      <p:sp>
        <p:nvSpPr>
          <p:cNvPr id="14166" name="Google Shape;14166;p48"/>
          <p:cNvSpPr txBox="1">
            <a:spLocks noGrp="1"/>
          </p:cNvSpPr>
          <p:nvPr>
            <p:ph type="title"/>
          </p:nvPr>
        </p:nvSpPr>
        <p:spPr>
          <a:xfrm>
            <a:off x="1574100" y="5091900"/>
            <a:ext cx="59958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Y</a:t>
            </a:r>
            <a:r>
              <a:rPr lang="en" dirty="0" smtClean="0"/>
              <a:t> en el que sigue</a:t>
            </a:r>
            <a:br>
              <a:rPr lang="en" dirty="0" smtClean="0"/>
            </a:br>
            <a:r>
              <a:rPr lang="en" dirty="0" smtClean="0"/>
              <a:t>BENDICIONES!</a:t>
            </a:r>
            <a:br>
              <a:rPr lang="en" dirty="0" smtClean="0"/>
            </a:br>
            <a:endParaRPr dirty="0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" name="Google Shape;14172;p49"/>
          <p:cNvSpPr txBox="1">
            <a:spLocks noGrp="1"/>
          </p:cNvSpPr>
          <p:nvPr>
            <p:ph type="title"/>
          </p:nvPr>
        </p:nvSpPr>
        <p:spPr>
          <a:xfrm>
            <a:off x="540000" y="2545950"/>
            <a:ext cx="80640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PRONTO</a:t>
            </a:r>
            <a:endParaRPr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Espero que nos podamos abrazar</a:t>
            </a:r>
            <a:endParaRPr lang="es-MX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8" name="Google Shape;14178;p50"/>
          <p:cNvSpPr txBox="1">
            <a:spLocks noGrp="1"/>
          </p:cNvSpPr>
          <p:nvPr>
            <p:ph type="title"/>
          </p:nvPr>
        </p:nvSpPr>
        <p:spPr>
          <a:xfrm>
            <a:off x="1516950" y="799375"/>
            <a:ext cx="6110100" cy="1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Holidays!</a:t>
            </a:r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GRACIAS de verdad GRACIAS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9" name="Google Shape;14209;p55"/>
          <p:cNvSpPr txBox="1">
            <a:spLocks noGrp="1"/>
          </p:cNvSpPr>
          <p:nvPr>
            <p:ph type="title"/>
          </p:nvPr>
        </p:nvSpPr>
        <p:spPr>
          <a:xfrm>
            <a:off x="2470050" y="3017975"/>
            <a:ext cx="4203900" cy="13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C</a:t>
            </a:r>
            <a:r>
              <a:rPr lang="en" dirty="0" smtClean="0"/>
              <a:t>uidense mucho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8" y="3703175"/>
            <a:ext cx="2811161" cy="281116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Greetings by Slidesgo">
  <a:themeElements>
    <a:clrScheme name="Simple Light">
      <a:dk1>
        <a:srgbClr val="557E80"/>
      </a:dk1>
      <a:lt1>
        <a:srgbClr val="459082"/>
      </a:lt1>
      <a:dk2>
        <a:srgbClr val="940D2D"/>
      </a:dk2>
      <a:lt2>
        <a:srgbClr val="C64450"/>
      </a:lt2>
      <a:accent1>
        <a:srgbClr val="F8F4EF"/>
      </a:accent1>
      <a:accent2>
        <a:srgbClr val="E8DFD4"/>
      </a:accent2>
      <a:accent3>
        <a:srgbClr val="DCA375"/>
      </a:accent3>
      <a:accent4>
        <a:srgbClr val="C5916A"/>
      </a:accent4>
      <a:accent5>
        <a:srgbClr val="CD5864"/>
      </a:accent5>
      <a:accent6>
        <a:srgbClr val="F7F2ED"/>
      </a:accent6>
      <a:hlink>
        <a:srgbClr val="557E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96</Words>
  <Application>Microsoft Office PowerPoint</Application>
  <PresentationFormat>Presentación en pantalla (4:3)</PresentationFormat>
  <Paragraphs>24</Paragraphs>
  <Slides>12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Berkshire Swash</vt:lpstr>
      <vt:lpstr>Pontano Sans</vt:lpstr>
      <vt:lpstr>Vidaloka</vt:lpstr>
      <vt:lpstr>Arial</vt:lpstr>
      <vt:lpstr>Christmas Greetings by Slidesgo</vt:lpstr>
      <vt:lpstr>¡GRACIAS!</vt:lpstr>
      <vt:lpstr>FELIZ NAVIDAD!</vt:lpstr>
      <vt:lpstr>QUE DIOS LOS</vt:lpstr>
      <vt:lpstr>Merry Christmas!</vt:lpstr>
      <vt:lpstr>LES MANDO UN </vt:lpstr>
      <vt:lpstr>Y en el que sigue BENDICIONES! </vt:lpstr>
      <vt:lpstr>PRONTO</vt:lpstr>
      <vt:lpstr>Happy Holidays!</vt:lpstr>
      <vt:lpstr>Cuidense mucho</vt:lpstr>
      <vt:lpstr>LOS AMO!</vt:lpstr>
      <vt:lpstr>Feliz navidad!</vt:lpstr>
      <vt:lpstr>Feliz  navidad!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Christmas!</dc:title>
  <dc:creator>LORENA DIAZ VARGAS</dc:creator>
  <cp:lastModifiedBy>LORENA DIAZ VARGAS</cp:lastModifiedBy>
  <cp:revision>10</cp:revision>
  <dcterms:modified xsi:type="dcterms:W3CDTF">2021-12-02T04:38:49Z</dcterms:modified>
</cp:coreProperties>
</file>